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3"/>
    <p:sldId id="259" r:id="rId4"/>
    <p:sldId id="260"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2" r:id="rId20"/>
    <p:sldId id="277" r:id="rId21"/>
    <p:sldId id="279" r:id="rId22"/>
    <p:sldId id="281" r:id="rId23"/>
    <p:sldId id="282" r:id="rId24"/>
    <p:sldId id="283" r:id="rId25"/>
    <p:sldId id="284" r:id="rId26"/>
    <p:sldId id="285" r:id="rId27"/>
    <p:sldId id="286" r:id="rId28"/>
    <p:sldId id="288" r:id="rId29"/>
    <p:sldId id="289"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48989C-B011-4C6A-ADE3-239097F5B69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216400" y="1160463"/>
            <a:ext cx="6807200" cy="2387600"/>
          </a:xfrm>
        </p:spPr>
        <p:txBody>
          <a:bodyPr anchor="b">
            <a:normAutofit/>
          </a:bodyPr>
          <a:lstStyle>
            <a:lvl1pPr algn="ctr">
              <a:defRPr sz="66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4216400" y="3476626"/>
            <a:ext cx="6807200" cy="1655762"/>
          </a:xfrm>
        </p:spPr>
        <p:txBody>
          <a:bodyPr>
            <a:normAutofit/>
          </a:bodyPr>
          <a:lstStyle>
            <a:lvl1pPr marL="0" indent="0" algn="ctr">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E839F33-8F46-4532-A95F-751C8577F5D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0A7A0D-3028-49D1-B4E3-0C6F3C138D14}"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39F33-8F46-4532-A95F-751C8577F5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0A7A0D-3028-49D1-B4E3-0C6F3C138D1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p:txBody>
          <a:bodyPr>
            <a:normAutofit/>
          </a:bodyPr>
          <a:lstStyle>
            <a:lvl1pPr>
              <a:defRPr sz="2400"/>
            </a:lvl1pPr>
            <a:lvl2pPr marL="711200" indent="-271780">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38600" y="896938"/>
            <a:ext cx="7308850" cy="2852737"/>
          </a:xfrm>
        </p:spPr>
        <p:txBody>
          <a:bodyPr anchor="b">
            <a:normAutofit/>
          </a:bodyPr>
          <a:lstStyle>
            <a:lvl1pPr>
              <a:defRPr sz="66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038600" y="3649663"/>
            <a:ext cx="7308850" cy="1500187"/>
          </a:xfrm>
        </p:spPr>
        <p:txBody>
          <a:bodyPr>
            <a:normAutofit/>
          </a:bodyPr>
          <a:lstStyle>
            <a:lvl1pPr marL="0" indent="0">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396800"/>
            <a:ext cx="5181600" cy="4780800"/>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6172200" y="1396800"/>
            <a:ext cx="5181600" cy="4780800"/>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D9F6362F-A64B-4B61-B024-65E847A940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9F6919-12C4-4F13-AB04-6D55A324F3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800" y="363600"/>
            <a:ext cx="10515600" cy="777600"/>
          </a:xfrm>
        </p:spPr>
        <p:txBody>
          <a:bodyP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61600" y="2646000"/>
            <a:ext cx="5666400" cy="1569600"/>
          </a:xfrm>
        </p:spPr>
        <p:txBody>
          <a:bodyPr>
            <a:normAutofit/>
          </a:bodyPr>
          <a:lstStyle>
            <a:lvl1pPr algn="ctr">
              <a:defRPr sz="9600" b="1">
                <a:solidFill>
                  <a:schemeClr val="tx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
        <p:nvSpPr>
          <p:cNvPr id="10" name="内容占位符 9"/>
          <p:cNvSpPr>
            <a:spLocks noGrp="1"/>
          </p:cNvSpPr>
          <p:nvPr>
            <p:ph sz="quarter" idx="13" hasCustomPrompt="1"/>
          </p:nvPr>
        </p:nvSpPr>
        <p:spPr>
          <a:xfrm>
            <a:off x="3513600" y="3218400"/>
            <a:ext cx="5162400" cy="424800"/>
          </a:xfrm>
          <a:solidFill>
            <a:srgbClr val="FFFFFF"/>
          </a:solidFill>
        </p:spPr>
        <p:txBody>
          <a:bodyPr lIns="0" tIns="0" rIns="0" bIns="0" anchor="ctr" anchorCtr="0">
            <a:normAutofit/>
          </a:bodyPr>
          <a:lstStyle>
            <a:lvl1pPr marL="0" indent="0" algn="ctr">
              <a:buNone/>
              <a:defRPr sz="2800">
                <a:solidFill>
                  <a:schemeClr val="accent1"/>
                </a:solidFill>
              </a:defRPr>
            </a:lvl1pPr>
          </a:lstStyle>
          <a:p>
            <a:pPr lvl="0"/>
            <a:r>
              <a:rPr lang="zh-CN" altLang="en-US" dirty="0" smtClean="0"/>
              <a:t>添加副标题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3" name="页脚占位符 2"/>
          <p:cNvSpPr>
            <a:spLocks noGrp="1"/>
          </p:cNvSpPr>
          <p:nvPr>
            <p:ph type="ftr" sz="quarter" idx="11"/>
          </p:nvPr>
        </p:nvSpPr>
        <p:spPr/>
        <p:txBody>
          <a:bodyPr>
            <a:normAutofit/>
          </a:bodyPr>
          <a:lstStyle/>
          <a:p>
            <a:endParaRPr lang="zh-CN" altLang="en-US"/>
          </a:p>
        </p:txBody>
      </p:sp>
      <p:sp>
        <p:nvSpPr>
          <p:cNvPr id="4" name="灯片编号占位符 3"/>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0" y="727200"/>
            <a:ext cx="2113200" cy="4053600"/>
          </a:xfrm>
          <a:solidFill>
            <a:schemeClr val="accent2"/>
          </a:solidFill>
        </p:spPr>
        <p:txBody>
          <a:bodyPr anchor="ctr" anchorCtr="0">
            <a:normAutofit/>
          </a:bodyPr>
          <a:lstStyle>
            <a:lvl1pPr>
              <a:defRPr sz="3200">
                <a:solidFill>
                  <a:schemeClr val="bg1"/>
                </a:solidFill>
              </a:defRPr>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2358000" y="720000"/>
            <a:ext cx="9835200" cy="40608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982800" y="5126400"/>
            <a:ext cx="10029600" cy="1270800"/>
          </a:xfrm>
        </p:spPr>
        <p:txBody>
          <a:bodyPr anchor="ctr" anchorCtr="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normAutofit/>
          </a:bodyPr>
          <a:lstStyle/>
          <a:p>
            <a:fld id="{CE839F33-8F46-4532-A95F-751C8577F5D9}"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080A7A0D-3028-49D1-B4E3-0C6F3C138D14}" type="slidenum">
              <a:rPr lang="zh-CN" altLang="en-US" smtClean="0"/>
            </a:fld>
            <a:endParaRPr lang="zh-CN" altLang="en-US"/>
          </a:p>
        </p:txBody>
      </p:sp>
      <p:sp>
        <p:nvSpPr>
          <p:cNvPr id="10" name="矩形 9"/>
          <p:cNvSpPr/>
          <p:nvPr/>
        </p:nvSpPr>
        <p:spPr>
          <a:xfrm>
            <a:off x="11113338" y="5124475"/>
            <a:ext cx="1078662" cy="126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dirty="0">
              <a:solidFill>
                <a:schemeClr val="bg1"/>
              </a:solidFill>
              <a:latin typeface="Arial" pitchFamily="34" charset="0"/>
              <a:ea typeface="黑体" pitchFamily="49" charset="-122"/>
              <a:cs typeface="+mn-ea"/>
              <a:sym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normAutofit/>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B900131A-7BED-4C28-A214-9137820828D9}"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7185295C-77B5-494A-8316-A6742876DC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77787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E839F33-8F46-4532-A95F-751C8577F5D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080A7A0D-3028-49D1-B4E3-0C6F3C138D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just" defTabSz="914400" rtl="0" eaLnBrk="1" latinLnBrk="0" hangingPunct="1">
        <a:lnSpc>
          <a:spcPct val="130000"/>
        </a:lnSpc>
        <a:spcBef>
          <a:spcPts val="1200"/>
        </a:spcBef>
        <a:buClr>
          <a:schemeClr val="tx1"/>
        </a:buClr>
        <a:buSzPct val="90000"/>
        <a:buFont typeface="Wingdings" pitchFamily="2" charset="2"/>
        <a:buChar char=""/>
        <a:defRPr sz="2400" kern="1200">
          <a:solidFill>
            <a:schemeClr val="tx1"/>
          </a:solidFill>
          <a:latin typeface="+mn-lt"/>
          <a:ea typeface="+mn-ea"/>
          <a:cs typeface="+mn-cs"/>
        </a:defRPr>
      </a:lvl1pPr>
      <a:lvl2pPr marL="812800" indent="-342900" algn="just" defTabSz="914400" rtl="0" eaLnBrk="1" latinLnBrk="0" hangingPunct="1">
        <a:lnSpc>
          <a:spcPct val="120000"/>
        </a:lnSpc>
        <a:spcBef>
          <a:spcPts val="600"/>
        </a:spcBef>
        <a:buClr>
          <a:schemeClr val="tx1"/>
        </a:buClr>
        <a:buSzPct val="90000"/>
        <a:buFont typeface="Wingdings" pitchFamily="2"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tags" Target="../tags/tag5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5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56.xml"/><Relationship Id="rId5" Type="http://schemas.openxmlformats.org/officeDocument/2006/relationships/image" Target="../media/image18.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tags" Target="../tags/tag58.xml"/><Relationship Id="rId11" Type="http://schemas.openxmlformats.org/officeDocument/2006/relationships/notesSlide" Target="../notesSlides/notesSlide7.xml"/><Relationship Id="rId10" Type="http://schemas.openxmlformats.org/officeDocument/2006/relationships/slideLayout" Target="../slideLayouts/slideLayout8.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4.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tags" Target="../tags/tag63.xml"/><Relationship Id="rId4" Type="http://schemas.openxmlformats.org/officeDocument/2006/relationships/image" Target="../media/image25.png"/><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notesSlide" Target="../notesSlides/notesSlide8.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7.xml"/><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tags" Target="../tags/tag66.xml"/><Relationship Id="rId10" Type="http://schemas.openxmlformats.org/officeDocument/2006/relationships/notesSlide" Target="../notesSlides/notesSlide9.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1.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7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tags" Target="../tags/tag7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82.xml"/><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notesSlide" Target="../notesSlides/notesSlide11.xml"/><Relationship Id="rId1" Type="http://schemas.openxmlformats.org/officeDocument/2006/relationships/image" Target="../media/image43.pn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6" Type="http://schemas.openxmlformats.org/officeDocument/2006/relationships/notesSlide" Target="../notesSlides/notesSlide1.xml"/><Relationship Id="rId25" Type="http://schemas.openxmlformats.org/officeDocument/2006/relationships/slideLayout" Target="../slideLayouts/slideLayout2.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5.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tags" Target="../tags/tag84.xml"/><Relationship Id="rId10" Type="http://schemas.openxmlformats.org/officeDocument/2006/relationships/notesSlide" Target="../notesSlides/notesSlide12.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7.xml"/><Relationship Id="rId6" Type="http://schemas.openxmlformats.org/officeDocument/2006/relationships/tags" Target="../tags/tag89.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image" Target="../media/image60.png"/><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tags" Target="../tags/tag91.xml"/><Relationship Id="rId11" Type="http://schemas.openxmlformats.org/officeDocument/2006/relationships/notesSlide" Target="../notesSlides/notesSlide14.xml"/><Relationship Id="rId10" Type="http://schemas.openxmlformats.org/officeDocument/2006/relationships/slideLayout" Target="../slideLayouts/slideLayout8.xml"/><Relationship Id="rId1" Type="http://schemas.openxmlformats.org/officeDocument/2006/relationships/tags" Target="../tags/tag90.xml"/></Relationships>
</file>

<file path=ppt/slides/_rels/slide23.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64.png"/><Relationship Id="rId7" Type="http://schemas.openxmlformats.org/officeDocument/2006/relationships/image" Target="../media/image63.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4" Type="http://schemas.openxmlformats.org/officeDocument/2006/relationships/slideLayout" Target="../slideLayouts/slideLayout7.xml"/><Relationship Id="rId13" Type="http://schemas.openxmlformats.org/officeDocument/2006/relationships/tags" Target="../tags/tag97.xml"/><Relationship Id="rId12" Type="http://schemas.openxmlformats.org/officeDocument/2006/relationships/image" Target="../media/image68.png"/><Relationship Id="rId11" Type="http://schemas.openxmlformats.org/officeDocument/2006/relationships/image" Target="../media/image67.png"/><Relationship Id="rId10" Type="http://schemas.openxmlformats.org/officeDocument/2006/relationships/image" Target="../media/image66.png"/><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6.png"/><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2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media/image82.png"/><Relationship Id="rId7" Type="http://schemas.openxmlformats.org/officeDocument/2006/relationships/image" Target="../media/image81.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tags" Target="../tags/tag99.xml"/><Relationship Id="rId11" Type="http://schemas.openxmlformats.org/officeDocument/2006/relationships/notesSlide" Target="../notesSlides/notesSlide15.xml"/><Relationship Id="rId10" Type="http://schemas.openxmlformats.org/officeDocument/2006/relationships/slideLayout" Target="../slideLayouts/slideLayout8.xml"/><Relationship Id="rId1" Type="http://schemas.openxmlformats.org/officeDocument/2006/relationships/tags" Target="../tags/tag98.xml"/></Relationships>
</file>

<file path=ppt/slides/_rels/slide2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media/image88.png"/><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tags" Target="../tags/tag102.xml"/><Relationship Id="rId11" Type="http://schemas.openxmlformats.org/officeDocument/2006/relationships/notesSlide" Target="../notesSlides/notesSlide16.xml"/><Relationship Id="rId10" Type="http://schemas.openxmlformats.org/officeDocument/2006/relationships/slideLayout" Target="../slideLayouts/slideLayout7.xml"/><Relationship Id="rId1" Type="http://schemas.openxmlformats.org/officeDocument/2006/relationships/tags" Target="../tags/tag10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31.xml"/><Relationship Id="rId3" Type="http://schemas.openxmlformats.org/officeDocument/2006/relationships/image" Target="../media/image6.png"/><Relationship Id="rId2" Type="http://schemas.openxmlformats.org/officeDocument/2006/relationships/tags" Target="../tags/tag30.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7.xml"/><Relationship Id="rId6" Type="http://schemas.openxmlformats.org/officeDocument/2006/relationships/image" Target="../media/image7.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46.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49.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normAutofit fontScale="90000"/>
          </a:bodyPr>
          <a:p>
            <a:r>
              <a:rPr lang="zh-CN" altLang="en-US" sz="6000"/>
              <a:t>Socio-Cultural Aspects in Multilingual Texts:</a:t>
            </a:r>
            <a:r>
              <a:rPr lang="zh-CN" altLang="en-US"/>
              <a:t> </a:t>
            </a:r>
            <a:endParaRPr lang="zh-CN" altLang="en-US"/>
          </a:p>
        </p:txBody>
      </p:sp>
      <p:sp>
        <p:nvSpPr>
          <p:cNvPr id="3" name="副标题 2"/>
          <p:cNvSpPr>
            <a:spLocks noGrp="1"/>
          </p:cNvSpPr>
          <p:nvPr>
            <p:ph type="subTitle" idx="1"/>
          </p:nvPr>
        </p:nvSpPr>
        <p:spPr/>
        <p:txBody>
          <a:bodyPr/>
          <a:p>
            <a:r>
              <a:rPr lang="zh-CN" altLang="en-US" sz="3600">
                <a:sym typeface="+mn-ea"/>
              </a:rPr>
              <a:t>English Education for Chinese Young Learners</a:t>
            </a:r>
            <a:endParaRPr lang="zh-CN" altLang="en-US" sz="3600">
              <a:sym typeface="+mn-ea"/>
            </a:endParaRPr>
          </a:p>
          <a:p>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8255" y="-21590"/>
            <a:ext cx="8004175" cy="5309235"/>
          </a:xfrm>
          <a:prstGeom prst="rect">
            <a:avLst/>
          </a:prstGeom>
        </p:spPr>
      </p:pic>
      <p:sp>
        <p:nvSpPr>
          <p:cNvPr id="100" name="文本框 99"/>
          <p:cNvSpPr txBox="1"/>
          <p:nvPr/>
        </p:nvSpPr>
        <p:spPr>
          <a:xfrm>
            <a:off x="2215515" y="5335270"/>
            <a:ext cx="8830945" cy="1554480"/>
          </a:xfrm>
          <a:prstGeom prst="rect">
            <a:avLst/>
          </a:prstGeom>
          <a:noFill/>
          <a:ln w="9525">
            <a:noFill/>
            <a:miter/>
          </a:ln>
        </p:spPr>
        <p:txBody>
          <a:bodyPr wrap="square">
            <a:spAutoFit/>
          </a:bodyPr>
          <a:p>
            <a:pPr marL="0" indent="0" algn="l"/>
            <a:r>
              <a:rPr lang="en-US" altLang="zh-CN" sz="2400" b="1" u="none">
                <a:latin typeface="Times New Roman" charset="0"/>
                <a:ea typeface="宋体" charset="0"/>
                <a:cs typeface="宋体" charset="0"/>
              </a:rPr>
              <a:t>Positive feedback is helpful for students. The praise from the teachers can </a:t>
            </a:r>
            <a:r>
              <a:rPr lang="en-US" altLang="zh-CN" sz="2400" b="1" u="none">
                <a:latin typeface="Times New Roman" charset="0"/>
                <a:ea typeface="Times New Roman" charset="0"/>
                <a:cs typeface="Times New Roman" charset="0"/>
              </a:rPr>
              <a:t>enhance the attractiveness of </a:t>
            </a:r>
            <a:r>
              <a:rPr lang="en-US" altLang="zh-CN" sz="2400" b="1" u="none">
                <a:latin typeface="Times New Roman" charset="0"/>
                <a:ea typeface="宋体" charset="0"/>
                <a:cs typeface="宋体" charset="0"/>
              </a:rPr>
              <a:t>English and boost </a:t>
            </a:r>
            <a:r>
              <a:rPr lang="en-US" altLang="zh-CN" sz="2400" b="1" u="none">
                <a:latin typeface="Times New Roman" charset="0"/>
                <a:ea typeface="Times New Roman" charset="0"/>
                <a:cs typeface="Times New Roman" charset="0"/>
              </a:rPr>
              <a:t>students'</a:t>
            </a:r>
            <a:r>
              <a:rPr lang="en-US" altLang="zh-CN" sz="2400" b="1" u="none">
                <a:latin typeface="Times New Roman" charset="0"/>
                <a:ea typeface="宋体" charset="0"/>
                <a:cs typeface="宋体" charset="0"/>
              </a:rPr>
              <a:t> </a:t>
            </a:r>
            <a:r>
              <a:rPr lang="en-US" altLang="zh-CN" sz="2400" b="1" u="none">
                <a:latin typeface="Times New Roman" charset="0"/>
                <a:ea typeface="Times New Roman" charset="0"/>
                <a:cs typeface="Times New Roman" charset="0"/>
              </a:rPr>
              <a:t>self-esteem</a:t>
            </a:r>
            <a:r>
              <a:rPr lang="en-US" altLang="zh-CN" sz="2400" b="1" u="none">
                <a:latin typeface="Times New Roman" charset="0"/>
                <a:ea typeface="宋体" charset="0"/>
                <a:cs typeface="宋体" charset="0"/>
              </a:rPr>
              <a:t>, which will bring the</a:t>
            </a:r>
            <a:r>
              <a:rPr lang="en-US" altLang="zh-CN" sz="2400" b="1" u="none">
                <a:latin typeface="Times New Roman" charset="0"/>
                <a:ea typeface="Times New Roman" charset="0"/>
                <a:cs typeface="Times New Roman" charset="0"/>
              </a:rPr>
              <a:t> sense of </a:t>
            </a:r>
            <a:r>
              <a:rPr lang="en-US" altLang="zh-CN" sz="2400" b="1" u="none">
                <a:latin typeface="Times New Roman" charset="0"/>
                <a:ea typeface="宋体" charset="0"/>
                <a:cs typeface="宋体" charset="0"/>
              </a:rPr>
              <a:t>pride and </a:t>
            </a:r>
            <a:r>
              <a:rPr lang="en-US" altLang="zh-CN" sz="2400" b="1" u="none">
                <a:latin typeface="Times New Roman" charset="0"/>
                <a:ea typeface="Times New Roman" charset="0"/>
                <a:cs typeface="Times New Roman" charset="0"/>
              </a:rPr>
              <a:t>joy</a:t>
            </a:r>
            <a:r>
              <a:rPr lang="en-US" altLang="zh-CN" sz="2400" b="1" u="none">
                <a:latin typeface="Times New Roman" charset="0"/>
                <a:ea typeface="宋体" charset="0"/>
                <a:cs typeface="宋体" charset="0"/>
              </a:rPr>
              <a:t> for learners.</a:t>
            </a:r>
            <a:endParaRPr lang="zh-CN" altLang="en-US" sz="2400" b="1">
              <a:latin typeface="Times New Roman" charset="0"/>
            </a:endParaRPr>
          </a:p>
        </p:txBody>
      </p:sp>
      <p:pic>
        <p:nvPicPr>
          <p:cNvPr id="2" name="图片 1"/>
          <p:cNvPicPr>
            <a:picLocks noChangeAspect="1"/>
          </p:cNvPicPr>
          <p:nvPr/>
        </p:nvPicPr>
        <p:blipFill>
          <a:blip r:embed="rId2"/>
          <a:stretch>
            <a:fillRect/>
          </a:stretch>
        </p:blipFill>
        <p:spPr>
          <a:xfrm>
            <a:off x="8940165" y="1863090"/>
            <a:ext cx="1971675" cy="2314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half" idx="2"/>
            <p:custDataLst>
              <p:tags r:id="rId1"/>
            </p:custDataLst>
          </p:nvPr>
        </p:nvSpPr>
        <p:spPr>
          <a:xfrm>
            <a:off x="1048840" y="4573950"/>
            <a:ext cx="10029600" cy="1270800"/>
          </a:xfrm>
        </p:spPr>
        <p:txBody>
          <a:bodyPr>
            <a:noAutofit/>
          </a:bodyPr>
          <a:lstStyle/>
          <a:p>
            <a:r>
              <a:rPr lang="zh-CN" altLang="en-US" sz="2000" dirty="0"/>
              <a:t>Chinese educators encourage the students apply what they have learned in classroom in settings outside of school. If young learners cannot appropriately apply the linguistic knowledge to real situation and real world, the ultimate goal of learning policy fails to be achieved.</a:t>
            </a:r>
            <a:endParaRPr lang="zh-CN" altLang="en-US" sz="2000" dirty="0"/>
          </a:p>
        </p:txBody>
      </p:sp>
      <p:pic>
        <p:nvPicPr>
          <p:cNvPr id="3" name="图片 2"/>
          <p:cNvPicPr>
            <a:picLocks noChangeAspect="1"/>
          </p:cNvPicPr>
          <p:nvPr/>
        </p:nvPicPr>
        <p:blipFill>
          <a:blip r:embed="rId2"/>
          <a:stretch>
            <a:fillRect/>
          </a:stretch>
        </p:blipFill>
        <p:spPr>
          <a:xfrm>
            <a:off x="332105" y="1800225"/>
            <a:ext cx="2524125" cy="1809750"/>
          </a:xfrm>
          <a:prstGeom prst="rect">
            <a:avLst/>
          </a:prstGeom>
        </p:spPr>
      </p:pic>
      <p:pic>
        <p:nvPicPr>
          <p:cNvPr id="5" name="图片 4"/>
          <p:cNvPicPr>
            <a:picLocks noChangeAspect="1"/>
          </p:cNvPicPr>
          <p:nvPr/>
        </p:nvPicPr>
        <p:blipFill>
          <a:blip r:embed="rId3"/>
          <a:stretch>
            <a:fillRect/>
          </a:stretch>
        </p:blipFill>
        <p:spPr>
          <a:xfrm>
            <a:off x="2891790" y="1127760"/>
            <a:ext cx="9149715" cy="288353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5624423" y="5876682"/>
            <a:ext cx="5320372" cy="924220"/>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accent1"/>
                </a:solidFill>
                <a:latin typeface="+mj-lt"/>
                <a:ea typeface="+mj-ea"/>
                <a:cs typeface="+mj-cs"/>
              </a:rPr>
              <a:t>Cultural Focus</a:t>
            </a:r>
            <a:endParaRPr lang="en-US" altLang="zh-CN" sz="2800" b="1" dirty="0">
              <a:solidFill>
                <a:schemeClr val="accent1"/>
              </a:solidFill>
              <a:latin typeface="+mj-lt"/>
              <a:ea typeface="+mj-ea"/>
              <a:cs typeface="+mj-cs"/>
            </a:endParaRPr>
          </a:p>
        </p:txBody>
      </p:sp>
      <p:sp>
        <p:nvSpPr>
          <p:cNvPr id="25" name="矩形 24"/>
          <p:cNvSpPr/>
          <p:nvPr>
            <p:custDataLst>
              <p:tags r:id="rId2"/>
            </p:custDataLst>
          </p:nvPr>
        </p:nvSpPr>
        <p:spPr>
          <a:xfrm>
            <a:off x="7304658" y="364545"/>
            <a:ext cx="4297871" cy="239151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sz="2000" b="1" dirty="0"/>
              <a:t>An effective educator can support students to achieve their ultimate goals. </a:t>
            </a:r>
            <a:endParaRPr lang="en-US" altLang="zh-CN" sz="2000" b="1" dirty="0"/>
          </a:p>
        </p:txBody>
      </p:sp>
      <p:sp>
        <p:nvSpPr>
          <p:cNvPr id="26" name="矩形 25"/>
          <p:cNvSpPr/>
          <p:nvPr>
            <p:custDataLst>
              <p:tags r:id="rId3"/>
            </p:custDataLst>
          </p:nvPr>
        </p:nvSpPr>
        <p:spPr>
          <a:xfrm>
            <a:off x="7304658" y="2756057"/>
            <a:ext cx="4297871" cy="2242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sz="2000" b="1" dirty="0"/>
              <a:t>As a good teacher, you have to help the students understand the cultural difference and avoid the cultural shock. </a:t>
            </a:r>
            <a:endParaRPr lang="en-US" altLang="zh-CN" sz="2000" b="1" dirty="0"/>
          </a:p>
        </p:txBody>
      </p:sp>
      <p:sp>
        <p:nvSpPr>
          <p:cNvPr id="27" name="任意多边形 26"/>
          <p:cNvSpPr/>
          <p:nvPr>
            <p:custDataLst>
              <p:tags r:id="rId4"/>
            </p:custDataLst>
          </p:nvPr>
        </p:nvSpPr>
        <p:spPr>
          <a:xfrm flipH="1" flipV="1">
            <a:off x="11170965" y="5788196"/>
            <a:ext cx="1035409" cy="1069804"/>
          </a:xfrm>
          <a:custGeom>
            <a:avLst/>
            <a:gdLst>
              <a:gd name="connsiteX0" fmla="*/ 0 w 5588000"/>
              <a:gd name="connsiteY0" fmla="*/ 0 h 5773628"/>
              <a:gd name="connsiteX1" fmla="*/ 4817001 w 5588000"/>
              <a:gd name="connsiteY1" fmla="*/ 0 h 5773628"/>
              <a:gd name="connsiteX2" fmla="*/ 4951817 w 5588000"/>
              <a:gd name="connsiteY2" fmla="*/ 173831 h 5773628"/>
              <a:gd name="connsiteX3" fmla="*/ 5588000 w 5588000"/>
              <a:gd name="connsiteY3" fmla="*/ 2181964 h 5773628"/>
              <a:gd name="connsiteX4" fmla="*/ 1862931 w 5588000"/>
              <a:gd name="connsiteY4" fmla="*/ 5773628 h 5773628"/>
              <a:gd name="connsiteX5" fmla="*/ 8753 w 5588000"/>
              <a:gd name="connsiteY5" fmla="*/ 5297774 h 5773628"/>
              <a:gd name="connsiteX6" fmla="*/ 0 w 5588000"/>
              <a:gd name="connsiteY6" fmla="*/ 5292506 h 57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0" h="5773628">
                <a:moveTo>
                  <a:pt x="0" y="0"/>
                </a:moveTo>
                <a:lnTo>
                  <a:pt x="4817001" y="0"/>
                </a:lnTo>
                <a:lnTo>
                  <a:pt x="4951817" y="173831"/>
                </a:lnTo>
                <a:cubicBezTo>
                  <a:pt x="5353470" y="747065"/>
                  <a:pt x="5588000" y="1438107"/>
                  <a:pt x="5588000" y="2181964"/>
                </a:cubicBezTo>
                <a:cubicBezTo>
                  <a:pt x="5588000" y="4165585"/>
                  <a:pt x="3920230" y="5773628"/>
                  <a:pt x="1862931" y="5773628"/>
                </a:cubicBezTo>
                <a:cubicBezTo>
                  <a:pt x="1187880" y="5773628"/>
                  <a:pt x="554768" y="5600497"/>
                  <a:pt x="8753" y="5297774"/>
                </a:cubicBezTo>
                <a:lnTo>
                  <a:pt x="0" y="5292506"/>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pic>
        <p:nvPicPr>
          <p:cNvPr id="2" name="图片 1"/>
          <p:cNvPicPr>
            <a:picLocks noChangeAspect="1"/>
          </p:cNvPicPr>
          <p:nvPr/>
        </p:nvPicPr>
        <p:blipFill>
          <a:blip r:embed="rId5"/>
          <a:stretch>
            <a:fillRect/>
          </a:stretch>
        </p:blipFill>
        <p:spPr>
          <a:xfrm>
            <a:off x="46355" y="70485"/>
            <a:ext cx="7017385" cy="5257165"/>
          </a:xfrm>
          <a:prstGeom prst="rect">
            <a:avLst/>
          </a:prstGeom>
        </p:spPr>
      </p:pic>
    </p:spTree>
    <p:custDataLst>
      <p:tags r:id="rId6"/>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t>Cultural Shock</a:t>
            </a:r>
            <a:endParaRPr lang="en-US" altLang="zh-CN" dirty="0"/>
          </a:p>
        </p:txBody>
      </p:sp>
      <p:sp>
        <p:nvSpPr>
          <p:cNvPr id="8" name="文本占位符 7"/>
          <p:cNvSpPr>
            <a:spLocks noGrp="1"/>
          </p:cNvSpPr>
          <p:nvPr>
            <p:ph type="body" sz="half" idx="2"/>
            <p:custDataLst>
              <p:tags r:id="rId2"/>
            </p:custDataLst>
          </p:nvPr>
        </p:nvSpPr>
        <p:spPr/>
        <p:txBody>
          <a:bodyPr>
            <a:noAutofit/>
          </a:bodyPr>
          <a:lstStyle/>
          <a:p>
            <a:r>
              <a:rPr lang="zh-CN" altLang="en-US" sz="2000" b="1" dirty="0"/>
              <a:t>Chinese and European students are influenced by their respective cultures and the foreign language learning is obviously the competition and combination of the native language and alien language. </a:t>
            </a:r>
            <a:endParaRPr lang="zh-CN" altLang="en-US" sz="2000" b="1" dirty="0"/>
          </a:p>
        </p:txBody>
      </p:sp>
      <p:pic>
        <p:nvPicPr>
          <p:cNvPr id="3" name="图片 2"/>
          <p:cNvPicPr>
            <a:picLocks noChangeAspect="1"/>
          </p:cNvPicPr>
          <p:nvPr/>
        </p:nvPicPr>
        <p:blipFill>
          <a:blip r:embed="rId3"/>
          <a:stretch>
            <a:fillRect/>
          </a:stretch>
        </p:blipFill>
        <p:spPr>
          <a:xfrm>
            <a:off x="6899910" y="446405"/>
            <a:ext cx="2181225" cy="2095500"/>
          </a:xfrm>
          <a:prstGeom prst="rect">
            <a:avLst/>
          </a:prstGeom>
        </p:spPr>
      </p:pic>
      <p:pic>
        <p:nvPicPr>
          <p:cNvPr id="4" name="图片 3"/>
          <p:cNvPicPr>
            <a:picLocks noChangeAspect="1"/>
          </p:cNvPicPr>
          <p:nvPr/>
        </p:nvPicPr>
        <p:blipFill>
          <a:blip r:embed="rId4"/>
          <a:stretch>
            <a:fillRect/>
          </a:stretch>
        </p:blipFill>
        <p:spPr>
          <a:xfrm>
            <a:off x="9627870" y="721995"/>
            <a:ext cx="2571115" cy="1781175"/>
          </a:xfrm>
          <a:prstGeom prst="rect">
            <a:avLst/>
          </a:prstGeom>
        </p:spPr>
      </p:pic>
      <p:pic>
        <p:nvPicPr>
          <p:cNvPr id="5" name="图片 4"/>
          <p:cNvPicPr>
            <a:picLocks noChangeAspect="1"/>
          </p:cNvPicPr>
          <p:nvPr/>
        </p:nvPicPr>
        <p:blipFill>
          <a:blip r:embed="rId5"/>
          <a:stretch>
            <a:fillRect/>
          </a:stretch>
        </p:blipFill>
        <p:spPr>
          <a:xfrm>
            <a:off x="9035415" y="2676525"/>
            <a:ext cx="2466975" cy="1847850"/>
          </a:xfrm>
          <a:prstGeom prst="rect">
            <a:avLst/>
          </a:prstGeom>
        </p:spPr>
      </p:pic>
      <p:pic>
        <p:nvPicPr>
          <p:cNvPr id="6" name="图片 5"/>
          <p:cNvPicPr>
            <a:picLocks noChangeAspect="1"/>
          </p:cNvPicPr>
          <p:nvPr/>
        </p:nvPicPr>
        <p:blipFill>
          <a:blip r:embed="rId6"/>
          <a:stretch>
            <a:fillRect/>
          </a:stretch>
        </p:blipFill>
        <p:spPr>
          <a:xfrm>
            <a:off x="5691505" y="2908935"/>
            <a:ext cx="2362200" cy="1933575"/>
          </a:xfrm>
          <a:prstGeom prst="rect">
            <a:avLst/>
          </a:prstGeom>
        </p:spPr>
      </p:pic>
      <p:pic>
        <p:nvPicPr>
          <p:cNvPr id="7" name="图片 6"/>
          <p:cNvPicPr>
            <a:picLocks noChangeAspect="1"/>
          </p:cNvPicPr>
          <p:nvPr/>
        </p:nvPicPr>
        <p:blipFill>
          <a:blip r:embed="rId7"/>
          <a:stretch>
            <a:fillRect/>
          </a:stretch>
        </p:blipFill>
        <p:spPr>
          <a:xfrm>
            <a:off x="2366645" y="800100"/>
            <a:ext cx="2561590" cy="1781175"/>
          </a:xfrm>
          <a:prstGeom prst="rect">
            <a:avLst/>
          </a:prstGeom>
        </p:spPr>
      </p:pic>
      <p:pic>
        <p:nvPicPr>
          <p:cNvPr id="11" name="图片 10"/>
          <p:cNvPicPr>
            <a:picLocks noChangeAspect="1"/>
          </p:cNvPicPr>
          <p:nvPr/>
        </p:nvPicPr>
        <p:blipFill>
          <a:blip r:embed="rId8"/>
          <a:stretch>
            <a:fillRect/>
          </a:stretch>
        </p:blipFill>
        <p:spPr>
          <a:xfrm>
            <a:off x="2711450" y="2879725"/>
            <a:ext cx="2266950" cy="2019300"/>
          </a:xfrm>
          <a:prstGeom prst="rect">
            <a:avLst/>
          </a:prstGeom>
        </p:spPr>
      </p:pic>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848100" y="436880"/>
            <a:ext cx="3507105" cy="1345565"/>
          </a:xfrm>
          <a:prstGeom prst="rect">
            <a:avLst/>
          </a:prstGeom>
          <a:solidFill>
            <a:srgbClr val="EC7473"/>
          </a:solidFill>
          <a:ln>
            <a:noFill/>
          </a:ln>
        </p:spPr>
        <p:txBody>
          <a:bodyPr vert="horz" wrap="square" lIns="91440" tIns="45720" rIns="91440" bIns="45720" numCol="1" anchor="ctr" anchorCtr="0" compatLnSpc="1">
            <a:normAutofit fontScale="80000"/>
          </a:bodyPr>
          <a:lstStyle/>
          <a:p>
            <a:pPr algn="ctr"/>
            <a:r>
              <a:rPr lang="zh-CN" altLang="en-US" sz="3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a typeface="+mj-ea"/>
                <a:cs typeface="+mj-cs"/>
                <a:sym typeface="+mn-ea"/>
              </a:rPr>
              <a:t>The Potential Meaning of Animal Words</a:t>
            </a:r>
            <a:endParaRPr lang="zh-CN" altLang="en-US" sz="3200" dirty="0">
              <a:solidFill>
                <a:srgbClr val="FFFFFF"/>
              </a:solidFill>
              <a:latin typeface="+mj-lt"/>
              <a:ea typeface="+mj-ea"/>
              <a:cs typeface="+mj-cs"/>
              <a:sym typeface="Arial" pitchFamily="34" charset="0"/>
            </a:endParaRPr>
          </a:p>
        </p:txBody>
      </p:sp>
      <p:sp>
        <p:nvSpPr>
          <p:cNvPr id="4" name="矩形 3"/>
          <p:cNvSpPr/>
          <p:nvPr>
            <p:custDataLst>
              <p:tags r:id="rId2"/>
            </p:custDataLst>
          </p:nvPr>
        </p:nvSpPr>
        <p:spPr>
          <a:xfrm>
            <a:off x="11159063" y="973355"/>
            <a:ext cx="1032937" cy="2741395"/>
          </a:xfrm>
          <a:prstGeom prst="rect">
            <a:avLst/>
          </a:prstGeom>
          <a:solidFill>
            <a:schemeClr val="accent2"/>
          </a:solidFill>
          <a:ln>
            <a:noFill/>
          </a:ln>
        </p:spPr>
        <p:txBody>
          <a:bodyPr vert="horz" wrap="square" lIns="91440" tIns="45720" rIns="91440" bIns="45720" numCol="1" anchor="t" anchorCtr="0" compatLnSpc="1">
            <a:normAutofit/>
          </a:bodyPr>
          <a:lstStyle/>
          <a:p>
            <a:endParaRPr lang="zh-CN" altLang="en-US" sz="1050">
              <a:solidFill>
                <a:schemeClr val="tx1"/>
              </a:solidFill>
              <a:cs typeface="+mn-ea"/>
              <a:sym typeface="Arial" pitchFamily="34" charset="0"/>
            </a:endParaRPr>
          </a:p>
        </p:txBody>
      </p:sp>
      <p:sp>
        <p:nvSpPr>
          <p:cNvPr id="7" name="矩形 6"/>
          <p:cNvSpPr/>
          <p:nvPr>
            <p:custDataLst>
              <p:tags r:id="rId3"/>
            </p:custDataLst>
          </p:nvPr>
        </p:nvSpPr>
        <p:spPr>
          <a:xfrm>
            <a:off x="1228725" y="4762500"/>
            <a:ext cx="10027920" cy="1247140"/>
          </a:xfrm>
          <a:prstGeom prst="rect">
            <a:avLst/>
          </a:prstGeom>
        </p:spPr>
        <p:txBody>
          <a:bodyPr wrap="square" anchor="ctr">
            <a:normAutofit fontScale="90000"/>
          </a:bodyPr>
          <a:lstStyle/>
          <a:p>
            <a:pPr algn="just" latinLnBrk="1">
              <a:lnSpc>
                <a:spcPct val="130000"/>
              </a:lnSpc>
            </a:pPr>
            <a:r>
              <a:rPr lang="zh-CN" altLang="en-US" sz="2000" b="1" dirty="0">
                <a:sym typeface="Arial" pitchFamily="34" charset="0"/>
              </a:rPr>
              <a:t>Dragon is a totem in China rather than an evil animal in Europe. </a:t>
            </a:r>
            <a:endParaRPr lang="zh-CN" altLang="en-US" sz="2000" b="1" dirty="0">
              <a:sym typeface="Arial" pitchFamily="34" charset="0"/>
            </a:endParaRPr>
          </a:p>
          <a:p>
            <a:pPr algn="just" latinLnBrk="1">
              <a:lnSpc>
                <a:spcPct val="130000"/>
              </a:lnSpc>
            </a:pPr>
            <a:r>
              <a:rPr lang="en-US" altLang="zh-CN" sz="2000" b="1" dirty="0">
                <a:sym typeface="Arial" pitchFamily="34" charset="0"/>
              </a:rPr>
              <a:t>O</a:t>
            </a:r>
            <a:r>
              <a:rPr lang="zh-CN" altLang="en-US" sz="2000" b="1" dirty="0">
                <a:sym typeface="Arial" pitchFamily="34" charset="0"/>
              </a:rPr>
              <a:t>nly the Emperor or the King can be called the son of great dragon</a:t>
            </a:r>
            <a:r>
              <a:rPr lang="en-US" altLang="zh-CN" sz="2000" b="1" dirty="0">
                <a:sym typeface="Arial" pitchFamily="34" charset="0"/>
              </a:rPr>
              <a:t>.</a:t>
            </a:r>
            <a:endParaRPr lang="en-US" altLang="zh-CN" sz="2000" b="1" dirty="0">
              <a:sym typeface="Arial" pitchFamily="34" charset="0"/>
            </a:endParaRPr>
          </a:p>
          <a:p>
            <a:pPr algn="just" latinLnBrk="1">
              <a:lnSpc>
                <a:spcPct val="130000"/>
              </a:lnSpc>
            </a:pPr>
            <a:r>
              <a:rPr lang="en-US" altLang="zh-CN" sz="2000" b="1" dirty="0">
                <a:sym typeface="Arial" pitchFamily="34" charset="0"/>
              </a:rPr>
              <a:t>T</a:t>
            </a:r>
            <a:r>
              <a:rPr lang="zh-CN" altLang="en-US" sz="2000" b="1" dirty="0">
                <a:sym typeface="Arial" pitchFamily="34" charset="0"/>
              </a:rPr>
              <a:t>he common persons in ancient time mustn</a:t>
            </a:r>
            <a:r>
              <a:rPr lang="en-US" altLang="zh-CN" sz="2000" b="1" dirty="0">
                <a:sym typeface="Arial" pitchFamily="34" charset="0"/>
              </a:rPr>
              <a:t>'</a:t>
            </a:r>
            <a:r>
              <a:rPr lang="zh-CN" altLang="en-US" sz="2000" b="1" dirty="0">
                <a:sym typeface="Arial" pitchFamily="34" charset="0"/>
              </a:rPr>
              <a:t>t use the design related to dragon. </a:t>
            </a:r>
            <a:endParaRPr lang="zh-CN" altLang="en-US" sz="2000" b="1" dirty="0">
              <a:sym typeface="Arial" pitchFamily="34" charset="0"/>
            </a:endParaRPr>
          </a:p>
        </p:txBody>
      </p:sp>
      <p:pic>
        <p:nvPicPr>
          <p:cNvPr id="6" name="图片 5"/>
          <p:cNvPicPr>
            <a:picLocks noChangeAspect="1"/>
          </p:cNvPicPr>
          <p:nvPr/>
        </p:nvPicPr>
        <p:blipFill>
          <a:blip r:embed="rId4"/>
          <a:stretch>
            <a:fillRect/>
          </a:stretch>
        </p:blipFill>
        <p:spPr>
          <a:xfrm>
            <a:off x="7159625" y="1932940"/>
            <a:ext cx="3242945" cy="2812415"/>
          </a:xfrm>
          <a:prstGeom prst="rect">
            <a:avLst/>
          </a:prstGeom>
        </p:spPr>
      </p:pic>
      <p:sp>
        <p:nvSpPr>
          <p:cNvPr id="9" name="矩形 8"/>
          <p:cNvSpPr/>
          <p:nvPr>
            <p:custDataLst>
              <p:tags r:id="rId5"/>
            </p:custDataLst>
          </p:nvPr>
        </p:nvSpPr>
        <p:spPr>
          <a:xfrm>
            <a:off x="17988" y="1087655"/>
            <a:ext cx="1032937" cy="2741395"/>
          </a:xfrm>
          <a:prstGeom prst="rect">
            <a:avLst/>
          </a:prstGeom>
          <a:solidFill>
            <a:schemeClr val="accent2"/>
          </a:solidFill>
          <a:ln>
            <a:noFill/>
          </a:ln>
        </p:spPr>
        <p:txBody>
          <a:bodyPr vert="horz" wrap="square" lIns="91440" tIns="45720" rIns="91440" bIns="45720" numCol="1" anchor="t" anchorCtr="0" compatLnSpc="1">
            <a:normAutofit/>
          </a:bodyPr>
          <a:p>
            <a:endParaRPr lang="zh-CN" altLang="en-US" sz="1050">
              <a:solidFill>
                <a:schemeClr val="tx1"/>
              </a:solidFill>
              <a:cs typeface="+mn-ea"/>
              <a:sym typeface="Arial" pitchFamily="34" charset="0"/>
            </a:endParaRPr>
          </a:p>
        </p:txBody>
      </p:sp>
      <p:pic>
        <p:nvPicPr>
          <p:cNvPr id="10" name="图片 9"/>
          <p:cNvPicPr>
            <a:picLocks noChangeAspect="1"/>
          </p:cNvPicPr>
          <p:nvPr/>
        </p:nvPicPr>
        <p:blipFill>
          <a:blip r:embed="rId6"/>
          <a:stretch>
            <a:fillRect/>
          </a:stretch>
        </p:blipFill>
        <p:spPr>
          <a:xfrm>
            <a:off x="1562735" y="2423160"/>
            <a:ext cx="2143125" cy="2143125"/>
          </a:xfrm>
          <a:prstGeom prst="rect">
            <a:avLst/>
          </a:prstGeom>
        </p:spPr>
      </p:pic>
      <p:pic>
        <p:nvPicPr>
          <p:cNvPr id="11" name="图片 10"/>
          <p:cNvPicPr>
            <a:picLocks noChangeAspect="1"/>
          </p:cNvPicPr>
          <p:nvPr/>
        </p:nvPicPr>
        <p:blipFill>
          <a:blip r:embed="rId7"/>
          <a:stretch>
            <a:fillRect/>
          </a:stretch>
        </p:blipFill>
        <p:spPr>
          <a:xfrm>
            <a:off x="4359275" y="2632710"/>
            <a:ext cx="2656840" cy="1724025"/>
          </a:xfrm>
          <a:prstGeom prst="rect">
            <a:avLst/>
          </a:prstGeom>
        </p:spPr>
      </p:pic>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457200"/>
            <a:ext cx="4165600" cy="1036320"/>
          </a:xfrm>
          <a:prstGeom prst="rect">
            <a:avLst/>
          </a:prstGeom>
        </p:spPr>
        <p:txBody>
          <a:bodyPr vert="horz" lIns="91440" tIns="45720" rIns="91440" bIns="45720" rtlCol="0" anchor="b">
            <a:normAutofit/>
          </a:bodyPr>
          <a:lstStyle>
            <a:defPPr>
              <a:defRPr lang="zh-CN"/>
            </a:defPPr>
            <a:lvl1pPr>
              <a:defRPr sz="3200"/>
            </a:lvl1pPr>
          </a:lstStyle>
          <a:p>
            <a:pPr algn="ctr"/>
            <a:r>
              <a:rPr lang="en-US" altLang="zh-CN" dirty="0">
                <a:solidFill>
                  <a:schemeClr val="accent2"/>
                </a:solidFill>
                <a:latin typeface="+mj-lt"/>
                <a:ea typeface="+mj-ea"/>
                <a:cs typeface="+mj-cs"/>
              </a:rPr>
              <a:t>Phoenix</a:t>
            </a:r>
            <a:endParaRPr lang="en-US" altLang="zh-CN" dirty="0">
              <a:solidFill>
                <a:schemeClr val="accent2"/>
              </a:solidFill>
              <a:latin typeface="+mj-lt"/>
              <a:ea typeface="+mj-ea"/>
              <a:cs typeface="+mj-cs"/>
            </a:endParaRPr>
          </a:p>
        </p:txBody>
      </p:sp>
      <p:sp>
        <p:nvSpPr>
          <p:cNvPr id="4" name="文本框 3"/>
          <p:cNvSpPr txBox="1"/>
          <p:nvPr>
            <p:custDataLst>
              <p:tags r:id="rId2"/>
            </p:custDataLst>
          </p:nvPr>
        </p:nvSpPr>
        <p:spPr>
          <a:xfrm>
            <a:off x="838200" y="2059200"/>
            <a:ext cx="4165349" cy="3812400"/>
          </a:xfrm>
          <a:prstGeom prst="rect">
            <a:avLst/>
          </a:prstGeom>
        </p:spPr>
        <p:txBody>
          <a:bodyPr vert="horz" lIns="91440" tIns="45720" rIns="91440" bIns="45720" rtlCol="0">
            <a:norm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dirty="0"/>
              <a:t>Phoenix is another holy animal in China. </a:t>
            </a:r>
            <a:endParaRPr lang="zh-CN" altLang="en-US" dirty="0"/>
          </a:p>
          <a:p>
            <a:endParaRPr lang="zh-CN" altLang="en-US" dirty="0"/>
          </a:p>
          <a:p>
            <a:r>
              <a:rPr lang="zh-CN" altLang="en-US" dirty="0"/>
              <a:t>Just as dragon is generally used to show hearty good wishes to man, phoenix is applied to offer earnest prayers to woman. </a:t>
            </a:r>
            <a:endParaRPr lang="zh-CN" altLang="en-US" dirty="0"/>
          </a:p>
        </p:txBody>
      </p:sp>
      <p:pic>
        <p:nvPicPr>
          <p:cNvPr id="8" name="图片 7"/>
          <p:cNvPicPr>
            <a:picLocks noChangeAspect="1"/>
          </p:cNvPicPr>
          <p:nvPr/>
        </p:nvPicPr>
        <p:blipFill>
          <a:blip r:embed="rId3"/>
          <a:stretch>
            <a:fillRect/>
          </a:stretch>
        </p:blipFill>
        <p:spPr>
          <a:xfrm>
            <a:off x="5372100" y="516255"/>
            <a:ext cx="2791460" cy="3992880"/>
          </a:xfrm>
          <a:prstGeom prst="rect">
            <a:avLst/>
          </a:prstGeom>
        </p:spPr>
      </p:pic>
      <p:pic>
        <p:nvPicPr>
          <p:cNvPr id="3" name="图片 2"/>
          <p:cNvPicPr>
            <a:picLocks noChangeAspect="1"/>
          </p:cNvPicPr>
          <p:nvPr/>
        </p:nvPicPr>
        <p:blipFill>
          <a:blip r:embed="rId4"/>
          <a:stretch>
            <a:fillRect/>
          </a:stretch>
        </p:blipFill>
        <p:spPr>
          <a:xfrm>
            <a:off x="8987155" y="382905"/>
            <a:ext cx="2694940" cy="1695450"/>
          </a:xfrm>
          <a:prstGeom prst="rect">
            <a:avLst/>
          </a:prstGeom>
        </p:spPr>
      </p:pic>
      <p:pic>
        <p:nvPicPr>
          <p:cNvPr id="5" name="图片 4"/>
          <p:cNvPicPr>
            <a:picLocks noChangeAspect="1"/>
          </p:cNvPicPr>
          <p:nvPr/>
        </p:nvPicPr>
        <p:blipFill>
          <a:blip r:embed="rId5"/>
          <a:stretch>
            <a:fillRect/>
          </a:stretch>
        </p:blipFill>
        <p:spPr>
          <a:xfrm>
            <a:off x="9170670" y="3409950"/>
            <a:ext cx="2143125" cy="2143125"/>
          </a:xfrm>
          <a:prstGeom prst="rect">
            <a:avLst/>
          </a:prstGeom>
        </p:spPr>
      </p:pic>
      <p:pic>
        <p:nvPicPr>
          <p:cNvPr id="6" name="图片 5"/>
          <p:cNvPicPr>
            <a:picLocks noChangeAspect="1"/>
          </p:cNvPicPr>
          <p:nvPr/>
        </p:nvPicPr>
        <p:blipFill>
          <a:blip r:embed="rId6"/>
          <a:stretch>
            <a:fillRect/>
          </a:stretch>
        </p:blipFill>
        <p:spPr>
          <a:xfrm>
            <a:off x="2533650" y="4576445"/>
            <a:ext cx="2200275" cy="2076450"/>
          </a:xfrm>
          <a:prstGeom prst="rect">
            <a:avLst/>
          </a:prstGeom>
        </p:spPr>
      </p:pic>
      <p:pic>
        <p:nvPicPr>
          <p:cNvPr id="10" name="图片 9"/>
          <p:cNvPicPr>
            <a:picLocks noChangeAspect="1"/>
          </p:cNvPicPr>
          <p:nvPr/>
        </p:nvPicPr>
        <p:blipFill>
          <a:blip r:embed="rId7"/>
          <a:stretch>
            <a:fillRect/>
          </a:stretch>
        </p:blipFill>
        <p:spPr>
          <a:xfrm>
            <a:off x="6314440" y="4455795"/>
            <a:ext cx="2405380" cy="2394585"/>
          </a:xfrm>
          <a:prstGeom prst="rect">
            <a:avLst/>
          </a:prstGeom>
        </p:spPr>
      </p:pic>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rot="17400000">
            <a:off x="-810533" y="2160096"/>
            <a:ext cx="5602771" cy="1435743"/>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chemeClr val="accent1"/>
                </a:solidFill>
                <a:latin typeface="+mj-lt"/>
                <a:ea typeface="+mj-ea"/>
                <a:cs typeface="+mj-cs"/>
              </a:rPr>
              <a:t>Dragon and Phoenix</a:t>
            </a:r>
            <a:endParaRPr lang="en-US" altLang="zh-CN" sz="3200" b="1" dirty="0">
              <a:solidFill>
                <a:schemeClr val="accent1"/>
              </a:solidFill>
              <a:latin typeface="+mj-lt"/>
              <a:ea typeface="+mj-ea"/>
              <a:cs typeface="+mj-cs"/>
            </a:endParaRPr>
          </a:p>
          <a:p>
            <a:pPr algn="ctr"/>
            <a:r>
              <a:rPr lang="en-US" altLang="zh-CN" sz="3200" b="1" dirty="0">
                <a:solidFill>
                  <a:schemeClr val="accent1"/>
                </a:solidFill>
                <a:latin typeface="+mj-lt"/>
                <a:ea typeface="+mj-ea"/>
                <a:cs typeface="+mj-cs"/>
              </a:rPr>
              <a:t>for Bride and Groom</a:t>
            </a:r>
            <a:endParaRPr lang="en-US" altLang="zh-CN" sz="3200" b="1" dirty="0">
              <a:solidFill>
                <a:schemeClr val="accent1"/>
              </a:solidFill>
              <a:latin typeface="+mj-lt"/>
              <a:ea typeface="+mj-ea"/>
              <a:cs typeface="+mj-cs"/>
            </a:endParaRPr>
          </a:p>
        </p:txBody>
      </p:sp>
      <p:sp>
        <p:nvSpPr>
          <p:cNvPr id="16" name="矩形 15"/>
          <p:cNvSpPr/>
          <p:nvPr>
            <p:custDataLst>
              <p:tags r:id="rId2"/>
            </p:custDataLst>
          </p:nvPr>
        </p:nvSpPr>
        <p:spPr>
          <a:xfrm rot="17400000">
            <a:off x="5922010" y="2682875"/>
            <a:ext cx="6682740" cy="1642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buClr>
                <a:schemeClr val="accent1"/>
              </a:buClr>
            </a:pPr>
            <a:r>
              <a:rPr lang="en-US" altLang="zh-CN" sz="1600" dirty="0"/>
              <a:t> </a:t>
            </a:r>
            <a:r>
              <a:rPr lang="en-US" altLang="zh-CN" sz="1700" b="1" dirty="0"/>
              <a:t>Chinese dragon and phoenix are considered to be a pair of holy animals. </a:t>
            </a:r>
            <a:endParaRPr lang="en-US" altLang="zh-CN" sz="1700" b="1" dirty="0"/>
          </a:p>
          <a:p>
            <a:pPr algn="just">
              <a:lnSpc>
                <a:spcPct val="130000"/>
              </a:lnSpc>
              <a:buClr>
                <a:schemeClr val="accent1"/>
              </a:buClr>
            </a:pPr>
            <a:r>
              <a:rPr lang="en-US" altLang="zh-CN" sz="1700" b="1" dirty="0"/>
              <a:t>P</a:t>
            </a:r>
            <a:r>
              <a:rPr lang="zh-CN" altLang="en-US" sz="1700" b="1" dirty="0"/>
              <a:t>eople provide the goods with the symbols of dragon and phoenix to bride and groom to bless them on the wedding day.</a:t>
            </a:r>
            <a:endParaRPr lang="zh-CN" altLang="en-US" sz="1700" b="1" dirty="0"/>
          </a:p>
        </p:txBody>
      </p:sp>
      <p:sp>
        <p:nvSpPr>
          <p:cNvPr id="118" name="任意多边形 117"/>
          <p:cNvSpPr/>
          <p:nvPr>
            <p:custDataLst>
              <p:tags r:id="rId3"/>
            </p:custDataLst>
          </p:nvPr>
        </p:nvSpPr>
        <p:spPr bwMode="auto">
          <a:xfrm>
            <a:off x="103521" y="1"/>
            <a:ext cx="1800589" cy="1511035"/>
          </a:xfrm>
          <a:custGeom>
            <a:avLst/>
            <a:gdLst>
              <a:gd name="connsiteX0" fmla="*/ 1997075 w 2349500"/>
              <a:gd name="connsiteY0" fmla="*/ 1647825 h 1971675"/>
              <a:gd name="connsiteX1" fmla="*/ 2009775 w 2349500"/>
              <a:gd name="connsiteY1" fmla="*/ 1647825 h 1971675"/>
              <a:gd name="connsiteX2" fmla="*/ 2028825 w 2349500"/>
              <a:gd name="connsiteY2" fmla="*/ 1670050 h 1971675"/>
              <a:gd name="connsiteX3" fmla="*/ 2041525 w 2349500"/>
              <a:gd name="connsiteY3" fmla="*/ 1685925 h 1971675"/>
              <a:gd name="connsiteX4" fmla="*/ 2051050 w 2349500"/>
              <a:gd name="connsiteY4" fmla="*/ 1701800 h 1971675"/>
              <a:gd name="connsiteX5" fmla="*/ 2054225 w 2349500"/>
              <a:gd name="connsiteY5" fmla="*/ 1717675 h 1971675"/>
              <a:gd name="connsiteX6" fmla="*/ 2054225 w 2349500"/>
              <a:gd name="connsiteY6" fmla="*/ 1733550 h 1971675"/>
              <a:gd name="connsiteX7" fmla="*/ 2047875 w 2349500"/>
              <a:gd name="connsiteY7" fmla="*/ 1746250 h 1971675"/>
              <a:gd name="connsiteX8" fmla="*/ 2041525 w 2349500"/>
              <a:gd name="connsiteY8" fmla="*/ 1755775 h 1971675"/>
              <a:gd name="connsiteX9" fmla="*/ 2032000 w 2349500"/>
              <a:gd name="connsiteY9" fmla="*/ 1755775 h 1971675"/>
              <a:gd name="connsiteX10" fmla="*/ 2025650 w 2349500"/>
              <a:gd name="connsiteY10" fmla="*/ 1755775 h 1971675"/>
              <a:gd name="connsiteX11" fmla="*/ 2019300 w 2349500"/>
              <a:gd name="connsiteY11" fmla="*/ 1749425 h 1971675"/>
              <a:gd name="connsiteX12" fmla="*/ 2019300 w 2349500"/>
              <a:gd name="connsiteY12" fmla="*/ 1739900 h 1971675"/>
              <a:gd name="connsiteX13" fmla="*/ 2019300 w 2349500"/>
              <a:gd name="connsiteY13" fmla="*/ 1730375 h 1971675"/>
              <a:gd name="connsiteX14" fmla="*/ 2025650 w 2349500"/>
              <a:gd name="connsiteY14" fmla="*/ 1724025 h 1971675"/>
              <a:gd name="connsiteX15" fmla="*/ 2032000 w 2349500"/>
              <a:gd name="connsiteY15" fmla="*/ 1714500 h 1971675"/>
              <a:gd name="connsiteX16" fmla="*/ 2032000 w 2349500"/>
              <a:gd name="connsiteY16" fmla="*/ 1698625 h 1971675"/>
              <a:gd name="connsiteX17" fmla="*/ 2025650 w 2349500"/>
              <a:gd name="connsiteY17" fmla="*/ 1689100 h 1971675"/>
              <a:gd name="connsiteX18" fmla="*/ 2019300 w 2349500"/>
              <a:gd name="connsiteY18" fmla="*/ 1676400 h 1971675"/>
              <a:gd name="connsiteX19" fmla="*/ 1600200 w 2349500"/>
              <a:gd name="connsiteY19" fmla="*/ 1628775 h 1971675"/>
              <a:gd name="connsiteX20" fmla="*/ 1603375 w 2349500"/>
              <a:gd name="connsiteY20" fmla="*/ 1641475 h 1971675"/>
              <a:gd name="connsiteX21" fmla="*/ 1603375 w 2349500"/>
              <a:gd name="connsiteY21" fmla="*/ 1651000 h 1971675"/>
              <a:gd name="connsiteX22" fmla="*/ 1603375 w 2349500"/>
              <a:gd name="connsiteY22" fmla="*/ 1657350 h 1971675"/>
              <a:gd name="connsiteX23" fmla="*/ 1584325 w 2349500"/>
              <a:gd name="connsiteY23" fmla="*/ 1673225 h 1971675"/>
              <a:gd name="connsiteX24" fmla="*/ 1562100 w 2349500"/>
              <a:gd name="connsiteY24" fmla="*/ 1695450 h 1971675"/>
              <a:gd name="connsiteX25" fmla="*/ 1539875 w 2349500"/>
              <a:gd name="connsiteY25" fmla="*/ 1720850 h 1971675"/>
              <a:gd name="connsiteX26" fmla="*/ 1533525 w 2349500"/>
              <a:gd name="connsiteY26" fmla="*/ 1733550 h 1971675"/>
              <a:gd name="connsiteX27" fmla="*/ 1530350 w 2349500"/>
              <a:gd name="connsiteY27" fmla="*/ 1746250 h 1971675"/>
              <a:gd name="connsiteX28" fmla="*/ 1530350 w 2349500"/>
              <a:gd name="connsiteY28" fmla="*/ 1755775 h 1971675"/>
              <a:gd name="connsiteX29" fmla="*/ 1533525 w 2349500"/>
              <a:gd name="connsiteY29" fmla="*/ 1768475 h 1971675"/>
              <a:gd name="connsiteX30" fmla="*/ 1539875 w 2349500"/>
              <a:gd name="connsiteY30" fmla="*/ 1774825 h 1971675"/>
              <a:gd name="connsiteX31" fmla="*/ 1549400 w 2349500"/>
              <a:gd name="connsiteY31" fmla="*/ 1784350 h 1971675"/>
              <a:gd name="connsiteX32" fmla="*/ 1555750 w 2349500"/>
              <a:gd name="connsiteY32" fmla="*/ 1793875 h 1971675"/>
              <a:gd name="connsiteX33" fmla="*/ 1562100 w 2349500"/>
              <a:gd name="connsiteY33" fmla="*/ 1803400 h 1971675"/>
              <a:gd name="connsiteX34" fmla="*/ 1565275 w 2349500"/>
              <a:gd name="connsiteY34" fmla="*/ 1816100 h 1971675"/>
              <a:gd name="connsiteX35" fmla="*/ 1562100 w 2349500"/>
              <a:gd name="connsiteY35" fmla="*/ 1825625 h 1971675"/>
              <a:gd name="connsiteX36" fmla="*/ 1562100 w 2349500"/>
              <a:gd name="connsiteY36" fmla="*/ 1835150 h 1971675"/>
              <a:gd name="connsiteX37" fmla="*/ 1562100 w 2349500"/>
              <a:gd name="connsiteY37" fmla="*/ 1841500 h 1971675"/>
              <a:gd name="connsiteX38" fmla="*/ 1565275 w 2349500"/>
              <a:gd name="connsiteY38" fmla="*/ 1844675 h 1971675"/>
              <a:gd name="connsiteX39" fmla="*/ 1571625 w 2349500"/>
              <a:gd name="connsiteY39" fmla="*/ 1847850 h 1971675"/>
              <a:gd name="connsiteX40" fmla="*/ 1581150 w 2349500"/>
              <a:gd name="connsiteY40" fmla="*/ 1851025 h 1971675"/>
              <a:gd name="connsiteX41" fmla="*/ 1590675 w 2349500"/>
              <a:gd name="connsiteY41" fmla="*/ 1847850 h 1971675"/>
              <a:gd name="connsiteX42" fmla="*/ 1597025 w 2349500"/>
              <a:gd name="connsiteY42" fmla="*/ 1844675 h 1971675"/>
              <a:gd name="connsiteX43" fmla="*/ 1603375 w 2349500"/>
              <a:gd name="connsiteY43" fmla="*/ 1847850 h 1971675"/>
              <a:gd name="connsiteX44" fmla="*/ 1603375 w 2349500"/>
              <a:gd name="connsiteY44" fmla="*/ 1851025 h 1971675"/>
              <a:gd name="connsiteX45" fmla="*/ 1597025 w 2349500"/>
              <a:gd name="connsiteY45" fmla="*/ 1854200 h 1971675"/>
              <a:gd name="connsiteX46" fmla="*/ 1581150 w 2349500"/>
              <a:gd name="connsiteY46" fmla="*/ 1860550 h 1971675"/>
              <a:gd name="connsiteX47" fmla="*/ 1555750 w 2349500"/>
              <a:gd name="connsiteY47" fmla="*/ 1866900 h 1971675"/>
              <a:gd name="connsiteX48" fmla="*/ 1543050 w 2349500"/>
              <a:gd name="connsiteY48" fmla="*/ 1863725 h 1971675"/>
              <a:gd name="connsiteX49" fmla="*/ 1530350 w 2349500"/>
              <a:gd name="connsiteY49" fmla="*/ 1860550 h 1971675"/>
              <a:gd name="connsiteX50" fmla="*/ 1517650 w 2349500"/>
              <a:gd name="connsiteY50" fmla="*/ 1854200 h 1971675"/>
              <a:gd name="connsiteX51" fmla="*/ 1508125 w 2349500"/>
              <a:gd name="connsiteY51" fmla="*/ 1844675 h 1971675"/>
              <a:gd name="connsiteX52" fmla="*/ 1501775 w 2349500"/>
              <a:gd name="connsiteY52" fmla="*/ 1831975 h 1971675"/>
              <a:gd name="connsiteX53" fmla="*/ 1498600 w 2349500"/>
              <a:gd name="connsiteY53" fmla="*/ 1819275 h 1971675"/>
              <a:gd name="connsiteX54" fmla="*/ 1495425 w 2349500"/>
              <a:gd name="connsiteY54" fmla="*/ 1790700 h 1971675"/>
              <a:gd name="connsiteX55" fmla="*/ 1498600 w 2349500"/>
              <a:gd name="connsiteY55" fmla="*/ 1765300 h 1971675"/>
              <a:gd name="connsiteX56" fmla="*/ 1504950 w 2349500"/>
              <a:gd name="connsiteY56" fmla="*/ 1739900 h 1971675"/>
              <a:gd name="connsiteX57" fmla="*/ 1514475 w 2349500"/>
              <a:gd name="connsiteY57" fmla="*/ 1724025 h 1971675"/>
              <a:gd name="connsiteX58" fmla="*/ 1524000 w 2349500"/>
              <a:gd name="connsiteY58" fmla="*/ 1708150 h 1971675"/>
              <a:gd name="connsiteX59" fmla="*/ 1552575 w 2349500"/>
              <a:gd name="connsiteY59" fmla="*/ 1673225 h 1971675"/>
              <a:gd name="connsiteX60" fmla="*/ 1930400 w 2349500"/>
              <a:gd name="connsiteY60" fmla="*/ 1625600 h 1971675"/>
              <a:gd name="connsiteX61" fmla="*/ 1936750 w 2349500"/>
              <a:gd name="connsiteY61" fmla="*/ 1635125 h 1971675"/>
              <a:gd name="connsiteX62" fmla="*/ 1946275 w 2349500"/>
              <a:gd name="connsiteY62" fmla="*/ 1644650 h 1971675"/>
              <a:gd name="connsiteX63" fmla="*/ 1952625 w 2349500"/>
              <a:gd name="connsiteY63" fmla="*/ 1670050 h 1971675"/>
              <a:gd name="connsiteX64" fmla="*/ 1955800 w 2349500"/>
              <a:gd name="connsiteY64" fmla="*/ 1698625 h 1971675"/>
              <a:gd name="connsiteX65" fmla="*/ 1955800 w 2349500"/>
              <a:gd name="connsiteY65" fmla="*/ 1727200 h 1971675"/>
              <a:gd name="connsiteX66" fmla="*/ 1949450 w 2349500"/>
              <a:gd name="connsiteY66" fmla="*/ 1739900 h 1971675"/>
              <a:gd name="connsiteX67" fmla="*/ 1946275 w 2349500"/>
              <a:gd name="connsiteY67" fmla="*/ 1749425 h 1971675"/>
              <a:gd name="connsiteX68" fmla="*/ 1936750 w 2349500"/>
              <a:gd name="connsiteY68" fmla="*/ 1755775 h 1971675"/>
              <a:gd name="connsiteX69" fmla="*/ 1930400 w 2349500"/>
              <a:gd name="connsiteY69" fmla="*/ 1762125 h 1971675"/>
              <a:gd name="connsiteX70" fmla="*/ 1917700 w 2349500"/>
              <a:gd name="connsiteY70" fmla="*/ 1765300 h 1971675"/>
              <a:gd name="connsiteX71" fmla="*/ 1905000 w 2349500"/>
              <a:gd name="connsiteY71" fmla="*/ 1762125 h 1971675"/>
              <a:gd name="connsiteX72" fmla="*/ 1898650 w 2349500"/>
              <a:gd name="connsiteY72" fmla="*/ 1755775 h 1971675"/>
              <a:gd name="connsiteX73" fmla="*/ 1895475 w 2349500"/>
              <a:gd name="connsiteY73" fmla="*/ 1749425 h 1971675"/>
              <a:gd name="connsiteX74" fmla="*/ 1898650 w 2349500"/>
              <a:gd name="connsiteY74" fmla="*/ 1743075 h 1971675"/>
              <a:gd name="connsiteX75" fmla="*/ 1905000 w 2349500"/>
              <a:gd name="connsiteY75" fmla="*/ 1739900 h 1971675"/>
              <a:gd name="connsiteX76" fmla="*/ 1914525 w 2349500"/>
              <a:gd name="connsiteY76" fmla="*/ 1736725 h 1971675"/>
              <a:gd name="connsiteX77" fmla="*/ 1927225 w 2349500"/>
              <a:gd name="connsiteY77" fmla="*/ 1733550 h 1971675"/>
              <a:gd name="connsiteX78" fmla="*/ 1936750 w 2349500"/>
              <a:gd name="connsiteY78" fmla="*/ 1724025 h 1971675"/>
              <a:gd name="connsiteX79" fmla="*/ 1943100 w 2349500"/>
              <a:gd name="connsiteY79" fmla="*/ 1711325 h 1971675"/>
              <a:gd name="connsiteX80" fmla="*/ 1946275 w 2349500"/>
              <a:gd name="connsiteY80" fmla="*/ 1695450 h 1971675"/>
              <a:gd name="connsiteX81" fmla="*/ 1943100 w 2349500"/>
              <a:gd name="connsiteY81" fmla="*/ 1676400 h 1971675"/>
              <a:gd name="connsiteX82" fmla="*/ 1939925 w 2349500"/>
              <a:gd name="connsiteY82" fmla="*/ 1657350 h 1971675"/>
              <a:gd name="connsiteX83" fmla="*/ 2111375 w 2349500"/>
              <a:gd name="connsiteY83" fmla="*/ 1546225 h 1971675"/>
              <a:gd name="connsiteX84" fmla="*/ 2120900 w 2349500"/>
              <a:gd name="connsiteY84" fmla="*/ 1546225 h 1971675"/>
              <a:gd name="connsiteX85" fmla="*/ 2127250 w 2349500"/>
              <a:gd name="connsiteY85" fmla="*/ 1552575 h 1971675"/>
              <a:gd name="connsiteX86" fmla="*/ 2130425 w 2349500"/>
              <a:gd name="connsiteY86" fmla="*/ 1555750 h 1971675"/>
              <a:gd name="connsiteX87" fmla="*/ 2130425 w 2349500"/>
              <a:gd name="connsiteY87" fmla="*/ 1562100 h 1971675"/>
              <a:gd name="connsiteX88" fmla="*/ 2120900 w 2349500"/>
              <a:gd name="connsiteY88" fmla="*/ 1581150 h 1971675"/>
              <a:gd name="connsiteX89" fmla="*/ 2111375 w 2349500"/>
              <a:gd name="connsiteY89" fmla="*/ 1597025 h 1971675"/>
              <a:gd name="connsiteX90" fmla="*/ 2095500 w 2349500"/>
              <a:gd name="connsiteY90" fmla="*/ 1606550 h 1971675"/>
              <a:gd name="connsiteX91" fmla="*/ 2076450 w 2349500"/>
              <a:gd name="connsiteY91" fmla="*/ 1612900 h 1971675"/>
              <a:gd name="connsiteX92" fmla="*/ 2060575 w 2349500"/>
              <a:gd name="connsiteY92" fmla="*/ 1612900 h 1971675"/>
              <a:gd name="connsiteX93" fmla="*/ 2041525 w 2349500"/>
              <a:gd name="connsiteY93" fmla="*/ 1609725 h 1971675"/>
              <a:gd name="connsiteX94" fmla="*/ 2022475 w 2349500"/>
              <a:gd name="connsiteY94" fmla="*/ 1600200 h 1971675"/>
              <a:gd name="connsiteX95" fmla="*/ 2003425 w 2349500"/>
              <a:gd name="connsiteY95" fmla="*/ 1590675 h 1971675"/>
              <a:gd name="connsiteX96" fmla="*/ 2016125 w 2349500"/>
              <a:gd name="connsiteY96" fmla="*/ 1593850 h 1971675"/>
              <a:gd name="connsiteX97" fmla="*/ 2028825 w 2349500"/>
              <a:gd name="connsiteY97" fmla="*/ 1590675 h 1971675"/>
              <a:gd name="connsiteX98" fmla="*/ 2041525 w 2349500"/>
              <a:gd name="connsiteY98" fmla="*/ 1597025 h 1971675"/>
              <a:gd name="connsiteX99" fmla="*/ 2054225 w 2349500"/>
              <a:gd name="connsiteY99" fmla="*/ 1603375 h 1971675"/>
              <a:gd name="connsiteX100" fmla="*/ 2066925 w 2349500"/>
              <a:gd name="connsiteY100" fmla="*/ 1603375 h 1971675"/>
              <a:gd name="connsiteX101" fmla="*/ 2076450 w 2349500"/>
              <a:gd name="connsiteY101" fmla="*/ 1600200 h 1971675"/>
              <a:gd name="connsiteX102" fmla="*/ 2082800 w 2349500"/>
              <a:gd name="connsiteY102" fmla="*/ 1597025 h 1971675"/>
              <a:gd name="connsiteX103" fmla="*/ 2085975 w 2349500"/>
              <a:gd name="connsiteY103" fmla="*/ 1593850 h 1971675"/>
              <a:gd name="connsiteX104" fmla="*/ 2092325 w 2349500"/>
              <a:gd name="connsiteY104" fmla="*/ 1584325 h 1971675"/>
              <a:gd name="connsiteX105" fmla="*/ 2098675 w 2349500"/>
              <a:gd name="connsiteY105" fmla="*/ 1565275 h 1971675"/>
              <a:gd name="connsiteX106" fmla="*/ 2105025 w 2349500"/>
              <a:gd name="connsiteY106" fmla="*/ 1549400 h 1971675"/>
              <a:gd name="connsiteX107" fmla="*/ 1898650 w 2349500"/>
              <a:gd name="connsiteY107" fmla="*/ 1539875 h 1971675"/>
              <a:gd name="connsiteX108" fmla="*/ 1895475 w 2349500"/>
              <a:gd name="connsiteY108" fmla="*/ 1562100 h 1971675"/>
              <a:gd name="connsiteX109" fmla="*/ 1892300 w 2349500"/>
              <a:gd name="connsiteY109" fmla="*/ 1581150 h 1971675"/>
              <a:gd name="connsiteX110" fmla="*/ 1879600 w 2349500"/>
              <a:gd name="connsiteY110" fmla="*/ 1603375 h 1971675"/>
              <a:gd name="connsiteX111" fmla="*/ 1870075 w 2349500"/>
              <a:gd name="connsiteY111" fmla="*/ 1619250 h 1971675"/>
              <a:gd name="connsiteX112" fmla="*/ 1847850 w 2349500"/>
              <a:gd name="connsiteY112" fmla="*/ 1635125 h 1971675"/>
              <a:gd name="connsiteX113" fmla="*/ 1828800 w 2349500"/>
              <a:gd name="connsiteY113" fmla="*/ 1647825 h 1971675"/>
              <a:gd name="connsiteX114" fmla="*/ 1816100 w 2349500"/>
              <a:gd name="connsiteY114" fmla="*/ 1654175 h 1971675"/>
              <a:gd name="connsiteX115" fmla="*/ 1809750 w 2349500"/>
              <a:gd name="connsiteY115" fmla="*/ 1660525 h 1971675"/>
              <a:gd name="connsiteX116" fmla="*/ 1803400 w 2349500"/>
              <a:gd name="connsiteY116" fmla="*/ 1663700 h 1971675"/>
              <a:gd name="connsiteX117" fmla="*/ 1800225 w 2349500"/>
              <a:gd name="connsiteY117" fmla="*/ 1663700 h 1971675"/>
              <a:gd name="connsiteX118" fmla="*/ 1800225 w 2349500"/>
              <a:gd name="connsiteY118" fmla="*/ 1660525 h 1971675"/>
              <a:gd name="connsiteX119" fmla="*/ 1800225 w 2349500"/>
              <a:gd name="connsiteY119" fmla="*/ 1654175 h 1971675"/>
              <a:gd name="connsiteX120" fmla="*/ 1800225 w 2349500"/>
              <a:gd name="connsiteY120" fmla="*/ 1644650 h 1971675"/>
              <a:gd name="connsiteX121" fmla="*/ 1803400 w 2349500"/>
              <a:gd name="connsiteY121" fmla="*/ 1638300 h 1971675"/>
              <a:gd name="connsiteX122" fmla="*/ 1806575 w 2349500"/>
              <a:gd name="connsiteY122" fmla="*/ 1635125 h 1971675"/>
              <a:gd name="connsiteX123" fmla="*/ 1803400 w 2349500"/>
              <a:gd name="connsiteY123" fmla="*/ 1631950 h 1971675"/>
              <a:gd name="connsiteX124" fmla="*/ 1793875 w 2349500"/>
              <a:gd name="connsiteY124" fmla="*/ 1631950 h 1971675"/>
              <a:gd name="connsiteX125" fmla="*/ 1784350 w 2349500"/>
              <a:gd name="connsiteY125" fmla="*/ 1625600 h 1971675"/>
              <a:gd name="connsiteX126" fmla="*/ 1781175 w 2349500"/>
              <a:gd name="connsiteY126" fmla="*/ 1622425 h 1971675"/>
              <a:gd name="connsiteX127" fmla="*/ 1790700 w 2349500"/>
              <a:gd name="connsiteY127" fmla="*/ 1616075 h 1971675"/>
              <a:gd name="connsiteX128" fmla="*/ 1812925 w 2349500"/>
              <a:gd name="connsiteY128" fmla="*/ 1603375 h 1971675"/>
              <a:gd name="connsiteX129" fmla="*/ 1825625 w 2349500"/>
              <a:gd name="connsiteY129" fmla="*/ 1597025 h 1971675"/>
              <a:gd name="connsiteX130" fmla="*/ 1841500 w 2349500"/>
              <a:gd name="connsiteY130" fmla="*/ 1593850 h 1971675"/>
              <a:gd name="connsiteX131" fmla="*/ 1851025 w 2349500"/>
              <a:gd name="connsiteY131" fmla="*/ 1590675 h 1971675"/>
              <a:gd name="connsiteX132" fmla="*/ 1860550 w 2349500"/>
              <a:gd name="connsiteY132" fmla="*/ 1584325 h 1971675"/>
              <a:gd name="connsiteX133" fmla="*/ 1873250 w 2349500"/>
              <a:gd name="connsiteY133" fmla="*/ 1571625 h 1971675"/>
              <a:gd name="connsiteX134" fmla="*/ 1885950 w 2349500"/>
              <a:gd name="connsiteY134" fmla="*/ 1555750 h 1971675"/>
              <a:gd name="connsiteX135" fmla="*/ 1889125 w 2349500"/>
              <a:gd name="connsiteY135" fmla="*/ 1543050 h 1971675"/>
              <a:gd name="connsiteX136" fmla="*/ 2206625 w 2349500"/>
              <a:gd name="connsiteY136" fmla="*/ 1527175 h 1971675"/>
              <a:gd name="connsiteX137" fmla="*/ 2219325 w 2349500"/>
              <a:gd name="connsiteY137" fmla="*/ 1530350 h 1971675"/>
              <a:gd name="connsiteX138" fmla="*/ 2228850 w 2349500"/>
              <a:gd name="connsiteY138" fmla="*/ 1536700 h 1971675"/>
              <a:gd name="connsiteX139" fmla="*/ 2238375 w 2349500"/>
              <a:gd name="connsiteY139" fmla="*/ 1549400 h 1971675"/>
              <a:gd name="connsiteX140" fmla="*/ 2238375 w 2349500"/>
              <a:gd name="connsiteY140" fmla="*/ 1558925 h 1971675"/>
              <a:gd name="connsiteX141" fmla="*/ 2238375 w 2349500"/>
              <a:gd name="connsiteY141" fmla="*/ 1565275 h 1971675"/>
              <a:gd name="connsiteX142" fmla="*/ 2235200 w 2349500"/>
              <a:gd name="connsiteY142" fmla="*/ 1584325 h 1971675"/>
              <a:gd name="connsiteX143" fmla="*/ 2228850 w 2349500"/>
              <a:gd name="connsiteY143" fmla="*/ 1600200 h 1971675"/>
              <a:gd name="connsiteX144" fmla="*/ 2222500 w 2349500"/>
              <a:gd name="connsiteY144" fmla="*/ 1612900 h 1971675"/>
              <a:gd name="connsiteX145" fmla="*/ 2216150 w 2349500"/>
              <a:gd name="connsiteY145" fmla="*/ 1622425 h 1971675"/>
              <a:gd name="connsiteX146" fmla="*/ 2206625 w 2349500"/>
              <a:gd name="connsiteY146" fmla="*/ 1628775 h 1971675"/>
              <a:gd name="connsiteX147" fmla="*/ 2200275 w 2349500"/>
              <a:gd name="connsiteY147" fmla="*/ 1631950 h 1971675"/>
              <a:gd name="connsiteX148" fmla="*/ 2184400 w 2349500"/>
              <a:gd name="connsiteY148" fmla="*/ 1631950 h 1971675"/>
              <a:gd name="connsiteX149" fmla="*/ 2174875 w 2349500"/>
              <a:gd name="connsiteY149" fmla="*/ 1631950 h 1971675"/>
              <a:gd name="connsiteX150" fmla="*/ 2171700 w 2349500"/>
              <a:gd name="connsiteY150" fmla="*/ 1635125 h 1971675"/>
              <a:gd name="connsiteX151" fmla="*/ 2168525 w 2349500"/>
              <a:gd name="connsiteY151" fmla="*/ 1638300 h 1971675"/>
              <a:gd name="connsiteX152" fmla="*/ 2168525 w 2349500"/>
              <a:gd name="connsiteY152" fmla="*/ 1651000 h 1971675"/>
              <a:gd name="connsiteX153" fmla="*/ 2165350 w 2349500"/>
              <a:gd name="connsiteY153" fmla="*/ 1660525 h 1971675"/>
              <a:gd name="connsiteX154" fmla="*/ 2159000 w 2349500"/>
              <a:gd name="connsiteY154" fmla="*/ 1663700 h 1971675"/>
              <a:gd name="connsiteX155" fmla="*/ 2152650 w 2349500"/>
              <a:gd name="connsiteY155" fmla="*/ 1660525 h 1971675"/>
              <a:gd name="connsiteX156" fmla="*/ 2146300 w 2349500"/>
              <a:gd name="connsiteY156" fmla="*/ 1657350 h 1971675"/>
              <a:gd name="connsiteX157" fmla="*/ 2139950 w 2349500"/>
              <a:gd name="connsiteY157" fmla="*/ 1654175 h 1971675"/>
              <a:gd name="connsiteX158" fmla="*/ 2136775 w 2349500"/>
              <a:gd name="connsiteY158" fmla="*/ 1654175 h 1971675"/>
              <a:gd name="connsiteX159" fmla="*/ 2130425 w 2349500"/>
              <a:gd name="connsiteY159" fmla="*/ 1660525 h 1971675"/>
              <a:gd name="connsiteX160" fmla="*/ 2120900 w 2349500"/>
              <a:gd name="connsiteY160" fmla="*/ 1666875 h 1971675"/>
              <a:gd name="connsiteX161" fmla="*/ 2111375 w 2349500"/>
              <a:gd name="connsiteY161" fmla="*/ 1670050 h 1971675"/>
              <a:gd name="connsiteX162" fmla="*/ 2098675 w 2349500"/>
              <a:gd name="connsiteY162" fmla="*/ 1670050 h 1971675"/>
              <a:gd name="connsiteX163" fmla="*/ 2085975 w 2349500"/>
              <a:gd name="connsiteY163" fmla="*/ 1670050 h 1971675"/>
              <a:gd name="connsiteX164" fmla="*/ 2070100 w 2349500"/>
              <a:gd name="connsiteY164" fmla="*/ 1670050 h 1971675"/>
              <a:gd name="connsiteX165" fmla="*/ 2054225 w 2349500"/>
              <a:gd name="connsiteY165" fmla="*/ 1663700 h 1971675"/>
              <a:gd name="connsiteX166" fmla="*/ 2038350 w 2349500"/>
              <a:gd name="connsiteY166" fmla="*/ 1657350 h 1971675"/>
              <a:gd name="connsiteX167" fmla="*/ 2022475 w 2349500"/>
              <a:gd name="connsiteY167" fmla="*/ 1651000 h 1971675"/>
              <a:gd name="connsiteX168" fmla="*/ 2025650 w 2349500"/>
              <a:gd name="connsiteY168" fmla="*/ 1647825 h 1971675"/>
              <a:gd name="connsiteX169" fmla="*/ 2025650 w 2349500"/>
              <a:gd name="connsiteY169" fmla="*/ 1641475 h 1971675"/>
              <a:gd name="connsiteX170" fmla="*/ 2041525 w 2349500"/>
              <a:gd name="connsiteY170" fmla="*/ 1651000 h 1971675"/>
              <a:gd name="connsiteX171" fmla="*/ 2057400 w 2349500"/>
              <a:gd name="connsiteY171" fmla="*/ 1657350 h 1971675"/>
              <a:gd name="connsiteX172" fmla="*/ 2073275 w 2349500"/>
              <a:gd name="connsiteY172" fmla="*/ 1660525 h 1971675"/>
              <a:gd name="connsiteX173" fmla="*/ 2085975 w 2349500"/>
              <a:gd name="connsiteY173" fmla="*/ 1660525 h 1971675"/>
              <a:gd name="connsiteX174" fmla="*/ 2098675 w 2349500"/>
              <a:gd name="connsiteY174" fmla="*/ 1660525 h 1971675"/>
              <a:gd name="connsiteX175" fmla="*/ 2111375 w 2349500"/>
              <a:gd name="connsiteY175" fmla="*/ 1657350 h 1971675"/>
              <a:gd name="connsiteX176" fmla="*/ 2120900 w 2349500"/>
              <a:gd name="connsiteY176" fmla="*/ 1651000 h 1971675"/>
              <a:gd name="connsiteX177" fmla="*/ 2127250 w 2349500"/>
              <a:gd name="connsiteY177" fmla="*/ 1644650 h 1971675"/>
              <a:gd name="connsiteX178" fmla="*/ 2133600 w 2349500"/>
              <a:gd name="connsiteY178" fmla="*/ 1638300 h 1971675"/>
              <a:gd name="connsiteX179" fmla="*/ 2136775 w 2349500"/>
              <a:gd name="connsiteY179" fmla="*/ 1638300 h 1971675"/>
              <a:gd name="connsiteX180" fmla="*/ 2149475 w 2349500"/>
              <a:gd name="connsiteY180" fmla="*/ 1644650 h 1971675"/>
              <a:gd name="connsiteX181" fmla="*/ 2155825 w 2349500"/>
              <a:gd name="connsiteY181" fmla="*/ 1647825 h 1971675"/>
              <a:gd name="connsiteX182" fmla="*/ 2155825 w 2349500"/>
              <a:gd name="connsiteY182" fmla="*/ 1635125 h 1971675"/>
              <a:gd name="connsiteX183" fmla="*/ 2155825 w 2349500"/>
              <a:gd name="connsiteY183" fmla="*/ 1625600 h 1971675"/>
              <a:gd name="connsiteX184" fmla="*/ 2162175 w 2349500"/>
              <a:gd name="connsiteY184" fmla="*/ 1619250 h 1971675"/>
              <a:gd name="connsiteX185" fmla="*/ 2165350 w 2349500"/>
              <a:gd name="connsiteY185" fmla="*/ 1616075 h 1971675"/>
              <a:gd name="connsiteX186" fmla="*/ 2171700 w 2349500"/>
              <a:gd name="connsiteY186" fmla="*/ 1619250 h 1971675"/>
              <a:gd name="connsiteX187" fmla="*/ 2178050 w 2349500"/>
              <a:gd name="connsiteY187" fmla="*/ 1622425 h 1971675"/>
              <a:gd name="connsiteX188" fmla="*/ 2187575 w 2349500"/>
              <a:gd name="connsiteY188" fmla="*/ 1622425 h 1971675"/>
              <a:gd name="connsiteX189" fmla="*/ 2193925 w 2349500"/>
              <a:gd name="connsiteY189" fmla="*/ 1622425 h 1971675"/>
              <a:gd name="connsiteX190" fmla="*/ 2203450 w 2349500"/>
              <a:gd name="connsiteY190" fmla="*/ 1616075 h 1971675"/>
              <a:gd name="connsiteX191" fmla="*/ 2216150 w 2349500"/>
              <a:gd name="connsiteY191" fmla="*/ 1603375 h 1971675"/>
              <a:gd name="connsiteX192" fmla="*/ 2222500 w 2349500"/>
              <a:gd name="connsiteY192" fmla="*/ 1584325 h 1971675"/>
              <a:gd name="connsiteX193" fmla="*/ 2225675 w 2349500"/>
              <a:gd name="connsiteY193" fmla="*/ 1565275 h 1971675"/>
              <a:gd name="connsiteX194" fmla="*/ 2222500 w 2349500"/>
              <a:gd name="connsiteY194" fmla="*/ 1555750 h 1971675"/>
              <a:gd name="connsiteX195" fmla="*/ 2219325 w 2349500"/>
              <a:gd name="connsiteY195" fmla="*/ 1546225 h 1971675"/>
              <a:gd name="connsiteX196" fmla="*/ 2212975 w 2349500"/>
              <a:gd name="connsiteY196" fmla="*/ 1539875 h 1971675"/>
              <a:gd name="connsiteX197" fmla="*/ 2203450 w 2349500"/>
              <a:gd name="connsiteY197" fmla="*/ 1539875 h 1971675"/>
              <a:gd name="connsiteX198" fmla="*/ 2197100 w 2349500"/>
              <a:gd name="connsiteY198" fmla="*/ 1539875 h 1971675"/>
              <a:gd name="connsiteX199" fmla="*/ 2193925 w 2349500"/>
              <a:gd name="connsiteY199" fmla="*/ 1546225 h 1971675"/>
              <a:gd name="connsiteX200" fmla="*/ 2187575 w 2349500"/>
              <a:gd name="connsiteY200" fmla="*/ 1555750 h 1971675"/>
              <a:gd name="connsiteX201" fmla="*/ 2190750 w 2349500"/>
              <a:gd name="connsiteY201" fmla="*/ 1562100 h 1971675"/>
              <a:gd name="connsiteX202" fmla="*/ 2193925 w 2349500"/>
              <a:gd name="connsiteY202" fmla="*/ 1558925 h 1971675"/>
              <a:gd name="connsiteX203" fmla="*/ 2197100 w 2349500"/>
              <a:gd name="connsiteY203" fmla="*/ 1555750 h 1971675"/>
              <a:gd name="connsiteX204" fmla="*/ 2200275 w 2349500"/>
              <a:gd name="connsiteY204" fmla="*/ 1552575 h 1971675"/>
              <a:gd name="connsiteX205" fmla="*/ 2203450 w 2349500"/>
              <a:gd name="connsiteY205" fmla="*/ 1549400 h 1971675"/>
              <a:gd name="connsiteX206" fmla="*/ 2209800 w 2349500"/>
              <a:gd name="connsiteY206" fmla="*/ 1552575 h 1971675"/>
              <a:gd name="connsiteX207" fmla="*/ 2212975 w 2349500"/>
              <a:gd name="connsiteY207" fmla="*/ 1558925 h 1971675"/>
              <a:gd name="connsiteX208" fmla="*/ 2209800 w 2349500"/>
              <a:gd name="connsiteY208" fmla="*/ 1565275 h 1971675"/>
              <a:gd name="connsiteX209" fmla="*/ 2206625 w 2349500"/>
              <a:gd name="connsiteY209" fmla="*/ 1568450 h 1971675"/>
              <a:gd name="connsiteX210" fmla="*/ 2200275 w 2349500"/>
              <a:gd name="connsiteY210" fmla="*/ 1571625 h 1971675"/>
              <a:gd name="connsiteX211" fmla="*/ 2193925 w 2349500"/>
              <a:gd name="connsiteY211" fmla="*/ 1574800 h 1971675"/>
              <a:gd name="connsiteX212" fmla="*/ 2190750 w 2349500"/>
              <a:gd name="connsiteY212" fmla="*/ 1574800 h 1971675"/>
              <a:gd name="connsiteX213" fmla="*/ 2184400 w 2349500"/>
              <a:gd name="connsiteY213" fmla="*/ 1571625 h 1971675"/>
              <a:gd name="connsiteX214" fmla="*/ 2181225 w 2349500"/>
              <a:gd name="connsiteY214" fmla="*/ 1565275 h 1971675"/>
              <a:gd name="connsiteX215" fmla="*/ 2178050 w 2349500"/>
              <a:gd name="connsiteY215" fmla="*/ 1555750 h 1971675"/>
              <a:gd name="connsiteX216" fmla="*/ 2181225 w 2349500"/>
              <a:gd name="connsiteY216" fmla="*/ 1546225 h 1971675"/>
              <a:gd name="connsiteX217" fmla="*/ 2184400 w 2349500"/>
              <a:gd name="connsiteY217" fmla="*/ 1536700 h 1971675"/>
              <a:gd name="connsiteX218" fmla="*/ 2193925 w 2349500"/>
              <a:gd name="connsiteY218" fmla="*/ 1530350 h 1971675"/>
              <a:gd name="connsiteX219" fmla="*/ 2038350 w 2349500"/>
              <a:gd name="connsiteY219" fmla="*/ 1524000 h 1971675"/>
              <a:gd name="connsiteX220" fmla="*/ 2047875 w 2349500"/>
              <a:gd name="connsiteY220" fmla="*/ 1524000 h 1971675"/>
              <a:gd name="connsiteX221" fmla="*/ 2066925 w 2349500"/>
              <a:gd name="connsiteY221" fmla="*/ 1527175 h 1971675"/>
              <a:gd name="connsiteX222" fmla="*/ 2076450 w 2349500"/>
              <a:gd name="connsiteY222" fmla="*/ 1527175 h 1971675"/>
              <a:gd name="connsiteX223" fmla="*/ 2082800 w 2349500"/>
              <a:gd name="connsiteY223" fmla="*/ 1527175 h 1971675"/>
              <a:gd name="connsiteX224" fmla="*/ 2082800 w 2349500"/>
              <a:gd name="connsiteY224" fmla="*/ 1533525 h 1971675"/>
              <a:gd name="connsiteX225" fmla="*/ 2079625 w 2349500"/>
              <a:gd name="connsiteY225" fmla="*/ 1539875 h 1971675"/>
              <a:gd name="connsiteX226" fmla="*/ 2066925 w 2349500"/>
              <a:gd name="connsiteY226" fmla="*/ 1552575 h 1971675"/>
              <a:gd name="connsiteX227" fmla="*/ 2057400 w 2349500"/>
              <a:gd name="connsiteY227" fmla="*/ 1568450 h 1971675"/>
              <a:gd name="connsiteX228" fmla="*/ 2051050 w 2349500"/>
              <a:gd name="connsiteY228" fmla="*/ 1577975 h 1971675"/>
              <a:gd name="connsiteX229" fmla="*/ 2038350 w 2349500"/>
              <a:gd name="connsiteY229" fmla="*/ 1584325 h 1971675"/>
              <a:gd name="connsiteX230" fmla="*/ 2022475 w 2349500"/>
              <a:gd name="connsiteY230" fmla="*/ 1587500 h 1971675"/>
              <a:gd name="connsiteX231" fmla="*/ 2003425 w 2349500"/>
              <a:gd name="connsiteY231" fmla="*/ 1587500 h 1971675"/>
              <a:gd name="connsiteX232" fmla="*/ 1971675 w 2349500"/>
              <a:gd name="connsiteY232" fmla="*/ 1577975 h 1971675"/>
              <a:gd name="connsiteX233" fmla="*/ 1952625 w 2349500"/>
              <a:gd name="connsiteY233" fmla="*/ 1568450 h 1971675"/>
              <a:gd name="connsiteX234" fmla="*/ 1943100 w 2349500"/>
              <a:gd name="connsiteY234" fmla="*/ 1562100 h 1971675"/>
              <a:gd name="connsiteX235" fmla="*/ 1943100 w 2349500"/>
              <a:gd name="connsiteY235" fmla="*/ 1565275 h 1971675"/>
              <a:gd name="connsiteX236" fmla="*/ 1946275 w 2349500"/>
              <a:gd name="connsiteY236" fmla="*/ 1568450 h 1971675"/>
              <a:gd name="connsiteX237" fmla="*/ 1965325 w 2349500"/>
              <a:gd name="connsiteY237" fmla="*/ 1584325 h 1971675"/>
              <a:gd name="connsiteX238" fmla="*/ 1990725 w 2349500"/>
              <a:gd name="connsiteY238" fmla="*/ 1600200 h 1971675"/>
              <a:gd name="connsiteX239" fmla="*/ 2003425 w 2349500"/>
              <a:gd name="connsiteY239" fmla="*/ 1609725 h 1971675"/>
              <a:gd name="connsiteX240" fmla="*/ 2012950 w 2349500"/>
              <a:gd name="connsiteY240" fmla="*/ 1619250 h 1971675"/>
              <a:gd name="connsiteX241" fmla="*/ 2019300 w 2349500"/>
              <a:gd name="connsiteY241" fmla="*/ 1638300 h 1971675"/>
              <a:gd name="connsiteX242" fmla="*/ 2019300 w 2349500"/>
              <a:gd name="connsiteY242" fmla="*/ 1641475 h 1971675"/>
              <a:gd name="connsiteX243" fmla="*/ 2019300 w 2349500"/>
              <a:gd name="connsiteY243" fmla="*/ 1644650 h 1971675"/>
              <a:gd name="connsiteX244" fmla="*/ 2006600 w 2349500"/>
              <a:gd name="connsiteY244" fmla="*/ 1644650 h 1971675"/>
              <a:gd name="connsiteX245" fmla="*/ 1993900 w 2349500"/>
              <a:gd name="connsiteY245" fmla="*/ 1644650 h 1971675"/>
              <a:gd name="connsiteX246" fmla="*/ 1990725 w 2349500"/>
              <a:gd name="connsiteY246" fmla="*/ 1647825 h 1971675"/>
              <a:gd name="connsiteX247" fmla="*/ 1990725 w 2349500"/>
              <a:gd name="connsiteY247" fmla="*/ 1654175 h 1971675"/>
              <a:gd name="connsiteX248" fmla="*/ 1990725 w 2349500"/>
              <a:gd name="connsiteY248" fmla="*/ 1663700 h 1971675"/>
              <a:gd name="connsiteX249" fmla="*/ 1990725 w 2349500"/>
              <a:gd name="connsiteY249" fmla="*/ 1679575 h 1971675"/>
              <a:gd name="connsiteX250" fmla="*/ 1990725 w 2349500"/>
              <a:gd name="connsiteY250" fmla="*/ 1682750 h 1971675"/>
              <a:gd name="connsiteX251" fmla="*/ 1987550 w 2349500"/>
              <a:gd name="connsiteY251" fmla="*/ 1682750 h 1971675"/>
              <a:gd name="connsiteX252" fmla="*/ 1981200 w 2349500"/>
              <a:gd name="connsiteY252" fmla="*/ 1670050 h 1971675"/>
              <a:gd name="connsiteX253" fmla="*/ 1968500 w 2349500"/>
              <a:gd name="connsiteY253" fmla="*/ 1657350 h 1971675"/>
              <a:gd name="connsiteX254" fmla="*/ 1946275 w 2349500"/>
              <a:gd name="connsiteY254" fmla="*/ 1638300 h 1971675"/>
              <a:gd name="connsiteX255" fmla="*/ 1933575 w 2349500"/>
              <a:gd name="connsiteY255" fmla="*/ 1612900 h 1971675"/>
              <a:gd name="connsiteX256" fmla="*/ 1924050 w 2349500"/>
              <a:gd name="connsiteY256" fmla="*/ 1593850 h 1971675"/>
              <a:gd name="connsiteX257" fmla="*/ 1920875 w 2349500"/>
              <a:gd name="connsiteY257" fmla="*/ 1587500 h 1971675"/>
              <a:gd name="connsiteX258" fmla="*/ 1917700 w 2349500"/>
              <a:gd name="connsiteY258" fmla="*/ 1584325 h 1971675"/>
              <a:gd name="connsiteX259" fmla="*/ 1917700 w 2349500"/>
              <a:gd name="connsiteY259" fmla="*/ 1587500 h 1971675"/>
              <a:gd name="connsiteX260" fmla="*/ 1917700 w 2349500"/>
              <a:gd name="connsiteY260" fmla="*/ 1593850 h 1971675"/>
              <a:gd name="connsiteX261" fmla="*/ 1920875 w 2349500"/>
              <a:gd name="connsiteY261" fmla="*/ 1619250 h 1971675"/>
              <a:gd name="connsiteX262" fmla="*/ 1924050 w 2349500"/>
              <a:gd name="connsiteY262" fmla="*/ 1635125 h 1971675"/>
              <a:gd name="connsiteX263" fmla="*/ 1924050 w 2349500"/>
              <a:gd name="connsiteY263" fmla="*/ 1651000 h 1971675"/>
              <a:gd name="connsiteX264" fmla="*/ 1914525 w 2349500"/>
              <a:gd name="connsiteY264" fmla="*/ 1676400 h 1971675"/>
              <a:gd name="connsiteX265" fmla="*/ 1914525 w 2349500"/>
              <a:gd name="connsiteY265" fmla="*/ 1689100 h 1971675"/>
              <a:gd name="connsiteX266" fmla="*/ 1911350 w 2349500"/>
              <a:gd name="connsiteY266" fmla="*/ 1695450 h 1971675"/>
              <a:gd name="connsiteX267" fmla="*/ 1905000 w 2349500"/>
              <a:gd name="connsiteY267" fmla="*/ 1692275 h 1971675"/>
              <a:gd name="connsiteX268" fmla="*/ 1898650 w 2349500"/>
              <a:gd name="connsiteY268" fmla="*/ 1682750 h 1971675"/>
              <a:gd name="connsiteX269" fmla="*/ 1895475 w 2349500"/>
              <a:gd name="connsiteY269" fmla="*/ 1679575 h 1971675"/>
              <a:gd name="connsiteX270" fmla="*/ 1892300 w 2349500"/>
              <a:gd name="connsiteY270" fmla="*/ 1682750 h 1971675"/>
              <a:gd name="connsiteX271" fmla="*/ 1879600 w 2349500"/>
              <a:gd name="connsiteY271" fmla="*/ 1689100 h 1971675"/>
              <a:gd name="connsiteX272" fmla="*/ 1873250 w 2349500"/>
              <a:gd name="connsiteY272" fmla="*/ 1692275 h 1971675"/>
              <a:gd name="connsiteX273" fmla="*/ 1870075 w 2349500"/>
              <a:gd name="connsiteY273" fmla="*/ 1698625 h 1971675"/>
              <a:gd name="connsiteX274" fmla="*/ 1870075 w 2349500"/>
              <a:gd name="connsiteY274" fmla="*/ 1701800 h 1971675"/>
              <a:gd name="connsiteX275" fmla="*/ 1866900 w 2349500"/>
              <a:gd name="connsiteY275" fmla="*/ 1701800 h 1971675"/>
              <a:gd name="connsiteX276" fmla="*/ 1863725 w 2349500"/>
              <a:gd name="connsiteY276" fmla="*/ 1698625 h 1971675"/>
              <a:gd name="connsiteX277" fmla="*/ 1860550 w 2349500"/>
              <a:gd name="connsiteY277" fmla="*/ 1689100 h 1971675"/>
              <a:gd name="connsiteX278" fmla="*/ 1860550 w 2349500"/>
              <a:gd name="connsiteY278" fmla="*/ 1676400 h 1971675"/>
              <a:gd name="connsiteX279" fmla="*/ 1863725 w 2349500"/>
              <a:gd name="connsiteY279" fmla="*/ 1657350 h 1971675"/>
              <a:gd name="connsiteX280" fmla="*/ 1870075 w 2349500"/>
              <a:gd name="connsiteY280" fmla="*/ 1638300 h 1971675"/>
              <a:gd name="connsiteX281" fmla="*/ 1879600 w 2349500"/>
              <a:gd name="connsiteY281" fmla="*/ 1622425 h 1971675"/>
              <a:gd name="connsiteX282" fmla="*/ 1889125 w 2349500"/>
              <a:gd name="connsiteY282" fmla="*/ 1606550 h 1971675"/>
              <a:gd name="connsiteX283" fmla="*/ 1895475 w 2349500"/>
              <a:gd name="connsiteY283" fmla="*/ 1590675 h 1971675"/>
              <a:gd name="connsiteX284" fmla="*/ 1901825 w 2349500"/>
              <a:gd name="connsiteY284" fmla="*/ 1568450 h 1971675"/>
              <a:gd name="connsiteX285" fmla="*/ 1901825 w 2349500"/>
              <a:gd name="connsiteY285" fmla="*/ 1555750 h 1971675"/>
              <a:gd name="connsiteX286" fmla="*/ 1901825 w 2349500"/>
              <a:gd name="connsiteY286" fmla="*/ 1546225 h 1971675"/>
              <a:gd name="connsiteX287" fmla="*/ 1898650 w 2349500"/>
              <a:gd name="connsiteY287" fmla="*/ 1539875 h 1971675"/>
              <a:gd name="connsiteX288" fmla="*/ 1908175 w 2349500"/>
              <a:gd name="connsiteY288" fmla="*/ 1536700 h 1971675"/>
              <a:gd name="connsiteX289" fmla="*/ 1914525 w 2349500"/>
              <a:gd name="connsiteY289" fmla="*/ 1527175 h 1971675"/>
              <a:gd name="connsiteX290" fmla="*/ 1930400 w 2349500"/>
              <a:gd name="connsiteY290" fmla="*/ 1533525 h 1971675"/>
              <a:gd name="connsiteX291" fmla="*/ 1949450 w 2349500"/>
              <a:gd name="connsiteY291" fmla="*/ 1536700 h 1971675"/>
              <a:gd name="connsiteX292" fmla="*/ 1968500 w 2349500"/>
              <a:gd name="connsiteY292" fmla="*/ 1539875 h 1971675"/>
              <a:gd name="connsiteX293" fmla="*/ 1987550 w 2349500"/>
              <a:gd name="connsiteY293" fmla="*/ 1536700 h 1971675"/>
              <a:gd name="connsiteX294" fmla="*/ 2009775 w 2349500"/>
              <a:gd name="connsiteY294" fmla="*/ 1533525 h 1971675"/>
              <a:gd name="connsiteX295" fmla="*/ 2025650 w 2349500"/>
              <a:gd name="connsiteY295" fmla="*/ 1527175 h 1971675"/>
              <a:gd name="connsiteX296" fmla="*/ 944356 w 2349500"/>
              <a:gd name="connsiteY296" fmla="*/ 1514337 h 1971675"/>
              <a:gd name="connsiteX297" fmla="*/ 949325 w 2349500"/>
              <a:gd name="connsiteY297" fmla="*/ 1536700 h 1971675"/>
              <a:gd name="connsiteX298" fmla="*/ 955369 w 2349500"/>
              <a:gd name="connsiteY298" fmla="*/ 1563898 h 1971675"/>
              <a:gd name="connsiteX299" fmla="*/ 974725 w 2349500"/>
              <a:gd name="connsiteY299" fmla="*/ 1577975 h 1971675"/>
              <a:gd name="connsiteX300" fmla="*/ 1012825 w 2349500"/>
              <a:gd name="connsiteY300" fmla="*/ 1597025 h 1971675"/>
              <a:gd name="connsiteX301" fmla="*/ 1050925 w 2349500"/>
              <a:gd name="connsiteY301" fmla="*/ 1612900 h 1971675"/>
              <a:gd name="connsiteX302" fmla="*/ 1085850 w 2349500"/>
              <a:gd name="connsiteY302" fmla="*/ 1625600 h 1971675"/>
              <a:gd name="connsiteX303" fmla="*/ 1123950 w 2349500"/>
              <a:gd name="connsiteY303" fmla="*/ 1635125 h 1971675"/>
              <a:gd name="connsiteX304" fmla="*/ 1162050 w 2349500"/>
              <a:gd name="connsiteY304" fmla="*/ 1641475 h 1971675"/>
              <a:gd name="connsiteX305" fmla="*/ 1231900 w 2349500"/>
              <a:gd name="connsiteY305" fmla="*/ 1651000 h 1971675"/>
              <a:gd name="connsiteX306" fmla="*/ 1298575 w 2349500"/>
              <a:gd name="connsiteY306" fmla="*/ 1654175 h 1971675"/>
              <a:gd name="connsiteX307" fmla="*/ 1358900 w 2349500"/>
              <a:gd name="connsiteY307" fmla="*/ 1654175 h 1971675"/>
              <a:gd name="connsiteX308" fmla="*/ 1320800 w 2349500"/>
              <a:gd name="connsiteY308" fmla="*/ 1660525 h 1971675"/>
              <a:gd name="connsiteX309" fmla="*/ 1282700 w 2349500"/>
              <a:gd name="connsiteY309" fmla="*/ 1666875 h 1971675"/>
              <a:gd name="connsiteX310" fmla="*/ 1219200 w 2349500"/>
              <a:gd name="connsiteY310" fmla="*/ 1673225 h 1971675"/>
              <a:gd name="connsiteX311" fmla="*/ 1136650 w 2349500"/>
              <a:gd name="connsiteY311" fmla="*/ 1657350 h 1971675"/>
              <a:gd name="connsiteX312" fmla="*/ 1066800 w 2349500"/>
              <a:gd name="connsiteY312" fmla="*/ 1638300 h 1971675"/>
              <a:gd name="connsiteX313" fmla="*/ 1006475 w 2349500"/>
              <a:gd name="connsiteY313" fmla="*/ 1619250 h 1971675"/>
              <a:gd name="connsiteX314" fmla="*/ 985838 w 2349500"/>
              <a:gd name="connsiteY314" fmla="*/ 1608931 h 1971675"/>
              <a:gd name="connsiteX315" fmla="*/ 990600 w 2349500"/>
              <a:gd name="connsiteY315" fmla="*/ 1612900 h 1971675"/>
              <a:gd name="connsiteX316" fmla="*/ 1016000 w 2349500"/>
              <a:gd name="connsiteY316" fmla="*/ 1628775 h 1971675"/>
              <a:gd name="connsiteX317" fmla="*/ 1047750 w 2349500"/>
              <a:gd name="connsiteY317" fmla="*/ 1644650 h 1971675"/>
              <a:gd name="connsiteX318" fmla="*/ 1082675 w 2349500"/>
              <a:gd name="connsiteY318" fmla="*/ 1657350 h 1971675"/>
              <a:gd name="connsiteX319" fmla="*/ 1123950 w 2349500"/>
              <a:gd name="connsiteY319" fmla="*/ 1666875 h 1971675"/>
              <a:gd name="connsiteX320" fmla="*/ 1162050 w 2349500"/>
              <a:gd name="connsiteY320" fmla="*/ 1673225 h 1971675"/>
              <a:gd name="connsiteX321" fmla="*/ 1200150 w 2349500"/>
              <a:gd name="connsiteY321" fmla="*/ 1676400 h 1971675"/>
              <a:gd name="connsiteX322" fmla="*/ 1231900 w 2349500"/>
              <a:gd name="connsiteY322" fmla="*/ 1676400 h 1971675"/>
              <a:gd name="connsiteX323" fmla="*/ 1289050 w 2349500"/>
              <a:gd name="connsiteY323" fmla="*/ 1670050 h 1971675"/>
              <a:gd name="connsiteX324" fmla="*/ 1336675 w 2349500"/>
              <a:gd name="connsiteY324" fmla="*/ 1663700 h 1971675"/>
              <a:gd name="connsiteX325" fmla="*/ 1384300 w 2349500"/>
              <a:gd name="connsiteY325" fmla="*/ 1651000 h 1971675"/>
              <a:gd name="connsiteX326" fmla="*/ 1425575 w 2349500"/>
              <a:gd name="connsiteY326" fmla="*/ 1638300 h 1971675"/>
              <a:gd name="connsiteX327" fmla="*/ 1463675 w 2349500"/>
              <a:gd name="connsiteY327" fmla="*/ 1622425 h 1971675"/>
              <a:gd name="connsiteX328" fmla="*/ 1498600 w 2349500"/>
              <a:gd name="connsiteY328" fmla="*/ 1603375 h 1971675"/>
              <a:gd name="connsiteX329" fmla="*/ 1536700 w 2349500"/>
              <a:gd name="connsiteY329" fmla="*/ 1581150 h 1971675"/>
              <a:gd name="connsiteX330" fmla="*/ 1571625 w 2349500"/>
              <a:gd name="connsiteY330" fmla="*/ 1558925 h 1971675"/>
              <a:gd name="connsiteX331" fmla="*/ 1584325 w 2349500"/>
              <a:gd name="connsiteY331" fmla="*/ 1552575 h 1971675"/>
              <a:gd name="connsiteX332" fmla="*/ 1590675 w 2349500"/>
              <a:gd name="connsiteY332" fmla="*/ 1552575 h 1971675"/>
              <a:gd name="connsiteX333" fmla="*/ 1593850 w 2349500"/>
              <a:gd name="connsiteY333" fmla="*/ 1555750 h 1971675"/>
              <a:gd name="connsiteX334" fmla="*/ 1597025 w 2349500"/>
              <a:gd name="connsiteY334" fmla="*/ 1562100 h 1971675"/>
              <a:gd name="connsiteX335" fmla="*/ 1597025 w 2349500"/>
              <a:gd name="connsiteY335" fmla="*/ 1568450 h 1971675"/>
              <a:gd name="connsiteX336" fmla="*/ 1590675 w 2349500"/>
              <a:gd name="connsiteY336" fmla="*/ 1587500 h 1971675"/>
              <a:gd name="connsiteX337" fmla="*/ 1562100 w 2349500"/>
              <a:gd name="connsiteY337" fmla="*/ 1609725 h 1971675"/>
              <a:gd name="connsiteX338" fmla="*/ 1527175 w 2349500"/>
              <a:gd name="connsiteY338" fmla="*/ 1628775 h 1971675"/>
              <a:gd name="connsiteX339" fmla="*/ 1489075 w 2349500"/>
              <a:gd name="connsiteY339" fmla="*/ 1647825 h 1971675"/>
              <a:gd name="connsiteX340" fmla="*/ 1444625 w 2349500"/>
              <a:gd name="connsiteY340" fmla="*/ 1666875 h 1971675"/>
              <a:gd name="connsiteX341" fmla="*/ 1403350 w 2349500"/>
              <a:gd name="connsiteY341" fmla="*/ 1682750 h 1971675"/>
              <a:gd name="connsiteX342" fmla="*/ 1374042 w 2349500"/>
              <a:gd name="connsiteY342" fmla="*/ 1690566 h 1971675"/>
              <a:gd name="connsiteX343" fmla="*/ 1384300 w 2349500"/>
              <a:gd name="connsiteY343" fmla="*/ 1692275 h 1971675"/>
              <a:gd name="connsiteX344" fmla="*/ 1403350 w 2349500"/>
              <a:gd name="connsiteY344" fmla="*/ 1692275 h 1971675"/>
              <a:gd name="connsiteX345" fmla="*/ 1425575 w 2349500"/>
              <a:gd name="connsiteY345" fmla="*/ 1689100 h 1971675"/>
              <a:gd name="connsiteX346" fmla="*/ 1444625 w 2349500"/>
              <a:gd name="connsiteY346" fmla="*/ 1685925 h 1971675"/>
              <a:gd name="connsiteX347" fmla="*/ 1466850 w 2349500"/>
              <a:gd name="connsiteY347" fmla="*/ 1679575 h 1971675"/>
              <a:gd name="connsiteX348" fmla="*/ 1485900 w 2349500"/>
              <a:gd name="connsiteY348" fmla="*/ 1670050 h 1971675"/>
              <a:gd name="connsiteX349" fmla="*/ 1504950 w 2349500"/>
              <a:gd name="connsiteY349" fmla="*/ 1660525 h 1971675"/>
              <a:gd name="connsiteX350" fmla="*/ 1543050 w 2349500"/>
              <a:gd name="connsiteY350" fmla="*/ 1635125 h 1971675"/>
              <a:gd name="connsiteX351" fmla="*/ 1574800 w 2349500"/>
              <a:gd name="connsiteY351" fmla="*/ 1609725 h 1971675"/>
              <a:gd name="connsiteX352" fmla="*/ 1587500 w 2349500"/>
              <a:gd name="connsiteY352" fmla="*/ 1597025 h 1971675"/>
              <a:gd name="connsiteX353" fmla="*/ 1597025 w 2349500"/>
              <a:gd name="connsiteY353" fmla="*/ 1584325 h 1971675"/>
              <a:gd name="connsiteX354" fmla="*/ 1600200 w 2349500"/>
              <a:gd name="connsiteY354" fmla="*/ 1571625 h 1971675"/>
              <a:gd name="connsiteX355" fmla="*/ 1600200 w 2349500"/>
              <a:gd name="connsiteY355" fmla="*/ 1558925 h 1971675"/>
              <a:gd name="connsiteX356" fmla="*/ 1600200 w 2349500"/>
              <a:gd name="connsiteY356" fmla="*/ 1552575 h 1971675"/>
              <a:gd name="connsiteX357" fmla="*/ 1597025 w 2349500"/>
              <a:gd name="connsiteY357" fmla="*/ 1549400 h 1971675"/>
              <a:gd name="connsiteX358" fmla="*/ 1587500 w 2349500"/>
              <a:gd name="connsiteY358" fmla="*/ 1549400 h 1971675"/>
              <a:gd name="connsiteX359" fmla="*/ 1574800 w 2349500"/>
              <a:gd name="connsiteY359" fmla="*/ 1552575 h 1971675"/>
              <a:gd name="connsiteX360" fmla="*/ 1562100 w 2349500"/>
              <a:gd name="connsiteY360" fmla="*/ 1558925 h 1971675"/>
              <a:gd name="connsiteX361" fmla="*/ 1530350 w 2349500"/>
              <a:gd name="connsiteY361" fmla="*/ 1581150 h 1971675"/>
              <a:gd name="connsiteX362" fmla="*/ 1495425 w 2349500"/>
              <a:gd name="connsiteY362" fmla="*/ 1597025 h 1971675"/>
              <a:gd name="connsiteX363" fmla="*/ 1460500 w 2349500"/>
              <a:gd name="connsiteY363" fmla="*/ 1612900 h 1971675"/>
              <a:gd name="connsiteX364" fmla="*/ 1425575 w 2349500"/>
              <a:gd name="connsiteY364" fmla="*/ 1625600 h 1971675"/>
              <a:gd name="connsiteX365" fmla="*/ 1387475 w 2349500"/>
              <a:gd name="connsiteY365" fmla="*/ 1638300 h 1971675"/>
              <a:gd name="connsiteX366" fmla="*/ 1352550 w 2349500"/>
              <a:gd name="connsiteY366" fmla="*/ 1644650 h 1971675"/>
              <a:gd name="connsiteX367" fmla="*/ 1317625 w 2349500"/>
              <a:gd name="connsiteY367" fmla="*/ 1651000 h 1971675"/>
              <a:gd name="connsiteX368" fmla="*/ 1282700 w 2349500"/>
              <a:gd name="connsiteY368" fmla="*/ 1651000 h 1971675"/>
              <a:gd name="connsiteX369" fmla="*/ 1225550 w 2349500"/>
              <a:gd name="connsiteY369" fmla="*/ 1647825 h 1971675"/>
              <a:gd name="connsiteX370" fmla="*/ 1184275 w 2349500"/>
              <a:gd name="connsiteY370" fmla="*/ 1641475 h 1971675"/>
              <a:gd name="connsiteX371" fmla="*/ 1136650 w 2349500"/>
              <a:gd name="connsiteY371" fmla="*/ 1628775 h 1971675"/>
              <a:gd name="connsiteX372" fmla="*/ 1123950 w 2349500"/>
              <a:gd name="connsiteY372" fmla="*/ 1625600 h 1971675"/>
              <a:gd name="connsiteX373" fmla="*/ 1114425 w 2349500"/>
              <a:gd name="connsiteY373" fmla="*/ 1619250 h 1971675"/>
              <a:gd name="connsiteX374" fmla="*/ 1114425 w 2349500"/>
              <a:gd name="connsiteY374" fmla="*/ 1612900 h 1971675"/>
              <a:gd name="connsiteX375" fmla="*/ 1114425 w 2349500"/>
              <a:gd name="connsiteY375" fmla="*/ 1606550 h 1971675"/>
              <a:gd name="connsiteX376" fmla="*/ 1117600 w 2349500"/>
              <a:gd name="connsiteY376" fmla="*/ 1603375 h 1971675"/>
              <a:gd name="connsiteX377" fmla="*/ 1114425 w 2349500"/>
              <a:gd name="connsiteY377" fmla="*/ 1600200 h 1971675"/>
              <a:gd name="connsiteX378" fmla="*/ 1098550 w 2349500"/>
              <a:gd name="connsiteY378" fmla="*/ 1603375 h 1971675"/>
              <a:gd name="connsiteX379" fmla="*/ 1082675 w 2349500"/>
              <a:gd name="connsiteY379" fmla="*/ 1603375 h 1971675"/>
              <a:gd name="connsiteX380" fmla="*/ 1066800 w 2349500"/>
              <a:gd name="connsiteY380" fmla="*/ 1603375 h 1971675"/>
              <a:gd name="connsiteX381" fmla="*/ 1041400 w 2349500"/>
              <a:gd name="connsiteY381" fmla="*/ 1597025 h 1971675"/>
              <a:gd name="connsiteX382" fmla="*/ 1022350 w 2349500"/>
              <a:gd name="connsiteY382" fmla="*/ 1590675 h 1971675"/>
              <a:gd name="connsiteX383" fmla="*/ 1009650 w 2349500"/>
              <a:gd name="connsiteY383" fmla="*/ 1584325 h 1971675"/>
              <a:gd name="connsiteX384" fmla="*/ 1003300 w 2349500"/>
              <a:gd name="connsiteY384" fmla="*/ 1584325 h 1971675"/>
              <a:gd name="connsiteX385" fmla="*/ 1000125 w 2349500"/>
              <a:gd name="connsiteY385" fmla="*/ 1577975 h 1971675"/>
              <a:gd name="connsiteX386" fmla="*/ 1000125 w 2349500"/>
              <a:gd name="connsiteY386" fmla="*/ 1571625 h 1971675"/>
              <a:gd name="connsiteX387" fmla="*/ 1006475 w 2349500"/>
              <a:gd name="connsiteY387" fmla="*/ 1565275 h 1971675"/>
              <a:gd name="connsiteX388" fmla="*/ 1009650 w 2349500"/>
              <a:gd name="connsiteY388" fmla="*/ 1555750 h 1971675"/>
              <a:gd name="connsiteX389" fmla="*/ 1006475 w 2349500"/>
              <a:gd name="connsiteY389" fmla="*/ 1549400 h 1971675"/>
              <a:gd name="connsiteX390" fmla="*/ 1000125 w 2349500"/>
              <a:gd name="connsiteY390" fmla="*/ 1546225 h 1971675"/>
              <a:gd name="connsiteX391" fmla="*/ 990600 w 2349500"/>
              <a:gd name="connsiteY391" fmla="*/ 1539875 h 1971675"/>
              <a:gd name="connsiteX392" fmla="*/ 968375 w 2349500"/>
              <a:gd name="connsiteY392" fmla="*/ 1530350 h 1971675"/>
              <a:gd name="connsiteX393" fmla="*/ 2009775 w 2349500"/>
              <a:gd name="connsiteY393" fmla="*/ 1403350 h 1971675"/>
              <a:gd name="connsiteX394" fmla="*/ 2016125 w 2349500"/>
              <a:gd name="connsiteY394" fmla="*/ 1403350 h 1971675"/>
              <a:gd name="connsiteX395" fmla="*/ 2022475 w 2349500"/>
              <a:gd name="connsiteY395" fmla="*/ 1403350 h 1971675"/>
              <a:gd name="connsiteX396" fmla="*/ 2022475 w 2349500"/>
              <a:gd name="connsiteY396" fmla="*/ 1406525 h 1971675"/>
              <a:gd name="connsiteX397" fmla="*/ 2019300 w 2349500"/>
              <a:gd name="connsiteY397" fmla="*/ 1422400 h 1971675"/>
              <a:gd name="connsiteX398" fmla="*/ 2019300 w 2349500"/>
              <a:gd name="connsiteY398" fmla="*/ 1438275 h 1971675"/>
              <a:gd name="connsiteX399" fmla="*/ 2019300 w 2349500"/>
              <a:gd name="connsiteY399" fmla="*/ 1444625 h 1971675"/>
              <a:gd name="connsiteX400" fmla="*/ 2022475 w 2349500"/>
              <a:gd name="connsiteY400" fmla="*/ 1444625 h 1971675"/>
              <a:gd name="connsiteX401" fmla="*/ 2032000 w 2349500"/>
              <a:gd name="connsiteY401" fmla="*/ 1444625 h 1971675"/>
              <a:gd name="connsiteX402" fmla="*/ 2041525 w 2349500"/>
              <a:gd name="connsiteY402" fmla="*/ 1447800 h 1971675"/>
              <a:gd name="connsiteX403" fmla="*/ 2041525 w 2349500"/>
              <a:gd name="connsiteY403" fmla="*/ 1450975 h 1971675"/>
              <a:gd name="connsiteX404" fmla="*/ 2038350 w 2349500"/>
              <a:gd name="connsiteY404" fmla="*/ 1457325 h 1971675"/>
              <a:gd name="connsiteX405" fmla="*/ 2032000 w 2349500"/>
              <a:gd name="connsiteY405" fmla="*/ 1463675 h 1971675"/>
              <a:gd name="connsiteX406" fmla="*/ 2025650 w 2349500"/>
              <a:gd name="connsiteY406" fmla="*/ 1473200 h 1971675"/>
              <a:gd name="connsiteX407" fmla="*/ 2009775 w 2349500"/>
              <a:gd name="connsiteY407" fmla="*/ 1489075 h 1971675"/>
              <a:gd name="connsiteX408" fmla="*/ 1984375 w 2349500"/>
              <a:gd name="connsiteY408" fmla="*/ 1508125 h 1971675"/>
              <a:gd name="connsiteX409" fmla="*/ 1965325 w 2349500"/>
              <a:gd name="connsiteY409" fmla="*/ 1517650 h 1971675"/>
              <a:gd name="connsiteX410" fmla="*/ 1946275 w 2349500"/>
              <a:gd name="connsiteY410" fmla="*/ 1524000 h 1971675"/>
              <a:gd name="connsiteX411" fmla="*/ 1930400 w 2349500"/>
              <a:gd name="connsiteY411" fmla="*/ 1527175 h 1971675"/>
              <a:gd name="connsiteX412" fmla="*/ 1914525 w 2349500"/>
              <a:gd name="connsiteY412" fmla="*/ 1527175 h 1971675"/>
              <a:gd name="connsiteX413" fmla="*/ 1920875 w 2349500"/>
              <a:gd name="connsiteY413" fmla="*/ 1514475 h 1971675"/>
              <a:gd name="connsiteX414" fmla="*/ 1930400 w 2349500"/>
              <a:gd name="connsiteY414" fmla="*/ 1514475 h 1971675"/>
              <a:gd name="connsiteX415" fmla="*/ 1939925 w 2349500"/>
              <a:gd name="connsiteY415" fmla="*/ 1511300 h 1971675"/>
              <a:gd name="connsiteX416" fmla="*/ 1949450 w 2349500"/>
              <a:gd name="connsiteY416" fmla="*/ 1504950 h 1971675"/>
              <a:gd name="connsiteX417" fmla="*/ 1955800 w 2349500"/>
              <a:gd name="connsiteY417" fmla="*/ 1498600 h 1971675"/>
              <a:gd name="connsiteX418" fmla="*/ 1965325 w 2349500"/>
              <a:gd name="connsiteY418" fmla="*/ 1476375 h 1971675"/>
              <a:gd name="connsiteX419" fmla="*/ 1974850 w 2349500"/>
              <a:gd name="connsiteY419" fmla="*/ 1457325 h 1971675"/>
              <a:gd name="connsiteX420" fmla="*/ 1981200 w 2349500"/>
              <a:gd name="connsiteY420" fmla="*/ 1441450 h 1971675"/>
              <a:gd name="connsiteX421" fmla="*/ 1987550 w 2349500"/>
              <a:gd name="connsiteY421" fmla="*/ 1425575 h 1971675"/>
              <a:gd name="connsiteX422" fmla="*/ 2003425 w 2349500"/>
              <a:gd name="connsiteY422" fmla="*/ 1409700 h 1971675"/>
              <a:gd name="connsiteX423" fmla="*/ 1743075 w 2349500"/>
              <a:gd name="connsiteY423" fmla="*/ 1231900 h 1971675"/>
              <a:gd name="connsiteX424" fmla="*/ 1749425 w 2349500"/>
              <a:gd name="connsiteY424" fmla="*/ 1231900 h 1971675"/>
              <a:gd name="connsiteX425" fmla="*/ 1752600 w 2349500"/>
              <a:gd name="connsiteY425" fmla="*/ 1235075 h 1971675"/>
              <a:gd name="connsiteX426" fmla="*/ 1758950 w 2349500"/>
              <a:gd name="connsiteY426" fmla="*/ 1241425 h 1971675"/>
              <a:gd name="connsiteX427" fmla="*/ 1771650 w 2349500"/>
              <a:gd name="connsiteY427" fmla="*/ 1289050 h 1971675"/>
              <a:gd name="connsiteX428" fmla="*/ 1787525 w 2349500"/>
              <a:gd name="connsiteY428" fmla="*/ 1339850 h 1971675"/>
              <a:gd name="connsiteX429" fmla="*/ 1812472 w 2349500"/>
              <a:gd name="connsiteY429" fmla="*/ 1389743 h 1971675"/>
              <a:gd name="connsiteX430" fmla="*/ 1819275 w 2349500"/>
              <a:gd name="connsiteY430" fmla="*/ 1387475 h 1971675"/>
              <a:gd name="connsiteX431" fmla="*/ 1831975 w 2349500"/>
              <a:gd name="connsiteY431" fmla="*/ 1390650 h 1971675"/>
              <a:gd name="connsiteX432" fmla="*/ 1838325 w 2349500"/>
              <a:gd name="connsiteY432" fmla="*/ 1397000 h 1971675"/>
              <a:gd name="connsiteX433" fmla="*/ 1844675 w 2349500"/>
              <a:gd name="connsiteY433" fmla="*/ 1406525 h 1971675"/>
              <a:gd name="connsiteX434" fmla="*/ 1847850 w 2349500"/>
              <a:gd name="connsiteY434" fmla="*/ 1416050 h 1971675"/>
              <a:gd name="connsiteX435" fmla="*/ 1844675 w 2349500"/>
              <a:gd name="connsiteY435" fmla="*/ 1425575 h 1971675"/>
              <a:gd name="connsiteX436" fmla="*/ 1839072 w 2349500"/>
              <a:gd name="connsiteY436" fmla="*/ 1433980 h 1971675"/>
              <a:gd name="connsiteX437" fmla="*/ 1844675 w 2349500"/>
              <a:gd name="connsiteY437" fmla="*/ 1441450 h 1971675"/>
              <a:gd name="connsiteX438" fmla="*/ 1847850 w 2349500"/>
              <a:gd name="connsiteY438" fmla="*/ 1444625 h 1971675"/>
              <a:gd name="connsiteX439" fmla="*/ 1854200 w 2349500"/>
              <a:gd name="connsiteY439" fmla="*/ 1441450 h 1971675"/>
              <a:gd name="connsiteX440" fmla="*/ 1863725 w 2349500"/>
              <a:gd name="connsiteY440" fmla="*/ 1431925 h 1971675"/>
              <a:gd name="connsiteX441" fmla="*/ 1876425 w 2349500"/>
              <a:gd name="connsiteY441" fmla="*/ 1425575 h 1971675"/>
              <a:gd name="connsiteX442" fmla="*/ 1892300 w 2349500"/>
              <a:gd name="connsiteY442" fmla="*/ 1425575 h 1971675"/>
              <a:gd name="connsiteX443" fmla="*/ 1898650 w 2349500"/>
              <a:gd name="connsiteY443" fmla="*/ 1425575 h 1971675"/>
              <a:gd name="connsiteX444" fmla="*/ 1908175 w 2349500"/>
              <a:gd name="connsiteY444" fmla="*/ 1428750 h 1971675"/>
              <a:gd name="connsiteX445" fmla="*/ 1911350 w 2349500"/>
              <a:gd name="connsiteY445" fmla="*/ 1435100 h 1971675"/>
              <a:gd name="connsiteX446" fmla="*/ 1917700 w 2349500"/>
              <a:gd name="connsiteY446" fmla="*/ 1441450 h 1971675"/>
              <a:gd name="connsiteX447" fmla="*/ 1920875 w 2349500"/>
              <a:gd name="connsiteY447" fmla="*/ 1450975 h 1971675"/>
              <a:gd name="connsiteX448" fmla="*/ 1927225 w 2349500"/>
              <a:gd name="connsiteY448" fmla="*/ 1460500 h 1971675"/>
              <a:gd name="connsiteX449" fmla="*/ 1933575 w 2349500"/>
              <a:gd name="connsiteY449" fmla="*/ 1460500 h 1971675"/>
              <a:gd name="connsiteX450" fmla="*/ 1936750 w 2349500"/>
              <a:gd name="connsiteY450" fmla="*/ 1460500 h 1971675"/>
              <a:gd name="connsiteX451" fmla="*/ 1939925 w 2349500"/>
              <a:gd name="connsiteY451" fmla="*/ 1457325 h 1971675"/>
              <a:gd name="connsiteX452" fmla="*/ 1943100 w 2349500"/>
              <a:gd name="connsiteY452" fmla="*/ 1450975 h 1971675"/>
              <a:gd name="connsiteX453" fmla="*/ 1939925 w 2349500"/>
              <a:gd name="connsiteY453" fmla="*/ 1447800 h 1971675"/>
              <a:gd name="connsiteX454" fmla="*/ 1933575 w 2349500"/>
              <a:gd name="connsiteY454" fmla="*/ 1441450 h 1971675"/>
              <a:gd name="connsiteX455" fmla="*/ 1930400 w 2349500"/>
              <a:gd name="connsiteY455" fmla="*/ 1435100 h 1971675"/>
              <a:gd name="connsiteX456" fmla="*/ 1930400 w 2349500"/>
              <a:gd name="connsiteY456" fmla="*/ 1431925 h 1971675"/>
              <a:gd name="connsiteX457" fmla="*/ 1933575 w 2349500"/>
              <a:gd name="connsiteY457" fmla="*/ 1428750 h 1971675"/>
              <a:gd name="connsiteX458" fmla="*/ 1939925 w 2349500"/>
              <a:gd name="connsiteY458" fmla="*/ 1428750 h 1971675"/>
              <a:gd name="connsiteX459" fmla="*/ 1949450 w 2349500"/>
              <a:gd name="connsiteY459" fmla="*/ 1435100 h 1971675"/>
              <a:gd name="connsiteX460" fmla="*/ 1955800 w 2349500"/>
              <a:gd name="connsiteY460" fmla="*/ 1441450 h 1971675"/>
              <a:gd name="connsiteX461" fmla="*/ 1958975 w 2349500"/>
              <a:gd name="connsiteY461" fmla="*/ 1450975 h 1971675"/>
              <a:gd name="connsiteX462" fmla="*/ 1958975 w 2349500"/>
              <a:gd name="connsiteY462" fmla="*/ 1460500 h 1971675"/>
              <a:gd name="connsiteX463" fmla="*/ 1958975 w 2349500"/>
              <a:gd name="connsiteY463" fmla="*/ 1473200 h 1971675"/>
              <a:gd name="connsiteX464" fmla="*/ 1952625 w 2349500"/>
              <a:gd name="connsiteY464" fmla="*/ 1479550 h 1971675"/>
              <a:gd name="connsiteX465" fmla="*/ 1943100 w 2349500"/>
              <a:gd name="connsiteY465" fmla="*/ 1485900 h 1971675"/>
              <a:gd name="connsiteX466" fmla="*/ 1933575 w 2349500"/>
              <a:gd name="connsiteY466" fmla="*/ 1489075 h 1971675"/>
              <a:gd name="connsiteX467" fmla="*/ 1924050 w 2349500"/>
              <a:gd name="connsiteY467" fmla="*/ 1489075 h 1971675"/>
              <a:gd name="connsiteX468" fmla="*/ 1917700 w 2349500"/>
              <a:gd name="connsiteY468" fmla="*/ 1492250 h 1971675"/>
              <a:gd name="connsiteX469" fmla="*/ 1914525 w 2349500"/>
              <a:gd name="connsiteY469" fmla="*/ 1495425 h 1971675"/>
              <a:gd name="connsiteX470" fmla="*/ 1914525 w 2349500"/>
              <a:gd name="connsiteY470" fmla="*/ 1501775 h 1971675"/>
              <a:gd name="connsiteX471" fmla="*/ 1914525 w 2349500"/>
              <a:gd name="connsiteY471" fmla="*/ 1511300 h 1971675"/>
              <a:gd name="connsiteX472" fmla="*/ 1914525 w 2349500"/>
              <a:gd name="connsiteY472" fmla="*/ 1517650 h 1971675"/>
              <a:gd name="connsiteX473" fmla="*/ 1905000 w 2349500"/>
              <a:gd name="connsiteY473" fmla="*/ 1530350 h 1971675"/>
              <a:gd name="connsiteX474" fmla="*/ 1895475 w 2349500"/>
              <a:gd name="connsiteY474" fmla="*/ 1536700 h 1971675"/>
              <a:gd name="connsiteX475" fmla="*/ 1885950 w 2349500"/>
              <a:gd name="connsiteY475" fmla="*/ 1536700 h 1971675"/>
              <a:gd name="connsiteX476" fmla="*/ 1879600 w 2349500"/>
              <a:gd name="connsiteY476" fmla="*/ 1536700 h 1971675"/>
              <a:gd name="connsiteX477" fmla="*/ 1873250 w 2349500"/>
              <a:gd name="connsiteY477" fmla="*/ 1533525 h 1971675"/>
              <a:gd name="connsiteX478" fmla="*/ 1870075 w 2349500"/>
              <a:gd name="connsiteY478" fmla="*/ 1533525 h 1971675"/>
              <a:gd name="connsiteX479" fmla="*/ 1863725 w 2349500"/>
              <a:gd name="connsiteY479" fmla="*/ 1543050 h 1971675"/>
              <a:gd name="connsiteX480" fmla="*/ 1857375 w 2349500"/>
              <a:gd name="connsiteY480" fmla="*/ 1552575 h 1971675"/>
              <a:gd name="connsiteX481" fmla="*/ 1851025 w 2349500"/>
              <a:gd name="connsiteY481" fmla="*/ 1555750 h 1971675"/>
              <a:gd name="connsiteX482" fmla="*/ 1838325 w 2349500"/>
              <a:gd name="connsiteY482" fmla="*/ 1558925 h 1971675"/>
              <a:gd name="connsiteX483" fmla="*/ 1825625 w 2349500"/>
              <a:gd name="connsiteY483" fmla="*/ 1558925 h 1971675"/>
              <a:gd name="connsiteX484" fmla="*/ 1812925 w 2349500"/>
              <a:gd name="connsiteY484" fmla="*/ 1549400 h 1971675"/>
              <a:gd name="connsiteX485" fmla="*/ 1806575 w 2349500"/>
              <a:gd name="connsiteY485" fmla="*/ 1539875 h 1971675"/>
              <a:gd name="connsiteX486" fmla="*/ 1806575 w 2349500"/>
              <a:gd name="connsiteY486" fmla="*/ 1536700 h 1971675"/>
              <a:gd name="connsiteX487" fmla="*/ 1809750 w 2349500"/>
              <a:gd name="connsiteY487" fmla="*/ 1533525 h 1971675"/>
              <a:gd name="connsiteX488" fmla="*/ 1816100 w 2349500"/>
              <a:gd name="connsiteY488" fmla="*/ 1536700 h 1971675"/>
              <a:gd name="connsiteX489" fmla="*/ 1825625 w 2349500"/>
              <a:gd name="connsiteY489" fmla="*/ 1539875 h 1971675"/>
              <a:gd name="connsiteX490" fmla="*/ 1831975 w 2349500"/>
              <a:gd name="connsiteY490" fmla="*/ 1536700 h 1971675"/>
              <a:gd name="connsiteX491" fmla="*/ 1831975 w 2349500"/>
              <a:gd name="connsiteY491" fmla="*/ 1530350 h 1971675"/>
              <a:gd name="connsiteX492" fmla="*/ 1825625 w 2349500"/>
              <a:gd name="connsiteY492" fmla="*/ 1520825 h 1971675"/>
              <a:gd name="connsiteX493" fmla="*/ 1816100 w 2349500"/>
              <a:gd name="connsiteY493" fmla="*/ 1511300 h 1971675"/>
              <a:gd name="connsiteX494" fmla="*/ 1809750 w 2349500"/>
              <a:gd name="connsiteY494" fmla="*/ 1501775 h 1971675"/>
              <a:gd name="connsiteX495" fmla="*/ 1806575 w 2349500"/>
              <a:gd name="connsiteY495" fmla="*/ 1495425 h 1971675"/>
              <a:gd name="connsiteX496" fmla="*/ 1806575 w 2349500"/>
              <a:gd name="connsiteY496" fmla="*/ 1482725 h 1971675"/>
              <a:gd name="connsiteX497" fmla="*/ 1812925 w 2349500"/>
              <a:gd name="connsiteY497" fmla="*/ 1473200 h 1971675"/>
              <a:gd name="connsiteX498" fmla="*/ 1819275 w 2349500"/>
              <a:gd name="connsiteY498" fmla="*/ 1466850 h 1971675"/>
              <a:gd name="connsiteX499" fmla="*/ 1825625 w 2349500"/>
              <a:gd name="connsiteY499" fmla="*/ 1460500 h 1971675"/>
              <a:gd name="connsiteX500" fmla="*/ 1828800 w 2349500"/>
              <a:gd name="connsiteY500" fmla="*/ 1457325 h 1971675"/>
              <a:gd name="connsiteX501" fmla="*/ 1831975 w 2349500"/>
              <a:gd name="connsiteY501" fmla="*/ 1454150 h 1971675"/>
              <a:gd name="connsiteX502" fmla="*/ 1828800 w 2349500"/>
              <a:gd name="connsiteY502" fmla="*/ 1447800 h 1971675"/>
              <a:gd name="connsiteX503" fmla="*/ 1825096 w 2349500"/>
              <a:gd name="connsiteY503" fmla="*/ 1441450 h 1971675"/>
              <a:gd name="connsiteX504" fmla="*/ 1819275 w 2349500"/>
              <a:gd name="connsiteY504" fmla="*/ 1441450 h 1971675"/>
              <a:gd name="connsiteX505" fmla="*/ 1809750 w 2349500"/>
              <a:gd name="connsiteY505" fmla="*/ 1441450 h 1971675"/>
              <a:gd name="connsiteX506" fmla="*/ 1803400 w 2349500"/>
              <a:gd name="connsiteY506" fmla="*/ 1435100 h 1971675"/>
              <a:gd name="connsiteX507" fmla="*/ 1797050 w 2349500"/>
              <a:gd name="connsiteY507" fmla="*/ 1425575 h 1971675"/>
              <a:gd name="connsiteX508" fmla="*/ 1793875 w 2349500"/>
              <a:gd name="connsiteY508" fmla="*/ 1416050 h 1971675"/>
              <a:gd name="connsiteX509" fmla="*/ 1797050 w 2349500"/>
              <a:gd name="connsiteY509" fmla="*/ 1406525 h 1971675"/>
              <a:gd name="connsiteX510" fmla="*/ 1802098 w 2349500"/>
              <a:gd name="connsiteY510" fmla="*/ 1398954 h 1971675"/>
              <a:gd name="connsiteX511" fmla="*/ 1790700 w 2349500"/>
              <a:gd name="connsiteY511" fmla="*/ 1371600 h 1971675"/>
              <a:gd name="connsiteX512" fmla="*/ 1765300 w 2349500"/>
              <a:gd name="connsiteY512" fmla="*/ 1311275 h 1971675"/>
              <a:gd name="connsiteX513" fmla="*/ 1743075 w 2349500"/>
              <a:gd name="connsiteY513" fmla="*/ 1238250 h 1971675"/>
              <a:gd name="connsiteX514" fmla="*/ 1644650 w 2349500"/>
              <a:gd name="connsiteY514" fmla="*/ 1117600 h 1971675"/>
              <a:gd name="connsiteX515" fmla="*/ 1654175 w 2349500"/>
              <a:gd name="connsiteY515" fmla="*/ 1143000 h 1971675"/>
              <a:gd name="connsiteX516" fmla="*/ 1660525 w 2349500"/>
              <a:gd name="connsiteY516" fmla="*/ 1168400 h 1971675"/>
              <a:gd name="connsiteX517" fmla="*/ 1666875 w 2349500"/>
              <a:gd name="connsiteY517" fmla="*/ 1193800 h 1971675"/>
              <a:gd name="connsiteX518" fmla="*/ 1670050 w 2349500"/>
              <a:gd name="connsiteY518" fmla="*/ 1219200 h 1971675"/>
              <a:gd name="connsiteX519" fmla="*/ 1670050 w 2349500"/>
              <a:gd name="connsiteY519" fmla="*/ 1241425 h 1971675"/>
              <a:gd name="connsiteX520" fmla="*/ 1666875 w 2349500"/>
              <a:gd name="connsiteY520" fmla="*/ 1263650 h 1971675"/>
              <a:gd name="connsiteX521" fmla="*/ 1663700 w 2349500"/>
              <a:gd name="connsiteY521" fmla="*/ 1282700 h 1971675"/>
              <a:gd name="connsiteX522" fmla="*/ 1657350 w 2349500"/>
              <a:gd name="connsiteY522" fmla="*/ 1304925 h 1971675"/>
              <a:gd name="connsiteX523" fmla="*/ 1647825 w 2349500"/>
              <a:gd name="connsiteY523" fmla="*/ 1320800 h 1971675"/>
              <a:gd name="connsiteX524" fmla="*/ 1638300 w 2349500"/>
              <a:gd name="connsiteY524" fmla="*/ 1339850 h 1971675"/>
              <a:gd name="connsiteX525" fmla="*/ 1628775 w 2349500"/>
              <a:gd name="connsiteY525" fmla="*/ 1355725 h 1971675"/>
              <a:gd name="connsiteX526" fmla="*/ 1616075 w 2349500"/>
              <a:gd name="connsiteY526" fmla="*/ 1368425 h 1971675"/>
              <a:gd name="connsiteX527" fmla="*/ 1603375 w 2349500"/>
              <a:gd name="connsiteY527" fmla="*/ 1381125 h 1971675"/>
              <a:gd name="connsiteX528" fmla="*/ 1587500 w 2349500"/>
              <a:gd name="connsiteY528" fmla="*/ 1393825 h 1971675"/>
              <a:gd name="connsiteX529" fmla="*/ 1574800 w 2349500"/>
              <a:gd name="connsiteY529" fmla="*/ 1400175 h 1971675"/>
              <a:gd name="connsiteX530" fmla="*/ 1558925 w 2349500"/>
              <a:gd name="connsiteY530" fmla="*/ 1409700 h 1971675"/>
              <a:gd name="connsiteX531" fmla="*/ 1546225 w 2349500"/>
              <a:gd name="connsiteY531" fmla="*/ 1412875 h 1971675"/>
              <a:gd name="connsiteX532" fmla="*/ 1536700 w 2349500"/>
              <a:gd name="connsiteY532" fmla="*/ 1412875 h 1971675"/>
              <a:gd name="connsiteX533" fmla="*/ 1520825 w 2349500"/>
              <a:gd name="connsiteY533" fmla="*/ 1409700 h 1971675"/>
              <a:gd name="connsiteX534" fmla="*/ 1511300 w 2349500"/>
              <a:gd name="connsiteY534" fmla="*/ 1403350 h 1971675"/>
              <a:gd name="connsiteX535" fmla="*/ 1504950 w 2349500"/>
              <a:gd name="connsiteY535" fmla="*/ 1393825 h 1971675"/>
              <a:gd name="connsiteX536" fmla="*/ 1501775 w 2349500"/>
              <a:gd name="connsiteY536" fmla="*/ 1384300 h 1971675"/>
              <a:gd name="connsiteX537" fmla="*/ 1504950 w 2349500"/>
              <a:gd name="connsiteY537" fmla="*/ 1377950 h 1971675"/>
              <a:gd name="connsiteX538" fmla="*/ 1508125 w 2349500"/>
              <a:gd name="connsiteY538" fmla="*/ 1371600 h 1971675"/>
              <a:gd name="connsiteX539" fmla="*/ 1517650 w 2349500"/>
              <a:gd name="connsiteY539" fmla="*/ 1371600 h 1971675"/>
              <a:gd name="connsiteX540" fmla="*/ 1524000 w 2349500"/>
              <a:gd name="connsiteY540" fmla="*/ 1377950 h 1971675"/>
              <a:gd name="connsiteX541" fmla="*/ 1524000 w 2349500"/>
              <a:gd name="connsiteY541" fmla="*/ 1384300 h 1971675"/>
              <a:gd name="connsiteX542" fmla="*/ 1527175 w 2349500"/>
              <a:gd name="connsiteY542" fmla="*/ 1393825 h 1971675"/>
              <a:gd name="connsiteX543" fmla="*/ 1527175 w 2349500"/>
              <a:gd name="connsiteY543" fmla="*/ 1397000 h 1971675"/>
              <a:gd name="connsiteX544" fmla="*/ 1536700 w 2349500"/>
              <a:gd name="connsiteY544" fmla="*/ 1400175 h 1971675"/>
              <a:gd name="connsiteX545" fmla="*/ 1546225 w 2349500"/>
              <a:gd name="connsiteY545" fmla="*/ 1397000 h 1971675"/>
              <a:gd name="connsiteX546" fmla="*/ 1568450 w 2349500"/>
              <a:gd name="connsiteY546" fmla="*/ 1390650 h 1971675"/>
              <a:gd name="connsiteX547" fmla="*/ 1574800 w 2349500"/>
              <a:gd name="connsiteY547" fmla="*/ 1384300 h 1971675"/>
              <a:gd name="connsiteX548" fmla="*/ 1577975 w 2349500"/>
              <a:gd name="connsiteY548" fmla="*/ 1377950 h 1971675"/>
              <a:gd name="connsiteX549" fmla="*/ 1574800 w 2349500"/>
              <a:gd name="connsiteY549" fmla="*/ 1374775 h 1971675"/>
              <a:gd name="connsiteX550" fmla="*/ 1568450 w 2349500"/>
              <a:gd name="connsiteY550" fmla="*/ 1371600 h 1971675"/>
              <a:gd name="connsiteX551" fmla="*/ 1562100 w 2349500"/>
              <a:gd name="connsiteY551" fmla="*/ 1371600 h 1971675"/>
              <a:gd name="connsiteX552" fmla="*/ 1549400 w 2349500"/>
              <a:gd name="connsiteY552" fmla="*/ 1368425 h 1971675"/>
              <a:gd name="connsiteX553" fmla="*/ 1533525 w 2349500"/>
              <a:gd name="connsiteY553" fmla="*/ 1362075 h 1971675"/>
              <a:gd name="connsiteX554" fmla="*/ 1527175 w 2349500"/>
              <a:gd name="connsiteY554" fmla="*/ 1352550 h 1971675"/>
              <a:gd name="connsiteX555" fmla="*/ 1527175 w 2349500"/>
              <a:gd name="connsiteY555" fmla="*/ 1349375 h 1971675"/>
              <a:gd name="connsiteX556" fmla="*/ 1533525 w 2349500"/>
              <a:gd name="connsiteY556" fmla="*/ 1346200 h 1971675"/>
              <a:gd name="connsiteX557" fmla="*/ 1539875 w 2349500"/>
              <a:gd name="connsiteY557" fmla="*/ 1343025 h 1971675"/>
              <a:gd name="connsiteX558" fmla="*/ 1543050 w 2349500"/>
              <a:gd name="connsiteY558" fmla="*/ 1336675 h 1971675"/>
              <a:gd name="connsiteX559" fmla="*/ 1546225 w 2349500"/>
              <a:gd name="connsiteY559" fmla="*/ 1327150 h 1971675"/>
              <a:gd name="connsiteX560" fmla="*/ 1549400 w 2349500"/>
              <a:gd name="connsiteY560" fmla="*/ 1320800 h 1971675"/>
              <a:gd name="connsiteX561" fmla="*/ 1555750 w 2349500"/>
              <a:gd name="connsiteY561" fmla="*/ 1317625 h 1971675"/>
              <a:gd name="connsiteX562" fmla="*/ 1555750 w 2349500"/>
              <a:gd name="connsiteY562" fmla="*/ 1311275 h 1971675"/>
              <a:gd name="connsiteX563" fmla="*/ 1555750 w 2349500"/>
              <a:gd name="connsiteY563" fmla="*/ 1308100 h 1971675"/>
              <a:gd name="connsiteX564" fmla="*/ 1552575 w 2349500"/>
              <a:gd name="connsiteY564" fmla="*/ 1304925 h 1971675"/>
              <a:gd name="connsiteX565" fmla="*/ 1546225 w 2349500"/>
              <a:gd name="connsiteY565" fmla="*/ 1298575 h 1971675"/>
              <a:gd name="connsiteX566" fmla="*/ 1539875 w 2349500"/>
              <a:gd name="connsiteY566" fmla="*/ 1282700 h 1971675"/>
              <a:gd name="connsiteX567" fmla="*/ 1539875 w 2349500"/>
              <a:gd name="connsiteY567" fmla="*/ 1273175 h 1971675"/>
              <a:gd name="connsiteX568" fmla="*/ 1549400 w 2349500"/>
              <a:gd name="connsiteY568" fmla="*/ 1263650 h 1971675"/>
              <a:gd name="connsiteX569" fmla="*/ 1562100 w 2349500"/>
              <a:gd name="connsiteY569" fmla="*/ 1254125 h 1971675"/>
              <a:gd name="connsiteX570" fmla="*/ 1581150 w 2349500"/>
              <a:gd name="connsiteY570" fmla="*/ 1244600 h 1971675"/>
              <a:gd name="connsiteX571" fmla="*/ 1600200 w 2349500"/>
              <a:gd name="connsiteY571" fmla="*/ 1244600 h 1971675"/>
              <a:gd name="connsiteX572" fmla="*/ 1612900 w 2349500"/>
              <a:gd name="connsiteY572" fmla="*/ 1250950 h 1971675"/>
              <a:gd name="connsiteX573" fmla="*/ 1619250 w 2349500"/>
              <a:gd name="connsiteY573" fmla="*/ 1257300 h 1971675"/>
              <a:gd name="connsiteX574" fmla="*/ 1622425 w 2349500"/>
              <a:gd name="connsiteY574" fmla="*/ 1270000 h 1971675"/>
              <a:gd name="connsiteX575" fmla="*/ 1622425 w 2349500"/>
              <a:gd name="connsiteY575" fmla="*/ 1276350 h 1971675"/>
              <a:gd name="connsiteX576" fmla="*/ 1625600 w 2349500"/>
              <a:gd name="connsiteY576" fmla="*/ 1279525 h 1971675"/>
              <a:gd name="connsiteX577" fmla="*/ 1628775 w 2349500"/>
              <a:gd name="connsiteY577" fmla="*/ 1279525 h 1971675"/>
              <a:gd name="connsiteX578" fmla="*/ 1631950 w 2349500"/>
              <a:gd name="connsiteY578" fmla="*/ 1279525 h 1971675"/>
              <a:gd name="connsiteX579" fmla="*/ 1638300 w 2349500"/>
              <a:gd name="connsiteY579" fmla="*/ 1273175 h 1971675"/>
              <a:gd name="connsiteX580" fmla="*/ 1644650 w 2349500"/>
              <a:gd name="connsiteY580" fmla="*/ 1260475 h 1971675"/>
              <a:gd name="connsiteX581" fmla="*/ 1651000 w 2349500"/>
              <a:gd name="connsiteY581" fmla="*/ 1247775 h 1971675"/>
              <a:gd name="connsiteX582" fmla="*/ 1654175 w 2349500"/>
              <a:gd name="connsiteY582" fmla="*/ 1228725 h 1971675"/>
              <a:gd name="connsiteX583" fmla="*/ 1654175 w 2349500"/>
              <a:gd name="connsiteY583" fmla="*/ 1209675 h 1971675"/>
              <a:gd name="connsiteX584" fmla="*/ 1651000 w 2349500"/>
              <a:gd name="connsiteY584" fmla="*/ 1187450 h 1971675"/>
              <a:gd name="connsiteX585" fmla="*/ 1647825 w 2349500"/>
              <a:gd name="connsiteY585" fmla="*/ 1162050 h 1971675"/>
              <a:gd name="connsiteX586" fmla="*/ 1638300 w 2349500"/>
              <a:gd name="connsiteY586" fmla="*/ 1136650 h 1971675"/>
              <a:gd name="connsiteX587" fmla="*/ 2016125 w 2349500"/>
              <a:gd name="connsiteY587" fmla="*/ 1092200 h 1971675"/>
              <a:gd name="connsiteX588" fmla="*/ 2019300 w 2349500"/>
              <a:gd name="connsiteY588" fmla="*/ 1092200 h 1971675"/>
              <a:gd name="connsiteX589" fmla="*/ 2025650 w 2349500"/>
              <a:gd name="connsiteY589" fmla="*/ 1095375 h 1971675"/>
              <a:gd name="connsiteX590" fmla="*/ 2025650 w 2349500"/>
              <a:gd name="connsiteY590" fmla="*/ 1101725 h 1971675"/>
              <a:gd name="connsiteX591" fmla="*/ 2028825 w 2349500"/>
              <a:gd name="connsiteY591" fmla="*/ 1114425 h 1971675"/>
              <a:gd name="connsiteX592" fmla="*/ 2028825 w 2349500"/>
              <a:gd name="connsiteY592" fmla="*/ 1123950 h 1971675"/>
              <a:gd name="connsiteX593" fmla="*/ 2028825 w 2349500"/>
              <a:gd name="connsiteY593" fmla="*/ 1136650 h 1971675"/>
              <a:gd name="connsiteX594" fmla="*/ 2019300 w 2349500"/>
              <a:gd name="connsiteY594" fmla="*/ 1149350 h 1971675"/>
              <a:gd name="connsiteX595" fmla="*/ 2009775 w 2349500"/>
              <a:gd name="connsiteY595" fmla="*/ 1155700 h 1971675"/>
              <a:gd name="connsiteX596" fmla="*/ 2003425 w 2349500"/>
              <a:gd name="connsiteY596" fmla="*/ 1165225 h 1971675"/>
              <a:gd name="connsiteX597" fmla="*/ 2000250 w 2349500"/>
              <a:gd name="connsiteY597" fmla="*/ 1174750 h 1971675"/>
              <a:gd name="connsiteX598" fmla="*/ 2003425 w 2349500"/>
              <a:gd name="connsiteY598" fmla="*/ 1177925 h 1971675"/>
              <a:gd name="connsiteX599" fmla="*/ 2006600 w 2349500"/>
              <a:gd name="connsiteY599" fmla="*/ 1181100 h 1971675"/>
              <a:gd name="connsiteX600" fmla="*/ 2041525 w 2349500"/>
              <a:gd name="connsiteY600" fmla="*/ 1200150 h 1971675"/>
              <a:gd name="connsiteX601" fmla="*/ 2060575 w 2349500"/>
              <a:gd name="connsiteY601" fmla="*/ 1212850 h 1971675"/>
              <a:gd name="connsiteX602" fmla="*/ 2073275 w 2349500"/>
              <a:gd name="connsiteY602" fmla="*/ 1225550 h 1971675"/>
              <a:gd name="connsiteX603" fmla="*/ 2082800 w 2349500"/>
              <a:gd name="connsiteY603" fmla="*/ 1235075 h 1971675"/>
              <a:gd name="connsiteX604" fmla="*/ 2085975 w 2349500"/>
              <a:gd name="connsiteY604" fmla="*/ 1244600 h 1971675"/>
              <a:gd name="connsiteX605" fmla="*/ 2095500 w 2349500"/>
              <a:gd name="connsiteY605" fmla="*/ 1257300 h 1971675"/>
              <a:gd name="connsiteX606" fmla="*/ 2098675 w 2349500"/>
              <a:gd name="connsiteY606" fmla="*/ 1260475 h 1971675"/>
              <a:gd name="connsiteX607" fmla="*/ 2095500 w 2349500"/>
              <a:gd name="connsiteY607" fmla="*/ 1263650 h 1971675"/>
              <a:gd name="connsiteX608" fmla="*/ 2092325 w 2349500"/>
              <a:gd name="connsiteY608" fmla="*/ 1266825 h 1971675"/>
              <a:gd name="connsiteX609" fmla="*/ 2082800 w 2349500"/>
              <a:gd name="connsiteY609" fmla="*/ 1266825 h 1971675"/>
              <a:gd name="connsiteX610" fmla="*/ 2044700 w 2349500"/>
              <a:gd name="connsiteY610" fmla="*/ 1260475 h 1971675"/>
              <a:gd name="connsiteX611" fmla="*/ 2028825 w 2349500"/>
              <a:gd name="connsiteY611" fmla="*/ 1257300 h 1971675"/>
              <a:gd name="connsiteX612" fmla="*/ 2016125 w 2349500"/>
              <a:gd name="connsiteY612" fmla="*/ 1250950 h 1971675"/>
              <a:gd name="connsiteX613" fmla="*/ 2003425 w 2349500"/>
              <a:gd name="connsiteY613" fmla="*/ 1244600 h 1971675"/>
              <a:gd name="connsiteX614" fmla="*/ 2003425 w 2349500"/>
              <a:gd name="connsiteY614" fmla="*/ 1247775 h 1971675"/>
              <a:gd name="connsiteX615" fmla="*/ 2006600 w 2349500"/>
              <a:gd name="connsiteY615" fmla="*/ 1254125 h 1971675"/>
              <a:gd name="connsiteX616" fmla="*/ 2009775 w 2349500"/>
              <a:gd name="connsiteY616" fmla="*/ 1263650 h 1971675"/>
              <a:gd name="connsiteX617" fmla="*/ 2012950 w 2349500"/>
              <a:gd name="connsiteY617" fmla="*/ 1270000 h 1971675"/>
              <a:gd name="connsiteX618" fmla="*/ 2009775 w 2349500"/>
              <a:gd name="connsiteY618" fmla="*/ 1276350 h 1971675"/>
              <a:gd name="connsiteX619" fmla="*/ 1997075 w 2349500"/>
              <a:gd name="connsiteY619" fmla="*/ 1276350 h 1971675"/>
              <a:gd name="connsiteX620" fmla="*/ 1981200 w 2349500"/>
              <a:gd name="connsiteY620" fmla="*/ 1276350 h 1971675"/>
              <a:gd name="connsiteX621" fmla="*/ 1965325 w 2349500"/>
              <a:gd name="connsiteY621" fmla="*/ 1273175 h 1971675"/>
              <a:gd name="connsiteX622" fmla="*/ 1949450 w 2349500"/>
              <a:gd name="connsiteY622" fmla="*/ 1263650 h 1971675"/>
              <a:gd name="connsiteX623" fmla="*/ 1936750 w 2349500"/>
              <a:gd name="connsiteY623" fmla="*/ 1254125 h 1971675"/>
              <a:gd name="connsiteX624" fmla="*/ 1924050 w 2349500"/>
              <a:gd name="connsiteY624" fmla="*/ 1238250 h 1971675"/>
              <a:gd name="connsiteX625" fmla="*/ 1908175 w 2349500"/>
              <a:gd name="connsiteY625" fmla="*/ 1219200 h 1971675"/>
              <a:gd name="connsiteX626" fmla="*/ 1889125 w 2349500"/>
              <a:gd name="connsiteY626" fmla="*/ 1206500 h 1971675"/>
              <a:gd name="connsiteX627" fmla="*/ 1879600 w 2349500"/>
              <a:gd name="connsiteY627" fmla="*/ 1200150 h 1971675"/>
              <a:gd name="connsiteX628" fmla="*/ 1870075 w 2349500"/>
              <a:gd name="connsiteY628" fmla="*/ 1196975 h 1971675"/>
              <a:gd name="connsiteX629" fmla="*/ 1844675 w 2349500"/>
              <a:gd name="connsiteY629" fmla="*/ 1187450 h 1971675"/>
              <a:gd name="connsiteX630" fmla="*/ 1806575 w 2349500"/>
              <a:gd name="connsiteY630" fmla="*/ 1177925 h 1971675"/>
              <a:gd name="connsiteX631" fmla="*/ 1765300 w 2349500"/>
              <a:gd name="connsiteY631" fmla="*/ 1158875 h 1971675"/>
              <a:gd name="connsiteX632" fmla="*/ 1730375 w 2349500"/>
              <a:gd name="connsiteY632" fmla="*/ 1139825 h 1971675"/>
              <a:gd name="connsiteX633" fmla="*/ 1720850 w 2349500"/>
              <a:gd name="connsiteY633" fmla="*/ 1120775 h 1971675"/>
              <a:gd name="connsiteX634" fmla="*/ 1746250 w 2349500"/>
              <a:gd name="connsiteY634" fmla="*/ 1133475 h 1971675"/>
              <a:gd name="connsiteX635" fmla="*/ 1781175 w 2349500"/>
              <a:gd name="connsiteY635" fmla="*/ 1149350 h 1971675"/>
              <a:gd name="connsiteX636" fmla="*/ 1822450 w 2349500"/>
              <a:gd name="connsiteY636" fmla="*/ 1162050 h 1971675"/>
              <a:gd name="connsiteX637" fmla="*/ 1838325 w 2349500"/>
              <a:gd name="connsiteY637" fmla="*/ 1165225 h 1971675"/>
              <a:gd name="connsiteX638" fmla="*/ 1857375 w 2349500"/>
              <a:gd name="connsiteY638" fmla="*/ 1165225 h 1971675"/>
              <a:gd name="connsiteX639" fmla="*/ 1870075 w 2349500"/>
              <a:gd name="connsiteY639" fmla="*/ 1162050 h 1971675"/>
              <a:gd name="connsiteX640" fmla="*/ 1879600 w 2349500"/>
              <a:gd name="connsiteY640" fmla="*/ 1158875 h 1971675"/>
              <a:gd name="connsiteX641" fmla="*/ 1889125 w 2349500"/>
              <a:gd name="connsiteY641" fmla="*/ 1155700 h 1971675"/>
              <a:gd name="connsiteX642" fmla="*/ 1895475 w 2349500"/>
              <a:gd name="connsiteY642" fmla="*/ 1149350 h 1971675"/>
              <a:gd name="connsiteX643" fmla="*/ 1905000 w 2349500"/>
              <a:gd name="connsiteY643" fmla="*/ 1133475 h 1971675"/>
              <a:gd name="connsiteX644" fmla="*/ 1911350 w 2349500"/>
              <a:gd name="connsiteY644" fmla="*/ 1120775 h 1971675"/>
              <a:gd name="connsiteX645" fmla="*/ 1917700 w 2349500"/>
              <a:gd name="connsiteY645" fmla="*/ 1111250 h 1971675"/>
              <a:gd name="connsiteX646" fmla="*/ 1927225 w 2349500"/>
              <a:gd name="connsiteY646" fmla="*/ 1101725 h 1971675"/>
              <a:gd name="connsiteX647" fmla="*/ 1936750 w 2349500"/>
              <a:gd name="connsiteY647" fmla="*/ 1098550 h 1971675"/>
              <a:gd name="connsiteX648" fmla="*/ 1946275 w 2349500"/>
              <a:gd name="connsiteY648" fmla="*/ 1095375 h 1971675"/>
              <a:gd name="connsiteX649" fmla="*/ 1955800 w 2349500"/>
              <a:gd name="connsiteY649" fmla="*/ 1095375 h 1971675"/>
              <a:gd name="connsiteX650" fmla="*/ 1958975 w 2349500"/>
              <a:gd name="connsiteY650" fmla="*/ 1098550 h 1971675"/>
              <a:gd name="connsiteX651" fmla="*/ 1962150 w 2349500"/>
              <a:gd name="connsiteY651" fmla="*/ 1104900 h 1971675"/>
              <a:gd name="connsiteX652" fmla="*/ 1962150 w 2349500"/>
              <a:gd name="connsiteY652" fmla="*/ 1108075 h 1971675"/>
              <a:gd name="connsiteX653" fmla="*/ 1965325 w 2349500"/>
              <a:gd name="connsiteY653" fmla="*/ 1111250 h 1971675"/>
              <a:gd name="connsiteX654" fmla="*/ 1978025 w 2349500"/>
              <a:gd name="connsiteY654" fmla="*/ 1111250 h 1971675"/>
              <a:gd name="connsiteX655" fmla="*/ 1997075 w 2349500"/>
              <a:gd name="connsiteY655" fmla="*/ 1108075 h 1971675"/>
              <a:gd name="connsiteX656" fmla="*/ 2006600 w 2349500"/>
              <a:gd name="connsiteY656" fmla="*/ 1104900 h 1971675"/>
              <a:gd name="connsiteX657" fmla="*/ 2009775 w 2349500"/>
              <a:gd name="connsiteY657" fmla="*/ 1101725 h 1971675"/>
              <a:gd name="connsiteX658" fmla="*/ 2012950 w 2349500"/>
              <a:gd name="connsiteY658" fmla="*/ 1098550 h 1971675"/>
              <a:gd name="connsiteX659" fmla="*/ 631654 w 2349500"/>
              <a:gd name="connsiteY659" fmla="*/ 1083019 h 1971675"/>
              <a:gd name="connsiteX660" fmla="*/ 628650 w 2349500"/>
              <a:gd name="connsiteY660" fmla="*/ 1089025 h 1971675"/>
              <a:gd name="connsiteX661" fmla="*/ 622300 w 2349500"/>
              <a:gd name="connsiteY661" fmla="*/ 1095375 h 1971675"/>
              <a:gd name="connsiteX662" fmla="*/ 619125 w 2349500"/>
              <a:gd name="connsiteY662" fmla="*/ 1101725 h 1971675"/>
              <a:gd name="connsiteX663" fmla="*/ 619125 w 2349500"/>
              <a:gd name="connsiteY663" fmla="*/ 1111250 h 1971675"/>
              <a:gd name="connsiteX664" fmla="*/ 619125 w 2349500"/>
              <a:gd name="connsiteY664" fmla="*/ 1120775 h 1971675"/>
              <a:gd name="connsiteX665" fmla="*/ 622300 w 2349500"/>
              <a:gd name="connsiteY665" fmla="*/ 1127125 h 1971675"/>
              <a:gd name="connsiteX666" fmla="*/ 631825 w 2349500"/>
              <a:gd name="connsiteY666" fmla="*/ 1133475 h 1971675"/>
              <a:gd name="connsiteX667" fmla="*/ 641350 w 2349500"/>
              <a:gd name="connsiteY667" fmla="*/ 1133475 h 1971675"/>
              <a:gd name="connsiteX668" fmla="*/ 645511 w 2349500"/>
              <a:gd name="connsiteY668" fmla="*/ 1133475 h 1971675"/>
              <a:gd name="connsiteX669" fmla="*/ 635000 w 2349500"/>
              <a:gd name="connsiteY669" fmla="*/ 1095375 h 1971675"/>
              <a:gd name="connsiteX670" fmla="*/ 654558 w 2349500"/>
              <a:gd name="connsiteY670" fmla="*/ 1078611 h 1971675"/>
              <a:gd name="connsiteX671" fmla="*/ 665480 w 2349500"/>
              <a:gd name="connsiteY671" fmla="*/ 1127760 h 1971675"/>
              <a:gd name="connsiteX672" fmla="*/ 666750 w 2349500"/>
              <a:gd name="connsiteY672" fmla="*/ 1127125 h 1971675"/>
              <a:gd name="connsiteX673" fmla="*/ 676275 w 2349500"/>
              <a:gd name="connsiteY673" fmla="*/ 1120775 h 1971675"/>
              <a:gd name="connsiteX674" fmla="*/ 682625 w 2349500"/>
              <a:gd name="connsiteY674" fmla="*/ 1111250 h 1971675"/>
              <a:gd name="connsiteX675" fmla="*/ 682625 w 2349500"/>
              <a:gd name="connsiteY675" fmla="*/ 1101725 h 1971675"/>
              <a:gd name="connsiteX676" fmla="*/ 679450 w 2349500"/>
              <a:gd name="connsiteY676" fmla="*/ 1092200 h 1971675"/>
              <a:gd name="connsiteX677" fmla="*/ 673100 w 2349500"/>
              <a:gd name="connsiteY677" fmla="*/ 1085850 h 1971675"/>
              <a:gd name="connsiteX678" fmla="*/ 666750 w 2349500"/>
              <a:gd name="connsiteY678" fmla="*/ 1082675 h 1971675"/>
              <a:gd name="connsiteX679" fmla="*/ 657225 w 2349500"/>
              <a:gd name="connsiteY679" fmla="*/ 1079500 h 1971675"/>
              <a:gd name="connsiteX680" fmla="*/ 923925 w 2349500"/>
              <a:gd name="connsiteY680" fmla="*/ 952500 h 1971675"/>
              <a:gd name="connsiteX681" fmla="*/ 930275 w 2349500"/>
              <a:gd name="connsiteY681" fmla="*/ 955675 h 1971675"/>
              <a:gd name="connsiteX682" fmla="*/ 933450 w 2349500"/>
              <a:gd name="connsiteY682" fmla="*/ 958850 h 1971675"/>
              <a:gd name="connsiteX683" fmla="*/ 933450 w 2349500"/>
              <a:gd name="connsiteY683" fmla="*/ 965200 h 1971675"/>
              <a:gd name="connsiteX684" fmla="*/ 936625 w 2349500"/>
              <a:gd name="connsiteY684" fmla="*/ 968375 h 1971675"/>
              <a:gd name="connsiteX685" fmla="*/ 946150 w 2349500"/>
              <a:gd name="connsiteY685" fmla="*/ 965200 h 1971675"/>
              <a:gd name="connsiteX686" fmla="*/ 977900 w 2349500"/>
              <a:gd name="connsiteY686" fmla="*/ 958850 h 1971675"/>
              <a:gd name="connsiteX687" fmla="*/ 990600 w 2349500"/>
              <a:gd name="connsiteY687" fmla="*/ 958850 h 1971675"/>
              <a:gd name="connsiteX688" fmla="*/ 1006475 w 2349500"/>
              <a:gd name="connsiteY688" fmla="*/ 958850 h 1971675"/>
              <a:gd name="connsiteX689" fmla="*/ 1019175 w 2349500"/>
              <a:gd name="connsiteY689" fmla="*/ 965200 h 1971675"/>
              <a:gd name="connsiteX690" fmla="*/ 1031875 w 2349500"/>
              <a:gd name="connsiteY690" fmla="*/ 971550 h 1971675"/>
              <a:gd name="connsiteX691" fmla="*/ 1041400 w 2349500"/>
              <a:gd name="connsiteY691" fmla="*/ 981075 h 1971675"/>
              <a:gd name="connsiteX692" fmla="*/ 1047750 w 2349500"/>
              <a:gd name="connsiteY692" fmla="*/ 993775 h 1971675"/>
              <a:gd name="connsiteX693" fmla="*/ 1050925 w 2349500"/>
              <a:gd name="connsiteY693" fmla="*/ 1003300 h 1971675"/>
              <a:gd name="connsiteX694" fmla="*/ 1047750 w 2349500"/>
              <a:gd name="connsiteY694" fmla="*/ 1009650 h 1971675"/>
              <a:gd name="connsiteX695" fmla="*/ 1041400 w 2349500"/>
              <a:gd name="connsiteY695" fmla="*/ 1009650 h 1971675"/>
              <a:gd name="connsiteX696" fmla="*/ 1031875 w 2349500"/>
              <a:gd name="connsiteY696" fmla="*/ 1000125 h 1971675"/>
              <a:gd name="connsiteX697" fmla="*/ 1025525 w 2349500"/>
              <a:gd name="connsiteY697" fmla="*/ 990600 h 1971675"/>
              <a:gd name="connsiteX698" fmla="*/ 1012825 w 2349500"/>
              <a:gd name="connsiteY698" fmla="*/ 984250 h 1971675"/>
              <a:gd name="connsiteX699" fmla="*/ 1000125 w 2349500"/>
              <a:gd name="connsiteY699" fmla="*/ 977900 h 1971675"/>
              <a:gd name="connsiteX700" fmla="*/ 984250 w 2349500"/>
              <a:gd name="connsiteY700" fmla="*/ 974725 h 1971675"/>
              <a:gd name="connsiteX701" fmla="*/ 965200 w 2349500"/>
              <a:gd name="connsiteY701" fmla="*/ 977900 h 1971675"/>
              <a:gd name="connsiteX702" fmla="*/ 946150 w 2349500"/>
              <a:gd name="connsiteY702" fmla="*/ 990600 h 1971675"/>
              <a:gd name="connsiteX703" fmla="*/ 927100 w 2349500"/>
              <a:gd name="connsiteY703" fmla="*/ 1006475 h 1971675"/>
              <a:gd name="connsiteX704" fmla="*/ 911225 w 2349500"/>
              <a:gd name="connsiteY704" fmla="*/ 1031875 h 1971675"/>
              <a:gd name="connsiteX705" fmla="*/ 898525 w 2349500"/>
              <a:gd name="connsiteY705" fmla="*/ 1060450 h 1971675"/>
              <a:gd name="connsiteX706" fmla="*/ 885825 w 2349500"/>
              <a:gd name="connsiteY706" fmla="*/ 1098550 h 1971675"/>
              <a:gd name="connsiteX707" fmla="*/ 879475 w 2349500"/>
              <a:gd name="connsiteY707" fmla="*/ 1139825 h 1971675"/>
              <a:gd name="connsiteX708" fmla="*/ 876300 w 2349500"/>
              <a:gd name="connsiteY708" fmla="*/ 1187450 h 1971675"/>
              <a:gd name="connsiteX709" fmla="*/ 876300 w 2349500"/>
              <a:gd name="connsiteY709" fmla="*/ 1222375 h 1971675"/>
              <a:gd name="connsiteX710" fmla="*/ 882650 w 2349500"/>
              <a:gd name="connsiteY710" fmla="*/ 1260475 h 1971675"/>
              <a:gd name="connsiteX711" fmla="*/ 895350 w 2349500"/>
              <a:gd name="connsiteY711" fmla="*/ 1298575 h 1971675"/>
              <a:gd name="connsiteX712" fmla="*/ 908050 w 2349500"/>
              <a:gd name="connsiteY712" fmla="*/ 1333500 h 1971675"/>
              <a:gd name="connsiteX713" fmla="*/ 923925 w 2349500"/>
              <a:gd name="connsiteY713" fmla="*/ 1368425 h 1971675"/>
              <a:gd name="connsiteX714" fmla="*/ 942975 w 2349500"/>
              <a:gd name="connsiteY714" fmla="*/ 1403350 h 1971675"/>
              <a:gd name="connsiteX715" fmla="*/ 968375 w 2349500"/>
              <a:gd name="connsiteY715" fmla="*/ 1435100 h 1971675"/>
              <a:gd name="connsiteX716" fmla="*/ 993775 w 2349500"/>
              <a:gd name="connsiteY716" fmla="*/ 1466850 h 1971675"/>
              <a:gd name="connsiteX717" fmla="*/ 1019175 w 2349500"/>
              <a:gd name="connsiteY717" fmla="*/ 1495425 h 1971675"/>
              <a:gd name="connsiteX718" fmla="*/ 1050925 w 2349500"/>
              <a:gd name="connsiteY718" fmla="*/ 1524000 h 1971675"/>
              <a:gd name="connsiteX719" fmla="*/ 1082675 w 2349500"/>
              <a:gd name="connsiteY719" fmla="*/ 1546225 h 1971675"/>
              <a:gd name="connsiteX720" fmla="*/ 1114425 w 2349500"/>
              <a:gd name="connsiteY720" fmla="*/ 1565275 h 1971675"/>
              <a:gd name="connsiteX721" fmla="*/ 1149350 w 2349500"/>
              <a:gd name="connsiteY721" fmla="*/ 1584325 h 1971675"/>
              <a:gd name="connsiteX722" fmla="*/ 1187450 w 2349500"/>
              <a:gd name="connsiteY722" fmla="*/ 1597025 h 1971675"/>
              <a:gd name="connsiteX723" fmla="*/ 1222375 w 2349500"/>
              <a:gd name="connsiteY723" fmla="*/ 1606550 h 1971675"/>
              <a:gd name="connsiteX724" fmla="*/ 1260475 w 2349500"/>
              <a:gd name="connsiteY724" fmla="*/ 1609725 h 1971675"/>
              <a:gd name="connsiteX725" fmla="*/ 1266825 w 2349500"/>
              <a:gd name="connsiteY725" fmla="*/ 1609725 h 1971675"/>
              <a:gd name="connsiteX726" fmla="*/ 1266825 w 2349500"/>
              <a:gd name="connsiteY726" fmla="*/ 1606550 h 1971675"/>
              <a:gd name="connsiteX727" fmla="*/ 1247775 w 2349500"/>
              <a:gd name="connsiteY727" fmla="*/ 1593850 h 1971675"/>
              <a:gd name="connsiteX728" fmla="*/ 1238250 w 2349500"/>
              <a:gd name="connsiteY728" fmla="*/ 1587500 h 1971675"/>
              <a:gd name="connsiteX729" fmla="*/ 1225550 w 2349500"/>
              <a:gd name="connsiteY729" fmla="*/ 1577975 h 1971675"/>
              <a:gd name="connsiteX730" fmla="*/ 1212850 w 2349500"/>
              <a:gd name="connsiteY730" fmla="*/ 1565275 h 1971675"/>
              <a:gd name="connsiteX731" fmla="*/ 1203325 w 2349500"/>
              <a:gd name="connsiteY731" fmla="*/ 1552575 h 1971675"/>
              <a:gd name="connsiteX732" fmla="*/ 1193800 w 2349500"/>
              <a:gd name="connsiteY732" fmla="*/ 1533525 h 1971675"/>
              <a:gd name="connsiteX733" fmla="*/ 1187450 w 2349500"/>
              <a:gd name="connsiteY733" fmla="*/ 1517650 h 1971675"/>
              <a:gd name="connsiteX734" fmla="*/ 1181100 w 2349500"/>
              <a:gd name="connsiteY734" fmla="*/ 1498600 h 1971675"/>
              <a:gd name="connsiteX735" fmla="*/ 1181100 w 2349500"/>
              <a:gd name="connsiteY735" fmla="*/ 1479550 h 1971675"/>
              <a:gd name="connsiteX736" fmla="*/ 1181100 w 2349500"/>
              <a:gd name="connsiteY736" fmla="*/ 1460500 h 1971675"/>
              <a:gd name="connsiteX737" fmla="*/ 1187450 w 2349500"/>
              <a:gd name="connsiteY737" fmla="*/ 1441450 h 1971675"/>
              <a:gd name="connsiteX738" fmla="*/ 1193800 w 2349500"/>
              <a:gd name="connsiteY738" fmla="*/ 1428750 h 1971675"/>
              <a:gd name="connsiteX739" fmla="*/ 1203325 w 2349500"/>
              <a:gd name="connsiteY739" fmla="*/ 1412875 h 1971675"/>
              <a:gd name="connsiteX740" fmla="*/ 1212850 w 2349500"/>
              <a:gd name="connsiteY740" fmla="*/ 1403350 h 1971675"/>
              <a:gd name="connsiteX741" fmla="*/ 1228725 w 2349500"/>
              <a:gd name="connsiteY741" fmla="*/ 1393825 h 1971675"/>
              <a:gd name="connsiteX742" fmla="*/ 1241425 w 2349500"/>
              <a:gd name="connsiteY742" fmla="*/ 1390650 h 1971675"/>
              <a:gd name="connsiteX743" fmla="*/ 1257300 w 2349500"/>
              <a:gd name="connsiteY743" fmla="*/ 1387475 h 1971675"/>
              <a:gd name="connsiteX744" fmla="*/ 1273175 w 2349500"/>
              <a:gd name="connsiteY744" fmla="*/ 1390650 h 1971675"/>
              <a:gd name="connsiteX745" fmla="*/ 1285875 w 2349500"/>
              <a:gd name="connsiteY745" fmla="*/ 1393825 h 1971675"/>
              <a:gd name="connsiteX746" fmla="*/ 1295400 w 2349500"/>
              <a:gd name="connsiteY746" fmla="*/ 1403350 h 1971675"/>
              <a:gd name="connsiteX747" fmla="*/ 1304925 w 2349500"/>
              <a:gd name="connsiteY747" fmla="*/ 1409700 h 1971675"/>
              <a:gd name="connsiteX748" fmla="*/ 1308100 w 2349500"/>
              <a:gd name="connsiteY748" fmla="*/ 1422400 h 1971675"/>
              <a:gd name="connsiteX749" fmla="*/ 1314450 w 2349500"/>
              <a:gd name="connsiteY749" fmla="*/ 1431925 h 1971675"/>
              <a:gd name="connsiteX750" fmla="*/ 1317625 w 2349500"/>
              <a:gd name="connsiteY750" fmla="*/ 1447800 h 1971675"/>
              <a:gd name="connsiteX751" fmla="*/ 1314450 w 2349500"/>
              <a:gd name="connsiteY751" fmla="*/ 1460500 h 1971675"/>
              <a:gd name="connsiteX752" fmla="*/ 1311275 w 2349500"/>
              <a:gd name="connsiteY752" fmla="*/ 1470025 h 1971675"/>
              <a:gd name="connsiteX753" fmla="*/ 1304925 w 2349500"/>
              <a:gd name="connsiteY753" fmla="*/ 1479550 h 1971675"/>
              <a:gd name="connsiteX754" fmla="*/ 1298575 w 2349500"/>
              <a:gd name="connsiteY754" fmla="*/ 1485900 h 1971675"/>
              <a:gd name="connsiteX755" fmla="*/ 1282700 w 2349500"/>
              <a:gd name="connsiteY755" fmla="*/ 1495425 h 1971675"/>
              <a:gd name="connsiteX756" fmla="*/ 1276350 w 2349500"/>
              <a:gd name="connsiteY756" fmla="*/ 1498600 h 1971675"/>
              <a:gd name="connsiteX757" fmla="*/ 1270000 w 2349500"/>
              <a:gd name="connsiteY757" fmla="*/ 1498600 h 1971675"/>
              <a:gd name="connsiteX758" fmla="*/ 1260475 w 2349500"/>
              <a:gd name="connsiteY758" fmla="*/ 1495425 h 1971675"/>
              <a:gd name="connsiteX759" fmla="*/ 1257300 w 2349500"/>
              <a:gd name="connsiteY759" fmla="*/ 1492250 h 1971675"/>
              <a:gd name="connsiteX760" fmla="*/ 1257300 w 2349500"/>
              <a:gd name="connsiteY760" fmla="*/ 1485900 h 1971675"/>
              <a:gd name="connsiteX761" fmla="*/ 1260475 w 2349500"/>
              <a:gd name="connsiteY761" fmla="*/ 1479550 h 1971675"/>
              <a:gd name="connsiteX762" fmla="*/ 1263650 w 2349500"/>
              <a:gd name="connsiteY762" fmla="*/ 1470025 h 1971675"/>
              <a:gd name="connsiteX763" fmla="*/ 1260475 w 2349500"/>
              <a:gd name="connsiteY763" fmla="*/ 1457325 h 1971675"/>
              <a:gd name="connsiteX764" fmla="*/ 1250950 w 2349500"/>
              <a:gd name="connsiteY764" fmla="*/ 1450975 h 1971675"/>
              <a:gd name="connsiteX765" fmla="*/ 1244600 w 2349500"/>
              <a:gd name="connsiteY765" fmla="*/ 1447800 h 1971675"/>
              <a:gd name="connsiteX766" fmla="*/ 1235075 w 2349500"/>
              <a:gd name="connsiteY766" fmla="*/ 1447800 h 1971675"/>
              <a:gd name="connsiteX767" fmla="*/ 1228725 w 2349500"/>
              <a:gd name="connsiteY767" fmla="*/ 1447800 h 1971675"/>
              <a:gd name="connsiteX768" fmla="*/ 1222375 w 2349500"/>
              <a:gd name="connsiteY768" fmla="*/ 1450975 h 1971675"/>
              <a:gd name="connsiteX769" fmla="*/ 1212850 w 2349500"/>
              <a:gd name="connsiteY769" fmla="*/ 1460500 h 1971675"/>
              <a:gd name="connsiteX770" fmla="*/ 1206500 w 2349500"/>
              <a:gd name="connsiteY770" fmla="*/ 1479550 h 1971675"/>
              <a:gd name="connsiteX771" fmla="*/ 1203325 w 2349500"/>
              <a:gd name="connsiteY771" fmla="*/ 1504950 h 1971675"/>
              <a:gd name="connsiteX772" fmla="*/ 1206500 w 2349500"/>
              <a:gd name="connsiteY772" fmla="*/ 1520825 h 1971675"/>
              <a:gd name="connsiteX773" fmla="*/ 1212850 w 2349500"/>
              <a:gd name="connsiteY773" fmla="*/ 1536700 h 1971675"/>
              <a:gd name="connsiteX774" fmla="*/ 1222375 w 2349500"/>
              <a:gd name="connsiteY774" fmla="*/ 1555750 h 1971675"/>
              <a:gd name="connsiteX775" fmla="*/ 1238250 w 2349500"/>
              <a:gd name="connsiteY775" fmla="*/ 1571625 h 1971675"/>
              <a:gd name="connsiteX776" fmla="*/ 1257300 w 2349500"/>
              <a:gd name="connsiteY776" fmla="*/ 1587500 h 1971675"/>
              <a:gd name="connsiteX777" fmla="*/ 1282700 w 2349500"/>
              <a:gd name="connsiteY777" fmla="*/ 1600200 h 1971675"/>
              <a:gd name="connsiteX778" fmla="*/ 1314450 w 2349500"/>
              <a:gd name="connsiteY778" fmla="*/ 1606550 h 1971675"/>
              <a:gd name="connsiteX779" fmla="*/ 1349375 w 2349500"/>
              <a:gd name="connsiteY779" fmla="*/ 1609725 h 1971675"/>
              <a:gd name="connsiteX780" fmla="*/ 1384300 w 2349500"/>
              <a:gd name="connsiteY780" fmla="*/ 1606550 h 1971675"/>
              <a:gd name="connsiteX781" fmla="*/ 1419225 w 2349500"/>
              <a:gd name="connsiteY781" fmla="*/ 1600200 h 1971675"/>
              <a:gd name="connsiteX782" fmla="*/ 1454150 w 2349500"/>
              <a:gd name="connsiteY782" fmla="*/ 1593850 h 1971675"/>
              <a:gd name="connsiteX783" fmla="*/ 1482725 w 2349500"/>
              <a:gd name="connsiteY783" fmla="*/ 1581150 h 1971675"/>
              <a:gd name="connsiteX784" fmla="*/ 1527175 w 2349500"/>
              <a:gd name="connsiteY784" fmla="*/ 1562100 h 1971675"/>
              <a:gd name="connsiteX785" fmla="*/ 1549400 w 2349500"/>
              <a:gd name="connsiteY785" fmla="*/ 1549400 h 1971675"/>
              <a:gd name="connsiteX786" fmla="*/ 1552575 w 2349500"/>
              <a:gd name="connsiteY786" fmla="*/ 1546225 h 1971675"/>
              <a:gd name="connsiteX787" fmla="*/ 1546225 w 2349500"/>
              <a:gd name="connsiteY787" fmla="*/ 1546225 h 1971675"/>
              <a:gd name="connsiteX788" fmla="*/ 1530350 w 2349500"/>
              <a:gd name="connsiteY788" fmla="*/ 1546225 h 1971675"/>
              <a:gd name="connsiteX789" fmla="*/ 1514475 w 2349500"/>
              <a:gd name="connsiteY789" fmla="*/ 1549400 h 1971675"/>
              <a:gd name="connsiteX790" fmla="*/ 1495425 w 2349500"/>
              <a:gd name="connsiteY790" fmla="*/ 1546225 h 1971675"/>
              <a:gd name="connsiteX791" fmla="*/ 1473200 w 2349500"/>
              <a:gd name="connsiteY791" fmla="*/ 1539875 h 1971675"/>
              <a:gd name="connsiteX792" fmla="*/ 1454150 w 2349500"/>
              <a:gd name="connsiteY792" fmla="*/ 1533525 h 1971675"/>
              <a:gd name="connsiteX793" fmla="*/ 1435100 w 2349500"/>
              <a:gd name="connsiteY793" fmla="*/ 1520825 h 1971675"/>
              <a:gd name="connsiteX794" fmla="*/ 1419225 w 2349500"/>
              <a:gd name="connsiteY794" fmla="*/ 1504950 h 1971675"/>
              <a:gd name="connsiteX795" fmla="*/ 1409700 w 2349500"/>
              <a:gd name="connsiteY795" fmla="*/ 1485900 h 1971675"/>
              <a:gd name="connsiteX796" fmla="*/ 1406525 w 2349500"/>
              <a:gd name="connsiteY796" fmla="*/ 1473200 h 1971675"/>
              <a:gd name="connsiteX797" fmla="*/ 1406525 w 2349500"/>
              <a:gd name="connsiteY797" fmla="*/ 1460500 h 1971675"/>
              <a:gd name="connsiteX798" fmla="*/ 1406525 w 2349500"/>
              <a:gd name="connsiteY798" fmla="*/ 1450975 h 1971675"/>
              <a:gd name="connsiteX799" fmla="*/ 1409700 w 2349500"/>
              <a:gd name="connsiteY799" fmla="*/ 1438275 h 1971675"/>
              <a:gd name="connsiteX800" fmla="*/ 1416050 w 2349500"/>
              <a:gd name="connsiteY800" fmla="*/ 1428750 h 1971675"/>
              <a:gd name="connsiteX801" fmla="*/ 1422400 w 2349500"/>
              <a:gd name="connsiteY801" fmla="*/ 1419225 h 1971675"/>
              <a:gd name="connsiteX802" fmla="*/ 1431925 w 2349500"/>
              <a:gd name="connsiteY802" fmla="*/ 1412875 h 1971675"/>
              <a:gd name="connsiteX803" fmla="*/ 1441450 w 2349500"/>
              <a:gd name="connsiteY803" fmla="*/ 1406525 h 1971675"/>
              <a:gd name="connsiteX804" fmla="*/ 1450975 w 2349500"/>
              <a:gd name="connsiteY804" fmla="*/ 1403350 h 1971675"/>
              <a:gd name="connsiteX805" fmla="*/ 1463675 w 2349500"/>
              <a:gd name="connsiteY805" fmla="*/ 1400175 h 1971675"/>
              <a:gd name="connsiteX806" fmla="*/ 1479550 w 2349500"/>
              <a:gd name="connsiteY806" fmla="*/ 1403350 h 1971675"/>
              <a:gd name="connsiteX807" fmla="*/ 1492250 w 2349500"/>
              <a:gd name="connsiteY807" fmla="*/ 1412875 h 1971675"/>
              <a:gd name="connsiteX808" fmla="*/ 1501775 w 2349500"/>
              <a:gd name="connsiteY808" fmla="*/ 1425575 h 1971675"/>
              <a:gd name="connsiteX809" fmla="*/ 1504950 w 2349500"/>
              <a:gd name="connsiteY809" fmla="*/ 1431925 h 1971675"/>
              <a:gd name="connsiteX810" fmla="*/ 1504950 w 2349500"/>
              <a:gd name="connsiteY810" fmla="*/ 1441450 h 1971675"/>
              <a:gd name="connsiteX811" fmla="*/ 1501775 w 2349500"/>
              <a:gd name="connsiteY811" fmla="*/ 1450975 h 1971675"/>
              <a:gd name="connsiteX812" fmla="*/ 1498600 w 2349500"/>
              <a:gd name="connsiteY812" fmla="*/ 1460500 h 1971675"/>
              <a:gd name="connsiteX813" fmla="*/ 1489075 w 2349500"/>
              <a:gd name="connsiteY813" fmla="*/ 1470025 h 1971675"/>
              <a:gd name="connsiteX814" fmla="*/ 1479550 w 2349500"/>
              <a:gd name="connsiteY814" fmla="*/ 1473200 h 1971675"/>
              <a:gd name="connsiteX815" fmla="*/ 1470025 w 2349500"/>
              <a:gd name="connsiteY815" fmla="*/ 1473200 h 1971675"/>
              <a:gd name="connsiteX816" fmla="*/ 1466850 w 2349500"/>
              <a:gd name="connsiteY816" fmla="*/ 1470025 h 1971675"/>
              <a:gd name="connsiteX817" fmla="*/ 1466850 w 2349500"/>
              <a:gd name="connsiteY817" fmla="*/ 1460500 h 1971675"/>
              <a:gd name="connsiteX818" fmla="*/ 1466850 w 2349500"/>
              <a:gd name="connsiteY818" fmla="*/ 1457325 h 1971675"/>
              <a:gd name="connsiteX819" fmla="*/ 1463675 w 2349500"/>
              <a:gd name="connsiteY819" fmla="*/ 1454150 h 1971675"/>
              <a:gd name="connsiteX820" fmla="*/ 1454150 w 2349500"/>
              <a:gd name="connsiteY820" fmla="*/ 1450975 h 1971675"/>
              <a:gd name="connsiteX821" fmla="*/ 1441450 w 2349500"/>
              <a:gd name="connsiteY821" fmla="*/ 1450975 h 1971675"/>
              <a:gd name="connsiteX822" fmla="*/ 1435100 w 2349500"/>
              <a:gd name="connsiteY822" fmla="*/ 1454150 h 1971675"/>
              <a:gd name="connsiteX823" fmla="*/ 1431925 w 2349500"/>
              <a:gd name="connsiteY823" fmla="*/ 1460500 h 1971675"/>
              <a:gd name="connsiteX824" fmla="*/ 1428750 w 2349500"/>
              <a:gd name="connsiteY824" fmla="*/ 1470025 h 1971675"/>
              <a:gd name="connsiteX825" fmla="*/ 1431925 w 2349500"/>
              <a:gd name="connsiteY825" fmla="*/ 1479550 h 1971675"/>
              <a:gd name="connsiteX826" fmla="*/ 1431925 w 2349500"/>
              <a:gd name="connsiteY826" fmla="*/ 1489075 h 1971675"/>
              <a:gd name="connsiteX827" fmla="*/ 1438275 w 2349500"/>
              <a:gd name="connsiteY827" fmla="*/ 1501775 h 1971675"/>
              <a:gd name="connsiteX828" fmla="*/ 1447800 w 2349500"/>
              <a:gd name="connsiteY828" fmla="*/ 1511300 h 1971675"/>
              <a:gd name="connsiteX829" fmla="*/ 1463675 w 2349500"/>
              <a:gd name="connsiteY829" fmla="*/ 1520825 h 1971675"/>
              <a:gd name="connsiteX830" fmla="*/ 1479550 w 2349500"/>
              <a:gd name="connsiteY830" fmla="*/ 1527175 h 1971675"/>
              <a:gd name="connsiteX831" fmla="*/ 1501775 w 2349500"/>
              <a:gd name="connsiteY831" fmla="*/ 1530350 h 1971675"/>
              <a:gd name="connsiteX832" fmla="*/ 1546225 w 2349500"/>
              <a:gd name="connsiteY832" fmla="*/ 1527175 h 1971675"/>
              <a:gd name="connsiteX833" fmla="*/ 1565275 w 2349500"/>
              <a:gd name="connsiteY833" fmla="*/ 1520825 h 1971675"/>
              <a:gd name="connsiteX834" fmla="*/ 1584325 w 2349500"/>
              <a:gd name="connsiteY834" fmla="*/ 1514475 h 1971675"/>
              <a:gd name="connsiteX835" fmla="*/ 1600200 w 2349500"/>
              <a:gd name="connsiteY835" fmla="*/ 1508125 h 1971675"/>
              <a:gd name="connsiteX836" fmla="*/ 1616075 w 2349500"/>
              <a:gd name="connsiteY836" fmla="*/ 1495425 h 1971675"/>
              <a:gd name="connsiteX837" fmla="*/ 1631950 w 2349500"/>
              <a:gd name="connsiteY837" fmla="*/ 1482725 h 1971675"/>
              <a:gd name="connsiteX838" fmla="*/ 1647825 w 2349500"/>
              <a:gd name="connsiteY838" fmla="*/ 1466850 h 1971675"/>
              <a:gd name="connsiteX839" fmla="*/ 1663700 w 2349500"/>
              <a:gd name="connsiteY839" fmla="*/ 1466850 h 1971675"/>
              <a:gd name="connsiteX840" fmla="*/ 1679575 w 2349500"/>
              <a:gd name="connsiteY840" fmla="*/ 1470025 h 1971675"/>
              <a:gd name="connsiteX841" fmla="*/ 1692275 w 2349500"/>
              <a:gd name="connsiteY841" fmla="*/ 1482725 h 1971675"/>
              <a:gd name="connsiteX842" fmla="*/ 1698625 w 2349500"/>
              <a:gd name="connsiteY842" fmla="*/ 1498600 h 1971675"/>
              <a:gd name="connsiteX843" fmla="*/ 1676400 w 2349500"/>
              <a:gd name="connsiteY843" fmla="*/ 1530350 h 1971675"/>
              <a:gd name="connsiteX844" fmla="*/ 1654175 w 2349500"/>
              <a:gd name="connsiteY844" fmla="*/ 1565275 h 1971675"/>
              <a:gd name="connsiteX845" fmla="*/ 1644650 w 2349500"/>
              <a:gd name="connsiteY845" fmla="*/ 1584325 h 1971675"/>
              <a:gd name="connsiteX846" fmla="*/ 1635125 w 2349500"/>
              <a:gd name="connsiteY846" fmla="*/ 1603375 h 1971675"/>
              <a:gd name="connsiteX847" fmla="*/ 1631950 w 2349500"/>
              <a:gd name="connsiteY847" fmla="*/ 1622425 h 1971675"/>
              <a:gd name="connsiteX848" fmla="*/ 1628775 w 2349500"/>
              <a:gd name="connsiteY848" fmla="*/ 1641475 h 1971675"/>
              <a:gd name="connsiteX849" fmla="*/ 1635125 w 2349500"/>
              <a:gd name="connsiteY849" fmla="*/ 1663700 h 1971675"/>
              <a:gd name="connsiteX850" fmla="*/ 1644650 w 2349500"/>
              <a:gd name="connsiteY850" fmla="*/ 1682750 h 1971675"/>
              <a:gd name="connsiteX851" fmla="*/ 1657350 w 2349500"/>
              <a:gd name="connsiteY851" fmla="*/ 1692275 h 1971675"/>
              <a:gd name="connsiteX852" fmla="*/ 1670050 w 2349500"/>
              <a:gd name="connsiteY852" fmla="*/ 1695450 h 1971675"/>
              <a:gd name="connsiteX853" fmla="*/ 1682750 w 2349500"/>
              <a:gd name="connsiteY853" fmla="*/ 1695450 h 1971675"/>
              <a:gd name="connsiteX854" fmla="*/ 1695450 w 2349500"/>
              <a:gd name="connsiteY854" fmla="*/ 1689100 h 1971675"/>
              <a:gd name="connsiteX855" fmla="*/ 1704975 w 2349500"/>
              <a:gd name="connsiteY855" fmla="*/ 1679575 h 1971675"/>
              <a:gd name="connsiteX856" fmla="*/ 1708150 w 2349500"/>
              <a:gd name="connsiteY856" fmla="*/ 1670050 h 1971675"/>
              <a:gd name="connsiteX857" fmla="*/ 1708150 w 2349500"/>
              <a:gd name="connsiteY857" fmla="*/ 1660525 h 1971675"/>
              <a:gd name="connsiteX858" fmla="*/ 1704975 w 2349500"/>
              <a:gd name="connsiteY858" fmla="*/ 1657350 h 1971675"/>
              <a:gd name="connsiteX859" fmla="*/ 1701800 w 2349500"/>
              <a:gd name="connsiteY859" fmla="*/ 1654175 h 1971675"/>
              <a:gd name="connsiteX860" fmla="*/ 1695450 w 2349500"/>
              <a:gd name="connsiteY860" fmla="*/ 1654175 h 1971675"/>
              <a:gd name="connsiteX861" fmla="*/ 1689100 w 2349500"/>
              <a:gd name="connsiteY861" fmla="*/ 1654175 h 1971675"/>
              <a:gd name="connsiteX862" fmla="*/ 1685925 w 2349500"/>
              <a:gd name="connsiteY862" fmla="*/ 1654175 h 1971675"/>
              <a:gd name="connsiteX863" fmla="*/ 1685925 w 2349500"/>
              <a:gd name="connsiteY863" fmla="*/ 1647825 h 1971675"/>
              <a:gd name="connsiteX864" fmla="*/ 1692275 w 2349500"/>
              <a:gd name="connsiteY864" fmla="*/ 1638300 h 1971675"/>
              <a:gd name="connsiteX865" fmla="*/ 1704975 w 2349500"/>
              <a:gd name="connsiteY865" fmla="*/ 1631950 h 1971675"/>
              <a:gd name="connsiteX866" fmla="*/ 1717675 w 2349500"/>
              <a:gd name="connsiteY866" fmla="*/ 1625600 h 1971675"/>
              <a:gd name="connsiteX867" fmla="*/ 1727200 w 2349500"/>
              <a:gd name="connsiteY867" fmla="*/ 1625600 h 1971675"/>
              <a:gd name="connsiteX868" fmla="*/ 1733550 w 2349500"/>
              <a:gd name="connsiteY868" fmla="*/ 1628775 h 1971675"/>
              <a:gd name="connsiteX869" fmla="*/ 1743075 w 2349500"/>
              <a:gd name="connsiteY869" fmla="*/ 1635125 h 1971675"/>
              <a:gd name="connsiteX870" fmla="*/ 1749425 w 2349500"/>
              <a:gd name="connsiteY870" fmla="*/ 1644650 h 1971675"/>
              <a:gd name="connsiteX871" fmla="*/ 1752600 w 2349500"/>
              <a:gd name="connsiteY871" fmla="*/ 1657350 h 1971675"/>
              <a:gd name="connsiteX872" fmla="*/ 1755775 w 2349500"/>
              <a:gd name="connsiteY872" fmla="*/ 1670050 h 1971675"/>
              <a:gd name="connsiteX873" fmla="*/ 1755775 w 2349500"/>
              <a:gd name="connsiteY873" fmla="*/ 1685925 h 1971675"/>
              <a:gd name="connsiteX874" fmla="*/ 1755775 w 2349500"/>
              <a:gd name="connsiteY874" fmla="*/ 1698625 h 1971675"/>
              <a:gd name="connsiteX875" fmla="*/ 1749425 w 2349500"/>
              <a:gd name="connsiteY875" fmla="*/ 1711325 h 1971675"/>
              <a:gd name="connsiteX876" fmla="*/ 1736725 w 2349500"/>
              <a:gd name="connsiteY876" fmla="*/ 1724025 h 1971675"/>
              <a:gd name="connsiteX877" fmla="*/ 1724025 w 2349500"/>
              <a:gd name="connsiteY877" fmla="*/ 1730375 h 1971675"/>
              <a:gd name="connsiteX878" fmla="*/ 1701800 w 2349500"/>
              <a:gd name="connsiteY878" fmla="*/ 1733550 h 1971675"/>
              <a:gd name="connsiteX879" fmla="*/ 1685925 w 2349500"/>
              <a:gd name="connsiteY879" fmla="*/ 1733550 h 1971675"/>
              <a:gd name="connsiteX880" fmla="*/ 1670050 w 2349500"/>
              <a:gd name="connsiteY880" fmla="*/ 1730375 h 1971675"/>
              <a:gd name="connsiteX881" fmla="*/ 1660525 w 2349500"/>
              <a:gd name="connsiteY881" fmla="*/ 1724025 h 1971675"/>
              <a:gd name="connsiteX882" fmla="*/ 1647825 w 2349500"/>
              <a:gd name="connsiteY882" fmla="*/ 1717675 h 1971675"/>
              <a:gd name="connsiteX883" fmla="*/ 1631950 w 2349500"/>
              <a:gd name="connsiteY883" fmla="*/ 1698625 h 1971675"/>
              <a:gd name="connsiteX884" fmla="*/ 1619250 w 2349500"/>
              <a:gd name="connsiteY884" fmla="*/ 1679575 h 1971675"/>
              <a:gd name="connsiteX885" fmla="*/ 1612900 w 2349500"/>
              <a:gd name="connsiteY885" fmla="*/ 1660525 h 1971675"/>
              <a:gd name="connsiteX886" fmla="*/ 1609725 w 2349500"/>
              <a:gd name="connsiteY886" fmla="*/ 1641475 h 1971675"/>
              <a:gd name="connsiteX887" fmla="*/ 1609725 w 2349500"/>
              <a:gd name="connsiteY887" fmla="*/ 1616075 h 1971675"/>
              <a:gd name="connsiteX888" fmla="*/ 1612900 w 2349500"/>
              <a:gd name="connsiteY888" fmla="*/ 1609725 h 1971675"/>
              <a:gd name="connsiteX889" fmla="*/ 1609725 w 2349500"/>
              <a:gd name="connsiteY889" fmla="*/ 1609725 h 1971675"/>
              <a:gd name="connsiteX890" fmla="*/ 1600200 w 2349500"/>
              <a:gd name="connsiteY890" fmla="*/ 1619250 h 1971675"/>
              <a:gd name="connsiteX891" fmla="*/ 1555750 w 2349500"/>
              <a:gd name="connsiteY891" fmla="*/ 1663700 h 1971675"/>
              <a:gd name="connsiteX892" fmla="*/ 1530350 w 2349500"/>
              <a:gd name="connsiteY892" fmla="*/ 1689100 h 1971675"/>
              <a:gd name="connsiteX893" fmla="*/ 1498600 w 2349500"/>
              <a:gd name="connsiteY893" fmla="*/ 1714500 h 1971675"/>
              <a:gd name="connsiteX894" fmla="*/ 1460500 w 2349500"/>
              <a:gd name="connsiteY894" fmla="*/ 1739900 h 1971675"/>
              <a:gd name="connsiteX895" fmla="*/ 1419225 w 2349500"/>
              <a:gd name="connsiteY895" fmla="*/ 1765300 h 1971675"/>
              <a:gd name="connsiteX896" fmla="*/ 1368425 w 2349500"/>
              <a:gd name="connsiteY896" fmla="*/ 1790700 h 1971675"/>
              <a:gd name="connsiteX897" fmla="*/ 1311275 w 2349500"/>
              <a:gd name="connsiteY897" fmla="*/ 1812925 h 1971675"/>
              <a:gd name="connsiteX898" fmla="*/ 1270000 w 2349500"/>
              <a:gd name="connsiteY898" fmla="*/ 1825625 h 1971675"/>
              <a:gd name="connsiteX899" fmla="*/ 1174750 w 2349500"/>
              <a:gd name="connsiteY899" fmla="*/ 1863725 h 1971675"/>
              <a:gd name="connsiteX900" fmla="*/ 1117600 w 2349500"/>
              <a:gd name="connsiteY900" fmla="*/ 1885950 h 1971675"/>
              <a:gd name="connsiteX901" fmla="*/ 1057275 w 2349500"/>
              <a:gd name="connsiteY901" fmla="*/ 1914525 h 1971675"/>
              <a:gd name="connsiteX902" fmla="*/ 1003300 w 2349500"/>
              <a:gd name="connsiteY902" fmla="*/ 1943100 h 1971675"/>
              <a:gd name="connsiteX903" fmla="*/ 958850 w 2349500"/>
              <a:gd name="connsiteY903" fmla="*/ 1971675 h 1971675"/>
              <a:gd name="connsiteX904" fmla="*/ 955675 w 2349500"/>
              <a:gd name="connsiteY904" fmla="*/ 1965325 h 1971675"/>
              <a:gd name="connsiteX905" fmla="*/ 955675 w 2349500"/>
              <a:gd name="connsiteY905" fmla="*/ 1952625 h 1971675"/>
              <a:gd name="connsiteX906" fmla="*/ 955675 w 2349500"/>
              <a:gd name="connsiteY906" fmla="*/ 1943100 h 1971675"/>
              <a:gd name="connsiteX907" fmla="*/ 958850 w 2349500"/>
              <a:gd name="connsiteY907" fmla="*/ 1933575 h 1971675"/>
              <a:gd name="connsiteX908" fmla="*/ 965200 w 2349500"/>
              <a:gd name="connsiteY908" fmla="*/ 1924050 h 1971675"/>
              <a:gd name="connsiteX909" fmla="*/ 974725 w 2349500"/>
              <a:gd name="connsiteY909" fmla="*/ 1917700 h 1971675"/>
              <a:gd name="connsiteX910" fmla="*/ 974725 w 2349500"/>
              <a:gd name="connsiteY910" fmla="*/ 1914525 h 1971675"/>
              <a:gd name="connsiteX911" fmla="*/ 977900 w 2349500"/>
              <a:gd name="connsiteY911" fmla="*/ 1911350 h 1971675"/>
              <a:gd name="connsiteX912" fmla="*/ 974725 w 2349500"/>
              <a:gd name="connsiteY912" fmla="*/ 1905000 h 1971675"/>
              <a:gd name="connsiteX913" fmla="*/ 968375 w 2349500"/>
              <a:gd name="connsiteY913" fmla="*/ 1901825 h 1971675"/>
              <a:gd name="connsiteX914" fmla="*/ 958850 w 2349500"/>
              <a:gd name="connsiteY914" fmla="*/ 1901825 h 1971675"/>
              <a:gd name="connsiteX915" fmla="*/ 952500 w 2349500"/>
              <a:gd name="connsiteY915" fmla="*/ 1905000 h 1971675"/>
              <a:gd name="connsiteX916" fmla="*/ 946150 w 2349500"/>
              <a:gd name="connsiteY916" fmla="*/ 1905000 h 1971675"/>
              <a:gd name="connsiteX917" fmla="*/ 942975 w 2349500"/>
              <a:gd name="connsiteY917" fmla="*/ 1898650 h 1971675"/>
              <a:gd name="connsiteX918" fmla="*/ 942975 w 2349500"/>
              <a:gd name="connsiteY918" fmla="*/ 1889125 h 1971675"/>
              <a:gd name="connsiteX919" fmla="*/ 949325 w 2349500"/>
              <a:gd name="connsiteY919" fmla="*/ 1879600 h 1971675"/>
              <a:gd name="connsiteX920" fmla="*/ 955675 w 2349500"/>
              <a:gd name="connsiteY920" fmla="*/ 1870075 h 1971675"/>
              <a:gd name="connsiteX921" fmla="*/ 968375 w 2349500"/>
              <a:gd name="connsiteY921" fmla="*/ 1860550 h 1971675"/>
              <a:gd name="connsiteX922" fmla="*/ 981075 w 2349500"/>
              <a:gd name="connsiteY922" fmla="*/ 1857375 h 1971675"/>
              <a:gd name="connsiteX923" fmla="*/ 1006475 w 2349500"/>
              <a:gd name="connsiteY923" fmla="*/ 1847850 h 1971675"/>
              <a:gd name="connsiteX924" fmla="*/ 1031875 w 2349500"/>
              <a:gd name="connsiteY924" fmla="*/ 1844675 h 1971675"/>
              <a:gd name="connsiteX925" fmla="*/ 1038225 w 2349500"/>
              <a:gd name="connsiteY925" fmla="*/ 1844675 h 1971675"/>
              <a:gd name="connsiteX926" fmla="*/ 1041400 w 2349500"/>
              <a:gd name="connsiteY926" fmla="*/ 1841500 h 1971675"/>
              <a:gd name="connsiteX927" fmla="*/ 1038225 w 2349500"/>
              <a:gd name="connsiteY927" fmla="*/ 1838325 h 1971675"/>
              <a:gd name="connsiteX928" fmla="*/ 1028700 w 2349500"/>
              <a:gd name="connsiteY928" fmla="*/ 1835150 h 1971675"/>
              <a:gd name="connsiteX929" fmla="*/ 1016000 w 2349500"/>
              <a:gd name="connsiteY929" fmla="*/ 1831975 h 1971675"/>
              <a:gd name="connsiteX930" fmla="*/ 1003300 w 2349500"/>
              <a:gd name="connsiteY930" fmla="*/ 1822450 h 1971675"/>
              <a:gd name="connsiteX931" fmla="*/ 993775 w 2349500"/>
              <a:gd name="connsiteY931" fmla="*/ 1812925 h 1971675"/>
              <a:gd name="connsiteX932" fmla="*/ 987425 w 2349500"/>
              <a:gd name="connsiteY932" fmla="*/ 1806575 h 1971675"/>
              <a:gd name="connsiteX933" fmla="*/ 987425 w 2349500"/>
              <a:gd name="connsiteY933" fmla="*/ 1800225 h 1971675"/>
              <a:gd name="connsiteX934" fmla="*/ 987425 w 2349500"/>
              <a:gd name="connsiteY934" fmla="*/ 1793875 h 1971675"/>
              <a:gd name="connsiteX935" fmla="*/ 1000125 w 2349500"/>
              <a:gd name="connsiteY935" fmla="*/ 1778000 h 1971675"/>
              <a:gd name="connsiteX936" fmla="*/ 1016000 w 2349500"/>
              <a:gd name="connsiteY936" fmla="*/ 1771650 h 1971675"/>
              <a:gd name="connsiteX937" fmla="*/ 1031875 w 2349500"/>
              <a:gd name="connsiteY937" fmla="*/ 1765300 h 1971675"/>
              <a:gd name="connsiteX938" fmla="*/ 1063625 w 2349500"/>
              <a:gd name="connsiteY938" fmla="*/ 1758950 h 1971675"/>
              <a:gd name="connsiteX939" fmla="*/ 1089025 w 2349500"/>
              <a:gd name="connsiteY939" fmla="*/ 1758950 h 1971675"/>
              <a:gd name="connsiteX940" fmla="*/ 1098550 w 2349500"/>
              <a:gd name="connsiteY940" fmla="*/ 1758950 h 1971675"/>
              <a:gd name="connsiteX941" fmla="*/ 1101725 w 2349500"/>
              <a:gd name="connsiteY941" fmla="*/ 1755775 h 1971675"/>
              <a:gd name="connsiteX942" fmla="*/ 1101725 w 2349500"/>
              <a:gd name="connsiteY942" fmla="*/ 1749425 h 1971675"/>
              <a:gd name="connsiteX943" fmla="*/ 1104900 w 2349500"/>
              <a:gd name="connsiteY943" fmla="*/ 1743075 h 1971675"/>
              <a:gd name="connsiteX944" fmla="*/ 1111250 w 2349500"/>
              <a:gd name="connsiteY944" fmla="*/ 1736725 h 1971675"/>
              <a:gd name="connsiteX945" fmla="*/ 1123950 w 2349500"/>
              <a:gd name="connsiteY945" fmla="*/ 1730375 h 1971675"/>
              <a:gd name="connsiteX946" fmla="*/ 1158875 w 2349500"/>
              <a:gd name="connsiteY946" fmla="*/ 1730375 h 1971675"/>
              <a:gd name="connsiteX947" fmla="*/ 1177925 w 2349500"/>
              <a:gd name="connsiteY947" fmla="*/ 1733550 h 1971675"/>
              <a:gd name="connsiteX948" fmla="*/ 1203325 w 2349500"/>
              <a:gd name="connsiteY948" fmla="*/ 1739900 h 1971675"/>
              <a:gd name="connsiteX949" fmla="*/ 1228725 w 2349500"/>
              <a:gd name="connsiteY949" fmla="*/ 1746250 h 1971675"/>
              <a:gd name="connsiteX950" fmla="*/ 1257300 w 2349500"/>
              <a:gd name="connsiteY950" fmla="*/ 1749425 h 1971675"/>
              <a:gd name="connsiteX951" fmla="*/ 1279525 w 2349500"/>
              <a:gd name="connsiteY951" fmla="*/ 1749425 h 1971675"/>
              <a:gd name="connsiteX952" fmla="*/ 1295400 w 2349500"/>
              <a:gd name="connsiteY952" fmla="*/ 1749425 h 1971675"/>
              <a:gd name="connsiteX953" fmla="*/ 1298575 w 2349500"/>
              <a:gd name="connsiteY953" fmla="*/ 1746250 h 1971675"/>
              <a:gd name="connsiteX954" fmla="*/ 1301750 w 2349500"/>
              <a:gd name="connsiteY954" fmla="*/ 1743075 h 1971675"/>
              <a:gd name="connsiteX955" fmla="*/ 1298575 w 2349500"/>
              <a:gd name="connsiteY955" fmla="*/ 1739900 h 1971675"/>
              <a:gd name="connsiteX956" fmla="*/ 1292225 w 2349500"/>
              <a:gd name="connsiteY956" fmla="*/ 1739900 h 1971675"/>
              <a:gd name="connsiteX957" fmla="*/ 1285875 w 2349500"/>
              <a:gd name="connsiteY957" fmla="*/ 1736725 h 1971675"/>
              <a:gd name="connsiteX958" fmla="*/ 1279525 w 2349500"/>
              <a:gd name="connsiteY958" fmla="*/ 1730375 h 1971675"/>
              <a:gd name="connsiteX959" fmla="*/ 1273175 w 2349500"/>
              <a:gd name="connsiteY959" fmla="*/ 1720850 h 1971675"/>
              <a:gd name="connsiteX960" fmla="*/ 1273175 w 2349500"/>
              <a:gd name="connsiteY960" fmla="*/ 1713140 h 1971675"/>
              <a:gd name="connsiteX961" fmla="*/ 1266825 w 2349500"/>
              <a:gd name="connsiteY961" fmla="*/ 1714500 h 1971675"/>
              <a:gd name="connsiteX962" fmla="*/ 1206500 w 2349500"/>
              <a:gd name="connsiteY962" fmla="*/ 1720850 h 1971675"/>
              <a:gd name="connsiteX963" fmla="*/ 1143000 w 2349500"/>
              <a:gd name="connsiteY963" fmla="*/ 1720850 h 1971675"/>
              <a:gd name="connsiteX964" fmla="*/ 1076325 w 2349500"/>
              <a:gd name="connsiteY964" fmla="*/ 1720850 h 1971675"/>
              <a:gd name="connsiteX965" fmla="*/ 1006475 w 2349500"/>
              <a:gd name="connsiteY965" fmla="*/ 1714500 h 1971675"/>
              <a:gd name="connsiteX966" fmla="*/ 873125 w 2349500"/>
              <a:gd name="connsiteY966" fmla="*/ 1698625 h 1971675"/>
              <a:gd name="connsiteX967" fmla="*/ 758825 w 2349500"/>
              <a:gd name="connsiteY967" fmla="*/ 1682750 h 1971675"/>
              <a:gd name="connsiteX968" fmla="*/ 727075 w 2349500"/>
              <a:gd name="connsiteY968" fmla="*/ 1679575 h 1971675"/>
              <a:gd name="connsiteX969" fmla="*/ 704850 w 2349500"/>
              <a:gd name="connsiteY969" fmla="*/ 1679575 h 1971675"/>
              <a:gd name="connsiteX970" fmla="*/ 685800 w 2349500"/>
              <a:gd name="connsiteY970" fmla="*/ 1679575 h 1971675"/>
              <a:gd name="connsiteX971" fmla="*/ 673100 w 2349500"/>
              <a:gd name="connsiteY971" fmla="*/ 1689100 h 1971675"/>
              <a:gd name="connsiteX972" fmla="*/ 660400 w 2349500"/>
              <a:gd name="connsiteY972" fmla="*/ 1692275 h 1971675"/>
              <a:gd name="connsiteX973" fmla="*/ 650875 w 2349500"/>
              <a:gd name="connsiteY973" fmla="*/ 1692275 h 1971675"/>
              <a:gd name="connsiteX974" fmla="*/ 635000 w 2349500"/>
              <a:gd name="connsiteY974" fmla="*/ 1685925 h 1971675"/>
              <a:gd name="connsiteX975" fmla="*/ 628650 w 2349500"/>
              <a:gd name="connsiteY975" fmla="*/ 1685925 h 1971675"/>
              <a:gd name="connsiteX976" fmla="*/ 625475 w 2349500"/>
              <a:gd name="connsiteY976" fmla="*/ 1692275 h 1971675"/>
              <a:gd name="connsiteX977" fmla="*/ 622300 w 2349500"/>
              <a:gd name="connsiteY977" fmla="*/ 1701800 h 1971675"/>
              <a:gd name="connsiteX978" fmla="*/ 622300 w 2349500"/>
              <a:gd name="connsiteY978" fmla="*/ 1708150 h 1971675"/>
              <a:gd name="connsiteX979" fmla="*/ 628650 w 2349500"/>
              <a:gd name="connsiteY979" fmla="*/ 1724025 h 1971675"/>
              <a:gd name="connsiteX980" fmla="*/ 625475 w 2349500"/>
              <a:gd name="connsiteY980" fmla="*/ 1730375 h 1971675"/>
              <a:gd name="connsiteX981" fmla="*/ 622300 w 2349500"/>
              <a:gd name="connsiteY981" fmla="*/ 1739900 h 1971675"/>
              <a:gd name="connsiteX982" fmla="*/ 622300 w 2349500"/>
              <a:gd name="connsiteY982" fmla="*/ 1746250 h 1971675"/>
              <a:gd name="connsiteX983" fmla="*/ 625475 w 2349500"/>
              <a:gd name="connsiteY983" fmla="*/ 1752600 h 1971675"/>
              <a:gd name="connsiteX984" fmla="*/ 635000 w 2349500"/>
              <a:gd name="connsiteY984" fmla="*/ 1758950 h 1971675"/>
              <a:gd name="connsiteX985" fmla="*/ 644525 w 2349500"/>
              <a:gd name="connsiteY985" fmla="*/ 1765300 h 1971675"/>
              <a:gd name="connsiteX986" fmla="*/ 666750 w 2349500"/>
              <a:gd name="connsiteY986" fmla="*/ 1768475 h 1971675"/>
              <a:gd name="connsiteX987" fmla="*/ 673100 w 2349500"/>
              <a:gd name="connsiteY987" fmla="*/ 1774825 h 1971675"/>
              <a:gd name="connsiteX988" fmla="*/ 682625 w 2349500"/>
              <a:gd name="connsiteY988" fmla="*/ 1781175 h 1971675"/>
              <a:gd name="connsiteX989" fmla="*/ 688975 w 2349500"/>
              <a:gd name="connsiteY989" fmla="*/ 1790700 h 1971675"/>
              <a:gd name="connsiteX990" fmla="*/ 688975 w 2349500"/>
              <a:gd name="connsiteY990" fmla="*/ 1793875 h 1971675"/>
              <a:gd name="connsiteX991" fmla="*/ 685800 w 2349500"/>
              <a:gd name="connsiteY991" fmla="*/ 1797050 h 1971675"/>
              <a:gd name="connsiteX992" fmla="*/ 679450 w 2349500"/>
              <a:gd name="connsiteY992" fmla="*/ 1793875 h 1971675"/>
              <a:gd name="connsiteX993" fmla="*/ 663575 w 2349500"/>
              <a:gd name="connsiteY993" fmla="*/ 1787525 h 1971675"/>
              <a:gd name="connsiteX994" fmla="*/ 638175 w 2349500"/>
              <a:gd name="connsiteY994" fmla="*/ 1781175 h 1971675"/>
              <a:gd name="connsiteX995" fmla="*/ 625475 w 2349500"/>
              <a:gd name="connsiteY995" fmla="*/ 1778000 h 1971675"/>
              <a:gd name="connsiteX996" fmla="*/ 615950 w 2349500"/>
              <a:gd name="connsiteY996" fmla="*/ 1774825 h 1971675"/>
              <a:gd name="connsiteX997" fmla="*/ 606425 w 2349500"/>
              <a:gd name="connsiteY997" fmla="*/ 1768475 h 1971675"/>
              <a:gd name="connsiteX998" fmla="*/ 600075 w 2349500"/>
              <a:gd name="connsiteY998" fmla="*/ 1762125 h 1971675"/>
              <a:gd name="connsiteX999" fmla="*/ 593725 w 2349500"/>
              <a:gd name="connsiteY999" fmla="*/ 1749425 h 1971675"/>
              <a:gd name="connsiteX1000" fmla="*/ 590550 w 2349500"/>
              <a:gd name="connsiteY1000" fmla="*/ 1733550 h 1971675"/>
              <a:gd name="connsiteX1001" fmla="*/ 587375 w 2349500"/>
              <a:gd name="connsiteY1001" fmla="*/ 1711325 h 1971675"/>
              <a:gd name="connsiteX1002" fmla="*/ 590550 w 2349500"/>
              <a:gd name="connsiteY1002" fmla="*/ 1701800 h 1971675"/>
              <a:gd name="connsiteX1003" fmla="*/ 593725 w 2349500"/>
              <a:gd name="connsiteY1003" fmla="*/ 1689100 h 1971675"/>
              <a:gd name="connsiteX1004" fmla="*/ 596900 w 2349500"/>
              <a:gd name="connsiteY1004" fmla="*/ 1679575 h 1971675"/>
              <a:gd name="connsiteX1005" fmla="*/ 606425 w 2349500"/>
              <a:gd name="connsiteY1005" fmla="*/ 1673225 h 1971675"/>
              <a:gd name="connsiteX1006" fmla="*/ 622300 w 2349500"/>
              <a:gd name="connsiteY1006" fmla="*/ 1657350 h 1971675"/>
              <a:gd name="connsiteX1007" fmla="*/ 647700 w 2349500"/>
              <a:gd name="connsiteY1007" fmla="*/ 1644650 h 1971675"/>
              <a:gd name="connsiteX1008" fmla="*/ 673100 w 2349500"/>
              <a:gd name="connsiteY1008" fmla="*/ 1638300 h 1971675"/>
              <a:gd name="connsiteX1009" fmla="*/ 698500 w 2349500"/>
              <a:gd name="connsiteY1009" fmla="*/ 1635125 h 1971675"/>
              <a:gd name="connsiteX1010" fmla="*/ 727075 w 2349500"/>
              <a:gd name="connsiteY1010" fmla="*/ 1635125 h 1971675"/>
              <a:gd name="connsiteX1011" fmla="*/ 749300 w 2349500"/>
              <a:gd name="connsiteY1011" fmla="*/ 1638300 h 1971675"/>
              <a:gd name="connsiteX1012" fmla="*/ 800100 w 2349500"/>
              <a:gd name="connsiteY1012" fmla="*/ 1654175 h 1971675"/>
              <a:gd name="connsiteX1013" fmla="*/ 835025 w 2349500"/>
              <a:gd name="connsiteY1013" fmla="*/ 1663700 h 1971675"/>
              <a:gd name="connsiteX1014" fmla="*/ 844550 w 2349500"/>
              <a:gd name="connsiteY1014" fmla="*/ 1666875 h 1971675"/>
              <a:gd name="connsiteX1015" fmla="*/ 847725 w 2349500"/>
              <a:gd name="connsiteY1015" fmla="*/ 1663700 h 1971675"/>
              <a:gd name="connsiteX1016" fmla="*/ 844550 w 2349500"/>
              <a:gd name="connsiteY1016" fmla="*/ 1660525 h 1971675"/>
              <a:gd name="connsiteX1017" fmla="*/ 838200 w 2349500"/>
              <a:gd name="connsiteY1017" fmla="*/ 1657350 h 1971675"/>
              <a:gd name="connsiteX1018" fmla="*/ 793750 w 2349500"/>
              <a:gd name="connsiteY1018" fmla="*/ 1638300 h 1971675"/>
              <a:gd name="connsiteX1019" fmla="*/ 746125 w 2349500"/>
              <a:gd name="connsiteY1019" fmla="*/ 1616075 h 1971675"/>
              <a:gd name="connsiteX1020" fmla="*/ 701675 w 2349500"/>
              <a:gd name="connsiteY1020" fmla="*/ 1590675 h 1971675"/>
              <a:gd name="connsiteX1021" fmla="*/ 663575 w 2349500"/>
              <a:gd name="connsiteY1021" fmla="*/ 1565275 h 1971675"/>
              <a:gd name="connsiteX1022" fmla="*/ 603250 w 2349500"/>
              <a:gd name="connsiteY1022" fmla="*/ 1520825 h 1971675"/>
              <a:gd name="connsiteX1023" fmla="*/ 577850 w 2349500"/>
              <a:gd name="connsiteY1023" fmla="*/ 1504950 h 1971675"/>
              <a:gd name="connsiteX1024" fmla="*/ 555625 w 2349500"/>
              <a:gd name="connsiteY1024" fmla="*/ 1492250 h 1971675"/>
              <a:gd name="connsiteX1025" fmla="*/ 539750 w 2349500"/>
              <a:gd name="connsiteY1025" fmla="*/ 1485900 h 1971675"/>
              <a:gd name="connsiteX1026" fmla="*/ 520700 w 2349500"/>
              <a:gd name="connsiteY1026" fmla="*/ 1485900 h 1971675"/>
              <a:gd name="connsiteX1027" fmla="*/ 501650 w 2349500"/>
              <a:gd name="connsiteY1027" fmla="*/ 1492250 h 1971675"/>
              <a:gd name="connsiteX1028" fmla="*/ 495300 w 2349500"/>
              <a:gd name="connsiteY1028" fmla="*/ 1495425 h 1971675"/>
              <a:gd name="connsiteX1029" fmla="*/ 488950 w 2349500"/>
              <a:gd name="connsiteY1029" fmla="*/ 1501775 h 1971675"/>
              <a:gd name="connsiteX1030" fmla="*/ 476250 w 2349500"/>
              <a:gd name="connsiteY1030" fmla="*/ 1514475 h 1971675"/>
              <a:gd name="connsiteX1031" fmla="*/ 463550 w 2349500"/>
              <a:gd name="connsiteY1031" fmla="*/ 1520825 h 1971675"/>
              <a:gd name="connsiteX1032" fmla="*/ 454025 w 2349500"/>
              <a:gd name="connsiteY1032" fmla="*/ 1520825 h 1971675"/>
              <a:gd name="connsiteX1033" fmla="*/ 447675 w 2349500"/>
              <a:gd name="connsiteY1033" fmla="*/ 1514475 h 1971675"/>
              <a:gd name="connsiteX1034" fmla="*/ 441325 w 2349500"/>
              <a:gd name="connsiteY1034" fmla="*/ 1511300 h 1971675"/>
              <a:gd name="connsiteX1035" fmla="*/ 438150 w 2349500"/>
              <a:gd name="connsiteY1035" fmla="*/ 1504950 h 1971675"/>
              <a:gd name="connsiteX1036" fmla="*/ 438150 w 2349500"/>
              <a:gd name="connsiteY1036" fmla="*/ 1501775 h 1971675"/>
              <a:gd name="connsiteX1037" fmla="*/ 438150 w 2349500"/>
              <a:gd name="connsiteY1037" fmla="*/ 1495425 h 1971675"/>
              <a:gd name="connsiteX1038" fmla="*/ 441325 w 2349500"/>
              <a:gd name="connsiteY1038" fmla="*/ 1489075 h 1971675"/>
              <a:gd name="connsiteX1039" fmla="*/ 434975 w 2349500"/>
              <a:gd name="connsiteY1039" fmla="*/ 1489075 h 1971675"/>
              <a:gd name="connsiteX1040" fmla="*/ 428625 w 2349500"/>
              <a:gd name="connsiteY1040" fmla="*/ 1489075 h 1971675"/>
              <a:gd name="connsiteX1041" fmla="*/ 422275 w 2349500"/>
              <a:gd name="connsiteY1041" fmla="*/ 1489075 h 1971675"/>
              <a:gd name="connsiteX1042" fmla="*/ 419100 w 2349500"/>
              <a:gd name="connsiteY1042" fmla="*/ 1485900 h 1971675"/>
              <a:gd name="connsiteX1043" fmla="*/ 412750 w 2349500"/>
              <a:gd name="connsiteY1043" fmla="*/ 1482725 h 1971675"/>
              <a:gd name="connsiteX1044" fmla="*/ 406400 w 2349500"/>
              <a:gd name="connsiteY1044" fmla="*/ 1479550 h 1971675"/>
              <a:gd name="connsiteX1045" fmla="*/ 393700 w 2349500"/>
              <a:gd name="connsiteY1045" fmla="*/ 1482725 h 1971675"/>
              <a:gd name="connsiteX1046" fmla="*/ 387350 w 2349500"/>
              <a:gd name="connsiteY1046" fmla="*/ 1485900 h 1971675"/>
              <a:gd name="connsiteX1047" fmla="*/ 384175 w 2349500"/>
              <a:gd name="connsiteY1047" fmla="*/ 1485900 h 1971675"/>
              <a:gd name="connsiteX1048" fmla="*/ 384175 w 2349500"/>
              <a:gd name="connsiteY1048" fmla="*/ 1479550 h 1971675"/>
              <a:gd name="connsiteX1049" fmla="*/ 384175 w 2349500"/>
              <a:gd name="connsiteY1049" fmla="*/ 1473200 h 1971675"/>
              <a:gd name="connsiteX1050" fmla="*/ 393700 w 2349500"/>
              <a:gd name="connsiteY1050" fmla="*/ 1454150 h 1971675"/>
              <a:gd name="connsiteX1051" fmla="*/ 400050 w 2349500"/>
              <a:gd name="connsiteY1051" fmla="*/ 1444625 h 1971675"/>
              <a:gd name="connsiteX1052" fmla="*/ 409575 w 2349500"/>
              <a:gd name="connsiteY1052" fmla="*/ 1435100 h 1971675"/>
              <a:gd name="connsiteX1053" fmla="*/ 422275 w 2349500"/>
              <a:gd name="connsiteY1053" fmla="*/ 1428750 h 1971675"/>
              <a:gd name="connsiteX1054" fmla="*/ 434975 w 2349500"/>
              <a:gd name="connsiteY1054" fmla="*/ 1422400 h 1971675"/>
              <a:gd name="connsiteX1055" fmla="*/ 450850 w 2349500"/>
              <a:gd name="connsiteY1055" fmla="*/ 1419225 h 1971675"/>
              <a:gd name="connsiteX1056" fmla="*/ 466725 w 2349500"/>
              <a:gd name="connsiteY1056" fmla="*/ 1419225 h 1971675"/>
              <a:gd name="connsiteX1057" fmla="*/ 476250 w 2349500"/>
              <a:gd name="connsiteY1057" fmla="*/ 1416050 h 1971675"/>
              <a:gd name="connsiteX1058" fmla="*/ 476250 w 2349500"/>
              <a:gd name="connsiteY1058" fmla="*/ 1412875 h 1971675"/>
              <a:gd name="connsiteX1059" fmla="*/ 473075 w 2349500"/>
              <a:gd name="connsiteY1059" fmla="*/ 1412875 h 1971675"/>
              <a:gd name="connsiteX1060" fmla="*/ 450850 w 2349500"/>
              <a:gd name="connsiteY1060" fmla="*/ 1397000 h 1971675"/>
              <a:gd name="connsiteX1061" fmla="*/ 431800 w 2349500"/>
              <a:gd name="connsiteY1061" fmla="*/ 1390650 h 1971675"/>
              <a:gd name="connsiteX1062" fmla="*/ 412750 w 2349500"/>
              <a:gd name="connsiteY1062" fmla="*/ 1387475 h 1971675"/>
              <a:gd name="connsiteX1063" fmla="*/ 403225 w 2349500"/>
              <a:gd name="connsiteY1063" fmla="*/ 1387475 h 1971675"/>
              <a:gd name="connsiteX1064" fmla="*/ 396875 w 2349500"/>
              <a:gd name="connsiteY1064" fmla="*/ 1390650 h 1971675"/>
              <a:gd name="connsiteX1065" fmla="*/ 384175 w 2349500"/>
              <a:gd name="connsiteY1065" fmla="*/ 1403350 h 1971675"/>
              <a:gd name="connsiteX1066" fmla="*/ 374650 w 2349500"/>
              <a:gd name="connsiteY1066" fmla="*/ 1422400 h 1971675"/>
              <a:gd name="connsiteX1067" fmla="*/ 365125 w 2349500"/>
              <a:gd name="connsiteY1067" fmla="*/ 1438275 h 1971675"/>
              <a:gd name="connsiteX1068" fmla="*/ 355600 w 2349500"/>
              <a:gd name="connsiteY1068" fmla="*/ 1450975 h 1971675"/>
              <a:gd name="connsiteX1069" fmla="*/ 339725 w 2349500"/>
              <a:gd name="connsiteY1069" fmla="*/ 1460500 h 1971675"/>
              <a:gd name="connsiteX1070" fmla="*/ 327025 w 2349500"/>
              <a:gd name="connsiteY1070" fmla="*/ 1460500 h 1971675"/>
              <a:gd name="connsiteX1071" fmla="*/ 311150 w 2349500"/>
              <a:gd name="connsiteY1071" fmla="*/ 1457325 h 1971675"/>
              <a:gd name="connsiteX1072" fmla="*/ 301625 w 2349500"/>
              <a:gd name="connsiteY1072" fmla="*/ 1450975 h 1971675"/>
              <a:gd name="connsiteX1073" fmla="*/ 298450 w 2349500"/>
              <a:gd name="connsiteY1073" fmla="*/ 1441450 h 1971675"/>
              <a:gd name="connsiteX1074" fmla="*/ 298450 w 2349500"/>
              <a:gd name="connsiteY1074" fmla="*/ 1438275 h 1971675"/>
              <a:gd name="connsiteX1075" fmla="*/ 301625 w 2349500"/>
              <a:gd name="connsiteY1075" fmla="*/ 1431925 h 1971675"/>
              <a:gd name="connsiteX1076" fmla="*/ 307975 w 2349500"/>
              <a:gd name="connsiteY1076" fmla="*/ 1428750 h 1971675"/>
              <a:gd name="connsiteX1077" fmla="*/ 307975 w 2349500"/>
              <a:gd name="connsiteY1077" fmla="*/ 1425575 h 1971675"/>
              <a:gd name="connsiteX1078" fmla="*/ 304800 w 2349500"/>
              <a:gd name="connsiteY1078" fmla="*/ 1425575 h 1971675"/>
              <a:gd name="connsiteX1079" fmla="*/ 295275 w 2349500"/>
              <a:gd name="connsiteY1079" fmla="*/ 1425575 h 1971675"/>
              <a:gd name="connsiteX1080" fmla="*/ 285750 w 2349500"/>
              <a:gd name="connsiteY1080" fmla="*/ 1422400 h 1971675"/>
              <a:gd name="connsiteX1081" fmla="*/ 279400 w 2349500"/>
              <a:gd name="connsiteY1081" fmla="*/ 1419225 h 1971675"/>
              <a:gd name="connsiteX1082" fmla="*/ 273050 w 2349500"/>
              <a:gd name="connsiteY1082" fmla="*/ 1419225 h 1971675"/>
              <a:gd name="connsiteX1083" fmla="*/ 260350 w 2349500"/>
              <a:gd name="connsiteY1083" fmla="*/ 1422400 h 1971675"/>
              <a:gd name="connsiteX1084" fmla="*/ 254000 w 2349500"/>
              <a:gd name="connsiteY1084" fmla="*/ 1425575 h 1971675"/>
              <a:gd name="connsiteX1085" fmla="*/ 250825 w 2349500"/>
              <a:gd name="connsiteY1085" fmla="*/ 1425575 h 1971675"/>
              <a:gd name="connsiteX1086" fmla="*/ 250825 w 2349500"/>
              <a:gd name="connsiteY1086" fmla="*/ 1422400 h 1971675"/>
              <a:gd name="connsiteX1087" fmla="*/ 250825 w 2349500"/>
              <a:gd name="connsiteY1087" fmla="*/ 1416050 h 1971675"/>
              <a:gd name="connsiteX1088" fmla="*/ 257175 w 2349500"/>
              <a:gd name="connsiteY1088" fmla="*/ 1400175 h 1971675"/>
              <a:gd name="connsiteX1089" fmla="*/ 266700 w 2349500"/>
              <a:gd name="connsiteY1089" fmla="*/ 1387475 h 1971675"/>
              <a:gd name="connsiteX1090" fmla="*/ 279400 w 2349500"/>
              <a:gd name="connsiteY1090" fmla="*/ 1374775 h 1971675"/>
              <a:gd name="connsiteX1091" fmla="*/ 292100 w 2349500"/>
              <a:gd name="connsiteY1091" fmla="*/ 1365250 h 1971675"/>
              <a:gd name="connsiteX1092" fmla="*/ 298450 w 2349500"/>
              <a:gd name="connsiteY1092" fmla="*/ 1362075 h 1971675"/>
              <a:gd name="connsiteX1093" fmla="*/ 298450 w 2349500"/>
              <a:gd name="connsiteY1093" fmla="*/ 1358900 h 1971675"/>
              <a:gd name="connsiteX1094" fmla="*/ 292100 w 2349500"/>
              <a:gd name="connsiteY1094" fmla="*/ 1358900 h 1971675"/>
              <a:gd name="connsiteX1095" fmla="*/ 276225 w 2349500"/>
              <a:gd name="connsiteY1095" fmla="*/ 1362075 h 1971675"/>
              <a:gd name="connsiteX1096" fmla="*/ 263525 w 2349500"/>
              <a:gd name="connsiteY1096" fmla="*/ 1365250 h 1971675"/>
              <a:gd name="connsiteX1097" fmla="*/ 247650 w 2349500"/>
              <a:gd name="connsiteY1097" fmla="*/ 1374775 h 1971675"/>
              <a:gd name="connsiteX1098" fmla="*/ 234950 w 2349500"/>
              <a:gd name="connsiteY1098" fmla="*/ 1387475 h 1971675"/>
              <a:gd name="connsiteX1099" fmla="*/ 228600 w 2349500"/>
              <a:gd name="connsiteY1099" fmla="*/ 1397000 h 1971675"/>
              <a:gd name="connsiteX1100" fmla="*/ 225425 w 2349500"/>
              <a:gd name="connsiteY1100" fmla="*/ 1406525 h 1971675"/>
              <a:gd name="connsiteX1101" fmla="*/ 228600 w 2349500"/>
              <a:gd name="connsiteY1101" fmla="*/ 1412875 h 1971675"/>
              <a:gd name="connsiteX1102" fmla="*/ 231775 w 2349500"/>
              <a:gd name="connsiteY1102" fmla="*/ 1422400 h 1971675"/>
              <a:gd name="connsiteX1103" fmla="*/ 238125 w 2349500"/>
              <a:gd name="connsiteY1103" fmla="*/ 1431925 h 1971675"/>
              <a:gd name="connsiteX1104" fmla="*/ 238125 w 2349500"/>
              <a:gd name="connsiteY1104" fmla="*/ 1441450 h 1971675"/>
              <a:gd name="connsiteX1105" fmla="*/ 234950 w 2349500"/>
              <a:gd name="connsiteY1105" fmla="*/ 1450975 h 1971675"/>
              <a:gd name="connsiteX1106" fmla="*/ 231775 w 2349500"/>
              <a:gd name="connsiteY1106" fmla="*/ 1457325 h 1971675"/>
              <a:gd name="connsiteX1107" fmla="*/ 228600 w 2349500"/>
              <a:gd name="connsiteY1107" fmla="*/ 1463675 h 1971675"/>
              <a:gd name="connsiteX1108" fmla="*/ 228600 w 2349500"/>
              <a:gd name="connsiteY1108" fmla="*/ 1470025 h 1971675"/>
              <a:gd name="connsiteX1109" fmla="*/ 241300 w 2349500"/>
              <a:gd name="connsiteY1109" fmla="*/ 1482725 h 1971675"/>
              <a:gd name="connsiteX1110" fmla="*/ 247650 w 2349500"/>
              <a:gd name="connsiteY1110" fmla="*/ 1489075 h 1971675"/>
              <a:gd name="connsiteX1111" fmla="*/ 247650 w 2349500"/>
              <a:gd name="connsiteY1111" fmla="*/ 1495425 h 1971675"/>
              <a:gd name="connsiteX1112" fmla="*/ 244475 w 2349500"/>
              <a:gd name="connsiteY1112" fmla="*/ 1498600 h 1971675"/>
              <a:gd name="connsiteX1113" fmla="*/ 234950 w 2349500"/>
              <a:gd name="connsiteY1113" fmla="*/ 1498600 h 1971675"/>
              <a:gd name="connsiteX1114" fmla="*/ 219075 w 2349500"/>
              <a:gd name="connsiteY1114" fmla="*/ 1489075 h 1971675"/>
              <a:gd name="connsiteX1115" fmla="*/ 206375 w 2349500"/>
              <a:gd name="connsiteY1115" fmla="*/ 1476375 h 1971675"/>
              <a:gd name="connsiteX1116" fmla="*/ 196850 w 2349500"/>
              <a:gd name="connsiteY1116" fmla="*/ 1457325 h 1971675"/>
              <a:gd name="connsiteX1117" fmla="*/ 193675 w 2349500"/>
              <a:gd name="connsiteY1117" fmla="*/ 1447800 h 1971675"/>
              <a:gd name="connsiteX1118" fmla="*/ 190500 w 2349500"/>
              <a:gd name="connsiteY1118" fmla="*/ 1438275 h 1971675"/>
              <a:gd name="connsiteX1119" fmla="*/ 193675 w 2349500"/>
              <a:gd name="connsiteY1119" fmla="*/ 1422400 h 1971675"/>
              <a:gd name="connsiteX1120" fmla="*/ 196850 w 2349500"/>
              <a:gd name="connsiteY1120" fmla="*/ 1409700 h 1971675"/>
              <a:gd name="connsiteX1121" fmla="*/ 203200 w 2349500"/>
              <a:gd name="connsiteY1121" fmla="*/ 1400175 h 1971675"/>
              <a:gd name="connsiteX1122" fmla="*/ 209550 w 2349500"/>
              <a:gd name="connsiteY1122" fmla="*/ 1387475 h 1971675"/>
              <a:gd name="connsiteX1123" fmla="*/ 219075 w 2349500"/>
              <a:gd name="connsiteY1123" fmla="*/ 1377950 h 1971675"/>
              <a:gd name="connsiteX1124" fmla="*/ 228600 w 2349500"/>
              <a:gd name="connsiteY1124" fmla="*/ 1371600 h 1971675"/>
              <a:gd name="connsiteX1125" fmla="*/ 254000 w 2349500"/>
              <a:gd name="connsiteY1125" fmla="*/ 1358900 h 1971675"/>
              <a:gd name="connsiteX1126" fmla="*/ 285750 w 2349500"/>
              <a:gd name="connsiteY1126" fmla="*/ 1349375 h 1971675"/>
              <a:gd name="connsiteX1127" fmla="*/ 317500 w 2349500"/>
              <a:gd name="connsiteY1127" fmla="*/ 1343025 h 1971675"/>
              <a:gd name="connsiteX1128" fmla="*/ 349250 w 2349500"/>
              <a:gd name="connsiteY1128" fmla="*/ 1346200 h 1971675"/>
              <a:gd name="connsiteX1129" fmla="*/ 381000 w 2349500"/>
              <a:gd name="connsiteY1129" fmla="*/ 1349375 h 1971675"/>
              <a:gd name="connsiteX1130" fmla="*/ 412750 w 2349500"/>
              <a:gd name="connsiteY1130" fmla="*/ 1362075 h 1971675"/>
              <a:gd name="connsiteX1131" fmla="*/ 444500 w 2349500"/>
              <a:gd name="connsiteY1131" fmla="*/ 1377950 h 1971675"/>
              <a:gd name="connsiteX1132" fmla="*/ 479425 w 2349500"/>
              <a:gd name="connsiteY1132" fmla="*/ 1403350 h 1971675"/>
              <a:gd name="connsiteX1133" fmla="*/ 514350 w 2349500"/>
              <a:gd name="connsiteY1133" fmla="*/ 1428750 h 1971675"/>
              <a:gd name="connsiteX1134" fmla="*/ 590550 w 2349500"/>
              <a:gd name="connsiteY1134" fmla="*/ 1489075 h 1971675"/>
              <a:gd name="connsiteX1135" fmla="*/ 628650 w 2349500"/>
              <a:gd name="connsiteY1135" fmla="*/ 1520825 h 1971675"/>
              <a:gd name="connsiteX1136" fmla="*/ 673100 w 2349500"/>
              <a:gd name="connsiteY1136" fmla="*/ 1549400 h 1971675"/>
              <a:gd name="connsiteX1137" fmla="*/ 717550 w 2349500"/>
              <a:gd name="connsiteY1137" fmla="*/ 1581150 h 1971675"/>
              <a:gd name="connsiteX1138" fmla="*/ 762000 w 2349500"/>
              <a:gd name="connsiteY1138" fmla="*/ 1606550 h 1971675"/>
              <a:gd name="connsiteX1139" fmla="*/ 806450 w 2349500"/>
              <a:gd name="connsiteY1139" fmla="*/ 1628775 h 1971675"/>
              <a:gd name="connsiteX1140" fmla="*/ 854075 w 2349500"/>
              <a:gd name="connsiteY1140" fmla="*/ 1647825 h 1971675"/>
              <a:gd name="connsiteX1141" fmla="*/ 904875 w 2349500"/>
              <a:gd name="connsiteY1141" fmla="*/ 1663700 h 1971675"/>
              <a:gd name="connsiteX1142" fmla="*/ 958850 w 2349500"/>
              <a:gd name="connsiteY1142" fmla="*/ 1676400 h 1971675"/>
              <a:gd name="connsiteX1143" fmla="*/ 1025525 w 2349500"/>
              <a:gd name="connsiteY1143" fmla="*/ 1692275 h 1971675"/>
              <a:gd name="connsiteX1144" fmla="*/ 1098550 w 2349500"/>
              <a:gd name="connsiteY1144" fmla="*/ 1701800 h 1971675"/>
              <a:gd name="connsiteX1145" fmla="*/ 1111250 w 2349500"/>
              <a:gd name="connsiteY1145" fmla="*/ 1701800 h 1971675"/>
              <a:gd name="connsiteX1146" fmla="*/ 1114425 w 2349500"/>
              <a:gd name="connsiteY1146" fmla="*/ 1701800 h 1971675"/>
              <a:gd name="connsiteX1147" fmla="*/ 1111250 w 2349500"/>
              <a:gd name="connsiteY1147" fmla="*/ 1698625 h 1971675"/>
              <a:gd name="connsiteX1148" fmla="*/ 1101725 w 2349500"/>
              <a:gd name="connsiteY1148" fmla="*/ 1695450 h 1971675"/>
              <a:gd name="connsiteX1149" fmla="*/ 1041400 w 2349500"/>
              <a:gd name="connsiteY1149" fmla="*/ 1682750 h 1971675"/>
              <a:gd name="connsiteX1150" fmla="*/ 984250 w 2349500"/>
              <a:gd name="connsiteY1150" fmla="*/ 1666875 h 1971675"/>
              <a:gd name="connsiteX1151" fmla="*/ 930275 w 2349500"/>
              <a:gd name="connsiteY1151" fmla="*/ 1647825 h 1971675"/>
              <a:gd name="connsiteX1152" fmla="*/ 876300 w 2349500"/>
              <a:gd name="connsiteY1152" fmla="*/ 1625600 h 1971675"/>
              <a:gd name="connsiteX1153" fmla="*/ 825500 w 2349500"/>
              <a:gd name="connsiteY1153" fmla="*/ 1597025 h 1971675"/>
              <a:gd name="connsiteX1154" fmla="*/ 774700 w 2349500"/>
              <a:gd name="connsiteY1154" fmla="*/ 1562100 h 1971675"/>
              <a:gd name="connsiteX1155" fmla="*/ 720725 w 2349500"/>
              <a:gd name="connsiteY1155" fmla="*/ 1520825 h 1971675"/>
              <a:gd name="connsiteX1156" fmla="*/ 663575 w 2349500"/>
              <a:gd name="connsiteY1156" fmla="*/ 1470025 h 1971675"/>
              <a:gd name="connsiteX1157" fmla="*/ 625475 w 2349500"/>
              <a:gd name="connsiteY1157" fmla="*/ 1431925 h 1971675"/>
              <a:gd name="connsiteX1158" fmla="*/ 600075 w 2349500"/>
              <a:gd name="connsiteY1158" fmla="*/ 1403350 h 1971675"/>
              <a:gd name="connsiteX1159" fmla="*/ 587375 w 2349500"/>
              <a:gd name="connsiteY1159" fmla="*/ 1374775 h 1971675"/>
              <a:gd name="connsiteX1160" fmla="*/ 581025 w 2349500"/>
              <a:gd name="connsiteY1160" fmla="*/ 1349375 h 1971675"/>
              <a:gd name="connsiteX1161" fmla="*/ 577850 w 2349500"/>
              <a:gd name="connsiteY1161" fmla="*/ 1327150 h 1971675"/>
              <a:gd name="connsiteX1162" fmla="*/ 577850 w 2349500"/>
              <a:gd name="connsiteY1162" fmla="*/ 1304925 h 1971675"/>
              <a:gd name="connsiteX1163" fmla="*/ 581025 w 2349500"/>
              <a:gd name="connsiteY1163" fmla="*/ 1276350 h 1971675"/>
              <a:gd name="connsiteX1164" fmla="*/ 587375 w 2349500"/>
              <a:gd name="connsiteY1164" fmla="*/ 1263650 h 1971675"/>
              <a:gd name="connsiteX1165" fmla="*/ 590550 w 2349500"/>
              <a:gd name="connsiteY1165" fmla="*/ 1263650 h 1971675"/>
              <a:gd name="connsiteX1166" fmla="*/ 596900 w 2349500"/>
              <a:gd name="connsiteY1166" fmla="*/ 1266825 h 1971675"/>
              <a:gd name="connsiteX1167" fmla="*/ 600075 w 2349500"/>
              <a:gd name="connsiteY1167" fmla="*/ 1270000 h 1971675"/>
              <a:gd name="connsiteX1168" fmla="*/ 603250 w 2349500"/>
              <a:gd name="connsiteY1168" fmla="*/ 1266825 h 1971675"/>
              <a:gd name="connsiteX1169" fmla="*/ 606425 w 2349500"/>
              <a:gd name="connsiteY1169" fmla="*/ 1263650 h 1971675"/>
              <a:gd name="connsiteX1170" fmla="*/ 606425 w 2349500"/>
              <a:gd name="connsiteY1170" fmla="*/ 1257300 h 1971675"/>
              <a:gd name="connsiteX1171" fmla="*/ 612775 w 2349500"/>
              <a:gd name="connsiteY1171" fmla="*/ 1238250 h 1971675"/>
              <a:gd name="connsiteX1172" fmla="*/ 619125 w 2349500"/>
              <a:gd name="connsiteY1172" fmla="*/ 1225550 h 1971675"/>
              <a:gd name="connsiteX1173" fmla="*/ 625475 w 2349500"/>
              <a:gd name="connsiteY1173" fmla="*/ 1216025 h 1971675"/>
              <a:gd name="connsiteX1174" fmla="*/ 631825 w 2349500"/>
              <a:gd name="connsiteY1174" fmla="*/ 1209675 h 1971675"/>
              <a:gd name="connsiteX1175" fmla="*/ 638175 w 2349500"/>
              <a:gd name="connsiteY1175" fmla="*/ 1209675 h 1971675"/>
              <a:gd name="connsiteX1176" fmla="*/ 644525 w 2349500"/>
              <a:gd name="connsiteY1176" fmla="*/ 1216025 h 1971675"/>
              <a:gd name="connsiteX1177" fmla="*/ 644525 w 2349500"/>
              <a:gd name="connsiteY1177" fmla="*/ 1222375 h 1971675"/>
              <a:gd name="connsiteX1178" fmla="*/ 644525 w 2349500"/>
              <a:gd name="connsiteY1178" fmla="*/ 1235075 h 1971675"/>
              <a:gd name="connsiteX1179" fmla="*/ 644525 w 2349500"/>
              <a:gd name="connsiteY1179" fmla="*/ 1247775 h 1971675"/>
              <a:gd name="connsiteX1180" fmla="*/ 654050 w 2349500"/>
              <a:gd name="connsiteY1180" fmla="*/ 1270000 h 1971675"/>
              <a:gd name="connsiteX1181" fmla="*/ 657225 w 2349500"/>
              <a:gd name="connsiteY1181" fmla="*/ 1276350 h 1971675"/>
              <a:gd name="connsiteX1182" fmla="*/ 660400 w 2349500"/>
              <a:gd name="connsiteY1182" fmla="*/ 1282700 h 1971675"/>
              <a:gd name="connsiteX1183" fmla="*/ 666750 w 2349500"/>
              <a:gd name="connsiteY1183" fmla="*/ 1285875 h 1971675"/>
              <a:gd name="connsiteX1184" fmla="*/ 673100 w 2349500"/>
              <a:gd name="connsiteY1184" fmla="*/ 1285875 h 1971675"/>
              <a:gd name="connsiteX1185" fmla="*/ 682625 w 2349500"/>
              <a:gd name="connsiteY1185" fmla="*/ 1285875 h 1971675"/>
              <a:gd name="connsiteX1186" fmla="*/ 688975 w 2349500"/>
              <a:gd name="connsiteY1186" fmla="*/ 1289050 h 1971675"/>
              <a:gd name="connsiteX1187" fmla="*/ 698500 w 2349500"/>
              <a:gd name="connsiteY1187" fmla="*/ 1298575 h 1971675"/>
              <a:gd name="connsiteX1188" fmla="*/ 701675 w 2349500"/>
              <a:gd name="connsiteY1188" fmla="*/ 1308100 h 1971675"/>
              <a:gd name="connsiteX1189" fmla="*/ 704850 w 2349500"/>
              <a:gd name="connsiteY1189" fmla="*/ 1320800 h 1971675"/>
              <a:gd name="connsiteX1190" fmla="*/ 708025 w 2349500"/>
              <a:gd name="connsiteY1190" fmla="*/ 1339850 h 1971675"/>
              <a:gd name="connsiteX1191" fmla="*/ 708025 w 2349500"/>
              <a:gd name="connsiteY1191" fmla="*/ 1362075 h 1971675"/>
              <a:gd name="connsiteX1192" fmla="*/ 708025 w 2349500"/>
              <a:gd name="connsiteY1192" fmla="*/ 1387475 h 1971675"/>
              <a:gd name="connsiteX1193" fmla="*/ 708025 w 2349500"/>
              <a:gd name="connsiteY1193" fmla="*/ 1406525 h 1971675"/>
              <a:gd name="connsiteX1194" fmla="*/ 711200 w 2349500"/>
              <a:gd name="connsiteY1194" fmla="*/ 1428750 h 1971675"/>
              <a:gd name="connsiteX1195" fmla="*/ 714375 w 2349500"/>
              <a:gd name="connsiteY1195" fmla="*/ 1447800 h 1971675"/>
              <a:gd name="connsiteX1196" fmla="*/ 723900 w 2349500"/>
              <a:gd name="connsiteY1196" fmla="*/ 1463675 h 1971675"/>
              <a:gd name="connsiteX1197" fmla="*/ 739775 w 2349500"/>
              <a:gd name="connsiteY1197" fmla="*/ 1492250 h 1971675"/>
              <a:gd name="connsiteX1198" fmla="*/ 752475 w 2349500"/>
              <a:gd name="connsiteY1198" fmla="*/ 1511300 h 1971675"/>
              <a:gd name="connsiteX1199" fmla="*/ 762000 w 2349500"/>
              <a:gd name="connsiteY1199" fmla="*/ 1517650 h 1971675"/>
              <a:gd name="connsiteX1200" fmla="*/ 768350 w 2349500"/>
              <a:gd name="connsiteY1200" fmla="*/ 1514475 h 1971675"/>
              <a:gd name="connsiteX1201" fmla="*/ 768350 w 2349500"/>
              <a:gd name="connsiteY1201" fmla="*/ 1511300 h 1971675"/>
              <a:gd name="connsiteX1202" fmla="*/ 765175 w 2349500"/>
              <a:gd name="connsiteY1202" fmla="*/ 1501775 h 1971675"/>
              <a:gd name="connsiteX1203" fmla="*/ 762000 w 2349500"/>
              <a:gd name="connsiteY1203" fmla="*/ 1492250 h 1971675"/>
              <a:gd name="connsiteX1204" fmla="*/ 762000 w 2349500"/>
              <a:gd name="connsiteY1204" fmla="*/ 1482725 h 1971675"/>
              <a:gd name="connsiteX1205" fmla="*/ 762000 w 2349500"/>
              <a:gd name="connsiteY1205" fmla="*/ 1454150 h 1971675"/>
              <a:gd name="connsiteX1206" fmla="*/ 762000 w 2349500"/>
              <a:gd name="connsiteY1206" fmla="*/ 1450975 h 1971675"/>
              <a:gd name="connsiteX1207" fmla="*/ 765175 w 2349500"/>
              <a:gd name="connsiteY1207" fmla="*/ 1447800 h 1971675"/>
              <a:gd name="connsiteX1208" fmla="*/ 771525 w 2349500"/>
              <a:gd name="connsiteY1208" fmla="*/ 1447800 h 1971675"/>
              <a:gd name="connsiteX1209" fmla="*/ 781050 w 2349500"/>
              <a:gd name="connsiteY1209" fmla="*/ 1454150 h 1971675"/>
              <a:gd name="connsiteX1210" fmla="*/ 790575 w 2349500"/>
              <a:gd name="connsiteY1210" fmla="*/ 1460500 h 1971675"/>
              <a:gd name="connsiteX1211" fmla="*/ 800100 w 2349500"/>
              <a:gd name="connsiteY1211" fmla="*/ 1466850 h 1971675"/>
              <a:gd name="connsiteX1212" fmla="*/ 803275 w 2349500"/>
              <a:gd name="connsiteY1212" fmla="*/ 1463675 h 1971675"/>
              <a:gd name="connsiteX1213" fmla="*/ 800100 w 2349500"/>
              <a:gd name="connsiteY1213" fmla="*/ 1457325 h 1971675"/>
              <a:gd name="connsiteX1214" fmla="*/ 800100 w 2349500"/>
              <a:gd name="connsiteY1214" fmla="*/ 1454679 h 1971675"/>
              <a:gd name="connsiteX1215" fmla="*/ 793750 w 2349500"/>
              <a:gd name="connsiteY1215" fmla="*/ 1447800 h 1971675"/>
              <a:gd name="connsiteX1216" fmla="*/ 796925 w 2349500"/>
              <a:gd name="connsiteY1216" fmla="*/ 1419225 h 1971675"/>
              <a:gd name="connsiteX1217" fmla="*/ 801600 w 2349500"/>
              <a:gd name="connsiteY1217" fmla="*/ 1424750 h 1971675"/>
              <a:gd name="connsiteX1218" fmla="*/ 809625 w 2349500"/>
              <a:gd name="connsiteY1218" fmla="*/ 1403350 h 1971675"/>
              <a:gd name="connsiteX1219" fmla="*/ 815975 w 2349500"/>
              <a:gd name="connsiteY1219" fmla="*/ 1397000 h 1971675"/>
              <a:gd name="connsiteX1220" fmla="*/ 822325 w 2349500"/>
              <a:gd name="connsiteY1220" fmla="*/ 1397000 h 1971675"/>
              <a:gd name="connsiteX1221" fmla="*/ 828675 w 2349500"/>
              <a:gd name="connsiteY1221" fmla="*/ 1400175 h 1971675"/>
              <a:gd name="connsiteX1222" fmla="*/ 828675 w 2349500"/>
              <a:gd name="connsiteY1222" fmla="*/ 1406525 h 1971675"/>
              <a:gd name="connsiteX1223" fmla="*/ 835025 w 2349500"/>
              <a:gd name="connsiteY1223" fmla="*/ 1422400 h 1971675"/>
              <a:gd name="connsiteX1224" fmla="*/ 838200 w 2349500"/>
              <a:gd name="connsiteY1224" fmla="*/ 1428750 h 1971675"/>
              <a:gd name="connsiteX1225" fmla="*/ 847725 w 2349500"/>
              <a:gd name="connsiteY1225" fmla="*/ 1431925 h 1971675"/>
              <a:gd name="connsiteX1226" fmla="*/ 857250 w 2349500"/>
              <a:gd name="connsiteY1226" fmla="*/ 1438275 h 1971675"/>
              <a:gd name="connsiteX1227" fmla="*/ 866775 w 2349500"/>
              <a:gd name="connsiteY1227" fmla="*/ 1447800 h 1971675"/>
              <a:gd name="connsiteX1228" fmla="*/ 876300 w 2349500"/>
              <a:gd name="connsiteY1228" fmla="*/ 1466850 h 1971675"/>
              <a:gd name="connsiteX1229" fmla="*/ 882650 w 2349500"/>
              <a:gd name="connsiteY1229" fmla="*/ 1470025 h 1971675"/>
              <a:gd name="connsiteX1230" fmla="*/ 885825 w 2349500"/>
              <a:gd name="connsiteY1230" fmla="*/ 1466850 h 1971675"/>
              <a:gd name="connsiteX1231" fmla="*/ 888453 w 2349500"/>
              <a:gd name="connsiteY1231" fmla="*/ 1460281 h 1971675"/>
              <a:gd name="connsiteX1232" fmla="*/ 885825 w 2349500"/>
              <a:gd name="connsiteY1232" fmla="*/ 1457325 h 1971675"/>
              <a:gd name="connsiteX1233" fmla="*/ 860425 w 2349500"/>
              <a:gd name="connsiteY1233" fmla="*/ 1428750 h 1971675"/>
              <a:gd name="connsiteX1234" fmla="*/ 838200 w 2349500"/>
              <a:gd name="connsiteY1234" fmla="*/ 1400175 h 1971675"/>
              <a:gd name="connsiteX1235" fmla="*/ 819150 w 2349500"/>
              <a:gd name="connsiteY1235" fmla="*/ 1374775 h 1971675"/>
              <a:gd name="connsiteX1236" fmla="*/ 806450 w 2349500"/>
              <a:gd name="connsiteY1236" fmla="*/ 1352550 h 1971675"/>
              <a:gd name="connsiteX1237" fmla="*/ 803275 w 2349500"/>
              <a:gd name="connsiteY1237" fmla="*/ 1343025 h 1971675"/>
              <a:gd name="connsiteX1238" fmla="*/ 803275 w 2349500"/>
              <a:gd name="connsiteY1238" fmla="*/ 1333500 h 1971675"/>
              <a:gd name="connsiteX1239" fmla="*/ 809625 w 2349500"/>
              <a:gd name="connsiteY1239" fmla="*/ 1327150 h 1971675"/>
              <a:gd name="connsiteX1240" fmla="*/ 819150 w 2349500"/>
              <a:gd name="connsiteY1240" fmla="*/ 1327150 h 1971675"/>
              <a:gd name="connsiteX1241" fmla="*/ 828675 w 2349500"/>
              <a:gd name="connsiteY1241" fmla="*/ 1327150 h 1971675"/>
              <a:gd name="connsiteX1242" fmla="*/ 828675 w 2349500"/>
              <a:gd name="connsiteY1242" fmla="*/ 1323975 h 1971675"/>
              <a:gd name="connsiteX1243" fmla="*/ 825500 w 2349500"/>
              <a:gd name="connsiteY1243" fmla="*/ 1317625 h 1971675"/>
              <a:gd name="connsiteX1244" fmla="*/ 815975 w 2349500"/>
              <a:gd name="connsiteY1244" fmla="*/ 1311275 h 1971675"/>
              <a:gd name="connsiteX1245" fmla="*/ 803275 w 2349500"/>
              <a:gd name="connsiteY1245" fmla="*/ 1304925 h 1971675"/>
              <a:gd name="connsiteX1246" fmla="*/ 793750 w 2349500"/>
              <a:gd name="connsiteY1246" fmla="*/ 1298575 h 1971675"/>
              <a:gd name="connsiteX1247" fmla="*/ 784225 w 2349500"/>
              <a:gd name="connsiteY1247" fmla="*/ 1289050 h 1971675"/>
              <a:gd name="connsiteX1248" fmla="*/ 777875 w 2349500"/>
              <a:gd name="connsiteY1248" fmla="*/ 1276350 h 1971675"/>
              <a:gd name="connsiteX1249" fmla="*/ 768350 w 2349500"/>
              <a:gd name="connsiteY1249" fmla="*/ 1254125 h 1971675"/>
              <a:gd name="connsiteX1250" fmla="*/ 768350 w 2349500"/>
              <a:gd name="connsiteY1250" fmla="*/ 1228725 h 1971675"/>
              <a:gd name="connsiteX1251" fmla="*/ 771525 w 2349500"/>
              <a:gd name="connsiteY1251" fmla="*/ 1219200 h 1971675"/>
              <a:gd name="connsiteX1252" fmla="*/ 774700 w 2349500"/>
              <a:gd name="connsiteY1252" fmla="*/ 1212850 h 1971675"/>
              <a:gd name="connsiteX1253" fmla="*/ 781050 w 2349500"/>
              <a:gd name="connsiteY1253" fmla="*/ 1216025 h 1971675"/>
              <a:gd name="connsiteX1254" fmla="*/ 787400 w 2349500"/>
              <a:gd name="connsiteY1254" fmla="*/ 1219200 h 1971675"/>
              <a:gd name="connsiteX1255" fmla="*/ 815975 w 2349500"/>
              <a:gd name="connsiteY1255" fmla="*/ 1238250 h 1971675"/>
              <a:gd name="connsiteX1256" fmla="*/ 831850 w 2349500"/>
              <a:gd name="connsiteY1256" fmla="*/ 1247775 h 1971675"/>
              <a:gd name="connsiteX1257" fmla="*/ 841375 w 2349500"/>
              <a:gd name="connsiteY1257" fmla="*/ 1257300 h 1971675"/>
              <a:gd name="connsiteX1258" fmla="*/ 847725 w 2349500"/>
              <a:gd name="connsiteY1258" fmla="*/ 1263650 h 1971675"/>
              <a:gd name="connsiteX1259" fmla="*/ 850900 w 2349500"/>
              <a:gd name="connsiteY1259" fmla="*/ 1263650 h 1971675"/>
              <a:gd name="connsiteX1260" fmla="*/ 854075 w 2349500"/>
              <a:gd name="connsiteY1260" fmla="*/ 1260475 h 1971675"/>
              <a:gd name="connsiteX1261" fmla="*/ 850900 w 2349500"/>
              <a:gd name="connsiteY1261" fmla="*/ 1254125 h 1971675"/>
              <a:gd name="connsiteX1262" fmla="*/ 831850 w 2349500"/>
              <a:gd name="connsiteY1262" fmla="*/ 1225550 h 1971675"/>
              <a:gd name="connsiteX1263" fmla="*/ 819150 w 2349500"/>
              <a:gd name="connsiteY1263" fmla="*/ 1209675 h 1971675"/>
              <a:gd name="connsiteX1264" fmla="*/ 806450 w 2349500"/>
              <a:gd name="connsiteY1264" fmla="*/ 1193800 h 1971675"/>
              <a:gd name="connsiteX1265" fmla="*/ 796925 w 2349500"/>
              <a:gd name="connsiteY1265" fmla="*/ 1181100 h 1971675"/>
              <a:gd name="connsiteX1266" fmla="*/ 787400 w 2349500"/>
              <a:gd name="connsiteY1266" fmla="*/ 1168400 h 1971675"/>
              <a:gd name="connsiteX1267" fmla="*/ 774700 w 2349500"/>
              <a:gd name="connsiteY1267" fmla="*/ 1143000 h 1971675"/>
              <a:gd name="connsiteX1268" fmla="*/ 768350 w 2349500"/>
              <a:gd name="connsiteY1268" fmla="*/ 1117600 h 1971675"/>
              <a:gd name="connsiteX1269" fmla="*/ 771525 w 2349500"/>
              <a:gd name="connsiteY1269" fmla="*/ 1095375 h 1971675"/>
              <a:gd name="connsiteX1270" fmla="*/ 771525 w 2349500"/>
              <a:gd name="connsiteY1270" fmla="*/ 1089025 h 1971675"/>
              <a:gd name="connsiteX1271" fmla="*/ 777875 w 2349500"/>
              <a:gd name="connsiteY1271" fmla="*/ 1085850 h 1971675"/>
              <a:gd name="connsiteX1272" fmla="*/ 781050 w 2349500"/>
              <a:gd name="connsiteY1272" fmla="*/ 1085850 h 1971675"/>
              <a:gd name="connsiteX1273" fmla="*/ 787400 w 2349500"/>
              <a:gd name="connsiteY1273" fmla="*/ 1089025 h 1971675"/>
              <a:gd name="connsiteX1274" fmla="*/ 790575 w 2349500"/>
              <a:gd name="connsiteY1274" fmla="*/ 1092200 h 1971675"/>
              <a:gd name="connsiteX1275" fmla="*/ 790575 w 2349500"/>
              <a:gd name="connsiteY1275" fmla="*/ 1089025 h 1971675"/>
              <a:gd name="connsiteX1276" fmla="*/ 793750 w 2349500"/>
              <a:gd name="connsiteY1276" fmla="*/ 1082675 h 1971675"/>
              <a:gd name="connsiteX1277" fmla="*/ 793750 w 2349500"/>
              <a:gd name="connsiteY1277" fmla="*/ 1069975 h 1971675"/>
              <a:gd name="connsiteX1278" fmla="*/ 796925 w 2349500"/>
              <a:gd name="connsiteY1278" fmla="*/ 1057275 h 1971675"/>
              <a:gd name="connsiteX1279" fmla="*/ 809625 w 2349500"/>
              <a:gd name="connsiteY1279" fmla="*/ 1041400 h 1971675"/>
              <a:gd name="connsiteX1280" fmla="*/ 819150 w 2349500"/>
              <a:gd name="connsiteY1280" fmla="*/ 1031875 h 1971675"/>
              <a:gd name="connsiteX1281" fmla="*/ 828675 w 2349500"/>
              <a:gd name="connsiteY1281" fmla="*/ 1025525 h 1971675"/>
              <a:gd name="connsiteX1282" fmla="*/ 838200 w 2349500"/>
              <a:gd name="connsiteY1282" fmla="*/ 1022350 h 1971675"/>
              <a:gd name="connsiteX1283" fmla="*/ 841375 w 2349500"/>
              <a:gd name="connsiteY1283" fmla="*/ 1022350 h 1971675"/>
              <a:gd name="connsiteX1284" fmla="*/ 844550 w 2349500"/>
              <a:gd name="connsiteY1284" fmla="*/ 1025525 h 1971675"/>
              <a:gd name="connsiteX1285" fmla="*/ 857250 w 2349500"/>
              <a:gd name="connsiteY1285" fmla="*/ 1041400 h 1971675"/>
              <a:gd name="connsiteX1286" fmla="*/ 863600 w 2349500"/>
              <a:gd name="connsiteY1286" fmla="*/ 1050925 h 1971675"/>
              <a:gd name="connsiteX1287" fmla="*/ 863600 w 2349500"/>
              <a:gd name="connsiteY1287" fmla="*/ 1060450 h 1971675"/>
              <a:gd name="connsiteX1288" fmla="*/ 866775 w 2349500"/>
              <a:gd name="connsiteY1288" fmla="*/ 1063625 h 1971675"/>
              <a:gd name="connsiteX1289" fmla="*/ 869950 w 2349500"/>
              <a:gd name="connsiteY1289" fmla="*/ 1063625 h 1971675"/>
              <a:gd name="connsiteX1290" fmla="*/ 869950 w 2349500"/>
              <a:gd name="connsiteY1290" fmla="*/ 1060450 h 1971675"/>
              <a:gd name="connsiteX1291" fmla="*/ 869950 w 2349500"/>
              <a:gd name="connsiteY1291" fmla="*/ 1054100 h 1971675"/>
              <a:gd name="connsiteX1292" fmla="*/ 873125 w 2349500"/>
              <a:gd name="connsiteY1292" fmla="*/ 1022350 h 1971675"/>
              <a:gd name="connsiteX1293" fmla="*/ 876300 w 2349500"/>
              <a:gd name="connsiteY1293" fmla="*/ 1006475 h 1971675"/>
              <a:gd name="connsiteX1294" fmla="*/ 879475 w 2349500"/>
              <a:gd name="connsiteY1294" fmla="*/ 990600 h 1971675"/>
              <a:gd name="connsiteX1295" fmla="*/ 885825 w 2349500"/>
              <a:gd name="connsiteY1295" fmla="*/ 981075 h 1971675"/>
              <a:gd name="connsiteX1296" fmla="*/ 895350 w 2349500"/>
              <a:gd name="connsiteY1296" fmla="*/ 968375 h 1971675"/>
              <a:gd name="connsiteX1297" fmla="*/ 904875 w 2349500"/>
              <a:gd name="connsiteY1297" fmla="*/ 962025 h 1971675"/>
              <a:gd name="connsiteX1298" fmla="*/ 917575 w 2349500"/>
              <a:gd name="connsiteY1298" fmla="*/ 955675 h 1971675"/>
              <a:gd name="connsiteX1299" fmla="*/ 1860550 w 2349500"/>
              <a:gd name="connsiteY1299" fmla="*/ 889000 h 1971675"/>
              <a:gd name="connsiteX1300" fmla="*/ 1876425 w 2349500"/>
              <a:gd name="connsiteY1300" fmla="*/ 889000 h 1971675"/>
              <a:gd name="connsiteX1301" fmla="*/ 1895475 w 2349500"/>
              <a:gd name="connsiteY1301" fmla="*/ 892175 h 1971675"/>
              <a:gd name="connsiteX1302" fmla="*/ 1908175 w 2349500"/>
              <a:gd name="connsiteY1302" fmla="*/ 901700 h 1971675"/>
              <a:gd name="connsiteX1303" fmla="*/ 1920875 w 2349500"/>
              <a:gd name="connsiteY1303" fmla="*/ 911225 h 1971675"/>
              <a:gd name="connsiteX1304" fmla="*/ 1930400 w 2349500"/>
              <a:gd name="connsiteY1304" fmla="*/ 923925 h 1971675"/>
              <a:gd name="connsiteX1305" fmla="*/ 1933575 w 2349500"/>
              <a:gd name="connsiteY1305" fmla="*/ 936625 h 1971675"/>
              <a:gd name="connsiteX1306" fmla="*/ 1936750 w 2349500"/>
              <a:gd name="connsiteY1306" fmla="*/ 949325 h 1971675"/>
              <a:gd name="connsiteX1307" fmla="*/ 1933575 w 2349500"/>
              <a:gd name="connsiteY1307" fmla="*/ 962025 h 1971675"/>
              <a:gd name="connsiteX1308" fmla="*/ 1930400 w 2349500"/>
              <a:gd name="connsiteY1308" fmla="*/ 971550 h 1971675"/>
              <a:gd name="connsiteX1309" fmla="*/ 1933575 w 2349500"/>
              <a:gd name="connsiteY1309" fmla="*/ 974725 h 1971675"/>
              <a:gd name="connsiteX1310" fmla="*/ 1936750 w 2349500"/>
              <a:gd name="connsiteY1310" fmla="*/ 974725 h 1971675"/>
              <a:gd name="connsiteX1311" fmla="*/ 1949450 w 2349500"/>
              <a:gd name="connsiteY1311" fmla="*/ 974725 h 1971675"/>
              <a:gd name="connsiteX1312" fmla="*/ 1955800 w 2349500"/>
              <a:gd name="connsiteY1312" fmla="*/ 977900 h 1971675"/>
              <a:gd name="connsiteX1313" fmla="*/ 1958975 w 2349500"/>
              <a:gd name="connsiteY1313" fmla="*/ 977900 h 1971675"/>
              <a:gd name="connsiteX1314" fmla="*/ 1958975 w 2349500"/>
              <a:gd name="connsiteY1314" fmla="*/ 981075 h 1971675"/>
              <a:gd name="connsiteX1315" fmla="*/ 1955800 w 2349500"/>
              <a:gd name="connsiteY1315" fmla="*/ 990600 h 1971675"/>
              <a:gd name="connsiteX1316" fmla="*/ 1949450 w 2349500"/>
              <a:gd name="connsiteY1316" fmla="*/ 1009650 h 1971675"/>
              <a:gd name="connsiteX1317" fmla="*/ 1943100 w 2349500"/>
              <a:gd name="connsiteY1317" fmla="*/ 1022350 h 1971675"/>
              <a:gd name="connsiteX1318" fmla="*/ 1927225 w 2349500"/>
              <a:gd name="connsiteY1318" fmla="*/ 1035050 h 1971675"/>
              <a:gd name="connsiteX1319" fmla="*/ 1917700 w 2349500"/>
              <a:gd name="connsiteY1319" fmla="*/ 1044575 h 1971675"/>
              <a:gd name="connsiteX1320" fmla="*/ 1905000 w 2349500"/>
              <a:gd name="connsiteY1320" fmla="*/ 1050925 h 1971675"/>
              <a:gd name="connsiteX1321" fmla="*/ 1879600 w 2349500"/>
              <a:gd name="connsiteY1321" fmla="*/ 1057275 h 1971675"/>
              <a:gd name="connsiteX1322" fmla="*/ 1860550 w 2349500"/>
              <a:gd name="connsiteY1322" fmla="*/ 1057275 h 1971675"/>
              <a:gd name="connsiteX1323" fmla="*/ 1841500 w 2349500"/>
              <a:gd name="connsiteY1323" fmla="*/ 1054100 h 1971675"/>
              <a:gd name="connsiteX1324" fmla="*/ 1838325 w 2349500"/>
              <a:gd name="connsiteY1324" fmla="*/ 1054100 h 1971675"/>
              <a:gd name="connsiteX1325" fmla="*/ 1835150 w 2349500"/>
              <a:gd name="connsiteY1325" fmla="*/ 1057275 h 1971675"/>
              <a:gd name="connsiteX1326" fmla="*/ 1835150 w 2349500"/>
              <a:gd name="connsiteY1326" fmla="*/ 1060450 h 1971675"/>
              <a:gd name="connsiteX1327" fmla="*/ 1841500 w 2349500"/>
              <a:gd name="connsiteY1327" fmla="*/ 1066800 h 1971675"/>
              <a:gd name="connsiteX1328" fmla="*/ 1844675 w 2349500"/>
              <a:gd name="connsiteY1328" fmla="*/ 1073150 h 1971675"/>
              <a:gd name="connsiteX1329" fmla="*/ 1851025 w 2349500"/>
              <a:gd name="connsiteY1329" fmla="*/ 1079500 h 1971675"/>
              <a:gd name="connsiteX1330" fmla="*/ 1857375 w 2349500"/>
              <a:gd name="connsiteY1330" fmla="*/ 1098550 h 1971675"/>
              <a:gd name="connsiteX1331" fmla="*/ 1857375 w 2349500"/>
              <a:gd name="connsiteY1331" fmla="*/ 1104900 h 1971675"/>
              <a:gd name="connsiteX1332" fmla="*/ 1857375 w 2349500"/>
              <a:gd name="connsiteY1332" fmla="*/ 1108075 h 1971675"/>
              <a:gd name="connsiteX1333" fmla="*/ 1854200 w 2349500"/>
              <a:gd name="connsiteY1333" fmla="*/ 1114425 h 1971675"/>
              <a:gd name="connsiteX1334" fmla="*/ 1844675 w 2349500"/>
              <a:gd name="connsiteY1334" fmla="*/ 1117600 h 1971675"/>
              <a:gd name="connsiteX1335" fmla="*/ 1828800 w 2349500"/>
              <a:gd name="connsiteY1335" fmla="*/ 1120775 h 1971675"/>
              <a:gd name="connsiteX1336" fmla="*/ 1809750 w 2349500"/>
              <a:gd name="connsiteY1336" fmla="*/ 1120775 h 1971675"/>
              <a:gd name="connsiteX1337" fmla="*/ 1787525 w 2349500"/>
              <a:gd name="connsiteY1337" fmla="*/ 1117600 h 1971675"/>
              <a:gd name="connsiteX1338" fmla="*/ 1781175 w 2349500"/>
              <a:gd name="connsiteY1338" fmla="*/ 1114425 h 1971675"/>
              <a:gd name="connsiteX1339" fmla="*/ 1774825 w 2349500"/>
              <a:gd name="connsiteY1339" fmla="*/ 1108075 h 1971675"/>
              <a:gd name="connsiteX1340" fmla="*/ 1768475 w 2349500"/>
              <a:gd name="connsiteY1340" fmla="*/ 1104900 h 1971675"/>
              <a:gd name="connsiteX1341" fmla="*/ 1765300 w 2349500"/>
              <a:gd name="connsiteY1341" fmla="*/ 1108075 h 1971675"/>
              <a:gd name="connsiteX1342" fmla="*/ 1762125 w 2349500"/>
              <a:gd name="connsiteY1342" fmla="*/ 1111250 h 1971675"/>
              <a:gd name="connsiteX1343" fmla="*/ 1758950 w 2349500"/>
              <a:gd name="connsiteY1343" fmla="*/ 1114425 h 1971675"/>
              <a:gd name="connsiteX1344" fmla="*/ 1749425 w 2349500"/>
              <a:gd name="connsiteY1344" fmla="*/ 1117600 h 1971675"/>
              <a:gd name="connsiteX1345" fmla="*/ 1739900 w 2349500"/>
              <a:gd name="connsiteY1345" fmla="*/ 1117600 h 1971675"/>
              <a:gd name="connsiteX1346" fmla="*/ 1730375 w 2349500"/>
              <a:gd name="connsiteY1346" fmla="*/ 1117600 h 1971675"/>
              <a:gd name="connsiteX1347" fmla="*/ 1717675 w 2349500"/>
              <a:gd name="connsiteY1347" fmla="*/ 1111250 h 1971675"/>
              <a:gd name="connsiteX1348" fmla="*/ 1708150 w 2349500"/>
              <a:gd name="connsiteY1348" fmla="*/ 1101725 h 1971675"/>
              <a:gd name="connsiteX1349" fmla="*/ 1698625 w 2349500"/>
              <a:gd name="connsiteY1349" fmla="*/ 1089025 h 1971675"/>
              <a:gd name="connsiteX1350" fmla="*/ 1685925 w 2349500"/>
              <a:gd name="connsiteY1350" fmla="*/ 1073150 h 1971675"/>
              <a:gd name="connsiteX1351" fmla="*/ 1673225 w 2349500"/>
              <a:gd name="connsiteY1351" fmla="*/ 1054100 h 1971675"/>
              <a:gd name="connsiteX1352" fmla="*/ 1654175 w 2349500"/>
              <a:gd name="connsiteY1352" fmla="*/ 1035050 h 1971675"/>
              <a:gd name="connsiteX1353" fmla="*/ 1635125 w 2349500"/>
              <a:gd name="connsiteY1353" fmla="*/ 1016000 h 1971675"/>
              <a:gd name="connsiteX1354" fmla="*/ 1612900 w 2349500"/>
              <a:gd name="connsiteY1354" fmla="*/ 1003300 h 1971675"/>
              <a:gd name="connsiteX1355" fmla="*/ 1603375 w 2349500"/>
              <a:gd name="connsiteY1355" fmla="*/ 1000125 h 1971675"/>
              <a:gd name="connsiteX1356" fmla="*/ 1609725 w 2349500"/>
              <a:gd name="connsiteY1356" fmla="*/ 1006475 h 1971675"/>
              <a:gd name="connsiteX1357" fmla="*/ 1625600 w 2349500"/>
              <a:gd name="connsiteY1357" fmla="*/ 1016000 h 1971675"/>
              <a:gd name="connsiteX1358" fmla="*/ 1638300 w 2349500"/>
              <a:gd name="connsiteY1358" fmla="*/ 1031875 h 1971675"/>
              <a:gd name="connsiteX1359" fmla="*/ 1670050 w 2349500"/>
              <a:gd name="connsiteY1359" fmla="*/ 1066800 h 1971675"/>
              <a:gd name="connsiteX1360" fmla="*/ 1698625 w 2349500"/>
              <a:gd name="connsiteY1360" fmla="*/ 1101725 h 1971675"/>
              <a:gd name="connsiteX1361" fmla="*/ 1720850 w 2349500"/>
              <a:gd name="connsiteY1361" fmla="*/ 1136650 h 1971675"/>
              <a:gd name="connsiteX1362" fmla="*/ 1755775 w 2349500"/>
              <a:gd name="connsiteY1362" fmla="*/ 1196975 h 1971675"/>
              <a:gd name="connsiteX1363" fmla="*/ 1774825 w 2349500"/>
              <a:gd name="connsiteY1363" fmla="*/ 1228725 h 1971675"/>
              <a:gd name="connsiteX1364" fmla="*/ 1800225 w 2349500"/>
              <a:gd name="connsiteY1364" fmla="*/ 1257300 h 1971675"/>
              <a:gd name="connsiteX1365" fmla="*/ 1803400 w 2349500"/>
              <a:gd name="connsiteY1365" fmla="*/ 1260475 h 1971675"/>
              <a:gd name="connsiteX1366" fmla="*/ 1803400 w 2349500"/>
              <a:gd name="connsiteY1366" fmla="*/ 1250950 h 1971675"/>
              <a:gd name="connsiteX1367" fmla="*/ 1803400 w 2349500"/>
              <a:gd name="connsiteY1367" fmla="*/ 1238250 h 1971675"/>
              <a:gd name="connsiteX1368" fmla="*/ 1806575 w 2349500"/>
              <a:gd name="connsiteY1368" fmla="*/ 1225550 h 1971675"/>
              <a:gd name="connsiteX1369" fmla="*/ 1812925 w 2349500"/>
              <a:gd name="connsiteY1369" fmla="*/ 1216025 h 1971675"/>
              <a:gd name="connsiteX1370" fmla="*/ 1819275 w 2349500"/>
              <a:gd name="connsiteY1370" fmla="*/ 1209675 h 1971675"/>
              <a:gd name="connsiteX1371" fmla="*/ 1828800 w 2349500"/>
              <a:gd name="connsiteY1371" fmla="*/ 1209675 h 1971675"/>
              <a:gd name="connsiteX1372" fmla="*/ 1854200 w 2349500"/>
              <a:gd name="connsiteY1372" fmla="*/ 1209675 h 1971675"/>
              <a:gd name="connsiteX1373" fmla="*/ 1876425 w 2349500"/>
              <a:gd name="connsiteY1373" fmla="*/ 1216025 h 1971675"/>
              <a:gd name="connsiteX1374" fmla="*/ 1892300 w 2349500"/>
              <a:gd name="connsiteY1374" fmla="*/ 1225550 h 1971675"/>
              <a:gd name="connsiteX1375" fmla="*/ 1901825 w 2349500"/>
              <a:gd name="connsiteY1375" fmla="*/ 1231900 h 1971675"/>
              <a:gd name="connsiteX1376" fmla="*/ 1908175 w 2349500"/>
              <a:gd name="connsiteY1376" fmla="*/ 1238250 h 1971675"/>
              <a:gd name="connsiteX1377" fmla="*/ 1908175 w 2349500"/>
              <a:gd name="connsiteY1377" fmla="*/ 1241425 h 1971675"/>
              <a:gd name="connsiteX1378" fmla="*/ 1908175 w 2349500"/>
              <a:gd name="connsiteY1378" fmla="*/ 1247775 h 1971675"/>
              <a:gd name="connsiteX1379" fmla="*/ 1901825 w 2349500"/>
              <a:gd name="connsiteY1379" fmla="*/ 1250950 h 1971675"/>
              <a:gd name="connsiteX1380" fmla="*/ 1898650 w 2349500"/>
              <a:gd name="connsiteY1380" fmla="*/ 1254125 h 1971675"/>
              <a:gd name="connsiteX1381" fmla="*/ 1901825 w 2349500"/>
              <a:gd name="connsiteY1381" fmla="*/ 1260475 h 1971675"/>
              <a:gd name="connsiteX1382" fmla="*/ 1917700 w 2349500"/>
              <a:gd name="connsiteY1382" fmla="*/ 1279525 h 1971675"/>
              <a:gd name="connsiteX1383" fmla="*/ 1927225 w 2349500"/>
              <a:gd name="connsiteY1383" fmla="*/ 1298575 h 1971675"/>
              <a:gd name="connsiteX1384" fmla="*/ 1930400 w 2349500"/>
              <a:gd name="connsiteY1384" fmla="*/ 1304925 h 1971675"/>
              <a:gd name="connsiteX1385" fmla="*/ 1927225 w 2349500"/>
              <a:gd name="connsiteY1385" fmla="*/ 1308100 h 1971675"/>
              <a:gd name="connsiteX1386" fmla="*/ 1924050 w 2349500"/>
              <a:gd name="connsiteY1386" fmla="*/ 1311275 h 1971675"/>
              <a:gd name="connsiteX1387" fmla="*/ 1920875 w 2349500"/>
              <a:gd name="connsiteY1387" fmla="*/ 1314450 h 1971675"/>
              <a:gd name="connsiteX1388" fmla="*/ 1917700 w 2349500"/>
              <a:gd name="connsiteY1388" fmla="*/ 1314450 h 1971675"/>
              <a:gd name="connsiteX1389" fmla="*/ 1917700 w 2349500"/>
              <a:gd name="connsiteY1389" fmla="*/ 1317625 h 1971675"/>
              <a:gd name="connsiteX1390" fmla="*/ 1920875 w 2349500"/>
              <a:gd name="connsiteY1390" fmla="*/ 1327150 h 1971675"/>
              <a:gd name="connsiteX1391" fmla="*/ 1927225 w 2349500"/>
              <a:gd name="connsiteY1391" fmla="*/ 1336675 h 1971675"/>
              <a:gd name="connsiteX1392" fmla="*/ 1930400 w 2349500"/>
              <a:gd name="connsiteY1392" fmla="*/ 1349375 h 1971675"/>
              <a:gd name="connsiteX1393" fmla="*/ 1936750 w 2349500"/>
              <a:gd name="connsiteY1393" fmla="*/ 1358900 h 1971675"/>
              <a:gd name="connsiteX1394" fmla="*/ 1943100 w 2349500"/>
              <a:gd name="connsiteY1394" fmla="*/ 1368425 h 1971675"/>
              <a:gd name="connsiteX1395" fmla="*/ 1955800 w 2349500"/>
              <a:gd name="connsiteY1395" fmla="*/ 1371600 h 1971675"/>
              <a:gd name="connsiteX1396" fmla="*/ 1962150 w 2349500"/>
              <a:gd name="connsiteY1396" fmla="*/ 1371600 h 1971675"/>
              <a:gd name="connsiteX1397" fmla="*/ 1968500 w 2349500"/>
              <a:gd name="connsiteY1397" fmla="*/ 1368425 h 1971675"/>
              <a:gd name="connsiteX1398" fmla="*/ 1974850 w 2349500"/>
              <a:gd name="connsiteY1398" fmla="*/ 1358900 h 1971675"/>
              <a:gd name="connsiteX1399" fmla="*/ 1978025 w 2349500"/>
              <a:gd name="connsiteY1399" fmla="*/ 1352550 h 1971675"/>
              <a:gd name="connsiteX1400" fmla="*/ 1974850 w 2349500"/>
              <a:gd name="connsiteY1400" fmla="*/ 1343025 h 1971675"/>
              <a:gd name="connsiteX1401" fmla="*/ 1968500 w 2349500"/>
              <a:gd name="connsiteY1401" fmla="*/ 1336675 h 1971675"/>
              <a:gd name="connsiteX1402" fmla="*/ 1962150 w 2349500"/>
              <a:gd name="connsiteY1402" fmla="*/ 1330325 h 1971675"/>
              <a:gd name="connsiteX1403" fmla="*/ 1962150 w 2349500"/>
              <a:gd name="connsiteY1403" fmla="*/ 1320800 h 1971675"/>
              <a:gd name="connsiteX1404" fmla="*/ 1962150 w 2349500"/>
              <a:gd name="connsiteY1404" fmla="*/ 1314450 h 1971675"/>
              <a:gd name="connsiteX1405" fmla="*/ 1968500 w 2349500"/>
              <a:gd name="connsiteY1405" fmla="*/ 1308100 h 1971675"/>
              <a:gd name="connsiteX1406" fmla="*/ 1978025 w 2349500"/>
              <a:gd name="connsiteY1406" fmla="*/ 1308100 h 1971675"/>
              <a:gd name="connsiteX1407" fmla="*/ 1987550 w 2349500"/>
              <a:gd name="connsiteY1407" fmla="*/ 1314450 h 1971675"/>
              <a:gd name="connsiteX1408" fmla="*/ 1997075 w 2349500"/>
              <a:gd name="connsiteY1408" fmla="*/ 1327150 h 1971675"/>
              <a:gd name="connsiteX1409" fmla="*/ 2003425 w 2349500"/>
              <a:gd name="connsiteY1409" fmla="*/ 1343025 h 1971675"/>
              <a:gd name="connsiteX1410" fmla="*/ 2003425 w 2349500"/>
              <a:gd name="connsiteY1410" fmla="*/ 1352550 h 1971675"/>
              <a:gd name="connsiteX1411" fmla="*/ 2000250 w 2349500"/>
              <a:gd name="connsiteY1411" fmla="*/ 1358900 h 1971675"/>
              <a:gd name="connsiteX1412" fmla="*/ 1987550 w 2349500"/>
              <a:gd name="connsiteY1412" fmla="*/ 1374775 h 1971675"/>
              <a:gd name="connsiteX1413" fmla="*/ 1971675 w 2349500"/>
              <a:gd name="connsiteY1413" fmla="*/ 1384300 h 1971675"/>
              <a:gd name="connsiteX1414" fmla="*/ 1955800 w 2349500"/>
              <a:gd name="connsiteY1414" fmla="*/ 1387475 h 1971675"/>
              <a:gd name="connsiteX1415" fmla="*/ 1939925 w 2349500"/>
              <a:gd name="connsiteY1415" fmla="*/ 1384300 h 1971675"/>
              <a:gd name="connsiteX1416" fmla="*/ 1924050 w 2349500"/>
              <a:gd name="connsiteY1416" fmla="*/ 1381125 h 1971675"/>
              <a:gd name="connsiteX1417" fmla="*/ 1905000 w 2349500"/>
              <a:gd name="connsiteY1417" fmla="*/ 1374775 h 1971675"/>
              <a:gd name="connsiteX1418" fmla="*/ 1889125 w 2349500"/>
              <a:gd name="connsiteY1418" fmla="*/ 1368425 h 1971675"/>
              <a:gd name="connsiteX1419" fmla="*/ 1870075 w 2349500"/>
              <a:gd name="connsiteY1419" fmla="*/ 1355725 h 1971675"/>
              <a:gd name="connsiteX1420" fmla="*/ 1851025 w 2349500"/>
              <a:gd name="connsiteY1420" fmla="*/ 1343025 h 1971675"/>
              <a:gd name="connsiteX1421" fmla="*/ 1831975 w 2349500"/>
              <a:gd name="connsiteY1421" fmla="*/ 1323975 h 1971675"/>
              <a:gd name="connsiteX1422" fmla="*/ 1812925 w 2349500"/>
              <a:gd name="connsiteY1422" fmla="*/ 1301750 h 1971675"/>
              <a:gd name="connsiteX1423" fmla="*/ 1768475 w 2349500"/>
              <a:gd name="connsiteY1423" fmla="*/ 1247775 h 1971675"/>
              <a:gd name="connsiteX1424" fmla="*/ 1758950 w 2349500"/>
              <a:gd name="connsiteY1424" fmla="*/ 1231900 h 1971675"/>
              <a:gd name="connsiteX1425" fmla="*/ 1749425 w 2349500"/>
              <a:gd name="connsiteY1425" fmla="*/ 1225550 h 1971675"/>
              <a:gd name="connsiteX1426" fmla="*/ 1743075 w 2349500"/>
              <a:gd name="connsiteY1426" fmla="*/ 1225550 h 1971675"/>
              <a:gd name="connsiteX1427" fmla="*/ 1739900 w 2349500"/>
              <a:gd name="connsiteY1427" fmla="*/ 1228725 h 1971675"/>
              <a:gd name="connsiteX1428" fmla="*/ 1739900 w 2349500"/>
              <a:gd name="connsiteY1428" fmla="*/ 1238250 h 1971675"/>
              <a:gd name="connsiteX1429" fmla="*/ 1739900 w 2349500"/>
              <a:gd name="connsiteY1429" fmla="*/ 1247775 h 1971675"/>
              <a:gd name="connsiteX1430" fmla="*/ 1743075 w 2349500"/>
              <a:gd name="connsiteY1430" fmla="*/ 1263650 h 1971675"/>
              <a:gd name="connsiteX1431" fmla="*/ 1746250 w 2349500"/>
              <a:gd name="connsiteY1431" fmla="*/ 1282700 h 1971675"/>
              <a:gd name="connsiteX1432" fmla="*/ 1743075 w 2349500"/>
              <a:gd name="connsiteY1432" fmla="*/ 1327150 h 1971675"/>
              <a:gd name="connsiteX1433" fmla="*/ 1739900 w 2349500"/>
              <a:gd name="connsiteY1433" fmla="*/ 1365250 h 1971675"/>
              <a:gd name="connsiteX1434" fmla="*/ 1733550 w 2349500"/>
              <a:gd name="connsiteY1434" fmla="*/ 1387475 h 1971675"/>
              <a:gd name="connsiteX1435" fmla="*/ 1730375 w 2349500"/>
              <a:gd name="connsiteY1435" fmla="*/ 1397000 h 1971675"/>
              <a:gd name="connsiteX1436" fmla="*/ 1733550 w 2349500"/>
              <a:gd name="connsiteY1436" fmla="*/ 1400175 h 1971675"/>
              <a:gd name="connsiteX1437" fmla="*/ 1739900 w 2349500"/>
              <a:gd name="connsiteY1437" fmla="*/ 1403350 h 1971675"/>
              <a:gd name="connsiteX1438" fmla="*/ 1749425 w 2349500"/>
              <a:gd name="connsiteY1438" fmla="*/ 1403350 h 1971675"/>
              <a:gd name="connsiteX1439" fmla="*/ 1758950 w 2349500"/>
              <a:gd name="connsiteY1439" fmla="*/ 1409700 h 1971675"/>
              <a:gd name="connsiteX1440" fmla="*/ 1765300 w 2349500"/>
              <a:gd name="connsiteY1440" fmla="*/ 1416050 h 1971675"/>
              <a:gd name="connsiteX1441" fmla="*/ 1768475 w 2349500"/>
              <a:gd name="connsiteY1441" fmla="*/ 1428750 h 1971675"/>
              <a:gd name="connsiteX1442" fmla="*/ 1765300 w 2349500"/>
              <a:gd name="connsiteY1442" fmla="*/ 1438275 h 1971675"/>
              <a:gd name="connsiteX1443" fmla="*/ 1762125 w 2349500"/>
              <a:gd name="connsiteY1443" fmla="*/ 1447800 h 1971675"/>
              <a:gd name="connsiteX1444" fmla="*/ 1755775 w 2349500"/>
              <a:gd name="connsiteY1444" fmla="*/ 1457325 h 1971675"/>
              <a:gd name="connsiteX1445" fmla="*/ 1746250 w 2349500"/>
              <a:gd name="connsiteY1445" fmla="*/ 1466850 h 1971675"/>
              <a:gd name="connsiteX1446" fmla="*/ 1736725 w 2349500"/>
              <a:gd name="connsiteY1446" fmla="*/ 1476375 h 1971675"/>
              <a:gd name="connsiteX1447" fmla="*/ 1733550 w 2349500"/>
              <a:gd name="connsiteY1447" fmla="*/ 1485900 h 1971675"/>
              <a:gd name="connsiteX1448" fmla="*/ 1730375 w 2349500"/>
              <a:gd name="connsiteY1448" fmla="*/ 1492250 h 1971675"/>
              <a:gd name="connsiteX1449" fmla="*/ 1733550 w 2349500"/>
              <a:gd name="connsiteY1449" fmla="*/ 1498600 h 1971675"/>
              <a:gd name="connsiteX1450" fmla="*/ 1739900 w 2349500"/>
              <a:gd name="connsiteY1450" fmla="*/ 1501775 h 1971675"/>
              <a:gd name="connsiteX1451" fmla="*/ 1746250 w 2349500"/>
              <a:gd name="connsiteY1451" fmla="*/ 1501775 h 1971675"/>
              <a:gd name="connsiteX1452" fmla="*/ 1758950 w 2349500"/>
              <a:gd name="connsiteY1452" fmla="*/ 1498600 h 1971675"/>
              <a:gd name="connsiteX1453" fmla="*/ 1765300 w 2349500"/>
              <a:gd name="connsiteY1453" fmla="*/ 1498600 h 1971675"/>
              <a:gd name="connsiteX1454" fmla="*/ 1768475 w 2349500"/>
              <a:gd name="connsiteY1454" fmla="*/ 1501775 h 1971675"/>
              <a:gd name="connsiteX1455" fmla="*/ 1768475 w 2349500"/>
              <a:gd name="connsiteY1455" fmla="*/ 1508125 h 1971675"/>
              <a:gd name="connsiteX1456" fmla="*/ 1762125 w 2349500"/>
              <a:gd name="connsiteY1456" fmla="*/ 1514475 h 1971675"/>
              <a:gd name="connsiteX1457" fmla="*/ 1749425 w 2349500"/>
              <a:gd name="connsiteY1457" fmla="*/ 1524000 h 1971675"/>
              <a:gd name="connsiteX1458" fmla="*/ 1733550 w 2349500"/>
              <a:gd name="connsiteY1458" fmla="*/ 1527175 h 1971675"/>
              <a:gd name="connsiteX1459" fmla="*/ 1717675 w 2349500"/>
              <a:gd name="connsiteY1459" fmla="*/ 1520825 h 1971675"/>
              <a:gd name="connsiteX1460" fmla="*/ 1711325 w 2349500"/>
              <a:gd name="connsiteY1460" fmla="*/ 1517650 h 1971675"/>
              <a:gd name="connsiteX1461" fmla="*/ 1708150 w 2349500"/>
              <a:gd name="connsiteY1461" fmla="*/ 1511300 h 1971675"/>
              <a:gd name="connsiteX1462" fmla="*/ 1701800 w 2349500"/>
              <a:gd name="connsiteY1462" fmla="*/ 1489075 h 1971675"/>
              <a:gd name="connsiteX1463" fmla="*/ 1695450 w 2349500"/>
              <a:gd name="connsiteY1463" fmla="*/ 1476375 h 1971675"/>
              <a:gd name="connsiteX1464" fmla="*/ 1689100 w 2349500"/>
              <a:gd name="connsiteY1464" fmla="*/ 1470025 h 1971675"/>
              <a:gd name="connsiteX1465" fmla="*/ 1682750 w 2349500"/>
              <a:gd name="connsiteY1465" fmla="*/ 1466850 h 1971675"/>
              <a:gd name="connsiteX1466" fmla="*/ 1670050 w 2349500"/>
              <a:gd name="connsiteY1466" fmla="*/ 1463675 h 1971675"/>
              <a:gd name="connsiteX1467" fmla="*/ 1657350 w 2349500"/>
              <a:gd name="connsiteY1467" fmla="*/ 1460500 h 1971675"/>
              <a:gd name="connsiteX1468" fmla="*/ 1641475 w 2349500"/>
              <a:gd name="connsiteY1468" fmla="*/ 1463675 h 1971675"/>
              <a:gd name="connsiteX1469" fmla="*/ 1625600 w 2349500"/>
              <a:gd name="connsiteY1469" fmla="*/ 1466850 h 1971675"/>
              <a:gd name="connsiteX1470" fmla="*/ 1609725 w 2349500"/>
              <a:gd name="connsiteY1470" fmla="*/ 1470025 h 1971675"/>
              <a:gd name="connsiteX1471" fmla="*/ 1597025 w 2349500"/>
              <a:gd name="connsiteY1471" fmla="*/ 1466850 h 1971675"/>
              <a:gd name="connsiteX1472" fmla="*/ 1587500 w 2349500"/>
              <a:gd name="connsiteY1472" fmla="*/ 1460500 h 1971675"/>
              <a:gd name="connsiteX1473" fmla="*/ 1581150 w 2349500"/>
              <a:gd name="connsiteY1473" fmla="*/ 1447800 h 1971675"/>
              <a:gd name="connsiteX1474" fmla="*/ 1577975 w 2349500"/>
              <a:gd name="connsiteY1474" fmla="*/ 1441450 h 1971675"/>
              <a:gd name="connsiteX1475" fmla="*/ 1581150 w 2349500"/>
              <a:gd name="connsiteY1475" fmla="*/ 1435100 h 1971675"/>
              <a:gd name="connsiteX1476" fmla="*/ 1584325 w 2349500"/>
              <a:gd name="connsiteY1476" fmla="*/ 1422400 h 1971675"/>
              <a:gd name="connsiteX1477" fmla="*/ 1593850 w 2349500"/>
              <a:gd name="connsiteY1477" fmla="*/ 1412875 h 1971675"/>
              <a:gd name="connsiteX1478" fmla="*/ 1600200 w 2349500"/>
              <a:gd name="connsiteY1478" fmla="*/ 1409700 h 1971675"/>
              <a:gd name="connsiteX1479" fmla="*/ 1606550 w 2349500"/>
              <a:gd name="connsiteY1479" fmla="*/ 1409700 h 1971675"/>
              <a:gd name="connsiteX1480" fmla="*/ 1609725 w 2349500"/>
              <a:gd name="connsiteY1480" fmla="*/ 1409700 h 1971675"/>
              <a:gd name="connsiteX1481" fmla="*/ 1609725 w 2349500"/>
              <a:gd name="connsiteY1481" fmla="*/ 1416050 h 1971675"/>
              <a:gd name="connsiteX1482" fmla="*/ 1606550 w 2349500"/>
              <a:gd name="connsiteY1482" fmla="*/ 1419225 h 1971675"/>
              <a:gd name="connsiteX1483" fmla="*/ 1603375 w 2349500"/>
              <a:gd name="connsiteY1483" fmla="*/ 1425575 h 1971675"/>
              <a:gd name="connsiteX1484" fmla="*/ 1600200 w 2349500"/>
              <a:gd name="connsiteY1484" fmla="*/ 1435100 h 1971675"/>
              <a:gd name="connsiteX1485" fmla="*/ 1600200 w 2349500"/>
              <a:gd name="connsiteY1485" fmla="*/ 1444625 h 1971675"/>
              <a:gd name="connsiteX1486" fmla="*/ 1603375 w 2349500"/>
              <a:gd name="connsiteY1486" fmla="*/ 1447800 h 1971675"/>
              <a:gd name="connsiteX1487" fmla="*/ 1612900 w 2349500"/>
              <a:gd name="connsiteY1487" fmla="*/ 1447800 h 1971675"/>
              <a:gd name="connsiteX1488" fmla="*/ 1619250 w 2349500"/>
              <a:gd name="connsiteY1488" fmla="*/ 1444625 h 1971675"/>
              <a:gd name="connsiteX1489" fmla="*/ 1625600 w 2349500"/>
              <a:gd name="connsiteY1489" fmla="*/ 1435100 h 1971675"/>
              <a:gd name="connsiteX1490" fmla="*/ 1628775 w 2349500"/>
              <a:gd name="connsiteY1490" fmla="*/ 1419225 h 1971675"/>
              <a:gd name="connsiteX1491" fmla="*/ 1631950 w 2349500"/>
              <a:gd name="connsiteY1491" fmla="*/ 1400175 h 1971675"/>
              <a:gd name="connsiteX1492" fmla="*/ 1638300 w 2349500"/>
              <a:gd name="connsiteY1492" fmla="*/ 1387475 h 1971675"/>
              <a:gd name="connsiteX1493" fmla="*/ 1644650 w 2349500"/>
              <a:gd name="connsiteY1493" fmla="*/ 1374775 h 1971675"/>
              <a:gd name="connsiteX1494" fmla="*/ 1651000 w 2349500"/>
              <a:gd name="connsiteY1494" fmla="*/ 1371600 h 1971675"/>
              <a:gd name="connsiteX1495" fmla="*/ 1657350 w 2349500"/>
              <a:gd name="connsiteY1495" fmla="*/ 1371600 h 1971675"/>
              <a:gd name="connsiteX1496" fmla="*/ 1666875 w 2349500"/>
              <a:gd name="connsiteY1496" fmla="*/ 1371600 h 1971675"/>
              <a:gd name="connsiteX1497" fmla="*/ 1676400 w 2349500"/>
              <a:gd name="connsiteY1497" fmla="*/ 1374775 h 1971675"/>
              <a:gd name="connsiteX1498" fmla="*/ 1689100 w 2349500"/>
              <a:gd name="connsiteY1498" fmla="*/ 1381125 h 1971675"/>
              <a:gd name="connsiteX1499" fmla="*/ 1692275 w 2349500"/>
              <a:gd name="connsiteY1499" fmla="*/ 1384300 h 1971675"/>
              <a:gd name="connsiteX1500" fmla="*/ 1695450 w 2349500"/>
              <a:gd name="connsiteY1500" fmla="*/ 1381125 h 1971675"/>
              <a:gd name="connsiteX1501" fmla="*/ 1698625 w 2349500"/>
              <a:gd name="connsiteY1501" fmla="*/ 1371600 h 1971675"/>
              <a:gd name="connsiteX1502" fmla="*/ 1704975 w 2349500"/>
              <a:gd name="connsiteY1502" fmla="*/ 1339850 h 1971675"/>
              <a:gd name="connsiteX1503" fmla="*/ 1704975 w 2349500"/>
              <a:gd name="connsiteY1503" fmla="*/ 1304925 h 1971675"/>
              <a:gd name="connsiteX1504" fmla="*/ 1701800 w 2349500"/>
              <a:gd name="connsiteY1504" fmla="*/ 1270000 h 1971675"/>
              <a:gd name="connsiteX1505" fmla="*/ 1698625 w 2349500"/>
              <a:gd name="connsiteY1505" fmla="*/ 1231900 h 1971675"/>
              <a:gd name="connsiteX1506" fmla="*/ 1689100 w 2349500"/>
              <a:gd name="connsiteY1506" fmla="*/ 1196975 h 1971675"/>
              <a:gd name="connsiteX1507" fmla="*/ 1679575 w 2349500"/>
              <a:gd name="connsiteY1507" fmla="*/ 1162050 h 1971675"/>
              <a:gd name="connsiteX1508" fmla="*/ 1663700 w 2349500"/>
              <a:gd name="connsiteY1508" fmla="*/ 1133475 h 1971675"/>
              <a:gd name="connsiteX1509" fmla="*/ 1647825 w 2349500"/>
              <a:gd name="connsiteY1509" fmla="*/ 1111250 h 1971675"/>
              <a:gd name="connsiteX1510" fmla="*/ 1641475 w 2349500"/>
              <a:gd name="connsiteY1510" fmla="*/ 1108075 h 1971675"/>
              <a:gd name="connsiteX1511" fmla="*/ 1638300 w 2349500"/>
              <a:gd name="connsiteY1511" fmla="*/ 1108075 h 1971675"/>
              <a:gd name="connsiteX1512" fmla="*/ 1638300 w 2349500"/>
              <a:gd name="connsiteY1512" fmla="*/ 1117600 h 1971675"/>
              <a:gd name="connsiteX1513" fmla="*/ 1635125 w 2349500"/>
              <a:gd name="connsiteY1513" fmla="*/ 1136650 h 1971675"/>
              <a:gd name="connsiteX1514" fmla="*/ 1625600 w 2349500"/>
              <a:gd name="connsiteY1514" fmla="*/ 1152525 h 1971675"/>
              <a:gd name="connsiteX1515" fmla="*/ 1619250 w 2349500"/>
              <a:gd name="connsiteY1515" fmla="*/ 1165225 h 1971675"/>
              <a:gd name="connsiteX1516" fmla="*/ 1606550 w 2349500"/>
              <a:gd name="connsiteY1516" fmla="*/ 1177925 h 1971675"/>
              <a:gd name="connsiteX1517" fmla="*/ 1593850 w 2349500"/>
              <a:gd name="connsiteY1517" fmla="*/ 1187450 h 1971675"/>
              <a:gd name="connsiteX1518" fmla="*/ 1581150 w 2349500"/>
              <a:gd name="connsiteY1518" fmla="*/ 1193800 h 1971675"/>
              <a:gd name="connsiteX1519" fmla="*/ 1565275 w 2349500"/>
              <a:gd name="connsiteY1519" fmla="*/ 1193800 h 1971675"/>
              <a:gd name="connsiteX1520" fmla="*/ 1552575 w 2349500"/>
              <a:gd name="connsiteY1520" fmla="*/ 1193800 h 1971675"/>
              <a:gd name="connsiteX1521" fmla="*/ 1546225 w 2349500"/>
              <a:gd name="connsiteY1521" fmla="*/ 1190625 h 1971675"/>
              <a:gd name="connsiteX1522" fmla="*/ 1543050 w 2349500"/>
              <a:gd name="connsiteY1522" fmla="*/ 1187450 h 1971675"/>
              <a:gd name="connsiteX1523" fmla="*/ 1546225 w 2349500"/>
              <a:gd name="connsiteY1523" fmla="*/ 1181100 h 1971675"/>
              <a:gd name="connsiteX1524" fmla="*/ 1558925 w 2349500"/>
              <a:gd name="connsiteY1524" fmla="*/ 1174750 h 1971675"/>
              <a:gd name="connsiteX1525" fmla="*/ 1571625 w 2349500"/>
              <a:gd name="connsiteY1525" fmla="*/ 1168400 h 1971675"/>
              <a:gd name="connsiteX1526" fmla="*/ 1584325 w 2349500"/>
              <a:gd name="connsiteY1526" fmla="*/ 1155700 h 1971675"/>
              <a:gd name="connsiteX1527" fmla="*/ 1590675 w 2349500"/>
              <a:gd name="connsiteY1527" fmla="*/ 1146175 h 1971675"/>
              <a:gd name="connsiteX1528" fmla="*/ 1593850 w 2349500"/>
              <a:gd name="connsiteY1528" fmla="*/ 1136650 h 1971675"/>
              <a:gd name="connsiteX1529" fmla="*/ 1593850 w 2349500"/>
              <a:gd name="connsiteY1529" fmla="*/ 1123950 h 1971675"/>
              <a:gd name="connsiteX1530" fmla="*/ 1593850 w 2349500"/>
              <a:gd name="connsiteY1530" fmla="*/ 1111250 h 1971675"/>
              <a:gd name="connsiteX1531" fmla="*/ 1584325 w 2349500"/>
              <a:gd name="connsiteY1531" fmla="*/ 1085850 h 1971675"/>
              <a:gd name="connsiteX1532" fmla="*/ 1568450 w 2349500"/>
              <a:gd name="connsiteY1532" fmla="*/ 1060450 h 1971675"/>
              <a:gd name="connsiteX1533" fmla="*/ 1558925 w 2349500"/>
              <a:gd name="connsiteY1533" fmla="*/ 1047750 h 1971675"/>
              <a:gd name="connsiteX1534" fmla="*/ 1546225 w 2349500"/>
              <a:gd name="connsiteY1534" fmla="*/ 1035050 h 1971675"/>
              <a:gd name="connsiteX1535" fmla="*/ 1533525 w 2349500"/>
              <a:gd name="connsiteY1535" fmla="*/ 1025525 h 1971675"/>
              <a:gd name="connsiteX1536" fmla="*/ 1517650 w 2349500"/>
              <a:gd name="connsiteY1536" fmla="*/ 1016000 h 1971675"/>
              <a:gd name="connsiteX1537" fmla="*/ 1498600 w 2349500"/>
              <a:gd name="connsiteY1537" fmla="*/ 1009650 h 1971675"/>
              <a:gd name="connsiteX1538" fmla="*/ 1479550 w 2349500"/>
              <a:gd name="connsiteY1538" fmla="*/ 1003300 h 1971675"/>
              <a:gd name="connsiteX1539" fmla="*/ 1460500 w 2349500"/>
              <a:gd name="connsiteY1539" fmla="*/ 1000125 h 1971675"/>
              <a:gd name="connsiteX1540" fmla="*/ 1435100 w 2349500"/>
              <a:gd name="connsiteY1540" fmla="*/ 1000125 h 1971675"/>
              <a:gd name="connsiteX1541" fmla="*/ 1412875 w 2349500"/>
              <a:gd name="connsiteY1541" fmla="*/ 1000125 h 1971675"/>
              <a:gd name="connsiteX1542" fmla="*/ 1384300 w 2349500"/>
              <a:gd name="connsiteY1542" fmla="*/ 1006475 h 1971675"/>
              <a:gd name="connsiteX1543" fmla="*/ 1358900 w 2349500"/>
              <a:gd name="connsiteY1543" fmla="*/ 1016000 h 1971675"/>
              <a:gd name="connsiteX1544" fmla="*/ 1327150 w 2349500"/>
              <a:gd name="connsiteY1544" fmla="*/ 1025525 h 1971675"/>
              <a:gd name="connsiteX1545" fmla="*/ 1323975 w 2349500"/>
              <a:gd name="connsiteY1545" fmla="*/ 1028700 h 1971675"/>
              <a:gd name="connsiteX1546" fmla="*/ 1323975 w 2349500"/>
              <a:gd name="connsiteY1546" fmla="*/ 1031875 h 1971675"/>
              <a:gd name="connsiteX1547" fmla="*/ 1333500 w 2349500"/>
              <a:gd name="connsiteY1547" fmla="*/ 1031875 h 1971675"/>
              <a:gd name="connsiteX1548" fmla="*/ 1349375 w 2349500"/>
              <a:gd name="connsiteY1548" fmla="*/ 1035050 h 1971675"/>
              <a:gd name="connsiteX1549" fmla="*/ 1365250 w 2349500"/>
              <a:gd name="connsiteY1549" fmla="*/ 1044575 h 1971675"/>
              <a:gd name="connsiteX1550" fmla="*/ 1374775 w 2349500"/>
              <a:gd name="connsiteY1550" fmla="*/ 1050925 h 1971675"/>
              <a:gd name="connsiteX1551" fmla="*/ 1381125 w 2349500"/>
              <a:gd name="connsiteY1551" fmla="*/ 1060450 h 1971675"/>
              <a:gd name="connsiteX1552" fmla="*/ 1387475 w 2349500"/>
              <a:gd name="connsiteY1552" fmla="*/ 1069975 h 1971675"/>
              <a:gd name="connsiteX1553" fmla="*/ 1390650 w 2349500"/>
              <a:gd name="connsiteY1553" fmla="*/ 1082675 h 1971675"/>
              <a:gd name="connsiteX1554" fmla="*/ 1393825 w 2349500"/>
              <a:gd name="connsiteY1554" fmla="*/ 1092200 h 1971675"/>
              <a:gd name="connsiteX1555" fmla="*/ 1390650 w 2349500"/>
              <a:gd name="connsiteY1555" fmla="*/ 1101725 h 1971675"/>
              <a:gd name="connsiteX1556" fmla="*/ 1387475 w 2349500"/>
              <a:gd name="connsiteY1556" fmla="*/ 1111250 h 1971675"/>
              <a:gd name="connsiteX1557" fmla="*/ 1381125 w 2349500"/>
              <a:gd name="connsiteY1557" fmla="*/ 1117600 h 1971675"/>
              <a:gd name="connsiteX1558" fmla="*/ 1368425 w 2349500"/>
              <a:gd name="connsiteY1558" fmla="*/ 1127125 h 1971675"/>
              <a:gd name="connsiteX1559" fmla="*/ 1358900 w 2349500"/>
              <a:gd name="connsiteY1559" fmla="*/ 1130300 h 1971675"/>
              <a:gd name="connsiteX1560" fmla="*/ 1352550 w 2349500"/>
              <a:gd name="connsiteY1560" fmla="*/ 1130300 h 1971675"/>
              <a:gd name="connsiteX1561" fmla="*/ 1349375 w 2349500"/>
              <a:gd name="connsiteY1561" fmla="*/ 1127125 h 1971675"/>
              <a:gd name="connsiteX1562" fmla="*/ 1349375 w 2349500"/>
              <a:gd name="connsiteY1562" fmla="*/ 1120775 h 1971675"/>
              <a:gd name="connsiteX1563" fmla="*/ 1355725 w 2349500"/>
              <a:gd name="connsiteY1563" fmla="*/ 1114425 h 1971675"/>
              <a:gd name="connsiteX1564" fmla="*/ 1358900 w 2349500"/>
              <a:gd name="connsiteY1564" fmla="*/ 1111250 h 1971675"/>
              <a:gd name="connsiteX1565" fmla="*/ 1358900 w 2349500"/>
              <a:gd name="connsiteY1565" fmla="*/ 1104900 h 1971675"/>
              <a:gd name="connsiteX1566" fmla="*/ 1358900 w 2349500"/>
              <a:gd name="connsiteY1566" fmla="*/ 1095375 h 1971675"/>
              <a:gd name="connsiteX1567" fmla="*/ 1358900 w 2349500"/>
              <a:gd name="connsiteY1567" fmla="*/ 1089025 h 1971675"/>
              <a:gd name="connsiteX1568" fmla="*/ 1355725 w 2349500"/>
              <a:gd name="connsiteY1568" fmla="*/ 1079500 h 1971675"/>
              <a:gd name="connsiteX1569" fmla="*/ 1346200 w 2349500"/>
              <a:gd name="connsiteY1569" fmla="*/ 1073150 h 1971675"/>
              <a:gd name="connsiteX1570" fmla="*/ 1336675 w 2349500"/>
              <a:gd name="connsiteY1570" fmla="*/ 1066800 h 1971675"/>
              <a:gd name="connsiteX1571" fmla="*/ 1320800 w 2349500"/>
              <a:gd name="connsiteY1571" fmla="*/ 1063625 h 1971675"/>
              <a:gd name="connsiteX1572" fmla="*/ 1301750 w 2349500"/>
              <a:gd name="connsiteY1572" fmla="*/ 1066800 h 1971675"/>
              <a:gd name="connsiteX1573" fmla="*/ 1285875 w 2349500"/>
              <a:gd name="connsiteY1573" fmla="*/ 1073150 h 1971675"/>
              <a:gd name="connsiteX1574" fmla="*/ 1273175 w 2349500"/>
              <a:gd name="connsiteY1574" fmla="*/ 1085850 h 1971675"/>
              <a:gd name="connsiteX1575" fmla="*/ 1260475 w 2349500"/>
              <a:gd name="connsiteY1575" fmla="*/ 1101725 h 1971675"/>
              <a:gd name="connsiteX1576" fmla="*/ 1250950 w 2349500"/>
              <a:gd name="connsiteY1576" fmla="*/ 1117600 h 1971675"/>
              <a:gd name="connsiteX1577" fmla="*/ 1241425 w 2349500"/>
              <a:gd name="connsiteY1577" fmla="*/ 1139825 h 1971675"/>
              <a:gd name="connsiteX1578" fmla="*/ 1238250 w 2349500"/>
              <a:gd name="connsiteY1578" fmla="*/ 1162050 h 1971675"/>
              <a:gd name="connsiteX1579" fmla="*/ 1235075 w 2349500"/>
              <a:gd name="connsiteY1579" fmla="*/ 1184275 h 1971675"/>
              <a:gd name="connsiteX1580" fmla="*/ 1238250 w 2349500"/>
              <a:gd name="connsiteY1580" fmla="*/ 1209675 h 1971675"/>
              <a:gd name="connsiteX1581" fmla="*/ 1247775 w 2349500"/>
              <a:gd name="connsiteY1581" fmla="*/ 1235075 h 1971675"/>
              <a:gd name="connsiteX1582" fmla="*/ 1257300 w 2349500"/>
              <a:gd name="connsiteY1582" fmla="*/ 1260475 h 1971675"/>
              <a:gd name="connsiteX1583" fmla="*/ 1276350 w 2349500"/>
              <a:gd name="connsiteY1583" fmla="*/ 1282700 h 1971675"/>
              <a:gd name="connsiteX1584" fmla="*/ 1295400 w 2349500"/>
              <a:gd name="connsiteY1584" fmla="*/ 1304925 h 1971675"/>
              <a:gd name="connsiteX1585" fmla="*/ 1320800 w 2349500"/>
              <a:gd name="connsiteY1585" fmla="*/ 1320800 h 1971675"/>
              <a:gd name="connsiteX1586" fmla="*/ 1349375 w 2349500"/>
              <a:gd name="connsiteY1586" fmla="*/ 1333500 h 1971675"/>
              <a:gd name="connsiteX1587" fmla="*/ 1365250 w 2349500"/>
              <a:gd name="connsiteY1587" fmla="*/ 1336675 h 1971675"/>
              <a:gd name="connsiteX1588" fmla="*/ 1381125 w 2349500"/>
              <a:gd name="connsiteY1588" fmla="*/ 1336675 h 1971675"/>
              <a:gd name="connsiteX1589" fmla="*/ 1397000 w 2349500"/>
              <a:gd name="connsiteY1589" fmla="*/ 1336675 h 1971675"/>
              <a:gd name="connsiteX1590" fmla="*/ 1409700 w 2349500"/>
              <a:gd name="connsiteY1590" fmla="*/ 1333500 h 1971675"/>
              <a:gd name="connsiteX1591" fmla="*/ 1422400 w 2349500"/>
              <a:gd name="connsiteY1591" fmla="*/ 1330325 h 1971675"/>
              <a:gd name="connsiteX1592" fmla="*/ 1431925 w 2349500"/>
              <a:gd name="connsiteY1592" fmla="*/ 1323975 h 1971675"/>
              <a:gd name="connsiteX1593" fmla="*/ 1447800 w 2349500"/>
              <a:gd name="connsiteY1593" fmla="*/ 1308100 h 1971675"/>
              <a:gd name="connsiteX1594" fmla="*/ 1460500 w 2349500"/>
              <a:gd name="connsiteY1594" fmla="*/ 1292225 h 1971675"/>
              <a:gd name="connsiteX1595" fmla="*/ 1466850 w 2349500"/>
              <a:gd name="connsiteY1595" fmla="*/ 1273175 h 1971675"/>
              <a:gd name="connsiteX1596" fmla="*/ 1466850 w 2349500"/>
              <a:gd name="connsiteY1596" fmla="*/ 1254125 h 1971675"/>
              <a:gd name="connsiteX1597" fmla="*/ 1463675 w 2349500"/>
              <a:gd name="connsiteY1597" fmla="*/ 1238250 h 1971675"/>
              <a:gd name="connsiteX1598" fmla="*/ 1457325 w 2349500"/>
              <a:gd name="connsiteY1598" fmla="*/ 1225550 h 1971675"/>
              <a:gd name="connsiteX1599" fmla="*/ 1454150 w 2349500"/>
              <a:gd name="connsiteY1599" fmla="*/ 1222375 h 1971675"/>
              <a:gd name="connsiteX1600" fmla="*/ 1447800 w 2349500"/>
              <a:gd name="connsiteY1600" fmla="*/ 1222375 h 1971675"/>
              <a:gd name="connsiteX1601" fmla="*/ 1441450 w 2349500"/>
              <a:gd name="connsiteY1601" fmla="*/ 1225550 h 1971675"/>
              <a:gd name="connsiteX1602" fmla="*/ 1438275 w 2349500"/>
              <a:gd name="connsiteY1602" fmla="*/ 1231900 h 1971675"/>
              <a:gd name="connsiteX1603" fmla="*/ 1435100 w 2349500"/>
              <a:gd name="connsiteY1603" fmla="*/ 1238250 h 1971675"/>
              <a:gd name="connsiteX1604" fmla="*/ 1425575 w 2349500"/>
              <a:gd name="connsiteY1604" fmla="*/ 1247775 h 1971675"/>
              <a:gd name="connsiteX1605" fmla="*/ 1409700 w 2349500"/>
              <a:gd name="connsiteY1605" fmla="*/ 1254125 h 1971675"/>
              <a:gd name="connsiteX1606" fmla="*/ 1390650 w 2349500"/>
              <a:gd name="connsiteY1606" fmla="*/ 1257300 h 1971675"/>
              <a:gd name="connsiteX1607" fmla="*/ 1377950 w 2349500"/>
              <a:gd name="connsiteY1607" fmla="*/ 1254125 h 1971675"/>
              <a:gd name="connsiteX1608" fmla="*/ 1368425 w 2349500"/>
              <a:gd name="connsiteY1608" fmla="*/ 1250950 h 1971675"/>
              <a:gd name="connsiteX1609" fmla="*/ 1358900 w 2349500"/>
              <a:gd name="connsiteY1609" fmla="*/ 1247775 h 1971675"/>
              <a:gd name="connsiteX1610" fmla="*/ 1352550 w 2349500"/>
              <a:gd name="connsiteY1610" fmla="*/ 1241425 h 1971675"/>
              <a:gd name="connsiteX1611" fmla="*/ 1346200 w 2349500"/>
              <a:gd name="connsiteY1611" fmla="*/ 1231900 h 1971675"/>
              <a:gd name="connsiteX1612" fmla="*/ 1339850 w 2349500"/>
              <a:gd name="connsiteY1612" fmla="*/ 1222375 h 1971675"/>
              <a:gd name="connsiteX1613" fmla="*/ 1336675 w 2349500"/>
              <a:gd name="connsiteY1613" fmla="*/ 1212850 h 1971675"/>
              <a:gd name="connsiteX1614" fmla="*/ 1336675 w 2349500"/>
              <a:gd name="connsiteY1614" fmla="*/ 1200150 h 1971675"/>
              <a:gd name="connsiteX1615" fmla="*/ 1336675 w 2349500"/>
              <a:gd name="connsiteY1615" fmla="*/ 1187450 h 1971675"/>
              <a:gd name="connsiteX1616" fmla="*/ 1339850 w 2349500"/>
              <a:gd name="connsiteY1616" fmla="*/ 1174750 h 1971675"/>
              <a:gd name="connsiteX1617" fmla="*/ 1346200 w 2349500"/>
              <a:gd name="connsiteY1617" fmla="*/ 1162050 h 1971675"/>
              <a:gd name="connsiteX1618" fmla="*/ 1355725 w 2349500"/>
              <a:gd name="connsiteY1618" fmla="*/ 1152525 h 1971675"/>
              <a:gd name="connsiteX1619" fmla="*/ 1368425 w 2349500"/>
              <a:gd name="connsiteY1619" fmla="*/ 1143000 h 1971675"/>
              <a:gd name="connsiteX1620" fmla="*/ 1381125 w 2349500"/>
              <a:gd name="connsiteY1620" fmla="*/ 1136650 h 1971675"/>
              <a:gd name="connsiteX1621" fmla="*/ 1397000 w 2349500"/>
              <a:gd name="connsiteY1621" fmla="*/ 1130300 h 1971675"/>
              <a:gd name="connsiteX1622" fmla="*/ 1416050 w 2349500"/>
              <a:gd name="connsiteY1622" fmla="*/ 1130300 h 1971675"/>
              <a:gd name="connsiteX1623" fmla="*/ 1435100 w 2349500"/>
              <a:gd name="connsiteY1623" fmla="*/ 1130300 h 1971675"/>
              <a:gd name="connsiteX1624" fmla="*/ 1454150 w 2349500"/>
              <a:gd name="connsiteY1624" fmla="*/ 1136650 h 1971675"/>
              <a:gd name="connsiteX1625" fmla="*/ 1470025 w 2349500"/>
              <a:gd name="connsiteY1625" fmla="*/ 1146175 h 1971675"/>
              <a:gd name="connsiteX1626" fmla="*/ 1485900 w 2349500"/>
              <a:gd name="connsiteY1626" fmla="*/ 1162050 h 1971675"/>
              <a:gd name="connsiteX1627" fmla="*/ 1498600 w 2349500"/>
              <a:gd name="connsiteY1627" fmla="*/ 1177925 h 1971675"/>
              <a:gd name="connsiteX1628" fmla="*/ 1508125 w 2349500"/>
              <a:gd name="connsiteY1628" fmla="*/ 1196975 h 1971675"/>
              <a:gd name="connsiteX1629" fmla="*/ 1514475 w 2349500"/>
              <a:gd name="connsiteY1629" fmla="*/ 1216025 h 1971675"/>
              <a:gd name="connsiteX1630" fmla="*/ 1514475 w 2349500"/>
              <a:gd name="connsiteY1630" fmla="*/ 1238250 h 1971675"/>
              <a:gd name="connsiteX1631" fmla="*/ 1511300 w 2349500"/>
              <a:gd name="connsiteY1631" fmla="*/ 1263650 h 1971675"/>
              <a:gd name="connsiteX1632" fmla="*/ 1504950 w 2349500"/>
              <a:gd name="connsiteY1632" fmla="*/ 1285875 h 1971675"/>
              <a:gd name="connsiteX1633" fmla="*/ 1492250 w 2349500"/>
              <a:gd name="connsiteY1633" fmla="*/ 1308100 h 1971675"/>
              <a:gd name="connsiteX1634" fmla="*/ 1476375 w 2349500"/>
              <a:gd name="connsiteY1634" fmla="*/ 1330325 h 1971675"/>
              <a:gd name="connsiteX1635" fmla="*/ 1454150 w 2349500"/>
              <a:gd name="connsiteY1635" fmla="*/ 1346200 h 1971675"/>
              <a:gd name="connsiteX1636" fmla="*/ 1431925 w 2349500"/>
              <a:gd name="connsiteY1636" fmla="*/ 1358900 h 1971675"/>
              <a:gd name="connsiteX1637" fmla="*/ 1406525 w 2349500"/>
              <a:gd name="connsiteY1637" fmla="*/ 1368425 h 1971675"/>
              <a:gd name="connsiteX1638" fmla="*/ 1377950 w 2349500"/>
              <a:gd name="connsiteY1638" fmla="*/ 1371600 h 1971675"/>
              <a:gd name="connsiteX1639" fmla="*/ 1352550 w 2349500"/>
              <a:gd name="connsiteY1639" fmla="*/ 1371600 h 1971675"/>
              <a:gd name="connsiteX1640" fmla="*/ 1333500 w 2349500"/>
              <a:gd name="connsiteY1640" fmla="*/ 1365250 h 1971675"/>
              <a:gd name="connsiteX1641" fmla="*/ 1311275 w 2349500"/>
              <a:gd name="connsiteY1641" fmla="*/ 1362075 h 1971675"/>
              <a:gd name="connsiteX1642" fmla="*/ 1295400 w 2349500"/>
              <a:gd name="connsiteY1642" fmla="*/ 1352550 h 1971675"/>
              <a:gd name="connsiteX1643" fmla="*/ 1276350 w 2349500"/>
              <a:gd name="connsiteY1643" fmla="*/ 1343025 h 1971675"/>
              <a:gd name="connsiteX1644" fmla="*/ 1263650 w 2349500"/>
              <a:gd name="connsiteY1644" fmla="*/ 1330325 h 1971675"/>
              <a:gd name="connsiteX1645" fmla="*/ 1247775 w 2349500"/>
              <a:gd name="connsiteY1645" fmla="*/ 1317625 h 1971675"/>
              <a:gd name="connsiteX1646" fmla="*/ 1238250 w 2349500"/>
              <a:gd name="connsiteY1646" fmla="*/ 1304925 h 1971675"/>
              <a:gd name="connsiteX1647" fmla="*/ 1216025 w 2349500"/>
              <a:gd name="connsiteY1647" fmla="*/ 1273175 h 1971675"/>
              <a:gd name="connsiteX1648" fmla="*/ 1207558 w 2349500"/>
              <a:gd name="connsiteY1648" fmla="*/ 1249892 h 1971675"/>
              <a:gd name="connsiteX1649" fmla="*/ 1206500 w 2349500"/>
              <a:gd name="connsiteY1649" fmla="*/ 1254125 h 1971675"/>
              <a:gd name="connsiteX1650" fmla="*/ 1209675 w 2349500"/>
              <a:gd name="connsiteY1650" fmla="*/ 1270000 h 1971675"/>
              <a:gd name="connsiteX1651" fmla="*/ 1212850 w 2349500"/>
              <a:gd name="connsiteY1651" fmla="*/ 1279525 h 1971675"/>
              <a:gd name="connsiteX1652" fmla="*/ 1222375 w 2349500"/>
              <a:gd name="connsiteY1652" fmla="*/ 1292225 h 1971675"/>
              <a:gd name="connsiteX1653" fmla="*/ 1231900 w 2349500"/>
              <a:gd name="connsiteY1653" fmla="*/ 1304925 h 1971675"/>
              <a:gd name="connsiteX1654" fmla="*/ 1247775 w 2349500"/>
              <a:gd name="connsiteY1654" fmla="*/ 1320800 h 1971675"/>
              <a:gd name="connsiteX1655" fmla="*/ 1266825 w 2349500"/>
              <a:gd name="connsiteY1655" fmla="*/ 1336675 h 1971675"/>
              <a:gd name="connsiteX1656" fmla="*/ 1282700 w 2349500"/>
              <a:gd name="connsiteY1656" fmla="*/ 1349375 h 1971675"/>
              <a:gd name="connsiteX1657" fmla="*/ 1298575 w 2349500"/>
              <a:gd name="connsiteY1657" fmla="*/ 1358900 h 1971675"/>
              <a:gd name="connsiteX1658" fmla="*/ 1317625 w 2349500"/>
              <a:gd name="connsiteY1658" fmla="*/ 1365250 h 1971675"/>
              <a:gd name="connsiteX1659" fmla="*/ 1336675 w 2349500"/>
              <a:gd name="connsiteY1659" fmla="*/ 1371600 h 1971675"/>
              <a:gd name="connsiteX1660" fmla="*/ 1355725 w 2349500"/>
              <a:gd name="connsiteY1660" fmla="*/ 1374775 h 1971675"/>
              <a:gd name="connsiteX1661" fmla="*/ 1400175 w 2349500"/>
              <a:gd name="connsiteY1661" fmla="*/ 1374775 h 1971675"/>
              <a:gd name="connsiteX1662" fmla="*/ 1377950 w 2349500"/>
              <a:gd name="connsiteY1662" fmla="*/ 1377950 h 1971675"/>
              <a:gd name="connsiteX1663" fmla="*/ 1355725 w 2349500"/>
              <a:gd name="connsiteY1663" fmla="*/ 1377950 h 1971675"/>
              <a:gd name="connsiteX1664" fmla="*/ 1336675 w 2349500"/>
              <a:gd name="connsiteY1664" fmla="*/ 1374775 h 1971675"/>
              <a:gd name="connsiteX1665" fmla="*/ 1314450 w 2349500"/>
              <a:gd name="connsiteY1665" fmla="*/ 1371600 h 1971675"/>
              <a:gd name="connsiteX1666" fmla="*/ 1295400 w 2349500"/>
              <a:gd name="connsiteY1666" fmla="*/ 1365250 h 1971675"/>
              <a:gd name="connsiteX1667" fmla="*/ 1276350 w 2349500"/>
              <a:gd name="connsiteY1667" fmla="*/ 1355725 h 1971675"/>
              <a:gd name="connsiteX1668" fmla="*/ 1238250 w 2349500"/>
              <a:gd name="connsiteY1668" fmla="*/ 1330325 h 1971675"/>
              <a:gd name="connsiteX1669" fmla="*/ 1203325 w 2349500"/>
              <a:gd name="connsiteY1669" fmla="*/ 1301750 h 1971675"/>
              <a:gd name="connsiteX1670" fmla="*/ 1171575 w 2349500"/>
              <a:gd name="connsiteY1670" fmla="*/ 1266825 h 1971675"/>
              <a:gd name="connsiteX1671" fmla="*/ 1139825 w 2349500"/>
              <a:gd name="connsiteY1671" fmla="*/ 1231900 h 1971675"/>
              <a:gd name="connsiteX1672" fmla="*/ 1108075 w 2349500"/>
              <a:gd name="connsiteY1672" fmla="*/ 1193800 h 1971675"/>
              <a:gd name="connsiteX1673" fmla="*/ 1092200 w 2349500"/>
              <a:gd name="connsiteY1673" fmla="*/ 1171575 h 1971675"/>
              <a:gd name="connsiteX1674" fmla="*/ 1073150 w 2349500"/>
              <a:gd name="connsiteY1674" fmla="*/ 1155700 h 1971675"/>
              <a:gd name="connsiteX1675" fmla="*/ 1057275 w 2349500"/>
              <a:gd name="connsiteY1675" fmla="*/ 1139825 h 1971675"/>
              <a:gd name="connsiteX1676" fmla="*/ 1038225 w 2349500"/>
              <a:gd name="connsiteY1676" fmla="*/ 1130300 h 1971675"/>
              <a:gd name="connsiteX1677" fmla="*/ 1025525 w 2349500"/>
              <a:gd name="connsiteY1677" fmla="*/ 1123950 h 1971675"/>
              <a:gd name="connsiteX1678" fmla="*/ 1009650 w 2349500"/>
              <a:gd name="connsiteY1678" fmla="*/ 1123950 h 1971675"/>
              <a:gd name="connsiteX1679" fmla="*/ 996950 w 2349500"/>
              <a:gd name="connsiteY1679" fmla="*/ 1123950 h 1971675"/>
              <a:gd name="connsiteX1680" fmla="*/ 984250 w 2349500"/>
              <a:gd name="connsiteY1680" fmla="*/ 1130300 h 1971675"/>
              <a:gd name="connsiteX1681" fmla="*/ 974725 w 2349500"/>
              <a:gd name="connsiteY1681" fmla="*/ 1136650 h 1971675"/>
              <a:gd name="connsiteX1682" fmla="*/ 968375 w 2349500"/>
              <a:gd name="connsiteY1682" fmla="*/ 1143000 h 1971675"/>
              <a:gd name="connsiteX1683" fmla="*/ 965200 w 2349500"/>
              <a:gd name="connsiteY1683" fmla="*/ 1149350 h 1971675"/>
              <a:gd name="connsiteX1684" fmla="*/ 962025 w 2349500"/>
              <a:gd name="connsiteY1684" fmla="*/ 1158875 h 1971675"/>
              <a:gd name="connsiteX1685" fmla="*/ 965200 w 2349500"/>
              <a:gd name="connsiteY1685" fmla="*/ 1171575 h 1971675"/>
              <a:gd name="connsiteX1686" fmla="*/ 968375 w 2349500"/>
              <a:gd name="connsiteY1686" fmla="*/ 1181100 h 1971675"/>
              <a:gd name="connsiteX1687" fmla="*/ 971550 w 2349500"/>
              <a:gd name="connsiteY1687" fmla="*/ 1187450 h 1971675"/>
              <a:gd name="connsiteX1688" fmla="*/ 968375 w 2349500"/>
              <a:gd name="connsiteY1688" fmla="*/ 1190625 h 1971675"/>
              <a:gd name="connsiteX1689" fmla="*/ 965200 w 2349500"/>
              <a:gd name="connsiteY1689" fmla="*/ 1193800 h 1971675"/>
              <a:gd name="connsiteX1690" fmla="*/ 958850 w 2349500"/>
              <a:gd name="connsiteY1690" fmla="*/ 1193800 h 1971675"/>
              <a:gd name="connsiteX1691" fmla="*/ 949325 w 2349500"/>
              <a:gd name="connsiteY1691" fmla="*/ 1187450 h 1971675"/>
              <a:gd name="connsiteX1692" fmla="*/ 939800 w 2349500"/>
              <a:gd name="connsiteY1692" fmla="*/ 1181100 h 1971675"/>
              <a:gd name="connsiteX1693" fmla="*/ 933450 w 2349500"/>
              <a:gd name="connsiteY1693" fmla="*/ 1171575 h 1971675"/>
              <a:gd name="connsiteX1694" fmla="*/ 927100 w 2349500"/>
              <a:gd name="connsiteY1694" fmla="*/ 1158875 h 1971675"/>
              <a:gd name="connsiteX1695" fmla="*/ 923925 w 2349500"/>
              <a:gd name="connsiteY1695" fmla="*/ 1149350 h 1971675"/>
              <a:gd name="connsiteX1696" fmla="*/ 923925 w 2349500"/>
              <a:gd name="connsiteY1696" fmla="*/ 1136650 h 1971675"/>
              <a:gd name="connsiteX1697" fmla="*/ 930275 w 2349500"/>
              <a:gd name="connsiteY1697" fmla="*/ 1123950 h 1971675"/>
              <a:gd name="connsiteX1698" fmla="*/ 936625 w 2349500"/>
              <a:gd name="connsiteY1698" fmla="*/ 1114425 h 1971675"/>
              <a:gd name="connsiteX1699" fmla="*/ 939800 w 2349500"/>
              <a:gd name="connsiteY1699" fmla="*/ 1104900 h 1971675"/>
              <a:gd name="connsiteX1700" fmla="*/ 939800 w 2349500"/>
              <a:gd name="connsiteY1700" fmla="*/ 1101725 h 1971675"/>
              <a:gd name="connsiteX1701" fmla="*/ 936625 w 2349500"/>
              <a:gd name="connsiteY1701" fmla="*/ 1101725 h 1971675"/>
              <a:gd name="connsiteX1702" fmla="*/ 930275 w 2349500"/>
              <a:gd name="connsiteY1702" fmla="*/ 1095375 h 1971675"/>
              <a:gd name="connsiteX1703" fmla="*/ 930275 w 2349500"/>
              <a:gd name="connsiteY1703" fmla="*/ 1092200 h 1971675"/>
              <a:gd name="connsiteX1704" fmla="*/ 933450 w 2349500"/>
              <a:gd name="connsiteY1704" fmla="*/ 1089025 h 1971675"/>
              <a:gd name="connsiteX1705" fmla="*/ 942975 w 2349500"/>
              <a:gd name="connsiteY1705" fmla="*/ 1082675 h 1971675"/>
              <a:gd name="connsiteX1706" fmla="*/ 952500 w 2349500"/>
              <a:gd name="connsiteY1706" fmla="*/ 1076325 h 1971675"/>
              <a:gd name="connsiteX1707" fmla="*/ 965200 w 2349500"/>
              <a:gd name="connsiteY1707" fmla="*/ 1073150 h 1971675"/>
              <a:gd name="connsiteX1708" fmla="*/ 977900 w 2349500"/>
              <a:gd name="connsiteY1708" fmla="*/ 1073150 h 1971675"/>
              <a:gd name="connsiteX1709" fmla="*/ 990600 w 2349500"/>
              <a:gd name="connsiteY1709" fmla="*/ 1076325 h 1971675"/>
              <a:gd name="connsiteX1710" fmla="*/ 1003300 w 2349500"/>
              <a:gd name="connsiteY1710" fmla="*/ 1079500 h 1971675"/>
              <a:gd name="connsiteX1711" fmla="*/ 1016000 w 2349500"/>
              <a:gd name="connsiteY1711" fmla="*/ 1085850 h 1971675"/>
              <a:gd name="connsiteX1712" fmla="*/ 1028700 w 2349500"/>
              <a:gd name="connsiteY1712" fmla="*/ 1095375 h 1971675"/>
              <a:gd name="connsiteX1713" fmla="*/ 1035050 w 2349500"/>
              <a:gd name="connsiteY1713" fmla="*/ 1101725 h 1971675"/>
              <a:gd name="connsiteX1714" fmla="*/ 1038225 w 2349500"/>
              <a:gd name="connsiteY1714" fmla="*/ 1101725 h 1971675"/>
              <a:gd name="connsiteX1715" fmla="*/ 1038225 w 2349500"/>
              <a:gd name="connsiteY1715" fmla="*/ 1095375 h 1971675"/>
              <a:gd name="connsiteX1716" fmla="*/ 1038225 w 2349500"/>
              <a:gd name="connsiteY1716" fmla="*/ 1089025 h 1971675"/>
              <a:gd name="connsiteX1717" fmla="*/ 1035050 w 2349500"/>
              <a:gd name="connsiteY1717" fmla="*/ 1079500 h 1971675"/>
              <a:gd name="connsiteX1718" fmla="*/ 1035050 w 2349500"/>
              <a:gd name="connsiteY1718" fmla="*/ 1066800 h 1971675"/>
              <a:gd name="connsiteX1719" fmla="*/ 1038225 w 2349500"/>
              <a:gd name="connsiteY1719" fmla="*/ 1047750 h 1971675"/>
              <a:gd name="connsiteX1720" fmla="*/ 1044575 w 2349500"/>
              <a:gd name="connsiteY1720" fmla="*/ 1041400 h 1971675"/>
              <a:gd name="connsiteX1721" fmla="*/ 1047750 w 2349500"/>
              <a:gd name="connsiteY1721" fmla="*/ 1041400 h 1971675"/>
              <a:gd name="connsiteX1722" fmla="*/ 1054100 w 2349500"/>
              <a:gd name="connsiteY1722" fmla="*/ 1041400 h 1971675"/>
              <a:gd name="connsiteX1723" fmla="*/ 1076325 w 2349500"/>
              <a:gd name="connsiteY1723" fmla="*/ 1050925 h 1971675"/>
              <a:gd name="connsiteX1724" fmla="*/ 1089025 w 2349500"/>
              <a:gd name="connsiteY1724" fmla="*/ 1057275 h 1971675"/>
              <a:gd name="connsiteX1725" fmla="*/ 1095375 w 2349500"/>
              <a:gd name="connsiteY1725" fmla="*/ 1066800 h 1971675"/>
              <a:gd name="connsiteX1726" fmla="*/ 1098550 w 2349500"/>
              <a:gd name="connsiteY1726" fmla="*/ 1073150 h 1971675"/>
              <a:gd name="connsiteX1727" fmla="*/ 1101725 w 2349500"/>
              <a:gd name="connsiteY1727" fmla="*/ 1069975 h 1971675"/>
              <a:gd name="connsiteX1728" fmla="*/ 1104900 w 2349500"/>
              <a:gd name="connsiteY1728" fmla="*/ 1066800 h 1971675"/>
              <a:gd name="connsiteX1729" fmla="*/ 1114425 w 2349500"/>
              <a:gd name="connsiteY1729" fmla="*/ 1066800 h 1971675"/>
              <a:gd name="connsiteX1730" fmla="*/ 1120775 w 2349500"/>
              <a:gd name="connsiteY1730" fmla="*/ 1073150 h 1971675"/>
              <a:gd name="connsiteX1731" fmla="*/ 1130300 w 2349500"/>
              <a:gd name="connsiteY1731" fmla="*/ 1079500 h 1971675"/>
              <a:gd name="connsiteX1732" fmla="*/ 1136650 w 2349500"/>
              <a:gd name="connsiteY1732" fmla="*/ 1098550 h 1971675"/>
              <a:gd name="connsiteX1733" fmla="*/ 1139825 w 2349500"/>
              <a:gd name="connsiteY1733" fmla="*/ 1117600 h 1971675"/>
              <a:gd name="connsiteX1734" fmla="*/ 1139825 w 2349500"/>
              <a:gd name="connsiteY1734" fmla="*/ 1139825 h 1971675"/>
              <a:gd name="connsiteX1735" fmla="*/ 1139825 w 2349500"/>
              <a:gd name="connsiteY1735" fmla="*/ 1158875 h 1971675"/>
              <a:gd name="connsiteX1736" fmla="*/ 1139825 w 2349500"/>
              <a:gd name="connsiteY1736" fmla="*/ 1174750 h 1971675"/>
              <a:gd name="connsiteX1737" fmla="*/ 1143000 w 2349500"/>
              <a:gd name="connsiteY1737" fmla="*/ 1203325 h 1971675"/>
              <a:gd name="connsiteX1738" fmla="*/ 1146175 w 2349500"/>
              <a:gd name="connsiteY1738" fmla="*/ 1209675 h 1971675"/>
              <a:gd name="connsiteX1739" fmla="*/ 1149350 w 2349500"/>
              <a:gd name="connsiteY1739" fmla="*/ 1212850 h 1971675"/>
              <a:gd name="connsiteX1740" fmla="*/ 1152525 w 2349500"/>
              <a:gd name="connsiteY1740" fmla="*/ 1212850 h 1971675"/>
              <a:gd name="connsiteX1741" fmla="*/ 1152525 w 2349500"/>
              <a:gd name="connsiteY1741" fmla="*/ 1206500 h 1971675"/>
              <a:gd name="connsiteX1742" fmla="*/ 1155700 w 2349500"/>
              <a:gd name="connsiteY1742" fmla="*/ 1196975 h 1971675"/>
              <a:gd name="connsiteX1743" fmla="*/ 1162050 w 2349500"/>
              <a:gd name="connsiteY1743" fmla="*/ 1184275 h 1971675"/>
              <a:gd name="connsiteX1744" fmla="*/ 1168400 w 2349500"/>
              <a:gd name="connsiteY1744" fmla="*/ 1181100 h 1971675"/>
              <a:gd name="connsiteX1745" fmla="*/ 1171575 w 2349500"/>
              <a:gd name="connsiteY1745" fmla="*/ 1177925 h 1971675"/>
              <a:gd name="connsiteX1746" fmla="*/ 1181100 w 2349500"/>
              <a:gd name="connsiteY1746" fmla="*/ 1181100 h 1971675"/>
              <a:gd name="connsiteX1747" fmla="*/ 1190625 w 2349500"/>
              <a:gd name="connsiteY1747" fmla="*/ 1187450 h 1971675"/>
              <a:gd name="connsiteX1748" fmla="*/ 1192213 w 2349500"/>
              <a:gd name="connsiteY1748" fmla="*/ 1189038 h 1971675"/>
              <a:gd name="connsiteX1749" fmla="*/ 1190625 w 2349500"/>
              <a:gd name="connsiteY1749" fmla="*/ 1171575 h 1971675"/>
              <a:gd name="connsiteX1750" fmla="*/ 1187450 w 2349500"/>
              <a:gd name="connsiteY1750" fmla="*/ 1120775 h 1971675"/>
              <a:gd name="connsiteX1751" fmla="*/ 1187450 w 2349500"/>
              <a:gd name="connsiteY1751" fmla="*/ 1069975 h 1971675"/>
              <a:gd name="connsiteX1752" fmla="*/ 1184275 w 2349500"/>
              <a:gd name="connsiteY1752" fmla="*/ 1025525 h 1971675"/>
              <a:gd name="connsiteX1753" fmla="*/ 1181100 w 2349500"/>
              <a:gd name="connsiteY1753" fmla="*/ 1009650 h 1971675"/>
              <a:gd name="connsiteX1754" fmla="*/ 1177925 w 2349500"/>
              <a:gd name="connsiteY1754" fmla="*/ 1003300 h 1971675"/>
              <a:gd name="connsiteX1755" fmla="*/ 1171575 w 2349500"/>
              <a:gd name="connsiteY1755" fmla="*/ 996950 h 1971675"/>
              <a:gd name="connsiteX1756" fmla="*/ 1165225 w 2349500"/>
              <a:gd name="connsiteY1756" fmla="*/ 996950 h 1971675"/>
              <a:gd name="connsiteX1757" fmla="*/ 1152525 w 2349500"/>
              <a:gd name="connsiteY1757" fmla="*/ 1000125 h 1971675"/>
              <a:gd name="connsiteX1758" fmla="*/ 1146175 w 2349500"/>
              <a:gd name="connsiteY1758" fmla="*/ 1009650 h 1971675"/>
              <a:gd name="connsiteX1759" fmla="*/ 1143000 w 2349500"/>
              <a:gd name="connsiteY1759" fmla="*/ 1012825 h 1971675"/>
              <a:gd name="connsiteX1760" fmla="*/ 1143000 w 2349500"/>
              <a:gd name="connsiteY1760" fmla="*/ 1019175 h 1971675"/>
              <a:gd name="connsiteX1761" fmla="*/ 1143000 w 2349500"/>
              <a:gd name="connsiteY1761" fmla="*/ 1025525 h 1971675"/>
              <a:gd name="connsiteX1762" fmla="*/ 1139825 w 2349500"/>
              <a:gd name="connsiteY1762" fmla="*/ 1028700 h 1971675"/>
              <a:gd name="connsiteX1763" fmla="*/ 1130300 w 2349500"/>
              <a:gd name="connsiteY1763" fmla="*/ 1028700 h 1971675"/>
              <a:gd name="connsiteX1764" fmla="*/ 1123950 w 2349500"/>
              <a:gd name="connsiteY1764" fmla="*/ 1022350 h 1971675"/>
              <a:gd name="connsiteX1765" fmla="*/ 1117600 w 2349500"/>
              <a:gd name="connsiteY1765" fmla="*/ 1016000 h 1971675"/>
              <a:gd name="connsiteX1766" fmla="*/ 1114425 w 2349500"/>
              <a:gd name="connsiteY1766" fmla="*/ 1006475 h 1971675"/>
              <a:gd name="connsiteX1767" fmla="*/ 1114425 w 2349500"/>
              <a:gd name="connsiteY1767" fmla="*/ 993775 h 1971675"/>
              <a:gd name="connsiteX1768" fmla="*/ 1114425 w 2349500"/>
              <a:gd name="connsiteY1768" fmla="*/ 981075 h 1971675"/>
              <a:gd name="connsiteX1769" fmla="*/ 1120775 w 2349500"/>
              <a:gd name="connsiteY1769" fmla="*/ 968375 h 1971675"/>
              <a:gd name="connsiteX1770" fmla="*/ 1127125 w 2349500"/>
              <a:gd name="connsiteY1770" fmla="*/ 958850 h 1971675"/>
              <a:gd name="connsiteX1771" fmla="*/ 1136650 w 2349500"/>
              <a:gd name="connsiteY1771" fmla="*/ 952500 h 1971675"/>
              <a:gd name="connsiteX1772" fmla="*/ 1152525 w 2349500"/>
              <a:gd name="connsiteY1772" fmla="*/ 949325 h 1971675"/>
              <a:gd name="connsiteX1773" fmla="*/ 1171575 w 2349500"/>
              <a:gd name="connsiteY1773" fmla="*/ 952500 h 1971675"/>
              <a:gd name="connsiteX1774" fmla="*/ 1187450 w 2349500"/>
              <a:gd name="connsiteY1774" fmla="*/ 962025 h 1971675"/>
              <a:gd name="connsiteX1775" fmla="*/ 1196975 w 2349500"/>
              <a:gd name="connsiteY1775" fmla="*/ 974725 h 1971675"/>
              <a:gd name="connsiteX1776" fmla="*/ 1203325 w 2349500"/>
              <a:gd name="connsiteY1776" fmla="*/ 990600 h 1971675"/>
              <a:gd name="connsiteX1777" fmla="*/ 1206500 w 2349500"/>
              <a:gd name="connsiteY1777" fmla="*/ 1009650 h 1971675"/>
              <a:gd name="connsiteX1778" fmla="*/ 1206500 w 2349500"/>
              <a:gd name="connsiteY1778" fmla="*/ 1025525 h 1971675"/>
              <a:gd name="connsiteX1779" fmla="*/ 1203325 w 2349500"/>
              <a:gd name="connsiteY1779" fmla="*/ 1060450 h 1971675"/>
              <a:gd name="connsiteX1780" fmla="*/ 1200150 w 2349500"/>
              <a:gd name="connsiteY1780" fmla="*/ 1089025 h 1971675"/>
              <a:gd name="connsiteX1781" fmla="*/ 1200150 w 2349500"/>
              <a:gd name="connsiteY1781" fmla="*/ 1108075 h 1971675"/>
              <a:gd name="connsiteX1782" fmla="*/ 1200150 w 2349500"/>
              <a:gd name="connsiteY1782" fmla="*/ 1114425 h 1971675"/>
              <a:gd name="connsiteX1783" fmla="*/ 1206500 w 2349500"/>
              <a:gd name="connsiteY1783" fmla="*/ 1104900 h 1971675"/>
              <a:gd name="connsiteX1784" fmla="*/ 1216025 w 2349500"/>
              <a:gd name="connsiteY1784" fmla="*/ 1076325 h 1971675"/>
              <a:gd name="connsiteX1785" fmla="*/ 1231900 w 2349500"/>
              <a:gd name="connsiteY1785" fmla="*/ 1047750 h 1971675"/>
              <a:gd name="connsiteX1786" fmla="*/ 1254125 w 2349500"/>
              <a:gd name="connsiteY1786" fmla="*/ 1022350 h 1971675"/>
              <a:gd name="connsiteX1787" fmla="*/ 1282700 w 2349500"/>
              <a:gd name="connsiteY1787" fmla="*/ 996950 h 1971675"/>
              <a:gd name="connsiteX1788" fmla="*/ 1311275 w 2349500"/>
              <a:gd name="connsiteY1788" fmla="*/ 977900 h 1971675"/>
              <a:gd name="connsiteX1789" fmla="*/ 1346200 w 2349500"/>
              <a:gd name="connsiteY1789" fmla="*/ 962025 h 1971675"/>
              <a:gd name="connsiteX1790" fmla="*/ 1384300 w 2349500"/>
              <a:gd name="connsiteY1790" fmla="*/ 952500 h 1971675"/>
              <a:gd name="connsiteX1791" fmla="*/ 1425575 w 2349500"/>
              <a:gd name="connsiteY1791" fmla="*/ 949325 h 1971675"/>
              <a:gd name="connsiteX1792" fmla="*/ 1457325 w 2349500"/>
              <a:gd name="connsiteY1792" fmla="*/ 949325 h 1971675"/>
              <a:gd name="connsiteX1793" fmla="*/ 1492250 w 2349500"/>
              <a:gd name="connsiteY1793" fmla="*/ 952500 h 1971675"/>
              <a:gd name="connsiteX1794" fmla="*/ 1562100 w 2349500"/>
              <a:gd name="connsiteY1794" fmla="*/ 968375 h 1971675"/>
              <a:gd name="connsiteX1795" fmla="*/ 1631950 w 2349500"/>
              <a:gd name="connsiteY1795" fmla="*/ 987425 h 1971675"/>
              <a:gd name="connsiteX1796" fmla="*/ 1695450 w 2349500"/>
              <a:gd name="connsiteY1796" fmla="*/ 1006475 h 1971675"/>
              <a:gd name="connsiteX1797" fmla="*/ 1730375 w 2349500"/>
              <a:gd name="connsiteY1797" fmla="*/ 1016000 h 1971675"/>
              <a:gd name="connsiteX1798" fmla="*/ 1765300 w 2349500"/>
              <a:gd name="connsiteY1798" fmla="*/ 1025525 h 1971675"/>
              <a:gd name="connsiteX1799" fmla="*/ 1800225 w 2349500"/>
              <a:gd name="connsiteY1799" fmla="*/ 1025525 h 1971675"/>
              <a:gd name="connsiteX1800" fmla="*/ 1828800 w 2349500"/>
              <a:gd name="connsiteY1800" fmla="*/ 1025525 h 1971675"/>
              <a:gd name="connsiteX1801" fmla="*/ 1854200 w 2349500"/>
              <a:gd name="connsiteY1801" fmla="*/ 1019175 h 1971675"/>
              <a:gd name="connsiteX1802" fmla="*/ 1876425 w 2349500"/>
              <a:gd name="connsiteY1802" fmla="*/ 1006475 h 1971675"/>
              <a:gd name="connsiteX1803" fmla="*/ 1892300 w 2349500"/>
              <a:gd name="connsiteY1803" fmla="*/ 990600 h 1971675"/>
              <a:gd name="connsiteX1804" fmla="*/ 1898650 w 2349500"/>
              <a:gd name="connsiteY1804" fmla="*/ 981075 h 1971675"/>
              <a:gd name="connsiteX1805" fmla="*/ 1905000 w 2349500"/>
              <a:gd name="connsiteY1805" fmla="*/ 968375 h 1971675"/>
              <a:gd name="connsiteX1806" fmla="*/ 1908175 w 2349500"/>
              <a:gd name="connsiteY1806" fmla="*/ 955675 h 1971675"/>
              <a:gd name="connsiteX1807" fmla="*/ 1905000 w 2349500"/>
              <a:gd name="connsiteY1807" fmla="*/ 946150 h 1971675"/>
              <a:gd name="connsiteX1808" fmla="*/ 1901825 w 2349500"/>
              <a:gd name="connsiteY1808" fmla="*/ 933450 h 1971675"/>
              <a:gd name="connsiteX1809" fmla="*/ 1892300 w 2349500"/>
              <a:gd name="connsiteY1809" fmla="*/ 920750 h 1971675"/>
              <a:gd name="connsiteX1810" fmla="*/ 1885950 w 2349500"/>
              <a:gd name="connsiteY1810" fmla="*/ 911225 h 1971675"/>
              <a:gd name="connsiteX1811" fmla="*/ 1876425 w 2349500"/>
              <a:gd name="connsiteY1811" fmla="*/ 904875 h 1971675"/>
              <a:gd name="connsiteX1812" fmla="*/ 1866900 w 2349500"/>
              <a:gd name="connsiteY1812" fmla="*/ 901700 h 1971675"/>
              <a:gd name="connsiteX1813" fmla="*/ 1857375 w 2349500"/>
              <a:gd name="connsiteY1813" fmla="*/ 898525 h 1971675"/>
              <a:gd name="connsiteX1814" fmla="*/ 1851025 w 2349500"/>
              <a:gd name="connsiteY1814" fmla="*/ 898525 h 1971675"/>
              <a:gd name="connsiteX1815" fmla="*/ 1847850 w 2349500"/>
              <a:gd name="connsiteY1815" fmla="*/ 895350 h 1971675"/>
              <a:gd name="connsiteX1816" fmla="*/ 1851025 w 2349500"/>
              <a:gd name="connsiteY1816" fmla="*/ 892175 h 1971675"/>
              <a:gd name="connsiteX1817" fmla="*/ 441325 w 2349500"/>
              <a:gd name="connsiteY1817" fmla="*/ 873125 h 1971675"/>
              <a:gd name="connsiteX1818" fmla="*/ 457200 w 2349500"/>
              <a:gd name="connsiteY1818" fmla="*/ 873125 h 1971675"/>
              <a:gd name="connsiteX1819" fmla="*/ 485775 w 2349500"/>
              <a:gd name="connsiteY1819" fmla="*/ 876300 h 1971675"/>
              <a:gd name="connsiteX1820" fmla="*/ 508000 w 2349500"/>
              <a:gd name="connsiteY1820" fmla="*/ 882650 h 1971675"/>
              <a:gd name="connsiteX1821" fmla="*/ 527050 w 2349500"/>
              <a:gd name="connsiteY1821" fmla="*/ 898525 h 1971675"/>
              <a:gd name="connsiteX1822" fmla="*/ 546100 w 2349500"/>
              <a:gd name="connsiteY1822" fmla="*/ 917575 h 1971675"/>
              <a:gd name="connsiteX1823" fmla="*/ 561975 w 2349500"/>
              <a:gd name="connsiteY1823" fmla="*/ 942975 h 1971675"/>
              <a:gd name="connsiteX1824" fmla="*/ 574675 w 2349500"/>
              <a:gd name="connsiteY1824" fmla="*/ 974725 h 1971675"/>
              <a:gd name="connsiteX1825" fmla="*/ 587375 w 2349500"/>
              <a:gd name="connsiteY1825" fmla="*/ 1016000 h 1971675"/>
              <a:gd name="connsiteX1826" fmla="*/ 590550 w 2349500"/>
              <a:gd name="connsiteY1826" fmla="*/ 1028700 h 1971675"/>
              <a:gd name="connsiteX1827" fmla="*/ 596900 w 2349500"/>
              <a:gd name="connsiteY1827" fmla="*/ 1031875 h 1971675"/>
              <a:gd name="connsiteX1828" fmla="*/ 600075 w 2349500"/>
              <a:gd name="connsiteY1828" fmla="*/ 1031875 h 1971675"/>
              <a:gd name="connsiteX1829" fmla="*/ 603250 w 2349500"/>
              <a:gd name="connsiteY1829" fmla="*/ 1031875 h 1971675"/>
              <a:gd name="connsiteX1830" fmla="*/ 609600 w 2349500"/>
              <a:gd name="connsiteY1830" fmla="*/ 1016000 h 1971675"/>
              <a:gd name="connsiteX1831" fmla="*/ 619125 w 2349500"/>
              <a:gd name="connsiteY1831" fmla="*/ 1057275 h 1971675"/>
              <a:gd name="connsiteX1832" fmla="*/ 612775 w 2349500"/>
              <a:gd name="connsiteY1832" fmla="*/ 1066800 h 1971675"/>
              <a:gd name="connsiteX1833" fmla="*/ 603250 w 2349500"/>
              <a:gd name="connsiteY1833" fmla="*/ 1073150 h 1971675"/>
              <a:gd name="connsiteX1834" fmla="*/ 596900 w 2349500"/>
              <a:gd name="connsiteY1834" fmla="*/ 1073150 h 1971675"/>
              <a:gd name="connsiteX1835" fmla="*/ 587375 w 2349500"/>
              <a:gd name="connsiteY1835" fmla="*/ 1073150 h 1971675"/>
              <a:gd name="connsiteX1836" fmla="*/ 581025 w 2349500"/>
              <a:gd name="connsiteY1836" fmla="*/ 1066800 h 1971675"/>
              <a:gd name="connsiteX1837" fmla="*/ 574675 w 2349500"/>
              <a:gd name="connsiteY1837" fmla="*/ 1057275 h 1971675"/>
              <a:gd name="connsiteX1838" fmla="*/ 571500 w 2349500"/>
              <a:gd name="connsiteY1838" fmla="*/ 1028700 h 1971675"/>
              <a:gd name="connsiteX1839" fmla="*/ 568325 w 2349500"/>
              <a:gd name="connsiteY1839" fmla="*/ 1006475 h 1971675"/>
              <a:gd name="connsiteX1840" fmla="*/ 561975 w 2349500"/>
              <a:gd name="connsiteY1840" fmla="*/ 974725 h 1971675"/>
              <a:gd name="connsiteX1841" fmla="*/ 549275 w 2349500"/>
              <a:gd name="connsiteY1841" fmla="*/ 942975 h 1971675"/>
              <a:gd name="connsiteX1842" fmla="*/ 539750 w 2349500"/>
              <a:gd name="connsiteY1842" fmla="*/ 930275 h 1971675"/>
              <a:gd name="connsiteX1843" fmla="*/ 530225 w 2349500"/>
              <a:gd name="connsiteY1843" fmla="*/ 923925 h 1971675"/>
              <a:gd name="connsiteX1844" fmla="*/ 520700 w 2349500"/>
              <a:gd name="connsiteY1844" fmla="*/ 917575 h 1971675"/>
              <a:gd name="connsiteX1845" fmla="*/ 511175 w 2349500"/>
              <a:gd name="connsiteY1845" fmla="*/ 917575 h 1971675"/>
              <a:gd name="connsiteX1846" fmla="*/ 501650 w 2349500"/>
              <a:gd name="connsiteY1846" fmla="*/ 917575 h 1971675"/>
              <a:gd name="connsiteX1847" fmla="*/ 488950 w 2349500"/>
              <a:gd name="connsiteY1847" fmla="*/ 920750 h 1971675"/>
              <a:gd name="connsiteX1848" fmla="*/ 476250 w 2349500"/>
              <a:gd name="connsiteY1848" fmla="*/ 923925 h 1971675"/>
              <a:gd name="connsiteX1849" fmla="*/ 466725 w 2349500"/>
              <a:gd name="connsiteY1849" fmla="*/ 920750 h 1971675"/>
              <a:gd name="connsiteX1850" fmla="*/ 454025 w 2349500"/>
              <a:gd name="connsiteY1850" fmla="*/ 917575 h 1971675"/>
              <a:gd name="connsiteX1851" fmla="*/ 444500 w 2349500"/>
              <a:gd name="connsiteY1851" fmla="*/ 911225 h 1971675"/>
              <a:gd name="connsiteX1852" fmla="*/ 438150 w 2349500"/>
              <a:gd name="connsiteY1852" fmla="*/ 904875 h 1971675"/>
              <a:gd name="connsiteX1853" fmla="*/ 431800 w 2349500"/>
              <a:gd name="connsiteY1853" fmla="*/ 904875 h 1971675"/>
              <a:gd name="connsiteX1854" fmla="*/ 428625 w 2349500"/>
              <a:gd name="connsiteY1854" fmla="*/ 904875 h 1971675"/>
              <a:gd name="connsiteX1855" fmla="*/ 422275 w 2349500"/>
              <a:gd name="connsiteY1855" fmla="*/ 908050 h 1971675"/>
              <a:gd name="connsiteX1856" fmla="*/ 415925 w 2349500"/>
              <a:gd name="connsiteY1856" fmla="*/ 914400 h 1971675"/>
              <a:gd name="connsiteX1857" fmla="*/ 412750 w 2349500"/>
              <a:gd name="connsiteY1857" fmla="*/ 923925 h 1971675"/>
              <a:gd name="connsiteX1858" fmla="*/ 412750 w 2349500"/>
              <a:gd name="connsiteY1858" fmla="*/ 930275 h 1971675"/>
              <a:gd name="connsiteX1859" fmla="*/ 406400 w 2349500"/>
              <a:gd name="connsiteY1859" fmla="*/ 933450 h 1971675"/>
              <a:gd name="connsiteX1860" fmla="*/ 403225 w 2349500"/>
              <a:gd name="connsiteY1860" fmla="*/ 933450 h 1971675"/>
              <a:gd name="connsiteX1861" fmla="*/ 403225 w 2349500"/>
              <a:gd name="connsiteY1861" fmla="*/ 927100 h 1971675"/>
              <a:gd name="connsiteX1862" fmla="*/ 406400 w 2349500"/>
              <a:gd name="connsiteY1862" fmla="*/ 911225 h 1971675"/>
              <a:gd name="connsiteX1863" fmla="*/ 412750 w 2349500"/>
              <a:gd name="connsiteY1863" fmla="*/ 892175 h 1971675"/>
              <a:gd name="connsiteX1864" fmla="*/ 422275 w 2349500"/>
              <a:gd name="connsiteY1864" fmla="*/ 885825 h 1971675"/>
              <a:gd name="connsiteX1865" fmla="*/ 431800 w 2349500"/>
              <a:gd name="connsiteY1865" fmla="*/ 879475 h 1971675"/>
              <a:gd name="connsiteX1866" fmla="*/ 184150 w 2349500"/>
              <a:gd name="connsiteY1866" fmla="*/ 815975 h 1971675"/>
              <a:gd name="connsiteX1867" fmla="*/ 206375 w 2349500"/>
              <a:gd name="connsiteY1867" fmla="*/ 815975 h 1971675"/>
              <a:gd name="connsiteX1868" fmla="*/ 219075 w 2349500"/>
              <a:gd name="connsiteY1868" fmla="*/ 822325 h 1971675"/>
              <a:gd name="connsiteX1869" fmla="*/ 231775 w 2349500"/>
              <a:gd name="connsiteY1869" fmla="*/ 825500 h 1971675"/>
              <a:gd name="connsiteX1870" fmla="*/ 247650 w 2349500"/>
              <a:gd name="connsiteY1870" fmla="*/ 835025 h 1971675"/>
              <a:gd name="connsiteX1871" fmla="*/ 260350 w 2349500"/>
              <a:gd name="connsiteY1871" fmla="*/ 847725 h 1971675"/>
              <a:gd name="connsiteX1872" fmla="*/ 285750 w 2349500"/>
              <a:gd name="connsiteY1872" fmla="*/ 879475 h 1971675"/>
              <a:gd name="connsiteX1873" fmla="*/ 304800 w 2349500"/>
              <a:gd name="connsiteY1873" fmla="*/ 911225 h 1971675"/>
              <a:gd name="connsiteX1874" fmla="*/ 314325 w 2349500"/>
              <a:gd name="connsiteY1874" fmla="*/ 933450 h 1971675"/>
              <a:gd name="connsiteX1875" fmla="*/ 320675 w 2349500"/>
              <a:gd name="connsiteY1875" fmla="*/ 939800 h 1971675"/>
              <a:gd name="connsiteX1876" fmla="*/ 323850 w 2349500"/>
              <a:gd name="connsiteY1876" fmla="*/ 939800 h 1971675"/>
              <a:gd name="connsiteX1877" fmla="*/ 323850 w 2349500"/>
              <a:gd name="connsiteY1877" fmla="*/ 936625 h 1971675"/>
              <a:gd name="connsiteX1878" fmla="*/ 323850 w 2349500"/>
              <a:gd name="connsiteY1878" fmla="*/ 930275 h 1971675"/>
              <a:gd name="connsiteX1879" fmla="*/ 320675 w 2349500"/>
              <a:gd name="connsiteY1879" fmla="*/ 911225 h 1971675"/>
              <a:gd name="connsiteX1880" fmla="*/ 323850 w 2349500"/>
              <a:gd name="connsiteY1880" fmla="*/ 895350 h 1971675"/>
              <a:gd name="connsiteX1881" fmla="*/ 330200 w 2349500"/>
              <a:gd name="connsiteY1881" fmla="*/ 879475 h 1971675"/>
              <a:gd name="connsiteX1882" fmla="*/ 336550 w 2349500"/>
              <a:gd name="connsiteY1882" fmla="*/ 863600 h 1971675"/>
              <a:gd name="connsiteX1883" fmla="*/ 342900 w 2349500"/>
              <a:gd name="connsiteY1883" fmla="*/ 857250 h 1971675"/>
              <a:gd name="connsiteX1884" fmla="*/ 346075 w 2349500"/>
              <a:gd name="connsiteY1884" fmla="*/ 854075 h 1971675"/>
              <a:gd name="connsiteX1885" fmla="*/ 349250 w 2349500"/>
              <a:gd name="connsiteY1885" fmla="*/ 857250 h 1971675"/>
              <a:gd name="connsiteX1886" fmla="*/ 349250 w 2349500"/>
              <a:gd name="connsiteY1886" fmla="*/ 863600 h 1971675"/>
              <a:gd name="connsiteX1887" fmla="*/ 346075 w 2349500"/>
              <a:gd name="connsiteY1887" fmla="*/ 876300 h 1971675"/>
              <a:gd name="connsiteX1888" fmla="*/ 349250 w 2349500"/>
              <a:gd name="connsiteY1888" fmla="*/ 889000 h 1971675"/>
              <a:gd name="connsiteX1889" fmla="*/ 358775 w 2349500"/>
              <a:gd name="connsiteY1889" fmla="*/ 898525 h 1971675"/>
              <a:gd name="connsiteX1890" fmla="*/ 368300 w 2349500"/>
              <a:gd name="connsiteY1890" fmla="*/ 908050 h 1971675"/>
              <a:gd name="connsiteX1891" fmla="*/ 384175 w 2349500"/>
              <a:gd name="connsiteY1891" fmla="*/ 927100 h 1971675"/>
              <a:gd name="connsiteX1892" fmla="*/ 390525 w 2349500"/>
              <a:gd name="connsiteY1892" fmla="*/ 936625 h 1971675"/>
              <a:gd name="connsiteX1893" fmla="*/ 396875 w 2349500"/>
              <a:gd name="connsiteY1893" fmla="*/ 946150 h 1971675"/>
              <a:gd name="connsiteX1894" fmla="*/ 400050 w 2349500"/>
              <a:gd name="connsiteY1894" fmla="*/ 952500 h 1971675"/>
              <a:gd name="connsiteX1895" fmla="*/ 403225 w 2349500"/>
              <a:gd name="connsiteY1895" fmla="*/ 955675 h 1971675"/>
              <a:gd name="connsiteX1896" fmla="*/ 406400 w 2349500"/>
              <a:gd name="connsiteY1896" fmla="*/ 952500 h 1971675"/>
              <a:gd name="connsiteX1897" fmla="*/ 406400 w 2349500"/>
              <a:gd name="connsiteY1897" fmla="*/ 949325 h 1971675"/>
              <a:gd name="connsiteX1898" fmla="*/ 409575 w 2349500"/>
              <a:gd name="connsiteY1898" fmla="*/ 946150 h 1971675"/>
              <a:gd name="connsiteX1899" fmla="*/ 415925 w 2349500"/>
              <a:gd name="connsiteY1899" fmla="*/ 942975 h 1971675"/>
              <a:gd name="connsiteX1900" fmla="*/ 422275 w 2349500"/>
              <a:gd name="connsiteY1900" fmla="*/ 942975 h 1971675"/>
              <a:gd name="connsiteX1901" fmla="*/ 425450 w 2349500"/>
              <a:gd name="connsiteY1901" fmla="*/ 946150 h 1971675"/>
              <a:gd name="connsiteX1902" fmla="*/ 431800 w 2349500"/>
              <a:gd name="connsiteY1902" fmla="*/ 965200 h 1971675"/>
              <a:gd name="connsiteX1903" fmla="*/ 447675 w 2349500"/>
              <a:gd name="connsiteY1903" fmla="*/ 993775 h 1971675"/>
              <a:gd name="connsiteX1904" fmla="*/ 450850 w 2349500"/>
              <a:gd name="connsiteY1904" fmla="*/ 1003300 h 1971675"/>
              <a:gd name="connsiteX1905" fmla="*/ 454025 w 2349500"/>
              <a:gd name="connsiteY1905" fmla="*/ 1012825 h 1971675"/>
              <a:gd name="connsiteX1906" fmla="*/ 450850 w 2349500"/>
              <a:gd name="connsiteY1906" fmla="*/ 1028700 h 1971675"/>
              <a:gd name="connsiteX1907" fmla="*/ 441325 w 2349500"/>
              <a:gd name="connsiteY1907" fmla="*/ 1063625 h 1971675"/>
              <a:gd name="connsiteX1908" fmla="*/ 441325 w 2349500"/>
              <a:gd name="connsiteY1908" fmla="*/ 1079500 h 1971675"/>
              <a:gd name="connsiteX1909" fmla="*/ 441325 w 2349500"/>
              <a:gd name="connsiteY1909" fmla="*/ 1092200 h 1971675"/>
              <a:gd name="connsiteX1910" fmla="*/ 444500 w 2349500"/>
              <a:gd name="connsiteY1910" fmla="*/ 1101725 h 1971675"/>
              <a:gd name="connsiteX1911" fmla="*/ 447675 w 2349500"/>
              <a:gd name="connsiteY1911" fmla="*/ 1104900 h 1971675"/>
              <a:gd name="connsiteX1912" fmla="*/ 450850 w 2349500"/>
              <a:gd name="connsiteY1912" fmla="*/ 1108075 h 1971675"/>
              <a:gd name="connsiteX1913" fmla="*/ 454025 w 2349500"/>
              <a:gd name="connsiteY1913" fmla="*/ 1108075 h 1971675"/>
              <a:gd name="connsiteX1914" fmla="*/ 457200 w 2349500"/>
              <a:gd name="connsiteY1914" fmla="*/ 1104900 h 1971675"/>
              <a:gd name="connsiteX1915" fmla="*/ 457200 w 2349500"/>
              <a:gd name="connsiteY1915" fmla="*/ 1101725 h 1971675"/>
              <a:gd name="connsiteX1916" fmla="*/ 454025 w 2349500"/>
              <a:gd name="connsiteY1916" fmla="*/ 1095375 h 1971675"/>
              <a:gd name="connsiteX1917" fmla="*/ 457200 w 2349500"/>
              <a:gd name="connsiteY1917" fmla="*/ 1089025 h 1971675"/>
              <a:gd name="connsiteX1918" fmla="*/ 460375 w 2349500"/>
              <a:gd name="connsiteY1918" fmla="*/ 1073150 h 1971675"/>
              <a:gd name="connsiteX1919" fmla="*/ 460375 w 2349500"/>
              <a:gd name="connsiteY1919" fmla="*/ 1069975 h 1971675"/>
              <a:gd name="connsiteX1920" fmla="*/ 463550 w 2349500"/>
              <a:gd name="connsiteY1920" fmla="*/ 1066800 h 1971675"/>
              <a:gd name="connsiteX1921" fmla="*/ 466725 w 2349500"/>
              <a:gd name="connsiteY1921" fmla="*/ 1066800 h 1971675"/>
              <a:gd name="connsiteX1922" fmla="*/ 473075 w 2349500"/>
              <a:gd name="connsiteY1922" fmla="*/ 1066800 h 1971675"/>
              <a:gd name="connsiteX1923" fmla="*/ 479425 w 2349500"/>
              <a:gd name="connsiteY1923" fmla="*/ 1073150 h 1971675"/>
              <a:gd name="connsiteX1924" fmla="*/ 485775 w 2349500"/>
              <a:gd name="connsiteY1924" fmla="*/ 1073150 h 1971675"/>
              <a:gd name="connsiteX1925" fmla="*/ 488950 w 2349500"/>
              <a:gd name="connsiteY1925" fmla="*/ 1079500 h 1971675"/>
              <a:gd name="connsiteX1926" fmla="*/ 492125 w 2349500"/>
              <a:gd name="connsiteY1926" fmla="*/ 1082675 h 1971675"/>
              <a:gd name="connsiteX1927" fmla="*/ 495300 w 2349500"/>
              <a:gd name="connsiteY1927" fmla="*/ 1082675 h 1971675"/>
              <a:gd name="connsiteX1928" fmla="*/ 495300 w 2349500"/>
              <a:gd name="connsiteY1928" fmla="*/ 1073150 h 1971675"/>
              <a:gd name="connsiteX1929" fmla="*/ 501650 w 2349500"/>
              <a:gd name="connsiteY1929" fmla="*/ 1057275 h 1971675"/>
              <a:gd name="connsiteX1930" fmla="*/ 508000 w 2349500"/>
              <a:gd name="connsiteY1930" fmla="*/ 1041400 h 1971675"/>
              <a:gd name="connsiteX1931" fmla="*/ 508000 w 2349500"/>
              <a:gd name="connsiteY1931" fmla="*/ 1035050 h 1971675"/>
              <a:gd name="connsiteX1932" fmla="*/ 511175 w 2349500"/>
              <a:gd name="connsiteY1932" fmla="*/ 1031875 h 1971675"/>
              <a:gd name="connsiteX1933" fmla="*/ 514350 w 2349500"/>
              <a:gd name="connsiteY1933" fmla="*/ 1031875 h 1971675"/>
              <a:gd name="connsiteX1934" fmla="*/ 517525 w 2349500"/>
              <a:gd name="connsiteY1934" fmla="*/ 1035050 h 1971675"/>
              <a:gd name="connsiteX1935" fmla="*/ 523875 w 2349500"/>
              <a:gd name="connsiteY1935" fmla="*/ 1047750 h 1971675"/>
              <a:gd name="connsiteX1936" fmla="*/ 523875 w 2349500"/>
              <a:gd name="connsiteY1936" fmla="*/ 1057275 h 1971675"/>
              <a:gd name="connsiteX1937" fmla="*/ 523875 w 2349500"/>
              <a:gd name="connsiteY1937" fmla="*/ 1066800 h 1971675"/>
              <a:gd name="connsiteX1938" fmla="*/ 523875 w 2349500"/>
              <a:gd name="connsiteY1938" fmla="*/ 1073150 h 1971675"/>
              <a:gd name="connsiteX1939" fmla="*/ 530225 w 2349500"/>
              <a:gd name="connsiteY1939" fmla="*/ 1085850 h 1971675"/>
              <a:gd name="connsiteX1940" fmla="*/ 536575 w 2349500"/>
              <a:gd name="connsiteY1940" fmla="*/ 1098550 h 1971675"/>
              <a:gd name="connsiteX1941" fmla="*/ 536575 w 2349500"/>
              <a:gd name="connsiteY1941" fmla="*/ 1101725 h 1971675"/>
              <a:gd name="connsiteX1942" fmla="*/ 539750 w 2349500"/>
              <a:gd name="connsiteY1942" fmla="*/ 1104900 h 1971675"/>
              <a:gd name="connsiteX1943" fmla="*/ 542925 w 2349500"/>
              <a:gd name="connsiteY1943" fmla="*/ 1104900 h 1971675"/>
              <a:gd name="connsiteX1944" fmla="*/ 546100 w 2349500"/>
              <a:gd name="connsiteY1944" fmla="*/ 1104900 h 1971675"/>
              <a:gd name="connsiteX1945" fmla="*/ 552450 w 2349500"/>
              <a:gd name="connsiteY1945" fmla="*/ 1101725 h 1971675"/>
              <a:gd name="connsiteX1946" fmla="*/ 555625 w 2349500"/>
              <a:gd name="connsiteY1946" fmla="*/ 1101725 h 1971675"/>
              <a:gd name="connsiteX1947" fmla="*/ 561975 w 2349500"/>
              <a:gd name="connsiteY1947" fmla="*/ 1108075 h 1971675"/>
              <a:gd name="connsiteX1948" fmla="*/ 568325 w 2349500"/>
              <a:gd name="connsiteY1948" fmla="*/ 1117600 h 1971675"/>
              <a:gd name="connsiteX1949" fmla="*/ 574675 w 2349500"/>
              <a:gd name="connsiteY1949" fmla="*/ 1130300 h 1971675"/>
              <a:gd name="connsiteX1950" fmla="*/ 577850 w 2349500"/>
              <a:gd name="connsiteY1950" fmla="*/ 1143000 h 1971675"/>
              <a:gd name="connsiteX1951" fmla="*/ 577850 w 2349500"/>
              <a:gd name="connsiteY1951" fmla="*/ 1155700 h 1971675"/>
              <a:gd name="connsiteX1952" fmla="*/ 571500 w 2349500"/>
              <a:gd name="connsiteY1952" fmla="*/ 1184275 h 1971675"/>
              <a:gd name="connsiteX1953" fmla="*/ 561975 w 2349500"/>
              <a:gd name="connsiteY1953" fmla="*/ 1216025 h 1971675"/>
              <a:gd name="connsiteX1954" fmla="*/ 555625 w 2349500"/>
              <a:gd name="connsiteY1954" fmla="*/ 1228725 h 1971675"/>
              <a:gd name="connsiteX1955" fmla="*/ 552450 w 2349500"/>
              <a:gd name="connsiteY1955" fmla="*/ 1241425 h 1971675"/>
              <a:gd name="connsiteX1956" fmla="*/ 549275 w 2349500"/>
              <a:gd name="connsiteY1956" fmla="*/ 1257300 h 1971675"/>
              <a:gd name="connsiteX1957" fmla="*/ 549275 w 2349500"/>
              <a:gd name="connsiteY1957" fmla="*/ 1270000 h 1971675"/>
              <a:gd name="connsiteX1958" fmla="*/ 555625 w 2349500"/>
              <a:gd name="connsiteY1958" fmla="*/ 1298575 h 1971675"/>
              <a:gd name="connsiteX1959" fmla="*/ 568325 w 2349500"/>
              <a:gd name="connsiteY1959" fmla="*/ 1327150 h 1971675"/>
              <a:gd name="connsiteX1960" fmla="*/ 571500 w 2349500"/>
              <a:gd name="connsiteY1960" fmla="*/ 1343025 h 1971675"/>
              <a:gd name="connsiteX1961" fmla="*/ 574675 w 2349500"/>
              <a:gd name="connsiteY1961" fmla="*/ 1358900 h 1971675"/>
              <a:gd name="connsiteX1962" fmla="*/ 587375 w 2349500"/>
              <a:gd name="connsiteY1962" fmla="*/ 1400175 h 1971675"/>
              <a:gd name="connsiteX1963" fmla="*/ 561975 w 2349500"/>
              <a:gd name="connsiteY1963" fmla="*/ 1374775 h 1971675"/>
              <a:gd name="connsiteX1964" fmla="*/ 530225 w 2349500"/>
              <a:gd name="connsiteY1964" fmla="*/ 1346200 h 1971675"/>
              <a:gd name="connsiteX1965" fmla="*/ 495300 w 2349500"/>
              <a:gd name="connsiteY1965" fmla="*/ 1327150 h 1971675"/>
              <a:gd name="connsiteX1966" fmla="*/ 479425 w 2349500"/>
              <a:gd name="connsiteY1966" fmla="*/ 1317625 h 1971675"/>
              <a:gd name="connsiteX1967" fmla="*/ 460375 w 2349500"/>
              <a:gd name="connsiteY1967" fmla="*/ 1311275 h 1971675"/>
              <a:gd name="connsiteX1968" fmla="*/ 444500 w 2349500"/>
              <a:gd name="connsiteY1968" fmla="*/ 1304925 h 1971675"/>
              <a:gd name="connsiteX1969" fmla="*/ 428625 w 2349500"/>
              <a:gd name="connsiteY1969" fmla="*/ 1298575 h 1971675"/>
              <a:gd name="connsiteX1970" fmla="*/ 415925 w 2349500"/>
              <a:gd name="connsiteY1970" fmla="*/ 1289050 h 1971675"/>
              <a:gd name="connsiteX1971" fmla="*/ 403225 w 2349500"/>
              <a:gd name="connsiteY1971" fmla="*/ 1282700 h 1971675"/>
              <a:gd name="connsiteX1972" fmla="*/ 400050 w 2349500"/>
              <a:gd name="connsiteY1972" fmla="*/ 1273175 h 1971675"/>
              <a:gd name="connsiteX1973" fmla="*/ 400050 w 2349500"/>
              <a:gd name="connsiteY1973" fmla="*/ 1266825 h 1971675"/>
              <a:gd name="connsiteX1974" fmla="*/ 403225 w 2349500"/>
              <a:gd name="connsiteY1974" fmla="*/ 1260475 h 1971675"/>
              <a:gd name="connsiteX1975" fmla="*/ 406400 w 2349500"/>
              <a:gd name="connsiteY1975" fmla="*/ 1257300 h 1971675"/>
              <a:gd name="connsiteX1976" fmla="*/ 412750 w 2349500"/>
              <a:gd name="connsiteY1976" fmla="*/ 1250950 h 1971675"/>
              <a:gd name="connsiteX1977" fmla="*/ 412750 w 2349500"/>
              <a:gd name="connsiteY1977" fmla="*/ 1247775 h 1971675"/>
              <a:gd name="connsiteX1978" fmla="*/ 409575 w 2349500"/>
              <a:gd name="connsiteY1978" fmla="*/ 1244600 h 1971675"/>
              <a:gd name="connsiteX1979" fmla="*/ 396875 w 2349500"/>
              <a:gd name="connsiteY1979" fmla="*/ 1235075 h 1971675"/>
              <a:gd name="connsiteX1980" fmla="*/ 390525 w 2349500"/>
              <a:gd name="connsiteY1980" fmla="*/ 1228725 h 1971675"/>
              <a:gd name="connsiteX1981" fmla="*/ 387350 w 2349500"/>
              <a:gd name="connsiteY1981" fmla="*/ 1219200 h 1971675"/>
              <a:gd name="connsiteX1982" fmla="*/ 384175 w 2349500"/>
              <a:gd name="connsiteY1982" fmla="*/ 1212850 h 1971675"/>
              <a:gd name="connsiteX1983" fmla="*/ 377825 w 2349500"/>
              <a:gd name="connsiteY1983" fmla="*/ 1209675 h 1971675"/>
              <a:gd name="connsiteX1984" fmla="*/ 365125 w 2349500"/>
              <a:gd name="connsiteY1984" fmla="*/ 1206500 h 1971675"/>
              <a:gd name="connsiteX1985" fmla="*/ 352425 w 2349500"/>
              <a:gd name="connsiteY1985" fmla="*/ 1206500 h 1971675"/>
              <a:gd name="connsiteX1986" fmla="*/ 339725 w 2349500"/>
              <a:gd name="connsiteY1986" fmla="*/ 1209675 h 1971675"/>
              <a:gd name="connsiteX1987" fmla="*/ 333375 w 2349500"/>
              <a:gd name="connsiteY1987" fmla="*/ 1209675 h 1971675"/>
              <a:gd name="connsiteX1988" fmla="*/ 330200 w 2349500"/>
              <a:gd name="connsiteY1988" fmla="*/ 1209675 h 1971675"/>
              <a:gd name="connsiteX1989" fmla="*/ 330200 w 2349500"/>
              <a:gd name="connsiteY1989" fmla="*/ 1206500 h 1971675"/>
              <a:gd name="connsiteX1990" fmla="*/ 336550 w 2349500"/>
              <a:gd name="connsiteY1990" fmla="*/ 1200150 h 1971675"/>
              <a:gd name="connsiteX1991" fmla="*/ 349250 w 2349500"/>
              <a:gd name="connsiteY1991" fmla="*/ 1190625 h 1971675"/>
              <a:gd name="connsiteX1992" fmla="*/ 365125 w 2349500"/>
              <a:gd name="connsiteY1992" fmla="*/ 1181100 h 1971675"/>
              <a:gd name="connsiteX1993" fmla="*/ 384175 w 2349500"/>
              <a:gd name="connsiteY1993" fmla="*/ 1177925 h 1971675"/>
              <a:gd name="connsiteX1994" fmla="*/ 393700 w 2349500"/>
              <a:gd name="connsiteY1994" fmla="*/ 1181100 h 1971675"/>
              <a:gd name="connsiteX1995" fmla="*/ 403225 w 2349500"/>
              <a:gd name="connsiteY1995" fmla="*/ 1184275 h 1971675"/>
              <a:gd name="connsiteX1996" fmla="*/ 409575 w 2349500"/>
              <a:gd name="connsiteY1996" fmla="*/ 1187450 h 1971675"/>
              <a:gd name="connsiteX1997" fmla="*/ 409575 w 2349500"/>
              <a:gd name="connsiteY1997" fmla="*/ 1184275 h 1971675"/>
              <a:gd name="connsiteX1998" fmla="*/ 412750 w 2349500"/>
              <a:gd name="connsiteY1998" fmla="*/ 1181100 h 1971675"/>
              <a:gd name="connsiteX1999" fmla="*/ 419100 w 2349500"/>
              <a:gd name="connsiteY1999" fmla="*/ 1171575 h 1971675"/>
              <a:gd name="connsiteX2000" fmla="*/ 422275 w 2349500"/>
              <a:gd name="connsiteY2000" fmla="*/ 1165225 h 1971675"/>
              <a:gd name="connsiteX2001" fmla="*/ 428625 w 2349500"/>
              <a:gd name="connsiteY2001" fmla="*/ 1165225 h 1971675"/>
              <a:gd name="connsiteX2002" fmla="*/ 434975 w 2349500"/>
              <a:gd name="connsiteY2002" fmla="*/ 1168400 h 1971675"/>
              <a:gd name="connsiteX2003" fmla="*/ 441325 w 2349500"/>
              <a:gd name="connsiteY2003" fmla="*/ 1174750 h 1971675"/>
              <a:gd name="connsiteX2004" fmla="*/ 447675 w 2349500"/>
              <a:gd name="connsiteY2004" fmla="*/ 1181100 h 1971675"/>
              <a:gd name="connsiteX2005" fmla="*/ 454025 w 2349500"/>
              <a:gd name="connsiteY2005" fmla="*/ 1181100 h 1971675"/>
              <a:gd name="connsiteX2006" fmla="*/ 457200 w 2349500"/>
              <a:gd name="connsiteY2006" fmla="*/ 1181100 h 1971675"/>
              <a:gd name="connsiteX2007" fmla="*/ 457200 w 2349500"/>
              <a:gd name="connsiteY2007" fmla="*/ 1174750 h 1971675"/>
              <a:gd name="connsiteX2008" fmla="*/ 454025 w 2349500"/>
              <a:gd name="connsiteY2008" fmla="*/ 1168400 h 1971675"/>
              <a:gd name="connsiteX2009" fmla="*/ 447675 w 2349500"/>
              <a:gd name="connsiteY2009" fmla="*/ 1158875 h 1971675"/>
              <a:gd name="connsiteX2010" fmla="*/ 438150 w 2349500"/>
              <a:gd name="connsiteY2010" fmla="*/ 1149350 h 1971675"/>
              <a:gd name="connsiteX2011" fmla="*/ 422275 w 2349500"/>
              <a:gd name="connsiteY2011" fmla="*/ 1139825 h 1971675"/>
              <a:gd name="connsiteX2012" fmla="*/ 390525 w 2349500"/>
              <a:gd name="connsiteY2012" fmla="*/ 1123950 h 1971675"/>
              <a:gd name="connsiteX2013" fmla="*/ 355600 w 2349500"/>
              <a:gd name="connsiteY2013" fmla="*/ 1111250 h 1971675"/>
              <a:gd name="connsiteX2014" fmla="*/ 323850 w 2349500"/>
              <a:gd name="connsiteY2014" fmla="*/ 1101725 h 1971675"/>
              <a:gd name="connsiteX2015" fmla="*/ 311150 w 2349500"/>
              <a:gd name="connsiteY2015" fmla="*/ 1095375 h 1971675"/>
              <a:gd name="connsiteX2016" fmla="*/ 307975 w 2349500"/>
              <a:gd name="connsiteY2016" fmla="*/ 1089025 h 1971675"/>
              <a:gd name="connsiteX2017" fmla="*/ 304800 w 2349500"/>
              <a:gd name="connsiteY2017" fmla="*/ 1082675 h 1971675"/>
              <a:gd name="connsiteX2018" fmla="*/ 301625 w 2349500"/>
              <a:gd name="connsiteY2018" fmla="*/ 1079500 h 1971675"/>
              <a:gd name="connsiteX2019" fmla="*/ 292100 w 2349500"/>
              <a:gd name="connsiteY2019" fmla="*/ 1079500 h 1971675"/>
              <a:gd name="connsiteX2020" fmla="*/ 257175 w 2349500"/>
              <a:gd name="connsiteY2020" fmla="*/ 1073150 h 1971675"/>
              <a:gd name="connsiteX2021" fmla="*/ 250825 w 2349500"/>
              <a:gd name="connsiteY2021" fmla="*/ 1069975 h 1971675"/>
              <a:gd name="connsiteX2022" fmla="*/ 247650 w 2349500"/>
              <a:gd name="connsiteY2022" fmla="*/ 1063625 h 1971675"/>
              <a:gd name="connsiteX2023" fmla="*/ 250825 w 2349500"/>
              <a:gd name="connsiteY2023" fmla="*/ 1060450 h 1971675"/>
              <a:gd name="connsiteX2024" fmla="*/ 257175 w 2349500"/>
              <a:gd name="connsiteY2024" fmla="*/ 1054100 h 1971675"/>
              <a:gd name="connsiteX2025" fmla="*/ 260350 w 2349500"/>
              <a:gd name="connsiteY2025" fmla="*/ 1050925 h 1971675"/>
              <a:gd name="connsiteX2026" fmla="*/ 260350 w 2349500"/>
              <a:gd name="connsiteY2026" fmla="*/ 1044575 h 1971675"/>
              <a:gd name="connsiteX2027" fmla="*/ 254000 w 2349500"/>
              <a:gd name="connsiteY2027" fmla="*/ 1044575 h 1971675"/>
              <a:gd name="connsiteX2028" fmla="*/ 247650 w 2349500"/>
              <a:gd name="connsiteY2028" fmla="*/ 1041400 h 1971675"/>
              <a:gd name="connsiteX2029" fmla="*/ 231775 w 2349500"/>
              <a:gd name="connsiteY2029" fmla="*/ 1035050 h 1971675"/>
              <a:gd name="connsiteX2030" fmla="*/ 219075 w 2349500"/>
              <a:gd name="connsiteY2030" fmla="*/ 1031875 h 1971675"/>
              <a:gd name="connsiteX2031" fmla="*/ 209550 w 2349500"/>
              <a:gd name="connsiteY2031" fmla="*/ 1031875 h 1971675"/>
              <a:gd name="connsiteX2032" fmla="*/ 203200 w 2349500"/>
              <a:gd name="connsiteY2032" fmla="*/ 1031875 h 1971675"/>
              <a:gd name="connsiteX2033" fmla="*/ 200025 w 2349500"/>
              <a:gd name="connsiteY2033" fmla="*/ 1028700 h 1971675"/>
              <a:gd name="connsiteX2034" fmla="*/ 200025 w 2349500"/>
              <a:gd name="connsiteY2034" fmla="*/ 1022350 h 1971675"/>
              <a:gd name="connsiteX2035" fmla="*/ 203200 w 2349500"/>
              <a:gd name="connsiteY2035" fmla="*/ 1016000 h 1971675"/>
              <a:gd name="connsiteX2036" fmla="*/ 219075 w 2349500"/>
              <a:gd name="connsiteY2036" fmla="*/ 1003300 h 1971675"/>
              <a:gd name="connsiteX2037" fmla="*/ 228600 w 2349500"/>
              <a:gd name="connsiteY2037" fmla="*/ 996950 h 1971675"/>
              <a:gd name="connsiteX2038" fmla="*/ 234950 w 2349500"/>
              <a:gd name="connsiteY2038" fmla="*/ 993775 h 1971675"/>
              <a:gd name="connsiteX2039" fmla="*/ 241300 w 2349500"/>
              <a:gd name="connsiteY2039" fmla="*/ 993775 h 1971675"/>
              <a:gd name="connsiteX2040" fmla="*/ 247650 w 2349500"/>
              <a:gd name="connsiteY2040" fmla="*/ 990600 h 1971675"/>
              <a:gd name="connsiteX2041" fmla="*/ 247650 w 2349500"/>
              <a:gd name="connsiteY2041" fmla="*/ 984250 h 1971675"/>
              <a:gd name="connsiteX2042" fmla="*/ 244475 w 2349500"/>
              <a:gd name="connsiteY2042" fmla="*/ 981075 h 1971675"/>
              <a:gd name="connsiteX2043" fmla="*/ 244475 w 2349500"/>
              <a:gd name="connsiteY2043" fmla="*/ 974725 h 1971675"/>
              <a:gd name="connsiteX2044" fmla="*/ 247650 w 2349500"/>
              <a:gd name="connsiteY2044" fmla="*/ 971550 h 1971675"/>
              <a:gd name="connsiteX2045" fmla="*/ 250825 w 2349500"/>
              <a:gd name="connsiteY2045" fmla="*/ 968375 h 1971675"/>
              <a:gd name="connsiteX2046" fmla="*/ 257175 w 2349500"/>
              <a:gd name="connsiteY2046" fmla="*/ 968375 h 1971675"/>
              <a:gd name="connsiteX2047" fmla="*/ 263525 w 2349500"/>
              <a:gd name="connsiteY2047" fmla="*/ 968375 h 1971675"/>
              <a:gd name="connsiteX2048" fmla="*/ 269875 w 2349500"/>
              <a:gd name="connsiteY2048" fmla="*/ 968375 h 1971675"/>
              <a:gd name="connsiteX2049" fmla="*/ 292100 w 2349500"/>
              <a:gd name="connsiteY2049" fmla="*/ 968375 h 1971675"/>
              <a:gd name="connsiteX2050" fmla="*/ 301625 w 2349500"/>
              <a:gd name="connsiteY2050" fmla="*/ 968375 h 1971675"/>
              <a:gd name="connsiteX2051" fmla="*/ 304800 w 2349500"/>
              <a:gd name="connsiteY2051" fmla="*/ 965200 h 1971675"/>
              <a:gd name="connsiteX2052" fmla="*/ 307975 w 2349500"/>
              <a:gd name="connsiteY2052" fmla="*/ 962025 h 1971675"/>
              <a:gd name="connsiteX2053" fmla="*/ 304800 w 2349500"/>
              <a:gd name="connsiteY2053" fmla="*/ 958850 h 1971675"/>
              <a:gd name="connsiteX2054" fmla="*/ 298450 w 2349500"/>
              <a:gd name="connsiteY2054" fmla="*/ 946150 h 1971675"/>
              <a:gd name="connsiteX2055" fmla="*/ 285750 w 2349500"/>
              <a:gd name="connsiteY2055" fmla="*/ 939800 h 1971675"/>
              <a:gd name="connsiteX2056" fmla="*/ 276225 w 2349500"/>
              <a:gd name="connsiteY2056" fmla="*/ 933450 h 1971675"/>
              <a:gd name="connsiteX2057" fmla="*/ 263525 w 2349500"/>
              <a:gd name="connsiteY2057" fmla="*/ 930275 h 1971675"/>
              <a:gd name="connsiteX2058" fmla="*/ 250825 w 2349500"/>
              <a:gd name="connsiteY2058" fmla="*/ 930275 h 1971675"/>
              <a:gd name="connsiteX2059" fmla="*/ 238125 w 2349500"/>
              <a:gd name="connsiteY2059" fmla="*/ 933450 h 1971675"/>
              <a:gd name="connsiteX2060" fmla="*/ 212725 w 2349500"/>
              <a:gd name="connsiteY2060" fmla="*/ 939800 h 1971675"/>
              <a:gd name="connsiteX2061" fmla="*/ 187325 w 2349500"/>
              <a:gd name="connsiteY2061" fmla="*/ 949325 h 1971675"/>
              <a:gd name="connsiteX2062" fmla="*/ 174625 w 2349500"/>
              <a:gd name="connsiteY2062" fmla="*/ 949325 h 1971675"/>
              <a:gd name="connsiteX2063" fmla="*/ 165100 w 2349500"/>
              <a:gd name="connsiteY2063" fmla="*/ 946150 h 1971675"/>
              <a:gd name="connsiteX2064" fmla="*/ 155575 w 2349500"/>
              <a:gd name="connsiteY2064" fmla="*/ 933450 h 1971675"/>
              <a:gd name="connsiteX2065" fmla="*/ 146050 w 2349500"/>
              <a:gd name="connsiteY2065" fmla="*/ 927100 h 1971675"/>
              <a:gd name="connsiteX2066" fmla="*/ 133350 w 2349500"/>
              <a:gd name="connsiteY2066" fmla="*/ 923925 h 1971675"/>
              <a:gd name="connsiteX2067" fmla="*/ 133350 w 2349500"/>
              <a:gd name="connsiteY2067" fmla="*/ 920750 h 1971675"/>
              <a:gd name="connsiteX2068" fmla="*/ 133350 w 2349500"/>
              <a:gd name="connsiteY2068" fmla="*/ 914400 h 1971675"/>
              <a:gd name="connsiteX2069" fmla="*/ 136525 w 2349500"/>
              <a:gd name="connsiteY2069" fmla="*/ 904875 h 1971675"/>
              <a:gd name="connsiteX2070" fmla="*/ 139700 w 2349500"/>
              <a:gd name="connsiteY2070" fmla="*/ 898525 h 1971675"/>
              <a:gd name="connsiteX2071" fmla="*/ 142875 w 2349500"/>
              <a:gd name="connsiteY2071" fmla="*/ 895350 h 1971675"/>
              <a:gd name="connsiteX2072" fmla="*/ 152400 w 2349500"/>
              <a:gd name="connsiteY2072" fmla="*/ 892175 h 1971675"/>
              <a:gd name="connsiteX2073" fmla="*/ 152400 w 2349500"/>
              <a:gd name="connsiteY2073" fmla="*/ 889000 h 1971675"/>
              <a:gd name="connsiteX2074" fmla="*/ 146050 w 2349500"/>
              <a:gd name="connsiteY2074" fmla="*/ 885825 h 1971675"/>
              <a:gd name="connsiteX2075" fmla="*/ 136525 w 2349500"/>
              <a:gd name="connsiteY2075" fmla="*/ 885825 h 1971675"/>
              <a:gd name="connsiteX2076" fmla="*/ 120650 w 2349500"/>
              <a:gd name="connsiteY2076" fmla="*/ 889000 h 1971675"/>
              <a:gd name="connsiteX2077" fmla="*/ 104775 w 2349500"/>
              <a:gd name="connsiteY2077" fmla="*/ 898525 h 1971675"/>
              <a:gd name="connsiteX2078" fmla="*/ 92075 w 2349500"/>
              <a:gd name="connsiteY2078" fmla="*/ 908050 h 1971675"/>
              <a:gd name="connsiteX2079" fmla="*/ 85725 w 2349500"/>
              <a:gd name="connsiteY2079" fmla="*/ 914400 h 1971675"/>
              <a:gd name="connsiteX2080" fmla="*/ 82550 w 2349500"/>
              <a:gd name="connsiteY2080" fmla="*/ 920750 h 1971675"/>
              <a:gd name="connsiteX2081" fmla="*/ 85725 w 2349500"/>
              <a:gd name="connsiteY2081" fmla="*/ 933450 h 1971675"/>
              <a:gd name="connsiteX2082" fmla="*/ 92075 w 2349500"/>
              <a:gd name="connsiteY2082" fmla="*/ 946150 h 1971675"/>
              <a:gd name="connsiteX2083" fmla="*/ 98425 w 2349500"/>
              <a:gd name="connsiteY2083" fmla="*/ 955675 h 1971675"/>
              <a:gd name="connsiteX2084" fmla="*/ 98425 w 2349500"/>
              <a:gd name="connsiteY2084" fmla="*/ 962025 h 1971675"/>
              <a:gd name="connsiteX2085" fmla="*/ 92075 w 2349500"/>
              <a:gd name="connsiteY2085" fmla="*/ 971550 h 1971675"/>
              <a:gd name="connsiteX2086" fmla="*/ 85725 w 2349500"/>
              <a:gd name="connsiteY2086" fmla="*/ 974725 h 1971675"/>
              <a:gd name="connsiteX2087" fmla="*/ 76200 w 2349500"/>
              <a:gd name="connsiteY2087" fmla="*/ 974725 h 1971675"/>
              <a:gd name="connsiteX2088" fmla="*/ 69850 w 2349500"/>
              <a:gd name="connsiteY2088" fmla="*/ 977900 h 1971675"/>
              <a:gd name="connsiteX2089" fmla="*/ 66675 w 2349500"/>
              <a:gd name="connsiteY2089" fmla="*/ 981075 h 1971675"/>
              <a:gd name="connsiteX2090" fmla="*/ 60325 w 2349500"/>
              <a:gd name="connsiteY2090" fmla="*/ 987425 h 1971675"/>
              <a:gd name="connsiteX2091" fmla="*/ 60325 w 2349500"/>
              <a:gd name="connsiteY2091" fmla="*/ 996950 h 1971675"/>
              <a:gd name="connsiteX2092" fmla="*/ 63500 w 2349500"/>
              <a:gd name="connsiteY2092" fmla="*/ 1006475 h 1971675"/>
              <a:gd name="connsiteX2093" fmla="*/ 66675 w 2349500"/>
              <a:gd name="connsiteY2093" fmla="*/ 1016000 h 1971675"/>
              <a:gd name="connsiteX2094" fmla="*/ 76200 w 2349500"/>
              <a:gd name="connsiteY2094" fmla="*/ 1022350 h 1971675"/>
              <a:gd name="connsiteX2095" fmla="*/ 88900 w 2349500"/>
              <a:gd name="connsiteY2095" fmla="*/ 1025525 h 1971675"/>
              <a:gd name="connsiteX2096" fmla="*/ 101600 w 2349500"/>
              <a:gd name="connsiteY2096" fmla="*/ 1022350 h 1971675"/>
              <a:gd name="connsiteX2097" fmla="*/ 111125 w 2349500"/>
              <a:gd name="connsiteY2097" fmla="*/ 1019175 h 1971675"/>
              <a:gd name="connsiteX2098" fmla="*/ 114300 w 2349500"/>
              <a:gd name="connsiteY2098" fmla="*/ 1012825 h 1971675"/>
              <a:gd name="connsiteX2099" fmla="*/ 117475 w 2349500"/>
              <a:gd name="connsiteY2099" fmla="*/ 1003300 h 1971675"/>
              <a:gd name="connsiteX2100" fmla="*/ 120650 w 2349500"/>
              <a:gd name="connsiteY2100" fmla="*/ 993775 h 1971675"/>
              <a:gd name="connsiteX2101" fmla="*/ 123825 w 2349500"/>
              <a:gd name="connsiteY2101" fmla="*/ 990600 h 1971675"/>
              <a:gd name="connsiteX2102" fmla="*/ 127000 w 2349500"/>
              <a:gd name="connsiteY2102" fmla="*/ 990600 h 1971675"/>
              <a:gd name="connsiteX2103" fmla="*/ 136525 w 2349500"/>
              <a:gd name="connsiteY2103" fmla="*/ 1000125 h 1971675"/>
              <a:gd name="connsiteX2104" fmla="*/ 139700 w 2349500"/>
              <a:gd name="connsiteY2104" fmla="*/ 1009650 h 1971675"/>
              <a:gd name="connsiteX2105" fmla="*/ 139700 w 2349500"/>
              <a:gd name="connsiteY2105" fmla="*/ 1019175 h 1971675"/>
              <a:gd name="connsiteX2106" fmla="*/ 136525 w 2349500"/>
              <a:gd name="connsiteY2106" fmla="*/ 1028700 h 1971675"/>
              <a:gd name="connsiteX2107" fmla="*/ 133350 w 2349500"/>
              <a:gd name="connsiteY2107" fmla="*/ 1041400 h 1971675"/>
              <a:gd name="connsiteX2108" fmla="*/ 127000 w 2349500"/>
              <a:gd name="connsiteY2108" fmla="*/ 1050925 h 1971675"/>
              <a:gd name="connsiteX2109" fmla="*/ 117475 w 2349500"/>
              <a:gd name="connsiteY2109" fmla="*/ 1057275 h 1971675"/>
              <a:gd name="connsiteX2110" fmla="*/ 101600 w 2349500"/>
              <a:gd name="connsiteY2110" fmla="*/ 1063625 h 1971675"/>
              <a:gd name="connsiteX2111" fmla="*/ 85725 w 2349500"/>
              <a:gd name="connsiteY2111" fmla="*/ 1066800 h 1971675"/>
              <a:gd name="connsiteX2112" fmla="*/ 66675 w 2349500"/>
              <a:gd name="connsiteY2112" fmla="*/ 1063625 h 1971675"/>
              <a:gd name="connsiteX2113" fmla="*/ 47625 w 2349500"/>
              <a:gd name="connsiteY2113" fmla="*/ 1057275 h 1971675"/>
              <a:gd name="connsiteX2114" fmla="*/ 34925 w 2349500"/>
              <a:gd name="connsiteY2114" fmla="*/ 1047750 h 1971675"/>
              <a:gd name="connsiteX2115" fmla="*/ 22225 w 2349500"/>
              <a:gd name="connsiteY2115" fmla="*/ 1038225 h 1971675"/>
              <a:gd name="connsiteX2116" fmla="*/ 12700 w 2349500"/>
              <a:gd name="connsiteY2116" fmla="*/ 1022350 h 1971675"/>
              <a:gd name="connsiteX2117" fmla="*/ 6350 w 2349500"/>
              <a:gd name="connsiteY2117" fmla="*/ 1006475 h 1971675"/>
              <a:gd name="connsiteX2118" fmla="*/ 3175 w 2349500"/>
              <a:gd name="connsiteY2118" fmla="*/ 987425 h 1971675"/>
              <a:gd name="connsiteX2119" fmla="*/ 0 w 2349500"/>
              <a:gd name="connsiteY2119" fmla="*/ 968375 h 1971675"/>
              <a:gd name="connsiteX2120" fmla="*/ 3175 w 2349500"/>
              <a:gd name="connsiteY2120" fmla="*/ 952500 h 1971675"/>
              <a:gd name="connsiteX2121" fmla="*/ 9525 w 2349500"/>
              <a:gd name="connsiteY2121" fmla="*/ 933450 h 1971675"/>
              <a:gd name="connsiteX2122" fmla="*/ 19050 w 2349500"/>
              <a:gd name="connsiteY2122" fmla="*/ 917575 h 1971675"/>
              <a:gd name="connsiteX2123" fmla="*/ 34925 w 2349500"/>
              <a:gd name="connsiteY2123" fmla="*/ 901700 h 1971675"/>
              <a:gd name="connsiteX2124" fmla="*/ 50800 w 2349500"/>
              <a:gd name="connsiteY2124" fmla="*/ 889000 h 1971675"/>
              <a:gd name="connsiteX2125" fmla="*/ 66675 w 2349500"/>
              <a:gd name="connsiteY2125" fmla="*/ 876300 h 1971675"/>
              <a:gd name="connsiteX2126" fmla="*/ 85725 w 2349500"/>
              <a:gd name="connsiteY2126" fmla="*/ 869950 h 1971675"/>
              <a:gd name="connsiteX2127" fmla="*/ 104775 w 2349500"/>
              <a:gd name="connsiteY2127" fmla="*/ 863600 h 1971675"/>
              <a:gd name="connsiteX2128" fmla="*/ 114300 w 2349500"/>
              <a:gd name="connsiteY2128" fmla="*/ 860425 h 1971675"/>
              <a:gd name="connsiteX2129" fmla="*/ 114300 w 2349500"/>
              <a:gd name="connsiteY2129" fmla="*/ 857250 h 1971675"/>
              <a:gd name="connsiteX2130" fmla="*/ 114300 w 2349500"/>
              <a:gd name="connsiteY2130" fmla="*/ 854075 h 1971675"/>
              <a:gd name="connsiteX2131" fmla="*/ 101600 w 2349500"/>
              <a:gd name="connsiteY2131" fmla="*/ 841375 h 1971675"/>
              <a:gd name="connsiteX2132" fmla="*/ 101600 w 2349500"/>
              <a:gd name="connsiteY2132" fmla="*/ 831850 h 1971675"/>
              <a:gd name="connsiteX2133" fmla="*/ 104775 w 2349500"/>
              <a:gd name="connsiteY2133" fmla="*/ 828675 h 1971675"/>
              <a:gd name="connsiteX2134" fmla="*/ 111125 w 2349500"/>
              <a:gd name="connsiteY2134" fmla="*/ 828675 h 1971675"/>
              <a:gd name="connsiteX2135" fmla="*/ 120650 w 2349500"/>
              <a:gd name="connsiteY2135" fmla="*/ 831850 h 1971675"/>
              <a:gd name="connsiteX2136" fmla="*/ 130175 w 2349500"/>
              <a:gd name="connsiteY2136" fmla="*/ 828675 h 1971675"/>
              <a:gd name="connsiteX2137" fmla="*/ 155575 w 2349500"/>
              <a:gd name="connsiteY2137" fmla="*/ 822325 h 1971675"/>
              <a:gd name="connsiteX2138" fmla="*/ 165100 w 2349500"/>
              <a:gd name="connsiteY2138" fmla="*/ 819150 h 1971675"/>
              <a:gd name="connsiteX2139" fmla="*/ 2212975 w 2349500"/>
              <a:gd name="connsiteY2139" fmla="*/ 733425 h 1971675"/>
              <a:gd name="connsiteX2140" fmla="*/ 2225675 w 2349500"/>
              <a:gd name="connsiteY2140" fmla="*/ 733425 h 1971675"/>
              <a:gd name="connsiteX2141" fmla="*/ 2228850 w 2349500"/>
              <a:gd name="connsiteY2141" fmla="*/ 733425 h 1971675"/>
              <a:gd name="connsiteX2142" fmla="*/ 2225675 w 2349500"/>
              <a:gd name="connsiteY2142" fmla="*/ 739775 h 1971675"/>
              <a:gd name="connsiteX2143" fmla="*/ 2222500 w 2349500"/>
              <a:gd name="connsiteY2143" fmla="*/ 742950 h 1971675"/>
              <a:gd name="connsiteX2144" fmla="*/ 2222500 w 2349500"/>
              <a:gd name="connsiteY2144" fmla="*/ 749300 h 1971675"/>
              <a:gd name="connsiteX2145" fmla="*/ 2222500 w 2349500"/>
              <a:gd name="connsiteY2145" fmla="*/ 762000 h 1971675"/>
              <a:gd name="connsiteX2146" fmla="*/ 2228850 w 2349500"/>
              <a:gd name="connsiteY2146" fmla="*/ 777875 h 1971675"/>
              <a:gd name="connsiteX2147" fmla="*/ 2238375 w 2349500"/>
              <a:gd name="connsiteY2147" fmla="*/ 793750 h 1971675"/>
              <a:gd name="connsiteX2148" fmla="*/ 2241550 w 2349500"/>
              <a:gd name="connsiteY2148" fmla="*/ 803275 h 1971675"/>
              <a:gd name="connsiteX2149" fmla="*/ 2247900 w 2349500"/>
              <a:gd name="connsiteY2149" fmla="*/ 819150 h 1971675"/>
              <a:gd name="connsiteX2150" fmla="*/ 2247900 w 2349500"/>
              <a:gd name="connsiteY2150" fmla="*/ 831850 h 1971675"/>
              <a:gd name="connsiteX2151" fmla="*/ 2247900 w 2349500"/>
              <a:gd name="connsiteY2151" fmla="*/ 847725 h 1971675"/>
              <a:gd name="connsiteX2152" fmla="*/ 2244725 w 2349500"/>
              <a:gd name="connsiteY2152" fmla="*/ 860425 h 1971675"/>
              <a:gd name="connsiteX2153" fmla="*/ 2244725 w 2349500"/>
              <a:gd name="connsiteY2153" fmla="*/ 876300 h 1971675"/>
              <a:gd name="connsiteX2154" fmla="*/ 2247900 w 2349500"/>
              <a:gd name="connsiteY2154" fmla="*/ 889000 h 1971675"/>
              <a:gd name="connsiteX2155" fmla="*/ 2251075 w 2349500"/>
              <a:gd name="connsiteY2155" fmla="*/ 901700 h 1971675"/>
              <a:gd name="connsiteX2156" fmla="*/ 2254250 w 2349500"/>
              <a:gd name="connsiteY2156" fmla="*/ 917575 h 1971675"/>
              <a:gd name="connsiteX2157" fmla="*/ 2254250 w 2349500"/>
              <a:gd name="connsiteY2157" fmla="*/ 930275 h 1971675"/>
              <a:gd name="connsiteX2158" fmla="*/ 2251075 w 2349500"/>
              <a:gd name="connsiteY2158" fmla="*/ 955675 h 1971675"/>
              <a:gd name="connsiteX2159" fmla="*/ 2251075 w 2349500"/>
              <a:gd name="connsiteY2159" fmla="*/ 958850 h 1971675"/>
              <a:gd name="connsiteX2160" fmla="*/ 2254250 w 2349500"/>
              <a:gd name="connsiteY2160" fmla="*/ 962025 h 1971675"/>
              <a:gd name="connsiteX2161" fmla="*/ 2257425 w 2349500"/>
              <a:gd name="connsiteY2161" fmla="*/ 955675 h 1971675"/>
              <a:gd name="connsiteX2162" fmla="*/ 2273300 w 2349500"/>
              <a:gd name="connsiteY2162" fmla="*/ 942975 h 1971675"/>
              <a:gd name="connsiteX2163" fmla="*/ 2292350 w 2349500"/>
              <a:gd name="connsiteY2163" fmla="*/ 933450 h 1971675"/>
              <a:gd name="connsiteX2164" fmla="*/ 2311400 w 2349500"/>
              <a:gd name="connsiteY2164" fmla="*/ 930275 h 1971675"/>
              <a:gd name="connsiteX2165" fmla="*/ 2327275 w 2349500"/>
              <a:gd name="connsiteY2165" fmla="*/ 930275 h 1971675"/>
              <a:gd name="connsiteX2166" fmla="*/ 2339975 w 2349500"/>
              <a:gd name="connsiteY2166" fmla="*/ 930275 h 1971675"/>
              <a:gd name="connsiteX2167" fmla="*/ 2349500 w 2349500"/>
              <a:gd name="connsiteY2167" fmla="*/ 933450 h 1971675"/>
              <a:gd name="connsiteX2168" fmla="*/ 2349500 w 2349500"/>
              <a:gd name="connsiteY2168" fmla="*/ 939800 h 1971675"/>
              <a:gd name="connsiteX2169" fmla="*/ 2346325 w 2349500"/>
              <a:gd name="connsiteY2169" fmla="*/ 942975 h 1971675"/>
              <a:gd name="connsiteX2170" fmla="*/ 2343150 w 2349500"/>
              <a:gd name="connsiteY2170" fmla="*/ 946150 h 1971675"/>
              <a:gd name="connsiteX2171" fmla="*/ 2339975 w 2349500"/>
              <a:gd name="connsiteY2171" fmla="*/ 952500 h 1971675"/>
              <a:gd name="connsiteX2172" fmla="*/ 2333625 w 2349500"/>
              <a:gd name="connsiteY2172" fmla="*/ 962025 h 1971675"/>
              <a:gd name="connsiteX2173" fmla="*/ 2324100 w 2349500"/>
              <a:gd name="connsiteY2173" fmla="*/ 977900 h 1971675"/>
              <a:gd name="connsiteX2174" fmla="*/ 2311400 w 2349500"/>
              <a:gd name="connsiteY2174" fmla="*/ 987425 h 1971675"/>
              <a:gd name="connsiteX2175" fmla="*/ 2305050 w 2349500"/>
              <a:gd name="connsiteY2175" fmla="*/ 990600 h 1971675"/>
              <a:gd name="connsiteX2176" fmla="*/ 2305050 w 2349500"/>
              <a:gd name="connsiteY2176" fmla="*/ 993775 h 1971675"/>
              <a:gd name="connsiteX2177" fmla="*/ 2308225 w 2349500"/>
              <a:gd name="connsiteY2177" fmla="*/ 996950 h 1971675"/>
              <a:gd name="connsiteX2178" fmla="*/ 2320925 w 2349500"/>
              <a:gd name="connsiteY2178" fmla="*/ 1009650 h 1971675"/>
              <a:gd name="connsiteX2179" fmla="*/ 2327275 w 2349500"/>
              <a:gd name="connsiteY2179" fmla="*/ 1016000 h 1971675"/>
              <a:gd name="connsiteX2180" fmla="*/ 2327275 w 2349500"/>
              <a:gd name="connsiteY2180" fmla="*/ 1019175 h 1971675"/>
              <a:gd name="connsiteX2181" fmla="*/ 2327275 w 2349500"/>
              <a:gd name="connsiteY2181" fmla="*/ 1025525 h 1971675"/>
              <a:gd name="connsiteX2182" fmla="*/ 2324100 w 2349500"/>
              <a:gd name="connsiteY2182" fmla="*/ 1031875 h 1971675"/>
              <a:gd name="connsiteX2183" fmla="*/ 2317750 w 2349500"/>
              <a:gd name="connsiteY2183" fmla="*/ 1041400 h 1971675"/>
              <a:gd name="connsiteX2184" fmla="*/ 2308225 w 2349500"/>
              <a:gd name="connsiteY2184" fmla="*/ 1047750 h 1971675"/>
              <a:gd name="connsiteX2185" fmla="*/ 2286000 w 2349500"/>
              <a:gd name="connsiteY2185" fmla="*/ 1060450 h 1971675"/>
              <a:gd name="connsiteX2186" fmla="*/ 2263775 w 2349500"/>
              <a:gd name="connsiteY2186" fmla="*/ 1069975 h 1971675"/>
              <a:gd name="connsiteX2187" fmla="*/ 2247900 w 2349500"/>
              <a:gd name="connsiteY2187" fmla="*/ 1073150 h 1971675"/>
              <a:gd name="connsiteX2188" fmla="*/ 2235200 w 2349500"/>
              <a:gd name="connsiteY2188" fmla="*/ 1073150 h 1971675"/>
              <a:gd name="connsiteX2189" fmla="*/ 2225675 w 2349500"/>
              <a:gd name="connsiteY2189" fmla="*/ 1082675 h 1971675"/>
              <a:gd name="connsiteX2190" fmla="*/ 2197100 w 2349500"/>
              <a:gd name="connsiteY2190" fmla="*/ 1111250 h 1971675"/>
              <a:gd name="connsiteX2191" fmla="*/ 2168525 w 2349500"/>
              <a:gd name="connsiteY2191" fmla="*/ 1133475 h 1971675"/>
              <a:gd name="connsiteX2192" fmla="*/ 2136775 w 2349500"/>
              <a:gd name="connsiteY2192" fmla="*/ 1155700 h 1971675"/>
              <a:gd name="connsiteX2193" fmla="*/ 2108200 w 2349500"/>
              <a:gd name="connsiteY2193" fmla="*/ 1171575 h 1971675"/>
              <a:gd name="connsiteX2194" fmla="*/ 2105025 w 2349500"/>
              <a:gd name="connsiteY2194" fmla="*/ 1174750 h 1971675"/>
              <a:gd name="connsiteX2195" fmla="*/ 2111375 w 2349500"/>
              <a:gd name="connsiteY2195" fmla="*/ 1174750 h 1971675"/>
              <a:gd name="connsiteX2196" fmla="*/ 2136775 w 2349500"/>
              <a:gd name="connsiteY2196" fmla="*/ 1162050 h 1971675"/>
              <a:gd name="connsiteX2197" fmla="*/ 2162175 w 2349500"/>
              <a:gd name="connsiteY2197" fmla="*/ 1149350 h 1971675"/>
              <a:gd name="connsiteX2198" fmla="*/ 2190750 w 2349500"/>
              <a:gd name="connsiteY2198" fmla="*/ 1143000 h 1971675"/>
              <a:gd name="connsiteX2199" fmla="*/ 2206625 w 2349500"/>
              <a:gd name="connsiteY2199" fmla="*/ 1143000 h 1971675"/>
              <a:gd name="connsiteX2200" fmla="*/ 2219325 w 2349500"/>
              <a:gd name="connsiteY2200" fmla="*/ 1146175 h 1971675"/>
              <a:gd name="connsiteX2201" fmla="*/ 2225675 w 2349500"/>
              <a:gd name="connsiteY2201" fmla="*/ 1155700 h 1971675"/>
              <a:gd name="connsiteX2202" fmla="*/ 2225675 w 2349500"/>
              <a:gd name="connsiteY2202" fmla="*/ 1162050 h 1971675"/>
              <a:gd name="connsiteX2203" fmla="*/ 2222500 w 2349500"/>
              <a:gd name="connsiteY2203" fmla="*/ 1168400 h 1971675"/>
              <a:gd name="connsiteX2204" fmla="*/ 2222500 w 2349500"/>
              <a:gd name="connsiteY2204" fmla="*/ 1174750 h 1971675"/>
              <a:gd name="connsiteX2205" fmla="*/ 2222500 w 2349500"/>
              <a:gd name="connsiteY2205" fmla="*/ 1177925 h 1971675"/>
              <a:gd name="connsiteX2206" fmla="*/ 2228850 w 2349500"/>
              <a:gd name="connsiteY2206" fmla="*/ 1184275 h 1971675"/>
              <a:gd name="connsiteX2207" fmla="*/ 2235200 w 2349500"/>
              <a:gd name="connsiteY2207" fmla="*/ 1190625 h 1971675"/>
              <a:gd name="connsiteX2208" fmla="*/ 2241550 w 2349500"/>
              <a:gd name="connsiteY2208" fmla="*/ 1203325 h 1971675"/>
              <a:gd name="connsiteX2209" fmla="*/ 2244725 w 2349500"/>
              <a:gd name="connsiteY2209" fmla="*/ 1212850 h 1971675"/>
              <a:gd name="connsiteX2210" fmla="*/ 2247900 w 2349500"/>
              <a:gd name="connsiteY2210" fmla="*/ 1222375 h 1971675"/>
              <a:gd name="connsiteX2211" fmla="*/ 2244725 w 2349500"/>
              <a:gd name="connsiteY2211" fmla="*/ 1231900 h 1971675"/>
              <a:gd name="connsiteX2212" fmla="*/ 2241550 w 2349500"/>
              <a:gd name="connsiteY2212" fmla="*/ 1235075 h 1971675"/>
              <a:gd name="connsiteX2213" fmla="*/ 2238375 w 2349500"/>
              <a:gd name="connsiteY2213" fmla="*/ 1231900 h 1971675"/>
              <a:gd name="connsiteX2214" fmla="*/ 2235200 w 2349500"/>
              <a:gd name="connsiteY2214" fmla="*/ 1228725 h 1971675"/>
              <a:gd name="connsiteX2215" fmla="*/ 2232025 w 2349500"/>
              <a:gd name="connsiteY2215" fmla="*/ 1222375 h 1971675"/>
              <a:gd name="connsiteX2216" fmla="*/ 2225675 w 2349500"/>
              <a:gd name="connsiteY2216" fmla="*/ 1216025 h 1971675"/>
              <a:gd name="connsiteX2217" fmla="*/ 2216150 w 2349500"/>
              <a:gd name="connsiteY2217" fmla="*/ 1212850 h 1971675"/>
              <a:gd name="connsiteX2218" fmla="*/ 2206625 w 2349500"/>
              <a:gd name="connsiteY2218" fmla="*/ 1209675 h 1971675"/>
              <a:gd name="connsiteX2219" fmla="*/ 2200275 w 2349500"/>
              <a:gd name="connsiteY2219" fmla="*/ 1212850 h 1971675"/>
              <a:gd name="connsiteX2220" fmla="*/ 2193925 w 2349500"/>
              <a:gd name="connsiteY2220" fmla="*/ 1216025 h 1971675"/>
              <a:gd name="connsiteX2221" fmla="*/ 2190750 w 2349500"/>
              <a:gd name="connsiteY2221" fmla="*/ 1225550 h 1971675"/>
              <a:gd name="connsiteX2222" fmla="*/ 2193925 w 2349500"/>
              <a:gd name="connsiteY2222" fmla="*/ 1231900 h 1971675"/>
              <a:gd name="connsiteX2223" fmla="*/ 2197100 w 2349500"/>
              <a:gd name="connsiteY2223" fmla="*/ 1238250 h 1971675"/>
              <a:gd name="connsiteX2224" fmla="*/ 2197100 w 2349500"/>
              <a:gd name="connsiteY2224" fmla="*/ 1241425 h 1971675"/>
              <a:gd name="connsiteX2225" fmla="*/ 2193925 w 2349500"/>
              <a:gd name="connsiteY2225" fmla="*/ 1247775 h 1971675"/>
              <a:gd name="connsiteX2226" fmla="*/ 2187575 w 2349500"/>
              <a:gd name="connsiteY2226" fmla="*/ 1250950 h 1971675"/>
              <a:gd name="connsiteX2227" fmla="*/ 2178050 w 2349500"/>
              <a:gd name="connsiteY2227" fmla="*/ 1254125 h 1971675"/>
              <a:gd name="connsiteX2228" fmla="*/ 2165350 w 2349500"/>
              <a:gd name="connsiteY2228" fmla="*/ 1254125 h 1971675"/>
              <a:gd name="connsiteX2229" fmla="*/ 2152650 w 2349500"/>
              <a:gd name="connsiteY2229" fmla="*/ 1250950 h 1971675"/>
              <a:gd name="connsiteX2230" fmla="*/ 2136775 w 2349500"/>
              <a:gd name="connsiteY2230" fmla="*/ 1247775 h 1971675"/>
              <a:gd name="connsiteX2231" fmla="*/ 2111375 w 2349500"/>
              <a:gd name="connsiteY2231" fmla="*/ 1235075 h 1971675"/>
              <a:gd name="connsiteX2232" fmla="*/ 2089150 w 2349500"/>
              <a:gd name="connsiteY2232" fmla="*/ 1219200 h 1971675"/>
              <a:gd name="connsiteX2233" fmla="*/ 2076450 w 2349500"/>
              <a:gd name="connsiteY2233" fmla="*/ 1209675 h 1971675"/>
              <a:gd name="connsiteX2234" fmla="*/ 2063750 w 2349500"/>
              <a:gd name="connsiteY2234" fmla="*/ 1200150 h 1971675"/>
              <a:gd name="connsiteX2235" fmla="*/ 2051050 w 2349500"/>
              <a:gd name="connsiteY2235" fmla="*/ 1196975 h 1971675"/>
              <a:gd name="connsiteX2236" fmla="*/ 2038350 w 2349500"/>
              <a:gd name="connsiteY2236" fmla="*/ 1193800 h 1971675"/>
              <a:gd name="connsiteX2237" fmla="*/ 2019300 w 2349500"/>
              <a:gd name="connsiteY2237" fmla="*/ 1184275 h 1971675"/>
              <a:gd name="connsiteX2238" fmla="*/ 2009775 w 2349500"/>
              <a:gd name="connsiteY2238" fmla="*/ 1177925 h 1971675"/>
              <a:gd name="connsiteX2239" fmla="*/ 2006600 w 2349500"/>
              <a:gd name="connsiteY2239" fmla="*/ 1171575 h 1971675"/>
              <a:gd name="connsiteX2240" fmla="*/ 2028825 w 2349500"/>
              <a:gd name="connsiteY2240" fmla="*/ 1165225 h 1971675"/>
              <a:gd name="connsiteX2241" fmla="*/ 2047875 w 2349500"/>
              <a:gd name="connsiteY2241" fmla="*/ 1155700 h 1971675"/>
              <a:gd name="connsiteX2242" fmla="*/ 2060575 w 2349500"/>
              <a:gd name="connsiteY2242" fmla="*/ 1146175 h 1971675"/>
              <a:gd name="connsiteX2243" fmla="*/ 2066925 w 2349500"/>
              <a:gd name="connsiteY2243" fmla="*/ 1133475 h 1971675"/>
              <a:gd name="connsiteX2244" fmla="*/ 2070100 w 2349500"/>
              <a:gd name="connsiteY2244" fmla="*/ 1120775 h 1971675"/>
              <a:gd name="connsiteX2245" fmla="*/ 2070100 w 2349500"/>
              <a:gd name="connsiteY2245" fmla="*/ 1108075 h 1971675"/>
              <a:gd name="connsiteX2246" fmla="*/ 2066925 w 2349500"/>
              <a:gd name="connsiteY2246" fmla="*/ 1089025 h 1971675"/>
              <a:gd name="connsiteX2247" fmla="*/ 2063750 w 2349500"/>
              <a:gd name="connsiteY2247" fmla="*/ 1076325 h 1971675"/>
              <a:gd name="connsiteX2248" fmla="*/ 2063750 w 2349500"/>
              <a:gd name="connsiteY2248" fmla="*/ 1063625 h 1971675"/>
              <a:gd name="connsiteX2249" fmla="*/ 2063750 w 2349500"/>
              <a:gd name="connsiteY2249" fmla="*/ 1050925 h 1971675"/>
              <a:gd name="connsiteX2250" fmla="*/ 2070100 w 2349500"/>
              <a:gd name="connsiteY2250" fmla="*/ 1041400 h 1971675"/>
              <a:gd name="connsiteX2251" fmla="*/ 2076450 w 2349500"/>
              <a:gd name="connsiteY2251" fmla="*/ 1031875 h 1971675"/>
              <a:gd name="connsiteX2252" fmla="*/ 2082800 w 2349500"/>
              <a:gd name="connsiteY2252" fmla="*/ 1031875 h 1971675"/>
              <a:gd name="connsiteX2253" fmla="*/ 2089150 w 2349500"/>
              <a:gd name="connsiteY2253" fmla="*/ 1035050 h 1971675"/>
              <a:gd name="connsiteX2254" fmla="*/ 2092325 w 2349500"/>
              <a:gd name="connsiteY2254" fmla="*/ 1038225 h 1971675"/>
              <a:gd name="connsiteX2255" fmla="*/ 2098675 w 2349500"/>
              <a:gd name="connsiteY2255" fmla="*/ 1041400 h 1971675"/>
              <a:gd name="connsiteX2256" fmla="*/ 2101850 w 2349500"/>
              <a:gd name="connsiteY2256" fmla="*/ 1038225 h 1971675"/>
              <a:gd name="connsiteX2257" fmla="*/ 2105025 w 2349500"/>
              <a:gd name="connsiteY2257" fmla="*/ 1025525 h 1971675"/>
              <a:gd name="connsiteX2258" fmla="*/ 2111375 w 2349500"/>
              <a:gd name="connsiteY2258" fmla="*/ 1019175 h 1971675"/>
              <a:gd name="connsiteX2259" fmla="*/ 2117725 w 2349500"/>
              <a:gd name="connsiteY2259" fmla="*/ 1012825 h 1971675"/>
              <a:gd name="connsiteX2260" fmla="*/ 2127250 w 2349500"/>
              <a:gd name="connsiteY2260" fmla="*/ 1006475 h 1971675"/>
              <a:gd name="connsiteX2261" fmla="*/ 2127250 w 2349500"/>
              <a:gd name="connsiteY2261" fmla="*/ 996950 h 1971675"/>
              <a:gd name="connsiteX2262" fmla="*/ 2127250 w 2349500"/>
              <a:gd name="connsiteY2262" fmla="*/ 987425 h 1971675"/>
              <a:gd name="connsiteX2263" fmla="*/ 2124075 w 2349500"/>
              <a:gd name="connsiteY2263" fmla="*/ 977900 h 1971675"/>
              <a:gd name="connsiteX2264" fmla="*/ 2120900 w 2349500"/>
              <a:gd name="connsiteY2264" fmla="*/ 971550 h 1971675"/>
              <a:gd name="connsiteX2265" fmla="*/ 2124075 w 2349500"/>
              <a:gd name="connsiteY2265" fmla="*/ 968375 h 1971675"/>
              <a:gd name="connsiteX2266" fmla="*/ 2127250 w 2349500"/>
              <a:gd name="connsiteY2266" fmla="*/ 968375 h 1971675"/>
              <a:gd name="connsiteX2267" fmla="*/ 2130425 w 2349500"/>
              <a:gd name="connsiteY2267" fmla="*/ 968375 h 1971675"/>
              <a:gd name="connsiteX2268" fmla="*/ 2139950 w 2349500"/>
              <a:gd name="connsiteY2268" fmla="*/ 977900 h 1971675"/>
              <a:gd name="connsiteX2269" fmla="*/ 2152650 w 2349500"/>
              <a:gd name="connsiteY2269" fmla="*/ 993775 h 1971675"/>
              <a:gd name="connsiteX2270" fmla="*/ 2155825 w 2349500"/>
              <a:gd name="connsiteY2270" fmla="*/ 1006475 h 1971675"/>
              <a:gd name="connsiteX2271" fmla="*/ 2155825 w 2349500"/>
              <a:gd name="connsiteY2271" fmla="*/ 1016000 h 1971675"/>
              <a:gd name="connsiteX2272" fmla="*/ 2155825 w 2349500"/>
              <a:gd name="connsiteY2272" fmla="*/ 1028700 h 1971675"/>
              <a:gd name="connsiteX2273" fmla="*/ 2152650 w 2349500"/>
              <a:gd name="connsiteY2273" fmla="*/ 1038225 h 1971675"/>
              <a:gd name="connsiteX2274" fmla="*/ 2146300 w 2349500"/>
              <a:gd name="connsiteY2274" fmla="*/ 1050925 h 1971675"/>
              <a:gd name="connsiteX2275" fmla="*/ 2146300 w 2349500"/>
              <a:gd name="connsiteY2275" fmla="*/ 1057275 h 1971675"/>
              <a:gd name="connsiteX2276" fmla="*/ 2152650 w 2349500"/>
              <a:gd name="connsiteY2276" fmla="*/ 1060450 h 1971675"/>
              <a:gd name="connsiteX2277" fmla="*/ 2155825 w 2349500"/>
              <a:gd name="connsiteY2277" fmla="*/ 1069975 h 1971675"/>
              <a:gd name="connsiteX2278" fmla="*/ 2159000 w 2349500"/>
              <a:gd name="connsiteY2278" fmla="*/ 1079500 h 1971675"/>
              <a:gd name="connsiteX2279" fmla="*/ 2162175 w 2349500"/>
              <a:gd name="connsiteY2279" fmla="*/ 1095375 h 1971675"/>
              <a:gd name="connsiteX2280" fmla="*/ 2159000 w 2349500"/>
              <a:gd name="connsiteY2280" fmla="*/ 1111250 h 1971675"/>
              <a:gd name="connsiteX2281" fmla="*/ 2149475 w 2349500"/>
              <a:gd name="connsiteY2281" fmla="*/ 1123950 h 1971675"/>
              <a:gd name="connsiteX2282" fmla="*/ 2133600 w 2349500"/>
              <a:gd name="connsiteY2282" fmla="*/ 1136650 h 1971675"/>
              <a:gd name="connsiteX2283" fmla="*/ 2111375 w 2349500"/>
              <a:gd name="connsiteY2283" fmla="*/ 1152525 h 1971675"/>
              <a:gd name="connsiteX2284" fmla="*/ 2105025 w 2349500"/>
              <a:gd name="connsiteY2284" fmla="*/ 1158875 h 1971675"/>
              <a:gd name="connsiteX2285" fmla="*/ 2111375 w 2349500"/>
              <a:gd name="connsiteY2285" fmla="*/ 1158875 h 1971675"/>
              <a:gd name="connsiteX2286" fmla="*/ 2124075 w 2349500"/>
              <a:gd name="connsiteY2286" fmla="*/ 1149350 h 1971675"/>
              <a:gd name="connsiteX2287" fmla="*/ 2149475 w 2349500"/>
              <a:gd name="connsiteY2287" fmla="*/ 1130300 h 1971675"/>
              <a:gd name="connsiteX2288" fmla="*/ 2162175 w 2349500"/>
              <a:gd name="connsiteY2288" fmla="*/ 1117600 h 1971675"/>
              <a:gd name="connsiteX2289" fmla="*/ 2171700 w 2349500"/>
              <a:gd name="connsiteY2289" fmla="*/ 1104900 h 1971675"/>
              <a:gd name="connsiteX2290" fmla="*/ 2181225 w 2349500"/>
              <a:gd name="connsiteY2290" fmla="*/ 1085850 h 1971675"/>
              <a:gd name="connsiteX2291" fmla="*/ 2187575 w 2349500"/>
              <a:gd name="connsiteY2291" fmla="*/ 1069975 h 1971675"/>
              <a:gd name="connsiteX2292" fmla="*/ 2190750 w 2349500"/>
              <a:gd name="connsiteY2292" fmla="*/ 1050925 h 1971675"/>
              <a:gd name="connsiteX2293" fmla="*/ 2190750 w 2349500"/>
              <a:gd name="connsiteY2293" fmla="*/ 1038225 h 1971675"/>
              <a:gd name="connsiteX2294" fmla="*/ 2184400 w 2349500"/>
              <a:gd name="connsiteY2294" fmla="*/ 1025525 h 1971675"/>
              <a:gd name="connsiteX2295" fmla="*/ 2171700 w 2349500"/>
              <a:gd name="connsiteY2295" fmla="*/ 1012825 h 1971675"/>
              <a:gd name="connsiteX2296" fmla="*/ 2162175 w 2349500"/>
              <a:gd name="connsiteY2296" fmla="*/ 996950 h 1971675"/>
              <a:gd name="connsiteX2297" fmla="*/ 2152650 w 2349500"/>
              <a:gd name="connsiteY2297" fmla="*/ 981075 h 1971675"/>
              <a:gd name="connsiteX2298" fmla="*/ 2149475 w 2349500"/>
              <a:gd name="connsiteY2298" fmla="*/ 968375 h 1971675"/>
              <a:gd name="connsiteX2299" fmla="*/ 2149475 w 2349500"/>
              <a:gd name="connsiteY2299" fmla="*/ 952500 h 1971675"/>
              <a:gd name="connsiteX2300" fmla="*/ 2149475 w 2349500"/>
              <a:gd name="connsiteY2300" fmla="*/ 942975 h 1971675"/>
              <a:gd name="connsiteX2301" fmla="*/ 2152650 w 2349500"/>
              <a:gd name="connsiteY2301" fmla="*/ 936625 h 1971675"/>
              <a:gd name="connsiteX2302" fmla="*/ 2159000 w 2349500"/>
              <a:gd name="connsiteY2302" fmla="*/ 936625 h 1971675"/>
              <a:gd name="connsiteX2303" fmla="*/ 2162175 w 2349500"/>
              <a:gd name="connsiteY2303" fmla="*/ 936625 h 1971675"/>
              <a:gd name="connsiteX2304" fmla="*/ 2168525 w 2349500"/>
              <a:gd name="connsiteY2304" fmla="*/ 933450 h 1971675"/>
              <a:gd name="connsiteX2305" fmla="*/ 2171700 w 2349500"/>
              <a:gd name="connsiteY2305" fmla="*/ 927100 h 1971675"/>
              <a:gd name="connsiteX2306" fmla="*/ 2178050 w 2349500"/>
              <a:gd name="connsiteY2306" fmla="*/ 908050 h 1971675"/>
              <a:gd name="connsiteX2307" fmla="*/ 2187575 w 2349500"/>
              <a:gd name="connsiteY2307" fmla="*/ 892175 h 1971675"/>
              <a:gd name="connsiteX2308" fmla="*/ 2193925 w 2349500"/>
              <a:gd name="connsiteY2308" fmla="*/ 882650 h 1971675"/>
              <a:gd name="connsiteX2309" fmla="*/ 2197100 w 2349500"/>
              <a:gd name="connsiteY2309" fmla="*/ 885825 h 1971675"/>
              <a:gd name="connsiteX2310" fmla="*/ 2200275 w 2349500"/>
              <a:gd name="connsiteY2310" fmla="*/ 889000 h 1971675"/>
              <a:gd name="connsiteX2311" fmla="*/ 2200275 w 2349500"/>
              <a:gd name="connsiteY2311" fmla="*/ 895350 h 1971675"/>
              <a:gd name="connsiteX2312" fmla="*/ 2203450 w 2349500"/>
              <a:gd name="connsiteY2312" fmla="*/ 898525 h 1971675"/>
              <a:gd name="connsiteX2313" fmla="*/ 2212975 w 2349500"/>
              <a:gd name="connsiteY2313" fmla="*/ 908050 h 1971675"/>
              <a:gd name="connsiteX2314" fmla="*/ 2222500 w 2349500"/>
              <a:gd name="connsiteY2314" fmla="*/ 920750 h 1971675"/>
              <a:gd name="connsiteX2315" fmla="*/ 2228850 w 2349500"/>
              <a:gd name="connsiteY2315" fmla="*/ 927100 h 1971675"/>
              <a:gd name="connsiteX2316" fmla="*/ 2232025 w 2349500"/>
              <a:gd name="connsiteY2316" fmla="*/ 933450 h 1971675"/>
              <a:gd name="connsiteX2317" fmla="*/ 2232025 w 2349500"/>
              <a:gd name="connsiteY2317" fmla="*/ 939800 h 1971675"/>
              <a:gd name="connsiteX2318" fmla="*/ 2235200 w 2349500"/>
              <a:gd name="connsiteY2318" fmla="*/ 939800 h 1971675"/>
              <a:gd name="connsiteX2319" fmla="*/ 2238375 w 2349500"/>
              <a:gd name="connsiteY2319" fmla="*/ 930275 h 1971675"/>
              <a:gd name="connsiteX2320" fmla="*/ 2238375 w 2349500"/>
              <a:gd name="connsiteY2320" fmla="*/ 917575 h 1971675"/>
              <a:gd name="connsiteX2321" fmla="*/ 2235200 w 2349500"/>
              <a:gd name="connsiteY2321" fmla="*/ 901700 h 1971675"/>
              <a:gd name="connsiteX2322" fmla="*/ 2228850 w 2349500"/>
              <a:gd name="connsiteY2322" fmla="*/ 889000 h 1971675"/>
              <a:gd name="connsiteX2323" fmla="*/ 2222500 w 2349500"/>
              <a:gd name="connsiteY2323" fmla="*/ 873125 h 1971675"/>
              <a:gd name="connsiteX2324" fmla="*/ 2212975 w 2349500"/>
              <a:gd name="connsiteY2324" fmla="*/ 860425 h 1971675"/>
              <a:gd name="connsiteX2325" fmla="*/ 2203450 w 2349500"/>
              <a:gd name="connsiteY2325" fmla="*/ 850900 h 1971675"/>
              <a:gd name="connsiteX2326" fmla="*/ 2190750 w 2349500"/>
              <a:gd name="connsiteY2326" fmla="*/ 847725 h 1971675"/>
              <a:gd name="connsiteX2327" fmla="*/ 2174875 w 2349500"/>
              <a:gd name="connsiteY2327" fmla="*/ 844550 h 1971675"/>
              <a:gd name="connsiteX2328" fmla="*/ 2162175 w 2349500"/>
              <a:gd name="connsiteY2328" fmla="*/ 847725 h 1971675"/>
              <a:gd name="connsiteX2329" fmla="*/ 2149475 w 2349500"/>
              <a:gd name="connsiteY2329" fmla="*/ 844550 h 1971675"/>
              <a:gd name="connsiteX2330" fmla="*/ 2136775 w 2349500"/>
              <a:gd name="connsiteY2330" fmla="*/ 838200 h 1971675"/>
              <a:gd name="connsiteX2331" fmla="*/ 2133600 w 2349500"/>
              <a:gd name="connsiteY2331" fmla="*/ 831850 h 1971675"/>
              <a:gd name="connsiteX2332" fmla="*/ 2130425 w 2349500"/>
              <a:gd name="connsiteY2332" fmla="*/ 825500 h 1971675"/>
              <a:gd name="connsiteX2333" fmla="*/ 2130425 w 2349500"/>
              <a:gd name="connsiteY2333" fmla="*/ 815975 h 1971675"/>
              <a:gd name="connsiteX2334" fmla="*/ 2130425 w 2349500"/>
              <a:gd name="connsiteY2334" fmla="*/ 809625 h 1971675"/>
              <a:gd name="connsiteX2335" fmla="*/ 2139950 w 2349500"/>
              <a:gd name="connsiteY2335" fmla="*/ 803275 h 1971675"/>
              <a:gd name="connsiteX2336" fmla="*/ 2149475 w 2349500"/>
              <a:gd name="connsiteY2336" fmla="*/ 796925 h 1971675"/>
              <a:gd name="connsiteX2337" fmla="*/ 2159000 w 2349500"/>
              <a:gd name="connsiteY2337" fmla="*/ 796925 h 1971675"/>
              <a:gd name="connsiteX2338" fmla="*/ 2165350 w 2349500"/>
              <a:gd name="connsiteY2338" fmla="*/ 796925 h 1971675"/>
              <a:gd name="connsiteX2339" fmla="*/ 2165350 w 2349500"/>
              <a:gd name="connsiteY2339" fmla="*/ 793750 h 1971675"/>
              <a:gd name="connsiteX2340" fmla="*/ 2162175 w 2349500"/>
              <a:gd name="connsiteY2340" fmla="*/ 790575 h 1971675"/>
              <a:gd name="connsiteX2341" fmla="*/ 2146300 w 2349500"/>
              <a:gd name="connsiteY2341" fmla="*/ 781050 h 1971675"/>
              <a:gd name="connsiteX2342" fmla="*/ 2133600 w 2349500"/>
              <a:gd name="connsiteY2342" fmla="*/ 781050 h 1971675"/>
              <a:gd name="connsiteX2343" fmla="*/ 2124075 w 2349500"/>
              <a:gd name="connsiteY2343" fmla="*/ 781050 h 1971675"/>
              <a:gd name="connsiteX2344" fmla="*/ 2114550 w 2349500"/>
              <a:gd name="connsiteY2344" fmla="*/ 781050 h 1971675"/>
              <a:gd name="connsiteX2345" fmla="*/ 2108200 w 2349500"/>
              <a:gd name="connsiteY2345" fmla="*/ 787400 h 1971675"/>
              <a:gd name="connsiteX2346" fmla="*/ 2101850 w 2349500"/>
              <a:gd name="connsiteY2346" fmla="*/ 796925 h 1971675"/>
              <a:gd name="connsiteX2347" fmla="*/ 2101850 w 2349500"/>
              <a:gd name="connsiteY2347" fmla="*/ 806450 h 1971675"/>
              <a:gd name="connsiteX2348" fmla="*/ 2098675 w 2349500"/>
              <a:gd name="connsiteY2348" fmla="*/ 822325 h 1971675"/>
              <a:gd name="connsiteX2349" fmla="*/ 2095500 w 2349500"/>
              <a:gd name="connsiteY2349" fmla="*/ 831850 h 1971675"/>
              <a:gd name="connsiteX2350" fmla="*/ 2085975 w 2349500"/>
              <a:gd name="connsiteY2350" fmla="*/ 844550 h 1971675"/>
              <a:gd name="connsiteX2351" fmla="*/ 2076450 w 2349500"/>
              <a:gd name="connsiteY2351" fmla="*/ 857250 h 1971675"/>
              <a:gd name="connsiteX2352" fmla="*/ 2066925 w 2349500"/>
              <a:gd name="connsiteY2352" fmla="*/ 863600 h 1971675"/>
              <a:gd name="connsiteX2353" fmla="*/ 2060575 w 2349500"/>
              <a:gd name="connsiteY2353" fmla="*/ 863600 h 1971675"/>
              <a:gd name="connsiteX2354" fmla="*/ 2047875 w 2349500"/>
              <a:gd name="connsiteY2354" fmla="*/ 863600 h 1971675"/>
              <a:gd name="connsiteX2355" fmla="*/ 2038350 w 2349500"/>
              <a:gd name="connsiteY2355" fmla="*/ 860425 h 1971675"/>
              <a:gd name="connsiteX2356" fmla="*/ 2032000 w 2349500"/>
              <a:gd name="connsiteY2356" fmla="*/ 854075 h 1971675"/>
              <a:gd name="connsiteX2357" fmla="*/ 2025650 w 2349500"/>
              <a:gd name="connsiteY2357" fmla="*/ 850900 h 1971675"/>
              <a:gd name="connsiteX2358" fmla="*/ 2019300 w 2349500"/>
              <a:gd name="connsiteY2358" fmla="*/ 857250 h 1971675"/>
              <a:gd name="connsiteX2359" fmla="*/ 2016125 w 2349500"/>
              <a:gd name="connsiteY2359" fmla="*/ 866775 h 1971675"/>
              <a:gd name="connsiteX2360" fmla="*/ 2016125 w 2349500"/>
              <a:gd name="connsiteY2360" fmla="*/ 879475 h 1971675"/>
              <a:gd name="connsiteX2361" fmla="*/ 2019300 w 2349500"/>
              <a:gd name="connsiteY2361" fmla="*/ 892175 h 1971675"/>
              <a:gd name="connsiteX2362" fmla="*/ 2025650 w 2349500"/>
              <a:gd name="connsiteY2362" fmla="*/ 898525 h 1971675"/>
              <a:gd name="connsiteX2363" fmla="*/ 2035175 w 2349500"/>
              <a:gd name="connsiteY2363" fmla="*/ 901700 h 1971675"/>
              <a:gd name="connsiteX2364" fmla="*/ 2044700 w 2349500"/>
              <a:gd name="connsiteY2364" fmla="*/ 904875 h 1971675"/>
              <a:gd name="connsiteX2365" fmla="*/ 2057400 w 2349500"/>
              <a:gd name="connsiteY2365" fmla="*/ 904875 h 1971675"/>
              <a:gd name="connsiteX2366" fmla="*/ 2063750 w 2349500"/>
              <a:gd name="connsiteY2366" fmla="*/ 908050 h 1971675"/>
              <a:gd name="connsiteX2367" fmla="*/ 2063750 w 2349500"/>
              <a:gd name="connsiteY2367" fmla="*/ 914400 h 1971675"/>
              <a:gd name="connsiteX2368" fmla="*/ 2057400 w 2349500"/>
              <a:gd name="connsiteY2368" fmla="*/ 917575 h 1971675"/>
              <a:gd name="connsiteX2369" fmla="*/ 2047875 w 2349500"/>
              <a:gd name="connsiteY2369" fmla="*/ 920750 h 1971675"/>
              <a:gd name="connsiteX2370" fmla="*/ 2041525 w 2349500"/>
              <a:gd name="connsiteY2370" fmla="*/ 920750 h 1971675"/>
              <a:gd name="connsiteX2371" fmla="*/ 2032000 w 2349500"/>
              <a:gd name="connsiteY2371" fmla="*/ 917575 h 1971675"/>
              <a:gd name="connsiteX2372" fmla="*/ 2022475 w 2349500"/>
              <a:gd name="connsiteY2372" fmla="*/ 914400 h 1971675"/>
              <a:gd name="connsiteX2373" fmla="*/ 2009775 w 2349500"/>
              <a:gd name="connsiteY2373" fmla="*/ 898525 h 1971675"/>
              <a:gd name="connsiteX2374" fmla="*/ 2000250 w 2349500"/>
              <a:gd name="connsiteY2374" fmla="*/ 879475 h 1971675"/>
              <a:gd name="connsiteX2375" fmla="*/ 1997075 w 2349500"/>
              <a:gd name="connsiteY2375" fmla="*/ 857250 h 1971675"/>
              <a:gd name="connsiteX2376" fmla="*/ 1997075 w 2349500"/>
              <a:gd name="connsiteY2376" fmla="*/ 844550 h 1971675"/>
              <a:gd name="connsiteX2377" fmla="*/ 2000250 w 2349500"/>
              <a:gd name="connsiteY2377" fmla="*/ 831850 h 1971675"/>
              <a:gd name="connsiteX2378" fmla="*/ 2006600 w 2349500"/>
              <a:gd name="connsiteY2378" fmla="*/ 819150 h 1971675"/>
              <a:gd name="connsiteX2379" fmla="*/ 2012950 w 2349500"/>
              <a:gd name="connsiteY2379" fmla="*/ 806450 h 1971675"/>
              <a:gd name="connsiteX2380" fmla="*/ 2025650 w 2349500"/>
              <a:gd name="connsiteY2380" fmla="*/ 793750 h 1971675"/>
              <a:gd name="connsiteX2381" fmla="*/ 2038350 w 2349500"/>
              <a:gd name="connsiteY2381" fmla="*/ 781050 h 1971675"/>
              <a:gd name="connsiteX2382" fmla="*/ 2054225 w 2349500"/>
              <a:gd name="connsiteY2382" fmla="*/ 771525 h 1971675"/>
              <a:gd name="connsiteX2383" fmla="*/ 2070100 w 2349500"/>
              <a:gd name="connsiteY2383" fmla="*/ 765175 h 1971675"/>
              <a:gd name="connsiteX2384" fmla="*/ 2089150 w 2349500"/>
              <a:gd name="connsiteY2384" fmla="*/ 762000 h 1971675"/>
              <a:gd name="connsiteX2385" fmla="*/ 2108200 w 2349500"/>
              <a:gd name="connsiteY2385" fmla="*/ 765175 h 1971675"/>
              <a:gd name="connsiteX2386" fmla="*/ 2143125 w 2349500"/>
              <a:gd name="connsiteY2386" fmla="*/ 771525 h 1971675"/>
              <a:gd name="connsiteX2387" fmla="*/ 2168525 w 2349500"/>
              <a:gd name="connsiteY2387" fmla="*/ 777875 h 1971675"/>
              <a:gd name="connsiteX2388" fmla="*/ 2171700 w 2349500"/>
              <a:gd name="connsiteY2388" fmla="*/ 781050 h 1971675"/>
              <a:gd name="connsiteX2389" fmla="*/ 2178050 w 2349500"/>
              <a:gd name="connsiteY2389" fmla="*/ 781050 h 1971675"/>
              <a:gd name="connsiteX2390" fmla="*/ 2181225 w 2349500"/>
              <a:gd name="connsiteY2390" fmla="*/ 777875 h 1971675"/>
              <a:gd name="connsiteX2391" fmla="*/ 2181225 w 2349500"/>
              <a:gd name="connsiteY2391" fmla="*/ 774700 h 1971675"/>
              <a:gd name="connsiteX2392" fmla="*/ 2184400 w 2349500"/>
              <a:gd name="connsiteY2392" fmla="*/ 758825 h 1971675"/>
              <a:gd name="connsiteX2393" fmla="*/ 2190750 w 2349500"/>
              <a:gd name="connsiteY2393" fmla="*/ 749300 h 1971675"/>
              <a:gd name="connsiteX2394" fmla="*/ 2200275 w 2349500"/>
              <a:gd name="connsiteY2394" fmla="*/ 739775 h 1971675"/>
              <a:gd name="connsiteX2395" fmla="*/ 339725 w 2349500"/>
              <a:gd name="connsiteY2395" fmla="*/ 581025 h 1971675"/>
              <a:gd name="connsiteX2396" fmla="*/ 342900 w 2349500"/>
              <a:gd name="connsiteY2396" fmla="*/ 581025 h 1971675"/>
              <a:gd name="connsiteX2397" fmla="*/ 342900 w 2349500"/>
              <a:gd name="connsiteY2397" fmla="*/ 584200 h 1971675"/>
              <a:gd name="connsiteX2398" fmla="*/ 342900 w 2349500"/>
              <a:gd name="connsiteY2398" fmla="*/ 590550 h 1971675"/>
              <a:gd name="connsiteX2399" fmla="*/ 342900 w 2349500"/>
              <a:gd name="connsiteY2399" fmla="*/ 600075 h 1971675"/>
              <a:gd name="connsiteX2400" fmla="*/ 346075 w 2349500"/>
              <a:gd name="connsiteY2400" fmla="*/ 609600 h 1971675"/>
              <a:gd name="connsiteX2401" fmla="*/ 349250 w 2349500"/>
              <a:gd name="connsiteY2401" fmla="*/ 619125 h 1971675"/>
              <a:gd name="connsiteX2402" fmla="*/ 358775 w 2349500"/>
              <a:gd name="connsiteY2402" fmla="*/ 628650 h 1971675"/>
              <a:gd name="connsiteX2403" fmla="*/ 368300 w 2349500"/>
              <a:gd name="connsiteY2403" fmla="*/ 638175 h 1971675"/>
              <a:gd name="connsiteX2404" fmla="*/ 377825 w 2349500"/>
              <a:gd name="connsiteY2404" fmla="*/ 654050 h 1971675"/>
              <a:gd name="connsiteX2405" fmla="*/ 384175 w 2349500"/>
              <a:gd name="connsiteY2405" fmla="*/ 669925 h 1971675"/>
              <a:gd name="connsiteX2406" fmla="*/ 387350 w 2349500"/>
              <a:gd name="connsiteY2406" fmla="*/ 682625 h 1971675"/>
              <a:gd name="connsiteX2407" fmla="*/ 393700 w 2349500"/>
              <a:gd name="connsiteY2407" fmla="*/ 708025 h 1971675"/>
              <a:gd name="connsiteX2408" fmla="*/ 400050 w 2349500"/>
              <a:gd name="connsiteY2408" fmla="*/ 723900 h 1971675"/>
              <a:gd name="connsiteX2409" fmla="*/ 403225 w 2349500"/>
              <a:gd name="connsiteY2409" fmla="*/ 730250 h 1971675"/>
              <a:gd name="connsiteX2410" fmla="*/ 412750 w 2349500"/>
              <a:gd name="connsiteY2410" fmla="*/ 730250 h 1971675"/>
              <a:gd name="connsiteX2411" fmla="*/ 419100 w 2349500"/>
              <a:gd name="connsiteY2411" fmla="*/ 733425 h 1971675"/>
              <a:gd name="connsiteX2412" fmla="*/ 425450 w 2349500"/>
              <a:gd name="connsiteY2412" fmla="*/ 736600 h 1971675"/>
              <a:gd name="connsiteX2413" fmla="*/ 434975 w 2349500"/>
              <a:gd name="connsiteY2413" fmla="*/ 749300 h 1971675"/>
              <a:gd name="connsiteX2414" fmla="*/ 438150 w 2349500"/>
              <a:gd name="connsiteY2414" fmla="*/ 758825 h 1971675"/>
              <a:gd name="connsiteX2415" fmla="*/ 441325 w 2349500"/>
              <a:gd name="connsiteY2415" fmla="*/ 765175 h 1971675"/>
              <a:gd name="connsiteX2416" fmla="*/ 469900 w 2349500"/>
              <a:gd name="connsiteY2416" fmla="*/ 784225 h 1971675"/>
              <a:gd name="connsiteX2417" fmla="*/ 479425 w 2349500"/>
              <a:gd name="connsiteY2417" fmla="*/ 787400 h 1971675"/>
              <a:gd name="connsiteX2418" fmla="*/ 476250 w 2349500"/>
              <a:gd name="connsiteY2418" fmla="*/ 781050 h 1971675"/>
              <a:gd name="connsiteX2419" fmla="*/ 469900 w 2349500"/>
              <a:gd name="connsiteY2419" fmla="*/ 762000 h 1971675"/>
              <a:gd name="connsiteX2420" fmla="*/ 469900 w 2349500"/>
              <a:gd name="connsiteY2420" fmla="*/ 736600 h 1971675"/>
              <a:gd name="connsiteX2421" fmla="*/ 469900 w 2349500"/>
              <a:gd name="connsiteY2421" fmla="*/ 714375 h 1971675"/>
              <a:gd name="connsiteX2422" fmla="*/ 476250 w 2349500"/>
              <a:gd name="connsiteY2422" fmla="*/ 698500 h 1971675"/>
              <a:gd name="connsiteX2423" fmla="*/ 479425 w 2349500"/>
              <a:gd name="connsiteY2423" fmla="*/ 692150 h 1971675"/>
              <a:gd name="connsiteX2424" fmla="*/ 482600 w 2349500"/>
              <a:gd name="connsiteY2424" fmla="*/ 692150 h 1971675"/>
              <a:gd name="connsiteX2425" fmla="*/ 485775 w 2349500"/>
              <a:gd name="connsiteY2425" fmla="*/ 704850 h 1971675"/>
              <a:gd name="connsiteX2426" fmla="*/ 488950 w 2349500"/>
              <a:gd name="connsiteY2426" fmla="*/ 714375 h 1971675"/>
              <a:gd name="connsiteX2427" fmla="*/ 492125 w 2349500"/>
              <a:gd name="connsiteY2427" fmla="*/ 723900 h 1971675"/>
              <a:gd name="connsiteX2428" fmla="*/ 504825 w 2349500"/>
              <a:gd name="connsiteY2428" fmla="*/ 742950 h 1971675"/>
              <a:gd name="connsiteX2429" fmla="*/ 508000 w 2349500"/>
              <a:gd name="connsiteY2429" fmla="*/ 755650 h 1971675"/>
              <a:gd name="connsiteX2430" fmla="*/ 508000 w 2349500"/>
              <a:gd name="connsiteY2430" fmla="*/ 768350 h 1971675"/>
              <a:gd name="connsiteX2431" fmla="*/ 504825 w 2349500"/>
              <a:gd name="connsiteY2431" fmla="*/ 793750 h 1971675"/>
              <a:gd name="connsiteX2432" fmla="*/ 504825 w 2349500"/>
              <a:gd name="connsiteY2432" fmla="*/ 803275 h 1971675"/>
              <a:gd name="connsiteX2433" fmla="*/ 504825 w 2349500"/>
              <a:gd name="connsiteY2433" fmla="*/ 809625 h 1971675"/>
              <a:gd name="connsiteX2434" fmla="*/ 511175 w 2349500"/>
              <a:gd name="connsiteY2434" fmla="*/ 815975 h 1971675"/>
              <a:gd name="connsiteX2435" fmla="*/ 542925 w 2349500"/>
              <a:gd name="connsiteY2435" fmla="*/ 854075 h 1971675"/>
              <a:gd name="connsiteX2436" fmla="*/ 555625 w 2349500"/>
              <a:gd name="connsiteY2436" fmla="*/ 873125 h 1971675"/>
              <a:gd name="connsiteX2437" fmla="*/ 568325 w 2349500"/>
              <a:gd name="connsiteY2437" fmla="*/ 895350 h 1971675"/>
              <a:gd name="connsiteX2438" fmla="*/ 577850 w 2349500"/>
              <a:gd name="connsiteY2438" fmla="*/ 917575 h 1971675"/>
              <a:gd name="connsiteX2439" fmla="*/ 590550 w 2349500"/>
              <a:gd name="connsiteY2439" fmla="*/ 946150 h 1971675"/>
              <a:gd name="connsiteX2440" fmla="*/ 600075 w 2349500"/>
              <a:gd name="connsiteY2440" fmla="*/ 977900 h 1971675"/>
              <a:gd name="connsiteX2441" fmla="*/ 609600 w 2349500"/>
              <a:gd name="connsiteY2441" fmla="*/ 1012825 h 1971675"/>
              <a:gd name="connsiteX2442" fmla="*/ 603250 w 2349500"/>
              <a:gd name="connsiteY2442" fmla="*/ 1022350 h 1971675"/>
              <a:gd name="connsiteX2443" fmla="*/ 596900 w 2349500"/>
              <a:gd name="connsiteY2443" fmla="*/ 1028700 h 1971675"/>
              <a:gd name="connsiteX2444" fmla="*/ 577850 w 2349500"/>
              <a:gd name="connsiteY2444" fmla="*/ 971550 h 1971675"/>
              <a:gd name="connsiteX2445" fmla="*/ 555625 w 2349500"/>
              <a:gd name="connsiteY2445" fmla="*/ 914400 h 1971675"/>
              <a:gd name="connsiteX2446" fmla="*/ 542925 w 2349500"/>
              <a:gd name="connsiteY2446" fmla="*/ 892175 h 1971675"/>
              <a:gd name="connsiteX2447" fmla="*/ 530225 w 2349500"/>
              <a:gd name="connsiteY2447" fmla="*/ 869950 h 1971675"/>
              <a:gd name="connsiteX2448" fmla="*/ 514350 w 2349500"/>
              <a:gd name="connsiteY2448" fmla="*/ 850900 h 1971675"/>
              <a:gd name="connsiteX2449" fmla="*/ 498475 w 2349500"/>
              <a:gd name="connsiteY2449" fmla="*/ 835025 h 1971675"/>
              <a:gd name="connsiteX2450" fmla="*/ 492125 w 2349500"/>
              <a:gd name="connsiteY2450" fmla="*/ 828675 h 1971675"/>
              <a:gd name="connsiteX2451" fmla="*/ 479425 w 2349500"/>
              <a:gd name="connsiteY2451" fmla="*/ 822325 h 1971675"/>
              <a:gd name="connsiteX2452" fmla="*/ 466725 w 2349500"/>
              <a:gd name="connsiteY2452" fmla="*/ 819150 h 1971675"/>
              <a:gd name="connsiteX2453" fmla="*/ 450850 w 2349500"/>
              <a:gd name="connsiteY2453" fmla="*/ 822325 h 1971675"/>
              <a:gd name="connsiteX2454" fmla="*/ 434975 w 2349500"/>
              <a:gd name="connsiteY2454" fmla="*/ 828675 h 1971675"/>
              <a:gd name="connsiteX2455" fmla="*/ 422275 w 2349500"/>
              <a:gd name="connsiteY2455" fmla="*/ 828675 h 1971675"/>
              <a:gd name="connsiteX2456" fmla="*/ 409575 w 2349500"/>
              <a:gd name="connsiteY2456" fmla="*/ 828675 h 1971675"/>
              <a:gd name="connsiteX2457" fmla="*/ 400050 w 2349500"/>
              <a:gd name="connsiteY2457" fmla="*/ 825500 h 1971675"/>
              <a:gd name="connsiteX2458" fmla="*/ 390525 w 2349500"/>
              <a:gd name="connsiteY2458" fmla="*/ 822325 h 1971675"/>
              <a:gd name="connsiteX2459" fmla="*/ 384175 w 2349500"/>
              <a:gd name="connsiteY2459" fmla="*/ 822325 h 1971675"/>
              <a:gd name="connsiteX2460" fmla="*/ 374650 w 2349500"/>
              <a:gd name="connsiteY2460" fmla="*/ 825500 h 1971675"/>
              <a:gd name="connsiteX2461" fmla="*/ 371475 w 2349500"/>
              <a:gd name="connsiteY2461" fmla="*/ 828675 h 1971675"/>
              <a:gd name="connsiteX2462" fmla="*/ 365125 w 2349500"/>
              <a:gd name="connsiteY2462" fmla="*/ 831850 h 1971675"/>
              <a:gd name="connsiteX2463" fmla="*/ 361950 w 2349500"/>
              <a:gd name="connsiteY2463" fmla="*/ 828675 h 1971675"/>
              <a:gd name="connsiteX2464" fmla="*/ 361950 w 2349500"/>
              <a:gd name="connsiteY2464" fmla="*/ 825500 h 1971675"/>
              <a:gd name="connsiteX2465" fmla="*/ 365125 w 2349500"/>
              <a:gd name="connsiteY2465" fmla="*/ 815975 h 1971675"/>
              <a:gd name="connsiteX2466" fmla="*/ 374650 w 2349500"/>
              <a:gd name="connsiteY2466" fmla="*/ 809625 h 1971675"/>
              <a:gd name="connsiteX2467" fmla="*/ 390525 w 2349500"/>
              <a:gd name="connsiteY2467" fmla="*/ 800100 h 1971675"/>
              <a:gd name="connsiteX2468" fmla="*/ 406400 w 2349500"/>
              <a:gd name="connsiteY2468" fmla="*/ 796925 h 1971675"/>
              <a:gd name="connsiteX2469" fmla="*/ 425450 w 2349500"/>
              <a:gd name="connsiteY2469" fmla="*/ 796925 h 1971675"/>
              <a:gd name="connsiteX2470" fmla="*/ 460375 w 2349500"/>
              <a:gd name="connsiteY2470" fmla="*/ 803275 h 1971675"/>
              <a:gd name="connsiteX2471" fmla="*/ 479425 w 2349500"/>
              <a:gd name="connsiteY2471" fmla="*/ 812800 h 1971675"/>
              <a:gd name="connsiteX2472" fmla="*/ 482600 w 2349500"/>
              <a:gd name="connsiteY2472" fmla="*/ 812800 h 1971675"/>
              <a:gd name="connsiteX2473" fmla="*/ 482600 w 2349500"/>
              <a:gd name="connsiteY2473" fmla="*/ 809625 h 1971675"/>
              <a:gd name="connsiteX2474" fmla="*/ 476250 w 2349500"/>
              <a:gd name="connsiteY2474" fmla="*/ 803275 h 1971675"/>
              <a:gd name="connsiteX2475" fmla="*/ 434975 w 2349500"/>
              <a:gd name="connsiteY2475" fmla="*/ 771525 h 1971675"/>
              <a:gd name="connsiteX2476" fmla="*/ 428625 w 2349500"/>
              <a:gd name="connsiteY2476" fmla="*/ 771525 h 1971675"/>
              <a:gd name="connsiteX2477" fmla="*/ 422275 w 2349500"/>
              <a:gd name="connsiteY2477" fmla="*/ 771525 h 1971675"/>
              <a:gd name="connsiteX2478" fmla="*/ 412750 w 2349500"/>
              <a:gd name="connsiteY2478" fmla="*/ 771525 h 1971675"/>
              <a:gd name="connsiteX2479" fmla="*/ 406400 w 2349500"/>
              <a:gd name="connsiteY2479" fmla="*/ 771525 h 1971675"/>
              <a:gd name="connsiteX2480" fmla="*/ 387350 w 2349500"/>
              <a:gd name="connsiteY2480" fmla="*/ 762000 h 1971675"/>
              <a:gd name="connsiteX2481" fmla="*/ 371475 w 2349500"/>
              <a:gd name="connsiteY2481" fmla="*/ 758825 h 1971675"/>
              <a:gd name="connsiteX2482" fmla="*/ 358775 w 2349500"/>
              <a:gd name="connsiteY2482" fmla="*/ 758825 h 1971675"/>
              <a:gd name="connsiteX2483" fmla="*/ 336550 w 2349500"/>
              <a:gd name="connsiteY2483" fmla="*/ 762000 h 1971675"/>
              <a:gd name="connsiteX2484" fmla="*/ 320675 w 2349500"/>
              <a:gd name="connsiteY2484" fmla="*/ 768350 h 1971675"/>
              <a:gd name="connsiteX2485" fmla="*/ 304800 w 2349500"/>
              <a:gd name="connsiteY2485" fmla="*/ 774700 h 1971675"/>
              <a:gd name="connsiteX2486" fmla="*/ 292100 w 2349500"/>
              <a:gd name="connsiteY2486" fmla="*/ 777875 h 1971675"/>
              <a:gd name="connsiteX2487" fmla="*/ 260350 w 2349500"/>
              <a:gd name="connsiteY2487" fmla="*/ 781050 h 1971675"/>
              <a:gd name="connsiteX2488" fmla="*/ 238125 w 2349500"/>
              <a:gd name="connsiteY2488" fmla="*/ 774700 h 1971675"/>
              <a:gd name="connsiteX2489" fmla="*/ 228600 w 2349500"/>
              <a:gd name="connsiteY2489" fmla="*/ 774700 h 1971675"/>
              <a:gd name="connsiteX2490" fmla="*/ 215900 w 2349500"/>
              <a:gd name="connsiteY2490" fmla="*/ 774700 h 1971675"/>
              <a:gd name="connsiteX2491" fmla="*/ 206375 w 2349500"/>
              <a:gd name="connsiteY2491" fmla="*/ 777875 h 1971675"/>
              <a:gd name="connsiteX2492" fmla="*/ 200025 w 2349500"/>
              <a:gd name="connsiteY2492" fmla="*/ 784225 h 1971675"/>
              <a:gd name="connsiteX2493" fmla="*/ 196850 w 2349500"/>
              <a:gd name="connsiteY2493" fmla="*/ 787400 h 1971675"/>
              <a:gd name="connsiteX2494" fmla="*/ 190500 w 2349500"/>
              <a:gd name="connsiteY2494" fmla="*/ 784225 h 1971675"/>
              <a:gd name="connsiteX2495" fmla="*/ 190500 w 2349500"/>
              <a:gd name="connsiteY2495" fmla="*/ 781050 h 1971675"/>
              <a:gd name="connsiteX2496" fmla="*/ 196850 w 2349500"/>
              <a:gd name="connsiteY2496" fmla="*/ 771525 h 1971675"/>
              <a:gd name="connsiteX2497" fmla="*/ 209550 w 2349500"/>
              <a:gd name="connsiteY2497" fmla="*/ 758825 h 1971675"/>
              <a:gd name="connsiteX2498" fmla="*/ 228600 w 2349500"/>
              <a:gd name="connsiteY2498" fmla="*/ 746125 h 1971675"/>
              <a:gd name="connsiteX2499" fmla="*/ 254000 w 2349500"/>
              <a:gd name="connsiteY2499" fmla="*/ 736600 h 1971675"/>
              <a:gd name="connsiteX2500" fmla="*/ 266700 w 2349500"/>
              <a:gd name="connsiteY2500" fmla="*/ 733425 h 1971675"/>
              <a:gd name="connsiteX2501" fmla="*/ 282575 w 2349500"/>
              <a:gd name="connsiteY2501" fmla="*/ 733425 h 1971675"/>
              <a:gd name="connsiteX2502" fmla="*/ 314325 w 2349500"/>
              <a:gd name="connsiteY2502" fmla="*/ 736600 h 1971675"/>
              <a:gd name="connsiteX2503" fmla="*/ 346075 w 2349500"/>
              <a:gd name="connsiteY2503" fmla="*/ 742950 h 1971675"/>
              <a:gd name="connsiteX2504" fmla="*/ 387350 w 2349500"/>
              <a:gd name="connsiteY2504" fmla="*/ 752475 h 1971675"/>
              <a:gd name="connsiteX2505" fmla="*/ 390525 w 2349500"/>
              <a:gd name="connsiteY2505" fmla="*/ 752475 h 1971675"/>
              <a:gd name="connsiteX2506" fmla="*/ 393700 w 2349500"/>
              <a:gd name="connsiteY2506" fmla="*/ 749300 h 1971675"/>
              <a:gd name="connsiteX2507" fmla="*/ 393700 w 2349500"/>
              <a:gd name="connsiteY2507" fmla="*/ 746125 h 1971675"/>
              <a:gd name="connsiteX2508" fmla="*/ 393700 w 2349500"/>
              <a:gd name="connsiteY2508" fmla="*/ 742950 h 1971675"/>
              <a:gd name="connsiteX2509" fmla="*/ 390525 w 2349500"/>
              <a:gd name="connsiteY2509" fmla="*/ 736600 h 1971675"/>
              <a:gd name="connsiteX2510" fmla="*/ 371475 w 2349500"/>
              <a:gd name="connsiteY2510" fmla="*/ 717550 h 1971675"/>
              <a:gd name="connsiteX2511" fmla="*/ 355600 w 2349500"/>
              <a:gd name="connsiteY2511" fmla="*/ 701675 h 1971675"/>
              <a:gd name="connsiteX2512" fmla="*/ 346075 w 2349500"/>
              <a:gd name="connsiteY2512" fmla="*/ 685800 h 1971675"/>
              <a:gd name="connsiteX2513" fmla="*/ 336550 w 2349500"/>
              <a:gd name="connsiteY2513" fmla="*/ 663575 h 1971675"/>
              <a:gd name="connsiteX2514" fmla="*/ 330200 w 2349500"/>
              <a:gd name="connsiteY2514" fmla="*/ 635000 h 1971675"/>
              <a:gd name="connsiteX2515" fmla="*/ 330200 w 2349500"/>
              <a:gd name="connsiteY2515" fmla="*/ 612775 h 1971675"/>
              <a:gd name="connsiteX2516" fmla="*/ 336550 w 2349500"/>
              <a:gd name="connsiteY2516" fmla="*/ 587375 h 1971675"/>
              <a:gd name="connsiteX2517" fmla="*/ 279400 w 2349500"/>
              <a:gd name="connsiteY2517" fmla="*/ 377825 h 1971675"/>
              <a:gd name="connsiteX2518" fmla="*/ 298450 w 2349500"/>
              <a:gd name="connsiteY2518" fmla="*/ 377825 h 1971675"/>
              <a:gd name="connsiteX2519" fmla="*/ 314325 w 2349500"/>
              <a:gd name="connsiteY2519" fmla="*/ 384175 h 1971675"/>
              <a:gd name="connsiteX2520" fmla="*/ 330200 w 2349500"/>
              <a:gd name="connsiteY2520" fmla="*/ 393700 h 1971675"/>
              <a:gd name="connsiteX2521" fmla="*/ 342900 w 2349500"/>
              <a:gd name="connsiteY2521" fmla="*/ 406400 h 1971675"/>
              <a:gd name="connsiteX2522" fmla="*/ 352425 w 2349500"/>
              <a:gd name="connsiteY2522" fmla="*/ 419100 h 1971675"/>
              <a:gd name="connsiteX2523" fmla="*/ 358775 w 2349500"/>
              <a:gd name="connsiteY2523" fmla="*/ 434975 h 1971675"/>
              <a:gd name="connsiteX2524" fmla="*/ 365125 w 2349500"/>
              <a:gd name="connsiteY2524" fmla="*/ 450850 h 1971675"/>
              <a:gd name="connsiteX2525" fmla="*/ 365125 w 2349500"/>
              <a:gd name="connsiteY2525" fmla="*/ 466725 h 1971675"/>
              <a:gd name="connsiteX2526" fmla="*/ 365125 w 2349500"/>
              <a:gd name="connsiteY2526" fmla="*/ 479425 h 1971675"/>
              <a:gd name="connsiteX2527" fmla="*/ 361950 w 2349500"/>
              <a:gd name="connsiteY2527" fmla="*/ 495300 h 1971675"/>
              <a:gd name="connsiteX2528" fmla="*/ 355600 w 2349500"/>
              <a:gd name="connsiteY2528" fmla="*/ 504825 h 1971675"/>
              <a:gd name="connsiteX2529" fmla="*/ 346075 w 2349500"/>
              <a:gd name="connsiteY2529" fmla="*/ 517525 h 1971675"/>
              <a:gd name="connsiteX2530" fmla="*/ 336550 w 2349500"/>
              <a:gd name="connsiteY2530" fmla="*/ 523875 h 1971675"/>
              <a:gd name="connsiteX2531" fmla="*/ 327025 w 2349500"/>
              <a:gd name="connsiteY2531" fmla="*/ 530225 h 1971675"/>
              <a:gd name="connsiteX2532" fmla="*/ 314325 w 2349500"/>
              <a:gd name="connsiteY2532" fmla="*/ 533400 h 1971675"/>
              <a:gd name="connsiteX2533" fmla="*/ 301625 w 2349500"/>
              <a:gd name="connsiteY2533" fmla="*/ 533400 h 1971675"/>
              <a:gd name="connsiteX2534" fmla="*/ 282575 w 2349500"/>
              <a:gd name="connsiteY2534" fmla="*/ 533400 h 1971675"/>
              <a:gd name="connsiteX2535" fmla="*/ 266700 w 2349500"/>
              <a:gd name="connsiteY2535" fmla="*/ 523875 h 1971675"/>
              <a:gd name="connsiteX2536" fmla="*/ 257175 w 2349500"/>
              <a:gd name="connsiteY2536" fmla="*/ 514350 h 1971675"/>
              <a:gd name="connsiteX2537" fmla="*/ 254000 w 2349500"/>
              <a:gd name="connsiteY2537" fmla="*/ 498475 h 1971675"/>
              <a:gd name="connsiteX2538" fmla="*/ 257175 w 2349500"/>
              <a:gd name="connsiteY2538" fmla="*/ 488950 h 1971675"/>
              <a:gd name="connsiteX2539" fmla="*/ 260350 w 2349500"/>
              <a:gd name="connsiteY2539" fmla="*/ 482600 h 1971675"/>
              <a:gd name="connsiteX2540" fmla="*/ 266700 w 2349500"/>
              <a:gd name="connsiteY2540" fmla="*/ 479425 h 1971675"/>
              <a:gd name="connsiteX2541" fmla="*/ 273050 w 2349500"/>
              <a:gd name="connsiteY2541" fmla="*/ 479425 h 1971675"/>
              <a:gd name="connsiteX2542" fmla="*/ 279400 w 2349500"/>
              <a:gd name="connsiteY2542" fmla="*/ 482600 h 1971675"/>
              <a:gd name="connsiteX2543" fmla="*/ 282575 w 2349500"/>
              <a:gd name="connsiteY2543" fmla="*/ 485775 h 1971675"/>
              <a:gd name="connsiteX2544" fmla="*/ 285750 w 2349500"/>
              <a:gd name="connsiteY2544" fmla="*/ 492125 h 1971675"/>
              <a:gd name="connsiteX2545" fmla="*/ 285750 w 2349500"/>
              <a:gd name="connsiteY2545" fmla="*/ 498475 h 1971675"/>
              <a:gd name="connsiteX2546" fmla="*/ 285750 w 2349500"/>
              <a:gd name="connsiteY2546" fmla="*/ 508000 h 1971675"/>
              <a:gd name="connsiteX2547" fmla="*/ 288925 w 2349500"/>
              <a:gd name="connsiteY2547" fmla="*/ 514350 h 1971675"/>
              <a:gd name="connsiteX2548" fmla="*/ 295275 w 2349500"/>
              <a:gd name="connsiteY2548" fmla="*/ 520700 h 1971675"/>
              <a:gd name="connsiteX2549" fmla="*/ 307975 w 2349500"/>
              <a:gd name="connsiteY2549" fmla="*/ 523875 h 1971675"/>
              <a:gd name="connsiteX2550" fmla="*/ 314325 w 2349500"/>
              <a:gd name="connsiteY2550" fmla="*/ 520700 h 1971675"/>
              <a:gd name="connsiteX2551" fmla="*/ 323850 w 2349500"/>
              <a:gd name="connsiteY2551" fmla="*/ 517525 h 1971675"/>
              <a:gd name="connsiteX2552" fmla="*/ 339725 w 2349500"/>
              <a:gd name="connsiteY2552" fmla="*/ 504825 h 1971675"/>
              <a:gd name="connsiteX2553" fmla="*/ 346075 w 2349500"/>
              <a:gd name="connsiteY2553" fmla="*/ 498475 h 1971675"/>
              <a:gd name="connsiteX2554" fmla="*/ 352425 w 2349500"/>
              <a:gd name="connsiteY2554" fmla="*/ 488950 h 1971675"/>
              <a:gd name="connsiteX2555" fmla="*/ 355600 w 2349500"/>
              <a:gd name="connsiteY2555" fmla="*/ 476250 h 1971675"/>
              <a:gd name="connsiteX2556" fmla="*/ 358775 w 2349500"/>
              <a:gd name="connsiteY2556" fmla="*/ 463550 h 1971675"/>
              <a:gd name="connsiteX2557" fmla="*/ 355600 w 2349500"/>
              <a:gd name="connsiteY2557" fmla="*/ 450850 h 1971675"/>
              <a:gd name="connsiteX2558" fmla="*/ 352425 w 2349500"/>
              <a:gd name="connsiteY2558" fmla="*/ 438150 h 1971675"/>
              <a:gd name="connsiteX2559" fmla="*/ 346075 w 2349500"/>
              <a:gd name="connsiteY2559" fmla="*/ 425450 h 1971675"/>
              <a:gd name="connsiteX2560" fmla="*/ 336550 w 2349500"/>
              <a:gd name="connsiteY2560" fmla="*/ 412750 h 1971675"/>
              <a:gd name="connsiteX2561" fmla="*/ 323850 w 2349500"/>
              <a:gd name="connsiteY2561" fmla="*/ 400050 h 1971675"/>
              <a:gd name="connsiteX2562" fmla="*/ 311150 w 2349500"/>
              <a:gd name="connsiteY2562" fmla="*/ 393700 h 1971675"/>
              <a:gd name="connsiteX2563" fmla="*/ 295275 w 2349500"/>
              <a:gd name="connsiteY2563" fmla="*/ 387350 h 1971675"/>
              <a:gd name="connsiteX2564" fmla="*/ 279400 w 2349500"/>
              <a:gd name="connsiteY2564" fmla="*/ 384175 h 1971675"/>
              <a:gd name="connsiteX2565" fmla="*/ 263525 w 2349500"/>
              <a:gd name="connsiteY2565" fmla="*/ 387350 h 1971675"/>
              <a:gd name="connsiteX2566" fmla="*/ 244475 w 2349500"/>
              <a:gd name="connsiteY2566" fmla="*/ 393700 h 1971675"/>
              <a:gd name="connsiteX2567" fmla="*/ 228600 w 2349500"/>
              <a:gd name="connsiteY2567" fmla="*/ 406400 h 1971675"/>
              <a:gd name="connsiteX2568" fmla="*/ 215900 w 2349500"/>
              <a:gd name="connsiteY2568" fmla="*/ 422275 h 1971675"/>
              <a:gd name="connsiteX2569" fmla="*/ 222250 w 2349500"/>
              <a:gd name="connsiteY2569" fmla="*/ 431800 h 1971675"/>
              <a:gd name="connsiteX2570" fmla="*/ 222250 w 2349500"/>
              <a:gd name="connsiteY2570" fmla="*/ 441325 h 1971675"/>
              <a:gd name="connsiteX2571" fmla="*/ 222250 w 2349500"/>
              <a:gd name="connsiteY2571" fmla="*/ 450850 h 1971675"/>
              <a:gd name="connsiteX2572" fmla="*/ 215900 w 2349500"/>
              <a:gd name="connsiteY2572" fmla="*/ 457200 h 1971675"/>
              <a:gd name="connsiteX2573" fmla="*/ 209550 w 2349500"/>
              <a:gd name="connsiteY2573" fmla="*/ 463550 h 1971675"/>
              <a:gd name="connsiteX2574" fmla="*/ 200025 w 2349500"/>
              <a:gd name="connsiteY2574" fmla="*/ 463550 h 1971675"/>
              <a:gd name="connsiteX2575" fmla="*/ 191690 w 2349500"/>
              <a:gd name="connsiteY2575" fmla="*/ 463550 h 1971675"/>
              <a:gd name="connsiteX2576" fmla="*/ 190500 w 2349500"/>
              <a:gd name="connsiteY2576" fmla="*/ 466725 h 1971675"/>
              <a:gd name="connsiteX2577" fmla="*/ 184555 w 2349500"/>
              <a:gd name="connsiteY2577" fmla="*/ 493476 h 1971675"/>
              <a:gd name="connsiteX2578" fmla="*/ 193675 w 2349500"/>
              <a:gd name="connsiteY2578" fmla="*/ 495300 h 1971675"/>
              <a:gd name="connsiteX2579" fmla="*/ 203200 w 2349500"/>
              <a:gd name="connsiteY2579" fmla="*/ 501650 h 1971675"/>
              <a:gd name="connsiteX2580" fmla="*/ 209550 w 2349500"/>
              <a:gd name="connsiteY2580" fmla="*/ 511175 h 1971675"/>
              <a:gd name="connsiteX2581" fmla="*/ 212725 w 2349500"/>
              <a:gd name="connsiteY2581" fmla="*/ 527050 h 1971675"/>
              <a:gd name="connsiteX2582" fmla="*/ 209550 w 2349500"/>
              <a:gd name="connsiteY2582" fmla="*/ 539750 h 1971675"/>
              <a:gd name="connsiteX2583" fmla="*/ 203200 w 2349500"/>
              <a:gd name="connsiteY2583" fmla="*/ 549275 h 1971675"/>
              <a:gd name="connsiteX2584" fmla="*/ 193675 w 2349500"/>
              <a:gd name="connsiteY2584" fmla="*/ 558800 h 1971675"/>
              <a:gd name="connsiteX2585" fmla="*/ 187325 w 2349500"/>
              <a:gd name="connsiteY2585" fmla="*/ 558800 h 1971675"/>
              <a:gd name="connsiteX2586" fmla="*/ 190500 w 2349500"/>
              <a:gd name="connsiteY2586" fmla="*/ 568325 h 1971675"/>
              <a:gd name="connsiteX2587" fmla="*/ 200025 w 2349500"/>
              <a:gd name="connsiteY2587" fmla="*/ 587375 h 1971675"/>
              <a:gd name="connsiteX2588" fmla="*/ 212725 w 2349500"/>
              <a:gd name="connsiteY2588" fmla="*/ 606425 h 1971675"/>
              <a:gd name="connsiteX2589" fmla="*/ 224790 w 2349500"/>
              <a:gd name="connsiteY2589" fmla="*/ 618490 h 1971675"/>
              <a:gd name="connsiteX2590" fmla="*/ 228600 w 2349500"/>
              <a:gd name="connsiteY2590" fmla="*/ 615950 h 1971675"/>
              <a:gd name="connsiteX2591" fmla="*/ 231775 w 2349500"/>
              <a:gd name="connsiteY2591" fmla="*/ 606425 h 1971675"/>
              <a:gd name="connsiteX2592" fmla="*/ 234950 w 2349500"/>
              <a:gd name="connsiteY2592" fmla="*/ 600075 h 1971675"/>
              <a:gd name="connsiteX2593" fmla="*/ 234950 w 2349500"/>
              <a:gd name="connsiteY2593" fmla="*/ 593725 h 1971675"/>
              <a:gd name="connsiteX2594" fmla="*/ 231775 w 2349500"/>
              <a:gd name="connsiteY2594" fmla="*/ 587375 h 1971675"/>
              <a:gd name="connsiteX2595" fmla="*/ 225425 w 2349500"/>
              <a:gd name="connsiteY2595" fmla="*/ 584200 h 1971675"/>
              <a:gd name="connsiteX2596" fmla="*/ 212725 w 2349500"/>
              <a:gd name="connsiteY2596" fmla="*/ 584200 h 1971675"/>
              <a:gd name="connsiteX2597" fmla="*/ 206375 w 2349500"/>
              <a:gd name="connsiteY2597" fmla="*/ 581025 h 1971675"/>
              <a:gd name="connsiteX2598" fmla="*/ 209550 w 2349500"/>
              <a:gd name="connsiteY2598" fmla="*/ 574675 h 1971675"/>
              <a:gd name="connsiteX2599" fmla="*/ 212725 w 2349500"/>
              <a:gd name="connsiteY2599" fmla="*/ 571500 h 1971675"/>
              <a:gd name="connsiteX2600" fmla="*/ 222250 w 2349500"/>
              <a:gd name="connsiteY2600" fmla="*/ 568325 h 1971675"/>
              <a:gd name="connsiteX2601" fmla="*/ 238125 w 2349500"/>
              <a:gd name="connsiteY2601" fmla="*/ 565150 h 1971675"/>
              <a:gd name="connsiteX2602" fmla="*/ 244475 w 2349500"/>
              <a:gd name="connsiteY2602" fmla="*/ 565150 h 1971675"/>
              <a:gd name="connsiteX2603" fmla="*/ 254000 w 2349500"/>
              <a:gd name="connsiteY2603" fmla="*/ 565150 h 1971675"/>
              <a:gd name="connsiteX2604" fmla="*/ 263525 w 2349500"/>
              <a:gd name="connsiteY2604" fmla="*/ 571500 h 1971675"/>
              <a:gd name="connsiteX2605" fmla="*/ 269875 w 2349500"/>
              <a:gd name="connsiteY2605" fmla="*/ 577850 h 1971675"/>
              <a:gd name="connsiteX2606" fmla="*/ 276225 w 2349500"/>
              <a:gd name="connsiteY2606" fmla="*/ 587375 h 1971675"/>
              <a:gd name="connsiteX2607" fmla="*/ 279400 w 2349500"/>
              <a:gd name="connsiteY2607" fmla="*/ 600075 h 1971675"/>
              <a:gd name="connsiteX2608" fmla="*/ 282575 w 2349500"/>
              <a:gd name="connsiteY2608" fmla="*/ 609600 h 1971675"/>
              <a:gd name="connsiteX2609" fmla="*/ 279400 w 2349500"/>
              <a:gd name="connsiteY2609" fmla="*/ 622300 h 1971675"/>
              <a:gd name="connsiteX2610" fmla="*/ 273050 w 2349500"/>
              <a:gd name="connsiteY2610" fmla="*/ 644525 h 1971675"/>
              <a:gd name="connsiteX2611" fmla="*/ 263172 w 2349500"/>
              <a:gd name="connsiteY2611" fmla="*/ 656873 h 1971675"/>
              <a:gd name="connsiteX2612" fmla="*/ 263525 w 2349500"/>
              <a:gd name="connsiteY2612" fmla="*/ 657225 h 1971675"/>
              <a:gd name="connsiteX2613" fmla="*/ 288925 w 2349500"/>
              <a:gd name="connsiteY2613" fmla="*/ 676275 h 1971675"/>
              <a:gd name="connsiteX2614" fmla="*/ 320675 w 2349500"/>
              <a:gd name="connsiteY2614" fmla="*/ 698500 h 1971675"/>
              <a:gd name="connsiteX2615" fmla="*/ 355600 w 2349500"/>
              <a:gd name="connsiteY2615" fmla="*/ 720725 h 1971675"/>
              <a:gd name="connsiteX2616" fmla="*/ 384175 w 2349500"/>
              <a:gd name="connsiteY2616" fmla="*/ 736600 h 1971675"/>
              <a:gd name="connsiteX2617" fmla="*/ 390525 w 2349500"/>
              <a:gd name="connsiteY2617" fmla="*/ 739775 h 1971675"/>
              <a:gd name="connsiteX2618" fmla="*/ 393700 w 2349500"/>
              <a:gd name="connsiteY2618" fmla="*/ 746125 h 1971675"/>
              <a:gd name="connsiteX2619" fmla="*/ 390525 w 2349500"/>
              <a:gd name="connsiteY2619" fmla="*/ 749300 h 1971675"/>
              <a:gd name="connsiteX2620" fmla="*/ 384175 w 2349500"/>
              <a:gd name="connsiteY2620" fmla="*/ 749300 h 1971675"/>
              <a:gd name="connsiteX2621" fmla="*/ 355600 w 2349500"/>
              <a:gd name="connsiteY2621" fmla="*/ 733425 h 1971675"/>
              <a:gd name="connsiteX2622" fmla="*/ 320675 w 2349500"/>
              <a:gd name="connsiteY2622" fmla="*/ 711200 h 1971675"/>
              <a:gd name="connsiteX2623" fmla="*/ 288925 w 2349500"/>
              <a:gd name="connsiteY2623" fmla="*/ 692150 h 1971675"/>
              <a:gd name="connsiteX2624" fmla="*/ 266700 w 2349500"/>
              <a:gd name="connsiteY2624" fmla="*/ 673100 h 1971675"/>
              <a:gd name="connsiteX2625" fmla="*/ 255984 w 2349500"/>
              <a:gd name="connsiteY2625" fmla="*/ 664766 h 1971675"/>
              <a:gd name="connsiteX2626" fmla="*/ 254000 w 2349500"/>
              <a:gd name="connsiteY2626" fmla="*/ 666750 h 1971675"/>
              <a:gd name="connsiteX2627" fmla="*/ 244475 w 2349500"/>
              <a:gd name="connsiteY2627" fmla="*/ 669925 h 1971675"/>
              <a:gd name="connsiteX2628" fmla="*/ 219075 w 2349500"/>
              <a:gd name="connsiteY2628" fmla="*/ 676275 h 1971675"/>
              <a:gd name="connsiteX2629" fmla="*/ 206375 w 2349500"/>
              <a:gd name="connsiteY2629" fmla="*/ 676275 h 1971675"/>
              <a:gd name="connsiteX2630" fmla="*/ 196850 w 2349500"/>
              <a:gd name="connsiteY2630" fmla="*/ 673100 h 1971675"/>
              <a:gd name="connsiteX2631" fmla="*/ 184150 w 2349500"/>
              <a:gd name="connsiteY2631" fmla="*/ 669925 h 1971675"/>
              <a:gd name="connsiteX2632" fmla="*/ 174625 w 2349500"/>
              <a:gd name="connsiteY2632" fmla="*/ 663575 h 1971675"/>
              <a:gd name="connsiteX2633" fmla="*/ 168275 w 2349500"/>
              <a:gd name="connsiteY2633" fmla="*/ 657225 h 1971675"/>
              <a:gd name="connsiteX2634" fmla="*/ 165100 w 2349500"/>
              <a:gd name="connsiteY2634" fmla="*/ 647700 h 1971675"/>
              <a:gd name="connsiteX2635" fmla="*/ 158750 w 2349500"/>
              <a:gd name="connsiteY2635" fmla="*/ 628650 h 1971675"/>
              <a:gd name="connsiteX2636" fmla="*/ 161925 w 2349500"/>
              <a:gd name="connsiteY2636" fmla="*/ 615950 h 1971675"/>
              <a:gd name="connsiteX2637" fmla="*/ 165100 w 2349500"/>
              <a:gd name="connsiteY2637" fmla="*/ 603250 h 1971675"/>
              <a:gd name="connsiteX2638" fmla="*/ 171450 w 2349500"/>
              <a:gd name="connsiteY2638" fmla="*/ 600075 h 1971675"/>
              <a:gd name="connsiteX2639" fmla="*/ 177800 w 2349500"/>
              <a:gd name="connsiteY2639" fmla="*/ 596900 h 1971675"/>
              <a:gd name="connsiteX2640" fmla="*/ 177800 w 2349500"/>
              <a:gd name="connsiteY2640" fmla="*/ 600075 h 1971675"/>
              <a:gd name="connsiteX2641" fmla="*/ 177800 w 2349500"/>
              <a:gd name="connsiteY2641" fmla="*/ 609600 h 1971675"/>
              <a:gd name="connsiteX2642" fmla="*/ 177800 w 2349500"/>
              <a:gd name="connsiteY2642" fmla="*/ 612775 h 1971675"/>
              <a:gd name="connsiteX2643" fmla="*/ 180975 w 2349500"/>
              <a:gd name="connsiteY2643" fmla="*/ 619125 h 1971675"/>
              <a:gd name="connsiteX2644" fmla="*/ 190500 w 2349500"/>
              <a:gd name="connsiteY2644" fmla="*/ 625475 h 1971675"/>
              <a:gd name="connsiteX2645" fmla="*/ 196850 w 2349500"/>
              <a:gd name="connsiteY2645" fmla="*/ 628650 h 1971675"/>
              <a:gd name="connsiteX2646" fmla="*/ 206375 w 2349500"/>
              <a:gd name="connsiteY2646" fmla="*/ 628650 h 1971675"/>
              <a:gd name="connsiteX2647" fmla="*/ 212725 w 2349500"/>
              <a:gd name="connsiteY2647" fmla="*/ 625475 h 1971675"/>
              <a:gd name="connsiteX2648" fmla="*/ 214679 w 2349500"/>
              <a:gd name="connsiteY2648" fmla="*/ 624498 h 1971675"/>
              <a:gd name="connsiteX2649" fmla="*/ 212725 w 2349500"/>
              <a:gd name="connsiteY2649" fmla="*/ 622300 h 1971675"/>
              <a:gd name="connsiteX2650" fmla="*/ 193675 w 2349500"/>
              <a:gd name="connsiteY2650" fmla="*/ 593725 h 1971675"/>
              <a:gd name="connsiteX2651" fmla="*/ 184150 w 2349500"/>
              <a:gd name="connsiteY2651" fmla="*/ 577850 h 1971675"/>
              <a:gd name="connsiteX2652" fmla="*/ 177800 w 2349500"/>
              <a:gd name="connsiteY2652" fmla="*/ 561975 h 1971675"/>
              <a:gd name="connsiteX2653" fmla="*/ 177271 w 2349500"/>
              <a:gd name="connsiteY2653" fmla="*/ 558800 h 1971675"/>
              <a:gd name="connsiteX2654" fmla="*/ 165100 w 2349500"/>
              <a:gd name="connsiteY2654" fmla="*/ 558800 h 1971675"/>
              <a:gd name="connsiteX2655" fmla="*/ 155575 w 2349500"/>
              <a:gd name="connsiteY2655" fmla="*/ 549275 h 1971675"/>
              <a:gd name="connsiteX2656" fmla="*/ 149225 w 2349500"/>
              <a:gd name="connsiteY2656" fmla="*/ 539750 h 1971675"/>
              <a:gd name="connsiteX2657" fmla="*/ 146050 w 2349500"/>
              <a:gd name="connsiteY2657" fmla="*/ 527050 h 1971675"/>
              <a:gd name="connsiteX2658" fmla="*/ 149225 w 2349500"/>
              <a:gd name="connsiteY2658" fmla="*/ 511175 h 1971675"/>
              <a:gd name="connsiteX2659" fmla="*/ 155575 w 2349500"/>
              <a:gd name="connsiteY2659" fmla="*/ 501650 h 1971675"/>
              <a:gd name="connsiteX2660" fmla="*/ 165100 w 2349500"/>
              <a:gd name="connsiteY2660" fmla="*/ 495300 h 1971675"/>
              <a:gd name="connsiteX2661" fmla="*/ 175126 w 2349500"/>
              <a:gd name="connsiteY2661" fmla="*/ 492794 h 1971675"/>
              <a:gd name="connsiteX2662" fmla="*/ 180975 w 2349500"/>
              <a:gd name="connsiteY2662" fmla="*/ 463550 h 1971675"/>
              <a:gd name="connsiteX2663" fmla="*/ 182880 w 2349500"/>
              <a:gd name="connsiteY2663" fmla="*/ 458470 h 1971675"/>
              <a:gd name="connsiteX2664" fmla="*/ 180975 w 2349500"/>
              <a:gd name="connsiteY2664" fmla="*/ 457200 h 1971675"/>
              <a:gd name="connsiteX2665" fmla="*/ 177800 w 2349500"/>
              <a:gd name="connsiteY2665" fmla="*/ 450850 h 1971675"/>
              <a:gd name="connsiteX2666" fmla="*/ 174625 w 2349500"/>
              <a:gd name="connsiteY2666" fmla="*/ 441325 h 1971675"/>
              <a:gd name="connsiteX2667" fmla="*/ 177800 w 2349500"/>
              <a:gd name="connsiteY2667" fmla="*/ 431800 h 1971675"/>
              <a:gd name="connsiteX2668" fmla="*/ 180975 w 2349500"/>
              <a:gd name="connsiteY2668" fmla="*/ 422275 h 1971675"/>
              <a:gd name="connsiteX2669" fmla="*/ 190500 w 2349500"/>
              <a:gd name="connsiteY2669" fmla="*/ 415925 h 1971675"/>
              <a:gd name="connsiteX2670" fmla="*/ 200025 w 2349500"/>
              <a:gd name="connsiteY2670" fmla="*/ 415925 h 1971675"/>
              <a:gd name="connsiteX2671" fmla="*/ 206375 w 2349500"/>
              <a:gd name="connsiteY2671" fmla="*/ 415925 h 1971675"/>
              <a:gd name="connsiteX2672" fmla="*/ 222250 w 2349500"/>
              <a:gd name="connsiteY2672" fmla="*/ 400050 h 1971675"/>
              <a:gd name="connsiteX2673" fmla="*/ 241300 w 2349500"/>
              <a:gd name="connsiteY2673" fmla="*/ 387350 h 1971675"/>
              <a:gd name="connsiteX2674" fmla="*/ 260350 w 2349500"/>
              <a:gd name="connsiteY2674" fmla="*/ 381000 h 1971675"/>
              <a:gd name="connsiteX2675" fmla="*/ 1241181 w 2349500"/>
              <a:gd name="connsiteY2675" fmla="*/ 362927 h 1971675"/>
              <a:gd name="connsiteX2676" fmla="*/ 1257300 w 2349500"/>
              <a:gd name="connsiteY2676" fmla="*/ 368300 h 1971675"/>
              <a:gd name="connsiteX2677" fmla="*/ 1273175 w 2349500"/>
              <a:gd name="connsiteY2677" fmla="*/ 377825 h 1971675"/>
              <a:gd name="connsiteX2678" fmla="*/ 1276350 w 2349500"/>
              <a:gd name="connsiteY2678" fmla="*/ 384175 h 1971675"/>
              <a:gd name="connsiteX2679" fmla="*/ 1279525 w 2349500"/>
              <a:gd name="connsiteY2679" fmla="*/ 390525 h 1971675"/>
              <a:gd name="connsiteX2680" fmla="*/ 1279525 w 2349500"/>
              <a:gd name="connsiteY2680" fmla="*/ 396875 h 1971675"/>
              <a:gd name="connsiteX2681" fmla="*/ 1276350 w 2349500"/>
              <a:gd name="connsiteY2681" fmla="*/ 403225 h 1971675"/>
              <a:gd name="connsiteX2682" fmla="*/ 1270000 w 2349500"/>
              <a:gd name="connsiteY2682" fmla="*/ 406400 h 1971675"/>
              <a:gd name="connsiteX2683" fmla="*/ 1263650 w 2349500"/>
              <a:gd name="connsiteY2683" fmla="*/ 406400 h 1971675"/>
              <a:gd name="connsiteX2684" fmla="*/ 1257300 w 2349500"/>
              <a:gd name="connsiteY2684" fmla="*/ 406400 h 1971675"/>
              <a:gd name="connsiteX2685" fmla="*/ 1254125 w 2349500"/>
              <a:gd name="connsiteY2685" fmla="*/ 403225 h 1971675"/>
              <a:gd name="connsiteX2686" fmla="*/ 1241425 w 2349500"/>
              <a:gd name="connsiteY2686" fmla="*/ 390525 h 1971675"/>
              <a:gd name="connsiteX2687" fmla="*/ 1231900 w 2349500"/>
              <a:gd name="connsiteY2687" fmla="*/ 371475 h 1971675"/>
              <a:gd name="connsiteX2688" fmla="*/ 1231566 w 2349500"/>
              <a:gd name="connsiteY2688" fmla="*/ 369804 h 1971675"/>
              <a:gd name="connsiteX2689" fmla="*/ 1238250 w 2349500"/>
              <a:gd name="connsiteY2689" fmla="*/ 371475 h 1971675"/>
              <a:gd name="connsiteX2690" fmla="*/ 1245177 w 2349500"/>
              <a:gd name="connsiteY2690" fmla="*/ 373784 h 1971675"/>
              <a:gd name="connsiteX2691" fmla="*/ 1247775 w 2349500"/>
              <a:gd name="connsiteY2691" fmla="*/ 384175 h 1971675"/>
              <a:gd name="connsiteX2692" fmla="*/ 1254125 w 2349500"/>
              <a:gd name="connsiteY2692" fmla="*/ 390525 h 1971675"/>
              <a:gd name="connsiteX2693" fmla="*/ 1260475 w 2349500"/>
              <a:gd name="connsiteY2693" fmla="*/ 396875 h 1971675"/>
              <a:gd name="connsiteX2694" fmla="*/ 1266825 w 2349500"/>
              <a:gd name="connsiteY2694" fmla="*/ 396875 h 1971675"/>
              <a:gd name="connsiteX2695" fmla="*/ 1270000 w 2349500"/>
              <a:gd name="connsiteY2695" fmla="*/ 396875 h 1971675"/>
              <a:gd name="connsiteX2696" fmla="*/ 1266825 w 2349500"/>
              <a:gd name="connsiteY2696" fmla="*/ 390525 h 1971675"/>
              <a:gd name="connsiteX2697" fmla="*/ 1263650 w 2349500"/>
              <a:gd name="connsiteY2697" fmla="*/ 384175 h 1971675"/>
              <a:gd name="connsiteX2698" fmla="*/ 1247775 w 2349500"/>
              <a:gd name="connsiteY2698" fmla="*/ 374650 h 1971675"/>
              <a:gd name="connsiteX2699" fmla="*/ 1245177 w 2349500"/>
              <a:gd name="connsiteY2699" fmla="*/ 373784 h 1971675"/>
              <a:gd name="connsiteX2700" fmla="*/ 1244600 w 2349500"/>
              <a:gd name="connsiteY2700" fmla="*/ 371475 h 1971675"/>
              <a:gd name="connsiteX2701" fmla="*/ 1196975 w 2349500"/>
              <a:gd name="connsiteY2701" fmla="*/ 361950 h 1971675"/>
              <a:gd name="connsiteX2702" fmla="*/ 1219200 w 2349500"/>
              <a:gd name="connsiteY2702" fmla="*/ 361950 h 1971675"/>
              <a:gd name="connsiteX2703" fmla="*/ 1229995 w 2349500"/>
              <a:gd name="connsiteY2703" fmla="*/ 361950 h 1971675"/>
              <a:gd name="connsiteX2704" fmla="*/ 1231566 w 2349500"/>
              <a:gd name="connsiteY2704" fmla="*/ 369804 h 1971675"/>
              <a:gd name="connsiteX2705" fmla="*/ 1225550 w 2349500"/>
              <a:gd name="connsiteY2705" fmla="*/ 368300 h 1971675"/>
              <a:gd name="connsiteX2706" fmla="*/ 1212850 w 2349500"/>
              <a:gd name="connsiteY2706" fmla="*/ 368300 h 1971675"/>
              <a:gd name="connsiteX2707" fmla="*/ 1203325 w 2349500"/>
              <a:gd name="connsiteY2707" fmla="*/ 368300 h 1971675"/>
              <a:gd name="connsiteX2708" fmla="*/ 1193800 w 2349500"/>
              <a:gd name="connsiteY2708" fmla="*/ 374650 h 1971675"/>
              <a:gd name="connsiteX2709" fmla="*/ 1184275 w 2349500"/>
              <a:gd name="connsiteY2709" fmla="*/ 381000 h 1971675"/>
              <a:gd name="connsiteX2710" fmla="*/ 1177925 w 2349500"/>
              <a:gd name="connsiteY2710" fmla="*/ 387350 h 1971675"/>
              <a:gd name="connsiteX2711" fmla="*/ 1171575 w 2349500"/>
              <a:gd name="connsiteY2711" fmla="*/ 400050 h 1971675"/>
              <a:gd name="connsiteX2712" fmla="*/ 1168400 w 2349500"/>
              <a:gd name="connsiteY2712" fmla="*/ 419100 h 1971675"/>
              <a:gd name="connsiteX2713" fmla="*/ 1168400 w 2349500"/>
              <a:gd name="connsiteY2713" fmla="*/ 438150 h 1971675"/>
              <a:gd name="connsiteX2714" fmla="*/ 1171575 w 2349500"/>
              <a:gd name="connsiteY2714" fmla="*/ 457200 h 1971675"/>
              <a:gd name="connsiteX2715" fmla="*/ 1174750 w 2349500"/>
              <a:gd name="connsiteY2715" fmla="*/ 476250 h 1971675"/>
              <a:gd name="connsiteX2716" fmla="*/ 1184275 w 2349500"/>
              <a:gd name="connsiteY2716" fmla="*/ 488950 h 1971675"/>
              <a:gd name="connsiteX2717" fmla="*/ 1193800 w 2349500"/>
              <a:gd name="connsiteY2717" fmla="*/ 501650 h 1971675"/>
              <a:gd name="connsiteX2718" fmla="*/ 1209675 w 2349500"/>
              <a:gd name="connsiteY2718" fmla="*/ 511175 h 1971675"/>
              <a:gd name="connsiteX2719" fmla="*/ 1225550 w 2349500"/>
              <a:gd name="connsiteY2719" fmla="*/ 511175 h 1971675"/>
              <a:gd name="connsiteX2720" fmla="*/ 1235075 w 2349500"/>
              <a:gd name="connsiteY2720" fmla="*/ 511175 h 1971675"/>
              <a:gd name="connsiteX2721" fmla="*/ 1241425 w 2349500"/>
              <a:gd name="connsiteY2721" fmla="*/ 508000 h 1971675"/>
              <a:gd name="connsiteX2722" fmla="*/ 1244600 w 2349500"/>
              <a:gd name="connsiteY2722" fmla="*/ 501650 h 1971675"/>
              <a:gd name="connsiteX2723" fmla="*/ 1247775 w 2349500"/>
              <a:gd name="connsiteY2723" fmla="*/ 495300 h 1971675"/>
              <a:gd name="connsiteX2724" fmla="*/ 1250950 w 2349500"/>
              <a:gd name="connsiteY2724" fmla="*/ 482600 h 1971675"/>
              <a:gd name="connsiteX2725" fmla="*/ 1247775 w 2349500"/>
              <a:gd name="connsiteY2725" fmla="*/ 473075 h 1971675"/>
              <a:gd name="connsiteX2726" fmla="*/ 1247775 w 2349500"/>
              <a:gd name="connsiteY2726" fmla="*/ 466725 h 1971675"/>
              <a:gd name="connsiteX2727" fmla="*/ 1247775 w 2349500"/>
              <a:gd name="connsiteY2727" fmla="*/ 463550 h 1971675"/>
              <a:gd name="connsiteX2728" fmla="*/ 1254125 w 2349500"/>
              <a:gd name="connsiteY2728" fmla="*/ 463550 h 1971675"/>
              <a:gd name="connsiteX2729" fmla="*/ 1257300 w 2349500"/>
              <a:gd name="connsiteY2729" fmla="*/ 469900 h 1971675"/>
              <a:gd name="connsiteX2730" fmla="*/ 1260475 w 2349500"/>
              <a:gd name="connsiteY2730" fmla="*/ 476250 h 1971675"/>
              <a:gd name="connsiteX2731" fmla="*/ 1260475 w 2349500"/>
              <a:gd name="connsiteY2731" fmla="*/ 482600 h 1971675"/>
              <a:gd name="connsiteX2732" fmla="*/ 1260475 w 2349500"/>
              <a:gd name="connsiteY2732" fmla="*/ 492125 h 1971675"/>
              <a:gd name="connsiteX2733" fmla="*/ 1257300 w 2349500"/>
              <a:gd name="connsiteY2733" fmla="*/ 501650 h 1971675"/>
              <a:gd name="connsiteX2734" fmla="*/ 1254125 w 2349500"/>
              <a:gd name="connsiteY2734" fmla="*/ 508000 h 1971675"/>
              <a:gd name="connsiteX2735" fmla="*/ 1244600 w 2349500"/>
              <a:gd name="connsiteY2735" fmla="*/ 517525 h 1971675"/>
              <a:gd name="connsiteX2736" fmla="*/ 1235075 w 2349500"/>
              <a:gd name="connsiteY2736" fmla="*/ 520700 h 1971675"/>
              <a:gd name="connsiteX2737" fmla="*/ 1222375 w 2349500"/>
              <a:gd name="connsiteY2737" fmla="*/ 523875 h 1971675"/>
              <a:gd name="connsiteX2738" fmla="*/ 1212850 w 2349500"/>
              <a:gd name="connsiteY2738" fmla="*/ 523875 h 1971675"/>
              <a:gd name="connsiteX2739" fmla="*/ 1203325 w 2349500"/>
              <a:gd name="connsiteY2739" fmla="*/ 520700 h 1971675"/>
              <a:gd name="connsiteX2740" fmla="*/ 1187450 w 2349500"/>
              <a:gd name="connsiteY2740" fmla="*/ 508000 h 1971675"/>
              <a:gd name="connsiteX2741" fmla="*/ 1174750 w 2349500"/>
              <a:gd name="connsiteY2741" fmla="*/ 495300 h 1971675"/>
              <a:gd name="connsiteX2742" fmla="*/ 1165225 w 2349500"/>
              <a:gd name="connsiteY2742" fmla="*/ 476250 h 1971675"/>
              <a:gd name="connsiteX2743" fmla="*/ 1158875 w 2349500"/>
              <a:gd name="connsiteY2743" fmla="*/ 454025 h 1971675"/>
              <a:gd name="connsiteX2744" fmla="*/ 1155700 w 2349500"/>
              <a:gd name="connsiteY2744" fmla="*/ 434975 h 1971675"/>
              <a:gd name="connsiteX2745" fmla="*/ 1155700 w 2349500"/>
              <a:gd name="connsiteY2745" fmla="*/ 412750 h 1971675"/>
              <a:gd name="connsiteX2746" fmla="*/ 1162050 w 2349500"/>
              <a:gd name="connsiteY2746" fmla="*/ 396875 h 1971675"/>
              <a:gd name="connsiteX2747" fmla="*/ 1168400 w 2349500"/>
              <a:gd name="connsiteY2747" fmla="*/ 381000 h 1971675"/>
              <a:gd name="connsiteX2748" fmla="*/ 1177925 w 2349500"/>
              <a:gd name="connsiteY2748" fmla="*/ 371475 h 1971675"/>
              <a:gd name="connsiteX2749" fmla="*/ 1187450 w 2349500"/>
              <a:gd name="connsiteY2749" fmla="*/ 365125 h 1971675"/>
              <a:gd name="connsiteX2750" fmla="*/ 1244600 w 2349500"/>
              <a:gd name="connsiteY2750" fmla="*/ 320675 h 1971675"/>
              <a:gd name="connsiteX2751" fmla="*/ 1250950 w 2349500"/>
              <a:gd name="connsiteY2751" fmla="*/ 320675 h 1971675"/>
              <a:gd name="connsiteX2752" fmla="*/ 1263650 w 2349500"/>
              <a:gd name="connsiteY2752" fmla="*/ 320675 h 1971675"/>
              <a:gd name="connsiteX2753" fmla="*/ 1276350 w 2349500"/>
              <a:gd name="connsiteY2753" fmla="*/ 327025 h 1971675"/>
              <a:gd name="connsiteX2754" fmla="*/ 1289050 w 2349500"/>
              <a:gd name="connsiteY2754" fmla="*/ 339725 h 1971675"/>
              <a:gd name="connsiteX2755" fmla="*/ 1301750 w 2349500"/>
              <a:gd name="connsiteY2755" fmla="*/ 355600 h 1971675"/>
              <a:gd name="connsiteX2756" fmla="*/ 1304925 w 2349500"/>
              <a:gd name="connsiteY2756" fmla="*/ 393700 h 1971675"/>
              <a:gd name="connsiteX2757" fmla="*/ 1295400 w 2349500"/>
              <a:gd name="connsiteY2757" fmla="*/ 368300 h 1971675"/>
              <a:gd name="connsiteX2758" fmla="*/ 1282700 w 2349500"/>
              <a:gd name="connsiteY2758" fmla="*/ 346075 h 1971675"/>
              <a:gd name="connsiteX2759" fmla="*/ 1276350 w 2349500"/>
              <a:gd name="connsiteY2759" fmla="*/ 336550 h 1971675"/>
              <a:gd name="connsiteX2760" fmla="*/ 1266825 w 2349500"/>
              <a:gd name="connsiteY2760" fmla="*/ 330200 h 1971675"/>
              <a:gd name="connsiteX2761" fmla="*/ 1260475 w 2349500"/>
              <a:gd name="connsiteY2761" fmla="*/ 327025 h 1971675"/>
              <a:gd name="connsiteX2762" fmla="*/ 1250950 w 2349500"/>
              <a:gd name="connsiteY2762" fmla="*/ 330200 h 1971675"/>
              <a:gd name="connsiteX2763" fmla="*/ 1244600 w 2349500"/>
              <a:gd name="connsiteY2763" fmla="*/ 333375 h 1971675"/>
              <a:gd name="connsiteX2764" fmla="*/ 1241425 w 2349500"/>
              <a:gd name="connsiteY2764" fmla="*/ 339725 h 1971675"/>
              <a:gd name="connsiteX2765" fmla="*/ 1238250 w 2349500"/>
              <a:gd name="connsiteY2765" fmla="*/ 346075 h 1971675"/>
              <a:gd name="connsiteX2766" fmla="*/ 1238250 w 2349500"/>
              <a:gd name="connsiteY2766" fmla="*/ 355600 h 1971675"/>
              <a:gd name="connsiteX2767" fmla="*/ 1241181 w 2349500"/>
              <a:gd name="connsiteY2767" fmla="*/ 362927 h 1971675"/>
              <a:gd name="connsiteX2768" fmla="*/ 1238250 w 2349500"/>
              <a:gd name="connsiteY2768" fmla="*/ 361950 h 1971675"/>
              <a:gd name="connsiteX2769" fmla="*/ 1229995 w 2349500"/>
              <a:gd name="connsiteY2769" fmla="*/ 361950 h 1971675"/>
              <a:gd name="connsiteX2770" fmla="*/ 1228725 w 2349500"/>
              <a:gd name="connsiteY2770" fmla="*/ 355600 h 1971675"/>
              <a:gd name="connsiteX2771" fmla="*/ 1231900 w 2349500"/>
              <a:gd name="connsiteY2771" fmla="*/ 336550 h 1971675"/>
              <a:gd name="connsiteX2772" fmla="*/ 1238250 w 2349500"/>
              <a:gd name="connsiteY2772" fmla="*/ 323850 h 1971675"/>
              <a:gd name="connsiteX2773" fmla="*/ 355600 w 2349500"/>
              <a:gd name="connsiteY2773" fmla="*/ 0 h 1971675"/>
              <a:gd name="connsiteX2774" fmla="*/ 368300 w 2349500"/>
              <a:gd name="connsiteY2774" fmla="*/ 0 h 1971675"/>
              <a:gd name="connsiteX2775" fmla="*/ 384175 w 2349500"/>
              <a:gd name="connsiteY2775" fmla="*/ 0 h 1971675"/>
              <a:gd name="connsiteX2776" fmla="*/ 400050 w 2349500"/>
              <a:gd name="connsiteY2776" fmla="*/ 3175 h 1971675"/>
              <a:gd name="connsiteX2777" fmla="*/ 415925 w 2349500"/>
              <a:gd name="connsiteY2777" fmla="*/ 9525 h 1971675"/>
              <a:gd name="connsiteX2778" fmla="*/ 431800 w 2349500"/>
              <a:gd name="connsiteY2778" fmla="*/ 19050 h 1971675"/>
              <a:gd name="connsiteX2779" fmla="*/ 450850 w 2349500"/>
              <a:gd name="connsiteY2779" fmla="*/ 31750 h 1971675"/>
              <a:gd name="connsiteX2780" fmla="*/ 466725 w 2349500"/>
              <a:gd name="connsiteY2780" fmla="*/ 47625 h 1971675"/>
              <a:gd name="connsiteX2781" fmla="*/ 482600 w 2349500"/>
              <a:gd name="connsiteY2781" fmla="*/ 66675 h 1971675"/>
              <a:gd name="connsiteX2782" fmla="*/ 495300 w 2349500"/>
              <a:gd name="connsiteY2782" fmla="*/ 88900 h 1971675"/>
              <a:gd name="connsiteX2783" fmla="*/ 508000 w 2349500"/>
              <a:gd name="connsiteY2783" fmla="*/ 114300 h 1971675"/>
              <a:gd name="connsiteX2784" fmla="*/ 517525 w 2349500"/>
              <a:gd name="connsiteY2784" fmla="*/ 139700 h 1971675"/>
              <a:gd name="connsiteX2785" fmla="*/ 527050 w 2349500"/>
              <a:gd name="connsiteY2785" fmla="*/ 165100 h 1971675"/>
              <a:gd name="connsiteX2786" fmla="*/ 530225 w 2349500"/>
              <a:gd name="connsiteY2786" fmla="*/ 193675 h 1971675"/>
              <a:gd name="connsiteX2787" fmla="*/ 533400 w 2349500"/>
              <a:gd name="connsiteY2787" fmla="*/ 219075 h 1971675"/>
              <a:gd name="connsiteX2788" fmla="*/ 536575 w 2349500"/>
              <a:gd name="connsiteY2788" fmla="*/ 247650 h 1971675"/>
              <a:gd name="connsiteX2789" fmla="*/ 533400 w 2349500"/>
              <a:gd name="connsiteY2789" fmla="*/ 273050 h 1971675"/>
              <a:gd name="connsiteX2790" fmla="*/ 532040 w 2349500"/>
              <a:gd name="connsiteY2790" fmla="*/ 283936 h 1971675"/>
              <a:gd name="connsiteX2791" fmla="*/ 533400 w 2349500"/>
              <a:gd name="connsiteY2791" fmla="*/ 282575 h 1971675"/>
              <a:gd name="connsiteX2792" fmla="*/ 542925 w 2349500"/>
              <a:gd name="connsiteY2792" fmla="*/ 273050 h 1971675"/>
              <a:gd name="connsiteX2793" fmla="*/ 549275 w 2349500"/>
              <a:gd name="connsiteY2793" fmla="*/ 269875 h 1971675"/>
              <a:gd name="connsiteX2794" fmla="*/ 555625 w 2349500"/>
              <a:gd name="connsiteY2794" fmla="*/ 269875 h 1971675"/>
              <a:gd name="connsiteX2795" fmla="*/ 558800 w 2349500"/>
              <a:gd name="connsiteY2795" fmla="*/ 274638 h 1971675"/>
              <a:gd name="connsiteX2796" fmla="*/ 558800 w 2349500"/>
              <a:gd name="connsiteY2796" fmla="*/ 266700 h 1971675"/>
              <a:gd name="connsiteX2797" fmla="*/ 558800 w 2349500"/>
              <a:gd name="connsiteY2797" fmla="*/ 257175 h 1971675"/>
              <a:gd name="connsiteX2798" fmla="*/ 558800 w 2349500"/>
              <a:gd name="connsiteY2798" fmla="*/ 247650 h 1971675"/>
              <a:gd name="connsiteX2799" fmla="*/ 561975 w 2349500"/>
              <a:gd name="connsiteY2799" fmla="*/ 241300 h 1971675"/>
              <a:gd name="connsiteX2800" fmla="*/ 568325 w 2349500"/>
              <a:gd name="connsiteY2800" fmla="*/ 234950 h 1971675"/>
              <a:gd name="connsiteX2801" fmla="*/ 571500 w 2349500"/>
              <a:gd name="connsiteY2801" fmla="*/ 231775 h 1971675"/>
              <a:gd name="connsiteX2802" fmla="*/ 574675 w 2349500"/>
              <a:gd name="connsiteY2802" fmla="*/ 228600 h 1971675"/>
              <a:gd name="connsiteX2803" fmla="*/ 574675 w 2349500"/>
              <a:gd name="connsiteY2803" fmla="*/ 222250 h 1971675"/>
              <a:gd name="connsiteX2804" fmla="*/ 571500 w 2349500"/>
              <a:gd name="connsiteY2804" fmla="*/ 215900 h 1971675"/>
              <a:gd name="connsiteX2805" fmla="*/ 565150 w 2349500"/>
              <a:gd name="connsiteY2805" fmla="*/ 203200 h 1971675"/>
              <a:gd name="connsiteX2806" fmla="*/ 565150 w 2349500"/>
              <a:gd name="connsiteY2806" fmla="*/ 190500 h 1971675"/>
              <a:gd name="connsiteX2807" fmla="*/ 565150 w 2349500"/>
              <a:gd name="connsiteY2807" fmla="*/ 168275 h 1971675"/>
              <a:gd name="connsiteX2808" fmla="*/ 565150 w 2349500"/>
              <a:gd name="connsiteY2808" fmla="*/ 161925 h 1971675"/>
              <a:gd name="connsiteX2809" fmla="*/ 565150 w 2349500"/>
              <a:gd name="connsiteY2809" fmla="*/ 158750 h 1971675"/>
              <a:gd name="connsiteX2810" fmla="*/ 571500 w 2349500"/>
              <a:gd name="connsiteY2810" fmla="*/ 158750 h 1971675"/>
              <a:gd name="connsiteX2811" fmla="*/ 577850 w 2349500"/>
              <a:gd name="connsiteY2811" fmla="*/ 158750 h 1971675"/>
              <a:gd name="connsiteX2812" fmla="*/ 600075 w 2349500"/>
              <a:gd name="connsiteY2812" fmla="*/ 171450 h 1971675"/>
              <a:gd name="connsiteX2813" fmla="*/ 609600 w 2349500"/>
              <a:gd name="connsiteY2813" fmla="*/ 177800 h 1971675"/>
              <a:gd name="connsiteX2814" fmla="*/ 612775 w 2349500"/>
              <a:gd name="connsiteY2814" fmla="*/ 184150 h 1971675"/>
              <a:gd name="connsiteX2815" fmla="*/ 615950 w 2349500"/>
              <a:gd name="connsiteY2815" fmla="*/ 190500 h 1971675"/>
              <a:gd name="connsiteX2816" fmla="*/ 622300 w 2349500"/>
              <a:gd name="connsiteY2816" fmla="*/ 184150 h 1971675"/>
              <a:gd name="connsiteX2817" fmla="*/ 631825 w 2349500"/>
              <a:gd name="connsiteY2817" fmla="*/ 174625 h 1971675"/>
              <a:gd name="connsiteX2818" fmla="*/ 635000 w 2349500"/>
              <a:gd name="connsiteY2818" fmla="*/ 171450 h 1971675"/>
              <a:gd name="connsiteX2819" fmla="*/ 641350 w 2349500"/>
              <a:gd name="connsiteY2819" fmla="*/ 174625 h 1971675"/>
              <a:gd name="connsiteX2820" fmla="*/ 647700 w 2349500"/>
              <a:gd name="connsiteY2820" fmla="*/ 180975 h 1971675"/>
              <a:gd name="connsiteX2821" fmla="*/ 654050 w 2349500"/>
              <a:gd name="connsiteY2821" fmla="*/ 193675 h 1971675"/>
              <a:gd name="connsiteX2822" fmla="*/ 657225 w 2349500"/>
              <a:gd name="connsiteY2822" fmla="*/ 206375 h 1971675"/>
              <a:gd name="connsiteX2823" fmla="*/ 660400 w 2349500"/>
              <a:gd name="connsiteY2823" fmla="*/ 219075 h 1971675"/>
              <a:gd name="connsiteX2824" fmla="*/ 660400 w 2349500"/>
              <a:gd name="connsiteY2824" fmla="*/ 225425 h 1971675"/>
              <a:gd name="connsiteX2825" fmla="*/ 663575 w 2349500"/>
              <a:gd name="connsiteY2825" fmla="*/ 228600 h 1971675"/>
              <a:gd name="connsiteX2826" fmla="*/ 666750 w 2349500"/>
              <a:gd name="connsiteY2826" fmla="*/ 228600 h 1971675"/>
              <a:gd name="connsiteX2827" fmla="*/ 666750 w 2349500"/>
              <a:gd name="connsiteY2827" fmla="*/ 219075 h 1971675"/>
              <a:gd name="connsiteX2828" fmla="*/ 669925 w 2349500"/>
              <a:gd name="connsiteY2828" fmla="*/ 206375 h 1971675"/>
              <a:gd name="connsiteX2829" fmla="*/ 669925 w 2349500"/>
              <a:gd name="connsiteY2829" fmla="*/ 193675 h 1971675"/>
              <a:gd name="connsiteX2830" fmla="*/ 666750 w 2349500"/>
              <a:gd name="connsiteY2830" fmla="*/ 177800 h 1971675"/>
              <a:gd name="connsiteX2831" fmla="*/ 654050 w 2349500"/>
              <a:gd name="connsiteY2831" fmla="*/ 161925 h 1971675"/>
              <a:gd name="connsiteX2832" fmla="*/ 622300 w 2349500"/>
              <a:gd name="connsiteY2832" fmla="*/ 130175 h 1971675"/>
              <a:gd name="connsiteX2833" fmla="*/ 609600 w 2349500"/>
              <a:gd name="connsiteY2833" fmla="*/ 114300 h 1971675"/>
              <a:gd name="connsiteX2834" fmla="*/ 606425 w 2349500"/>
              <a:gd name="connsiteY2834" fmla="*/ 107950 h 1971675"/>
              <a:gd name="connsiteX2835" fmla="*/ 606425 w 2349500"/>
              <a:gd name="connsiteY2835" fmla="*/ 98425 h 1971675"/>
              <a:gd name="connsiteX2836" fmla="*/ 609600 w 2349500"/>
              <a:gd name="connsiteY2836" fmla="*/ 85725 h 1971675"/>
              <a:gd name="connsiteX2837" fmla="*/ 612775 w 2349500"/>
              <a:gd name="connsiteY2837" fmla="*/ 79375 h 1971675"/>
              <a:gd name="connsiteX2838" fmla="*/ 619125 w 2349500"/>
              <a:gd name="connsiteY2838" fmla="*/ 76200 h 1971675"/>
              <a:gd name="connsiteX2839" fmla="*/ 622300 w 2349500"/>
              <a:gd name="connsiteY2839" fmla="*/ 76200 h 1971675"/>
              <a:gd name="connsiteX2840" fmla="*/ 625475 w 2349500"/>
              <a:gd name="connsiteY2840" fmla="*/ 76200 h 1971675"/>
              <a:gd name="connsiteX2841" fmla="*/ 628650 w 2349500"/>
              <a:gd name="connsiteY2841" fmla="*/ 73025 h 1971675"/>
              <a:gd name="connsiteX2842" fmla="*/ 628650 w 2349500"/>
              <a:gd name="connsiteY2842" fmla="*/ 63500 h 1971675"/>
              <a:gd name="connsiteX2843" fmla="*/ 625475 w 2349500"/>
              <a:gd name="connsiteY2843" fmla="*/ 50800 h 1971675"/>
              <a:gd name="connsiteX2844" fmla="*/ 619125 w 2349500"/>
              <a:gd name="connsiteY2844" fmla="*/ 34925 h 1971675"/>
              <a:gd name="connsiteX2845" fmla="*/ 609600 w 2349500"/>
              <a:gd name="connsiteY2845" fmla="*/ 22225 h 1971675"/>
              <a:gd name="connsiteX2846" fmla="*/ 603250 w 2349500"/>
              <a:gd name="connsiteY2846" fmla="*/ 19050 h 1971675"/>
              <a:gd name="connsiteX2847" fmla="*/ 596900 w 2349500"/>
              <a:gd name="connsiteY2847" fmla="*/ 15875 h 1971675"/>
              <a:gd name="connsiteX2848" fmla="*/ 584200 w 2349500"/>
              <a:gd name="connsiteY2848" fmla="*/ 19050 h 1971675"/>
              <a:gd name="connsiteX2849" fmla="*/ 577850 w 2349500"/>
              <a:gd name="connsiteY2849" fmla="*/ 22225 h 1971675"/>
              <a:gd name="connsiteX2850" fmla="*/ 577850 w 2349500"/>
              <a:gd name="connsiteY2850" fmla="*/ 28575 h 1971675"/>
              <a:gd name="connsiteX2851" fmla="*/ 577850 w 2349500"/>
              <a:gd name="connsiteY2851" fmla="*/ 38100 h 1971675"/>
              <a:gd name="connsiteX2852" fmla="*/ 577850 w 2349500"/>
              <a:gd name="connsiteY2852" fmla="*/ 44450 h 1971675"/>
              <a:gd name="connsiteX2853" fmla="*/ 574675 w 2349500"/>
              <a:gd name="connsiteY2853" fmla="*/ 50800 h 1971675"/>
              <a:gd name="connsiteX2854" fmla="*/ 571500 w 2349500"/>
              <a:gd name="connsiteY2854" fmla="*/ 53975 h 1971675"/>
              <a:gd name="connsiteX2855" fmla="*/ 565150 w 2349500"/>
              <a:gd name="connsiteY2855" fmla="*/ 53975 h 1971675"/>
              <a:gd name="connsiteX2856" fmla="*/ 555625 w 2349500"/>
              <a:gd name="connsiteY2856" fmla="*/ 50800 h 1971675"/>
              <a:gd name="connsiteX2857" fmla="*/ 552450 w 2349500"/>
              <a:gd name="connsiteY2857" fmla="*/ 44450 h 1971675"/>
              <a:gd name="connsiteX2858" fmla="*/ 549275 w 2349500"/>
              <a:gd name="connsiteY2858" fmla="*/ 34925 h 1971675"/>
              <a:gd name="connsiteX2859" fmla="*/ 549275 w 2349500"/>
              <a:gd name="connsiteY2859" fmla="*/ 22225 h 1971675"/>
              <a:gd name="connsiteX2860" fmla="*/ 552450 w 2349500"/>
              <a:gd name="connsiteY2860" fmla="*/ 15875 h 1971675"/>
              <a:gd name="connsiteX2861" fmla="*/ 558800 w 2349500"/>
              <a:gd name="connsiteY2861" fmla="*/ 9525 h 1971675"/>
              <a:gd name="connsiteX2862" fmla="*/ 565150 w 2349500"/>
              <a:gd name="connsiteY2862" fmla="*/ 6350 h 1971675"/>
              <a:gd name="connsiteX2863" fmla="*/ 574675 w 2349500"/>
              <a:gd name="connsiteY2863" fmla="*/ 3175 h 1971675"/>
              <a:gd name="connsiteX2864" fmla="*/ 593725 w 2349500"/>
              <a:gd name="connsiteY2864" fmla="*/ 3175 h 1971675"/>
              <a:gd name="connsiteX2865" fmla="*/ 619125 w 2349500"/>
              <a:gd name="connsiteY2865" fmla="*/ 6350 h 1971675"/>
              <a:gd name="connsiteX2866" fmla="*/ 641350 w 2349500"/>
              <a:gd name="connsiteY2866" fmla="*/ 15875 h 1971675"/>
              <a:gd name="connsiteX2867" fmla="*/ 666750 w 2349500"/>
              <a:gd name="connsiteY2867" fmla="*/ 25400 h 1971675"/>
              <a:gd name="connsiteX2868" fmla="*/ 685800 w 2349500"/>
              <a:gd name="connsiteY2868" fmla="*/ 38100 h 1971675"/>
              <a:gd name="connsiteX2869" fmla="*/ 701675 w 2349500"/>
              <a:gd name="connsiteY2869" fmla="*/ 53975 h 1971675"/>
              <a:gd name="connsiteX2870" fmla="*/ 708025 w 2349500"/>
              <a:gd name="connsiteY2870" fmla="*/ 60325 h 1971675"/>
              <a:gd name="connsiteX2871" fmla="*/ 711200 w 2349500"/>
              <a:gd name="connsiteY2871" fmla="*/ 60325 h 1971675"/>
              <a:gd name="connsiteX2872" fmla="*/ 714375 w 2349500"/>
              <a:gd name="connsiteY2872" fmla="*/ 57150 h 1971675"/>
              <a:gd name="connsiteX2873" fmla="*/ 727075 w 2349500"/>
              <a:gd name="connsiteY2873" fmla="*/ 50800 h 1971675"/>
              <a:gd name="connsiteX2874" fmla="*/ 733425 w 2349500"/>
              <a:gd name="connsiteY2874" fmla="*/ 50800 h 1971675"/>
              <a:gd name="connsiteX2875" fmla="*/ 739775 w 2349500"/>
              <a:gd name="connsiteY2875" fmla="*/ 53975 h 1971675"/>
              <a:gd name="connsiteX2876" fmla="*/ 742950 w 2349500"/>
              <a:gd name="connsiteY2876" fmla="*/ 66675 h 1971675"/>
              <a:gd name="connsiteX2877" fmla="*/ 749300 w 2349500"/>
              <a:gd name="connsiteY2877" fmla="*/ 82550 h 1971675"/>
              <a:gd name="connsiteX2878" fmla="*/ 749300 w 2349500"/>
              <a:gd name="connsiteY2878" fmla="*/ 107950 h 1971675"/>
              <a:gd name="connsiteX2879" fmla="*/ 746125 w 2349500"/>
              <a:gd name="connsiteY2879" fmla="*/ 120650 h 1971675"/>
              <a:gd name="connsiteX2880" fmla="*/ 742950 w 2349500"/>
              <a:gd name="connsiteY2880" fmla="*/ 133350 h 1971675"/>
              <a:gd name="connsiteX2881" fmla="*/ 717550 w 2349500"/>
              <a:gd name="connsiteY2881" fmla="*/ 196850 h 1971675"/>
              <a:gd name="connsiteX2882" fmla="*/ 704850 w 2349500"/>
              <a:gd name="connsiteY2882" fmla="*/ 238125 h 1971675"/>
              <a:gd name="connsiteX2883" fmla="*/ 704850 w 2349500"/>
              <a:gd name="connsiteY2883" fmla="*/ 244475 h 1971675"/>
              <a:gd name="connsiteX2884" fmla="*/ 704850 w 2349500"/>
              <a:gd name="connsiteY2884" fmla="*/ 247650 h 1971675"/>
              <a:gd name="connsiteX2885" fmla="*/ 708025 w 2349500"/>
              <a:gd name="connsiteY2885" fmla="*/ 247650 h 1971675"/>
              <a:gd name="connsiteX2886" fmla="*/ 711200 w 2349500"/>
              <a:gd name="connsiteY2886" fmla="*/ 241300 h 1971675"/>
              <a:gd name="connsiteX2887" fmla="*/ 720725 w 2349500"/>
              <a:gd name="connsiteY2887" fmla="*/ 222250 h 1971675"/>
              <a:gd name="connsiteX2888" fmla="*/ 733425 w 2349500"/>
              <a:gd name="connsiteY2888" fmla="*/ 209550 h 1971675"/>
              <a:gd name="connsiteX2889" fmla="*/ 742950 w 2349500"/>
              <a:gd name="connsiteY2889" fmla="*/ 203200 h 1971675"/>
              <a:gd name="connsiteX2890" fmla="*/ 749300 w 2349500"/>
              <a:gd name="connsiteY2890" fmla="*/ 196850 h 1971675"/>
              <a:gd name="connsiteX2891" fmla="*/ 750570 w 2349500"/>
              <a:gd name="connsiteY2891" fmla="*/ 196850 h 1971675"/>
              <a:gd name="connsiteX2892" fmla="*/ 762000 w 2349500"/>
              <a:gd name="connsiteY2892" fmla="*/ 168275 h 1971675"/>
              <a:gd name="connsiteX2893" fmla="*/ 777875 w 2349500"/>
              <a:gd name="connsiteY2893" fmla="*/ 142875 h 1971675"/>
              <a:gd name="connsiteX2894" fmla="*/ 796925 w 2349500"/>
              <a:gd name="connsiteY2894" fmla="*/ 114300 h 1971675"/>
              <a:gd name="connsiteX2895" fmla="*/ 819150 w 2349500"/>
              <a:gd name="connsiteY2895" fmla="*/ 88900 h 1971675"/>
              <a:gd name="connsiteX2896" fmla="*/ 844550 w 2349500"/>
              <a:gd name="connsiteY2896" fmla="*/ 66675 h 1971675"/>
              <a:gd name="connsiteX2897" fmla="*/ 860425 w 2349500"/>
              <a:gd name="connsiteY2897" fmla="*/ 60325 h 1971675"/>
              <a:gd name="connsiteX2898" fmla="*/ 876300 w 2349500"/>
              <a:gd name="connsiteY2898" fmla="*/ 53975 h 1971675"/>
              <a:gd name="connsiteX2899" fmla="*/ 892175 w 2349500"/>
              <a:gd name="connsiteY2899" fmla="*/ 47625 h 1971675"/>
              <a:gd name="connsiteX2900" fmla="*/ 908050 w 2349500"/>
              <a:gd name="connsiteY2900" fmla="*/ 47625 h 1971675"/>
              <a:gd name="connsiteX2901" fmla="*/ 930275 w 2349500"/>
              <a:gd name="connsiteY2901" fmla="*/ 50800 h 1971675"/>
              <a:gd name="connsiteX2902" fmla="*/ 949325 w 2349500"/>
              <a:gd name="connsiteY2902" fmla="*/ 63500 h 1971675"/>
              <a:gd name="connsiteX2903" fmla="*/ 958850 w 2349500"/>
              <a:gd name="connsiteY2903" fmla="*/ 69850 h 1971675"/>
              <a:gd name="connsiteX2904" fmla="*/ 965200 w 2349500"/>
              <a:gd name="connsiteY2904" fmla="*/ 79375 h 1971675"/>
              <a:gd name="connsiteX2905" fmla="*/ 968375 w 2349500"/>
              <a:gd name="connsiteY2905" fmla="*/ 88900 h 1971675"/>
              <a:gd name="connsiteX2906" fmla="*/ 968375 w 2349500"/>
              <a:gd name="connsiteY2906" fmla="*/ 101600 h 1971675"/>
              <a:gd name="connsiteX2907" fmla="*/ 968375 w 2349500"/>
              <a:gd name="connsiteY2907" fmla="*/ 114300 h 1971675"/>
              <a:gd name="connsiteX2908" fmla="*/ 962025 w 2349500"/>
              <a:gd name="connsiteY2908" fmla="*/ 127000 h 1971675"/>
              <a:gd name="connsiteX2909" fmla="*/ 949325 w 2349500"/>
              <a:gd name="connsiteY2909" fmla="*/ 136525 h 1971675"/>
              <a:gd name="connsiteX2910" fmla="*/ 942975 w 2349500"/>
              <a:gd name="connsiteY2910" fmla="*/ 139700 h 1971675"/>
              <a:gd name="connsiteX2911" fmla="*/ 933450 w 2349500"/>
              <a:gd name="connsiteY2911" fmla="*/ 139700 h 1971675"/>
              <a:gd name="connsiteX2912" fmla="*/ 923925 w 2349500"/>
              <a:gd name="connsiteY2912" fmla="*/ 139700 h 1971675"/>
              <a:gd name="connsiteX2913" fmla="*/ 917575 w 2349500"/>
              <a:gd name="connsiteY2913" fmla="*/ 136525 h 1971675"/>
              <a:gd name="connsiteX2914" fmla="*/ 911225 w 2349500"/>
              <a:gd name="connsiteY2914" fmla="*/ 130175 h 1971675"/>
              <a:gd name="connsiteX2915" fmla="*/ 908050 w 2349500"/>
              <a:gd name="connsiteY2915" fmla="*/ 123825 h 1971675"/>
              <a:gd name="connsiteX2916" fmla="*/ 904875 w 2349500"/>
              <a:gd name="connsiteY2916" fmla="*/ 107950 h 1971675"/>
              <a:gd name="connsiteX2917" fmla="*/ 904875 w 2349500"/>
              <a:gd name="connsiteY2917" fmla="*/ 101600 h 1971675"/>
              <a:gd name="connsiteX2918" fmla="*/ 908050 w 2349500"/>
              <a:gd name="connsiteY2918" fmla="*/ 95250 h 1971675"/>
              <a:gd name="connsiteX2919" fmla="*/ 908050 w 2349500"/>
              <a:gd name="connsiteY2919" fmla="*/ 88900 h 1971675"/>
              <a:gd name="connsiteX2920" fmla="*/ 911225 w 2349500"/>
              <a:gd name="connsiteY2920" fmla="*/ 85725 h 1971675"/>
              <a:gd name="connsiteX2921" fmla="*/ 908050 w 2349500"/>
              <a:gd name="connsiteY2921" fmla="*/ 82550 h 1971675"/>
              <a:gd name="connsiteX2922" fmla="*/ 901700 w 2349500"/>
              <a:gd name="connsiteY2922" fmla="*/ 79375 h 1971675"/>
              <a:gd name="connsiteX2923" fmla="*/ 882650 w 2349500"/>
              <a:gd name="connsiteY2923" fmla="*/ 76200 h 1971675"/>
              <a:gd name="connsiteX2924" fmla="*/ 863600 w 2349500"/>
              <a:gd name="connsiteY2924" fmla="*/ 82550 h 1971675"/>
              <a:gd name="connsiteX2925" fmla="*/ 844550 w 2349500"/>
              <a:gd name="connsiteY2925" fmla="*/ 88900 h 1971675"/>
              <a:gd name="connsiteX2926" fmla="*/ 825500 w 2349500"/>
              <a:gd name="connsiteY2926" fmla="*/ 104775 h 1971675"/>
              <a:gd name="connsiteX2927" fmla="*/ 809625 w 2349500"/>
              <a:gd name="connsiteY2927" fmla="*/ 120650 h 1971675"/>
              <a:gd name="connsiteX2928" fmla="*/ 796925 w 2349500"/>
              <a:gd name="connsiteY2928" fmla="*/ 142875 h 1971675"/>
              <a:gd name="connsiteX2929" fmla="*/ 781050 w 2349500"/>
              <a:gd name="connsiteY2929" fmla="*/ 171450 h 1971675"/>
              <a:gd name="connsiteX2930" fmla="*/ 768350 w 2349500"/>
              <a:gd name="connsiteY2930" fmla="*/ 200025 h 1971675"/>
              <a:gd name="connsiteX2931" fmla="*/ 766082 w 2349500"/>
              <a:gd name="connsiteY2931" fmla="*/ 200932 h 1971675"/>
              <a:gd name="connsiteX2932" fmla="*/ 768350 w 2349500"/>
              <a:gd name="connsiteY2932" fmla="*/ 203200 h 1971675"/>
              <a:gd name="connsiteX2933" fmla="*/ 771525 w 2349500"/>
              <a:gd name="connsiteY2933" fmla="*/ 219075 h 1971675"/>
              <a:gd name="connsiteX2934" fmla="*/ 771525 w 2349500"/>
              <a:gd name="connsiteY2934" fmla="*/ 225425 h 1971675"/>
              <a:gd name="connsiteX2935" fmla="*/ 781050 w 2349500"/>
              <a:gd name="connsiteY2935" fmla="*/ 222250 h 1971675"/>
              <a:gd name="connsiteX2936" fmla="*/ 800100 w 2349500"/>
              <a:gd name="connsiteY2936" fmla="*/ 215900 h 1971675"/>
              <a:gd name="connsiteX2937" fmla="*/ 809625 w 2349500"/>
              <a:gd name="connsiteY2937" fmla="*/ 215900 h 1971675"/>
              <a:gd name="connsiteX2938" fmla="*/ 815975 w 2349500"/>
              <a:gd name="connsiteY2938" fmla="*/ 219075 h 1971675"/>
              <a:gd name="connsiteX2939" fmla="*/ 822325 w 2349500"/>
              <a:gd name="connsiteY2939" fmla="*/ 222250 h 1971675"/>
              <a:gd name="connsiteX2940" fmla="*/ 822325 w 2349500"/>
              <a:gd name="connsiteY2940" fmla="*/ 225425 h 1971675"/>
              <a:gd name="connsiteX2941" fmla="*/ 815975 w 2349500"/>
              <a:gd name="connsiteY2941" fmla="*/ 231775 h 1971675"/>
              <a:gd name="connsiteX2942" fmla="*/ 803275 w 2349500"/>
              <a:gd name="connsiteY2942" fmla="*/ 266700 h 1971675"/>
              <a:gd name="connsiteX2943" fmla="*/ 793750 w 2349500"/>
              <a:gd name="connsiteY2943" fmla="*/ 282575 h 1971675"/>
              <a:gd name="connsiteX2944" fmla="*/ 787400 w 2349500"/>
              <a:gd name="connsiteY2944" fmla="*/ 295275 h 1971675"/>
              <a:gd name="connsiteX2945" fmla="*/ 784225 w 2349500"/>
              <a:gd name="connsiteY2945" fmla="*/ 298450 h 1971675"/>
              <a:gd name="connsiteX2946" fmla="*/ 790575 w 2349500"/>
              <a:gd name="connsiteY2946" fmla="*/ 304800 h 1971675"/>
              <a:gd name="connsiteX2947" fmla="*/ 796925 w 2349500"/>
              <a:gd name="connsiteY2947" fmla="*/ 307975 h 1971675"/>
              <a:gd name="connsiteX2948" fmla="*/ 803275 w 2349500"/>
              <a:gd name="connsiteY2948" fmla="*/ 314325 h 1971675"/>
              <a:gd name="connsiteX2949" fmla="*/ 806450 w 2349500"/>
              <a:gd name="connsiteY2949" fmla="*/ 320675 h 1971675"/>
              <a:gd name="connsiteX2950" fmla="*/ 803275 w 2349500"/>
              <a:gd name="connsiteY2950" fmla="*/ 327025 h 1971675"/>
              <a:gd name="connsiteX2951" fmla="*/ 800100 w 2349500"/>
              <a:gd name="connsiteY2951" fmla="*/ 330200 h 1971675"/>
              <a:gd name="connsiteX2952" fmla="*/ 774700 w 2349500"/>
              <a:gd name="connsiteY2952" fmla="*/ 346075 h 1971675"/>
              <a:gd name="connsiteX2953" fmla="*/ 755650 w 2349500"/>
              <a:gd name="connsiteY2953" fmla="*/ 355600 h 1971675"/>
              <a:gd name="connsiteX2954" fmla="*/ 739775 w 2349500"/>
              <a:gd name="connsiteY2954" fmla="*/ 358775 h 1971675"/>
              <a:gd name="connsiteX2955" fmla="*/ 723900 w 2349500"/>
              <a:gd name="connsiteY2955" fmla="*/ 355600 h 1971675"/>
              <a:gd name="connsiteX2956" fmla="*/ 714375 w 2349500"/>
              <a:gd name="connsiteY2956" fmla="*/ 349250 h 1971675"/>
              <a:gd name="connsiteX2957" fmla="*/ 704850 w 2349500"/>
              <a:gd name="connsiteY2957" fmla="*/ 342900 h 1971675"/>
              <a:gd name="connsiteX2958" fmla="*/ 701675 w 2349500"/>
              <a:gd name="connsiteY2958" fmla="*/ 333375 h 1971675"/>
              <a:gd name="connsiteX2959" fmla="*/ 698500 w 2349500"/>
              <a:gd name="connsiteY2959" fmla="*/ 327025 h 1971675"/>
              <a:gd name="connsiteX2960" fmla="*/ 695325 w 2349500"/>
              <a:gd name="connsiteY2960" fmla="*/ 323850 h 1971675"/>
              <a:gd name="connsiteX2961" fmla="*/ 688975 w 2349500"/>
              <a:gd name="connsiteY2961" fmla="*/ 327025 h 1971675"/>
              <a:gd name="connsiteX2962" fmla="*/ 685800 w 2349500"/>
              <a:gd name="connsiteY2962" fmla="*/ 333375 h 1971675"/>
              <a:gd name="connsiteX2963" fmla="*/ 673100 w 2349500"/>
              <a:gd name="connsiteY2963" fmla="*/ 371475 h 1971675"/>
              <a:gd name="connsiteX2964" fmla="*/ 660400 w 2349500"/>
              <a:gd name="connsiteY2964" fmla="*/ 409575 h 1971675"/>
              <a:gd name="connsiteX2965" fmla="*/ 660400 w 2349500"/>
              <a:gd name="connsiteY2965" fmla="*/ 422275 h 1971675"/>
              <a:gd name="connsiteX2966" fmla="*/ 663575 w 2349500"/>
              <a:gd name="connsiteY2966" fmla="*/ 425450 h 1971675"/>
              <a:gd name="connsiteX2967" fmla="*/ 666750 w 2349500"/>
              <a:gd name="connsiteY2967" fmla="*/ 419100 h 1971675"/>
              <a:gd name="connsiteX2968" fmla="*/ 676275 w 2349500"/>
              <a:gd name="connsiteY2968" fmla="*/ 409575 h 1971675"/>
              <a:gd name="connsiteX2969" fmla="*/ 685800 w 2349500"/>
              <a:gd name="connsiteY2969" fmla="*/ 400050 h 1971675"/>
              <a:gd name="connsiteX2970" fmla="*/ 695325 w 2349500"/>
              <a:gd name="connsiteY2970" fmla="*/ 393700 h 1971675"/>
              <a:gd name="connsiteX2971" fmla="*/ 708025 w 2349500"/>
              <a:gd name="connsiteY2971" fmla="*/ 390525 h 1971675"/>
              <a:gd name="connsiteX2972" fmla="*/ 717550 w 2349500"/>
              <a:gd name="connsiteY2972" fmla="*/ 390525 h 1971675"/>
              <a:gd name="connsiteX2973" fmla="*/ 720725 w 2349500"/>
              <a:gd name="connsiteY2973" fmla="*/ 393700 h 1971675"/>
              <a:gd name="connsiteX2974" fmla="*/ 720725 w 2349500"/>
              <a:gd name="connsiteY2974" fmla="*/ 400050 h 1971675"/>
              <a:gd name="connsiteX2975" fmla="*/ 720725 w 2349500"/>
              <a:gd name="connsiteY2975" fmla="*/ 406400 h 1971675"/>
              <a:gd name="connsiteX2976" fmla="*/ 711200 w 2349500"/>
              <a:gd name="connsiteY2976" fmla="*/ 428625 h 1971675"/>
              <a:gd name="connsiteX2977" fmla="*/ 704850 w 2349500"/>
              <a:gd name="connsiteY2977" fmla="*/ 438150 h 1971675"/>
              <a:gd name="connsiteX2978" fmla="*/ 692150 w 2349500"/>
              <a:gd name="connsiteY2978" fmla="*/ 447675 h 1971675"/>
              <a:gd name="connsiteX2979" fmla="*/ 666750 w 2349500"/>
              <a:gd name="connsiteY2979" fmla="*/ 454025 h 1971675"/>
              <a:gd name="connsiteX2980" fmla="*/ 657225 w 2349500"/>
              <a:gd name="connsiteY2980" fmla="*/ 463550 h 1971675"/>
              <a:gd name="connsiteX2981" fmla="*/ 650875 w 2349500"/>
              <a:gd name="connsiteY2981" fmla="*/ 473075 h 1971675"/>
              <a:gd name="connsiteX2982" fmla="*/ 641350 w 2349500"/>
              <a:gd name="connsiteY2982" fmla="*/ 533400 h 1971675"/>
              <a:gd name="connsiteX2983" fmla="*/ 628650 w 2349500"/>
              <a:gd name="connsiteY2983" fmla="*/ 600075 h 1971675"/>
              <a:gd name="connsiteX2984" fmla="*/ 612775 w 2349500"/>
              <a:gd name="connsiteY2984" fmla="*/ 600075 h 1971675"/>
              <a:gd name="connsiteX2985" fmla="*/ 600075 w 2349500"/>
              <a:gd name="connsiteY2985" fmla="*/ 596900 h 1971675"/>
              <a:gd name="connsiteX2986" fmla="*/ 615950 w 2349500"/>
              <a:gd name="connsiteY2986" fmla="*/ 511175 h 1971675"/>
              <a:gd name="connsiteX2987" fmla="*/ 622300 w 2349500"/>
              <a:gd name="connsiteY2987" fmla="*/ 463550 h 1971675"/>
              <a:gd name="connsiteX2988" fmla="*/ 619125 w 2349500"/>
              <a:gd name="connsiteY2988" fmla="*/ 454025 h 1971675"/>
              <a:gd name="connsiteX2989" fmla="*/ 615950 w 2349500"/>
              <a:gd name="connsiteY2989" fmla="*/ 447675 h 1971675"/>
              <a:gd name="connsiteX2990" fmla="*/ 603250 w 2349500"/>
              <a:gd name="connsiteY2990" fmla="*/ 438150 h 1971675"/>
              <a:gd name="connsiteX2991" fmla="*/ 596900 w 2349500"/>
              <a:gd name="connsiteY2991" fmla="*/ 431800 h 1971675"/>
              <a:gd name="connsiteX2992" fmla="*/ 593725 w 2349500"/>
              <a:gd name="connsiteY2992" fmla="*/ 422275 h 1971675"/>
              <a:gd name="connsiteX2993" fmla="*/ 590550 w 2349500"/>
              <a:gd name="connsiteY2993" fmla="*/ 409575 h 1971675"/>
              <a:gd name="connsiteX2994" fmla="*/ 593725 w 2349500"/>
              <a:gd name="connsiteY2994" fmla="*/ 396875 h 1971675"/>
              <a:gd name="connsiteX2995" fmla="*/ 600075 w 2349500"/>
              <a:gd name="connsiteY2995" fmla="*/ 387350 h 1971675"/>
              <a:gd name="connsiteX2996" fmla="*/ 603250 w 2349500"/>
              <a:gd name="connsiteY2996" fmla="*/ 384175 h 1971675"/>
              <a:gd name="connsiteX2997" fmla="*/ 615950 w 2349500"/>
              <a:gd name="connsiteY2997" fmla="*/ 387350 h 1971675"/>
              <a:gd name="connsiteX2998" fmla="*/ 622300 w 2349500"/>
              <a:gd name="connsiteY2998" fmla="*/ 390525 h 1971675"/>
              <a:gd name="connsiteX2999" fmla="*/ 628650 w 2349500"/>
              <a:gd name="connsiteY2999" fmla="*/ 396875 h 1971675"/>
              <a:gd name="connsiteX3000" fmla="*/ 635000 w 2349500"/>
              <a:gd name="connsiteY3000" fmla="*/ 403225 h 1971675"/>
              <a:gd name="connsiteX3001" fmla="*/ 635000 w 2349500"/>
              <a:gd name="connsiteY3001" fmla="*/ 409575 h 1971675"/>
              <a:gd name="connsiteX3002" fmla="*/ 638175 w 2349500"/>
              <a:gd name="connsiteY3002" fmla="*/ 415925 h 1971675"/>
              <a:gd name="connsiteX3003" fmla="*/ 641350 w 2349500"/>
              <a:gd name="connsiteY3003" fmla="*/ 409575 h 1971675"/>
              <a:gd name="connsiteX3004" fmla="*/ 644525 w 2349500"/>
              <a:gd name="connsiteY3004" fmla="*/ 374650 h 1971675"/>
              <a:gd name="connsiteX3005" fmla="*/ 654050 w 2349500"/>
              <a:gd name="connsiteY3005" fmla="*/ 339725 h 1971675"/>
              <a:gd name="connsiteX3006" fmla="*/ 654050 w 2349500"/>
              <a:gd name="connsiteY3006" fmla="*/ 330200 h 1971675"/>
              <a:gd name="connsiteX3007" fmla="*/ 650875 w 2349500"/>
              <a:gd name="connsiteY3007" fmla="*/ 320675 h 1971675"/>
              <a:gd name="connsiteX3008" fmla="*/ 644525 w 2349500"/>
              <a:gd name="connsiteY3008" fmla="*/ 314325 h 1971675"/>
              <a:gd name="connsiteX3009" fmla="*/ 641350 w 2349500"/>
              <a:gd name="connsiteY3009" fmla="*/ 314325 h 1971675"/>
              <a:gd name="connsiteX3010" fmla="*/ 635000 w 2349500"/>
              <a:gd name="connsiteY3010" fmla="*/ 314325 h 1971675"/>
              <a:gd name="connsiteX3011" fmla="*/ 622300 w 2349500"/>
              <a:gd name="connsiteY3011" fmla="*/ 320675 h 1971675"/>
              <a:gd name="connsiteX3012" fmla="*/ 606425 w 2349500"/>
              <a:gd name="connsiteY3012" fmla="*/ 320675 h 1971675"/>
              <a:gd name="connsiteX3013" fmla="*/ 590550 w 2349500"/>
              <a:gd name="connsiteY3013" fmla="*/ 317500 h 1971675"/>
              <a:gd name="connsiteX3014" fmla="*/ 577850 w 2349500"/>
              <a:gd name="connsiteY3014" fmla="*/ 307975 h 1971675"/>
              <a:gd name="connsiteX3015" fmla="*/ 570707 w 2349500"/>
              <a:gd name="connsiteY3015" fmla="*/ 300832 h 1971675"/>
              <a:gd name="connsiteX3016" fmla="*/ 577850 w 2349500"/>
              <a:gd name="connsiteY3016" fmla="*/ 327025 h 1971675"/>
              <a:gd name="connsiteX3017" fmla="*/ 577850 w 2349500"/>
              <a:gd name="connsiteY3017" fmla="*/ 339725 h 1971675"/>
              <a:gd name="connsiteX3018" fmla="*/ 577850 w 2349500"/>
              <a:gd name="connsiteY3018" fmla="*/ 355600 h 1971675"/>
              <a:gd name="connsiteX3019" fmla="*/ 577850 w 2349500"/>
              <a:gd name="connsiteY3019" fmla="*/ 368300 h 1971675"/>
              <a:gd name="connsiteX3020" fmla="*/ 574675 w 2349500"/>
              <a:gd name="connsiteY3020" fmla="*/ 377825 h 1971675"/>
              <a:gd name="connsiteX3021" fmla="*/ 565150 w 2349500"/>
              <a:gd name="connsiteY3021" fmla="*/ 390525 h 1971675"/>
              <a:gd name="connsiteX3022" fmla="*/ 549275 w 2349500"/>
              <a:gd name="connsiteY3022" fmla="*/ 400050 h 1971675"/>
              <a:gd name="connsiteX3023" fmla="*/ 542925 w 2349500"/>
              <a:gd name="connsiteY3023" fmla="*/ 403225 h 1971675"/>
              <a:gd name="connsiteX3024" fmla="*/ 536575 w 2349500"/>
              <a:gd name="connsiteY3024" fmla="*/ 409575 h 1971675"/>
              <a:gd name="connsiteX3025" fmla="*/ 533400 w 2349500"/>
              <a:gd name="connsiteY3025" fmla="*/ 415925 h 1971675"/>
              <a:gd name="connsiteX3026" fmla="*/ 533400 w 2349500"/>
              <a:gd name="connsiteY3026" fmla="*/ 425450 h 1971675"/>
              <a:gd name="connsiteX3027" fmla="*/ 546100 w 2349500"/>
              <a:gd name="connsiteY3027" fmla="*/ 460375 h 1971675"/>
              <a:gd name="connsiteX3028" fmla="*/ 546100 w 2349500"/>
              <a:gd name="connsiteY3028" fmla="*/ 463550 h 1971675"/>
              <a:gd name="connsiteX3029" fmla="*/ 549275 w 2349500"/>
              <a:gd name="connsiteY3029" fmla="*/ 466725 h 1971675"/>
              <a:gd name="connsiteX3030" fmla="*/ 555625 w 2349500"/>
              <a:gd name="connsiteY3030" fmla="*/ 457200 h 1971675"/>
              <a:gd name="connsiteX3031" fmla="*/ 558800 w 2349500"/>
              <a:gd name="connsiteY3031" fmla="*/ 450850 h 1971675"/>
              <a:gd name="connsiteX3032" fmla="*/ 565150 w 2349500"/>
              <a:gd name="connsiteY3032" fmla="*/ 447675 h 1971675"/>
              <a:gd name="connsiteX3033" fmla="*/ 574675 w 2349500"/>
              <a:gd name="connsiteY3033" fmla="*/ 447675 h 1971675"/>
              <a:gd name="connsiteX3034" fmla="*/ 577850 w 2349500"/>
              <a:gd name="connsiteY3034" fmla="*/ 457200 h 1971675"/>
              <a:gd name="connsiteX3035" fmla="*/ 577850 w 2349500"/>
              <a:gd name="connsiteY3035" fmla="*/ 469900 h 1971675"/>
              <a:gd name="connsiteX3036" fmla="*/ 577850 w 2349500"/>
              <a:gd name="connsiteY3036" fmla="*/ 482600 h 1971675"/>
              <a:gd name="connsiteX3037" fmla="*/ 568325 w 2349500"/>
              <a:gd name="connsiteY3037" fmla="*/ 504825 h 1971675"/>
              <a:gd name="connsiteX3038" fmla="*/ 561975 w 2349500"/>
              <a:gd name="connsiteY3038" fmla="*/ 517525 h 1971675"/>
              <a:gd name="connsiteX3039" fmla="*/ 561975 w 2349500"/>
              <a:gd name="connsiteY3039" fmla="*/ 533400 h 1971675"/>
              <a:gd name="connsiteX3040" fmla="*/ 561975 w 2349500"/>
              <a:gd name="connsiteY3040" fmla="*/ 555625 h 1971675"/>
              <a:gd name="connsiteX3041" fmla="*/ 565150 w 2349500"/>
              <a:gd name="connsiteY3041" fmla="*/ 584200 h 1971675"/>
              <a:gd name="connsiteX3042" fmla="*/ 552450 w 2349500"/>
              <a:gd name="connsiteY3042" fmla="*/ 577850 h 1971675"/>
              <a:gd name="connsiteX3043" fmla="*/ 542925 w 2349500"/>
              <a:gd name="connsiteY3043" fmla="*/ 571500 h 1971675"/>
              <a:gd name="connsiteX3044" fmla="*/ 539985 w 2349500"/>
              <a:gd name="connsiteY3044" fmla="*/ 533283 h 1971675"/>
              <a:gd name="connsiteX3045" fmla="*/ 539750 w 2349500"/>
              <a:gd name="connsiteY3045" fmla="*/ 533400 h 1971675"/>
              <a:gd name="connsiteX3046" fmla="*/ 530225 w 2349500"/>
              <a:gd name="connsiteY3046" fmla="*/ 539750 h 1971675"/>
              <a:gd name="connsiteX3047" fmla="*/ 527050 w 2349500"/>
              <a:gd name="connsiteY3047" fmla="*/ 546100 h 1971675"/>
              <a:gd name="connsiteX3048" fmla="*/ 523875 w 2349500"/>
              <a:gd name="connsiteY3048" fmla="*/ 555625 h 1971675"/>
              <a:gd name="connsiteX3049" fmla="*/ 527050 w 2349500"/>
              <a:gd name="connsiteY3049" fmla="*/ 561975 h 1971675"/>
              <a:gd name="connsiteX3050" fmla="*/ 530225 w 2349500"/>
              <a:gd name="connsiteY3050" fmla="*/ 571500 h 1971675"/>
              <a:gd name="connsiteX3051" fmla="*/ 539750 w 2349500"/>
              <a:gd name="connsiteY3051" fmla="*/ 577850 h 1971675"/>
              <a:gd name="connsiteX3052" fmla="*/ 549275 w 2349500"/>
              <a:gd name="connsiteY3052" fmla="*/ 587375 h 1971675"/>
              <a:gd name="connsiteX3053" fmla="*/ 561975 w 2349500"/>
              <a:gd name="connsiteY3053" fmla="*/ 593725 h 1971675"/>
              <a:gd name="connsiteX3054" fmla="*/ 577850 w 2349500"/>
              <a:gd name="connsiteY3054" fmla="*/ 603250 h 1971675"/>
              <a:gd name="connsiteX3055" fmla="*/ 596900 w 2349500"/>
              <a:gd name="connsiteY3055" fmla="*/ 606425 h 1971675"/>
              <a:gd name="connsiteX3056" fmla="*/ 615950 w 2349500"/>
              <a:gd name="connsiteY3056" fmla="*/ 609600 h 1971675"/>
              <a:gd name="connsiteX3057" fmla="*/ 638175 w 2349500"/>
              <a:gd name="connsiteY3057" fmla="*/ 612775 h 1971675"/>
              <a:gd name="connsiteX3058" fmla="*/ 663575 w 2349500"/>
              <a:gd name="connsiteY3058" fmla="*/ 609600 h 1971675"/>
              <a:gd name="connsiteX3059" fmla="*/ 685800 w 2349500"/>
              <a:gd name="connsiteY3059" fmla="*/ 603250 h 1971675"/>
              <a:gd name="connsiteX3060" fmla="*/ 701675 w 2349500"/>
              <a:gd name="connsiteY3060" fmla="*/ 593725 h 1971675"/>
              <a:gd name="connsiteX3061" fmla="*/ 708025 w 2349500"/>
              <a:gd name="connsiteY3061" fmla="*/ 581025 h 1971675"/>
              <a:gd name="connsiteX3062" fmla="*/ 708025 w 2349500"/>
              <a:gd name="connsiteY3062" fmla="*/ 571500 h 1971675"/>
              <a:gd name="connsiteX3063" fmla="*/ 701675 w 2349500"/>
              <a:gd name="connsiteY3063" fmla="*/ 565150 h 1971675"/>
              <a:gd name="connsiteX3064" fmla="*/ 695325 w 2349500"/>
              <a:gd name="connsiteY3064" fmla="*/ 558800 h 1971675"/>
              <a:gd name="connsiteX3065" fmla="*/ 685800 w 2349500"/>
              <a:gd name="connsiteY3065" fmla="*/ 555625 h 1971675"/>
              <a:gd name="connsiteX3066" fmla="*/ 683079 w 2349500"/>
              <a:gd name="connsiteY3066" fmla="*/ 554265 h 1971675"/>
              <a:gd name="connsiteX3067" fmla="*/ 666750 w 2349500"/>
              <a:gd name="connsiteY3067" fmla="*/ 574675 h 1971675"/>
              <a:gd name="connsiteX3068" fmla="*/ 657225 w 2349500"/>
              <a:gd name="connsiteY3068" fmla="*/ 574675 h 1971675"/>
              <a:gd name="connsiteX3069" fmla="*/ 644525 w 2349500"/>
              <a:gd name="connsiteY3069" fmla="*/ 571500 h 1971675"/>
              <a:gd name="connsiteX3070" fmla="*/ 660400 w 2349500"/>
              <a:gd name="connsiteY3070" fmla="*/ 549275 h 1971675"/>
              <a:gd name="connsiteX3071" fmla="*/ 676275 w 2349500"/>
              <a:gd name="connsiteY3071" fmla="*/ 533400 h 1971675"/>
              <a:gd name="connsiteX3072" fmla="*/ 682625 w 2349500"/>
              <a:gd name="connsiteY3072" fmla="*/ 520700 h 1971675"/>
              <a:gd name="connsiteX3073" fmla="*/ 685800 w 2349500"/>
              <a:gd name="connsiteY3073" fmla="*/ 504825 h 1971675"/>
              <a:gd name="connsiteX3074" fmla="*/ 688975 w 2349500"/>
              <a:gd name="connsiteY3074" fmla="*/ 482600 h 1971675"/>
              <a:gd name="connsiteX3075" fmla="*/ 695325 w 2349500"/>
              <a:gd name="connsiteY3075" fmla="*/ 469900 h 1971675"/>
              <a:gd name="connsiteX3076" fmla="*/ 704850 w 2349500"/>
              <a:gd name="connsiteY3076" fmla="*/ 460375 h 1971675"/>
              <a:gd name="connsiteX3077" fmla="*/ 711200 w 2349500"/>
              <a:gd name="connsiteY3077" fmla="*/ 454025 h 1971675"/>
              <a:gd name="connsiteX3078" fmla="*/ 717550 w 2349500"/>
              <a:gd name="connsiteY3078" fmla="*/ 457200 h 1971675"/>
              <a:gd name="connsiteX3079" fmla="*/ 720725 w 2349500"/>
              <a:gd name="connsiteY3079" fmla="*/ 466725 h 1971675"/>
              <a:gd name="connsiteX3080" fmla="*/ 723900 w 2349500"/>
              <a:gd name="connsiteY3080" fmla="*/ 473075 h 1971675"/>
              <a:gd name="connsiteX3081" fmla="*/ 723900 w 2349500"/>
              <a:gd name="connsiteY3081" fmla="*/ 482600 h 1971675"/>
              <a:gd name="connsiteX3082" fmla="*/ 727075 w 2349500"/>
              <a:gd name="connsiteY3082" fmla="*/ 482600 h 1971675"/>
              <a:gd name="connsiteX3083" fmla="*/ 727075 w 2349500"/>
              <a:gd name="connsiteY3083" fmla="*/ 479425 h 1971675"/>
              <a:gd name="connsiteX3084" fmla="*/ 755650 w 2349500"/>
              <a:gd name="connsiteY3084" fmla="*/ 457200 h 1971675"/>
              <a:gd name="connsiteX3085" fmla="*/ 762000 w 2349500"/>
              <a:gd name="connsiteY3085" fmla="*/ 450850 h 1971675"/>
              <a:gd name="connsiteX3086" fmla="*/ 765175 w 2349500"/>
              <a:gd name="connsiteY3086" fmla="*/ 441325 h 1971675"/>
              <a:gd name="connsiteX3087" fmla="*/ 762000 w 2349500"/>
              <a:gd name="connsiteY3087" fmla="*/ 434975 h 1971675"/>
              <a:gd name="connsiteX3088" fmla="*/ 758825 w 2349500"/>
              <a:gd name="connsiteY3088" fmla="*/ 425450 h 1971675"/>
              <a:gd name="connsiteX3089" fmla="*/ 752475 w 2349500"/>
              <a:gd name="connsiteY3089" fmla="*/ 412750 h 1971675"/>
              <a:gd name="connsiteX3090" fmla="*/ 752475 w 2349500"/>
              <a:gd name="connsiteY3090" fmla="*/ 393700 h 1971675"/>
              <a:gd name="connsiteX3091" fmla="*/ 755650 w 2349500"/>
              <a:gd name="connsiteY3091" fmla="*/ 384175 h 1971675"/>
              <a:gd name="connsiteX3092" fmla="*/ 758825 w 2349500"/>
              <a:gd name="connsiteY3092" fmla="*/ 374650 h 1971675"/>
              <a:gd name="connsiteX3093" fmla="*/ 768350 w 2349500"/>
              <a:gd name="connsiteY3093" fmla="*/ 361950 h 1971675"/>
              <a:gd name="connsiteX3094" fmla="*/ 777875 w 2349500"/>
              <a:gd name="connsiteY3094" fmla="*/ 352425 h 1971675"/>
              <a:gd name="connsiteX3095" fmla="*/ 806450 w 2349500"/>
              <a:gd name="connsiteY3095" fmla="*/ 327025 h 1971675"/>
              <a:gd name="connsiteX3096" fmla="*/ 815975 w 2349500"/>
              <a:gd name="connsiteY3096" fmla="*/ 320675 h 1971675"/>
              <a:gd name="connsiteX3097" fmla="*/ 825500 w 2349500"/>
              <a:gd name="connsiteY3097" fmla="*/ 317500 h 1971675"/>
              <a:gd name="connsiteX3098" fmla="*/ 831850 w 2349500"/>
              <a:gd name="connsiteY3098" fmla="*/ 320675 h 1971675"/>
              <a:gd name="connsiteX3099" fmla="*/ 835025 w 2349500"/>
              <a:gd name="connsiteY3099" fmla="*/ 327025 h 1971675"/>
              <a:gd name="connsiteX3100" fmla="*/ 838200 w 2349500"/>
              <a:gd name="connsiteY3100" fmla="*/ 339725 h 1971675"/>
              <a:gd name="connsiteX3101" fmla="*/ 838200 w 2349500"/>
              <a:gd name="connsiteY3101" fmla="*/ 342900 h 1971675"/>
              <a:gd name="connsiteX3102" fmla="*/ 841375 w 2349500"/>
              <a:gd name="connsiteY3102" fmla="*/ 342900 h 1971675"/>
              <a:gd name="connsiteX3103" fmla="*/ 847725 w 2349500"/>
              <a:gd name="connsiteY3103" fmla="*/ 342900 h 1971675"/>
              <a:gd name="connsiteX3104" fmla="*/ 876300 w 2349500"/>
              <a:gd name="connsiteY3104" fmla="*/ 327025 h 1971675"/>
              <a:gd name="connsiteX3105" fmla="*/ 882650 w 2349500"/>
              <a:gd name="connsiteY3105" fmla="*/ 327025 h 1971675"/>
              <a:gd name="connsiteX3106" fmla="*/ 889000 w 2349500"/>
              <a:gd name="connsiteY3106" fmla="*/ 330200 h 1971675"/>
              <a:gd name="connsiteX3107" fmla="*/ 892175 w 2349500"/>
              <a:gd name="connsiteY3107" fmla="*/ 333375 h 1971675"/>
              <a:gd name="connsiteX3108" fmla="*/ 892175 w 2349500"/>
              <a:gd name="connsiteY3108" fmla="*/ 336550 h 1971675"/>
              <a:gd name="connsiteX3109" fmla="*/ 895350 w 2349500"/>
              <a:gd name="connsiteY3109" fmla="*/ 355600 h 1971675"/>
              <a:gd name="connsiteX3110" fmla="*/ 895350 w 2349500"/>
              <a:gd name="connsiteY3110" fmla="*/ 365125 h 1971675"/>
              <a:gd name="connsiteX3111" fmla="*/ 889000 w 2349500"/>
              <a:gd name="connsiteY3111" fmla="*/ 374650 h 1971675"/>
              <a:gd name="connsiteX3112" fmla="*/ 889000 w 2349500"/>
              <a:gd name="connsiteY3112" fmla="*/ 381000 h 1971675"/>
              <a:gd name="connsiteX3113" fmla="*/ 895350 w 2349500"/>
              <a:gd name="connsiteY3113" fmla="*/ 377825 h 1971675"/>
              <a:gd name="connsiteX3114" fmla="*/ 904875 w 2349500"/>
              <a:gd name="connsiteY3114" fmla="*/ 371475 h 1971675"/>
              <a:gd name="connsiteX3115" fmla="*/ 914400 w 2349500"/>
              <a:gd name="connsiteY3115" fmla="*/ 355600 h 1971675"/>
              <a:gd name="connsiteX3116" fmla="*/ 927100 w 2349500"/>
              <a:gd name="connsiteY3116" fmla="*/ 339725 h 1971675"/>
              <a:gd name="connsiteX3117" fmla="*/ 939800 w 2349500"/>
              <a:gd name="connsiteY3117" fmla="*/ 327025 h 1971675"/>
              <a:gd name="connsiteX3118" fmla="*/ 958850 w 2349500"/>
              <a:gd name="connsiteY3118" fmla="*/ 317500 h 1971675"/>
              <a:gd name="connsiteX3119" fmla="*/ 977900 w 2349500"/>
              <a:gd name="connsiteY3119" fmla="*/ 311150 h 1971675"/>
              <a:gd name="connsiteX3120" fmla="*/ 1000125 w 2349500"/>
              <a:gd name="connsiteY3120" fmla="*/ 311150 h 1971675"/>
              <a:gd name="connsiteX3121" fmla="*/ 1012825 w 2349500"/>
              <a:gd name="connsiteY3121" fmla="*/ 314325 h 1971675"/>
              <a:gd name="connsiteX3122" fmla="*/ 1022350 w 2349500"/>
              <a:gd name="connsiteY3122" fmla="*/ 317500 h 1971675"/>
              <a:gd name="connsiteX3123" fmla="*/ 1028700 w 2349500"/>
              <a:gd name="connsiteY3123" fmla="*/ 323850 h 1971675"/>
              <a:gd name="connsiteX3124" fmla="*/ 1028700 w 2349500"/>
              <a:gd name="connsiteY3124" fmla="*/ 330200 h 1971675"/>
              <a:gd name="connsiteX3125" fmla="*/ 1019175 w 2349500"/>
              <a:gd name="connsiteY3125" fmla="*/ 339725 h 1971675"/>
              <a:gd name="connsiteX3126" fmla="*/ 1019175 w 2349500"/>
              <a:gd name="connsiteY3126" fmla="*/ 342900 h 1971675"/>
              <a:gd name="connsiteX3127" fmla="*/ 1019175 w 2349500"/>
              <a:gd name="connsiteY3127" fmla="*/ 349250 h 1971675"/>
              <a:gd name="connsiteX3128" fmla="*/ 1022350 w 2349500"/>
              <a:gd name="connsiteY3128" fmla="*/ 349250 h 1971675"/>
              <a:gd name="connsiteX3129" fmla="*/ 1028700 w 2349500"/>
              <a:gd name="connsiteY3129" fmla="*/ 349250 h 1971675"/>
              <a:gd name="connsiteX3130" fmla="*/ 1038225 w 2349500"/>
              <a:gd name="connsiteY3130" fmla="*/ 349250 h 1971675"/>
              <a:gd name="connsiteX3131" fmla="*/ 1054100 w 2349500"/>
              <a:gd name="connsiteY3131" fmla="*/ 352425 h 1971675"/>
              <a:gd name="connsiteX3132" fmla="*/ 1076325 w 2349500"/>
              <a:gd name="connsiteY3132" fmla="*/ 361950 h 1971675"/>
              <a:gd name="connsiteX3133" fmla="*/ 1101725 w 2349500"/>
              <a:gd name="connsiteY3133" fmla="*/ 381000 h 1971675"/>
              <a:gd name="connsiteX3134" fmla="*/ 1111250 w 2349500"/>
              <a:gd name="connsiteY3134" fmla="*/ 390525 h 1971675"/>
              <a:gd name="connsiteX3135" fmla="*/ 1117600 w 2349500"/>
              <a:gd name="connsiteY3135" fmla="*/ 406400 h 1971675"/>
              <a:gd name="connsiteX3136" fmla="*/ 1123950 w 2349500"/>
              <a:gd name="connsiteY3136" fmla="*/ 419100 h 1971675"/>
              <a:gd name="connsiteX3137" fmla="*/ 1123950 w 2349500"/>
              <a:gd name="connsiteY3137" fmla="*/ 431800 h 1971675"/>
              <a:gd name="connsiteX3138" fmla="*/ 1123950 w 2349500"/>
              <a:gd name="connsiteY3138" fmla="*/ 447675 h 1971675"/>
              <a:gd name="connsiteX3139" fmla="*/ 1120775 w 2349500"/>
              <a:gd name="connsiteY3139" fmla="*/ 460375 h 1971675"/>
              <a:gd name="connsiteX3140" fmla="*/ 1117600 w 2349500"/>
              <a:gd name="connsiteY3140" fmla="*/ 469900 h 1971675"/>
              <a:gd name="connsiteX3141" fmla="*/ 1111250 w 2349500"/>
              <a:gd name="connsiteY3141" fmla="*/ 479425 h 1971675"/>
              <a:gd name="connsiteX3142" fmla="*/ 1104900 w 2349500"/>
              <a:gd name="connsiteY3142" fmla="*/ 485775 h 1971675"/>
              <a:gd name="connsiteX3143" fmla="*/ 1098550 w 2349500"/>
              <a:gd name="connsiteY3143" fmla="*/ 488950 h 1971675"/>
              <a:gd name="connsiteX3144" fmla="*/ 1082675 w 2349500"/>
              <a:gd name="connsiteY3144" fmla="*/ 492125 h 1971675"/>
              <a:gd name="connsiteX3145" fmla="*/ 1073150 w 2349500"/>
              <a:gd name="connsiteY3145" fmla="*/ 485775 h 1971675"/>
              <a:gd name="connsiteX3146" fmla="*/ 1069975 w 2349500"/>
              <a:gd name="connsiteY3146" fmla="*/ 482600 h 1971675"/>
              <a:gd name="connsiteX3147" fmla="*/ 1066800 w 2349500"/>
              <a:gd name="connsiteY3147" fmla="*/ 479425 h 1971675"/>
              <a:gd name="connsiteX3148" fmla="*/ 1069975 w 2349500"/>
              <a:gd name="connsiteY3148" fmla="*/ 469900 h 1971675"/>
              <a:gd name="connsiteX3149" fmla="*/ 1076325 w 2349500"/>
              <a:gd name="connsiteY3149" fmla="*/ 463550 h 1971675"/>
              <a:gd name="connsiteX3150" fmla="*/ 1085850 w 2349500"/>
              <a:gd name="connsiteY3150" fmla="*/ 460375 h 1971675"/>
              <a:gd name="connsiteX3151" fmla="*/ 1095375 w 2349500"/>
              <a:gd name="connsiteY3151" fmla="*/ 460375 h 1971675"/>
              <a:gd name="connsiteX3152" fmla="*/ 1101725 w 2349500"/>
              <a:gd name="connsiteY3152" fmla="*/ 460375 h 1971675"/>
              <a:gd name="connsiteX3153" fmla="*/ 1108075 w 2349500"/>
              <a:gd name="connsiteY3153" fmla="*/ 457200 h 1971675"/>
              <a:gd name="connsiteX3154" fmla="*/ 1111250 w 2349500"/>
              <a:gd name="connsiteY3154" fmla="*/ 454025 h 1971675"/>
              <a:gd name="connsiteX3155" fmla="*/ 1114425 w 2349500"/>
              <a:gd name="connsiteY3155" fmla="*/ 447675 h 1971675"/>
              <a:gd name="connsiteX3156" fmla="*/ 1114425 w 2349500"/>
              <a:gd name="connsiteY3156" fmla="*/ 431800 h 1971675"/>
              <a:gd name="connsiteX3157" fmla="*/ 1111250 w 2349500"/>
              <a:gd name="connsiteY3157" fmla="*/ 422275 h 1971675"/>
              <a:gd name="connsiteX3158" fmla="*/ 1104900 w 2349500"/>
              <a:gd name="connsiteY3158" fmla="*/ 415925 h 1971675"/>
              <a:gd name="connsiteX3159" fmla="*/ 1098550 w 2349500"/>
              <a:gd name="connsiteY3159" fmla="*/ 409575 h 1971675"/>
              <a:gd name="connsiteX3160" fmla="*/ 1092200 w 2349500"/>
              <a:gd name="connsiteY3160" fmla="*/ 406400 h 1971675"/>
              <a:gd name="connsiteX3161" fmla="*/ 1073150 w 2349500"/>
              <a:gd name="connsiteY3161" fmla="*/ 403225 h 1971675"/>
              <a:gd name="connsiteX3162" fmla="*/ 1044575 w 2349500"/>
              <a:gd name="connsiteY3162" fmla="*/ 400050 h 1971675"/>
              <a:gd name="connsiteX3163" fmla="*/ 1035050 w 2349500"/>
              <a:gd name="connsiteY3163" fmla="*/ 403225 h 1971675"/>
              <a:gd name="connsiteX3164" fmla="*/ 1031875 w 2349500"/>
              <a:gd name="connsiteY3164" fmla="*/ 406400 h 1971675"/>
              <a:gd name="connsiteX3165" fmla="*/ 1035050 w 2349500"/>
              <a:gd name="connsiteY3165" fmla="*/ 409575 h 1971675"/>
              <a:gd name="connsiteX3166" fmla="*/ 1035050 w 2349500"/>
              <a:gd name="connsiteY3166" fmla="*/ 412750 h 1971675"/>
              <a:gd name="connsiteX3167" fmla="*/ 1035050 w 2349500"/>
              <a:gd name="connsiteY3167" fmla="*/ 419100 h 1971675"/>
              <a:gd name="connsiteX3168" fmla="*/ 1038225 w 2349500"/>
              <a:gd name="connsiteY3168" fmla="*/ 431800 h 1971675"/>
              <a:gd name="connsiteX3169" fmla="*/ 1038225 w 2349500"/>
              <a:gd name="connsiteY3169" fmla="*/ 438150 h 1971675"/>
              <a:gd name="connsiteX3170" fmla="*/ 1031875 w 2349500"/>
              <a:gd name="connsiteY3170" fmla="*/ 444500 h 1971675"/>
              <a:gd name="connsiteX3171" fmla="*/ 1019175 w 2349500"/>
              <a:gd name="connsiteY3171" fmla="*/ 450850 h 1971675"/>
              <a:gd name="connsiteX3172" fmla="*/ 1006475 w 2349500"/>
              <a:gd name="connsiteY3172" fmla="*/ 454025 h 1971675"/>
              <a:gd name="connsiteX3173" fmla="*/ 987425 w 2349500"/>
              <a:gd name="connsiteY3173" fmla="*/ 454025 h 1971675"/>
              <a:gd name="connsiteX3174" fmla="*/ 981075 w 2349500"/>
              <a:gd name="connsiteY3174" fmla="*/ 450850 h 1971675"/>
              <a:gd name="connsiteX3175" fmla="*/ 971550 w 2349500"/>
              <a:gd name="connsiteY3175" fmla="*/ 444500 h 1971675"/>
              <a:gd name="connsiteX3176" fmla="*/ 942975 w 2349500"/>
              <a:gd name="connsiteY3176" fmla="*/ 425450 h 1971675"/>
              <a:gd name="connsiteX3177" fmla="*/ 930275 w 2349500"/>
              <a:gd name="connsiteY3177" fmla="*/ 422275 h 1971675"/>
              <a:gd name="connsiteX3178" fmla="*/ 920750 w 2349500"/>
              <a:gd name="connsiteY3178" fmla="*/ 419100 h 1971675"/>
              <a:gd name="connsiteX3179" fmla="*/ 914400 w 2349500"/>
              <a:gd name="connsiteY3179" fmla="*/ 422275 h 1971675"/>
              <a:gd name="connsiteX3180" fmla="*/ 911225 w 2349500"/>
              <a:gd name="connsiteY3180" fmla="*/ 425450 h 1971675"/>
              <a:gd name="connsiteX3181" fmla="*/ 914400 w 2349500"/>
              <a:gd name="connsiteY3181" fmla="*/ 428625 h 1971675"/>
              <a:gd name="connsiteX3182" fmla="*/ 920750 w 2349500"/>
              <a:gd name="connsiteY3182" fmla="*/ 428625 h 1971675"/>
              <a:gd name="connsiteX3183" fmla="*/ 923925 w 2349500"/>
              <a:gd name="connsiteY3183" fmla="*/ 431800 h 1971675"/>
              <a:gd name="connsiteX3184" fmla="*/ 930275 w 2349500"/>
              <a:gd name="connsiteY3184" fmla="*/ 434975 h 1971675"/>
              <a:gd name="connsiteX3185" fmla="*/ 939800 w 2349500"/>
              <a:gd name="connsiteY3185" fmla="*/ 444500 h 1971675"/>
              <a:gd name="connsiteX3186" fmla="*/ 942975 w 2349500"/>
              <a:gd name="connsiteY3186" fmla="*/ 447675 h 1971675"/>
              <a:gd name="connsiteX3187" fmla="*/ 946150 w 2349500"/>
              <a:gd name="connsiteY3187" fmla="*/ 450850 h 1971675"/>
              <a:gd name="connsiteX3188" fmla="*/ 946150 w 2349500"/>
              <a:gd name="connsiteY3188" fmla="*/ 457200 h 1971675"/>
              <a:gd name="connsiteX3189" fmla="*/ 942975 w 2349500"/>
              <a:gd name="connsiteY3189" fmla="*/ 463550 h 1971675"/>
              <a:gd name="connsiteX3190" fmla="*/ 942975 w 2349500"/>
              <a:gd name="connsiteY3190" fmla="*/ 466725 h 1971675"/>
              <a:gd name="connsiteX3191" fmla="*/ 942975 w 2349500"/>
              <a:gd name="connsiteY3191" fmla="*/ 469900 h 1971675"/>
              <a:gd name="connsiteX3192" fmla="*/ 952500 w 2349500"/>
              <a:gd name="connsiteY3192" fmla="*/ 485775 h 1971675"/>
              <a:gd name="connsiteX3193" fmla="*/ 962025 w 2349500"/>
              <a:gd name="connsiteY3193" fmla="*/ 508000 h 1971675"/>
              <a:gd name="connsiteX3194" fmla="*/ 968375 w 2349500"/>
              <a:gd name="connsiteY3194" fmla="*/ 523875 h 1971675"/>
              <a:gd name="connsiteX3195" fmla="*/ 965200 w 2349500"/>
              <a:gd name="connsiteY3195" fmla="*/ 527050 h 1971675"/>
              <a:gd name="connsiteX3196" fmla="*/ 958850 w 2349500"/>
              <a:gd name="connsiteY3196" fmla="*/ 527050 h 1971675"/>
              <a:gd name="connsiteX3197" fmla="*/ 949325 w 2349500"/>
              <a:gd name="connsiteY3197" fmla="*/ 527050 h 1971675"/>
              <a:gd name="connsiteX3198" fmla="*/ 939800 w 2349500"/>
              <a:gd name="connsiteY3198" fmla="*/ 530225 h 1971675"/>
              <a:gd name="connsiteX3199" fmla="*/ 930275 w 2349500"/>
              <a:gd name="connsiteY3199" fmla="*/ 533400 h 1971675"/>
              <a:gd name="connsiteX3200" fmla="*/ 920750 w 2349500"/>
              <a:gd name="connsiteY3200" fmla="*/ 536575 h 1971675"/>
              <a:gd name="connsiteX3201" fmla="*/ 914400 w 2349500"/>
              <a:gd name="connsiteY3201" fmla="*/ 533400 h 1971675"/>
              <a:gd name="connsiteX3202" fmla="*/ 908050 w 2349500"/>
              <a:gd name="connsiteY3202" fmla="*/ 536575 h 1971675"/>
              <a:gd name="connsiteX3203" fmla="*/ 904875 w 2349500"/>
              <a:gd name="connsiteY3203" fmla="*/ 539750 h 1971675"/>
              <a:gd name="connsiteX3204" fmla="*/ 904875 w 2349500"/>
              <a:gd name="connsiteY3204" fmla="*/ 542925 h 1971675"/>
              <a:gd name="connsiteX3205" fmla="*/ 904875 w 2349500"/>
              <a:gd name="connsiteY3205" fmla="*/ 549275 h 1971675"/>
              <a:gd name="connsiteX3206" fmla="*/ 895350 w 2349500"/>
              <a:gd name="connsiteY3206" fmla="*/ 552450 h 1971675"/>
              <a:gd name="connsiteX3207" fmla="*/ 876300 w 2349500"/>
              <a:gd name="connsiteY3207" fmla="*/ 552450 h 1971675"/>
              <a:gd name="connsiteX3208" fmla="*/ 863600 w 2349500"/>
              <a:gd name="connsiteY3208" fmla="*/ 552450 h 1971675"/>
              <a:gd name="connsiteX3209" fmla="*/ 844550 w 2349500"/>
              <a:gd name="connsiteY3209" fmla="*/ 549275 h 1971675"/>
              <a:gd name="connsiteX3210" fmla="*/ 828675 w 2349500"/>
              <a:gd name="connsiteY3210" fmla="*/ 539750 h 1971675"/>
              <a:gd name="connsiteX3211" fmla="*/ 815975 w 2349500"/>
              <a:gd name="connsiteY3211" fmla="*/ 527050 h 1971675"/>
              <a:gd name="connsiteX3212" fmla="*/ 809625 w 2349500"/>
              <a:gd name="connsiteY3212" fmla="*/ 511175 h 1971675"/>
              <a:gd name="connsiteX3213" fmla="*/ 806450 w 2349500"/>
              <a:gd name="connsiteY3213" fmla="*/ 495300 h 1971675"/>
              <a:gd name="connsiteX3214" fmla="*/ 806450 w 2349500"/>
              <a:gd name="connsiteY3214" fmla="*/ 482600 h 1971675"/>
              <a:gd name="connsiteX3215" fmla="*/ 800100 w 2349500"/>
              <a:gd name="connsiteY3215" fmla="*/ 476250 h 1971675"/>
              <a:gd name="connsiteX3216" fmla="*/ 790575 w 2349500"/>
              <a:gd name="connsiteY3216" fmla="*/ 476250 h 1971675"/>
              <a:gd name="connsiteX3217" fmla="*/ 777875 w 2349500"/>
              <a:gd name="connsiteY3217" fmla="*/ 479425 h 1971675"/>
              <a:gd name="connsiteX3218" fmla="*/ 746125 w 2349500"/>
              <a:gd name="connsiteY3218" fmla="*/ 495300 h 1971675"/>
              <a:gd name="connsiteX3219" fmla="*/ 717550 w 2349500"/>
              <a:gd name="connsiteY3219" fmla="*/ 517525 h 1971675"/>
              <a:gd name="connsiteX3220" fmla="*/ 692150 w 2349500"/>
              <a:gd name="connsiteY3220" fmla="*/ 542925 h 1971675"/>
              <a:gd name="connsiteX3221" fmla="*/ 690034 w 2349500"/>
              <a:gd name="connsiteY3221" fmla="*/ 545571 h 1971675"/>
              <a:gd name="connsiteX3222" fmla="*/ 695325 w 2349500"/>
              <a:gd name="connsiteY3222" fmla="*/ 542925 h 1971675"/>
              <a:gd name="connsiteX3223" fmla="*/ 717550 w 2349500"/>
              <a:gd name="connsiteY3223" fmla="*/ 542925 h 1971675"/>
              <a:gd name="connsiteX3224" fmla="*/ 733425 w 2349500"/>
              <a:gd name="connsiteY3224" fmla="*/ 546100 h 1971675"/>
              <a:gd name="connsiteX3225" fmla="*/ 749300 w 2349500"/>
              <a:gd name="connsiteY3225" fmla="*/ 549275 h 1971675"/>
              <a:gd name="connsiteX3226" fmla="*/ 762000 w 2349500"/>
              <a:gd name="connsiteY3226" fmla="*/ 555625 h 1971675"/>
              <a:gd name="connsiteX3227" fmla="*/ 771525 w 2349500"/>
              <a:gd name="connsiteY3227" fmla="*/ 565150 h 1971675"/>
              <a:gd name="connsiteX3228" fmla="*/ 777875 w 2349500"/>
              <a:gd name="connsiteY3228" fmla="*/ 571500 h 1971675"/>
              <a:gd name="connsiteX3229" fmla="*/ 784225 w 2349500"/>
              <a:gd name="connsiteY3229" fmla="*/ 584200 h 1971675"/>
              <a:gd name="connsiteX3230" fmla="*/ 790575 w 2349500"/>
              <a:gd name="connsiteY3230" fmla="*/ 593725 h 1971675"/>
              <a:gd name="connsiteX3231" fmla="*/ 800100 w 2349500"/>
              <a:gd name="connsiteY3231" fmla="*/ 596900 h 1971675"/>
              <a:gd name="connsiteX3232" fmla="*/ 812800 w 2349500"/>
              <a:gd name="connsiteY3232" fmla="*/ 600075 h 1971675"/>
              <a:gd name="connsiteX3233" fmla="*/ 819150 w 2349500"/>
              <a:gd name="connsiteY3233" fmla="*/ 600075 h 1971675"/>
              <a:gd name="connsiteX3234" fmla="*/ 828675 w 2349500"/>
              <a:gd name="connsiteY3234" fmla="*/ 596900 h 1971675"/>
              <a:gd name="connsiteX3235" fmla="*/ 831850 w 2349500"/>
              <a:gd name="connsiteY3235" fmla="*/ 600075 h 1971675"/>
              <a:gd name="connsiteX3236" fmla="*/ 828675 w 2349500"/>
              <a:gd name="connsiteY3236" fmla="*/ 606425 h 1971675"/>
              <a:gd name="connsiteX3237" fmla="*/ 822325 w 2349500"/>
              <a:gd name="connsiteY3237" fmla="*/ 615950 h 1971675"/>
              <a:gd name="connsiteX3238" fmla="*/ 812800 w 2349500"/>
              <a:gd name="connsiteY3238" fmla="*/ 622300 h 1971675"/>
              <a:gd name="connsiteX3239" fmla="*/ 790575 w 2349500"/>
              <a:gd name="connsiteY3239" fmla="*/ 631825 h 1971675"/>
              <a:gd name="connsiteX3240" fmla="*/ 784225 w 2349500"/>
              <a:gd name="connsiteY3240" fmla="*/ 635000 h 1971675"/>
              <a:gd name="connsiteX3241" fmla="*/ 787400 w 2349500"/>
              <a:gd name="connsiteY3241" fmla="*/ 638175 h 1971675"/>
              <a:gd name="connsiteX3242" fmla="*/ 790575 w 2349500"/>
              <a:gd name="connsiteY3242" fmla="*/ 647700 h 1971675"/>
              <a:gd name="connsiteX3243" fmla="*/ 790575 w 2349500"/>
              <a:gd name="connsiteY3243" fmla="*/ 657225 h 1971675"/>
              <a:gd name="connsiteX3244" fmla="*/ 793750 w 2349500"/>
              <a:gd name="connsiteY3244" fmla="*/ 663575 h 1971675"/>
              <a:gd name="connsiteX3245" fmla="*/ 796925 w 2349500"/>
              <a:gd name="connsiteY3245" fmla="*/ 673100 h 1971675"/>
              <a:gd name="connsiteX3246" fmla="*/ 803275 w 2349500"/>
              <a:gd name="connsiteY3246" fmla="*/ 679450 h 1971675"/>
              <a:gd name="connsiteX3247" fmla="*/ 812800 w 2349500"/>
              <a:gd name="connsiteY3247" fmla="*/ 685800 h 1971675"/>
              <a:gd name="connsiteX3248" fmla="*/ 819150 w 2349500"/>
              <a:gd name="connsiteY3248" fmla="*/ 688975 h 1971675"/>
              <a:gd name="connsiteX3249" fmla="*/ 822325 w 2349500"/>
              <a:gd name="connsiteY3249" fmla="*/ 692150 h 1971675"/>
              <a:gd name="connsiteX3250" fmla="*/ 822325 w 2349500"/>
              <a:gd name="connsiteY3250" fmla="*/ 695325 h 1971675"/>
              <a:gd name="connsiteX3251" fmla="*/ 815975 w 2349500"/>
              <a:gd name="connsiteY3251" fmla="*/ 695325 h 1971675"/>
              <a:gd name="connsiteX3252" fmla="*/ 796925 w 2349500"/>
              <a:gd name="connsiteY3252" fmla="*/ 692150 h 1971675"/>
              <a:gd name="connsiteX3253" fmla="*/ 777875 w 2349500"/>
              <a:gd name="connsiteY3253" fmla="*/ 682625 h 1971675"/>
              <a:gd name="connsiteX3254" fmla="*/ 755650 w 2349500"/>
              <a:gd name="connsiteY3254" fmla="*/ 673100 h 1971675"/>
              <a:gd name="connsiteX3255" fmla="*/ 752475 w 2349500"/>
              <a:gd name="connsiteY3255" fmla="*/ 673100 h 1971675"/>
              <a:gd name="connsiteX3256" fmla="*/ 752475 w 2349500"/>
              <a:gd name="connsiteY3256" fmla="*/ 676275 h 1971675"/>
              <a:gd name="connsiteX3257" fmla="*/ 752475 w 2349500"/>
              <a:gd name="connsiteY3257" fmla="*/ 692150 h 1971675"/>
              <a:gd name="connsiteX3258" fmla="*/ 752475 w 2349500"/>
              <a:gd name="connsiteY3258" fmla="*/ 701675 h 1971675"/>
              <a:gd name="connsiteX3259" fmla="*/ 749300 w 2349500"/>
              <a:gd name="connsiteY3259" fmla="*/ 704850 h 1971675"/>
              <a:gd name="connsiteX3260" fmla="*/ 742950 w 2349500"/>
              <a:gd name="connsiteY3260" fmla="*/ 708025 h 1971675"/>
              <a:gd name="connsiteX3261" fmla="*/ 739775 w 2349500"/>
              <a:gd name="connsiteY3261" fmla="*/ 704850 h 1971675"/>
              <a:gd name="connsiteX3262" fmla="*/ 736600 w 2349500"/>
              <a:gd name="connsiteY3262" fmla="*/ 698500 h 1971675"/>
              <a:gd name="connsiteX3263" fmla="*/ 730250 w 2349500"/>
              <a:gd name="connsiteY3263" fmla="*/ 692150 h 1971675"/>
              <a:gd name="connsiteX3264" fmla="*/ 708025 w 2349500"/>
              <a:gd name="connsiteY3264" fmla="*/ 676275 h 1971675"/>
              <a:gd name="connsiteX3265" fmla="*/ 698500 w 2349500"/>
              <a:gd name="connsiteY3265" fmla="*/ 666750 h 1971675"/>
              <a:gd name="connsiteX3266" fmla="*/ 692150 w 2349500"/>
              <a:gd name="connsiteY3266" fmla="*/ 657225 h 1971675"/>
              <a:gd name="connsiteX3267" fmla="*/ 685800 w 2349500"/>
              <a:gd name="connsiteY3267" fmla="*/ 641350 h 1971675"/>
              <a:gd name="connsiteX3268" fmla="*/ 679450 w 2349500"/>
              <a:gd name="connsiteY3268" fmla="*/ 635000 h 1971675"/>
              <a:gd name="connsiteX3269" fmla="*/ 676275 w 2349500"/>
              <a:gd name="connsiteY3269" fmla="*/ 635000 h 1971675"/>
              <a:gd name="connsiteX3270" fmla="*/ 676275 w 2349500"/>
              <a:gd name="connsiteY3270" fmla="*/ 638175 h 1971675"/>
              <a:gd name="connsiteX3271" fmla="*/ 679450 w 2349500"/>
              <a:gd name="connsiteY3271" fmla="*/ 641350 h 1971675"/>
              <a:gd name="connsiteX3272" fmla="*/ 682625 w 2349500"/>
              <a:gd name="connsiteY3272" fmla="*/ 657225 h 1971675"/>
              <a:gd name="connsiteX3273" fmla="*/ 682625 w 2349500"/>
              <a:gd name="connsiteY3273" fmla="*/ 679450 h 1971675"/>
              <a:gd name="connsiteX3274" fmla="*/ 682625 w 2349500"/>
              <a:gd name="connsiteY3274" fmla="*/ 708025 h 1971675"/>
              <a:gd name="connsiteX3275" fmla="*/ 685800 w 2349500"/>
              <a:gd name="connsiteY3275" fmla="*/ 733425 h 1971675"/>
              <a:gd name="connsiteX3276" fmla="*/ 685800 w 2349500"/>
              <a:gd name="connsiteY3276" fmla="*/ 742950 h 1971675"/>
              <a:gd name="connsiteX3277" fmla="*/ 685800 w 2349500"/>
              <a:gd name="connsiteY3277" fmla="*/ 746125 h 1971675"/>
              <a:gd name="connsiteX3278" fmla="*/ 682625 w 2349500"/>
              <a:gd name="connsiteY3278" fmla="*/ 746125 h 1971675"/>
              <a:gd name="connsiteX3279" fmla="*/ 669925 w 2349500"/>
              <a:gd name="connsiteY3279" fmla="*/ 736600 h 1971675"/>
              <a:gd name="connsiteX3280" fmla="*/ 660400 w 2349500"/>
              <a:gd name="connsiteY3280" fmla="*/ 727075 h 1971675"/>
              <a:gd name="connsiteX3281" fmla="*/ 650875 w 2349500"/>
              <a:gd name="connsiteY3281" fmla="*/ 723900 h 1971675"/>
              <a:gd name="connsiteX3282" fmla="*/ 647700 w 2349500"/>
              <a:gd name="connsiteY3282" fmla="*/ 723900 h 1971675"/>
              <a:gd name="connsiteX3283" fmla="*/ 647700 w 2349500"/>
              <a:gd name="connsiteY3283" fmla="*/ 727075 h 1971675"/>
              <a:gd name="connsiteX3284" fmla="*/ 638175 w 2349500"/>
              <a:gd name="connsiteY3284" fmla="*/ 739775 h 1971675"/>
              <a:gd name="connsiteX3285" fmla="*/ 622300 w 2349500"/>
              <a:gd name="connsiteY3285" fmla="*/ 755650 h 1971675"/>
              <a:gd name="connsiteX3286" fmla="*/ 612775 w 2349500"/>
              <a:gd name="connsiteY3286" fmla="*/ 765175 h 1971675"/>
              <a:gd name="connsiteX3287" fmla="*/ 615950 w 2349500"/>
              <a:gd name="connsiteY3287" fmla="*/ 765175 h 1971675"/>
              <a:gd name="connsiteX3288" fmla="*/ 619125 w 2349500"/>
              <a:gd name="connsiteY3288" fmla="*/ 765175 h 1971675"/>
              <a:gd name="connsiteX3289" fmla="*/ 631825 w 2349500"/>
              <a:gd name="connsiteY3289" fmla="*/ 765175 h 1971675"/>
              <a:gd name="connsiteX3290" fmla="*/ 635000 w 2349500"/>
              <a:gd name="connsiteY3290" fmla="*/ 765175 h 1971675"/>
              <a:gd name="connsiteX3291" fmla="*/ 641350 w 2349500"/>
              <a:gd name="connsiteY3291" fmla="*/ 765175 h 1971675"/>
              <a:gd name="connsiteX3292" fmla="*/ 647700 w 2349500"/>
              <a:gd name="connsiteY3292" fmla="*/ 768350 h 1971675"/>
              <a:gd name="connsiteX3293" fmla="*/ 650875 w 2349500"/>
              <a:gd name="connsiteY3293" fmla="*/ 771525 h 1971675"/>
              <a:gd name="connsiteX3294" fmla="*/ 657225 w 2349500"/>
              <a:gd name="connsiteY3294" fmla="*/ 777875 h 1971675"/>
              <a:gd name="connsiteX3295" fmla="*/ 660400 w 2349500"/>
              <a:gd name="connsiteY3295" fmla="*/ 784225 h 1971675"/>
              <a:gd name="connsiteX3296" fmla="*/ 663575 w 2349500"/>
              <a:gd name="connsiteY3296" fmla="*/ 793750 h 1971675"/>
              <a:gd name="connsiteX3297" fmla="*/ 660400 w 2349500"/>
              <a:gd name="connsiteY3297" fmla="*/ 812800 h 1971675"/>
              <a:gd name="connsiteX3298" fmla="*/ 650875 w 2349500"/>
              <a:gd name="connsiteY3298" fmla="*/ 841375 h 1971675"/>
              <a:gd name="connsiteX3299" fmla="*/ 641350 w 2349500"/>
              <a:gd name="connsiteY3299" fmla="*/ 879475 h 1971675"/>
              <a:gd name="connsiteX3300" fmla="*/ 639234 w 2349500"/>
              <a:gd name="connsiteY3300" fmla="*/ 911225 h 1971675"/>
              <a:gd name="connsiteX3301" fmla="*/ 641350 w 2349500"/>
              <a:gd name="connsiteY3301" fmla="*/ 898525 h 1971675"/>
              <a:gd name="connsiteX3302" fmla="*/ 644525 w 2349500"/>
              <a:gd name="connsiteY3302" fmla="*/ 879475 h 1971675"/>
              <a:gd name="connsiteX3303" fmla="*/ 650875 w 2349500"/>
              <a:gd name="connsiteY3303" fmla="*/ 860425 h 1971675"/>
              <a:gd name="connsiteX3304" fmla="*/ 660400 w 2349500"/>
              <a:gd name="connsiteY3304" fmla="*/ 841375 h 1971675"/>
              <a:gd name="connsiteX3305" fmla="*/ 673100 w 2349500"/>
              <a:gd name="connsiteY3305" fmla="*/ 822325 h 1971675"/>
              <a:gd name="connsiteX3306" fmla="*/ 688975 w 2349500"/>
              <a:gd name="connsiteY3306" fmla="*/ 803275 h 1971675"/>
              <a:gd name="connsiteX3307" fmla="*/ 708025 w 2349500"/>
              <a:gd name="connsiteY3307" fmla="*/ 784225 h 1971675"/>
              <a:gd name="connsiteX3308" fmla="*/ 733425 w 2349500"/>
              <a:gd name="connsiteY3308" fmla="*/ 765175 h 1971675"/>
              <a:gd name="connsiteX3309" fmla="*/ 758825 w 2349500"/>
              <a:gd name="connsiteY3309" fmla="*/ 749300 h 1971675"/>
              <a:gd name="connsiteX3310" fmla="*/ 793750 w 2349500"/>
              <a:gd name="connsiteY3310" fmla="*/ 736600 h 1971675"/>
              <a:gd name="connsiteX3311" fmla="*/ 809625 w 2349500"/>
              <a:gd name="connsiteY3311" fmla="*/ 727075 h 1971675"/>
              <a:gd name="connsiteX3312" fmla="*/ 825500 w 2349500"/>
              <a:gd name="connsiteY3312" fmla="*/ 720725 h 1971675"/>
              <a:gd name="connsiteX3313" fmla="*/ 838200 w 2349500"/>
              <a:gd name="connsiteY3313" fmla="*/ 708025 h 1971675"/>
              <a:gd name="connsiteX3314" fmla="*/ 847725 w 2349500"/>
              <a:gd name="connsiteY3314" fmla="*/ 698500 h 1971675"/>
              <a:gd name="connsiteX3315" fmla="*/ 857250 w 2349500"/>
              <a:gd name="connsiteY3315" fmla="*/ 685800 h 1971675"/>
              <a:gd name="connsiteX3316" fmla="*/ 869950 w 2349500"/>
              <a:gd name="connsiteY3316" fmla="*/ 673100 h 1971675"/>
              <a:gd name="connsiteX3317" fmla="*/ 885825 w 2349500"/>
              <a:gd name="connsiteY3317" fmla="*/ 666750 h 1971675"/>
              <a:gd name="connsiteX3318" fmla="*/ 901700 w 2349500"/>
              <a:gd name="connsiteY3318" fmla="*/ 660400 h 1971675"/>
              <a:gd name="connsiteX3319" fmla="*/ 914400 w 2349500"/>
              <a:gd name="connsiteY3319" fmla="*/ 657225 h 1971675"/>
              <a:gd name="connsiteX3320" fmla="*/ 920750 w 2349500"/>
              <a:gd name="connsiteY3320" fmla="*/ 650875 h 1971675"/>
              <a:gd name="connsiteX3321" fmla="*/ 920750 w 2349500"/>
              <a:gd name="connsiteY3321" fmla="*/ 644525 h 1971675"/>
              <a:gd name="connsiteX3322" fmla="*/ 920750 w 2349500"/>
              <a:gd name="connsiteY3322" fmla="*/ 638175 h 1971675"/>
              <a:gd name="connsiteX3323" fmla="*/ 923925 w 2349500"/>
              <a:gd name="connsiteY3323" fmla="*/ 631825 h 1971675"/>
              <a:gd name="connsiteX3324" fmla="*/ 927100 w 2349500"/>
              <a:gd name="connsiteY3324" fmla="*/ 631825 h 1971675"/>
              <a:gd name="connsiteX3325" fmla="*/ 933450 w 2349500"/>
              <a:gd name="connsiteY3325" fmla="*/ 638175 h 1971675"/>
              <a:gd name="connsiteX3326" fmla="*/ 936625 w 2349500"/>
              <a:gd name="connsiteY3326" fmla="*/ 647700 h 1971675"/>
              <a:gd name="connsiteX3327" fmla="*/ 936625 w 2349500"/>
              <a:gd name="connsiteY3327" fmla="*/ 657225 h 1971675"/>
              <a:gd name="connsiteX3328" fmla="*/ 930275 w 2349500"/>
              <a:gd name="connsiteY3328" fmla="*/ 666750 h 1971675"/>
              <a:gd name="connsiteX3329" fmla="*/ 923925 w 2349500"/>
              <a:gd name="connsiteY3329" fmla="*/ 676275 h 1971675"/>
              <a:gd name="connsiteX3330" fmla="*/ 908050 w 2349500"/>
              <a:gd name="connsiteY3330" fmla="*/ 692150 h 1971675"/>
              <a:gd name="connsiteX3331" fmla="*/ 895350 w 2349500"/>
              <a:gd name="connsiteY3331" fmla="*/ 704850 h 1971675"/>
              <a:gd name="connsiteX3332" fmla="*/ 876300 w 2349500"/>
              <a:gd name="connsiteY3332" fmla="*/ 714375 h 1971675"/>
              <a:gd name="connsiteX3333" fmla="*/ 850900 w 2349500"/>
              <a:gd name="connsiteY3333" fmla="*/ 723900 h 1971675"/>
              <a:gd name="connsiteX3334" fmla="*/ 815975 w 2349500"/>
              <a:gd name="connsiteY3334" fmla="*/ 736600 h 1971675"/>
              <a:gd name="connsiteX3335" fmla="*/ 806450 w 2349500"/>
              <a:gd name="connsiteY3335" fmla="*/ 746125 h 1971675"/>
              <a:gd name="connsiteX3336" fmla="*/ 812800 w 2349500"/>
              <a:gd name="connsiteY3336" fmla="*/ 746125 h 1971675"/>
              <a:gd name="connsiteX3337" fmla="*/ 847725 w 2349500"/>
              <a:gd name="connsiteY3337" fmla="*/ 749300 h 1971675"/>
              <a:gd name="connsiteX3338" fmla="*/ 885825 w 2349500"/>
              <a:gd name="connsiteY3338" fmla="*/ 752475 h 1971675"/>
              <a:gd name="connsiteX3339" fmla="*/ 895350 w 2349500"/>
              <a:gd name="connsiteY3339" fmla="*/ 752475 h 1971675"/>
              <a:gd name="connsiteX3340" fmla="*/ 901700 w 2349500"/>
              <a:gd name="connsiteY3340" fmla="*/ 749300 h 1971675"/>
              <a:gd name="connsiteX3341" fmla="*/ 908050 w 2349500"/>
              <a:gd name="connsiteY3341" fmla="*/ 742950 h 1971675"/>
              <a:gd name="connsiteX3342" fmla="*/ 914400 w 2349500"/>
              <a:gd name="connsiteY3342" fmla="*/ 736600 h 1971675"/>
              <a:gd name="connsiteX3343" fmla="*/ 923925 w 2349500"/>
              <a:gd name="connsiteY3343" fmla="*/ 727075 h 1971675"/>
              <a:gd name="connsiteX3344" fmla="*/ 933450 w 2349500"/>
              <a:gd name="connsiteY3344" fmla="*/ 717550 h 1971675"/>
              <a:gd name="connsiteX3345" fmla="*/ 949325 w 2349500"/>
              <a:gd name="connsiteY3345" fmla="*/ 708025 h 1971675"/>
              <a:gd name="connsiteX3346" fmla="*/ 968375 w 2349500"/>
              <a:gd name="connsiteY3346" fmla="*/ 701675 h 1971675"/>
              <a:gd name="connsiteX3347" fmla="*/ 984250 w 2349500"/>
              <a:gd name="connsiteY3347" fmla="*/ 695325 h 1971675"/>
              <a:gd name="connsiteX3348" fmla="*/ 996950 w 2349500"/>
              <a:gd name="connsiteY3348" fmla="*/ 685800 h 1971675"/>
              <a:gd name="connsiteX3349" fmla="*/ 1006475 w 2349500"/>
              <a:gd name="connsiteY3349" fmla="*/ 679450 h 1971675"/>
              <a:gd name="connsiteX3350" fmla="*/ 1016000 w 2349500"/>
              <a:gd name="connsiteY3350" fmla="*/ 666750 h 1971675"/>
              <a:gd name="connsiteX3351" fmla="*/ 1019175 w 2349500"/>
              <a:gd name="connsiteY3351" fmla="*/ 660400 h 1971675"/>
              <a:gd name="connsiteX3352" fmla="*/ 1022350 w 2349500"/>
              <a:gd name="connsiteY3352" fmla="*/ 660400 h 1971675"/>
              <a:gd name="connsiteX3353" fmla="*/ 1025525 w 2349500"/>
              <a:gd name="connsiteY3353" fmla="*/ 663575 h 1971675"/>
              <a:gd name="connsiteX3354" fmla="*/ 1025525 w 2349500"/>
              <a:gd name="connsiteY3354" fmla="*/ 669925 h 1971675"/>
              <a:gd name="connsiteX3355" fmla="*/ 1022350 w 2349500"/>
              <a:gd name="connsiteY3355" fmla="*/ 682625 h 1971675"/>
              <a:gd name="connsiteX3356" fmla="*/ 1012825 w 2349500"/>
              <a:gd name="connsiteY3356" fmla="*/ 698500 h 1971675"/>
              <a:gd name="connsiteX3357" fmla="*/ 1000125 w 2349500"/>
              <a:gd name="connsiteY3357" fmla="*/ 717550 h 1971675"/>
              <a:gd name="connsiteX3358" fmla="*/ 987425 w 2349500"/>
              <a:gd name="connsiteY3358" fmla="*/ 730250 h 1971675"/>
              <a:gd name="connsiteX3359" fmla="*/ 971550 w 2349500"/>
              <a:gd name="connsiteY3359" fmla="*/ 739775 h 1971675"/>
              <a:gd name="connsiteX3360" fmla="*/ 955675 w 2349500"/>
              <a:gd name="connsiteY3360" fmla="*/ 746125 h 1971675"/>
              <a:gd name="connsiteX3361" fmla="*/ 930275 w 2349500"/>
              <a:gd name="connsiteY3361" fmla="*/ 755650 h 1971675"/>
              <a:gd name="connsiteX3362" fmla="*/ 923925 w 2349500"/>
              <a:gd name="connsiteY3362" fmla="*/ 755650 h 1971675"/>
              <a:gd name="connsiteX3363" fmla="*/ 923925 w 2349500"/>
              <a:gd name="connsiteY3363" fmla="*/ 758825 h 1971675"/>
              <a:gd name="connsiteX3364" fmla="*/ 930275 w 2349500"/>
              <a:gd name="connsiteY3364" fmla="*/ 762000 h 1971675"/>
              <a:gd name="connsiteX3365" fmla="*/ 942975 w 2349500"/>
              <a:gd name="connsiteY3365" fmla="*/ 765175 h 1971675"/>
              <a:gd name="connsiteX3366" fmla="*/ 968375 w 2349500"/>
              <a:gd name="connsiteY3366" fmla="*/ 768350 h 1971675"/>
              <a:gd name="connsiteX3367" fmla="*/ 987425 w 2349500"/>
              <a:gd name="connsiteY3367" fmla="*/ 771525 h 1971675"/>
              <a:gd name="connsiteX3368" fmla="*/ 987425 w 2349500"/>
              <a:gd name="connsiteY3368" fmla="*/ 768350 h 1971675"/>
              <a:gd name="connsiteX3369" fmla="*/ 990600 w 2349500"/>
              <a:gd name="connsiteY3369" fmla="*/ 758825 h 1971675"/>
              <a:gd name="connsiteX3370" fmla="*/ 1000125 w 2349500"/>
              <a:gd name="connsiteY3370" fmla="*/ 742950 h 1971675"/>
              <a:gd name="connsiteX3371" fmla="*/ 1012825 w 2349500"/>
              <a:gd name="connsiteY3371" fmla="*/ 730250 h 1971675"/>
              <a:gd name="connsiteX3372" fmla="*/ 1025525 w 2349500"/>
              <a:gd name="connsiteY3372" fmla="*/ 727075 h 1971675"/>
              <a:gd name="connsiteX3373" fmla="*/ 1041400 w 2349500"/>
              <a:gd name="connsiteY3373" fmla="*/ 727075 h 1971675"/>
              <a:gd name="connsiteX3374" fmla="*/ 1054100 w 2349500"/>
              <a:gd name="connsiteY3374" fmla="*/ 733425 h 1971675"/>
              <a:gd name="connsiteX3375" fmla="*/ 1066800 w 2349500"/>
              <a:gd name="connsiteY3375" fmla="*/ 739775 h 1971675"/>
              <a:gd name="connsiteX3376" fmla="*/ 1069975 w 2349500"/>
              <a:gd name="connsiteY3376" fmla="*/ 749300 h 1971675"/>
              <a:gd name="connsiteX3377" fmla="*/ 1073150 w 2349500"/>
              <a:gd name="connsiteY3377" fmla="*/ 755650 h 1971675"/>
              <a:gd name="connsiteX3378" fmla="*/ 1069975 w 2349500"/>
              <a:gd name="connsiteY3378" fmla="*/ 755650 h 1971675"/>
              <a:gd name="connsiteX3379" fmla="*/ 1066800 w 2349500"/>
              <a:gd name="connsiteY3379" fmla="*/ 755650 h 1971675"/>
              <a:gd name="connsiteX3380" fmla="*/ 1060450 w 2349500"/>
              <a:gd name="connsiteY3380" fmla="*/ 752475 h 1971675"/>
              <a:gd name="connsiteX3381" fmla="*/ 1050925 w 2349500"/>
              <a:gd name="connsiteY3381" fmla="*/ 755650 h 1971675"/>
              <a:gd name="connsiteX3382" fmla="*/ 1044575 w 2349500"/>
              <a:gd name="connsiteY3382" fmla="*/ 762000 h 1971675"/>
              <a:gd name="connsiteX3383" fmla="*/ 1043214 w 2349500"/>
              <a:gd name="connsiteY3383" fmla="*/ 767443 h 1971675"/>
              <a:gd name="connsiteX3384" fmla="*/ 1063625 w 2349500"/>
              <a:gd name="connsiteY3384" fmla="*/ 765175 h 1971675"/>
              <a:gd name="connsiteX3385" fmla="*/ 1095375 w 2349500"/>
              <a:gd name="connsiteY3385" fmla="*/ 755650 h 1971675"/>
              <a:gd name="connsiteX3386" fmla="*/ 1103607 w 2349500"/>
              <a:gd name="connsiteY3386" fmla="*/ 752123 h 1971675"/>
              <a:gd name="connsiteX3387" fmla="*/ 1101725 w 2349500"/>
              <a:gd name="connsiteY3387" fmla="*/ 749300 h 1971675"/>
              <a:gd name="connsiteX3388" fmla="*/ 1098550 w 2349500"/>
              <a:gd name="connsiteY3388" fmla="*/ 736600 h 1971675"/>
              <a:gd name="connsiteX3389" fmla="*/ 1101725 w 2349500"/>
              <a:gd name="connsiteY3389" fmla="*/ 723900 h 1971675"/>
              <a:gd name="connsiteX3390" fmla="*/ 1108075 w 2349500"/>
              <a:gd name="connsiteY3390" fmla="*/ 711200 h 1971675"/>
              <a:gd name="connsiteX3391" fmla="*/ 1120775 w 2349500"/>
              <a:gd name="connsiteY3391" fmla="*/ 704850 h 1971675"/>
              <a:gd name="connsiteX3392" fmla="*/ 1133475 w 2349500"/>
              <a:gd name="connsiteY3392" fmla="*/ 701675 h 1971675"/>
              <a:gd name="connsiteX3393" fmla="*/ 1146175 w 2349500"/>
              <a:gd name="connsiteY3393" fmla="*/ 704850 h 1971675"/>
              <a:gd name="connsiteX3394" fmla="*/ 1158875 w 2349500"/>
              <a:gd name="connsiteY3394" fmla="*/ 711200 h 1971675"/>
              <a:gd name="connsiteX3395" fmla="*/ 1165225 w 2349500"/>
              <a:gd name="connsiteY3395" fmla="*/ 698500 h 1971675"/>
              <a:gd name="connsiteX3396" fmla="*/ 1171575 w 2349500"/>
              <a:gd name="connsiteY3396" fmla="*/ 679450 h 1971675"/>
              <a:gd name="connsiteX3397" fmla="*/ 1177925 w 2349500"/>
              <a:gd name="connsiteY3397" fmla="*/ 660400 h 1971675"/>
              <a:gd name="connsiteX3398" fmla="*/ 1177925 w 2349500"/>
              <a:gd name="connsiteY3398" fmla="*/ 638175 h 1971675"/>
              <a:gd name="connsiteX3399" fmla="*/ 1177925 w 2349500"/>
              <a:gd name="connsiteY3399" fmla="*/ 619125 h 1971675"/>
              <a:gd name="connsiteX3400" fmla="*/ 1171575 w 2349500"/>
              <a:gd name="connsiteY3400" fmla="*/ 606425 h 1971675"/>
              <a:gd name="connsiteX3401" fmla="*/ 1162050 w 2349500"/>
              <a:gd name="connsiteY3401" fmla="*/ 593725 h 1971675"/>
              <a:gd name="connsiteX3402" fmla="*/ 1152525 w 2349500"/>
              <a:gd name="connsiteY3402" fmla="*/ 590550 h 1971675"/>
              <a:gd name="connsiteX3403" fmla="*/ 1143000 w 2349500"/>
              <a:gd name="connsiteY3403" fmla="*/ 587375 h 1971675"/>
              <a:gd name="connsiteX3404" fmla="*/ 1133475 w 2349500"/>
              <a:gd name="connsiteY3404" fmla="*/ 587375 h 1971675"/>
              <a:gd name="connsiteX3405" fmla="*/ 1117600 w 2349500"/>
              <a:gd name="connsiteY3405" fmla="*/ 590550 h 1971675"/>
              <a:gd name="connsiteX3406" fmla="*/ 1108075 w 2349500"/>
              <a:gd name="connsiteY3406" fmla="*/ 593725 h 1971675"/>
              <a:gd name="connsiteX3407" fmla="*/ 1095375 w 2349500"/>
              <a:gd name="connsiteY3407" fmla="*/ 596900 h 1971675"/>
              <a:gd name="connsiteX3408" fmla="*/ 1089025 w 2349500"/>
              <a:gd name="connsiteY3408" fmla="*/ 593725 h 1971675"/>
              <a:gd name="connsiteX3409" fmla="*/ 1085850 w 2349500"/>
              <a:gd name="connsiteY3409" fmla="*/ 587375 h 1971675"/>
              <a:gd name="connsiteX3410" fmla="*/ 1089025 w 2349500"/>
              <a:gd name="connsiteY3410" fmla="*/ 574675 h 1971675"/>
              <a:gd name="connsiteX3411" fmla="*/ 1095375 w 2349500"/>
              <a:gd name="connsiteY3411" fmla="*/ 565150 h 1971675"/>
              <a:gd name="connsiteX3412" fmla="*/ 1104900 w 2349500"/>
              <a:gd name="connsiteY3412" fmla="*/ 558800 h 1971675"/>
              <a:gd name="connsiteX3413" fmla="*/ 1117600 w 2349500"/>
              <a:gd name="connsiteY3413" fmla="*/ 555625 h 1971675"/>
              <a:gd name="connsiteX3414" fmla="*/ 1133475 w 2349500"/>
              <a:gd name="connsiteY3414" fmla="*/ 558800 h 1971675"/>
              <a:gd name="connsiteX3415" fmla="*/ 1149350 w 2349500"/>
              <a:gd name="connsiteY3415" fmla="*/ 561975 h 1971675"/>
              <a:gd name="connsiteX3416" fmla="*/ 1162050 w 2349500"/>
              <a:gd name="connsiteY3416" fmla="*/ 568325 h 1971675"/>
              <a:gd name="connsiteX3417" fmla="*/ 1171575 w 2349500"/>
              <a:gd name="connsiteY3417" fmla="*/ 581025 h 1971675"/>
              <a:gd name="connsiteX3418" fmla="*/ 1177925 w 2349500"/>
              <a:gd name="connsiteY3418" fmla="*/ 593725 h 1971675"/>
              <a:gd name="connsiteX3419" fmla="*/ 1184275 w 2349500"/>
              <a:gd name="connsiteY3419" fmla="*/ 606425 h 1971675"/>
              <a:gd name="connsiteX3420" fmla="*/ 1187450 w 2349500"/>
              <a:gd name="connsiteY3420" fmla="*/ 622300 h 1971675"/>
              <a:gd name="connsiteX3421" fmla="*/ 1187450 w 2349500"/>
              <a:gd name="connsiteY3421" fmla="*/ 641350 h 1971675"/>
              <a:gd name="connsiteX3422" fmla="*/ 1184275 w 2349500"/>
              <a:gd name="connsiteY3422" fmla="*/ 673100 h 1971675"/>
              <a:gd name="connsiteX3423" fmla="*/ 1177925 w 2349500"/>
              <a:gd name="connsiteY3423" fmla="*/ 698500 h 1971675"/>
              <a:gd name="connsiteX3424" fmla="*/ 1165225 w 2349500"/>
              <a:gd name="connsiteY3424" fmla="*/ 720725 h 1971675"/>
              <a:gd name="connsiteX3425" fmla="*/ 1164167 w 2349500"/>
              <a:gd name="connsiteY3425" fmla="*/ 721784 h 1971675"/>
              <a:gd name="connsiteX3426" fmla="*/ 1165225 w 2349500"/>
              <a:gd name="connsiteY3426" fmla="*/ 723900 h 1971675"/>
              <a:gd name="connsiteX3427" fmla="*/ 1168400 w 2349500"/>
              <a:gd name="connsiteY3427" fmla="*/ 736600 h 1971675"/>
              <a:gd name="connsiteX3428" fmla="*/ 1165225 w 2349500"/>
              <a:gd name="connsiteY3428" fmla="*/ 749300 h 1971675"/>
              <a:gd name="connsiteX3429" fmla="*/ 1158875 w 2349500"/>
              <a:gd name="connsiteY3429" fmla="*/ 758825 h 1971675"/>
              <a:gd name="connsiteX3430" fmla="*/ 1146175 w 2349500"/>
              <a:gd name="connsiteY3430" fmla="*/ 768350 h 1971675"/>
              <a:gd name="connsiteX3431" fmla="*/ 1133475 w 2349500"/>
              <a:gd name="connsiteY3431" fmla="*/ 771525 h 1971675"/>
              <a:gd name="connsiteX3432" fmla="*/ 1120775 w 2349500"/>
              <a:gd name="connsiteY3432" fmla="*/ 768350 h 1971675"/>
              <a:gd name="connsiteX3433" fmla="*/ 1110769 w 2349500"/>
              <a:gd name="connsiteY3433" fmla="*/ 760846 h 1971675"/>
              <a:gd name="connsiteX3434" fmla="*/ 1108075 w 2349500"/>
              <a:gd name="connsiteY3434" fmla="*/ 762000 h 1971675"/>
              <a:gd name="connsiteX3435" fmla="*/ 1066800 w 2349500"/>
              <a:gd name="connsiteY3435" fmla="*/ 774700 h 1971675"/>
              <a:gd name="connsiteX3436" fmla="*/ 1044575 w 2349500"/>
              <a:gd name="connsiteY3436" fmla="*/ 781050 h 1971675"/>
              <a:gd name="connsiteX3437" fmla="*/ 1047750 w 2349500"/>
              <a:gd name="connsiteY3437" fmla="*/ 787400 h 1971675"/>
              <a:gd name="connsiteX3438" fmla="*/ 1054100 w 2349500"/>
              <a:gd name="connsiteY3438" fmla="*/ 790575 h 1971675"/>
              <a:gd name="connsiteX3439" fmla="*/ 1063625 w 2349500"/>
              <a:gd name="connsiteY3439" fmla="*/ 790575 h 1971675"/>
              <a:gd name="connsiteX3440" fmla="*/ 1069975 w 2349500"/>
              <a:gd name="connsiteY3440" fmla="*/ 787400 h 1971675"/>
              <a:gd name="connsiteX3441" fmla="*/ 1076325 w 2349500"/>
              <a:gd name="connsiteY3441" fmla="*/ 784225 h 1971675"/>
              <a:gd name="connsiteX3442" fmla="*/ 1079500 w 2349500"/>
              <a:gd name="connsiteY3442" fmla="*/ 784225 h 1971675"/>
              <a:gd name="connsiteX3443" fmla="*/ 1082675 w 2349500"/>
              <a:gd name="connsiteY3443" fmla="*/ 787400 h 1971675"/>
              <a:gd name="connsiteX3444" fmla="*/ 1085850 w 2349500"/>
              <a:gd name="connsiteY3444" fmla="*/ 793750 h 1971675"/>
              <a:gd name="connsiteX3445" fmla="*/ 1082675 w 2349500"/>
              <a:gd name="connsiteY3445" fmla="*/ 806450 h 1971675"/>
              <a:gd name="connsiteX3446" fmla="*/ 1073150 w 2349500"/>
              <a:gd name="connsiteY3446" fmla="*/ 819150 h 1971675"/>
              <a:gd name="connsiteX3447" fmla="*/ 1060450 w 2349500"/>
              <a:gd name="connsiteY3447" fmla="*/ 828675 h 1971675"/>
              <a:gd name="connsiteX3448" fmla="*/ 1054100 w 2349500"/>
              <a:gd name="connsiteY3448" fmla="*/ 831850 h 1971675"/>
              <a:gd name="connsiteX3449" fmla="*/ 1044575 w 2349500"/>
              <a:gd name="connsiteY3449" fmla="*/ 835025 h 1971675"/>
              <a:gd name="connsiteX3450" fmla="*/ 1035050 w 2349500"/>
              <a:gd name="connsiteY3450" fmla="*/ 831850 h 1971675"/>
              <a:gd name="connsiteX3451" fmla="*/ 1025525 w 2349500"/>
              <a:gd name="connsiteY3451" fmla="*/ 831850 h 1971675"/>
              <a:gd name="connsiteX3452" fmla="*/ 1006475 w 2349500"/>
              <a:gd name="connsiteY3452" fmla="*/ 819150 h 1971675"/>
              <a:gd name="connsiteX3453" fmla="*/ 1000125 w 2349500"/>
              <a:gd name="connsiteY3453" fmla="*/ 812800 h 1971675"/>
              <a:gd name="connsiteX3454" fmla="*/ 993775 w 2349500"/>
              <a:gd name="connsiteY3454" fmla="*/ 803275 h 1971675"/>
              <a:gd name="connsiteX3455" fmla="*/ 990600 w 2349500"/>
              <a:gd name="connsiteY3455" fmla="*/ 793750 h 1971675"/>
              <a:gd name="connsiteX3456" fmla="*/ 988219 w 2349500"/>
              <a:gd name="connsiteY3456" fmla="*/ 784225 h 1971675"/>
              <a:gd name="connsiteX3457" fmla="*/ 987425 w 2349500"/>
              <a:gd name="connsiteY3457" fmla="*/ 784225 h 1971675"/>
              <a:gd name="connsiteX3458" fmla="*/ 955675 w 2349500"/>
              <a:gd name="connsiteY3458" fmla="*/ 781050 h 1971675"/>
              <a:gd name="connsiteX3459" fmla="*/ 930275 w 2349500"/>
              <a:gd name="connsiteY3459" fmla="*/ 774700 h 1971675"/>
              <a:gd name="connsiteX3460" fmla="*/ 908050 w 2349500"/>
              <a:gd name="connsiteY3460" fmla="*/ 768350 h 1971675"/>
              <a:gd name="connsiteX3461" fmla="*/ 898525 w 2349500"/>
              <a:gd name="connsiteY3461" fmla="*/ 768350 h 1971675"/>
              <a:gd name="connsiteX3462" fmla="*/ 885825 w 2349500"/>
              <a:gd name="connsiteY3462" fmla="*/ 768350 h 1971675"/>
              <a:gd name="connsiteX3463" fmla="*/ 882650 w 2349500"/>
              <a:gd name="connsiteY3463" fmla="*/ 768350 h 1971675"/>
              <a:gd name="connsiteX3464" fmla="*/ 882650 w 2349500"/>
              <a:gd name="connsiteY3464" fmla="*/ 771525 h 1971675"/>
              <a:gd name="connsiteX3465" fmla="*/ 892175 w 2349500"/>
              <a:gd name="connsiteY3465" fmla="*/ 777875 h 1971675"/>
              <a:gd name="connsiteX3466" fmla="*/ 908050 w 2349500"/>
              <a:gd name="connsiteY3466" fmla="*/ 784225 h 1971675"/>
              <a:gd name="connsiteX3467" fmla="*/ 920750 w 2349500"/>
              <a:gd name="connsiteY3467" fmla="*/ 787400 h 1971675"/>
              <a:gd name="connsiteX3468" fmla="*/ 936625 w 2349500"/>
              <a:gd name="connsiteY3468" fmla="*/ 793750 h 1971675"/>
              <a:gd name="connsiteX3469" fmla="*/ 952500 w 2349500"/>
              <a:gd name="connsiteY3469" fmla="*/ 806450 h 1971675"/>
              <a:gd name="connsiteX3470" fmla="*/ 971550 w 2349500"/>
              <a:gd name="connsiteY3470" fmla="*/ 822325 h 1971675"/>
              <a:gd name="connsiteX3471" fmla="*/ 984250 w 2349500"/>
              <a:gd name="connsiteY3471" fmla="*/ 838200 h 1971675"/>
              <a:gd name="connsiteX3472" fmla="*/ 987425 w 2349500"/>
              <a:gd name="connsiteY3472" fmla="*/ 854075 h 1971675"/>
              <a:gd name="connsiteX3473" fmla="*/ 987425 w 2349500"/>
              <a:gd name="connsiteY3473" fmla="*/ 866775 h 1971675"/>
              <a:gd name="connsiteX3474" fmla="*/ 984250 w 2349500"/>
              <a:gd name="connsiteY3474" fmla="*/ 879475 h 1971675"/>
              <a:gd name="connsiteX3475" fmla="*/ 977900 w 2349500"/>
              <a:gd name="connsiteY3475" fmla="*/ 885825 h 1971675"/>
              <a:gd name="connsiteX3476" fmla="*/ 974725 w 2349500"/>
              <a:gd name="connsiteY3476" fmla="*/ 889000 h 1971675"/>
              <a:gd name="connsiteX3477" fmla="*/ 971550 w 2349500"/>
              <a:gd name="connsiteY3477" fmla="*/ 885825 h 1971675"/>
              <a:gd name="connsiteX3478" fmla="*/ 971550 w 2349500"/>
              <a:gd name="connsiteY3478" fmla="*/ 882650 h 1971675"/>
              <a:gd name="connsiteX3479" fmla="*/ 974725 w 2349500"/>
              <a:gd name="connsiteY3479" fmla="*/ 876300 h 1971675"/>
              <a:gd name="connsiteX3480" fmla="*/ 971550 w 2349500"/>
              <a:gd name="connsiteY3480" fmla="*/ 866775 h 1971675"/>
              <a:gd name="connsiteX3481" fmla="*/ 965200 w 2349500"/>
              <a:gd name="connsiteY3481" fmla="*/ 860425 h 1971675"/>
              <a:gd name="connsiteX3482" fmla="*/ 952500 w 2349500"/>
              <a:gd name="connsiteY3482" fmla="*/ 857250 h 1971675"/>
              <a:gd name="connsiteX3483" fmla="*/ 942975 w 2349500"/>
              <a:gd name="connsiteY3483" fmla="*/ 854075 h 1971675"/>
              <a:gd name="connsiteX3484" fmla="*/ 933450 w 2349500"/>
              <a:gd name="connsiteY3484" fmla="*/ 844550 h 1971675"/>
              <a:gd name="connsiteX3485" fmla="*/ 927100 w 2349500"/>
              <a:gd name="connsiteY3485" fmla="*/ 835025 h 1971675"/>
              <a:gd name="connsiteX3486" fmla="*/ 923925 w 2349500"/>
              <a:gd name="connsiteY3486" fmla="*/ 825500 h 1971675"/>
              <a:gd name="connsiteX3487" fmla="*/ 917575 w 2349500"/>
              <a:gd name="connsiteY3487" fmla="*/ 806450 h 1971675"/>
              <a:gd name="connsiteX3488" fmla="*/ 911225 w 2349500"/>
              <a:gd name="connsiteY3488" fmla="*/ 800100 h 1971675"/>
              <a:gd name="connsiteX3489" fmla="*/ 904875 w 2349500"/>
              <a:gd name="connsiteY3489" fmla="*/ 796925 h 1971675"/>
              <a:gd name="connsiteX3490" fmla="*/ 885825 w 2349500"/>
              <a:gd name="connsiteY3490" fmla="*/ 787400 h 1971675"/>
              <a:gd name="connsiteX3491" fmla="*/ 873125 w 2349500"/>
              <a:gd name="connsiteY3491" fmla="*/ 777875 h 1971675"/>
              <a:gd name="connsiteX3492" fmla="*/ 863600 w 2349500"/>
              <a:gd name="connsiteY3492" fmla="*/ 768350 h 1971675"/>
              <a:gd name="connsiteX3493" fmla="*/ 850900 w 2349500"/>
              <a:gd name="connsiteY3493" fmla="*/ 762000 h 1971675"/>
              <a:gd name="connsiteX3494" fmla="*/ 803275 w 2349500"/>
              <a:gd name="connsiteY3494" fmla="*/ 758825 h 1971675"/>
              <a:gd name="connsiteX3495" fmla="*/ 796925 w 2349500"/>
              <a:gd name="connsiteY3495" fmla="*/ 758825 h 1971675"/>
              <a:gd name="connsiteX3496" fmla="*/ 793750 w 2349500"/>
              <a:gd name="connsiteY3496" fmla="*/ 762000 h 1971675"/>
              <a:gd name="connsiteX3497" fmla="*/ 793750 w 2349500"/>
              <a:gd name="connsiteY3497" fmla="*/ 765175 h 1971675"/>
              <a:gd name="connsiteX3498" fmla="*/ 800100 w 2349500"/>
              <a:gd name="connsiteY3498" fmla="*/ 768350 h 1971675"/>
              <a:gd name="connsiteX3499" fmla="*/ 809625 w 2349500"/>
              <a:gd name="connsiteY3499" fmla="*/ 771525 h 1971675"/>
              <a:gd name="connsiteX3500" fmla="*/ 831850 w 2349500"/>
              <a:gd name="connsiteY3500" fmla="*/ 781050 h 1971675"/>
              <a:gd name="connsiteX3501" fmla="*/ 854075 w 2349500"/>
              <a:gd name="connsiteY3501" fmla="*/ 793750 h 1971675"/>
              <a:gd name="connsiteX3502" fmla="*/ 866775 w 2349500"/>
              <a:gd name="connsiteY3502" fmla="*/ 803275 h 1971675"/>
              <a:gd name="connsiteX3503" fmla="*/ 876300 w 2349500"/>
              <a:gd name="connsiteY3503" fmla="*/ 815975 h 1971675"/>
              <a:gd name="connsiteX3504" fmla="*/ 885825 w 2349500"/>
              <a:gd name="connsiteY3504" fmla="*/ 828675 h 1971675"/>
              <a:gd name="connsiteX3505" fmla="*/ 892175 w 2349500"/>
              <a:gd name="connsiteY3505" fmla="*/ 841375 h 1971675"/>
              <a:gd name="connsiteX3506" fmla="*/ 898525 w 2349500"/>
              <a:gd name="connsiteY3506" fmla="*/ 866775 h 1971675"/>
              <a:gd name="connsiteX3507" fmla="*/ 898525 w 2349500"/>
              <a:gd name="connsiteY3507" fmla="*/ 892175 h 1971675"/>
              <a:gd name="connsiteX3508" fmla="*/ 895350 w 2349500"/>
              <a:gd name="connsiteY3508" fmla="*/ 908050 h 1971675"/>
              <a:gd name="connsiteX3509" fmla="*/ 889000 w 2349500"/>
              <a:gd name="connsiteY3509" fmla="*/ 914400 h 1971675"/>
              <a:gd name="connsiteX3510" fmla="*/ 885825 w 2349500"/>
              <a:gd name="connsiteY3510" fmla="*/ 914400 h 1971675"/>
              <a:gd name="connsiteX3511" fmla="*/ 882650 w 2349500"/>
              <a:gd name="connsiteY3511" fmla="*/ 911225 h 1971675"/>
              <a:gd name="connsiteX3512" fmla="*/ 882650 w 2349500"/>
              <a:gd name="connsiteY3512" fmla="*/ 908050 h 1971675"/>
              <a:gd name="connsiteX3513" fmla="*/ 882650 w 2349500"/>
              <a:gd name="connsiteY3513" fmla="*/ 898525 h 1971675"/>
              <a:gd name="connsiteX3514" fmla="*/ 879475 w 2349500"/>
              <a:gd name="connsiteY3514" fmla="*/ 885825 h 1971675"/>
              <a:gd name="connsiteX3515" fmla="*/ 869950 w 2349500"/>
              <a:gd name="connsiteY3515" fmla="*/ 873125 h 1971675"/>
              <a:gd name="connsiteX3516" fmla="*/ 863600 w 2349500"/>
              <a:gd name="connsiteY3516" fmla="*/ 869950 h 1971675"/>
              <a:gd name="connsiteX3517" fmla="*/ 854075 w 2349500"/>
              <a:gd name="connsiteY3517" fmla="*/ 863600 h 1971675"/>
              <a:gd name="connsiteX3518" fmla="*/ 838200 w 2349500"/>
              <a:gd name="connsiteY3518" fmla="*/ 857250 h 1971675"/>
              <a:gd name="connsiteX3519" fmla="*/ 828675 w 2349500"/>
              <a:gd name="connsiteY3519" fmla="*/ 844550 h 1971675"/>
              <a:gd name="connsiteX3520" fmla="*/ 819150 w 2349500"/>
              <a:gd name="connsiteY3520" fmla="*/ 831850 h 1971675"/>
              <a:gd name="connsiteX3521" fmla="*/ 815975 w 2349500"/>
              <a:gd name="connsiteY3521" fmla="*/ 819150 h 1971675"/>
              <a:gd name="connsiteX3522" fmla="*/ 812800 w 2349500"/>
              <a:gd name="connsiteY3522" fmla="*/ 806450 h 1971675"/>
              <a:gd name="connsiteX3523" fmla="*/ 806450 w 2349500"/>
              <a:gd name="connsiteY3523" fmla="*/ 790575 h 1971675"/>
              <a:gd name="connsiteX3524" fmla="*/ 800100 w 2349500"/>
              <a:gd name="connsiteY3524" fmla="*/ 784225 h 1971675"/>
              <a:gd name="connsiteX3525" fmla="*/ 793750 w 2349500"/>
              <a:gd name="connsiteY3525" fmla="*/ 777875 h 1971675"/>
              <a:gd name="connsiteX3526" fmla="*/ 784225 w 2349500"/>
              <a:gd name="connsiteY3526" fmla="*/ 774700 h 1971675"/>
              <a:gd name="connsiteX3527" fmla="*/ 774700 w 2349500"/>
              <a:gd name="connsiteY3527" fmla="*/ 771525 h 1971675"/>
              <a:gd name="connsiteX3528" fmla="*/ 749300 w 2349500"/>
              <a:gd name="connsiteY3528" fmla="*/ 777875 h 1971675"/>
              <a:gd name="connsiteX3529" fmla="*/ 736600 w 2349500"/>
              <a:gd name="connsiteY3529" fmla="*/ 781050 h 1971675"/>
              <a:gd name="connsiteX3530" fmla="*/ 727075 w 2349500"/>
              <a:gd name="connsiteY3530" fmla="*/ 787400 h 1971675"/>
              <a:gd name="connsiteX3531" fmla="*/ 701675 w 2349500"/>
              <a:gd name="connsiteY3531" fmla="*/ 806450 h 1971675"/>
              <a:gd name="connsiteX3532" fmla="*/ 679450 w 2349500"/>
              <a:gd name="connsiteY3532" fmla="*/ 835025 h 1971675"/>
              <a:gd name="connsiteX3533" fmla="*/ 669925 w 2349500"/>
              <a:gd name="connsiteY3533" fmla="*/ 854075 h 1971675"/>
              <a:gd name="connsiteX3534" fmla="*/ 660400 w 2349500"/>
              <a:gd name="connsiteY3534" fmla="*/ 873125 h 1971675"/>
              <a:gd name="connsiteX3535" fmla="*/ 657225 w 2349500"/>
              <a:gd name="connsiteY3535" fmla="*/ 892175 h 1971675"/>
              <a:gd name="connsiteX3536" fmla="*/ 654050 w 2349500"/>
              <a:gd name="connsiteY3536" fmla="*/ 911225 h 1971675"/>
              <a:gd name="connsiteX3537" fmla="*/ 654050 w 2349500"/>
              <a:gd name="connsiteY3537" fmla="*/ 946150 h 1971675"/>
              <a:gd name="connsiteX3538" fmla="*/ 654050 w 2349500"/>
              <a:gd name="connsiteY3538" fmla="*/ 965200 h 1971675"/>
              <a:gd name="connsiteX3539" fmla="*/ 657225 w 2349500"/>
              <a:gd name="connsiteY3539" fmla="*/ 971550 h 1971675"/>
              <a:gd name="connsiteX3540" fmla="*/ 660400 w 2349500"/>
              <a:gd name="connsiteY3540" fmla="*/ 965200 h 1971675"/>
              <a:gd name="connsiteX3541" fmla="*/ 657225 w 2349500"/>
              <a:gd name="connsiteY3541" fmla="*/ 939800 h 1971675"/>
              <a:gd name="connsiteX3542" fmla="*/ 660400 w 2349500"/>
              <a:gd name="connsiteY3542" fmla="*/ 917575 h 1971675"/>
              <a:gd name="connsiteX3543" fmla="*/ 663575 w 2349500"/>
              <a:gd name="connsiteY3543" fmla="*/ 898525 h 1971675"/>
              <a:gd name="connsiteX3544" fmla="*/ 669925 w 2349500"/>
              <a:gd name="connsiteY3544" fmla="*/ 879475 h 1971675"/>
              <a:gd name="connsiteX3545" fmla="*/ 679450 w 2349500"/>
              <a:gd name="connsiteY3545" fmla="*/ 866775 h 1971675"/>
              <a:gd name="connsiteX3546" fmla="*/ 688975 w 2349500"/>
              <a:gd name="connsiteY3546" fmla="*/ 854075 h 1971675"/>
              <a:gd name="connsiteX3547" fmla="*/ 704850 w 2349500"/>
              <a:gd name="connsiteY3547" fmla="*/ 844550 h 1971675"/>
              <a:gd name="connsiteX3548" fmla="*/ 717550 w 2349500"/>
              <a:gd name="connsiteY3548" fmla="*/ 835025 h 1971675"/>
              <a:gd name="connsiteX3549" fmla="*/ 730250 w 2349500"/>
              <a:gd name="connsiteY3549" fmla="*/ 828675 h 1971675"/>
              <a:gd name="connsiteX3550" fmla="*/ 749300 w 2349500"/>
              <a:gd name="connsiteY3550" fmla="*/ 822325 h 1971675"/>
              <a:gd name="connsiteX3551" fmla="*/ 768350 w 2349500"/>
              <a:gd name="connsiteY3551" fmla="*/ 822325 h 1971675"/>
              <a:gd name="connsiteX3552" fmla="*/ 781050 w 2349500"/>
              <a:gd name="connsiteY3552" fmla="*/ 825500 h 1971675"/>
              <a:gd name="connsiteX3553" fmla="*/ 793750 w 2349500"/>
              <a:gd name="connsiteY3553" fmla="*/ 831850 h 1971675"/>
              <a:gd name="connsiteX3554" fmla="*/ 803275 w 2349500"/>
              <a:gd name="connsiteY3554" fmla="*/ 838200 h 1971675"/>
              <a:gd name="connsiteX3555" fmla="*/ 809625 w 2349500"/>
              <a:gd name="connsiteY3555" fmla="*/ 847725 h 1971675"/>
              <a:gd name="connsiteX3556" fmla="*/ 812800 w 2349500"/>
              <a:gd name="connsiteY3556" fmla="*/ 857250 h 1971675"/>
              <a:gd name="connsiteX3557" fmla="*/ 815975 w 2349500"/>
              <a:gd name="connsiteY3557" fmla="*/ 869950 h 1971675"/>
              <a:gd name="connsiteX3558" fmla="*/ 812800 w 2349500"/>
              <a:gd name="connsiteY3558" fmla="*/ 889000 h 1971675"/>
              <a:gd name="connsiteX3559" fmla="*/ 803275 w 2349500"/>
              <a:gd name="connsiteY3559" fmla="*/ 904875 h 1971675"/>
              <a:gd name="connsiteX3560" fmla="*/ 796925 w 2349500"/>
              <a:gd name="connsiteY3560" fmla="*/ 908050 h 1971675"/>
              <a:gd name="connsiteX3561" fmla="*/ 793750 w 2349500"/>
              <a:gd name="connsiteY3561" fmla="*/ 911225 h 1971675"/>
              <a:gd name="connsiteX3562" fmla="*/ 790575 w 2349500"/>
              <a:gd name="connsiteY3562" fmla="*/ 904875 h 1971675"/>
              <a:gd name="connsiteX3563" fmla="*/ 796925 w 2349500"/>
              <a:gd name="connsiteY3563" fmla="*/ 898525 h 1971675"/>
              <a:gd name="connsiteX3564" fmla="*/ 800100 w 2349500"/>
              <a:gd name="connsiteY3564" fmla="*/ 889000 h 1971675"/>
              <a:gd name="connsiteX3565" fmla="*/ 803275 w 2349500"/>
              <a:gd name="connsiteY3565" fmla="*/ 879475 h 1971675"/>
              <a:gd name="connsiteX3566" fmla="*/ 803275 w 2349500"/>
              <a:gd name="connsiteY3566" fmla="*/ 869950 h 1971675"/>
              <a:gd name="connsiteX3567" fmla="*/ 800100 w 2349500"/>
              <a:gd name="connsiteY3567" fmla="*/ 863600 h 1971675"/>
              <a:gd name="connsiteX3568" fmla="*/ 796925 w 2349500"/>
              <a:gd name="connsiteY3568" fmla="*/ 860425 h 1971675"/>
              <a:gd name="connsiteX3569" fmla="*/ 790575 w 2349500"/>
              <a:gd name="connsiteY3569" fmla="*/ 860425 h 1971675"/>
              <a:gd name="connsiteX3570" fmla="*/ 787400 w 2349500"/>
              <a:gd name="connsiteY3570" fmla="*/ 860425 h 1971675"/>
              <a:gd name="connsiteX3571" fmla="*/ 784225 w 2349500"/>
              <a:gd name="connsiteY3571" fmla="*/ 866775 h 1971675"/>
              <a:gd name="connsiteX3572" fmla="*/ 781050 w 2349500"/>
              <a:gd name="connsiteY3572" fmla="*/ 869950 h 1971675"/>
              <a:gd name="connsiteX3573" fmla="*/ 777875 w 2349500"/>
              <a:gd name="connsiteY3573" fmla="*/ 876300 h 1971675"/>
              <a:gd name="connsiteX3574" fmla="*/ 762000 w 2349500"/>
              <a:gd name="connsiteY3574" fmla="*/ 879475 h 1971675"/>
              <a:gd name="connsiteX3575" fmla="*/ 742950 w 2349500"/>
              <a:gd name="connsiteY3575" fmla="*/ 882650 h 1971675"/>
              <a:gd name="connsiteX3576" fmla="*/ 727075 w 2349500"/>
              <a:gd name="connsiteY3576" fmla="*/ 879475 h 1971675"/>
              <a:gd name="connsiteX3577" fmla="*/ 711200 w 2349500"/>
              <a:gd name="connsiteY3577" fmla="*/ 876300 h 1971675"/>
              <a:gd name="connsiteX3578" fmla="*/ 698500 w 2349500"/>
              <a:gd name="connsiteY3578" fmla="*/ 876300 h 1971675"/>
              <a:gd name="connsiteX3579" fmla="*/ 688975 w 2349500"/>
              <a:gd name="connsiteY3579" fmla="*/ 882650 h 1971675"/>
              <a:gd name="connsiteX3580" fmla="*/ 679450 w 2349500"/>
              <a:gd name="connsiteY3580" fmla="*/ 895350 h 1971675"/>
              <a:gd name="connsiteX3581" fmla="*/ 673100 w 2349500"/>
              <a:gd name="connsiteY3581" fmla="*/ 914400 h 1971675"/>
              <a:gd name="connsiteX3582" fmla="*/ 673100 w 2349500"/>
              <a:gd name="connsiteY3582" fmla="*/ 936625 h 1971675"/>
              <a:gd name="connsiteX3583" fmla="*/ 673100 w 2349500"/>
              <a:gd name="connsiteY3583" fmla="*/ 955675 h 1971675"/>
              <a:gd name="connsiteX3584" fmla="*/ 676275 w 2349500"/>
              <a:gd name="connsiteY3584" fmla="*/ 971550 h 1971675"/>
              <a:gd name="connsiteX3585" fmla="*/ 679450 w 2349500"/>
              <a:gd name="connsiteY3585" fmla="*/ 977900 h 1971675"/>
              <a:gd name="connsiteX3586" fmla="*/ 682625 w 2349500"/>
              <a:gd name="connsiteY3586" fmla="*/ 981075 h 1971675"/>
              <a:gd name="connsiteX3587" fmla="*/ 685800 w 2349500"/>
              <a:gd name="connsiteY3587" fmla="*/ 977900 h 1971675"/>
              <a:gd name="connsiteX3588" fmla="*/ 685800 w 2349500"/>
              <a:gd name="connsiteY3588" fmla="*/ 974725 h 1971675"/>
              <a:gd name="connsiteX3589" fmla="*/ 685800 w 2349500"/>
              <a:gd name="connsiteY3589" fmla="*/ 958850 h 1971675"/>
              <a:gd name="connsiteX3590" fmla="*/ 688975 w 2349500"/>
              <a:gd name="connsiteY3590" fmla="*/ 942975 h 1971675"/>
              <a:gd name="connsiteX3591" fmla="*/ 692150 w 2349500"/>
              <a:gd name="connsiteY3591" fmla="*/ 923925 h 1971675"/>
              <a:gd name="connsiteX3592" fmla="*/ 688975 w 2349500"/>
              <a:gd name="connsiteY3592" fmla="*/ 904875 h 1971675"/>
              <a:gd name="connsiteX3593" fmla="*/ 688975 w 2349500"/>
              <a:gd name="connsiteY3593" fmla="*/ 898525 h 1971675"/>
              <a:gd name="connsiteX3594" fmla="*/ 692150 w 2349500"/>
              <a:gd name="connsiteY3594" fmla="*/ 895350 h 1971675"/>
              <a:gd name="connsiteX3595" fmla="*/ 695325 w 2349500"/>
              <a:gd name="connsiteY3595" fmla="*/ 895350 h 1971675"/>
              <a:gd name="connsiteX3596" fmla="*/ 698500 w 2349500"/>
              <a:gd name="connsiteY3596" fmla="*/ 898525 h 1971675"/>
              <a:gd name="connsiteX3597" fmla="*/ 701675 w 2349500"/>
              <a:gd name="connsiteY3597" fmla="*/ 908050 h 1971675"/>
              <a:gd name="connsiteX3598" fmla="*/ 704850 w 2349500"/>
              <a:gd name="connsiteY3598" fmla="*/ 917575 h 1971675"/>
              <a:gd name="connsiteX3599" fmla="*/ 708025 w 2349500"/>
              <a:gd name="connsiteY3599" fmla="*/ 942975 h 1971675"/>
              <a:gd name="connsiteX3600" fmla="*/ 704850 w 2349500"/>
              <a:gd name="connsiteY3600" fmla="*/ 965200 h 1971675"/>
              <a:gd name="connsiteX3601" fmla="*/ 698500 w 2349500"/>
              <a:gd name="connsiteY3601" fmla="*/ 977900 h 1971675"/>
              <a:gd name="connsiteX3602" fmla="*/ 692150 w 2349500"/>
              <a:gd name="connsiteY3602" fmla="*/ 993775 h 1971675"/>
              <a:gd name="connsiteX3603" fmla="*/ 692150 w 2349500"/>
              <a:gd name="connsiteY3603" fmla="*/ 996950 h 1971675"/>
              <a:gd name="connsiteX3604" fmla="*/ 695325 w 2349500"/>
              <a:gd name="connsiteY3604" fmla="*/ 1003300 h 1971675"/>
              <a:gd name="connsiteX3605" fmla="*/ 698500 w 2349500"/>
              <a:gd name="connsiteY3605" fmla="*/ 1009650 h 1971675"/>
              <a:gd name="connsiteX3606" fmla="*/ 698500 w 2349500"/>
              <a:gd name="connsiteY3606" fmla="*/ 1016000 h 1971675"/>
              <a:gd name="connsiteX3607" fmla="*/ 698500 w 2349500"/>
              <a:gd name="connsiteY3607" fmla="*/ 1025525 h 1971675"/>
              <a:gd name="connsiteX3608" fmla="*/ 692150 w 2349500"/>
              <a:gd name="connsiteY3608" fmla="*/ 1038225 h 1971675"/>
              <a:gd name="connsiteX3609" fmla="*/ 685800 w 2349500"/>
              <a:gd name="connsiteY3609" fmla="*/ 1047750 h 1971675"/>
              <a:gd name="connsiteX3610" fmla="*/ 676275 w 2349500"/>
              <a:gd name="connsiteY3610" fmla="*/ 1050925 h 1971675"/>
              <a:gd name="connsiteX3611" fmla="*/ 663575 w 2349500"/>
              <a:gd name="connsiteY3611" fmla="*/ 1050925 h 1971675"/>
              <a:gd name="connsiteX3612" fmla="*/ 647700 w 2349500"/>
              <a:gd name="connsiteY3612" fmla="*/ 1044575 h 1971675"/>
              <a:gd name="connsiteX3613" fmla="*/ 644525 w 2349500"/>
              <a:gd name="connsiteY3613" fmla="*/ 1022350 h 1971675"/>
              <a:gd name="connsiteX3614" fmla="*/ 644525 w 2349500"/>
              <a:gd name="connsiteY3614" fmla="*/ 996950 h 1971675"/>
              <a:gd name="connsiteX3615" fmla="*/ 657225 w 2349500"/>
              <a:gd name="connsiteY3615" fmla="*/ 1009650 h 1971675"/>
              <a:gd name="connsiteX3616" fmla="*/ 663575 w 2349500"/>
              <a:gd name="connsiteY3616" fmla="*/ 1016000 h 1971675"/>
              <a:gd name="connsiteX3617" fmla="*/ 666750 w 2349500"/>
              <a:gd name="connsiteY3617" fmla="*/ 1012825 h 1971675"/>
              <a:gd name="connsiteX3618" fmla="*/ 666750 w 2349500"/>
              <a:gd name="connsiteY3618" fmla="*/ 1009650 h 1971675"/>
              <a:gd name="connsiteX3619" fmla="*/ 663575 w 2349500"/>
              <a:gd name="connsiteY3619" fmla="*/ 1006475 h 1971675"/>
              <a:gd name="connsiteX3620" fmla="*/ 654050 w 2349500"/>
              <a:gd name="connsiteY3620" fmla="*/ 993775 h 1971675"/>
              <a:gd name="connsiteX3621" fmla="*/ 647700 w 2349500"/>
              <a:gd name="connsiteY3621" fmla="*/ 977900 h 1971675"/>
              <a:gd name="connsiteX3622" fmla="*/ 638175 w 2349500"/>
              <a:gd name="connsiteY3622" fmla="*/ 949325 h 1971675"/>
              <a:gd name="connsiteX3623" fmla="*/ 638175 w 2349500"/>
              <a:gd name="connsiteY3623" fmla="*/ 974725 h 1971675"/>
              <a:gd name="connsiteX3624" fmla="*/ 640181 w 2349500"/>
              <a:gd name="connsiteY3624" fmla="*/ 1002799 h 1971675"/>
              <a:gd name="connsiteX3625" fmla="*/ 643690 w 2349500"/>
              <a:gd name="connsiteY3625" fmla="*/ 1029703 h 1971675"/>
              <a:gd name="connsiteX3626" fmla="*/ 651642 w 2349500"/>
              <a:gd name="connsiteY3626" fmla="*/ 1065486 h 1971675"/>
              <a:gd name="connsiteX3627" fmla="*/ 657225 w 2349500"/>
              <a:gd name="connsiteY3627" fmla="*/ 1063625 h 1971675"/>
              <a:gd name="connsiteX3628" fmla="*/ 673100 w 2349500"/>
              <a:gd name="connsiteY3628" fmla="*/ 1066800 h 1971675"/>
              <a:gd name="connsiteX3629" fmla="*/ 692150 w 2349500"/>
              <a:gd name="connsiteY3629" fmla="*/ 1076325 h 1971675"/>
              <a:gd name="connsiteX3630" fmla="*/ 708025 w 2349500"/>
              <a:gd name="connsiteY3630" fmla="*/ 1092200 h 1971675"/>
              <a:gd name="connsiteX3631" fmla="*/ 714375 w 2349500"/>
              <a:gd name="connsiteY3631" fmla="*/ 1101725 h 1971675"/>
              <a:gd name="connsiteX3632" fmla="*/ 717550 w 2349500"/>
              <a:gd name="connsiteY3632" fmla="*/ 1111250 h 1971675"/>
              <a:gd name="connsiteX3633" fmla="*/ 720725 w 2349500"/>
              <a:gd name="connsiteY3633" fmla="*/ 1123950 h 1971675"/>
              <a:gd name="connsiteX3634" fmla="*/ 720725 w 2349500"/>
              <a:gd name="connsiteY3634" fmla="*/ 1136650 h 1971675"/>
              <a:gd name="connsiteX3635" fmla="*/ 717550 w 2349500"/>
              <a:gd name="connsiteY3635" fmla="*/ 1149350 h 1971675"/>
              <a:gd name="connsiteX3636" fmla="*/ 711200 w 2349500"/>
              <a:gd name="connsiteY3636" fmla="*/ 1162050 h 1971675"/>
              <a:gd name="connsiteX3637" fmla="*/ 704850 w 2349500"/>
              <a:gd name="connsiteY3637" fmla="*/ 1174750 h 1971675"/>
              <a:gd name="connsiteX3638" fmla="*/ 695325 w 2349500"/>
              <a:gd name="connsiteY3638" fmla="*/ 1184275 h 1971675"/>
              <a:gd name="connsiteX3639" fmla="*/ 685800 w 2349500"/>
              <a:gd name="connsiteY3639" fmla="*/ 1190625 h 1971675"/>
              <a:gd name="connsiteX3640" fmla="*/ 684871 w 2349500"/>
              <a:gd name="connsiteY3640" fmla="*/ 1190858 h 1971675"/>
              <a:gd name="connsiteX3641" fmla="*/ 685800 w 2349500"/>
              <a:gd name="connsiteY3641" fmla="*/ 1193800 h 1971675"/>
              <a:gd name="connsiteX3642" fmla="*/ 708025 w 2349500"/>
              <a:gd name="connsiteY3642" fmla="*/ 1257300 h 1971675"/>
              <a:gd name="connsiteX3643" fmla="*/ 736600 w 2349500"/>
              <a:gd name="connsiteY3643" fmla="*/ 1317625 h 1971675"/>
              <a:gd name="connsiteX3644" fmla="*/ 765175 w 2349500"/>
              <a:gd name="connsiteY3644" fmla="*/ 1371600 h 1971675"/>
              <a:gd name="connsiteX3645" fmla="*/ 796925 w 2349500"/>
              <a:gd name="connsiteY3645" fmla="*/ 1419225 h 1971675"/>
              <a:gd name="connsiteX3646" fmla="*/ 793750 w 2349500"/>
              <a:gd name="connsiteY3646" fmla="*/ 1431925 h 1971675"/>
              <a:gd name="connsiteX3647" fmla="*/ 793750 w 2349500"/>
              <a:gd name="connsiteY3647" fmla="*/ 1447800 h 1971675"/>
              <a:gd name="connsiteX3648" fmla="*/ 777875 w 2349500"/>
              <a:gd name="connsiteY3648" fmla="*/ 1425575 h 1971675"/>
              <a:gd name="connsiteX3649" fmla="*/ 758825 w 2349500"/>
              <a:gd name="connsiteY3649" fmla="*/ 1403350 h 1971675"/>
              <a:gd name="connsiteX3650" fmla="*/ 730250 w 2349500"/>
              <a:gd name="connsiteY3650" fmla="*/ 1352550 h 1971675"/>
              <a:gd name="connsiteX3651" fmla="*/ 704850 w 2349500"/>
              <a:gd name="connsiteY3651" fmla="*/ 1301750 h 1971675"/>
              <a:gd name="connsiteX3652" fmla="*/ 682625 w 2349500"/>
              <a:gd name="connsiteY3652" fmla="*/ 1254125 h 1971675"/>
              <a:gd name="connsiteX3653" fmla="*/ 663331 w 2349500"/>
              <a:gd name="connsiteY3653" fmla="*/ 1196243 h 1971675"/>
              <a:gd name="connsiteX3654" fmla="*/ 660400 w 2349500"/>
              <a:gd name="connsiteY3654" fmla="*/ 1196975 h 1971675"/>
              <a:gd name="connsiteX3655" fmla="*/ 647700 w 2349500"/>
              <a:gd name="connsiteY3655" fmla="*/ 1196975 h 1971675"/>
              <a:gd name="connsiteX3656" fmla="*/ 638175 w 2349500"/>
              <a:gd name="connsiteY3656" fmla="*/ 1193800 h 1971675"/>
              <a:gd name="connsiteX3657" fmla="*/ 625475 w 2349500"/>
              <a:gd name="connsiteY3657" fmla="*/ 1190625 h 1971675"/>
              <a:gd name="connsiteX3658" fmla="*/ 615950 w 2349500"/>
              <a:gd name="connsiteY3658" fmla="*/ 1184275 h 1971675"/>
              <a:gd name="connsiteX3659" fmla="*/ 606425 w 2349500"/>
              <a:gd name="connsiteY3659" fmla="*/ 1174750 h 1971675"/>
              <a:gd name="connsiteX3660" fmla="*/ 600075 w 2349500"/>
              <a:gd name="connsiteY3660" fmla="*/ 1165225 h 1971675"/>
              <a:gd name="connsiteX3661" fmla="*/ 593725 w 2349500"/>
              <a:gd name="connsiteY3661" fmla="*/ 1152525 h 1971675"/>
              <a:gd name="connsiteX3662" fmla="*/ 593725 w 2349500"/>
              <a:gd name="connsiteY3662" fmla="*/ 1139825 h 1971675"/>
              <a:gd name="connsiteX3663" fmla="*/ 593725 w 2349500"/>
              <a:gd name="connsiteY3663" fmla="*/ 1127125 h 1971675"/>
              <a:gd name="connsiteX3664" fmla="*/ 596900 w 2349500"/>
              <a:gd name="connsiteY3664" fmla="*/ 1114425 h 1971675"/>
              <a:gd name="connsiteX3665" fmla="*/ 600075 w 2349500"/>
              <a:gd name="connsiteY3665" fmla="*/ 1104900 h 1971675"/>
              <a:gd name="connsiteX3666" fmla="*/ 609600 w 2349500"/>
              <a:gd name="connsiteY3666" fmla="*/ 1089025 h 1971675"/>
              <a:gd name="connsiteX3667" fmla="*/ 622300 w 2349500"/>
              <a:gd name="connsiteY3667" fmla="*/ 1079500 h 1971675"/>
              <a:gd name="connsiteX3668" fmla="*/ 628650 w 2349500"/>
              <a:gd name="connsiteY3668" fmla="*/ 1076325 h 1971675"/>
              <a:gd name="connsiteX3669" fmla="*/ 630283 w 2349500"/>
              <a:gd name="connsiteY3669" fmla="*/ 1077958 h 1971675"/>
              <a:gd name="connsiteX3670" fmla="*/ 627133 w 2349500"/>
              <a:gd name="connsiteY3670" fmla="*/ 1066327 h 1971675"/>
              <a:gd name="connsiteX3671" fmla="*/ 625475 w 2349500"/>
              <a:gd name="connsiteY3671" fmla="*/ 1066800 h 1971675"/>
              <a:gd name="connsiteX3672" fmla="*/ 612775 w 2349500"/>
              <a:gd name="connsiteY3672" fmla="*/ 1016000 h 1971675"/>
              <a:gd name="connsiteX3673" fmla="*/ 610235 w 2349500"/>
              <a:gd name="connsiteY3673" fmla="*/ 1003935 h 1971675"/>
              <a:gd name="connsiteX3674" fmla="*/ 593725 w 2349500"/>
              <a:gd name="connsiteY3674" fmla="*/ 942975 h 1971675"/>
              <a:gd name="connsiteX3675" fmla="*/ 575366 w 2349500"/>
              <a:gd name="connsiteY3675" fmla="*/ 866913 h 1971675"/>
              <a:gd name="connsiteX3676" fmla="*/ 565150 w 2349500"/>
              <a:gd name="connsiteY3676" fmla="*/ 841375 h 1971675"/>
              <a:gd name="connsiteX3677" fmla="*/ 561975 w 2349500"/>
              <a:gd name="connsiteY3677" fmla="*/ 822325 h 1971675"/>
              <a:gd name="connsiteX3678" fmla="*/ 558800 w 2349500"/>
              <a:gd name="connsiteY3678" fmla="*/ 803275 h 1971675"/>
              <a:gd name="connsiteX3679" fmla="*/ 555625 w 2349500"/>
              <a:gd name="connsiteY3679" fmla="*/ 784225 h 1971675"/>
              <a:gd name="connsiteX3680" fmla="*/ 558800 w 2349500"/>
              <a:gd name="connsiteY3680" fmla="*/ 771525 h 1971675"/>
              <a:gd name="connsiteX3681" fmla="*/ 568325 w 2349500"/>
              <a:gd name="connsiteY3681" fmla="*/ 765175 h 1971675"/>
              <a:gd name="connsiteX3682" fmla="*/ 571500 w 2349500"/>
              <a:gd name="connsiteY3682" fmla="*/ 762000 h 1971675"/>
              <a:gd name="connsiteX3683" fmla="*/ 577850 w 2349500"/>
              <a:gd name="connsiteY3683" fmla="*/ 758825 h 1971675"/>
              <a:gd name="connsiteX3684" fmla="*/ 587375 w 2349500"/>
              <a:gd name="connsiteY3684" fmla="*/ 758825 h 1971675"/>
              <a:gd name="connsiteX3685" fmla="*/ 598261 w 2349500"/>
              <a:gd name="connsiteY3685" fmla="*/ 761547 h 1971675"/>
              <a:gd name="connsiteX3686" fmla="*/ 596900 w 2349500"/>
              <a:gd name="connsiteY3686" fmla="*/ 758825 h 1971675"/>
              <a:gd name="connsiteX3687" fmla="*/ 587375 w 2349500"/>
              <a:gd name="connsiteY3687" fmla="*/ 749300 h 1971675"/>
              <a:gd name="connsiteX3688" fmla="*/ 584200 w 2349500"/>
              <a:gd name="connsiteY3688" fmla="*/ 739775 h 1971675"/>
              <a:gd name="connsiteX3689" fmla="*/ 577850 w 2349500"/>
              <a:gd name="connsiteY3689" fmla="*/ 720725 h 1971675"/>
              <a:gd name="connsiteX3690" fmla="*/ 577850 w 2349500"/>
              <a:gd name="connsiteY3690" fmla="*/ 717550 h 1971675"/>
              <a:gd name="connsiteX3691" fmla="*/ 577850 w 2349500"/>
              <a:gd name="connsiteY3691" fmla="*/ 714375 h 1971675"/>
              <a:gd name="connsiteX3692" fmla="*/ 571500 w 2349500"/>
              <a:gd name="connsiteY3692" fmla="*/ 717550 h 1971675"/>
              <a:gd name="connsiteX3693" fmla="*/ 558800 w 2349500"/>
              <a:gd name="connsiteY3693" fmla="*/ 733425 h 1971675"/>
              <a:gd name="connsiteX3694" fmla="*/ 552450 w 2349500"/>
              <a:gd name="connsiteY3694" fmla="*/ 736600 h 1971675"/>
              <a:gd name="connsiteX3695" fmla="*/ 549275 w 2349500"/>
              <a:gd name="connsiteY3695" fmla="*/ 733425 h 1971675"/>
              <a:gd name="connsiteX3696" fmla="*/ 546100 w 2349500"/>
              <a:gd name="connsiteY3696" fmla="*/ 730250 h 1971675"/>
              <a:gd name="connsiteX3697" fmla="*/ 542925 w 2349500"/>
              <a:gd name="connsiteY3697" fmla="*/ 698500 h 1971675"/>
              <a:gd name="connsiteX3698" fmla="*/ 549275 w 2349500"/>
              <a:gd name="connsiteY3698" fmla="*/ 669925 h 1971675"/>
              <a:gd name="connsiteX3699" fmla="*/ 558800 w 2349500"/>
              <a:gd name="connsiteY3699" fmla="*/ 644525 h 1971675"/>
              <a:gd name="connsiteX3700" fmla="*/ 571500 w 2349500"/>
              <a:gd name="connsiteY3700" fmla="*/ 615950 h 1971675"/>
              <a:gd name="connsiteX3701" fmla="*/ 574675 w 2349500"/>
              <a:gd name="connsiteY3701" fmla="*/ 612775 h 1971675"/>
              <a:gd name="connsiteX3702" fmla="*/ 574675 w 2349500"/>
              <a:gd name="connsiteY3702" fmla="*/ 609600 h 1971675"/>
              <a:gd name="connsiteX3703" fmla="*/ 565150 w 2349500"/>
              <a:gd name="connsiteY3703" fmla="*/ 612775 h 1971675"/>
              <a:gd name="connsiteX3704" fmla="*/ 552450 w 2349500"/>
              <a:gd name="connsiteY3704" fmla="*/ 628650 h 1971675"/>
              <a:gd name="connsiteX3705" fmla="*/ 542925 w 2349500"/>
              <a:gd name="connsiteY3705" fmla="*/ 647700 h 1971675"/>
              <a:gd name="connsiteX3706" fmla="*/ 539750 w 2349500"/>
              <a:gd name="connsiteY3706" fmla="*/ 657225 h 1971675"/>
              <a:gd name="connsiteX3707" fmla="*/ 530225 w 2349500"/>
              <a:gd name="connsiteY3707" fmla="*/ 669925 h 1971675"/>
              <a:gd name="connsiteX3708" fmla="*/ 517525 w 2349500"/>
              <a:gd name="connsiteY3708" fmla="*/ 682625 h 1971675"/>
              <a:gd name="connsiteX3709" fmla="*/ 504825 w 2349500"/>
              <a:gd name="connsiteY3709" fmla="*/ 688975 h 1971675"/>
              <a:gd name="connsiteX3710" fmla="*/ 495300 w 2349500"/>
              <a:gd name="connsiteY3710" fmla="*/ 692150 h 1971675"/>
              <a:gd name="connsiteX3711" fmla="*/ 492125 w 2349500"/>
              <a:gd name="connsiteY3711" fmla="*/ 695325 h 1971675"/>
              <a:gd name="connsiteX3712" fmla="*/ 488950 w 2349500"/>
              <a:gd name="connsiteY3712" fmla="*/ 692150 h 1971675"/>
              <a:gd name="connsiteX3713" fmla="*/ 488950 w 2349500"/>
              <a:gd name="connsiteY3713" fmla="*/ 685800 h 1971675"/>
              <a:gd name="connsiteX3714" fmla="*/ 492125 w 2349500"/>
              <a:gd name="connsiteY3714" fmla="*/ 676275 h 1971675"/>
              <a:gd name="connsiteX3715" fmla="*/ 488950 w 2349500"/>
              <a:gd name="connsiteY3715" fmla="*/ 666750 h 1971675"/>
              <a:gd name="connsiteX3716" fmla="*/ 485775 w 2349500"/>
              <a:gd name="connsiteY3716" fmla="*/ 660400 h 1971675"/>
              <a:gd name="connsiteX3717" fmla="*/ 482600 w 2349500"/>
              <a:gd name="connsiteY3717" fmla="*/ 657225 h 1971675"/>
              <a:gd name="connsiteX3718" fmla="*/ 479425 w 2349500"/>
              <a:gd name="connsiteY3718" fmla="*/ 660400 h 1971675"/>
              <a:gd name="connsiteX3719" fmla="*/ 460375 w 2349500"/>
              <a:gd name="connsiteY3719" fmla="*/ 669925 h 1971675"/>
              <a:gd name="connsiteX3720" fmla="*/ 447675 w 2349500"/>
              <a:gd name="connsiteY3720" fmla="*/ 676275 h 1971675"/>
              <a:gd name="connsiteX3721" fmla="*/ 438150 w 2349500"/>
              <a:gd name="connsiteY3721" fmla="*/ 682625 h 1971675"/>
              <a:gd name="connsiteX3722" fmla="*/ 428625 w 2349500"/>
              <a:gd name="connsiteY3722" fmla="*/ 695325 h 1971675"/>
              <a:gd name="connsiteX3723" fmla="*/ 425450 w 2349500"/>
              <a:gd name="connsiteY3723" fmla="*/ 695325 h 1971675"/>
              <a:gd name="connsiteX3724" fmla="*/ 425450 w 2349500"/>
              <a:gd name="connsiteY3724" fmla="*/ 688975 h 1971675"/>
              <a:gd name="connsiteX3725" fmla="*/ 425450 w 2349500"/>
              <a:gd name="connsiteY3725" fmla="*/ 666750 h 1971675"/>
              <a:gd name="connsiteX3726" fmla="*/ 431800 w 2349500"/>
              <a:gd name="connsiteY3726" fmla="*/ 644525 h 1971675"/>
              <a:gd name="connsiteX3727" fmla="*/ 438150 w 2349500"/>
              <a:gd name="connsiteY3727" fmla="*/ 622300 h 1971675"/>
              <a:gd name="connsiteX3728" fmla="*/ 444500 w 2349500"/>
              <a:gd name="connsiteY3728" fmla="*/ 612775 h 1971675"/>
              <a:gd name="connsiteX3729" fmla="*/ 450850 w 2349500"/>
              <a:gd name="connsiteY3729" fmla="*/ 606425 h 1971675"/>
              <a:gd name="connsiteX3730" fmla="*/ 454025 w 2349500"/>
              <a:gd name="connsiteY3730" fmla="*/ 603250 h 1971675"/>
              <a:gd name="connsiteX3731" fmla="*/ 450850 w 2349500"/>
              <a:gd name="connsiteY3731" fmla="*/ 596900 h 1971675"/>
              <a:gd name="connsiteX3732" fmla="*/ 438150 w 2349500"/>
              <a:gd name="connsiteY3732" fmla="*/ 590550 h 1971675"/>
              <a:gd name="connsiteX3733" fmla="*/ 431800 w 2349500"/>
              <a:gd name="connsiteY3733" fmla="*/ 587375 h 1971675"/>
              <a:gd name="connsiteX3734" fmla="*/ 431800 w 2349500"/>
              <a:gd name="connsiteY3734" fmla="*/ 584200 h 1971675"/>
              <a:gd name="connsiteX3735" fmla="*/ 434975 w 2349500"/>
              <a:gd name="connsiteY3735" fmla="*/ 577850 h 1971675"/>
              <a:gd name="connsiteX3736" fmla="*/ 444500 w 2349500"/>
              <a:gd name="connsiteY3736" fmla="*/ 565150 h 1971675"/>
              <a:gd name="connsiteX3737" fmla="*/ 457200 w 2349500"/>
              <a:gd name="connsiteY3737" fmla="*/ 555625 h 1971675"/>
              <a:gd name="connsiteX3738" fmla="*/ 473075 w 2349500"/>
              <a:gd name="connsiteY3738" fmla="*/ 546100 h 1971675"/>
              <a:gd name="connsiteX3739" fmla="*/ 482600 w 2349500"/>
              <a:gd name="connsiteY3739" fmla="*/ 542925 h 1971675"/>
              <a:gd name="connsiteX3740" fmla="*/ 492125 w 2349500"/>
              <a:gd name="connsiteY3740" fmla="*/ 539750 h 1971675"/>
              <a:gd name="connsiteX3741" fmla="*/ 508000 w 2349500"/>
              <a:gd name="connsiteY3741" fmla="*/ 539750 h 1971675"/>
              <a:gd name="connsiteX3742" fmla="*/ 511175 w 2349500"/>
              <a:gd name="connsiteY3742" fmla="*/ 536575 h 1971675"/>
              <a:gd name="connsiteX3743" fmla="*/ 514350 w 2349500"/>
              <a:gd name="connsiteY3743" fmla="*/ 530225 h 1971675"/>
              <a:gd name="connsiteX3744" fmla="*/ 517525 w 2349500"/>
              <a:gd name="connsiteY3744" fmla="*/ 523875 h 1971675"/>
              <a:gd name="connsiteX3745" fmla="*/ 523875 w 2349500"/>
              <a:gd name="connsiteY3745" fmla="*/ 517525 h 1971675"/>
              <a:gd name="connsiteX3746" fmla="*/ 530225 w 2349500"/>
              <a:gd name="connsiteY3746" fmla="*/ 517525 h 1971675"/>
              <a:gd name="connsiteX3747" fmla="*/ 537441 w 2349500"/>
              <a:gd name="connsiteY3747" fmla="*/ 517525 h 1971675"/>
              <a:gd name="connsiteX3748" fmla="*/ 533400 w 2349500"/>
              <a:gd name="connsiteY3748" fmla="*/ 495300 h 1971675"/>
              <a:gd name="connsiteX3749" fmla="*/ 520700 w 2349500"/>
              <a:gd name="connsiteY3749" fmla="*/ 463550 h 1971675"/>
              <a:gd name="connsiteX3750" fmla="*/ 504825 w 2349500"/>
              <a:gd name="connsiteY3750" fmla="*/ 431800 h 1971675"/>
              <a:gd name="connsiteX3751" fmla="*/ 498475 w 2349500"/>
              <a:gd name="connsiteY3751" fmla="*/ 422275 h 1971675"/>
              <a:gd name="connsiteX3752" fmla="*/ 488950 w 2349500"/>
              <a:gd name="connsiteY3752" fmla="*/ 419100 h 1971675"/>
              <a:gd name="connsiteX3753" fmla="*/ 479425 w 2349500"/>
              <a:gd name="connsiteY3753" fmla="*/ 419100 h 1971675"/>
              <a:gd name="connsiteX3754" fmla="*/ 469900 w 2349500"/>
              <a:gd name="connsiteY3754" fmla="*/ 428625 h 1971675"/>
              <a:gd name="connsiteX3755" fmla="*/ 460375 w 2349500"/>
              <a:gd name="connsiteY3755" fmla="*/ 441325 h 1971675"/>
              <a:gd name="connsiteX3756" fmla="*/ 444500 w 2349500"/>
              <a:gd name="connsiteY3756" fmla="*/ 450850 h 1971675"/>
              <a:gd name="connsiteX3757" fmla="*/ 428625 w 2349500"/>
              <a:gd name="connsiteY3757" fmla="*/ 454025 h 1971675"/>
              <a:gd name="connsiteX3758" fmla="*/ 409575 w 2349500"/>
              <a:gd name="connsiteY3758" fmla="*/ 454025 h 1971675"/>
              <a:gd name="connsiteX3759" fmla="*/ 393700 w 2349500"/>
              <a:gd name="connsiteY3759" fmla="*/ 444500 h 1971675"/>
              <a:gd name="connsiteX3760" fmla="*/ 381000 w 2349500"/>
              <a:gd name="connsiteY3760" fmla="*/ 438150 h 1971675"/>
              <a:gd name="connsiteX3761" fmla="*/ 365125 w 2349500"/>
              <a:gd name="connsiteY3761" fmla="*/ 425450 h 1971675"/>
              <a:gd name="connsiteX3762" fmla="*/ 361950 w 2349500"/>
              <a:gd name="connsiteY3762" fmla="*/ 419100 h 1971675"/>
              <a:gd name="connsiteX3763" fmla="*/ 365125 w 2349500"/>
              <a:gd name="connsiteY3763" fmla="*/ 412750 h 1971675"/>
              <a:gd name="connsiteX3764" fmla="*/ 365125 w 2349500"/>
              <a:gd name="connsiteY3764" fmla="*/ 409575 h 1971675"/>
              <a:gd name="connsiteX3765" fmla="*/ 365125 w 2349500"/>
              <a:gd name="connsiteY3765" fmla="*/ 406400 h 1971675"/>
              <a:gd name="connsiteX3766" fmla="*/ 361950 w 2349500"/>
              <a:gd name="connsiteY3766" fmla="*/ 403225 h 1971675"/>
              <a:gd name="connsiteX3767" fmla="*/ 355600 w 2349500"/>
              <a:gd name="connsiteY3767" fmla="*/ 396875 h 1971675"/>
              <a:gd name="connsiteX3768" fmla="*/ 346075 w 2349500"/>
              <a:gd name="connsiteY3768" fmla="*/ 393700 h 1971675"/>
              <a:gd name="connsiteX3769" fmla="*/ 339725 w 2349500"/>
              <a:gd name="connsiteY3769" fmla="*/ 384175 h 1971675"/>
              <a:gd name="connsiteX3770" fmla="*/ 336550 w 2349500"/>
              <a:gd name="connsiteY3770" fmla="*/ 377825 h 1971675"/>
              <a:gd name="connsiteX3771" fmla="*/ 330200 w 2349500"/>
              <a:gd name="connsiteY3771" fmla="*/ 371475 h 1971675"/>
              <a:gd name="connsiteX3772" fmla="*/ 323850 w 2349500"/>
              <a:gd name="connsiteY3772" fmla="*/ 365125 h 1971675"/>
              <a:gd name="connsiteX3773" fmla="*/ 323850 w 2349500"/>
              <a:gd name="connsiteY3773" fmla="*/ 361950 h 1971675"/>
              <a:gd name="connsiteX3774" fmla="*/ 336550 w 2349500"/>
              <a:gd name="connsiteY3774" fmla="*/ 352425 h 1971675"/>
              <a:gd name="connsiteX3775" fmla="*/ 355600 w 2349500"/>
              <a:gd name="connsiteY3775" fmla="*/ 339725 h 1971675"/>
              <a:gd name="connsiteX3776" fmla="*/ 371475 w 2349500"/>
              <a:gd name="connsiteY3776" fmla="*/ 333375 h 1971675"/>
              <a:gd name="connsiteX3777" fmla="*/ 374650 w 2349500"/>
              <a:gd name="connsiteY3777" fmla="*/ 330200 h 1971675"/>
              <a:gd name="connsiteX3778" fmla="*/ 377825 w 2349500"/>
              <a:gd name="connsiteY3778" fmla="*/ 327025 h 1971675"/>
              <a:gd name="connsiteX3779" fmla="*/ 377825 w 2349500"/>
              <a:gd name="connsiteY3779" fmla="*/ 320675 h 1971675"/>
              <a:gd name="connsiteX3780" fmla="*/ 381000 w 2349500"/>
              <a:gd name="connsiteY3780" fmla="*/ 314325 h 1971675"/>
              <a:gd name="connsiteX3781" fmla="*/ 384175 w 2349500"/>
              <a:gd name="connsiteY3781" fmla="*/ 311150 h 1971675"/>
              <a:gd name="connsiteX3782" fmla="*/ 390525 w 2349500"/>
              <a:gd name="connsiteY3782" fmla="*/ 311150 h 1971675"/>
              <a:gd name="connsiteX3783" fmla="*/ 403225 w 2349500"/>
              <a:gd name="connsiteY3783" fmla="*/ 311150 h 1971675"/>
              <a:gd name="connsiteX3784" fmla="*/ 409575 w 2349500"/>
              <a:gd name="connsiteY3784" fmla="*/ 311150 h 1971675"/>
              <a:gd name="connsiteX3785" fmla="*/ 415925 w 2349500"/>
              <a:gd name="connsiteY3785" fmla="*/ 311150 h 1971675"/>
              <a:gd name="connsiteX3786" fmla="*/ 419100 w 2349500"/>
              <a:gd name="connsiteY3786" fmla="*/ 314325 h 1971675"/>
              <a:gd name="connsiteX3787" fmla="*/ 422275 w 2349500"/>
              <a:gd name="connsiteY3787" fmla="*/ 311150 h 1971675"/>
              <a:gd name="connsiteX3788" fmla="*/ 425450 w 2349500"/>
              <a:gd name="connsiteY3788" fmla="*/ 307975 h 1971675"/>
              <a:gd name="connsiteX3789" fmla="*/ 419100 w 2349500"/>
              <a:gd name="connsiteY3789" fmla="*/ 304800 h 1971675"/>
              <a:gd name="connsiteX3790" fmla="*/ 409575 w 2349500"/>
              <a:gd name="connsiteY3790" fmla="*/ 298450 h 1971675"/>
              <a:gd name="connsiteX3791" fmla="*/ 396875 w 2349500"/>
              <a:gd name="connsiteY3791" fmla="*/ 295275 h 1971675"/>
              <a:gd name="connsiteX3792" fmla="*/ 361950 w 2349500"/>
              <a:gd name="connsiteY3792" fmla="*/ 295275 h 1971675"/>
              <a:gd name="connsiteX3793" fmla="*/ 352425 w 2349500"/>
              <a:gd name="connsiteY3793" fmla="*/ 295275 h 1971675"/>
              <a:gd name="connsiteX3794" fmla="*/ 346075 w 2349500"/>
              <a:gd name="connsiteY3794" fmla="*/ 292100 h 1971675"/>
              <a:gd name="connsiteX3795" fmla="*/ 330200 w 2349500"/>
              <a:gd name="connsiteY3795" fmla="*/ 282575 h 1971675"/>
              <a:gd name="connsiteX3796" fmla="*/ 320675 w 2349500"/>
              <a:gd name="connsiteY3796" fmla="*/ 273050 h 1971675"/>
              <a:gd name="connsiteX3797" fmla="*/ 314325 w 2349500"/>
              <a:gd name="connsiteY3797" fmla="*/ 263525 h 1971675"/>
              <a:gd name="connsiteX3798" fmla="*/ 311150 w 2349500"/>
              <a:gd name="connsiteY3798" fmla="*/ 254000 h 1971675"/>
              <a:gd name="connsiteX3799" fmla="*/ 317500 w 2349500"/>
              <a:gd name="connsiteY3799" fmla="*/ 247650 h 1971675"/>
              <a:gd name="connsiteX3800" fmla="*/ 323850 w 2349500"/>
              <a:gd name="connsiteY3800" fmla="*/ 238125 h 1971675"/>
              <a:gd name="connsiteX3801" fmla="*/ 327025 w 2349500"/>
              <a:gd name="connsiteY3801" fmla="*/ 234950 h 1971675"/>
              <a:gd name="connsiteX3802" fmla="*/ 330200 w 2349500"/>
              <a:gd name="connsiteY3802" fmla="*/ 231775 h 1971675"/>
              <a:gd name="connsiteX3803" fmla="*/ 333375 w 2349500"/>
              <a:gd name="connsiteY3803" fmla="*/ 228600 h 1971675"/>
              <a:gd name="connsiteX3804" fmla="*/ 333375 w 2349500"/>
              <a:gd name="connsiteY3804" fmla="*/ 225425 h 1971675"/>
              <a:gd name="connsiteX3805" fmla="*/ 327025 w 2349500"/>
              <a:gd name="connsiteY3805" fmla="*/ 219075 h 1971675"/>
              <a:gd name="connsiteX3806" fmla="*/ 301625 w 2349500"/>
              <a:gd name="connsiteY3806" fmla="*/ 203200 h 1971675"/>
              <a:gd name="connsiteX3807" fmla="*/ 285750 w 2349500"/>
              <a:gd name="connsiteY3807" fmla="*/ 196850 h 1971675"/>
              <a:gd name="connsiteX3808" fmla="*/ 276225 w 2349500"/>
              <a:gd name="connsiteY3808" fmla="*/ 196850 h 1971675"/>
              <a:gd name="connsiteX3809" fmla="*/ 266700 w 2349500"/>
              <a:gd name="connsiteY3809" fmla="*/ 196850 h 1971675"/>
              <a:gd name="connsiteX3810" fmla="*/ 260350 w 2349500"/>
              <a:gd name="connsiteY3810" fmla="*/ 200025 h 1971675"/>
              <a:gd name="connsiteX3811" fmla="*/ 254000 w 2349500"/>
              <a:gd name="connsiteY3811" fmla="*/ 206375 h 1971675"/>
              <a:gd name="connsiteX3812" fmla="*/ 244475 w 2349500"/>
              <a:gd name="connsiteY3812" fmla="*/ 219075 h 1971675"/>
              <a:gd name="connsiteX3813" fmla="*/ 241300 w 2349500"/>
              <a:gd name="connsiteY3813" fmla="*/ 225425 h 1971675"/>
              <a:gd name="connsiteX3814" fmla="*/ 241300 w 2349500"/>
              <a:gd name="connsiteY3814" fmla="*/ 231775 h 1971675"/>
              <a:gd name="connsiteX3815" fmla="*/ 244475 w 2349500"/>
              <a:gd name="connsiteY3815" fmla="*/ 234950 h 1971675"/>
              <a:gd name="connsiteX3816" fmla="*/ 250825 w 2349500"/>
              <a:gd name="connsiteY3816" fmla="*/ 238125 h 1971675"/>
              <a:gd name="connsiteX3817" fmla="*/ 260350 w 2349500"/>
              <a:gd name="connsiteY3817" fmla="*/ 244475 h 1971675"/>
              <a:gd name="connsiteX3818" fmla="*/ 266700 w 2349500"/>
              <a:gd name="connsiteY3818" fmla="*/ 254000 h 1971675"/>
              <a:gd name="connsiteX3819" fmla="*/ 266700 w 2349500"/>
              <a:gd name="connsiteY3819" fmla="*/ 260350 h 1971675"/>
              <a:gd name="connsiteX3820" fmla="*/ 263525 w 2349500"/>
              <a:gd name="connsiteY3820" fmla="*/ 269875 h 1971675"/>
              <a:gd name="connsiteX3821" fmla="*/ 260350 w 2349500"/>
              <a:gd name="connsiteY3821" fmla="*/ 273050 h 1971675"/>
              <a:gd name="connsiteX3822" fmla="*/ 257175 w 2349500"/>
              <a:gd name="connsiteY3822" fmla="*/ 273050 h 1971675"/>
              <a:gd name="connsiteX3823" fmla="*/ 244475 w 2349500"/>
              <a:gd name="connsiteY3823" fmla="*/ 269875 h 1971675"/>
              <a:gd name="connsiteX3824" fmla="*/ 234950 w 2349500"/>
              <a:gd name="connsiteY3824" fmla="*/ 260350 h 1971675"/>
              <a:gd name="connsiteX3825" fmla="*/ 231775 w 2349500"/>
              <a:gd name="connsiteY3825" fmla="*/ 254000 h 1971675"/>
              <a:gd name="connsiteX3826" fmla="*/ 228600 w 2349500"/>
              <a:gd name="connsiteY3826" fmla="*/ 244475 h 1971675"/>
              <a:gd name="connsiteX3827" fmla="*/ 228600 w 2349500"/>
              <a:gd name="connsiteY3827" fmla="*/ 234950 h 1971675"/>
              <a:gd name="connsiteX3828" fmla="*/ 231775 w 2349500"/>
              <a:gd name="connsiteY3828" fmla="*/ 225425 h 1971675"/>
              <a:gd name="connsiteX3829" fmla="*/ 234950 w 2349500"/>
              <a:gd name="connsiteY3829" fmla="*/ 212725 h 1971675"/>
              <a:gd name="connsiteX3830" fmla="*/ 244475 w 2349500"/>
              <a:gd name="connsiteY3830" fmla="*/ 200025 h 1971675"/>
              <a:gd name="connsiteX3831" fmla="*/ 254000 w 2349500"/>
              <a:gd name="connsiteY3831" fmla="*/ 190500 h 1971675"/>
              <a:gd name="connsiteX3832" fmla="*/ 263525 w 2349500"/>
              <a:gd name="connsiteY3832" fmla="*/ 180975 h 1971675"/>
              <a:gd name="connsiteX3833" fmla="*/ 276225 w 2349500"/>
              <a:gd name="connsiteY3833" fmla="*/ 174625 h 1971675"/>
              <a:gd name="connsiteX3834" fmla="*/ 292100 w 2349500"/>
              <a:gd name="connsiteY3834" fmla="*/ 168275 h 1971675"/>
              <a:gd name="connsiteX3835" fmla="*/ 323850 w 2349500"/>
              <a:gd name="connsiteY3835" fmla="*/ 168275 h 1971675"/>
              <a:gd name="connsiteX3836" fmla="*/ 346075 w 2349500"/>
              <a:gd name="connsiteY3836" fmla="*/ 171450 h 1971675"/>
              <a:gd name="connsiteX3837" fmla="*/ 361950 w 2349500"/>
              <a:gd name="connsiteY3837" fmla="*/ 180975 h 1971675"/>
              <a:gd name="connsiteX3838" fmla="*/ 368300 w 2349500"/>
              <a:gd name="connsiteY3838" fmla="*/ 184150 h 1971675"/>
              <a:gd name="connsiteX3839" fmla="*/ 374650 w 2349500"/>
              <a:gd name="connsiteY3839" fmla="*/ 187325 h 1971675"/>
              <a:gd name="connsiteX3840" fmla="*/ 377825 w 2349500"/>
              <a:gd name="connsiteY3840" fmla="*/ 187325 h 1971675"/>
              <a:gd name="connsiteX3841" fmla="*/ 381000 w 2349500"/>
              <a:gd name="connsiteY3841" fmla="*/ 184150 h 1971675"/>
              <a:gd name="connsiteX3842" fmla="*/ 381000 w 2349500"/>
              <a:gd name="connsiteY3842" fmla="*/ 180975 h 1971675"/>
              <a:gd name="connsiteX3843" fmla="*/ 381000 w 2349500"/>
              <a:gd name="connsiteY3843" fmla="*/ 168275 h 1971675"/>
              <a:gd name="connsiteX3844" fmla="*/ 384175 w 2349500"/>
              <a:gd name="connsiteY3844" fmla="*/ 165100 h 1971675"/>
              <a:gd name="connsiteX3845" fmla="*/ 390525 w 2349500"/>
              <a:gd name="connsiteY3845" fmla="*/ 161925 h 1971675"/>
              <a:gd name="connsiteX3846" fmla="*/ 403225 w 2349500"/>
              <a:gd name="connsiteY3846" fmla="*/ 165100 h 1971675"/>
              <a:gd name="connsiteX3847" fmla="*/ 412750 w 2349500"/>
              <a:gd name="connsiteY3847" fmla="*/ 168275 h 1971675"/>
              <a:gd name="connsiteX3848" fmla="*/ 431800 w 2349500"/>
              <a:gd name="connsiteY3848" fmla="*/ 180975 h 1971675"/>
              <a:gd name="connsiteX3849" fmla="*/ 447675 w 2349500"/>
              <a:gd name="connsiteY3849" fmla="*/ 196850 h 1971675"/>
              <a:gd name="connsiteX3850" fmla="*/ 454025 w 2349500"/>
              <a:gd name="connsiteY3850" fmla="*/ 215900 h 1971675"/>
              <a:gd name="connsiteX3851" fmla="*/ 460375 w 2349500"/>
              <a:gd name="connsiteY3851" fmla="*/ 234950 h 1971675"/>
              <a:gd name="connsiteX3852" fmla="*/ 460375 w 2349500"/>
              <a:gd name="connsiteY3852" fmla="*/ 254000 h 1971675"/>
              <a:gd name="connsiteX3853" fmla="*/ 460375 w 2349500"/>
              <a:gd name="connsiteY3853" fmla="*/ 273050 h 1971675"/>
              <a:gd name="connsiteX3854" fmla="*/ 463550 w 2349500"/>
              <a:gd name="connsiteY3854" fmla="*/ 282575 h 1971675"/>
              <a:gd name="connsiteX3855" fmla="*/ 466725 w 2349500"/>
              <a:gd name="connsiteY3855" fmla="*/ 288925 h 1971675"/>
              <a:gd name="connsiteX3856" fmla="*/ 469900 w 2349500"/>
              <a:gd name="connsiteY3856" fmla="*/ 288925 h 1971675"/>
              <a:gd name="connsiteX3857" fmla="*/ 469900 w 2349500"/>
              <a:gd name="connsiteY3857" fmla="*/ 282575 h 1971675"/>
              <a:gd name="connsiteX3858" fmla="*/ 473075 w 2349500"/>
              <a:gd name="connsiteY3858" fmla="*/ 273050 h 1971675"/>
              <a:gd name="connsiteX3859" fmla="*/ 476250 w 2349500"/>
              <a:gd name="connsiteY3859" fmla="*/ 263525 h 1971675"/>
              <a:gd name="connsiteX3860" fmla="*/ 488950 w 2349500"/>
              <a:gd name="connsiteY3860" fmla="*/ 250825 h 1971675"/>
              <a:gd name="connsiteX3861" fmla="*/ 492125 w 2349500"/>
              <a:gd name="connsiteY3861" fmla="*/ 247650 h 1971675"/>
              <a:gd name="connsiteX3862" fmla="*/ 498475 w 2349500"/>
              <a:gd name="connsiteY3862" fmla="*/ 244475 h 1971675"/>
              <a:gd name="connsiteX3863" fmla="*/ 501650 w 2349500"/>
              <a:gd name="connsiteY3863" fmla="*/ 247650 h 1971675"/>
              <a:gd name="connsiteX3864" fmla="*/ 508000 w 2349500"/>
              <a:gd name="connsiteY3864" fmla="*/ 250825 h 1971675"/>
              <a:gd name="connsiteX3865" fmla="*/ 521344 w 2349500"/>
              <a:gd name="connsiteY3865" fmla="*/ 274845 h 1971675"/>
              <a:gd name="connsiteX3866" fmla="*/ 523875 w 2349500"/>
              <a:gd name="connsiteY3866" fmla="*/ 244475 h 1971675"/>
              <a:gd name="connsiteX3867" fmla="*/ 520700 w 2349500"/>
              <a:gd name="connsiteY3867" fmla="*/ 212725 h 1971675"/>
              <a:gd name="connsiteX3868" fmla="*/ 514350 w 2349500"/>
              <a:gd name="connsiteY3868" fmla="*/ 187325 h 1971675"/>
              <a:gd name="connsiteX3869" fmla="*/ 504825 w 2349500"/>
              <a:gd name="connsiteY3869" fmla="*/ 171450 h 1971675"/>
              <a:gd name="connsiteX3870" fmla="*/ 495300 w 2349500"/>
              <a:gd name="connsiteY3870" fmla="*/ 161925 h 1971675"/>
              <a:gd name="connsiteX3871" fmla="*/ 485775 w 2349500"/>
              <a:gd name="connsiteY3871" fmla="*/ 155575 h 1971675"/>
              <a:gd name="connsiteX3872" fmla="*/ 476250 w 2349500"/>
              <a:gd name="connsiteY3872" fmla="*/ 146050 h 1971675"/>
              <a:gd name="connsiteX3873" fmla="*/ 469900 w 2349500"/>
              <a:gd name="connsiteY3873" fmla="*/ 136525 h 1971675"/>
              <a:gd name="connsiteX3874" fmla="*/ 457200 w 2349500"/>
              <a:gd name="connsiteY3874" fmla="*/ 114300 h 1971675"/>
              <a:gd name="connsiteX3875" fmla="*/ 450850 w 2349500"/>
              <a:gd name="connsiteY3875" fmla="*/ 104775 h 1971675"/>
              <a:gd name="connsiteX3876" fmla="*/ 444500 w 2349500"/>
              <a:gd name="connsiteY3876" fmla="*/ 98425 h 1971675"/>
              <a:gd name="connsiteX3877" fmla="*/ 438150 w 2349500"/>
              <a:gd name="connsiteY3877" fmla="*/ 88900 h 1971675"/>
              <a:gd name="connsiteX3878" fmla="*/ 438150 w 2349500"/>
              <a:gd name="connsiteY3878" fmla="*/ 85725 h 1971675"/>
              <a:gd name="connsiteX3879" fmla="*/ 441325 w 2349500"/>
              <a:gd name="connsiteY3879" fmla="*/ 85725 h 1971675"/>
              <a:gd name="connsiteX3880" fmla="*/ 454025 w 2349500"/>
              <a:gd name="connsiteY3880" fmla="*/ 82550 h 1971675"/>
              <a:gd name="connsiteX3881" fmla="*/ 469900 w 2349500"/>
              <a:gd name="connsiteY3881" fmla="*/ 85725 h 1971675"/>
              <a:gd name="connsiteX3882" fmla="*/ 473075 w 2349500"/>
              <a:gd name="connsiteY3882" fmla="*/ 85725 h 1971675"/>
              <a:gd name="connsiteX3883" fmla="*/ 476250 w 2349500"/>
              <a:gd name="connsiteY3883" fmla="*/ 85725 h 1971675"/>
              <a:gd name="connsiteX3884" fmla="*/ 476250 w 2349500"/>
              <a:gd name="connsiteY3884" fmla="*/ 82550 h 1971675"/>
              <a:gd name="connsiteX3885" fmla="*/ 476250 w 2349500"/>
              <a:gd name="connsiteY3885" fmla="*/ 79375 h 1971675"/>
              <a:gd name="connsiteX3886" fmla="*/ 463550 w 2349500"/>
              <a:gd name="connsiteY3886" fmla="*/ 63500 h 1971675"/>
              <a:gd name="connsiteX3887" fmla="*/ 450850 w 2349500"/>
              <a:gd name="connsiteY3887" fmla="*/ 47625 h 1971675"/>
              <a:gd name="connsiteX3888" fmla="*/ 438150 w 2349500"/>
              <a:gd name="connsiteY3888" fmla="*/ 38100 h 1971675"/>
              <a:gd name="connsiteX3889" fmla="*/ 425450 w 2349500"/>
              <a:gd name="connsiteY3889" fmla="*/ 28575 h 1971675"/>
              <a:gd name="connsiteX3890" fmla="*/ 412750 w 2349500"/>
              <a:gd name="connsiteY3890" fmla="*/ 22225 h 1971675"/>
              <a:gd name="connsiteX3891" fmla="*/ 400050 w 2349500"/>
              <a:gd name="connsiteY3891" fmla="*/ 19050 h 1971675"/>
              <a:gd name="connsiteX3892" fmla="*/ 390525 w 2349500"/>
              <a:gd name="connsiteY3892" fmla="*/ 19050 h 1971675"/>
              <a:gd name="connsiteX3893" fmla="*/ 381000 w 2349500"/>
              <a:gd name="connsiteY3893" fmla="*/ 19050 h 1971675"/>
              <a:gd name="connsiteX3894" fmla="*/ 365125 w 2349500"/>
              <a:gd name="connsiteY3894" fmla="*/ 25400 h 1971675"/>
              <a:gd name="connsiteX3895" fmla="*/ 355600 w 2349500"/>
              <a:gd name="connsiteY3895" fmla="*/ 28575 h 1971675"/>
              <a:gd name="connsiteX3896" fmla="*/ 346075 w 2349500"/>
              <a:gd name="connsiteY3896" fmla="*/ 31750 h 1971675"/>
              <a:gd name="connsiteX3897" fmla="*/ 336550 w 2349500"/>
              <a:gd name="connsiteY3897" fmla="*/ 31750 h 1971675"/>
              <a:gd name="connsiteX3898" fmla="*/ 330200 w 2349500"/>
              <a:gd name="connsiteY3898" fmla="*/ 38100 h 1971675"/>
              <a:gd name="connsiteX3899" fmla="*/ 327025 w 2349500"/>
              <a:gd name="connsiteY3899" fmla="*/ 44450 h 1971675"/>
              <a:gd name="connsiteX3900" fmla="*/ 327025 w 2349500"/>
              <a:gd name="connsiteY3900" fmla="*/ 53975 h 1971675"/>
              <a:gd name="connsiteX3901" fmla="*/ 330200 w 2349500"/>
              <a:gd name="connsiteY3901" fmla="*/ 60325 h 1971675"/>
              <a:gd name="connsiteX3902" fmla="*/ 336550 w 2349500"/>
              <a:gd name="connsiteY3902" fmla="*/ 60325 h 1971675"/>
              <a:gd name="connsiteX3903" fmla="*/ 349250 w 2349500"/>
              <a:gd name="connsiteY3903" fmla="*/ 50800 h 1971675"/>
              <a:gd name="connsiteX3904" fmla="*/ 358775 w 2349500"/>
              <a:gd name="connsiteY3904" fmla="*/ 44450 h 1971675"/>
              <a:gd name="connsiteX3905" fmla="*/ 365125 w 2349500"/>
              <a:gd name="connsiteY3905" fmla="*/ 44450 h 1971675"/>
              <a:gd name="connsiteX3906" fmla="*/ 371475 w 2349500"/>
              <a:gd name="connsiteY3906" fmla="*/ 50800 h 1971675"/>
              <a:gd name="connsiteX3907" fmla="*/ 374650 w 2349500"/>
              <a:gd name="connsiteY3907" fmla="*/ 60325 h 1971675"/>
              <a:gd name="connsiteX3908" fmla="*/ 371475 w 2349500"/>
              <a:gd name="connsiteY3908" fmla="*/ 73025 h 1971675"/>
              <a:gd name="connsiteX3909" fmla="*/ 365125 w 2349500"/>
              <a:gd name="connsiteY3909" fmla="*/ 82550 h 1971675"/>
              <a:gd name="connsiteX3910" fmla="*/ 355600 w 2349500"/>
              <a:gd name="connsiteY3910" fmla="*/ 88900 h 1971675"/>
              <a:gd name="connsiteX3911" fmla="*/ 342900 w 2349500"/>
              <a:gd name="connsiteY3911" fmla="*/ 92075 h 1971675"/>
              <a:gd name="connsiteX3912" fmla="*/ 330200 w 2349500"/>
              <a:gd name="connsiteY3912" fmla="*/ 88900 h 1971675"/>
              <a:gd name="connsiteX3913" fmla="*/ 317500 w 2349500"/>
              <a:gd name="connsiteY3913" fmla="*/ 82550 h 1971675"/>
              <a:gd name="connsiteX3914" fmla="*/ 307975 w 2349500"/>
              <a:gd name="connsiteY3914" fmla="*/ 69850 h 1971675"/>
              <a:gd name="connsiteX3915" fmla="*/ 304800 w 2349500"/>
              <a:gd name="connsiteY3915" fmla="*/ 63500 h 1971675"/>
              <a:gd name="connsiteX3916" fmla="*/ 304800 w 2349500"/>
              <a:gd name="connsiteY3916" fmla="*/ 57150 h 1971675"/>
              <a:gd name="connsiteX3917" fmla="*/ 304800 w 2349500"/>
              <a:gd name="connsiteY3917" fmla="*/ 47625 h 1971675"/>
              <a:gd name="connsiteX3918" fmla="*/ 307975 w 2349500"/>
              <a:gd name="connsiteY3918" fmla="*/ 38100 h 1971675"/>
              <a:gd name="connsiteX3919" fmla="*/ 314325 w 2349500"/>
              <a:gd name="connsiteY3919" fmla="*/ 28575 h 1971675"/>
              <a:gd name="connsiteX3920" fmla="*/ 320675 w 2349500"/>
              <a:gd name="connsiteY3920" fmla="*/ 19050 h 1971675"/>
              <a:gd name="connsiteX3921" fmla="*/ 330200 w 2349500"/>
              <a:gd name="connsiteY3921" fmla="*/ 12700 h 1971675"/>
              <a:gd name="connsiteX3922" fmla="*/ 342900 w 2349500"/>
              <a:gd name="connsiteY3922" fmla="*/ 635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Lst>
            <a:rect l="l" t="t" r="r" b="b"/>
            <a:pathLst>
              <a:path w="2349500" h="1971675">
                <a:moveTo>
                  <a:pt x="1997075" y="1647825"/>
                </a:moveTo>
                <a:lnTo>
                  <a:pt x="2009775" y="1647825"/>
                </a:lnTo>
                <a:lnTo>
                  <a:pt x="2028825" y="1670050"/>
                </a:lnTo>
                <a:lnTo>
                  <a:pt x="2041525" y="1685925"/>
                </a:lnTo>
                <a:lnTo>
                  <a:pt x="2051050" y="1701800"/>
                </a:lnTo>
                <a:lnTo>
                  <a:pt x="2054225" y="1717675"/>
                </a:lnTo>
                <a:lnTo>
                  <a:pt x="2054225" y="1733550"/>
                </a:lnTo>
                <a:lnTo>
                  <a:pt x="2047875" y="1746250"/>
                </a:lnTo>
                <a:lnTo>
                  <a:pt x="2041525" y="1755775"/>
                </a:lnTo>
                <a:lnTo>
                  <a:pt x="2032000" y="1755775"/>
                </a:lnTo>
                <a:lnTo>
                  <a:pt x="2025650" y="1755775"/>
                </a:lnTo>
                <a:lnTo>
                  <a:pt x="2019300" y="1749425"/>
                </a:lnTo>
                <a:lnTo>
                  <a:pt x="2019300" y="1739900"/>
                </a:lnTo>
                <a:lnTo>
                  <a:pt x="2019300" y="1730375"/>
                </a:lnTo>
                <a:lnTo>
                  <a:pt x="2025650" y="1724025"/>
                </a:lnTo>
                <a:lnTo>
                  <a:pt x="2032000" y="1714500"/>
                </a:lnTo>
                <a:lnTo>
                  <a:pt x="2032000" y="1698625"/>
                </a:lnTo>
                <a:lnTo>
                  <a:pt x="2025650" y="1689100"/>
                </a:lnTo>
                <a:lnTo>
                  <a:pt x="2019300" y="1676400"/>
                </a:lnTo>
                <a:close/>
                <a:moveTo>
                  <a:pt x="1600200" y="1628775"/>
                </a:moveTo>
                <a:lnTo>
                  <a:pt x="1603375" y="1641475"/>
                </a:lnTo>
                <a:lnTo>
                  <a:pt x="1603375" y="1651000"/>
                </a:lnTo>
                <a:lnTo>
                  <a:pt x="1603375" y="1657350"/>
                </a:lnTo>
                <a:lnTo>
                  <a:pt x="1584325" y="1673225"/>
                </a:lnTo>
                <a:lnTo>
                  <a:pt x="1562100" y="1695450"/>
                </a:lnTo>
                <a:lnTo>
                  <a:pt x="1539875" y="1720850"/>
                </a:lnTo>
                <a:lnTo>
                  <a:pt x="1533525" y="1733550"/>
                </a:lnTo>
                <a:lnTo>
                  <a:pt x="1530350" y="1746250"/>
                </a:lnTo>
                <a:lnTo>
                  <a:pt x="1530350" y="1755775"/>
                </a:lnTo>
                <a:lnTo>
                  <a:pt x="1533525" y="1768475"/>
                </a:lnTo>
                <a:lnTo>
                  <a:pt x="1539875" y="1774825"/>
                </a:lnTo>
                <a:lnTo>
                  <a:pt x="1549400" y="1784350"/>
                </a:lnTo>
                <a:lnTo>
                  <a:pt x="1555750" y="1793875"/>
                </a:lnTo>
                <a:lnTo>
                  <a:pt x="1562100" y="1803400"/>
                </a:lnTo>
                <a:lnTo>
                  <a:pt x="1565275" y="1816100"/>
                </a:lnTo>
                <a:lnTo>
                  <a:pt x="1562100" y="1825625"/>
                </a:lnTo>
                <a:lnTo>
                  <a:pt x="1562100" y="1835150"/>
                </a:lnTo>
                <a:lnTo>
                  <a:pt x="1562100" y="1841500"/>
                </a:lnTo>
                <a:lnTo>
                  <a:pt x="1565275" y="1844675"/>
                </a:lnTo>
                <a:lnTo>
                  <a:pt x="1571625" y="1847850"/>
                </a:lnTo>
                <a:lnTo>
                  <a:pt x="1581150" y="1851025"/>
                </a:lnTo>
                <a:lnTo>
                  <a:pt x="1590675" y="1847850"/>
                </a:lnTo>
                <a:lnTo>
                  <a:pt x="1597025" y="1844675"/>
                </a:lnTo>
                <a:lnTo>
                  <a:pt x="1603375" y="1847850"/>
                </a:lnTo>
                <a:lnTo>
                  <a:pt x="1603375" y="1851025"/>
                </a:lnTo>
                <a:lnTo>
                  <a:pt x="1597025" y="1854200"/>
                </a:lnTo>
                <a:lnTo>
                  <a:pt x="1581150" y="1860550"/>
                </a:lnTo>
                <a:lnTo>
                  <a:pt x="1555750" y="1866900"/>
                </a:lnTo>
                <a:lnTo>
                  <a:pt x="1543050" y="1863725"/>
                </a:lnTo>
                <a:lnTo>
                  <a:pt x="1530350" y="1860550"/>
                </a:lnTo>
                <a:lnTo>
                  <a:pt x="1517650" y="1854200"/>
                </a:lnTo>
                <a:lnTo>
                  <a:pt x="1508125" y="1844675"/>
                </a:lnTo>
                <a:lnTo>
                  <a:pt x="1501775" y="1831975"/>
                </a:lnTo>
                <a:lnTo>
                  <a:pt x="1498600" y="1819275"/>
                </a:lnTo>
                <a:lnTo>
                  <a:pt x="1495425" y="1790700"/>
                </a:lnTo>
                <a:lnTo>
                  <a:pt x="1498600" y="1765300"/>
                </a:lnTo>
                <a:lnTo>
                  <a:pt x="1504950" y="1739900"/>
                </a:lnTo>
                <a:lnTo>
                  <a:pt x="1514475" y="1724025"/>
                </a:lnTo>
                <a:lnTo>
                  <a:pt x="1524000" y="1708150"/>
                </a:lnTo>
                <a:lnTo>
                  <a:pt x="1552575" y="1673225"/>
                </a:lnTo>
                <a:close/>
                <a:moveTo>
                  <a:pt x="1930400" y="1625600"/>
                </a:moveTo>
                <a:lnTo>
                  <a:pt x="1936750" y="1635125"/>
                </a:lnTo>
                <a:lnTo>
                  <a:pt x="1946275" y="1644650"/>
                </a:lnTo>
                <a:lnTo>
                  <a:pt x="1952625" y="1670050"/>
                </a:lnTo>
                <a:lnTo>
                  <a:pt x="1955800" y="1698625"/>
                </a:lnTo>
                <a:lnTo>
                  <a:pt x="1955800" y="1727200"/>
                </a:lnTo>
                <a:lnTo>
                  <a:pt x="1949450" y="1739900"/>
                </a:lnTo>
                <a:lnTo>
                  <a:pt x="1946275" y="1749425"/>
                </a:lnTo>
                <a:lnTo>
                  <a:pt x="1936750" y="1755775"/>
                </a:lnTo>
                <a:lnTo>
                  <a:pt x="1930400" y="1762125"/>
                </a:lnTo>
                <a:lnTo>
                  <a:pt x="1917700" y="1765300"/>
                </a:lnTo>
                <a:lnTo>
                  <a:pt x="1905000" y="1762125"/>
                </a:lnTo>
                <a:lnTo>
                  <a:pt x="1898650" y="1755775"/>
                </a:lnTo>
                <a:lnTo>
                  <a:pt x="1895475" y="1749425"/>
                </a:lnTo>
                <a:lnTo>
                  <a:pt x="1898650" y="1743075"/>
                </a:lnTo>
                <a:lnTo>
                  <a:pt x="1905000" y="1739900"/>
                </a:lnTo>
                <a:lnTo>
                  <a:pt x="1914525" y="1736725"/>
                </a:lnTo>
                <a:lnTo>
                  <a:pt x="1927225" y="1733550"/>
                </a:lnTo>
                <a:lnTo>
                  <a:pt x="1936750" y="1724025"/>
                </a:lnTo>
                <a:lnTo>
                  <a:pt x="1943100" y="1711325"/>
                </a:lnTo>
                <a:lnTo>
                  <a:pt x="1946275" y="1695450"/>
                </a:lnTo>
                <a:lnTo>
                  <a:pt x="1943100" y="1676400"/>
                </a:lnTo>
                <a:lnTo>
                  <a:pt x="1939925" y="1657350"/>
                </a:lnTo>
                <a:close/>
                <a:moveTo>
                  <a:pt x="2111375" y="1546225"/>
                </a:moveTo>
                <a:lnTo>
                  <a:pt x="2120900" y="1546225"/>
                </a:lnTo>
                <a:lnTo>
                  <a:pt x="2127250" y="1552575"/>
                </a:lnTo>
                <a:lnTo>
                  <a:pt x="2130425" y="1555750"/>
                </a:lnTo>
                <a:lnTo>
                  <a:pt x="2130425" y="1562100"/>
                </a:lnTo>
                <a:lnTo>
                  <a:pt x="2120900" y="1581150"/>
                </a:lnTo>
                <a:lnTo>
                  <a:pt x="2111375" y="1597025"/>
                </a:lnTo>
                <a:lnTo>
                  <a:pt x="2095500" y="1606550"/>
                </a:lnTo>
                <a:lnTo>
                  <a:pt x="2076450" y="1612900"/>
                </a:lnTo>
                <a:lnTo>
                  <a:pt x="2060575" y="1612900"/>
                </a:lnTo>
                <a:lnTo>
                  <a:pt x="2041525" y="1609725"/>
                </a:lnTo>
                <a:lnTo>
                  <a:pt x="2022475" y="1600200"/>
                </a:lnTo>
                <a:lnTo>
                  <a:pt x="2003425" y="1590675"/>
                </a:lnTo>
                <a:lnTo>
                  <a:pt x="2016125" y="1593850"/>
                </a:lnTo>
                <a:lnTo>
                  <a:pt x="2028825" y="1590675"/>
                </a:lnTo>
                <a:lnTo>
                  <a:pt x="2041525" y="1597025"/>
                </a:lnTo>
                <a:lnTo>
                  <a:pt x="2054225" y="1603375"/>
                </a:lnTo>
                <a:lnTo>
                  <a:pt x="2066925" y="1603375"/>
                </a:lnTo>
                <a:lnTo>
                  <a:pt x="2076450" y="1600200"/>
                </a:lnTo>
                <a:lnTo>
                  <a:pt x="2082800" y="1597025"/>
                </a:lnTo>
                <a:lnTo>
                  <a:pt x="2085975" y="1593850"/>
                </a:lnTo>
                <a:lnTo>
                  <a:pt x="2092325" y="1584325"/>
                </a:lnTo>
                <a:lnTo>
                  <a:pt x="2098675" y="1565275"/>
                </a:lnTo>
                <a:lnTo>
                  <a:pt x="2105025" y="1549400"/>
                </a:lnTo>
                <a:close/>
                <a:moveTo>
                  <a:pt x="1898650" y="1539875"/>
                </a:moveTo>
                <a:lnTo>
                  <a:pt x="1895475" y="1562100"/>
                </a:lnTo>
                <a:lnTo>
                  <a:pt x="1892300" y="1581150"/>
                </a:lnTo>
                <a:lnTo>
                  <a:pt x="1879600" y="1603375"/>
                </a:lnTo>
                <a:lnTo>
                  <a:pt x="1870075" y="1619250"/>
                </a:lnTo>
                <a:lnTo>
                  <a:pt x="1847850" y="1635125"/>
                </a:lnTo>
                <a:lnTo>
                  <a:pt x="1828800" y="1647825"/>
                </a:lnTo>
                <a:lnTo>
                  <a:pt x="1816100" y="1654175"/>
                </a:lnTo>
                <a:lnTo>
                  <a:pt x="1809750" y="1660525"/>
                </a:lnTo>
                <a:lnTo>
                  <a:pt x="1803400" y="1663700"/>
                </a:lnTo>
                <a:lnTo>
                  <a:pt x="1800225" y="1663700"/>
                </a:lnTo>
                <a:lnTo>
                  <a:pt x="1800225" y="1660525"/>
                </a:lnTo>
                <a:lnTo>
                  <a:pt x="1800225" y="1654175"/>
                </a:lnTo>
                <a:lnTo>
                  <a:pt x="1800225" y="1644650"/>
                </a:lnTo>
                <a:lnTo>
                  <a:pt x="1803400" y="1638300"/>
                </a:lnTo>
                <a:lnTo>
                  <a:pt x="1806575" y="1635125"/>
                </a:lnTo>
                <a:lnTo>
                  <a:pt x="1803400" y="1631950"/>
                </a:lnTo>
                <a:lnTo>
                  <a:pt x="1793875" y="1631950"/>
                </a:lnTo>
                <a:lnTo>
                  <a:pt x="1784350" y="1625600"/>
                </a:lnTo>
                <a:lnTo>
                  <a:pt x="1781175" y="1622425"/>
                </a:lnTo>
                <a:lnTo>
                  <a:pt x="1790700" y="1616075"/>
                </a:lnTo>
                <a:lnTo>
                  <a:pt x="1812925" y="1603375"/>
                </a:lnTo>
                <a:lnTo>
                  <a:pt x="1825625" y="1597025"/>
                </a:lnTo>
                <a:lnTo>
                  <a:pt x="1841500" y="1593850"/>
                </a:lnTo>
                <a:lnTo>
                  <a:pt x="1851025" y="1590675"/>
                </a:lnTo>
                <a:lnTo>
                  <a:pt x="1860550" y="1584325"/>
                </a:lnTo>
                <a:lnTo>
                  <a:pt x="1873250" y="1571625"/>
                </a:lnTo>
                <a:lnTo>
                  <a:pt x="1885950" y="1555750"/>
                </a:lnTo>
                <a:lnTo>
                  <a:pt x="1889125" y="1543050"/>
                </a:lnTo>
                <a:close/>
                <a:moveTo>
                  <a:pt x="2206625" y="1527175"/>
                </a:moveTo>
                <a:lnTo>
                  <a:pt x="2219325" y="1530350"/>
                </a:lnTo>
                <a:lnTo>
                  <a:pt x="2228850" y="1536700"/>
                </a:lnTo>
                <a:lnTo>
                  <a:pt x="2238375" y="1549400"/>
                </a:lnTo>
                <a:lnTo>
                  <a:pt x="2238375" y="1558925"/>
                </a:lnTo>
                <a:lnTo>
                  <a:pt x="2238375" y="1565275"/>
                </a:lnTo>
                <a:lnTo>
                  <a:pt x="2235200" y="1584325"/>
                </a:lnTo>
                <a:lnTo>
                  <a:pt x="2228850" y="1600200"/>
                </a:lnTo>
                <a:lnTo>
                  <a:pt x="2222500" y="1612900"/>
                </a:lnTo>
                <a:lnTo>
                  <a:pt x="2216150" y="1622425"/>
                </a:lnTo>
                <a:lnTo>
                  <a:pt x="2206625" y="1628775"/>
                </a:lnTo>
                <a:lnTo>
                  <a:pt x="2200275" y="1631950"/>
                </a:lnTo>
                <a:lnTo>
                  <a:pt x="2184400" y="1631950"/>
                </a:lnTo>
                <a:lnTo>
                  <a:pt x="2174875" y="1631950"/>
                </a:lnTo>
                <a:lnTo>
                  <a:pt x="2171700" y="1635125"/>
                </a:lnTo>
                <a:lnTo>
                  <a:pt x="2168525" y="1638300"/>
                </a:lnTo>
                <a:lnTo>
                  <a:pt x="2168525" y="1651000"/>
                </a:lnTo>
                <a:lnTo>
                  <a:pt x="2165350" y="1660525"/>
                </a:lnTo>
                <a:lnTo>
                  <a:pt x="2159000" y="1663700"/>
                </a:lnTo>
                <a:lnTo>
                  <a:pt x="2152650" y="1660525"/>
                </a:lnTo>
                <a:lnTo>
                  <a:pt x="2146300" y="1657350"/>
                </a:lnTo>
                <a:lnTo>
                  <a:pt x="2139950" y="1654175"/>
                </a:lnTo>
                <a:lnTo>
                  <a:pt x="2136775" y="1654175"/>
                </a:lnTo>
                <a:lnTo>
                  <a:pt x="2130425" y="1660525"/>
                </a:lnTo>
                <a:lnTo>
                  <a:pt x="2120900" y="1666875"/>
                </a:lnTo>
                <a:lnTo>
                  <a:pt x="2111375" y="1670050"/>
                </a:lnTo>
                <a:lnTo>
                  <a:pt x="2098675" y="1670050"/>
                </a:lnTo>
                <a:lnTo>
                  <a:pt x="2085975" y="1670050"/>
                </a:lnTo>
                <a:lnTo>
                  <a:pt x="2070100" y="1670050"/>
                </a:lnTo>
                <a:lnTo>
                  <a:pt x="2054225" y="1663700"/>
                </a:lnTo>
                <a:lnTo>
                  <a:pt x="2038350" y="1657350"/>
                </a:lnTo>
                <a:lnTo>
                  <a:pt x="2022475" y="1651000"/>
                </a:lnTo>
                <a:lnTo>
                  <a:pt x="2025650" y="1647825"/>
                </a:lnTo>
                <a:lnTo>
                  <a:pt x="2025650" y="1641475"/>
                </a:lnTo>
                <a:lnTo>
                  <a:pt x="2041525" y="1651000"/>
                </a:lnTo>
                <a:lnTo>
                  <a:pt x="2057400" y="1657350"/>
                </a:lnTo>
                <a:lnTo>
                  <a:pt x="2073275" y="1660525"/>
                </a:lnTo>
                <a:lnTo>
                  <a:pt x="2085975" y="1660525"/>
                </a:lnTo>
                <a:lnTo>
                  <a:pt x="2098675" y="1660525"/>
                </a:lnTo>
                <a:lnTo>
                  <a:pt x="2111375" y="1657350"/>
                </a:lnTo>
                <a:lnTo>
                  <a:pt x="2120900" y="1651000"/>
                </a:lnTo>
                <a:lnTo>
                  <a:pt x="2127250" y="1644650"/>
                </a:lnTo>
                <a:lnTo>
                  <a:pt x="2133600" y="1638300"/>
                </a:lnTo>
                <a:lnTo>
                  <a:pt x="2136775" y="1638300"/>
                </a:lnTo>
                <a:lnTo>
                  <a:pt x="2149475" y="1644650"/>
                </a:lnTo>
                <a:lnTo>
                  <a:pt x="2155825" y="1647825"/>
                </a:lnTo>
                <a:lnTo>
                  <a:pt x="2155825" y="1635125"/>
                </a:lnTo>
                <a:lnTo>
                  <a:pt x="2155825" y="1625600"/>
                </a:lnTo>
                <a:lnTo>
                  <a:pt x="2162175" y="1619250"/>
                </a:lnTo>
                <a:lnTo>
                  <a:pt x="2165350" y="1616075"/>
                </a:lnTo>
                <a:lnTo>
                  <a:pt x="2171700" y="1619250"/>
                </a:lnTo>
                <a:lnTo>
                  <a:pt x="2178050" y="1622425"/>
                </a:lnTo>
                <a:lnTo>
                  <a:pt x="2187575" y="1622425"/>
                </a:lnTo>
                <a:lnTo>
                  <a:pt x="2193925" y="1622425"/>
                </a:lnTo>
                <a:lnTo>
                  <a:pt x="2203450" y="1616075"/>
                </a:lnTo>
                <a:lnTo>
                  <a:pt x="2216150" y="1603375"/>
                </a:lnTo>
                <a:lnTo>
                  <a:pt x="2222500" y="1584325"/>
                </a:lnTo>
                <a:lnTo>
                  <a:pt x="2225675" y="1565275"/>
                </a:lnTo>
                <a:lnTo>
                  <a:pt x="2222500" y="1555750"/>
                </a:lnTo>
                <a:lnTo>
                  <a:pt x="2219325" y="1546225"/>
                </a:lnTo>
                <a:lnTo>
                  <a:pt x="2212975" y="1539875"/>
                </a:lnTo>
                <a:lnTo>
                  <a:pt x="2203450" y="1539875"/>
                </a:lnTo>
                <a:lnTo>
                  <a:pt x="2197100" y="1539875"/>
                </a:lnTo>
                <a:lnTo>
                  <a:pt x="2193925" y="1546225"/>
                </a:lnTo>
                <a:lnTo>
                  <a:pt x="2187575" y="1555750"/>
                </a:lnTo>
                <a:lnTo>
                  <a:pt x="2190750" y="1562100"/>
                </a:lnTo>
                <a:lnTo>
                  <a:pt x="2193925" y="1558925"/>
                </a:lnTo>
                <a:lnTo>
                  <a:pt x="2197100" y="1555750"/>
                </a:lnTo>
                <a:lnTo>
                  <a:pt x="2200275" y="1552575"/>
                </a:lnTo>
                <a:lnTo>
                  <a:pt x="2203450" y="1549400"/>
                </a:lnTo>
                <a:lnTo>
                  <a:pt x="2209800" y="1552575"/>
                </a:lnTo>
                <a:lnTo>
                  <a:pt x="2212975" y="1558925"/>
                </a:lnTo>
                <a:lnTo>
                  <a:pt x="2209800" y="1565275"/>
                </a:lnTo>
                <a:lnTo>
                  <a:pt x="2206625" y="1568450"/>
                </a:lnTo>
                <a:lnTo>
                  <a:pt x="2200275" y="1571625"/>
                </a:lnTo>
                <a:lnTo>
                  <a:pt x="2193925" y="1574800"/>
                </a:lnTo>
                <a:lnTo>
                  <a:pt x="2190750" y="1574800"/>
                </a:lnTo>
                <a:lnTo>
                  <a:pt x="2184400" y="1571625"/>
                </a:lnTo>
                <a:lnTo>
                  <a:pt x="2181225" y="1565275"/>
                </a:lnTo>
                <a:lnTo>
                  <a:pt x="2178050" y="1555750"/>
                </a:lnTo>
                <a:lnTo>
                  <a:pt x="2181225" y="1546225"/>
                </a:lnTo>
                <a:lnTo>
                  <a:pt x="2184400" y="1536700"/>
                </a:lnTo>
                <a:lnTo>
                  <a:pt x="2193925" y="1530350"/>
                </a:lnTo>
                <a:close/>
                <a:moveTo>
                  <a:pt x="2038350" y="1524000"/>
                </a:moveTo>
                <a:lnTo>
                  <a:pt x="2047875" y="1524000"/>
                </a:lnTo>
                <a:lnTo>
                  <a:pt x="2066925" y="1527175"/>
                </a:lnTo>
                <a:lnTo>
                  <a:pt x="2076450" y="1527175"/>
                </a:lnTo>
                <a:lnTo>
                  <a:pt x="2082800" y="1527175"/>
                </a:lnTo>
                <a:lnTo>
                  <a:pt x="2082800" y="1533525"/>
                </a:lnTo>
                <a:lnTo>
                  <a:pt x="2079625" y="1539875"/>
                </a:lnTo>
                <a:lnTo>
                  <a:pt x="2066925" y="1552575"/>
                </a:lnTo>
                <a:lnTo>
                  <a:pt x="2057400" y="1568450"/>
                </a:lnTo>
                <a:lnTo>
                  <a:pt x="2051050" y="1577975"/>
                </a:lnTo>
                <a:lnTo>
                  <a:pt x="2038350" y="1584325"/>
                </a:lnTo>
                <a:lnTo>
                  <a:pt x="2022475" y="1587500"/>
                </a:lnTo>
                <a:lnTo>
                  <a:pt x="2003425" y="1587500"/>
                </a:lnTo>
                <a:lnTo>
                  <a:pt x="1971675" y="1577975"/>
                </a:lnTo>
                <a:lnTo>
                  <a:pt x="1952625" y="1568450"/>
                </a:lnTo>
                <a:lnTo>
                  <a:pt x="1943100" y="1562100"/>
                </a:lnTo>
                <a:lnTo>
                  <a:pt x="1943100" y="1565275"/>
                </a:lnTo>
                <a:lnTo>
                  <a:pt x="1946275" y="1568450"/>
                </a:lnTo>
                <a:lnTo>
                  <a:pt x="1965325" y="1584325"/>
                </a:lnTo>
                <a:lnTo>
                  <a:pt x="1990725" y="1600200"/>
                </a:lnTo>
                <a:lnTo>
                  <a:pt x="2003425" y="1609725"/>
                </a:lnTo>
                <a:lnTo>
                  <a:pt x="2012950" y="1619250"/>
                </a:lnTo>
                <a:lnTo>
                  <a:pt x="2019300" y="1638300"/>
                </a:lnTo>
                <a:lnTo>
                  <a:pt x="2019300" y="1641475"/>
                </a:lnTo>
                <a:lnTo>
                  <a:pt x="2019300" y="1644650"/>
                </a:lnTo>
                <a:lnTo>
                  <a:pt x="2006600" y="1644650"/>
                </a:lnTo>
                <a:lnTo>
                  <a:pt x="1993900" y="1644650"/>
                </a:lnTo>
                <a:lnTo>
                  <a:pt x="1990725" y="1647825"/>
                </a:lnTo>
                <a:lnTo>
                  <a:pt x="1990725" y="1654175"/>
                </a:lnTo>
                <a:lnTo>
                  <a:pt x="1990725" y="1663700"/>
                </a:lnTo>
                <a:lnTo>
                  <a:pt x="1990725" y="1679575"/>
                </a:lnTo>
                <a:lnTo>
                  <a:pt x="1990725" y="1682750"/>
                </a:lnTo>
                <a:lnTo>
                  <a:pt x="1987550" y="1682750"/>
                </a:lnTo>
                <a:lnTo>
                  <a:pt x="1981200" y="1670050"/>
                </a:lnTo>
                <a:lnTo>
                  <a:pt x="1968500" y="1657350"/>
                </a:lnTo>
                <a:lnTo>
                  <a:pt x="1946275" y="1638300"/>
                </a:lnTo>
                <a:lnTo>
                  <a:pt x="1933575" y="1612900"/>
                </a:lnTo>
                <a:lnTo>
                  <a:pt x="1924050" y="1593850"/>
                </a:lnTo>
                <a:lnTo>
                  <a:pt x="1920875" y="1587500"/>
                </a:lnTo>
                <a:lnTo>
                  <a:pt x="1917700" y="1584325"/>
                </a:lnTo>
                <a:lnTo>
                  <a:pt x="1917700" y="1587500"/>
                </a:lnTo>
                <a:lnTo>
                  <a:pt x="1917700" y="1593850"/>
                </a:lnTo>
                <a:lnTo>
                  <a:pt x="1920875" y="1619250"/>
                </a:lnTo>
                <a:lnTo>
                  <a:pt x="1924050" y="1635125"/>
                </a:lnTo>
                <a:lnTo>
                  <a:pt x="1924050" y="1651000"/>
                </a:lnTo>
                <a:lnTo>
                  <a:pt x="1914525" y="1676400"/>
                </a:lnTo>
                <a:lnTo>
                  <a:pt x="1914525" y="1689100"/>
                </a:lnTo>
                <a:lnTo>
                  <a:pt x="1911350" y="1695450"/>
                </a:lnTo>
                <a:lnTo>
                  <a:pt x="1905000" y="1692275"/>
                </a:lnTo>
                <a:lnTo>
                  <a:pt x="1898650" y="1682750"/>
                </a:lnTo>
                <a:lnTo>
                  <a:pt x="1895475" y="1679575"/>
                </a:lnTo>
                <a:lnTo>
                  <a:pt x="1892300" y="1682750"/>
                </a:lnTo>
                <a:lnTo>
                  <a:pt x="1879600" y="1689100"/>
                </a:lnTo>
                <a:lnTo>
                  <a:pt x="1873250" y="1692275"/>
                </a:lnTo>
                <a:lnTo>
                  <a:pt x="1870075" y="1698625"/>
                </a:lnTo>
                <a:lnTo>
                  <a:pt x="1870075" y="1701800"/>
                </a:lnTo>
                <a:lnTo>
                  <a:pt x="1866900" y="1701800"/>
                </a:lnTo>
                <a:lnTo>
                  <a:pt x="1863725" y="1698625"/>
                </a:lnTo>
                <a:lnTo>
                  <a:pt x="1860550" y="1689100"/>
                </a:lnTo>
                <a:lnTo>
                  <a:pt x="1860550" y="1676400"/>
                </a:lnTo>
                <a:lnTo>
                  <a:pt x="1863725" y="1657350"/>
                </a:lnTo>
                <a:lnTo>
                  <a:pt x="1870075" y="1638300"/>
                </a:lnTo>
                <a:lnTo>
                  <a:pt x="1879600" y="1622425"/>
                </a:lnTo>
                <a:lnTo>
                  <a:pt x="1889125" y="1606550"/>
                </a:lnTo>
                <a:lnTo>
                  <a:pt x="1895475" y="1590675"/>
                </a:lnTo>
                <a:lnTo>
                  <a:pt x="1901825" y="1568450"/>
                </a:lnTo>
                <a:lnTo>
                  <a:pt x="1901825" y="1555750"/>
                </a:lnTo>
                <a:lnTo>
                  <a:pt x="1901825" y="1546225"/>
                </a:lnTo>
                <a:lnTo>
                  <a:pt x="1898650" y="1539875"/>
                </a:lnTo>
                <a:lnTo>
                  <a:pt x="1908175" y="1536700"/>
                </a:lnTo>
                <a:lnTo>
                  <a:pt x="1914525" y="1527175"/>
                </a:lnTo>
                <a:lnTo>
                  <a:pt x="1930400" y="1533525"/>
                </a:lnTo>
                <a:lnTo>
                  <a:pt x="1949450" y="1536700"/>
                </a:lnTo>
                <a:lnTo>
                  <a:pt x="1968500" y="1539875"/>
                </a:lnTo>
                <a:lnTo>
                  <a:pt x="1987550" y="1536700"/>
                </a:lnTo>
                <a:lnTo>
                  <a:pt x="2009775" y="1533525"/>
                </a:lnTo>
                <a:lnTo>
                  <a:pt x="2025650" y="1527175"/>
                </a:lnTo>
                <a:close/>
                <a:moveTo>
                  <a:pt x="944356" y="1514337"/>
                </a:moveTo>
                <a:lnTo>
                  <a:pt x="949325" y="1536700"/>
                </a:lnTo>
                <a:lnTo>
                  <a:pt x="955369" y="1563898"/>
                </a:lnTo>
                <a:lnTo>
                  <a:pt x="974725" y="1577975"/>
                </a:lnTo>
                <a:lnTo>
                  <a:pt x="1012825" y="1597025"/>
                </a:lnTo>
                <a:lnTo>
                  <a:pt x="1050925" y="1612900"/>
                </a:lnTo>
                <a:lnTo>
                  <a:pt x="1085850" y="1625600"/>
                </a:lnTo>
                <a:lnTo>
                  <a:pt x="1123950" y="1635125"/>
                </a:lnTo>
                <a:lnTo>
                  <a:pt x="1162050" y="1641475"/>
                </a:lnTo>
                <a:lnTo>
                  <a:pt x="1231900" y="1651000"/>
                </a:lnTo>
                <a:lnTo>
                  <a:pt x="1298575" y="1654175"/>
                </a:lnTo>
                <a:lnTo>
                  <a:pt x="1358900" y="1654175"/>
                </a:lnTo>
                <a:lnTo>
                  <a:pt x="1320800" y="1660525"/>
                </a:lnTo>
                <a:lnTo>
                  <a:pt x="1282700" y="1666875"/>
                </a:lnTo>
                <a:lnTo>
                  <a:pt x="1219200" y="1673225"/>
                </a:lnTo>
                <a:lnTo>
                  <a:pt x="1136650" y="1657350"/>
                </a:lnTo>
                <a:lnTo>
                  <a:pt x="1066800" y="1638300"/>
                </a:lnTo>
                <a:lnTo>
                  <a:pt x="1006475" y="1619250"/>
                </a:lnTo>
                <a:lnTo>
                  <a:pt x="985838" y="1608931"/>
                </a:lnTo>
                <a:lnTo>
                  <a:pt x="990600" y="1612900"/>
                </a:lnTo>
                <a:lnTo>
                  <a:pt x="1016000" y="1628775"/>
                </a:lnTo>
                <a:lnTo>
                  <a:pt x="1047750" y="1644650"/>
                </a:lnTo>
                <a:lnTo>
                  <a:pt x="1082675" y="1657350"/>
                </a:lnTo>
                <a:lnTo>
                  <a:pt x="1123950" y="1666875"/>
                </a:lnTo>
                <a:lnTo>
                  <a:pt x="1162050" y="1673225"/>
                </a:lnTo>
                <a:lnTo>
                  <a:pt x="1200150" y="1676400"/>
                </a:lnTo>
                <a:lnTo>
                  <a:pt x="1231900" y="1676400"/>
                </a:lnTo>
                <a:lnTo>
                  <a:pt x="1289050" y="1670050"/>
                </a:lnTo>
                <a:lnTo>
                  <a:pt x="1336675" y="1663700"/>
                </a:lnTo>
                <a:lnTo>
                  <a:pt x="1384300" y="1651000"/>
                </a:lnTo>
                <a:lnTo>
                  <a:pt x="1425575" y="1638300"/>
                </a:lnTo>
                <a:lnTo>
                  <a:pt x="1463675" y="1622425"/>
                </a:lnTo>
                <a:lnTo>
                  <a:pt x="1498600" y="1603375"/>
                </a:lnTo>
                <a:lnTo>
                  <a:pt x="1536700" y="1581150"/>
                </a:lnTo>
                <a:lnTo>
                  <a:pt x="1571625" y="1558925"/>
                </a:lnTo>
                <a:lnTo>
                  <a:pt x="1584325" y="1552575"/>
                </a:lnTo>
                <a:lnTo>
                  <a:pt x="1590675" y="1552575"/>
                </a:lnTo>
                <a:lnTo>
                  <a:pt x="1593850" y="1555750"/>
                </a:lnTo>
                <a:lnTo>
                  <a:pt x="1597025" y="1562100"/>
                </a:lnTo>
                <a:lnTo>
                  <a:pt x="1597025" y="1568450"/>
                </a:lnTo>
                <a:lnTo>
                  <a:pt x="1590675" y="1587500"/>
                </a:lnTo>
                <a:lnTo>
                  <a:pt x="1562100" y="1609725"/>
                </a:lnTo>
                <a:lnTo>
                  <a:pt x="1527175" y="1628775"/>
                </a:lnTo>
                <a:lnTo>
                  <a:pt x="1489075" y="1647825"/>
                </a:lnTo>
                <a:lnTo>
                  <a:pt x="1444625" y="1666875"/>
                </a:lnTo>
                <a:lnTo>
                  <a:pt x="1403350" y="1682750"/>
                </a:lnTo>
                <a:lnTo>
                  <a:pt x="1374042" y="1690566"/>
                </a:lnTo>
                <a:lnTo>
                  <a:pt x="1384300" y="1692275"/>
                </a:lnTo>
                <a:lnTo>
                  <a:pt x="1403350" y="1692275"/>
                </a:lnTo>
                <a:lnTo>
                  <a:pt x="1425575" y="1689100"/>
                </a:lnTo>
                <a:lnTo>
                  <a:pt x="1444625" y="1685925"/>
                </a:lnTo>
                <a:lnTo>
                  <a:pt x="1466850" y="1679575"/>
                </a:lnTo>
                <a:lnTo>
                  <a:pt x="1485900" y="1670050"/>
                </a:lnTo>
                <a:lnTo>
                  <a:pt x="1504950" y="1660525"/>
                </a:lnTo>
                <a:lnTo>
                  <a:pt x="1543050" y="1635125"/>
                </a:lnTo>
                <a:lnTo>
                  <a:pt x="1574800" y="1609725"/>
                </a:lnTo>
                <a:lnTo>
                  <a:pt x="1587500" y="1597025"/>
                </a:lnTo>
                <a:lnTo>
                  <a:pt x="1597025" y="1584325"/>
                </a:lnTo>
                <a:lnTo>
                  <a:pt x="1600200" y="1571625"/>
                </a:lnTo>
                <a:lnTo>
                  <a:pt x="1600200" y="1558925"/>
                </a:lnTo>
                <a:lnTo>
                  <a:pt x="1600200" y="1552575"/>
                </a:lnTo>
                <a:lnTo>
                  <a:pt x="1597025" y="1549400"/>
                </a:lnTo>
                <a:lnTo>
                  <a:pt x="1587500" y="1549400"/>
                </a:lnTo>
                <a:lnTo>
                  <a:pt x="1574800" y="1552575"/>
                </a:lnTo>
                <a:lnTo>
                  <a:pt x="1562100" y="1558925"/>
                </a:lnTo>
                <a:lnTo>
                  <a:pt x="1530350" y="1581150"/>
                </a:lnTo>
                <a:lnTo>
                  <a:pt x="1495425" y="1597025"/>
                </a:lnTo>
                <a:lnTo>
                  <a:pt x="1460500" y="1612900"/>
                </a:lnTo>
                <a:lnTo>
                  <a:pt x="1425575" y="1625600"/>
                </a:lnTo>
                <a:lnTo>
                  <a:pt x="1387475" y="1638300"/>
                </a:lnTo>
                <a:lnTo>
                  <a:pt x="1352550" y="1644650"/>
                </a:lnTo>
                <a:lnTo>
                  <a:pt x="1317625" y="1651000"/>
                </a:lnTo>
                <a:lnTo>
                  <a:pt x="1282700" y="1651000"/>
                </a:lnTo>
                <a:lnTo>
                  <a:pt x="1225550" y="1647825"/>
                </a:lnTo>
                <a:lnTo>
                  <a:pt x="1184275" y="1641475"/>
                </a:lnTo>
                <a:lnTo>
                  <a:pt x="1136650" y="1628775"/>
                </a:lnTo>
                <a:lnTo>
                  <a:pt x="1123950" y="1625600"/>
                </a:lnTo>
                <a:lnTo>
                  <a:pt x="1114425" y="1619250"/>
                </a:lnTo>
                <a:lnTo>
                  <a:pt x="1114425" y="1612900"/>
                </a:lnTo>
                <a:lnTo>
                  <a:pt x="1114425" y="1606550"/>
                </a:lnTo>
                <a:lnTo>
                  <a:pt x="1117600" y="1603375"/>
                </a:lnTo>
                <a:lnTo>
                  <a:pt x="1114425" y="1600200"/>
                </a:lnTo>
                <a:lnTo>
                  <a:pt x="1098550" y="1603375"/>
                </a:lnTo>
                <a:lnTo>
                  <a:pt x="1082675" y="1603375"/>
                </a:lnTo>
                <a:lnTo>
                  <a:pt x="1066800" y="1603375"/>
                </a:lnTo>
                <a:lnTo>
                  <a:pt x="1041400" y="1597025"/>
                </a:lnTo>
                <a:lnTo>
                  <a:pt x="1022350" y="1590675"/>
                </a:lnTo>
                <a:lnTo>
                  <a:pt x="1009650" y="1584325"/>
                </a:lnTo>
                <a:lnTo>
                  <a:pt x="1003300" y="1584325"/>
                </a:lnTo>
                <a:lnTo>
                  <a:pt x="1000125" y="1577975"/>
                </a:lnTo>
                <a:lnTo>
                  <a:pt x="1000125" y="1571625"/>
                </a:lnTo>
                <a:lnTo>
                  <a:pt x="1006475" y="1565275"/>
                </a:lnTo>
                <a:lnTo>
                  <a:pt x="1009650" y="1555750"/>
                </a:lnTo>
                <a:lnTo>
                  <a:pt x="1006475" y="1549400"/>
                </a:lnTo>
                <a:lnTo>
                  <a:pt x="1000125" y="1546225"/>
                </a:lnTo>
                <a:lnTo>
                  <a:pt x="990600" y="1539875"/>
                </a:lnTo>
                <a:lnTo>
                  <a:pt x="968375" y="1530350"/>
                </a:lnTo>
                <a:close/>
                <a:moveTo>
                  <a:pt x="2009775" y="1403350"/>
                </a:moveTo>
                <a:lnTo>
                  <a:pt x="2016125" y="1403350"/>
                </a:lnTo>
                <a:lnTo>
                  <a:pt x="2022475" y="1403350"/>
                </a:lnTo>
                <a:lnTo>
                  <a:pt x="2022475" y="1406525"/>
                </a:lnTo>
                <a:lnTo>
                  <a:pt x="2019300" y="1422400"/>
                </a:lnTo>
                <a:lnTo>
                  <a:pt x="2019300" y="1438275"/>
                </a:lnTo>
                <a:lnTo>
                  <a:pt x="2019300" y="1444625"/>
                </a:lnTo>
                <a:lnTo>
                  <a:pt x="2022475" y="1444625"/>
                </a:lnTo>
                <a:lnTo>
                  <a:pt x="2032000" y="1444625"/>
                </a:lnTo>
                <a:lnTo>
                  <a:pt x="2041525" y="1447800"/>
                </a:lnTo>
                <a:lnTo>
                  <a:pt x="2041525" y="1450975"/>
                </a:lnTo>
                <a:lnTo>
                  <a:pt x="2038350" y="1457325"/>
                </a:lnTo>
                <a:lnTo>
                  <a:pt x="2032000" y="1463675"/>
                </a:lnTo>
                <a:lnTo>
                  <a:pt x="2025650" y="1473200"/>
                </a:lnTo>
                <a:lnTo>
                  <a:pt x="2009775" y="1489075"/>
                </a:lnTo>
                <a:lnTo>
                  <a:pt x="1984375" y="1508125"/>
                </a:lnTo>
                <a:lnTo>
                  <a:pt x="1965325" y="1517650"/>
                </a:lnTo>
                <a:lnTo>
                  <a:pt x="1946275" y="1524000"/>
                </a:lnTo>
                <a:lnTo>
                  <a:pt x="1930400" y="1527175"/>
                </a:lnTo>
                <a:lnTo>
                  <a:pt x="1914525" y="1527175"/>
                </a:lnTo>
                <a:lnTo>
                  <a:pt x="1920875" y="1514475"/>
                </a:lnTo>
                <a:lnTo>
                  <a:pt x="1930400" y="1514475"/>
                </a:lnTo>
                <a:lnTo>
                  <a:pt x="1939925" y="1511300"/>
                </a:lnTo>
                <a:lnTo>
                  <a:pt x="1949450" y="1504950"/>
                </a:lnTo>
                <a:lnTo>
                  <a:pt x="1955800" y="1498600"/>
                </a:lnTo>
                <a:lnTo>
                  <a:pt x="1965325" y="1476375"/>
                </a:lnTo>
                <a:lnTo>
                  <a:pt x="1974850" y="1457325"/>
                </a:lnTo>
                <a:lnTo>
                  <a:pt x="1981200" y="1441450"/>
                </a:lnTo>
                <a:lnTo>
                  <a:pt x="1987550" y="1425575"/>
                </a:lnTo>
                <a:lnTo>
                  <a:pt x="2003425" y="1409700"/>
                </a:lnTo>
                <a:close/>
                <a:moveTo>
                  <a:pt x="1743075" y="1231900"/>
                </a:moveTo>
                <a:lnTo>
                  <a:pt x="1749425" y="1231900"/>
                </a:lnTo>
                <a:lnTo>
                  <a:pt x="1752600" y="1235075"/>
                </a:lnTo>
                <a:lnTo>
                  <a:pt x="1758950" y="1241425"/>
                </a:lnTo>
                <a:lnTo>
                  <a:pt x="1771650" y="1289050"/>
                </a:lnTo>
                <a:lnTo>
                  <a:pt x="1787525" y="1339850"/>
                </a:lnTo>
                <a:lnTo>
                  <a:pt x="1812472" y="1389743"/>
                </a:lnTo>
                <a:lnTo>
                  <a:pt x="1819275" y="1387475"/>
                </a:lnTo>
                <a:lnTo>
                  <a:pt x="1831975" y="1390650"/>
                </a:lnTo>
                <a:lnTo>
                  <a:pt x="1838325" y="1397000"/>
                </a:lnTo>
                <a:lnTo>
                  <a:pt x="1844675" y="1406525"/>
                </a:lnTo>
                <a:lnTo>
                  <a:pt x="1847850" y="1416050"/>
                </a:lnTo>
                <a:lnTo>
                  <a:pt x="1844675" y="1425575"/>
                </a:lnTo>
                <a:lnTo>
                  <a:pt x="1839072" y="1433980"/>
                </a:lnTo>
                <a:lnTo>
                  <a:pt x="1844675" y="1441450"/>
                </a:lnTo>
                <a:lnTo>
                  <a:pt x="1847850" y="1444625"/>
                </a:lnTo>
                <a:lnTo>
                  <a:pt x="1854200" y="1441450"/>
                </a:lnTo>
                <a:lnTo>
                  <a:pt x="1863725" y="1431925"/>
                </a:lnTo>
                <a:lnTo>
                  <a:pt x="1876425" y="1425575"/>
                </a:lnTo>
                <a:lnTo>
                  <a:pt x="1892300" y="1425575"/>
                </a:lnTo>
                <a:lnTo>
                  <a:pt x="1898650" y="1425575"/>
                </a:lnTo>
                <a:lnTo>
                  <a:pt x="1908175" y="1428750"/>
                </a:lnTo>
                <a:lnTo>
                  <a:pt x="1911350" y="1435100"/>
                </a:lnTo>
                <a:lnTo>
                  <a:pt x="1917700" y="1441450"/>
                </a:lnTo>
                <a:lnTo>
                  <a:pt x="1920875" y="1450975"/>
                </a:lnTo>
                <a:lnTo>
                  <a:pt x="1927225" y="1460500"/>
                </a:lnTo>
                <a:lnTo>
                  <a:pt x="1933575" y="1460500"/>
                </a:lnTo>
                <a:lnTo>
                  <a:pt x="1936750" y="1460500"/>
                </a:lnTo>
                <a:lnTo>
                  <a:pt x="1939925" y="1457325"/>
                </a:lnTo>
                <a:lnTo>
                  <a:pt x="1943100" y="1450975"/>
                </a:lnTo>
                <a:lnTo>
                  <a:pt x="1939925" y="1447800"/>
                </a:lnTo>
                <a:lnTo>
                  <a:pt x="1933575" y="1441450"/>
                </a:lnTo>
                <a:lnTo>
                  <a:pt x="1930400" y="1435100"/>
                </a:lnTo>
                <a:lnTo>
                  <a:pt x="1930400" y="1431925"/>
                </a:lnTo>
                <a:lnTo>
                  <a:pt x="1933575" y="1428750"/>
                </a:lnTo>
                <a:lnTo>
                  <a:pt x="1939925" y="1428750"/>
                </a:lnTo>
                <a:lnTo>
                  <a:pt x="1949450" y="1435100"/>
                </a:lnTo>
                <a:lnTo>
                  <a:pt x="1955800" y="1441450"/>
                </a:lnTo>
                <a:lnTo>
                  <a:pt x="1958975" y="1450975"/>
                </a:lnTo>
                <a:lnTo>
                  <a:pt x="1958975" y="1460500"/>
                </a:lnTo>
                <a:lnTo>
                  <a:pt x="1958975" y="1473200"/>
                </a:lnTo>
                <a:lnTo>
                  <a:pt x="1952625" y="1479550"/>
                </a:lnTo>
                <a:lnTo>
                  <a:pt x="1943100" y="1485900"/>
                </a:lnTo>
                <a:lnTo>
                  <a:pt x="1933575" y="1489075"/>
                </a:lnTo>
                <a:lnTo>
                  <a:pt x="1924050" y="1489075"/>
                </a:lnTo>
                <a:lnTo>
                  <a:pt x="1917700" y="1492250"/>
                </a:lnTo>
                <a:lnTo>
                  <a:pt x="1914525" y="1495425"/>
                </a:lnTo>
                <a:lnTo>
                  <a:pt x="1914525" y="1501775"/>
                </a:lnTo>
                <a:lnTo>
                  <a:pt x="1914525" y="1511300"/>
                </a:lnTo>
                <a:lnTo>
                  <a:pt x="1914525" y="1517650"/>
                </a:lnTo>
                <a:lnTo>
                  <a:pt x="1905000" y="1530350"/>
                </a:lnTo>
                <a:lnTo>
                  <a:pt x="1895475" y="1536700"/>
                </a:lnTo>
                <a:lnTo>
                  <a:pt x="1885950" y="1536700"/>
                </a:lnTo>
                <a:lnTo>
                  <a:pt x="1879600" y="1536700"/>
                </a:lnTo>
                <a:lnTo>
                  <a:pt x="1873250" y="1533525"/>
                </a:lnTo>
                <a:lnTo>
                  <a:pt x="1870075" y="1533525"/>
                </a:lnTo>
                <a:lnTo>
                  <a:pt x="1863725" y="1543050"/>
                </a:lnTo>
                <a:lnTo>
                  <a:pt x="1857375" y="1552575"/>
                </a:lnTo>
                <a:lnTo>
                  <a:pt x="1851025" y="1555750"/>
                </a:lnTo>
                <a:lnTo>
                  <a:pt x="1838325" y="1558925"/>
                </a:lnTo>
                <a:lnTo>
                  <a:pt x="1825625" y="1558925"/>
                </a:lnTo>
                <a:lnTo>
                  <a:pt x="1812925" y="1549400"/>
                </a:lnTo>
                <a:lnTo>
                  <a:pt x="1806575" y="1539875"/>
                </a:lnTo>
                <a:lnTo>
                  <a:pt x="1806575" y="1536700"/>
                </a:lnTo>
                <a:lnTo>
                  <a:pt x="1809750" y="1533525"/>
                </a:lnTo>
                <a:lnTo>
                  <a:pt x="1816100" y="1536700"/>
                </a:lnTo>
                <a:lnTo>
                  <a:pt x="1825625" y="1539875"/>
                </a:lnTo>
                <a:lnTo>
                  <a:pt x="1831975" y="1536700"/>
                </a:lnTo>
                <a:lnTo>
                  <a:pt x="1831975" y="1530350"/>
                </a:lnTo>
                <a:lnTo>
                  <a:pt x="1825625" y="1520825"/>
                </a:lnTo>
                <a:lnTo>
                  <a:pt x="1816100" y="1511300"/>
                </a:lnTo>
                <a:lnTo>
                  <a:pt x="1809750" y="1501775"/>
                </a:lnTo>
                <a:lnTo>
                  <a:pt x="1806575" y="1495425"/>
                </a:lnTo>
                <a:lnTo>
                  <a:pt x="1806575" y="1482725"/>
                </a:lnTo>
                <a:lnTo>
                  <a:pt x="1812925" y="1473200"/>
                </a:lnTo>
                <a:lnTo>
                  <a:pt x="1819275" y="1466850"/>
                </a:lnTo>
                <a:lnTo>
                  <a:pt x="1825625" y="1460500"/>
                </a:lnTo>
                <a:lnTo>
                  <a:pt x="1828800" y="1457325"/>
                </a:lnTo>
                <a:lnTo>
                  <a:pt x="1831975" y="1454150"/>
                </a:lnTo>
                <a:lnTo>
                  <a:pt x="1828800" y="1447800"/>
                </a:lnTo>
                <a:lnTo>
                  <a:pt x="1825096" y="1441450"/>
                </a:lnTo>
                <a:lnTo>
                  <a:pt x="1819275" y="1441450"/>
                </a:lnTo>
                <a:lnTo>
                  <a:pt x="1809750" y="1441450"/>
                </a:lnTo>
                <a:lnTo>
                  <a:pt x="1803400" y="1435100"/>
                </a:lnTo>
                <a:lnTo>
                  <a:pt x="1797050" y="1425575"/>
                </a:lnTo>
                <a:lnTo>
                  <a:pt x="1793875" y="1416050"/>
                </a:lnTo>
                <a:lnTo>
                  <a:pt x="1797050" y="1406525"/>
                </a:lnTo>
                <a:lnTo>
                  <a:pt x="1802098" y="1398954"/>
                </a:lnTo>
                <a:lnTo>
                  <a:pt x="1790700" y="1371600"/>
                </a:lnTo>
                <a:lnTo>
                  <a:pt x="1765300" y="1311275"/>
                </a:lnTo>
                <a:lnTo>
                  <a:pt x="1743075" y="1238250"/>
                </a:lnTo>
                <a:close/>
                <a:moveTo>
                  <a:pt x="1644650" y="1117600"/>
                </a:moveTo>
                <a:lnTo>
                  <a:pt x="1654175" y="1143000"/>
                </a:lnTo>
                <a:lnTo>
                  <a:pt x="1660525" y="1168400"/>
                </a:lnTo>
                <a:lnTo>
                  <a:pt x="1666875" y="1193800"/>
                </a:lnTo>
                <a:lnTo>
                  <a:pt x="1670050" y="1219200"/>
                </a:lnTo>
                <a:lnTo>
                  <a:pt x="1670050" y="1241425"/>
                </a:lnTo>
                <a:lnTo>
                  <a:pt x="1666875" y="1263650"/>
                </a:lnTo>
                <a:lnTo>
                  <a:pt x="1663700" y="1282700"/>
                </a:lnTo>
                <a:lnTo>
                  <a:pt x="1657350" y="1304925"/>
                </a:lnTo>
                <a:lnTo>
                  <a:pt x="1647825" y="1320800"/>
                </a:lnTo>
                <a:lnTo>
                  <a:pt x="1638300" y="1339850"/>
                </a:lnTo>
                <a:lnTo>
                  <a:pt x="1628775" y="1355725"/>
                </a:lnTo>
                <a:lnTo>
                  <a:pt x="1616075" y="1368425"/>
                </a:lnTo>
                <a:lnTo>
                  <a:pt x="1603375" y="1381125"/>
                </a:lnTo>
                <a:lnTo>
                  <a:pt x="1587500" y="1393825"/>
                </a:lnTo>
                <a:lnTo>
                  <a:pt x="1574800" y="1400175"/>
                </a:lnTo>
                <a:lnTo>
                  <a:pt x="1558925" y="1409700"/>
                </a:lnTo>
                <a:lnTo>
                  <a:pt x="1546225" y="1412875"/>
                </a:lnTo>
                <a:lnTo>
                  <a:pt x="1536700" y="1412875"/>
                </a:lnTo>
                <a:lnTo>
                  <a:pt x="1520825" y="1409700"/>
                </a:lnTo>
                <a:lnTo>
                  <a:pt x="1511300" y="1403350"/>
                </a:lnTo>
                <a:lnTo>
                  <a:pt x="1504950" y="1393825"/>
                </a:lnTo>
                <a:lnTo>
                  <a:pt x="1501775" y="1384300"/>
                </a:lnTo>
                <a:lnTo>
                  <a:pt x="1504950" y="1377950"/>
                </a:lnTo>
                <a:lnTo>
                  <a:pt x="1508125" y="1371600"/>
                </a:lnTo>
                <a:lnTo>
                  <a:pt x="1517650" y="1371600"/>
                </a:lnTo>
                <a:lnTo>
                  <a:pt x="1524000" y="1377950"/>
                </a:lnTo>
                <a:lnTo>
                  <a:pt x="1524000" y="1384300"/>
                </a:lnTo>
                <a:lnTo>
                  <a:pt x="1527175" y="1393825"/>
                </a:lnTo>
                <a:lnTo>
                  <a:pt x="1527175" y="1397000"/>
                </a:lnTo>
                <a:lnTo>
                  <a:pt x="1536700" y="1400175"/>
                </a:lnTo>
                <a:lnTo>
                  <a:pt x="1546225" y="1397000"/>
                </a:lnTo>
                <a:lnTo>
                  <a:pt x="1568450" y="1390650"/>
                </a:lnTo>
                <a:lnTo>
                  <a:pt x="1574800" y="1384300"/>
                </a:lnTo>
                <a:lnTo>
                  <a:pt x="1577975" y="1377950"/>
                </a:lnTo>
                <a:lnTo>
                  <a:pt x="1574800" y="1374775"/>
                </a:lnTo>
                <a:lnTo>
                  <a:pt x="1568450" y="1371600"/>
                </a:lnTo>
                <a:lnTo>
                  <a:pt x="1562100" y="1371600"/>
                </a:lnTo>
                <a:lnTo>
                  <a:pt x="1549400" y="1368425"/>
                </a:lnTo>
                <a:lnTo>
                  <a:pt x="1533525" y="1362075"/>
                </a:lnTo>
                <a:lnTo>
                  <a:pt x="1527175" y="1352550"/>
                </a:lnTo>
                <a:lnTo>
                  <a:pt x="1527175" y="1349375"/>
                </a:lnTo>
                <a:lnTo>
                  <a:pt x="1533525" y="1346200"/>
                </a:lnTo>
                <a:lnTo>
                  <a:pt x="1539875" y="1343025"/>
                </a:lnTo>
                <a:lnTo>
                  <a:pt x="1543050" y="1336675"/>
                </a:lnTo>
                <a:lnTo>
                  <a:pt x="1546225" y="1327150"/>
                </a:lnTo>
                <a:lnTo>
                  <a:pt x="1549400" y="1320800"/>
                </a:lnTo>
                <a:lnTo>
                  <a:pt x="1555750" y="1317625"/>
                </a:lnTo>
                <a:lnTo>
                  <a:pt x="1555750" y="1311275"/>
                </a:lnTo>
                <a:lnTo>
                  <a:pt x="1555750" y="1308100"/>
                </a:lnTo>
                <a:lnTo>
                  <a:pt x="1552575" y="1304925"/>
                </a:lnTo>
                <a:lnTo>
                  <a:pt x="1546225" y="1298575"/>
                </a:lnTo>
                <a:lnTo>
                  <a:pt x="1539875" y="1282700"/>
                </a:lnTo>
                <a:lnTo>
                  <a:pt x="1539875" y="1273175"/>
                </a:lnTo>
                <a:lnTo>
                  <a:pt x="1549400" y="1263650"/>
                </a:lnTo>
                <a:lnTo>
                  <a:pt x="1562100" y="1254125"/>
                </a:lnTo>
                <a:lnTo>
                  <a:pt x="1581150" y="1244600"/>
                </a:lnTo>
                <a:lnTo>
                  <a:pt x="1600200" y="1244600"/>
                </a:lnTo>
                <a:lnTo>
                  <a:pt x="1612900" y="1250950"/>
                </a:lnTo>
                <a:lnTo>
                  <a:pt x="1619250" y="1257300"/>
                </a:lnTo>
                <a:lnTo>
                  <a:pt x="1622425" y="1270000"/>
                </a:lnTo>
                <a:lnTo>
                  <a:pt x="1622425" y="1276350"/>
                </a:lnTo>
                <a:lnTo>
                  <a:pt x="1625600" y="1279525"/>
                </a:lnTo>
                <a:lnTo>
                  <a:pt x="1628775" y="1279525"/>
                </a:lnTo>
                <a:lnTo>
                  <a:pt x="1631950" y="1279525"/>
                </a:lnTo>
                <a:lnTo>
                  <a:pt x="1638300" y="1273175"/>
                </a:lnTo>
                <a:lnTo>
                  <a:pt x="1644650" y="1260475"/>
                </a:lnTo>
                <a:lnTo>
                  <a:pt x="1651000" y="1247775"/>
                </a:lnTo>
                <a:lnTo>
                  <a:pt x="1654175" y="1228725"/>
                </a:lnTo>
                <a:lnTo>
                  <a:pt x="1654175" y="1209675"/>
                </a:lnTo>
                <a:lnTo>
                  <a:pt x="1651000" y="1187450"/>
                </a:lnTo>
                <a:lnTo>
                  <a:pt x="1647825" y="1162050"/>
                </a:lnTo>
                <a:lnTo>
                  <a:pt x="1638300" y="1136650"/>
                </a:lnTo>
                <a:close/>
                <a:moveTo>
                  <a:pt x="2016125" y="1092200"/>
                </a:moveTo>
                <a:lnTo>
                  <a:pt x="2019300" y="1092200"/>
                </a:lnTo>
                <a:lnTo>
                  <a:pt x="2025650" y="1095375"/>
                </a:lnTo>
                <a:lnTo>
                  <a:pt x="2025650" y="1101725"/>
                </a:lnTo>
                <a:lnTo>
                  <a:pt x="2028825" y="1114425"/>
                </a:lnTo>
                <a:lnTo>
                  <a:pt x="2028825" y="1123950"/>
                </a:lnTo>
                <a:lnTo>
                  <a:pt x="2028825" y="1136650"/>
                </a:lnTo>
                <a:lnTo>
                  <a:pt x="2019300" y="1149350"/>
                </a:lnTo>
                <a:lnTo>
                  <a:pt x="2009775" y="1155700"/>
                </a:lnTo>
                <a:lnTo>
                  <a:pt x="2003425" y="1165225"/>
                </a:lnTo>
                <a:lnTo>
                  <a:pt x="2000250" y="1174750"/>
                </a:lnTo>
                <a:lnTo>
                  <a:pt x="2003425" y="1177925"/>
                </a:lnTo>
                <a:lnTo>
                  <a:pt x="2006600" y="1181100"/>
                </a:lnTo>
                <a:lnTo>
                  <a:pt x="2041525" y="1200150"/>
                </a:lnTo>
                <a:lnTo>
                  <a:pt x="2060575" y="1212850"/>
                </a:lnTo>
                <a:lnTo>
                  <a:pt x="2073275" y="1225550"/>
                </a:lnTo>
                <a:lnTo>
                  <a:pt x="2082800" y="1235075"/>
                </a:lnTo>
                <a:lnTo>
                  <a:pt x="2085975" y="1244600"/>
                </a:lnTo>
                <a:lnTo>
                  <a:pt x="2095500" y="1257300"/>
                </a:lnTo>
                <a:lnTo>
                  <a:pt x="2098675" y="1260475"/>
                </a:lnTo>
                <a:lnTo>
                  <a:pt x="2095500" y="1263650"/>
                </a:lnTo>
                <a:lnTo>
                  <a:pt x="2092325" y="1266825"/>
                </a:lnTo>
                <a:lnTo>
                  <a:pt x="2082800" y="1266825"/>
                </a:lnTo>
                <a:lnTo>
                  <a:pt x="2044700" y="1260475"/>
                </a:lnTo>
                <a:lnTo>
                  <a:pt x="2028825" y="1257300"/>
                </a:lnTo>
                <a:lnTo>
                  <a:pt x="2016125" y="1250950"/>
                </a:lnTo>
                <a:lnTo>
                  <a:pt x="2003425" y="1244600"/>
                </a:lnTo>
                <a:lnTo>
                  <a:pt x="2003425" y="1247775"/>
                </a:lnTo>
                <a:lnTo>
                  <a:pt x="2006600" y="1254125"/>
                </a:lnTo>
                <a:lnTo>
                  <a:pt x="2009775" y="1263650"/>
                </a:lnTo>
                <a:lnTo>
                  <a:pt x="2012950" y="1270000"/>
                </a:lnTo>
                <a:lnTo>
                  <a:pt x="2009775" y="1276350"/>
                </a:lnTo>
                <a:lnTo>
                  <a:pt x="1997075" y="1276350"/>
                </a:lnTo>
                <a:lnTo>
                  <a:pt x="1981200" y="1276350"/>
                </a:lnTo>
                <a:lnTo>
                  <a:pt x="1965325" y="1273175"/>
                </a:lnTo>
                <a:lnTo>
                  <a:pt x="1949450" y="1263650"/>
                </a:lnTo>
                <a:lnTo>
                  <a:pt x="1936750" y="1254125"/>
                </a:lnTo>
                <a:lnTo>
                  <a:pt x="1924050" y="1238250"/>
                </a:lnTo>
                <a:lnTo>
                  <a:pt x="1908175" y="1219200"/>
                </a:lnTo>
                <a:lnTo>
                  <a:pt x="1889125" y="1206500"/>
                </a:lnTo>
                <a:lnTo>
                  <a:pt x="1879600" y="1200150"/>
                </a:lnTo>
                <a:lnTo>
                  <a:pt x="1870075" y="1196975"/>
                </a:lnTo>
                <a:lnTo>
                  <a:pt x="1844675" y="1187450"/>
                </a:lnTo>
                <a:lnTo>
                  <a:pt x="1806575" y="1177925"/>
                </a:lnTo>
                <a:lnTo>
                  <a:pt x="1765300" y="1158875"/>
                </a:lnTo>
                <a:lnTo>
                  <a:pt x="1730375" y="1139825"/>
                </a:lnTo>
                <a:lnTo>
                  <a:pt x="1720850" y="1120775"/>
                </a:lnTo>
                <a:lnTo>
                  <a:pt x="1746250" y="1133475"/>
                </a:lnTo>
                <a:lnTo>
                  <a:pt x="1781175" y="1149350"/>
                </a:lnTo>
                <a:lnTo>
                  <a:pt x="1822450" y="1162050"/>
                </a:lnTo>
                <a:lnTo>
                  <a:pt x="1838325" y="1165225"/>
                </a:lnTo>
                <a:lnTo>
                  <a:pt x="1857375" y="1165225"/>
                </a:lnTo>
                <a:lnTo>
                  <a:pt x="1870075" y="1162050"/>
                </a:lnTo>
                <a:lnTo>
                  <a:pt x="1879600" y="1158875"/>
                </a:lnTo>
                <a:lnTo>
                  <a:pt x="1889125" y="1155700"/>
                </a:lnTo>
                <a:lnTo>
                  <a:pt x="1895475" y="1149350"/>
                </a:lnTo>
                <a:lnTo>
                  <a:pt x="1905000" y="1133475"/>
                </a:lnTo>
                <a:lnTo>
                  <a:pt x="1911350" y="1120775"/>
                </a:lnTo>
                <a:lnTo>
                  <a:pt x="1917700" y="1111250"/>
                </a:lnTo>
                <a:lnTo>
                  <a:pt x="1927225" y="1101725"/>
                </a:lnTo>
                <a:lnTo>
                  <a:pt x="1936750" y="1098550"/>
                </a:lnTo>
                <a:lnTo>
                  <a:pt x="1946275" y="1095375"/>
                </a:lnTo>
                <a:lnTo>
                  <a:pt x="1955800" y="1095375"/>
                </a:lnTo>
                <a:lnTo>
                  <a:pt x="1958975" y="1098550"/>
                </a:lnTo>
                <a:lnTo>
                  <a:pt x="1962150" y="1104900"/>
                </a:lnTo>
                <a:lnTo>
                  <a:pt x="1962150" y="1108075"/>
                </a:lnTo>
                <a:lnTo>
                  <a:pt x="1965325" y="1111250"/>
                </a:lnTo>
                <a:lnTo>
                  <a:pt x="1978025" y="1111250"/>
                </a:lnTo>
                <a:lnTo>
                  <a:pt x="1997075" y="1108075"/>
                </a:lnTo>
                <a:lnTo>
                  <a:pt x="2006600" y="1104900"/>
                </a:lnTo>
                <a:lnTo>
                  <a:pt x="2009775" y="1101725"/>
                </a:lnTo>
                <a:lnTo>
                  <a:pt x="2012950" y="1098550"/>
                </a:lnTo>
                <a:close/>
                <a:moveTo>
                  <a:pt x="631654" y="1083019"/>
                </a:moveTo>
                <a:lnTo>
                  <a:pt x="628650" y="1089025"/>
                </a:lnTo>
                <a:lnTo>
                  <a:pt x="622300" y="1095375"/>
                </a:lnTo>
                <a:lnTo>
                  <a:pt x="619125" y="1101725"/>
                </a:lnTo>
                <a:lnTo>
                  <a:pt x="619125" y="1111250"/>
                </a:lnTo>
                <a:lnTo>
                  <a:pt x="619125" y="1120775"/>
                </a:lnTo>
                <a:lnTo>
                  <a:pt x="622300" y="1127125"/>
                </a:lnTo>
                <a:lnTo>
                  <a:pt x="631825" y="1133475"/>
                </a:lnTo>
                <a:lnTo>
                  <a:pt x="641350" y="1133475"/>
                </a:lnTo>
                <a:lnTo>
                  <a:pt x="645511" y="1133475"/>
                </a:lnTo>
                <a:lnTo>
                  <a:pt x="635000" y="1095375"/>
                </a:lnTo>
                <a:close/>
                <a:moveTo>
                  <a:pt x="654558" y="1078611"/>
                </a:moveTo>
                <a:lnTo>
                  <a:pt x="665480" y="1127760"/>
                </a:lnTo>
                <a:lnTo>
                  <a:pt x="666750" y="1127125"/>
                </a:lnTo>
                <a:lnTo>
                  <a:pt x="676275" y="1120775"/>
                </a:lnTo>
                <a:lnTo>
                  <a:pt x="682625" y="1111250"/>
                </a:lnTo>
                <a:lnTo>
                  <a:pt x="682625" y="1101725"/>
                </a:lnTo>
                <a:lnTo>
                  <a:pt x="679450" y="1092200"/>
                </a:lnTo>
                <a:lnTo>
                  <a:pt x="673100" y="1085850"/>
                </a:lnTo>
                <a:lnTo>
                  <a:pt x="666750" y="1082675"/>
                </a:lnTo>
                <a:lnTo>
                  <a:pt x="657225" y="1079500"/>
                </a:lnTo>
                <a:close/>
                <a:moveTo>
                  <a:pt x="923925" y="952500"/>
                </a:moveTo>
                <a:lnTo>
                  <a:pt x="930275" y="955675"/>
                </a:lnTo>
                <a:lnTo>
                  <a:pt x="933450" y="958850"/>
                </a:lnTo>
                <a:lnTo>
                  <a:pt x="933450" y="965200"/>
                </a:lnTo>
                <a:lnTo>
                  <a:pt x="936625" y="968375"/>
                </a:lnTo>
                <a:lnTo>
                  <a:pt x="946150" y="965200"/>
                </a:lnTo>
                <a:lnTo>
                  <a:pt x="977900" y="958850"/>
                </a:lnTo>
                <a:lnTo>
                  <a:pt x="990600" y="958850"/>
                </a:lnTo>
                <a:lnTo>
                  <a:pt x="1006475" y="958850"/>
                </a:lnTo>
                <a:lnTo>
                  <a:pt x="1019175" y="965200"/>
                </a:lnTo>
                <a:lnTo>
                  <a:pt x="1031875" y="971550"/>
                </a:lnTo>
                <a:lnTo>
                  <a:pt x="1041400" y="981075"/>
                </a:lnTo>
                <a:lnTo>
                  <a:pt x="1047750" y="993775"/>
                </a:lnTo>
                <a:lnTo>
                  <a:pt x="1050925" y="1003300"/>
                </a:lnTo>
                <a:lnTo>
                  <a:pt x="1047750" y="1009650"/>
                </a:lnTo>
                <a:lnTo>
                  <a:pt x="1041400" y="1009650"/>
                </a:lnTo>
                <a:lnTo>
                  <a:pt x="1031875" y="1000125"/>
                </a:lnTo>
                <a:lnTo>
                  <a:pt x="1025525" y="990600"/>
                </a:lnTo>
                <a:lnTo>
                  <a:pt x="1012825" y="984250"/>
                </a:lnTo>
                <a:lnTo>
                  <a:pt x="1000125" y="977900"/>
                </a:lnTo>
                <a:lnTo>
                  <a:pt x="984250" y="974725"/>
                </a:lnTo>
                <a:lnTo>
                  <a:pt x="965200" y="977900"/>
                </a:lnTo>
                <a:lnTo>
                  <a:pt x="946150" y="990600"/>
                </a:lnTo>
                <a:lnTo>
                  <a:pt x="927100" y="1006475"/>
                </a:lnTo>
                <a:lnTo>
                  <a:pt x="911225" y="1031875"/>
                </a:lnTo>
                <a:lnTo>
                  <a:pt x="898525" y="1060450"/>
                </a:lnTo>
                <a:lnTo>
                  <a:pt x="885825" y="1098550"/>
                </a:lnTo>
                <a:lnTo>
                  <a:pt x="879475" y="1139825"/>
                </a:lnTo>
                <a:lnTo>
                  <a:pt x="876300" y="1187450"/>
                </a:lnTo>
                <a:lnTo>
                  <a:pt x="876300" y="1222375"/>
                </a:lnTo>
                <a:lnTo>
                  <a:pt x="882650" y="1260475"/>
                </a:lnTo>
                <a:lnTo>
                  <a:pt x="895350" y="1298575"/>
                </a:lnTo>
                <a:lnTo>
                  <a:pt x="908050" y="1333500"/>
                </a:lnTo>
                <a:lnTo>
                  <a:pt x="923925" y="1368425"/>
                </a:lnTo>
                <a:lnTo>
                  <a:pt x="942975" y="1403350"/>
                </a:lnTo>
                <a:lnTo>
                  <a:pt x="968375" y="1435100"/>
                </a:lnTo>
                <a:lnTo>
                  <a:pt x="993775" y="1466850"/>
                </a:lnTo>
                <a:lnTo>
                  <a:pt x="1019175" y="1495425"/>
                </a:lnTo>
                <a:lnTo>
                  <a:pt x="1050925" y="1524000"/>
                </a:lnTo>
                <a:lnTo>
                  <a:pt x="1082675" y="1546225"/>
                </a:lnTo>
                <a:lnTo>
                  <a:pt x="1114425" y="1565275"/>
                </a:lnTo>
                <a:lnTo>
                  <a:pt x="1149350" y="1584325"/>
                </a:lnTo>
                <a:lnTo>
                  <a:pt x="1187450" y="1597025"/>
                </a:lnTo>
                <a:lnTo>
                  <a:pt x="1222375" y="1606550"/>
                </a:lnTo>
                <a:lnTo>
                  <a:pt x="1260475" y="1609725"/>
                </a:lnTo>
                <a:lnTo>
                  <a:pt x="1266825" y="1609725"/>
                </a:lnTo>
                <a:lnTo>
                  <a:pt x="1266825" y="1606550"/>
                </a:lnTo>
                <a:lnTo>
                  <a:pt x="1247775" y="1593850"/>
                </a:lnTo>
                <a:lnTo>
                  <a:pt x="1238250" y="1587500"/>
                </a:lnTo>
                <a:lnTo>
                  <a:pt x="1225550" y="1577975"/>
                </a:lnTo>
                <a:lnTo>
                  <a:pt x="1212850" y="1565275"/>
                </a:lnTo>
                <a:lnTo>
                  <a:pt x="1203325" y="1552575"/>
                </a:lnTo>
                <a:lnTo>
                  <a:pt x="1193800" y="1533525"/>
                </a:lnTo>
                <a:lnTo>
                  <a:pt x="1187450" y="1517650"/>
                </a:lnTo>
                <a:lnTo>
                  <a:pt x="1181100" y="1498600"/>
                </a:lnTo>
                <a:lnTo>
                  <a:pt x="1181100" y="1479550"/>
                </a:lnTo>
                <a:lnTo>
                  <a:pt x="1181100" y="1460500"/>
                </a:lnTo>
                <a:lnTo>
                  <a:pt x="1187450" y="1441450"/>
                </a:lnTo>
                <a:lnTo>
                  <a:pt x="1193800" y="1428750"/>
                </a:lnTo>
                <a:lnTo>
                  <a:pt x="1203325" y="1412875"/>
                </a:lnTo>
                <a:lnTo>
                  <a:pt x="1212850" y="1403350"/>
                </a:lnTo>
                <a:lnTo>
                  <a:pt x="1228725" y="1393825"/>
                </a:lnTo>
                <a:lnTo>
                  <a:pt x="1241425" y="1390650"/>
                </a:lnTo>
                <a:lnTo>
                  <a:pt x="1257300" y="1387475"/>
                </a:lnTo>
                <a:lnTo>
                  <a:pt x="1273175" y="1390650"/>
                </a:lnTo>
                <a:lnTo>
                  <a:pt x="1285875" y="1393825"/>
                </a:lnTo>
                <a:lnTo>
                  <a:pt x="1295400" y="1403350"/>
                </a:lnTo>
                <a:lnTo>
                  <a:pt x="1304925" y="1409700"/>
                </a:lnTo>
                <a:lnTo>
                  <a:pt x="1308100" y="1422400"/>
                </a:lnTo>
                <a:lnTo>
                  <a:pt x="1314450" y="1431925"/>
                </a:lnTo>
                <a:lnTo>
                  <a:pt x="1317625" y="1447800"/>
                </a:lnTo>
                <a:lnTo>
                  <a:pt x="1314450" y="1460500"/>
                </a:lnTo>
                <a:lnTo>
                  <a:pt x="1311275" y="1470025"/>
                </a:lnTo>
                <a:lnTo>
                  <a:pt x="1304925" y="1479550"/>
                </a:lnTo>
                <a:lnTo>
                  <a:pt x="1298575" y="1485900"/>
                </a:lnTo>
                <a:lnTo>
                  <a:pt x="1282700" y="1495425"/>
                </a:lnTo>
                <a:lnTo>
                  <a:pt x="1276350" y="1498600"/>
                </a:lnTo>
                <a:lnTo>
                  <a:pt x="1270000" y="1498600"/>
                </a:lnTo>
                <a:lnTo>
                  <a:pt x="1260475" y="1495425"/>
                </a:lnTo>
                <a:lnTo>
                  <a:pt x="1257300" y="1492250"/>
                </a:lnTo>
                <a:lnTo>
                  <a:pt x="1257300" y="1485900"/>
                </a:lnTo>
                <a:lnTo>
                  <a:pt x="1260475" y="1479550"/>
                </a:lnTo>
                <a:lnTo>
                  <a:pt x="1263650" y="1470025"/>
                </a:lnTo>
                <a:lnTo>
                  <a:pt x="1260475" y="1457325"/>
                </a:lnTo>
                <a:lnTo>
                  <a:pt x="1250950" y="1450975"/>
                </a:lnTo>
                <a:lnTo>
                  <a:pt x="1244600" y="1447800"/>
                </a:lnTo>
                <a:lnTo>
                  <a:pt x="1235075" y="1447800"/>
                </a:lnTo>
                <a:lnTo>
                  <a:pt x="1228725" y="1447800"/>
                </a:lnTo>
                <a:lnTo>
                  <a:pt x="1222375" y="1450975"/>
                </a:lnTo>
                <a:lnTo>
                  <a:pt x="1212850" y="1460500"/>
                </a:lnTo>
                <a:lnTo>
                  <a:pt x="1206500" y="1479550"/>
                </a:lnTo>
                <a:lnTo>
                  <a:pt x="1203325" y="1504950"/>
                </a:lnTo>
                <a:lnTo>
                  <a:pt x="1206500" y="1520825"/>
                </a:lnTo>
                <a:lnTo>
                  <a:pt x="1212850" y="1536700"/>
                </a:lnTo>
                <a:lnTo>
                  <a:pt x="1222375" y="1555750"/>
                </a:lnTo>
                <a:lnTo>
                  <a:pt x="1238250" y="1571625"/>
                </a:lnTo>
                <a:lnTo>
                  <a:pt x="1257300" y="1587500"/>
                </a:lnTo>
                <a:lnTo>
                  <a:pt x="1282700" y="1600200"/>
                </a:lnTo>
                <a:lnTo>
                  <a:pt x="1314450" y="1606550"/>
                </a:lnTo>
                <a:lnTo>
                  <a:pt x="1349375" y="1609725"/>
                </a:lnTo>
                <a:lnTo>
                  <a:pt x="1384300" y="1606550"/>
                </a:lnTo>
                <a:lnTo>
                  <a:pt x="1419225" y="1600200"/>
                </a:lnTo>
                <a:lnTo>
                  <a:pt x="1454150" y="1593850"/>
                </a:lnTo>
                <a:lnTo>
                  <a:pt x="1482725" y="1581150"/>
                </a:lnTo>
                <a:lnTo>
                  <a:pt x="1527175" y="1562100"/>
                </a:lnTo>
                <a:lnTo>
                  <a:pt x="1549400" y="1549400"/>
                </a:lnTo>
                <a:lnTo>
                  <a:pt x="1552575" y="1546225"/>
                </a:lnTo>
                <a:lnTo>
                  <a:pt x="1546225" y="1546225"/>
                </a:lnTo>
                <a:lnTo>
                  <a:pt x="1530350" y="1546225"/>
                </a:lnTo>
                <a:lnTo>
                  <a:pt x="1514475" y="1549400"/>
                </a:lnTo>
                <a:lnTo>
                  <a:pt x="1495425" y="1546225"/>
                </a:lnTo>
                <a:lnTo>
                  <a:pt x="1473200" y="1539875"/>
                </a:lnTo>
                <a:lnTo>
                  <a:pt x="1454150" y="1533525"/>
                </a:lnTo>
                <a:lnTo>
                  <a:pt x="1435100" y="1520825"/>
                </a:lnTo>
                <a:lnTo>
                  <a:pt x="1419225" y="1504950"/>
                </a:lnTo>
                <a:lnTo>
                  <a:pt x="1409700" y="1485900"/>
                </a:lnTo>
                <a:lnTo>
                  <a:pt x="1406525" y="1473200"/>
                </a:lnTo>
                <a:lnTo>
                  <a:pt x="1406525" y="1460500"/>
                </a:lnTo>
                <a:lnTo>
                  <a:pt x="1406525" y="1450975"/>
                </a:lnTo>
                <a:lnTo>
                  <a:pt x="1409700" y="1438275"/>
                </a:lnTo>
                <a:lnTo>
                  <a:pt x="1416050" y="1428750"/>
                </a:lnTo>
                <a:lnTo>
                  <a:pt x="1422400" y="1419225"/>
                </a:lnTo>
                <a:lnTo>
                  <a:pt x="1431925" y="1412875"/>
                </a:lnTo>
                <a:lnTo>
                  <a:pt x="1441450" y="1406525"/>
                </a:lnTo>
                <a:lnTo>
                  <a:pt x="1450975" y="1403350"/>
                </a:lnTo>
                <a:lnTo>
                  <a:pt x="1463675" y="1400175"/>
                </a:lnTo>
                <a:lnTo>
                  <a:pt x="1479550" y="1403350"/>
                </a:lnTo>
                <a:lnTo>
                  <a:pt x="1492250" y="1412875"/>
                </a:lnTo>
                <a:lnTo>
                  <a:pt x="1501775" y="1425575"/>
                </a:lnTo>
                <a:lnTo>
                  <a:pt x="1504950" y="1431925"/>
                </a:lnTo>
                <a:lnTo>
                  <a:pt x="1504950" y="1441450"/>
                </a:lnTo>
                <a:lnTo>
                  <a:pt x="1501775" y="1450975"/>
                </a:lnTo>
                <a:lnTo>
                  <a:pt x="1498600" y="1460500"/>
                </a:lnTo>
                <a:lnTo>
                  <a:pt x="1489075" y="1470025"/>
                </a:lnTo>
                <a:lnTo>
                  <a:pt x="1479550" y="1473200"/>
                </a:lnTo>
                <a:lnTo>
                  <a:pt x="1470025" y="1473200"/>
                </a:lnTo>
                <a:lnTo>
                  <a:pt x="1466850" y="1470025"/>
                </a:lnTo>
                <a:lnTo>
                  <a:pt x="1466850" y="1460500"/>
                </a:lnTo>
                <a:lnTo>
                  <a:pt x="1466850" y="1457325"/>
                </a:lnTo>
                <a:lnTo>
                  <a:pt x="1463675" y="1454150"/>
                </a:lnTo>
                <a:lnTo>
                  <a:pt x="1454150" y="1450975"/>
                </a:lnTo>
                <a:lnTo>
                  <a:pt x="1441450" y="1450975"/>
                </a:lnTo>
                <a:lnTo>
                  <a:pt x="1435100" y="1454150"/>
                </a:lnTo>
                <a:lnTo>
                  <a:pt x="1431925" y="1460500"/>
                </a:lnTo>
                <a:lnTo>
                  <a:pt x="1428750" y="1470025"/>
                </a:lnTo>
                <a:lnTo>
                  <a:pt x="1431925" y="1479550"/>
                </a:lnTo>
                <a:lnTo>
                  <a:pt x="1431925" y="1489075"/>
                </a:lnTo>
                <a:lnTo>
                  <a:pt x="1438275" y="1501775"/>
                </a:lnTo>
                <a:lnTo>
                  <a:pt x="1447800" y="1511300"/>
                </a:lnTo>
                <a:lnTo>
                  <a:pt x="1463675" y="1520825"/>
                </a:lnTo>
                <a:lnTo>
                  <a:pt x="1479550" y="1527175"/>
                </a:lnTo>
                <a:lnTo>
                  <a:pt x="1501775" y="1530350"/>
                </a:lnTo>
                <a:lnTo>
                  <a:pt x="1546225" y="1527175"/>
                </a:lnTo>
                <a:lnTo>
                  <a:pt x="1565275" y="1520825"/>
                </a:lnTo>
                <a:lnTo>
                  <a:pt x="1584325" y="1514475"/>
                </a:lnTo>
                <a:lnTo>
                  <a:pt x="1600200" y="1508125"/>
                </a:lnTo>
                <a:lnTo>
                  <a:pt x="1616075" y="1495425"/>
                </a:lnTo>
                <a:lnTo>
                  <a:pt x="1631950" y="1482725"/>
                </a:lnTo>
                <a:lnTo>
                  <a:pt x="1647825" y="1466850"/>
                </a:lnTo>
                <a:lnTo>
                  <a:pt x="1663700" y="1466850"/>
                </a:lnTo>
                <a:lnTo>
                  <a:pt x="1679575" y="1470025"/>
                </a:lnTo>
                <a:lnTo>
                  <a:pt x="1692275" y="1482725"/>
                </a:lnTo>
                <a:lnTo>
                  <a:pt x="1698625" y="1498600"/>
                </a:lnTo>
                <a:lnTo>
                  <a:pt x="1676400" y="1530350"/>
                </a:lnTo>
                <a:lnTo>
                  <a:pt x="1654175" y="1565275"/>
                </a:lnTo>
                <a:lnTo>
                  <a:pt x="1644650" y="1584325"/>
                </a:lnTo>
                <a:lnTo>
                  <a:pt x="1635125" y="1603375"/>
                </a:lnTo>
                <a:lnTo>
                  <a:pt x="1631950" y="1622425"/>
                </a:lnTo>
                <a:lnTo>
                  <a:pt x="1628775" y="1641475"/>
                </a:lnTo>
                <a:lnTo>
                  <a:pt x="1635125" y="1663700"/>
                </a:lnTo>
                <a:lnTo>
                  <a:pt x="1644650" y="1682750"/>
                </a:lnTo>
                <a:lnTo>
                  <a:pt x="1657350" y="1692275"/>
                </a:lnTo>
                <a:lnTo>
                  <a:pt x="1670050" y="1695450"/>
                </a:lnTo>
                <a:lnTo>
                  <a:pt x="1682750" y="1695450"/>
                </a:lnTo>
                <a:lnTo>
                  <a:pt x="1695450" y="1689100"/>
                </a:lnTo>
                <a:lnTo>
                  <a:pt x="1704975" y="1679575"/>
                </a:lnTo>
                <a:lnTo>
                  <a:pt x="1708150" y="1670050"/>
                </a:lnTo>
                <a:lnTo>
                  <a:pt x="1708150" y="1660525"/>
                </a:lnTo>
                <a:lnTo>
                  <a:pt x="1704975" y="1657350"/>
                </a:lnTo>
                <a:lnTo>
                  <a:pt x="1701800" y="1654175"/>
                </a:lnTo>
                <a:lnTo>
                  <a:pt x="1695450" y="1654175"/>
                </a:lnTo>
                <a:lnTo>
                  <a:pt x="1689100" y="1654175"/>
                </a:lnTo>
                <a:lnTo>
                  <a:pt x="1685925" y="1654175"/>
                </a:lnTo>
                <a:lnTo>
                  <a:pt x="1685925" y="1647825"/>
                </a:lnTo>
                <a:lnTo>
                  <a:pt x="1692275" y="1638300"/>
                </a:lnTo>
                <a:lnTo>
                  <a:pt x="1704975" y="1631950"/>
                </a:lnTo>
                <a:lnTo>
                  <a:pt x="1717675" y="1625600"/>
                </a:lnTo>
                <a:lnTo>
                  <a:pt x="1727200" y="1625600"/>
                </a:lnTo>
                <a:lnTo>
                  <a:pt x="1733550" y="1628775"/>
                </a:lnTo>
                <a:lnTo>
                  <a:pt x="1743075" y="1635125"/>
                </a:lnTo>
                <a:lnTo>
                  <a:pt x="1749425" y="1644650"/>
                </a:lnTo>
                <a:lnTo>
                  <a:pt x="1752600" y="1657350"/>
                </a:lnTo>
                <a:lnTo>
                  <a:pt x="1755775" y="1670050"/>
                </a:lnTo>
                <a:lnTo>
                  <a:pt x="1755775" y="1685925"/>
                </a:lnTo>
                <a:lnTo>
                  <a:pt x="1755775" y="1698625"/>
                </a:lnTo>
                <a:lnTo>
                  <a:pt x="1749425" y="1711325"/>
                </a:lnTo>
                <a:lnTo>
                  <a:pt x="1736725" y="1724025"/>
                </a:lnTo>
                <a:lnTo>
                  <a:pt x="1724025" y="1730375"/>
                </a:lnTo>
                <a:lnTo>
                  <a:pt x="1701800" y="1733550"/>
                </a:lnTo>
                <a:lnTo>
                  <a:pt x="1685925" y="1733550"/>
                </a:lnTo>
                <a:lnTo>
                  <a:pt x="1670050" y="1730375"/>
                </a:lnTo>
                <a:lnTo>
                  <a:pt x="1660525" y="1724025"/>
                </a:lnTo>
                <a:lnTo>
                  <a:pt x="1647825" y="1717675"/>
                </a:lnTo>
                <a:lnTo>
                  <a:pt x="1631950" y="1698625"/>
                </a:lnTo>
                <a:lnTo>
                  <a:pt x="1619250" y="1679575"/>
                </a:lnTo>
                <a:lnTo>
                  <a:pt x="1612900" y="1660525"/>
                </a:lnTo>
                <a:lnTo>
                  <a:pt x="1609725" y="1641475"/>
                </a:lnTo>
                <a:lnTo>
                  <a:pt x="1609725" y="1616075"/>
                </a:lnTo>
                <a:lnTo>
                  <a:pt x="1612900" y="1609725"/>
                </a:lnTo>
                <a:lnTo>
                  <a:pt x="1609725" y="1609725"/>
                </a:lnTo>
                <a:lnTo>
                  <a:pt x="1600200" y="1619250"/>
                </a:lnTo>
                <a:lnTo>
                  <a:pt x="1555750" y="1663700"/>
                </a:lnTo>
                <a:lnTo>
                  <a:pt x="1530350" y="1689100"/>
                </a:lnTo>
                <a:lnTo>
                  <a:pt x="1498600" y="1714500"/>
                </a:lnTo>
                <a:lnTo>
                  <a:pt x="1460500" y="1739900"/>
                </a:lnTo>
                <a:lnTo>
                  <a:pt x="1419225" y="1765300"/>
                </a:lnTo>
                <a:lnTo>
                  <a:pt x="1368425" y="1790700"/>
                </a:lnTo>
                <a:lnTo>
                  <a:pt x="1311275" y="1812925"/>
                </a:lnTo>
                <a:lnTo>
                  <a:pt x="1270000" y="1825625"/>
                </a:lnTo>
                <a:lnTo>
                  <a:pt x="1174750" y="1863725"/>
                </a:lnTo>
                <a:lnTo>
                  <a:pt x="1117600" y="1885950"/>
                </a:lnTo>
                <a:lnTo>
                  <a:pt x="1057275" y="1914525"/>
                </a:lnTo>
                <a:lnTo>
                  <a:pt x="1003300" y="1943100"/>
                </a:lnTo>
                <a:lnTo>
                  <a:pt x="958850" y="1971675"/>
                </a:lnTo>
                <a:lnTo>
                  <a:pt x="955675" y="1965325"/>
                </a:lnTo>
                <a:lnTo>
                  <a:pt x="955675" y="1952625"/>
                </a:lnTo>
                <a:lnTo>
                  <a:pt x="955675" y="1943100"/>
                </a:lnTo>
                <a:lnTo>
                  <a:pt x="958850" y="1933575"/>
                </a:lnTo>
                <a:lnTo>
                  <a:pt x="965200" y="1924050"/>
                </a:lnTo>
                <a:lnTo>
                  <a:pt x="974725" y="1917700"/>
                </a:lnTo>
                <a:lnTo>
                  <a:pt x="974725" y="1914525"/>
                </a:lnTo>
                <a:lnTo>
                  <a:pt x="977900" y="1911350"/>
                </a:lnTo>
                <a:lnTo>
                  <a:pt x="974725" y="1905000"/>
                </a:lnTo>
                <a:lnTo>
                  <a:pt x="968375" y="1901825"/>
                </a:lnTo>
                <a:lnTo>
                  <a:pt x="958850" y="1901825"/>
                </a:lnTo>
                <a:lnTo>
                  <a:pt x="952500" y="1905000"/>
                </a:lnTo>
                <a:lnTo>
                  <a:pt x="946150" y="1905000"/>
                </a:lnTo>
                <a:lnTo>
                  <a:pt x="942975" y="1898650"/>
                </a:lnTo>
                <a:lnTo>
                  <a:pt x="942975" y="1889125"/>
                </a:lnTo>
                <a:lnTo>
                  <a:pt x="949325" y="1879600"/>
                </a:lnTo>
                <a:lnTo>
                  <a:pt x="955675" y="1870075"/>
                </a:lnTo>
                <a:lnTo>
                  <a:pt x="968375" y="1860550"/>
                </a:lnTo>
                <a:lnTo>
                  <a:pt x="981075" y="1857375"/>
                </a:lnTo>
                <a:lnTo>
                  <a:pt x="1006475" y="1847850"/>
                </a:lnTo>
                <a:lnTo>
                  <a:pt x="1031875" y="1844675"/>
                </a:lnTo>
                <a:lnTo>
                  <a:pt x="1038225" y="1844675"/>
                </a:lnTo>
                <a:lnTo>
                  <a:pt x="1041400" y="1841500"/>
                </a:lnTo>
                <a:lnTo>
                  <a:pt x="1038225" y="1838325"/>
                </a:lnTo>
                <a:lnTo>
                  <a:pt x="1028700" y="1835150"/>
                </a:lnTo>
                <a:lnTo>
                  <a:pt x="1016000" y="1831975"/>
                </a:lnTo>
                <a:lnTo>
                  <a:pt x="1003300" y="1822450"/>
                </a:lnTo>
                <a:lnTo>
                  <a:pt x="993775" y="1812925"/>
                </a:lnTo>
                <a:lnTo>
                  <a:pt x="987425" y="1806575"/>
                </a:lnTo>
                <a:lnTo>
                  <a:pt x="987425" y="1800225"/>
                </a:lnTo>
                <a:lnTo>
                  <a:pt x="987425" y="1793875"/>
                </a:lnTo>
                <a:lnTo>
                  <a:pt x="1000125" y="1778000"/>
                </a:lnTo>
                <a:lnTo>
                  <a:pt x="1016000" y="1771650"/>
                </a:lnTo>
                <a:lnTo>
                  <a:pt x="1031875" y="1765300"/>
                </a:lnTo>
                <a:lnTo>
                  <a:pt x="1063625" y="1758950"/>
                </a:lnTo>
                <a:lnTo>
                  <a:pt x="1089025" y="1758950"/>
                </a:lnTo>
                <a:lnTo>
                  <a:pt x="1098550" y="1758950"/>
                </a:lnTo>
                <a:lnTo>
                  <a:pt x="1101725" y="1755775"/>
                </a:lnTo>
                <a:lnTo>
                  <a:pt x="1101725" y="1749425"/>
                </a:lnTo>
                <a:lnTo>
                  <a:pt x="1104900" y="1743075"/>
                </a:lnTo>
                <a:lnTo>
                  <a:pt x="1111250" y="1736725"/>
                </a:lnTo>
                <a:lnTo>
                  <a:pt x="1123950" y="1730375"/>
                </a:lnTo>
                <a:lnTo>
                  <a:pt x="1158875" y="1730375"/>
                </a:lnTo>
                <a:lnTo>
                  <a:pt x="1177925" y="1733550"/>
                </a:lnTo>
                <a:lnTo>
                  <a:pt x="1203325" y="1739900"/>
                </a:lnTo>
                <a:lnTo>
                  <a:pt x="1228725" y="1746250"/>
                </a:lnTo>
                <a:lnTo>
                  <a:pt x="1257300" y="1749425"/>
                </a:lnTo>
                <a:lnTo>
                  <a:pt x="1279525" y="1749425"/>
                </a:lnTo>
                <a:lnTo>
                  <a:pt x="1295400" y="1749425"/>
                </a:lnTo>
                <a:lnTo>
                  <a:pt x="1298575" y="1746250"/>
                </a:lnTo>
                <a:lnTo>
                  <a:pt x="1301750" y="1743075"/>
                </a:lnTo>
                <a:lnTo>
                  <a:pt x="1298575" y="1739900"/>
                </a:lnTo>
                <a:lnTo>
                  <a:pt x="1292225" y="1739900"/>
                </a:lnTo>
                <a:lnTo>
                  <a:pt x="1285875" y="1736725"/>
                </a:lnTo>
                <a:lnTo>
                  <a:pt x="1279525" y="1730375"/>
                </a:lnTo>
                <a:lnTo>
                  <a:pt x="1273175" y="1720850"/>
                </a:lnTo>
                <a:lnTo>
                  <a:pt x="1273175" y="1713140"/>
                </a:lnTo>
                <a:lnTo>
                  <a:pt x="1266825" y="1714500"/>
                </a:lnTo>
                <a:lnTo>
                  <a:pt x="1206500" y="1720850"/>
                </a:lnTo>
                <a:lnTo>
                  <a:pt x="1143000" y="1720850"/>
                </a:lnTo>
                <a:lnTo>
                  <a:pt x="1076325" y="1720850"/>
                </a:lnTo>
                <a:lnTo>
                  <a:pt x="1006475" y="1714500"/>
                </a:lnTo>
                <a:lnTo>
                  <a:pt x="873125" y="1698625"/>
                </a:lnTo>
                <a:lnTo>
                  <a:pt x="758825" y="1682750"/>
                </a:lnTo>
                <a:lnTo>
                  <a:pt x="727075" y="1679575"/>
                </a:lnTo>
                <a:lnTo>
                  <a:pt x="704850" y="1679575"/>
                </a:lnTo>
                <a:lnTo>
                  <a:pt x="685800" y="1679575"/>
                </a:lnTo>
                <a:lnTo>
                  <a:pt x="673100" y="1689100"/>
                </a:lnTo>
                <a:lnTo>
                  <a:pt x="660400" y="1692275"/>
                </a:lnTo>
                <a:lnTo>
                  <a:pt x="650875" y="1692275"/>
                </a:lnTo>
                <a:lnTo>
                  <a:pt x="635000" y="1685925"/>
                </a:lnTo>
                <a:lnTo>
                  <a:pt x="628650" y="1685925"/>
                </a:lnTo>
                <a:lnTo>
                  <a:pt x="625475" y="1692275"/>
                </a:lnTo>
                <a:lnTo>
                  <a:pt x="622300" y="1701800"/>
                </a:lnTo>
                <a:lnTo>
                  <a:pt x="622300" y="1708150"/>
                </a:lnTo>
                <a:lnTo>
                  <a:pt x="628650" y="1724025"/>
                </a:lnTo>
                <a:lnTo>
                  <a:pt x="625475" y="1730375"/>
                </a:lnTo>
                <a:lnTo>
                  <a:pt x="622300" y="1739900"/>
                </a:lnTo>
                <a:lnTo>
                  <a:pt x="622300" y="1746250"/>
                </a:lnTo>
                <a:lnTo>
                  <a:pt x="625475" y="1752600"/>
                </a:lnTo>
                <a:lnTo>
                  <a:pt x="635000" y="1758950"/>
                </a:lnTo>
                <a:lnTo>
                  <a:pt x="644525" y="1765300"/>
                </a:lnTo>
                <a:lnTo>
                  <a:pt x="666750" y="1768475"/>
                </a:lnTo>
                <a:lnTo>
                  <a:pt x="673100" y="1774825"/>
                </a:lnTo>
                <a:lnTo>
                  <a:pt x="682625" y="1781175"/>
                </a:lnTo>
                <a:lnTo>
                  <a:pt x="688975" y="1790700"/>
                </a:lnTo>
                <a:lnTo>
                  <a:pt x="688975" y="1793875"/>
                </a:lnTo>
                <a:lnTo>
                  <a:pt x="685800" y="1797050"/>
                </a:lnTo>
                <a:lnTo>
                  <a:pt x="679450" y="1793875"/>
                </a:lnTo>
                <a:lnTo>
                  <a:pt x="663575" y="1787525"/>
                </a:lnTo>
                <a:lnTo>
                  <a:pt x="638175" y="1781175"/>
                </a:lnTo>
                <a:lnTo>
                  <a:pt x="625475" y="1778000"/>
                </a:lnTo>
                <a:lnTo>
                  <a:pt x="615950" y="1774825"/>
                </a:lnTo>
                <a:lnTo>
                  <a:pt x="606425" y="1768475"/>
                </a:lnTo>
                <a:lnTo>
                  <a:pt x="600075" y="1762125"/>
                </a:lnTo>
                <a:lnTo>
                  <a:pt x="593725" y="1749425"/>
                </a:lnTo>
                <a:lnTo>
                  <a:pt x="590550" y="1733550"/>
                </a:lnTo>
                <a:lnTo>
                  <a:pt x="587375" y="1711325"/>
                </a:lnTo>
                <a:lnTo>
                  <a:pt x="590550" y="1701800"/>
                </a:lnTo>
                <a:lnTo>
                  <a:pt x="593725" y="1689100"/>
                </a:lnTo>
                <a:lnTo>
                  <a:pt x="596900" y="1679575"/>
                </a:lnTo>
                <a:lnTo>
                  <a:pt x="606425" y="1673225"/>
                </a:lnTo>
                <a:lnTo>
                  <a:pt x="622300" y="1657350"/>
                </a:lnTo>
                <a:lnTo>
                  <a:pt x="647700" y="1644650"/>
                </a:lnTo>
                <a:lnTo>
                  <a:pt x="673100" y="1638300"/>
                </a:lnTo>
                <a:lnTo>
                  <a:pt x="698500" y="1635125"/>
                </a:lnTo>
                <a:lnTo>
                  <a:pt x="727075" y="1635125"/>
                </a:lnTo>
                <a:lnTo>
                  <a:pt x="749300" y="1638300"/>
                </a:lnTo>
                <a:lnTo>
                  <a:pt x="800100" y="1654175"/>
                </a:lnTo>
                <a:lnTo>
                  <a:pt x="835025" y="1663700"/>
                </a:lnTo>
                <a:lnTo>
                  <a:pt x="844550" y="1666875"/>
                </a:lnTo>
                <a:lnTo>
                  <a:pt x="847725" y="1663700"/>
                </a:lnTo>
                <a:lnTo>
                  <a:pt x="844550" y="1660525"/>
                </a:lnTo>
                <a:lnTo>
                  <a:pt x="838200" y="1657350"/>
                </a:lnTo>
                <a:lnTo>
                  <a:pt x="793750" y="1638300"/>
                </a:lnTo>
                <a:lnTo>
                  <a:pt x="746125" y="1616075"/>
                </a:lnTo>
                <a:lnTo>
                  <a:pt x="701675" y="1590675"/>
                </a:lnTo>
                <a:lnTo>
                  <a:pt x="663575" y="1565275"/>
                </a:lnTo>
                <a:lnTo>
                  <a:pt x="603250" y="1520825"/>
                </a:lnTo>
                <a:lnTo>
                  <a:pt x="577850" y="1504950"/>
                </a:lnTo>
                <a:lnTo>
                  <a:pt x="555625" y="1492250"/>
                </a:lnTo>
                <a:lnTo>
                  <a:pt x="539750" y="1485900"/>
                </a:lnTo>
                <a:lnTo>
                  <a:pt x="520700" y="1485900"/>
                </a:lnTo>
                <a:lnTo>
                  <a:pt x="501650" y="1492250"/>
                </a:lnTo>
                <a:lnTo>
                  <a:pt x="495300" y="1495425"/>
                </a:lnTo>
                <a:lnTo>
                  <a:pt x="488950" y="1501775"/>
                </a:lnTo>
                <a:lnTo>
                  <a:pt x="476250" y="1514475"/>
                </a:lnTo>
                <a:lnTo>
                  <a:pt x="463550" y="1520825"/>
                </a:lnTo>
                <a:lnTo>
                  <a:pt x="454025" y="1520825"/>
                </a:lnTo>
                <a:lnTo>
                  <a:pt x="447675" y="1514475"/>
                </a:lnTo>
                <a:lnTo>
                  <a:pt x="441325" y="1511300"/>
                </a:lnTo>
                <a:lnTo>
                  <a:pt x="438150" y="1504950"/>
                </a:lnTo>
                <a:lnTo>
                  <a:pt x="438150" y="1501775"/>
                </a:lnTo>
                <a:lnTo>
                  <a:pt x="438150" y="1495425"/>
                </a:lnTo>
                <a:lnTo>
                  <a:pt x="441325" y="1489075"/>
                </a:lnTo>
                <a:lnTo>
                  <a:pt x="434975" y="1489075"/>
                </a:lnTo>
                <a:lnTo>
                  <a:pt x="428625" y="1489075"/>
                </a:lnTo>
                <a:lnTo>
                  <a:pt x="422275" y="1489075"/>
                </a:lnTo>
                <a:lnTo>
                  <a:pt x="419100" y="1485900"/>
                </a:lnTo>
                <a:lnTo>
                  <a:pt x="412750" y="1482725"/>
                </a:lnTo>
                <a:lnTo>
                  <a:pt x="406400" y="1479550"/>
                </a:lnTo>
                <a:lnTo>
                  <a:pt x="393700" y="1482725"/>
                </a:lnTo>
                <a:lnTo>
                  <a:pt x="387350" y="1485900"/>
                </a:lnTo>
                <a:lnTo>
                  <a:pt x="384175" y="1485900"/>
                </a:lnTo>
                <a:lnTo>
                  <a:pt x="384175" y="1479550"/>
                </a:lnTo>
                <a:lnTo>
                  <a:pt x="384175" y="1473200"/>
                </a:lnTo>
                <a:lnTo>
                  <a:pt x="393700" y="1454150"/>
                </a:lnTo>
                <a:lnTo>
                  <a:pt x="400050" y="1444625"/>
                </a:lnTo>
                <a:lnTo>
                  <a:pt x="409575" y="1435100"/>
                </a:lnTo>
                <a:lnTo>
                  <a:pt x="422275" y="1428750"/>
                </a:lnTo>
                <a:lnTo>
                  <a:pt x="434975" y="1422400"/>
                </a:lnTo>
                <a:lnTo>
                  <a:pt x="450850" y="1419225"/>
                </a:lnTo>
                <a:lnTo>
                  <a:pt x="466725" y="1419225"/>
                </a:lnTo>
                <a:lnTo>
                  <a:pt x="476250" y="1416050"/>
                </a:lnTo>
                <a:lnTo>
                  <a:pt x="476250" y="1412875"/>
                </a:lnTo>
                <a:lnTo>
                  <a:pt x="473075" y="1412875"/>
                </a:lnTo>
                <a:lnTo>
                  <a:pt x="450850" y="1397000"/>
                </a:lnTo>
                <a:lnTo>
                  <a:pt x="431800" y="1390650"/>
                </a:lnTo>
                <a:lnTo>
                  <a:pt x="412750" y="1387475"/>
                </a:lnTo>
                <a:lnTo>
                  <a:pt x="403225" y="1387475"/>
                </a:lnTo>
                <a:lnTo>
                  <a:pt x="396875" y="1390650"/>
                </a:lnTo>
                <a:lnTo>
                  <a:pt x="384175" y="1403350"/>
                </a:lnTo>
                <a:lnTo>
                  <a:pt x="374650" y="1422400"/>
                </a:lnTo>
                <a:lnTo>
                  <a:pt x="365125" y="1438275"/>
                </a:lnTo>
                <a:lnTo>
                  <a:pt x="355600" y="1450975"/>
                </a:lnTo>
                <a:lnTo>
                  <a:pt x="339725" y="1460500"/>
                </a:lnTo>
                <a:lnTo>
                  <a:pt x="327025" y="1460500"/>
                </a:lnTo>
                <a:lnTo>
                  <a:pt x="311150" y="1457325"/>
                </a:lnTo>
                <a:lnTo>
                  <a:pt x="301625" y="1450975"/>
                </a:lnTo>
                <a:lnTo>
                  <a:pt x="298450" y="1441450"/>
                </a:lnTo>
                <a:lnTo>
                  <a:pt x="298450" y="1438275"/>
                </a:lnTo>
                <a:lnTo>
                  <a:pt x="301625" y="1431925"/>
                </a:lnTo>
                <a:lnTo>
                  <a:pt x="307975" y="1428750"/>
                </a:lnTo>
                <a:lnTo>
                  <a:pt x="307975" y="1425575"/>
                </a:lnTo>
                <a:lnTo>
                  <a:pt x="304800" y="1425575"/>
                </a:lnTo>
                <a:lnTo>
                  <a:pt x="295275" y="1425575"/>
                </a:lnTo>
                <a:lnTo>
                  <a:pt x="285750" y="1422400"/>
                </a:lnTo>
                <a:lnTo>
                  <a:pt x="279400" y="1419225"/>
                </a:lnTo>
                <a:lnTo>
                  <a:pt x="273050" y="1419225"/>
                </a:lnTo>
                <a:lnTo>
                  <a:pt x="260350" y="1422400"/>
                </a:lnTo>
                <a:lnTo>
                  <a:pt x="254000" y="1425575"/>
                </a:lnTo>
                <a:lnTo>
                  <a:pt x="250825" y="1425575"/>
                </a:lnTo>
                <a:lnTo>
                  <a:pt x="250825" y="1422400"/>
                </a:lnTo>
                <a:lnTo>
                  <a:pt x="250825" y="1416050"/>
                </a:lnTo>
                <a:lnTo>
                  <a:pt x="257175" y="1400175"/>
                </a:lnTo>
                <a:lnTo>
                  <a:pt x="266700" y="1387475"/>
                </a:lnTo>
                <a:lnTo>
                  <a:pt x="279400" y="1374775"/>
                </a:lnTo>
                <a:lnTo>
                  <a:pt x="292100" y="1365250"/>
                </a:lnTo>
                <a:lnTo>
                  <a:pt x="298450" y="1362075"/>
                </a:lnTo>
                <a:lnTo>
                  <a:pt x="298450" y="1358900"/>
                </a:lnTo>
                <a:lnTo>
                  <a:pt x="292100" y="1358900"/>
                </a:lnTo>
                <a:lnTo>
                  <a:pt x="276225" y="1362075"/>
                </a:lnTo>
                <a:lnTo>
                  <a:pt x="263525" y="1365250"/>
                </a:lnTo>
                <a:lnTo>
                  <a:pt x="247650" y="1374775"/>
                </a:lnTo>
                <a:lnTo>
                  <a:pt x="234950" y="1387475"/>
                </a:lnTo>
                <a:lnTo>
                  <a:pt x="228600" y="1397000"/>
                </a:lnTo>
                <a:lnTo>
                  <a:pt x="225425" y="1406525"/>
                </a:lnTo>
                <a:lnTo>
                  <a:pt x="228600" y="1412875"/>
                </a:lnTo>
                <a:lnTo>
                  <a:pt x="231775" y="1422400"/>
                </a:lnTo>
                <a:lnTo>
                  <a:pt x="238125" y="1431925"/>
                </a:lnTo>
                <a:lnTo>
                  <a:pt x="238125" y="1441450"/>
                </a:lnTo>
                <a:lnTo>
                  <a:pt x="234950" y="1450975"/>
                </a:lnTo>
                <a:lnTo>
                  <a:pt x="231775" y="1457325"/>
                </a:lnTo>
                <a:lnTo>
                  <a:pt x="228600" y="1463675"/>
                </a:lnTo>
                <a:lnTo>
                  <a:pt x="228600" y="1470025"/>
                </a:lnTo>
                <a:lnTo>
                  <a:pt x="241300" y="1482725"/>
                </a:lnTo>
                <a:lnTo>
                  <a:pt x="247650" y="1489075"/>
                </a:lnTo>
                <a:lnTo>
                  <a:pt x="247650" y="1495425"/>
                </a:lnTo>
                <a:lnTo>
                  <a:pt x="244475" y="1498600"/>
                </a:lnTo>
                <a:lnTo>
                  <a:pt x="234950" y="1498600"/>
                </a:lnTo>
                <a:lnTo>
                  <a:pt x="219075" y="1489075"/>
                </a:lnTo>
                <a:lnTo>
                  <a:pt x="206375" y="1476375"/>
                </a:lnTo>
                <a:lnTo>
                  <a:pt x="196850" y="1457325"/>
                </a:lnTo>
                <a:lnTo>
                  <a:pt x="193675" y="1447800"/>
                </a:lnTo>
                <a:lnTo>
                  <a:pt x="190500" y="1438275"/>
                </a:lnTo>
                <a:lnTo>
                  <a:pt x="193675" y="1422400"/>
                </a:lnTo>
                <a:lnTo>
                  <a:pt x="196850" y="1409700"/>
                </a:lnTo>
                <a:lnTo>
                  <a:pt x="203200" y="1400175"/>
                </a:lnTo>
                <a:lnTo>
                  <a:pt x="209550" y="1387475"/>
                </a:lnTo>
                <a:lnTo>
                  <a:pt x="219075" y="1377950"/>
                </a:lnTo>
                <a:lnTo>
                  <a:pt x="228600" y="1371600"/>
                </a:lnTo>
                <a:lnTo>
                  <a:pt x="254000" y="1358900"/>
                </a:lnTo>
                <a:lnTo>
                  <a:pt x="285750" y="1349375"/>
                </a:lnTo>
                <a:lnTo>
                  <a:pt x="317500" y="1343025"/>
                </a:lnTo>
                <a:lnTo>
                  <a:pt x="349250" y="1346200"/>
                </a:lnTo>
                <a:lnTo>
                  <a:pt x="381000" y="1349375"/>
                </a:lnTo>
                <a:lnTo>
                  <a:pt x="412750" y="1362075"/>
                </a:lnTo>
                <a:lnTo>
                  <a:pt x="444500" y="1377950"/>
                </a:lnTo>
                <a:lnTo>
                  <a:pt x="479425" y="1403350"/>
                </a:lnTo>
                <a:lnTo>
                  <a:pt x="514350" y="1428750"/>
                </a:lnTo>
                <a:lnTo>
                  <a:pt x="590550" y="1489075"/>
                </a:lnTo>
                <a:lnTo>
                  <a:pt x="628650" y="1520825"/>
                </a:lnTo>
                <a:lnTo>
                  <a:pt x="673100" y="1549400"/>
                </a:lnTo>
                <a:lnTo>
                  <a:pt x="717550" y="1581150"/>
                </a:lnTo>
                <a:lnTo>
                  <a:pt x="762000" y="1606550"/>
                </a:lnTo>
                <a:lnTo>
                  <a:pt x="806450" y="1628775"/>
                </a:lnTo>
                <a:lnTo>
                  <a:pt x="854075" y="1647825"/>
                </a:lnTo>
                <a:lnTo>
                  <a:pt x="904875" y="1663700"/>
                </a:lnTo>
                <a:lnTo>
                  <a:pt x="958850" y="1676400"/>
                </a:lnTo>
                <a:lnTo>
                  <a:pt x="1025525" y="1692275"/>
                </a:lnTo>
                <a:lnTo>
                  <a:pt x="1098550" y="1701800"/>
                </a:lnTo>
                <a:lnTo>
                  <a:pt x="1111250" y="1701800"/>
                </a:lnTo>
                <a:lnTo>
                  <a:pt x="1114425" y="1701800"/>
                </a:lnTo>
                <a:lnTo>
                  <a:pt x="1111250" y="1698625"/>
                </a:lnTo>
                <a:lnTo>
                  <a:pt x="1101725" y="1695450"/>
                </a:lnTo>
                <a:lnTo>
                  <a:pt x="1041400" y="1682750"/>
                </a:lnTo>
                <a:lnTo>
                  <a:pt x="984250" y="1666875"/>
                </a:lnTo>
                <a:lnTo>
                  <a:pt x="930275" y="1647825"/>
                </a:lnTo>
                <a:lnTo>
                  <a:pt x="876300" y="1625600"/>
                </a:lnTo>
                <a:lnTo>
                  <a:pt x="825500" y="1597025"/>
                </a:lnTo>
                <a:lnTo>
                  <a:pt x="774700" y="1562100"/>
                </a:lnTo>
                <a:lnTo>
                  <a:pt x="720725" y="1520825"/>
                </a:lnTo>
                <a:lnTo>
                  <a:pt x="663575" y="1470025"/>
                </a:lnTo>
                <a:lnTo>
                  <a:pt x="625475" y="1431925"/>
                </a:lnTo>
                <a:lnTo>
                  <a:pt x="600075" y="1403350"/>
                </a:lnTo>
                <a:lnTo>
                  <a:pt x="587375" y="1374775"/>
                </a:lnTo>
                <a:lnTo>
                  <a:pt x="581025" y="1349375"/>
                </a:lnTo>
                <a:lnTo>
                  <a:pt x="577850" y="1327150"/>
                </a:lnTo>
                <a:lnTo>
                  <a:pt x="577850" y="1304925"/>
                </a:lnTo>
                <a:lnTo>
                  <a:pt x="581025" y="1276350"/>
                </a:lnTo>
                <a:lnTo>
                  <a:pt x="587375" y="1263650"/>
                </a:lnTo>
                <a:lnTo>
                  <a:pt x="590550" y="1263650"/>
                </a:lnTo>
                <a:lnTo>
                  <a:pt x="596900" y="1266825"/>
                </a:lnTo>
                <a:lnTo>
                  <a:pt x="600075" y="1270000"/>
                </a:lnTo>
                <a:lnTo>
                  <a:pt x="603250" y="1266825"/>
                </a:lnTo>
                <a:lnTo>
                  <a:pt x="606425" y="1263650"/>
                </a:lnTo>
                <a:lnTo>
                  <a:pt x="606425" y="1257300"/>
                </a:lnTo>
                <a:lnTo>
                  <a:pt x="612775" y="1238250"/>
                </a:lnTo>
                <a:lnTo>
                  <a:pt x="619125" y="1225550"/>
                </a:lnTo>
                <a:lnTo>
                  <a:pt x="625475" y="1216025"/>
                </a:lnTo>
                <a:lnTo>
                  <a:pt x="631825" y="1209675"/>
                </a:lnTo>
                <a:lnTo>
                  <a:pt x="638175" y="1209675"/>
                </a:lnTo>
                <a:lnTo>
                  <a:pt x="644525" y="1216025"/>
                </a:lnTo>
                <a:lnTo>
                  <a:pt x="644525" y="1222375"/>
                </a:lnTo>
                <a:lnTo>
                  <a:pt x="644525" y="1235075"/>
                </a:lnTo>
                <a:lnTo>
                  <a:pt x="644525" y="1247775"/>
                </a:lnTo>
                <a:lnTo>
                  <a:pt x="654050" y="1270000"/>
                </a:lnTo>
                <a:lnTo>
                  <a:pt x="657225" y="1276350"/>
                </a:lnTo>
                <a:lnTo>
                  <a:pt x="660400" y="1282700"/>
                </a:lnTo>
                <a:lnTo>
                  <a:pt x="666750" y="1285875"/>
                </a:lnTo>
                <a:lnTo>
                  <a:pt x="673100" y="1285875"/>
                </a:lnTo>
                <a:lnTo>
                  <a:pt x="682625" y="1285875"/>
                </a:lnTo>
                <a:lnTo>
                  <a:pt x="688975" y="1289050"/>
                </a:lnTo>
                <a:lnTo>
                  <a:pt x="698500" y="1298575"/>
                </a:lnTo>
                <a:lnTo>
                  <a:pt x="701675" y="1308100"/>
                </a:lnTo>
                <a:lnTo>
                  <a:pt x="704850" y="1320800"/>
                </a:lnTo>
                <a:lnTo>
                  <a:pt x="708025" y="1339850"/>
                </a:lnTo>
                <a:lnTo>
                  <a:pt x="708025" y="1362075"/>
                </a:lnTo>
                <a:lnTo>
                  <a:pt x="708025" y="1387475"/>
                </a:lnTo>
                <a:lnTo>
                  <a:pt x="708025" y="1406525"/>
                </a:lnTo>
                <a:lnTo>
                  <a:pt x="711200" y="1428750"/>
                </a:lnTo>
                <a:lnTo>
                  <a:pt x="714375" y="1447800"/>
                </a:lnTo>
                <a:lnTo>
                  <a:pt x="723900" y="1463675"/>
                </a:lnTo>
                <a:lnTo>
                  <a:pt x="739775" y="1492250"/>
                </a:lnTo>
                <a:lnTo>
                  <a:pt x="752475" y="1511300"/>
                </a:lnTo>
                <a:lnTo>
                  <a:pt x="762000" y="1517650"/>
                </a:lnTo>
                <a:lnTo>
                  <a:pt x="768350" y="1514475"/>
                </a:lnTo>
                <a:lnTo>
                  <a:pt x="768350" y="1511300"/>
                </a:lnTo>
                <a:lnTo>
                  <a:pt x="765175" y="1501775"/>
                </a:lnTo>
                <a:lnTo>
                  <a:pt x="762000" y="1492250"/>
                </a:lnTo>
                <a:lnTo>
                  <a:pt x="762000" y="1482725"/>
                </a:lnTo>
                <a:lnTo>
                  <a:pt x="762000" y="1454150"/>
                </a:lnTo>
                <a:lnTo>
                  <a:pt x="762000" y="1450975"/>
                </a:lnTo>
                <a:lnTo>
                  <a:pt x="765175" y="1447800"/>
                </a:lnTo>
                <a:lnTo>
                  <a:pt x="771525" y="1447800"/>
                </a:lnTo>
                <a:lnTo>
                  <a:pt x="781050" y="1454150"/>
                </a:lnTo>
                <a:lnTo>
                  <a:pt x="790575" y="1460500"/>
                </a:lnTo>
                <a:lnTo>
                  <a:pt x="800100" y="1466850"/>
                </a:lnTo>
                <a:lnTo>
                  <a:pt x="803275" y="1463675"/>
                </a:lnTo>
                <a:lnTo>
                  <a:pt x="800100" y="1457325"/>
                </a:lnTo>
                <a:lnTo>
                  <a:pt x="800100" y="1454679"/>
                </a:lnTo>
                <a:lnTo>
                  <a:pt x="793750" y="1447800"/>
                </a:lnTo>
                <a:lnTo>
                  <a:pt x="796925" y="1419225"/>
                </a:lnTo>
                <a:lnTo>
                  <a:pt x="801600" y="1424750"/>
                </a:lnTo>
                <a:lnTo>
                  <a:pt x="809625" y="1403350"/>
                </a:lnTo>
                <a:lnTo>
                  <a:pt x="815975" y="1397000"/>
                </a:lnTo>
                <a:lnTo>
                  <a:pt x="822325" y="1397000"/>
                </a:lnTo>
                <a:lnTo>
                  <a:pt x="828675" y="1400175"/>
                </a:lnTo>
                <a:lnTo>
                  <a:pt x="828675" y="1406525"/>
                </a:lnTo>
                <a:lnTo>
                  <a:pt x="835025" y="1422400"/>
                </a:lnTo>
                <a:lnTo>
                  <a:pt x="838200" y="1428750"/>
                </a:lnTo>
                <a:lnTo>
                  <a:pt x="847725" y="1431925"/>
                </a:lnTo>
                <a:lnTo>
                  <a:pt x="857250" y="1438275"/>
                </a:lnTo>
                <a:lnTo>
                  <a:pt x="866775" y="1447800"/>
                </a:lnTo>
                <a:lnTo>
                  <a:pt x="876300" y="1466850"/>
                </a:lnTo>
                <a:lnTo>
                  <a:pt x="882650" y="1470025"/>
                </a:lnTo>
                <a:lnTo>
                  <a:pt x="885825" y="1466850"/>
                </a:lnTo>
                <a:lnTo>
                  <a:pt x="888453" y="1460281"/>
                </a:lnTo>
                <a:lnTo>
                  <a:pt x="885825" y="1457325"/>
                </a:lnTo>
                <a:lnTo>
                  <a:pt x="860425" y="1428750"/>
                </a:lnTo>
                <a:lnTo>
                  <a:pt x="838200" y="1400175"/>
                </a:lnTo>
                <a:lnTo>
                  <a:pt x="819150" y="1374775"/>
                </a:lnTo>
                <a:lnTo>
                  <a:pt x="806450" y="1352550"/>
                </a:lnTo>
                <a:lnTo>
                  <a:pt x="803275" y="1343025"/>
                </a:lnTo>
                <a:lnTo>
                  <a:pt x="803275" y="1333500"/>
                </a:lnTo>
                <a:lnTo>
                  <a:pt x="809625" y="1327150"/>
                </a:lnTo>
                <a:lnTo>
                  <a:pt x="819150" y="1327150"/>
                </a:lnTo>
                <a:lnTo>
                  <a:pt x="828675" y="1327150"/>
                </a:lnTo>
                <a:lnTo>
                  <a:pt x="828675" y="1323975"/>
                </a:lnTo>
                <a:lnTo>
                  <a:pt x="825500" y="1317625"/>
                </a:lnTo>
                <a:lnTo>
                  <a:pt x="815975" y="1311275"/>
                </a:lnTo>
                <a:lnTo>
                  <a:pt x="803275" y="1304925"/>
                </a:lnTo>
                <a:lnTo>
                  <a:pt x="793750" y="1298575"/>
                </a:lnTo>
                <a:lnTo>
                  <a:pt x="784225" y="1289050"/>
                </a:lnTo>
                <a:lnTo>
                  <a:pt x="777875" y="1276350"/>
                </a:lnTo>
                <a:lnTo>
                  <a:pt x="768350" y="1254125"/>
                </a:lnTo>
                <a:lnTo>
                  <a:pt x="768350" y="1228725"/>
                </a:lnTo>
                <a:lnTo>
                  <a:pt x="771525" y="1219200"/>
                </a:lnTo>
                <a:lnTo>
                  <a:pt x="774700" y="1212850"/>
                </a:lnTo>
                <a:lnTo>
                  <a:pt x="781050" y="1216025"/>
                </a:lnTo>
                <a:lnTo>
                  <a:pt x="787400" y="1219200"/>
                </a:lnTo>
                <a:lnTo>
                  <a:pt x="815975" y="1238250"/>
                </a:lnTo>
                <a:lnTo>
                  <a:pt x="831850" y="1247775"/>
                </a:lnTo>
                <a:lnTo>
                  <a:pt x="841375" y="1257300"/>
                </a:lnTo>
                <a:lnTo>
                  <a:pt x="847725" y="1263650"/>
                </a:lnTo>
                <a:lnTo>
                  <a:pt x="850900" y="1263650"/>
                </a:lnTo>
                <a:lnTo>
                  <a:pt x="854075" y="1260475"/>
                </a:lnTo>
                <a:lnTo>
                  <a:pt x="850900" y="1254125"/>
                </a:lnTo>
                <a:lnTo>
                  <a:pt x="831850" y="1225550"/>
                </a:lnTo>
                <a:lnTo>
                  <a:pt x="819150" y="1209675"/>
                </a:lnTo>
                <a:lnTo>
                  <a:pt x="806450" y="1193800"/>
                </a:lnTo>
                <a:lnTo>
                  <a:pt x="796925" y="1181100"/>
                </a:lnTo>
                <a:lnTo>
                  <a:pt x="787400" y="1168400"/>
                </a:lnTo>
                <a:lnTo>
                  <a:pt x="774700" y="1143000"/>
                </a:lnTo>
                <a:lnTo>
                  <a:pt x="768350" y="1117600"/>
                </a:lnTo>
                <a:lnTo>
                  <a:pt x="771525" y="1095375"/>
                </a:lnTo>
                <a:lnTo>
                  <a:pt x="771525" y="1089025"/>
                </a:lnTo>
                <a:lnTo>
                  <a:pt x="777875" y="1085850"/>
                </a:lnTo>
                <a:lnTo>
                  <a:pt x="781050" y="1085850"/>
                </a:lnTo>
                <a:lnTo>
                  <a:pt x="787400" y="1089025"/>
                </a:lnTo>
                <a:lnTo>
                  <a:pt x="790575" y="1092200"/>
                </a:lnTo>
                <a:lnTo>
                  <a:pt x="790575" y="1089025"/>
                </a:lnTo>
                <a:lnTo>
                  <a:pt x="793750" y="1082675"/>
                </a:lnTo>
                <a:lnTo>
                  <a:pt x="793750" y="1069975"/>
                </a:lnTo>
                <a:lnTo>
                  <a:pt x="796925" y="1057275"/>
                </a:lnTo>
                <a:lnTo>
                  <a:pt x="809625" y="1041400"/>
                </a:lnTo>
                <a:lnTo>
                  <a:pt x="819150" y="1031875"/>
                </a:lnTo>
                <a:lnTo>
                  <a:pt x="828675" y="1025525"/>
                </a:lnTo>
                <a:lnTo>
                  <a:pt x="838200" y="1022350"/>
                </a:lnTo>
                <a:lnTo>
                  <a:pt x="841375" y="1022350"/>
                </a:lnTo>
                <a:lnTo>
                  <a:pt x="844550" y="1025525"/>
                </a:lnTo>
                <a:lnTo>
                  <a:pt x="857250" y="1041400"/>
                </a:lnTo>
                <a:lnTo>
                  <a:pt x="863600" y="1050925"/>
                </a:lnTo>
                <a:lnTo>
                  <a:pt x="863600" y="1060450"/>
                </a:lnTo>
                <a:lnTo>
                  <a:pt x="866775" y="1063625"/>
                </a:lnTo>
                <a:lnTo>
                  <a:pt x="869950" y="1063625"/>
                </a:lnTo>
                <a:lnTo>
                  <a:pt x="869950" y="1060450"/>
                </a:lnTo>
                <a:lnTo>
                  <a:pt x="869950" y="1054100"/>
                </a:lnTo>
                <a:lnTo>
                  <a:pt x="873125" y="1022350"/>
                </a:lnTo>
                <a:lnTo>
                  <a:pt x="876300" y="1006475"/>
                </a:lnTo>
                <a:lnTo>
                  <a:pt x="879475" y="990600"/>
                </a:lnTo>
                <a:lnTo>
                  <a:pt x="885825" y="981075"/>
                </a:lnTo>
                <a:lnTo>
                  <a:pt x="895350" y="968375"/>
                </a:lnTo>
                <a:lnTo>
                  <a:pt x="904875" y="962025"/>
                </a:lnTo>
                <a:lnTo>
                  <a:pt x="917575" y="955675"/>
                </a:lnTo>
                <a:close/>
                <a:moveTo>
                  <a:pt x="1860550" y="889000"/>
                </a:moveTo>
                <a:lnTo>
                  <a:pt x="1876425" y="889000"/>
                </a:lnTo>
                <a:lnTo>
                  <a:pt x="1895475" y="892175"/>
                </a:lnTo>
                <a:lnTo>
                  <a:pt x="1908175" y="901700"/>
                </a:lnTo>
                <a:lnTo>
                  <a:pt x="1920875" y="911225"/>
                </a:lnTo>
                <a:lnTo>
                  <a:pt x="1930400" y="923925"/>
                </a:lnTo>
                <a:lnTo>
                  <a:pt x="1933575" y="936625"/>
                </a:lnTo>
                <a:lnTo>
                  <a:pt x="1936750" y="949325"/>
                </a:lnTo>
                <a:lnTo>
                  <a:pt x="1933575" y="962025"/>
                </a:lnTo>
                <a:lnTo>
                  <a:pt x="1930400" y="971550"/>
                </a:lnTo>
                <a:lnTo>
                  <a:pt x="1933575" y="974725"/>
                </a:lnTo>
                <a:lnTo>
                  <a:pt x="1936750" y="974725"/>
                </a:lnTo>
                <a:lnTo>
                  <a:pt x="1949450" y="974725"/>
                </a:lnTo>
                <a:lnTo>
                  <a:pt x="1955800" y="977900"/>
                </a:lnTo>
                <a:lnTo>
                  <a:pt x="1958975" y="977900"/>
                </a:lnTo>
                <a:lnTo>
                  <a:pt x="1958975" y="981075"/>
                </a:lnTo>
                <a:lnTo>
                  <a:pt x="1955800" y="990600"/>
                </a:lnTo>
                <a:lnTo>
                  <a:pt x="1949450" y="1009650"/>
                </a:lnTo>
                <a:lnTo>
                  <a:pt x="1943100" y="1022350"/>
                </a:lnTo>
                <a:lnTo>
                  <a:pt x="1927225" y="1035050"/>
                </a:lnTo>
                <a:lnTo>
                  <a:pt x="1917700" y="1044575"/>
                </a:lnTo>
                <a:lnTo>
                  <a:pt x="1905000" y="1050925"/>
                </a:lnTo>
                <a:lnTo>
                  <a:pt x="1879600" y="1057275"/>
                </a:lnTo>
                <a:lnTo>
                  <a:pt x="1860550" y="1057275"/>
                </a:lnTo>
                <a:lnTo>
                  <a:pt x="1841500" y="1054100"/>
                </a:lnTo>
                <a:lnTo>
                  <a:pt x="1838325" y="1054100"/>
                </a:lnTo>
                <a:lnTo>
                  <a:pt x="1835150" y="1057275"/>
                </a:lnTo>
                <a:lnTo>
                  <a:pt x="1835150" y="1060450"/>
                </a:lnTo>
                <a:lnTo>
                  <a:pt x="1841500" y="1066800"/>
                </a:lnTo>
                <a:lnTo>
                  <a:pt x="1844675" y="1073150"/>
                </a:lnTo>
                <a:lnTo>
                  <a:pt x="1851025" y="1079500"/>
                </a:lnTo>
                <a:lnTo>
                  <a:pt x="1857375" y="1098550"/>
                </a:lnTo>
                <a:lnTo>
                  <a:pt x="1857375" y="1104900"/>
                </a:lnTo>
                <a:lnTo>
                  <a:pt x="1857375" y="1108075"/>
                </a:lnTo>
                <a:lnTo>
                  <a:pt x="1854200" y="1114425"/>
                </a:lnTo>
                <a:lnTo>
                  <a:pt x="1844675" y="1117600"/>
                </a:lnTo>
                <a:lnTo>
                  <a:pt x="1828800" y="1120775"/>
                </a:lnTo>
                <a:lnTo>
                  <a:pt x="1809750" y="1120775"/>
                </a:lnTo>
                <a:lnTo>
                  <a:pt x="1787525" y="1117600"/>
                </a:lnTo>
                <a:lnTo>
                  <a:pt x="1781175" y="1114425"/>
                </a:lnTo>
                <a:lnTo>
                  <a:pt x="1774825" y="1108075"/>
                </a:lnTo>
                <a:lnTo>
                  <a:pt x="1768475" y="1104900"/>
                </a:lnTo>
                <a:lnTo>
                  <a:pt x="1765300" y="1108075"/>
                </a:lnTo>
                <a:lnTo>
                  <a:pt x="1762125" y="1111250"/>
                </a:lnTo>
                <a:lnTo>
                  <a:pt x="1758950" y="1114425"/>
                </a:lnTo>
                <a:lnTo>
                  <a:pt x="1749425" y="1117600"/>
                </a:lnTo>
                <a:lnTo>
                  <a:pt x="1739900" y="1117600"/>
                </a:lnTo>
                <a:lnTo>
                  <a:pt x="1730375" y="1117600"/>
                </a:lnTo>
                <a:lnTo>
                  <a:pt x="1717675" y="1111250"/>
                </a:lnTo>
                <a:lnTo>
                  <a:pt x="1708150" y="1101725"/>
                </a:lnTo>
                <a:lnTo>
                  <a:pt x="1698625" y="1089025"/>
                </a:lnTo>
                <a:lnTo>
                  <a:pt x="1685925" y="1073150"/>
                </a:lnTo>
                <a:lnTo>
                  <a:pt x="1673225" y="1054100"/>
                </a:lnTo>
                <a:lnTo>
                  <a:pt x="1654175" y="1035050"/>
                </a:lnTo>
                <a:lnTo>
                  <a:pt x="1635125" y="1016000"/>
                </a:lnTo>
                <a:lnTo>
                  <a:pt x="1612900" y="1003300"/>
                </a:lnTo>
                <a:lnTo>
                  <a:pt x="1603375" y="1000125"/>
                </a:lnTo>
                <a:lnTo>
                  <a:pt x="1609725" y="1006475"/>
                </a:lnTo>
                <a:lnTo>
                  <a:pt x="1625600" y="1016000"/>
                </a:lnTo>
                <a:lnTo>
                  <a:pt x="1638300" y="1031875"/>
                </a:lnTo>
                <a:lnTo>
                  <a:pt x="1670050" y="1066800"/>
                </a:lnTo>
                <a:lnTo>
                  <a:pt x="1698625" y="1101725"/>
                </a:lnTo>
                <a:lnTo>
                  <a:pt x="1720850" y="1136650"/>
                </a:lnTo>
                <a:lnTo>
                  <a:pt x="1755775" y="1196975"/>
                </a:lnTo>
                <a:lnTo>
                  <a:pt x="1774825" y="1228725"/>
                </a:lnTo>
                <a:lnTo>
                  <a:pt x="1800225" y="1257300"/>
                </a:lnTo>
                <a:lnTo>
                  <a:pt x="1803400" y="1260475"/>
                </a:lnTo>
                <a:lnTo>
                  <a:pt x="1803400" y="1250950"/>
                </a:lnTo>
                <a:lnTo>
                  <a:pt x="1803400" y="1238250"/>
                </a:lnTo>
                <a:lnTo>
                  <a:pt x="1806575" y="1225550"/>
                </a:lnTo>
                <a:lnTo>
                  <a:pt x="1812925" y="1216025"/>
                </a:lnTo>
                <a:lnTo>
                  <a:pt x="1819275" y="1209675"/>
                </a:lnTo>
                <a:lnTo>
                  <a:pt x="1828800" y="1209675"/>
                </a:lnTo>
                <a:lnTo>
                  <a:pt x="1854200" y="1209675"/>
                </a:lnTo>
                <a:lnTo>
                  <a:pt x="1876425" y="1216025"/>
                </a:lnTo>
                <a:lnTo>
                  <a:pt x="1892300" y="1225550"/>
                </a:lnTo>
                <a:lnTo>
                  <a:pt x="1901825" y="1231900"/>
                </a:lnTo>
                <a:lnTo>
                  <a:pt x="1908175" y="1238250"/>
                </a:lnTo>
                <a:lnTo>
                  <a:pt x="1908175" y="1241425"/>
                </a:lnTo>
                <a:lnTo>
                  <a:pt x="1908175" y="1247775"/>
                </a:lnTo>
                <a:lnTo>
                  <a:pt x="1901825" y="1250950"/>
                </a:lnTo>
                <a:lnTo>
                  <a:pt x="1898650" y="1254125"/>
                </a:lnTo>
                <a:lnTo>
                  <a:pt x="1901825" y="1260475"/>
                </a:lnTo>
                <a:lnTo>
                  <a:pt x="1917700" y="1279525"/>
                </a:lnTo>
                <a:lnTo>
                  <a:pt x="1927225" y="1298575"/>
                </a:lnTo>
                <a:lnTo>
                  <a:pt x="1930400" y="1304925"/>
                </a:lnTo>
                <a:lnTo>
                  <a:pt x="1927225" y="1308100"/>
                </a:lnTo>
                <a:lnTo>
                  <a:pt x="1924050" y="1311275"/>
                </a:lnTo>
                <a:lnTo>
                  <a:pt x="1920875" y="1314450"/>
                </a:lnTo>
                <a:lnTo>
                  <a:pt x="1917700" y="1314450"/>
                </a:lnTo>
                <a:lnTo>
                  <a:pt x="1917700" y="1317625"/>
                </a:lnTo>
                <a:lnTo>
                  <a:pt x="1920875" y="1327150"/>
                </a:lnTo>
                <a:lnTo>
                  <a:pt x="1927225" y="1336675"/>
                </a:lnTo>
                <a:lnTo>
                  <a:pt x="1930400" y="1349375"/>
                </a:lnTo>
                <a:lnTo>
                  <a:pt x="1936750" y="1358900"/>
                </a:lnTo>
                <a:lnTo>
                  <a:pt x="1943100" y="1368425"/>
                </a:lnTo>
                <a:lnTo>
                  <a:pt x="1955800" y="1371600"/>
                </a:lnTo>
                <a:lnTo>
                  <a:pt x="1962150" y="1371600"/>
                </a:lnTo>
                <a:lnTo>
                  <a:pt x="1968500" y="1368425"/>
                </a:lnTo>
                <a:lnTo>
                  <a:pt x="1974850" y="1358900"/>
                </a:lnTo>
                <a:lnTo>
                  <a:pt x="1978025" y="1352550"/>
                </a:lnTo>
                <a:lnTo>
                  <a:pt x="1974850" y="1343025"/>
                </a:lnTo>
                <a:lnTo>
                  <a:pt x="1968500" y="1336675"/>
                </a:lnTo>
                <a:lnTo>
                  <a:pt x="1962150" y="1330325"/>
                </a:lnTo>
                <a:lnTo>
                  <a:pt x="1962150" y="1320800"/>
                </a:lnTo>
                <a:lnTo>
                  <a:pt x="1962150" y="1314450"/>
                </a:lnTo>
                <a:lnTo>
                  <a:pt x="1968500" y="1308100"/>
                </a:lnTo>
                <a:lnTo>
                  <a:pt x="1978025" y="1308100"/>
                </a:lnTo>
                <a:lnTo>
                  <a:pt x="1987550" y="1314450"/>
                </a:lnTo>
                <a:lnTo>
                  <a:pt x="1997075" y="1327150"/>
                </a:lnTo>
                <a:lnTo>
                  <a:pt x="2003425" y="1343025"/>
                </a:lnTo>
                <a:lnTo>
                  <a:pt x="2003425" y="1352550"/>
                </a:lnTo>
                <a:lnTo>
                  <a:pt x="2000250" y="1358900"/>
                </a:lnTo>
                <a:lnTo>
                  <a:pt x="1987550" y="1374775"/>
                </a:lnTo>
                <a:lnTo>
                  <a:pt x="1971675" y="1384300"/>
                </a:lnTo>
                <a:lnTo>
                  <a:pt x="1955800" y="1387475"/>
                </a:lnTo>
                <a:lnTo>
                  <a:pt x="1939925" y="1384300"/>
                </a:lnTo>
                <a:lnTo>
                  <a:pt x="1924050" y="1381125"/>
                </a:lnTo>
                <a:lnTo>
                  <a:pt x="1905000" y="1374775"/>
                </a:lnTo>
                <a:lnTo>
                  <a:pt x="1889125" y="1368425"/>
                </a:lnTo>
                <a:lnTo>
                  <a:pt x="1870075" y="1355725"/>
                </a:lnTo>
                <a:lnTo>
                  <a:pt x="1851025" y="1343025"/>
                </a:lnTo>
                <a:lnTo>
                  <a:pt x="1831975" y="1323975"/>
                </a:lnTo>
                <a:lnTo>
                  <a:pt x="1812925" y="1301750"/>
                </a:lnTo>
                <a:lnTo>
                  <a:pt x="1768475" y="1247775"/>
                </a:lnTo>
                <a:lnTo>
                  <a:pt x="1758950" y="1231900"/>
                </a:lnTo>
                <a:lnTo>
                  <a:pt x="1749425" y="1225550"/>
                </a:lnTo>
                <a:lnTo>
                  <a:pt x="1743075" y="1225550"/>
                </a:lnTo>
                <a:lnTo>
                  <a:pt x="1739900" y="1228725"/>
                </a:lnTo>
                <a:lnTo>
                  <a:pt x="1739900" y="1238250"/>
                </a:lnTo>
                <a:lnTo>
                  <a:pt x="1739900" y="1247775"/>
                </a:lnTo>
                <a:lnTo>
                  <a:pt x="1743075" y="1263650"/>
                </a:lnTo>
                <a:lnTo>
                  <a:pt x="1746250" y="1282700"/>
                </a:lnTo>
                <a:lnTo>
                  <a:pt x="1743075" y="1327150"/>
                </a:lnTo>
                <a:lnTo>
                  <a:pt x="1739900" y="1365250"/>
                </a:lnTo>
                <a:lnTo>
                  <a:pt x="1733550" y="1387475"/>
                </a:lnTo>
                <a:lnTo>
                  <a:pt x="1730375" y="1397000"/>
                </a:lnTo>
                <a:lnTo>
                  <a:pt x="1733550" y="1400175"/>
                </a:lnTo>
                <a:lnTo>
                  <a:pt x="1739900" y="1403350"/>
                </a:lnTo>
                <a:lnTo>
                  <a:pt x="1749425" y="1403350"/>
                </a:lnTo>
                <a:lnTo>
                  <a:pt x="1758950" y="1409700"/>
                </a:lnTo>
                <a:lnTo>
                  <a:pt x="1765300" y="1416050"/>
                </a:lnTo>
                <a:lnTo>
                  <a:pt x="1768475" y="1428750"/>
                </a:lnTo>
                <a:lnTo>
                  <a:pt x="1765300" y="1438275"/>
                </a:lnTo>
                <a:lnTo>
                  <a:pt x="1762125" y="1447800"/>
                </a:lnTo>
                <a:lnTo>
                  <a:pt x="1755775" y="1457325"/>
                </a:lnTo>
                <a:lnTo>
                  <a:pt x="1746250" y="1466850"/>
                </a:lnTo>
                <a:lnTo>
                  <a:pt x="1736725" y="1476375"/>
                </a:lnTo>
                <a:lnTo>
                  <a:pt x="1733550" y="1485900"/>
                </a:lnTo>
                <a:lnTo>
                  <a:pt x="1730375" y="1492250"/>
                </a:lnTo>
                <a:lnTo>
                  <a:pt x="1733550" y="1498600"/>
                </a:lnTo>
                <a:lnTo>
                  <a:pt x="1739900" y="1501775"/>
                </a:lnTo>
                <a:lnTo>
                  <a:pt x="1746250" y="1501775"/>
                </a:lnTo>
                <a:lnTo>
                  <a:pt x="1758950" y="1498600"/>
                </a:lnTo>
                <a:lnTo>
                  <a:pt x="1765300" y="1498600"/>
                </a:lnTo>
                <a:lnTo>
                  <a:pt x="1768475" y="1501775"/>
                </a:lnTo>
                <a:lnTo>
                  <a:pt x="1768475" y="1508125"/>
                </a:lnTo>
                <a:lnTo>
                  <a:pt x="1762125" y="1514475"/>
                </a:lnTo>
                <a:lnTo>
                  <a:pt x="1749425" y="1524000"/>
                </a:lnTo>
                <a:lnTo>
                  <a:pt x="1733550" y="1527175"/>
                </a:lnTo>
                <a:lnTo>
                  <a:pt x="1717675" y="1520825"/>
                </a:lnTo>
                <a:lnTo>
                  <a:pt x="1711325" y="1517650"/>
                </a:lnTo>
                <a:lnTo>
                  <a:pt x="1708150" y="1511300"/>
                </a:lnTo>
                <a:lnTo>
                  <a:pt x="1701800" y="1489075"/>
                </a:lnTo>
                <a:lnTo>
                  <a:pt x="1695450" y="1476375"/>
                </a:lnTo>
                <a:lnTo>
                  <a:pt x="1689100" y="1470025"/>
                </a:lnTo>
                <a:lnTo>
                  <a:pt x="1682750" y="1466850"/>
                </a:lnTo>
                <a:lnTo>
                  <a:pt x="1670050" y="1463675"/>
                </a:lnTo>
                <a:lnTo>
                  <a:pt x="1657350" y="1460500"/>
                </a:lnTo>
                <a:lnTo>
                  <a:pt x="1641475" y="1463675"/>
                </a:lnTo>
                <a:lnTo>
                  <a:pt x="1625600" y="1466850"/>
                </a:lnTo>
                <a:lnTo>
                  <a:pt x="1609725" y="1470025"/>
                </a:lnTo>
                <a:lnTo>
                  <a:pt x="1597025" y="1466850"/>
                </a:lnTo>
                <a:lnTo>
                  <a:pt x="1587500" y="1460500"/>
                </a:lnTo>
                <a:lnTo>
                  <a:pt x="1581150" y="1447800"/>
                </a:lnTo>
                <a:lnTo>
                  <a:pt x="1577975" y="1441450"/>
                </a:lnTo>
                <a:lnTo>
                  <a:pt x="1581150" y="1435100"/>
                </a:lnTo>
                <a:lnTo>
                  <a:pt x="1584325" y="1422400"/>
                </a:lnTo>
                <a:lnTo>
                  <a:pt x="1593850" y="1412875"/>
                </a:lnTo>
                <a:lnTo>
                  <a:pt x="1600200" y="1409700"/>
                </a:lnTo>
                <a:lnTo>
                  <a:pt x="1606550" y="1409700"/>
                </a:lnTo>
                <a:lnTo>
                  <a:pt x="1609725" y="1409700"/>
                </a:lnTo>
                <a:lnTo>
                  <a:pt x="1609725" y="1416050"/>
                </a:lnTo>
                <a:lnTo>
                  <a:pt x="1606550" y="1419225"/>
                </a:lnTo>
                <a:lnTo>
                  <a:pt x="1603375" y="1425575"/>
                </a:lnTo>
                <a:lnTo>
                  <a:pt x="1600200" y="1435100"/>
                </a:lnTo>
                <a:lnTo>
                  <a:pt x="1600200" y="1444625"/>
                </a:lnTo>
                <a:lnTo>
                  <a:pt x="1603375" y="1447800"/>
                </a:lnTo>
                <a:lnTo>
                  <a:pt x="1612900" y="1447800"/>
                </a:lnTo>
                <a:lnTo>
                  <a:pt x="1619250" y="1444625"/>
                </a:lnTo>
                <a:lnTo>
                  <a:pt x="1625600" y="1435100"/>
                </a:lnTo>
                <a:lnTo>
                  <a:pt x="1628775" y="1419225"/>
                </a:lnTo>
                <a:lnTo>
                  <a:pt x="1631950" y="1400175"/>
                </a:lnTo>
                <a:lnTo>
                  <a:pt x="1638300" y="1387475"/>
                </a:lnTo>
                <a:lnTo>
                  <a:pt x="1644650" y="1374775"/>
                </a:lnTo>
                <a:lnTo>
                  <a:pt x="1651000" y="1371600"/>
                </a:lnTo>
                <a:lnTo>
                  <a:pt x="1657350" y="1371600"/>
                </a:lnTo>
                <a:lnTo>
                  <a:pt x="1666875" y="1371600"/>
                </a:lnTo>
                <a:lnTo>
                  <a:pt x="1676400" y="1374775"/>
                </a:lnTo>
                <a:lnTo>
                  <a:pt x="1689100" y="1381125"/>
                </a:lnTo>
                <a:lnTo>
                  <a:pt x="1692275" y="1384300"/>
                </a:lnTo>
                <a:lnTo>
                  <a:pt x="1695450" y="1381125"/>
                </a:lnTo>
                <a:lnTo>
                  <a:pt x="1698625" y="1371600"/>
                </a:lnTo>
                <a:lnTo>
                  <a:pt x="1704975" y="1339850"/>
                </a:lnTo>
                <a:lnTo>
                  <a:pt x="1704975" y="1304925"/>
                </a:lnTo>
                <a:lnTo>
                  <a:pt x="1701800" y="1270000"/>
                </a:lnTo>
                <a:lnTo>
                  <a:pt x="1698625" y="1231900"/>
                </a:lnTo>
                <a:lnTo>
                  <a:pt x="1689100" y="1196975"/>
                </a:lnTo>
                <a:lnTo>
                  <a:pt x="1679575" y="1162050"/>
                </a:lnTo>
                <a:lnTo>
                  <a:pt x="1663700" y="1133475"/>
                </a:lnTo>
                <a:lnTo>
                  <a:pt x="1647825" y="1111250"/>
                </a:lnTo>
                <a:lnTo>
                  <a:pt x="1641475" y="1108075"/>
                </a:lnTo>
                <a:lnTo>
                  <a:pt x="1638300" y="1108075"/>
                </a:lnTo>
                <a:lnTo>
                  <a:pt x="1638300" y="1117600"/>
                </a:lnTo>
                <a:lnTo>
                  <a:pt x="1635125" y="1136650"/>
                </a:lnTo>
                <a:lnTo>
                  <a:pt x="1625600" y="1152525"/>
                </a:lnTo>
                <a:lnTo>
                  <a:pt x="1619250" y="1165225"/>
                </a:lnTo>
                <a:lnTo>
                  <a:pt x="1606550" y="1177925"/>
                </a:lnTo>
                <a:lnTo>
                  <a:pt x="1593850" y="1187450"/>
                </a:lnTo>
                <a:lnTo>
                  <a:pt x="1581150" y="1193800"/>
                </a:lnTo>
                <a:lnTo>
                  <a:pt x="1565275" y="1193800"/>
                </a:lnTo>
                <a:lnTo>
                  <a:pt x="1552575" y="1193800"/>
                </a:lnTo>
                <a:lnTo>
                  <a:pt x="1546225" y="1190625"/>
                </a:lnTo>
                <a:lnTo>
                  <a:pt x="1543050" y="1187450"/>
                </a:lnTo>
                <a:lnTo>
                  <a:pt x="1546225" y="1181100"/>
                </a:lnTo>
                <a:lnTo>
                  <a:pt x="1558925" y="1174750"/>
                </a:lnTo>
                <a:lnTo>
                  <a:pt x="1571625" y="1168400"/>
                </a:lnTo>
                <a:lnTo>
                  <a:pt x="1584325" y="1155700"/>
                </a:lnTo>
                <a:lnTo>
                  <a:pt x="1590675" y="1146175"/>
                </a:lnTo>
                <a:lnTo>
                  <a:pt x="1593850" y="1136650"/>
                </a:lnTo>
                <a:lnTo>
                  <a:pt x="1593850" y="1123950"/>
                </a:lnTo>
                <a:lnTo>
                  <a:pt x="1593850" y="1111250"/>
                </a:lnTo>
                <a:lnTo>
                  <a:pt x="1584325" y="1085850"/>
                </a:lnTo>
                <a:lnTo>
                  <a:pt x="1568450" y="1060450"/>
                </a:lnTo>
                <a:lnTo>
                  <a:pt x="1558925" y="1047750"/>
                </a:lnTo>
                <a:lnTo>
                  <a:pt x="1546225" y="1035050"/>
                </a:lnTo>
                <a:lnTo>
                  <a:pt x="1533525" y="1025525"/>
                </a:lnTo>
                <a:lnTo>
                  <a:pt x="1517650" y="1016000"/>
                </a:lnTo>
                <a:lnTo>
                  <a:pt x="1498600" y="1009650"/>
                </a:lnTo>
                <a:lnTo>
                  <a:pt x="1479550" y="1003300"/>
                </a:lnTo>
                <a:lnTo>
                  <a:pt x="1460500" y="1000125"/>
                </a:lnTo>
                <a:lnTo>
                  <a:pt x="1435100" y="1000125"/>
                </a:lnTo>
                <a:lnTo>
                  <a:pt x="1412875" y="1000125"/>
                </a:lnTo>
                <a:lnTo>
                  <a:pt x="1384300" y="1006475"/>
                </a:lnTo>
                <a:lnTo>
                  <a:pt x="1358900" y="1016000"/>
                </a:lnTo>
                <a:lnTo>
                  <a:pt x="1327150" y="1025525"/>
                </a:lnTo>
                <a:lnTo>
                  <a:pt x="1323975" y="1028700"/>
                </a:lnTo>
                <a:lnTo>
                  <a:pt x="1323975" y="1031875"/>
                </a:lnTo>
                <a:lnTo>
                  <a:pt x="1333500" y="1031875"/>
                </a:lnTo>
                <a:lnTo>
                  <a:pt x="1349375" y="1035050"/>
                </a:lnTo>
                <a:lnTo>
                  <a:pt x="1365250" y="1044575"/>
                </a:lnTo>
                <a:lnTo>
                  <a:pt x="1374775" y="1050925"/>
                </a:lnTo>
                <a:lnTo>
                  <a:pt x="1381125" y="1060450"/>
                </a:lnTo>
                <a:lnTo>
                  <a:pt x="1387475" y="1069975"/>
                </a:lnTo>
                <a:lnTo>
                  <a:pt x="1390650" y="1082675"/>
                </a:lnTo>
                <a:lnTo>
                  <a:pt x="1393825" y="1092200"/>
                </a:lnTo>
                <a:lnTo>
                  <a:pt x="1390650" y="1101725"/>
                </a:lnTo>
                <a:lnTo>
                  <a:pt x="1387475" y="1111250"/>
                </a:lnTo>
                <a:lnTo>
                  <a:pt x="1381125" y="1117600"/>
                </a:lnTo>
                <a:lnTo>
                  <a:pt x="1368425" y="1127125"/>
                </a:lnTo>
                <a:lnTo>
                  <a:pt x="1358900" y="1130300"/>
                </a:lnTo>
                <a:lnTo>
                  <a:pt x="1352550" y="1130300"/>
                </a:lnTo>
                <a:lnTo>
                  <a:pt x="1349375" y="1127125"/>
                </a:lnTo>
                <a:lnTo>
                  <a:pt x="1349375" y="1120775"/>
                </a:lnTo>
                <a:lnTo>
                  <a:pt x="1355725" y="1114425"/>
                </a:lnTo>
                <a:lnTo>
                  <a:pt x="1358900" y="1111250"/>
                </a:lnTo>
                <a:lnTo>
                  <a:pt x="1358900" y="1104900"/>
                </a:lnTo>
                <a:lnTo>
                  <a:pt x="1358900" y="1095375"/>
                </a:lnTo>
                <a:lnTo>
                  <a:pt x="1358900" y="1089025"/>
                </a:lnTo>
                <a:lnTo>
                  <a:pt x="1355725" y="1079500"/>
                </a:lnTo>
                <a:lnTo>
                  <a:pt x="1346200" y="1073150"/>
                </a:lnTo>
                <a:lnTo>
                  <a:pt x="1336675" y="1066800"/>
                </a:lnTo>
                <a:lnTo>
                  <a:pt x="1320800" y="1063625"/>
                </a:lnTo>
                <a:lnTo>
                  <a:pt x="1301750" y="1066800"/>
                </a:lnTo>
                <a:lnTo>
                  <a:pt x="1285875" y="1073150"/>
                </a:lnTo>
                <a:lnTo>
                  <a:pt x="1273175" y="1085850"/>
                </a:lnTo>
                <a:lnTo>
                  <a:pt x="1260475" y="1101725"/>
                </a:lnTo>
                <a:lnTo>
                  <a:pt x="1250950" y="1117600"/>
                </a:lnTo>
                <a:lnTo>
                  <a:pt x="1241425" y="1139825"/>
                </a:lnTo>
                <a:lnTo>
                  <a:pt x="1238250" y="1162050"/>
                </a:lnTo>
                <a:lnTo>
                  <a:pt x="1235075" y="1184275"/>
                </a:lnTo>
                <a:lnTo>
                  <a:pt x="1238250" y="1209675"/>
                </a:lnTo>
                <a:lnTo>
                  <a:pt x="1247775" y="1235075"/>
                </a:lnTo>
                <a:lnTo>
                  <a:pt x="1257300" y="1260475"/>
                </a:lnTo>
                <a:lnTo>
                  <a:pt x="1276350" y="1282700"/>
                </a:lnTo>
                <a:lnTo>
                  <a:pt x="1295400" y="1304925"/>
                </a:lnTo>
                <a:lnTo>
                  <a:pt x="1320800" y="1320800"/>
                </a:lnTo>
                <a:lnTo>
                  <a:pt x="1349375" y="1333500"/>
                </a:lnTo>
                <a:lnTo>
                  <a:pt x="1365250" y="1336675"/>
                </a:lnTo>
                <a:lnTo>
                  <a:pt x="1381125" y="1336675"/>
                </a:lnTo>
                <a:lnTo>
                  <a:pt x="1397000" y="1336675"/>
                </a:lnTo>
                <a:lnTo>
                  <a:pt x="1409700" y="1333500"/>
                </a:lnTo>
                <a:lnTo>
                  <a:pt x="1422400" y="1330325"/>
                </a:lnTo>
                <a:lnTo>
                  <a:pt x="1431925" y="1323975"/>
                </a:lnTo>
                <a:lnTo>
                  <a:pt x="1447800" y="1308100"/>
                </a:lnTo>
                <a:lnTo>
                  <a:pt x="1460500" y="1292225"/>
                </a:lnTo>
                <a:lnTo>
                  <a:pt x="1466850" y="1273175"/>
                </a:lnTo>
                <a:lnTo>
                  <a:pt x="1466850" y="1254125"/>
                </a:lnTo>
                <a:lnTo>
                  <a:pt x="1463675" y="1238250"/>
                </a:lnTo>
                <a:lnTo>
                  <a:pt x="1457325" y="1225550"/>
                </a:lnTo>
                <a:lnTo>
                  <a:pt x="1454150" y="1222375"/>
                </a:lnTo>
                <a:lnTo>
                  <a:pt x="1447800" y="1222375"/>
                </a:lnTo>
                <a:lnTo>
                  <a:pt x="1441450" y="1225550"/>
                </a:lnTo>
                <a:lnTo>
                  <a:pt x="1438275" y="1231900"/>
                </a:lnTo>
                <a:lnTo>
                  <a:pt x="1435100" y="1238250"/>
                </a:lnTo>
                <a:lnTo>
                  <a:pt x="1425575" y="1247775"/>
                </a:lnTo>
                <a:lnTo>
                  <a:pt x="1409700" y="1254125"/>
                </a:lnTo>
                <a:lnTo>
                  <a:pt x="1390650" y="1257300"/>
                </a:lnTo>
                <a:lnTo>
                  <a:pt x="1377950" y="1254125"/>
                </a:lnTo>
                <a:lnTo>
                  <a:pt x="1368425" y="1250950"/>
                </a:lnTo>
                <a:lnTo>
                  <a:pt x="1358900" y="1247775"/>
                </a:lnTo>
                <a:lnTo>
                  <a:pt x="1352550" y="1241425"/>
                </a:lnTo>
                <a:lnTo>
                  <a:pt x="1346200" y="1231900"/>
                </a:lnTo>
                <a:lnTo>
                  <a:pt x="1339850" y="1222375"/>
                </a:lnTo>
                <a:lnTo>
                  <a:pt x="1336675" y="1212850"/>
                </a:lnTo>
                <a:lnTo>
                  <a:pt x="1336675" y="1200150"/>
                </a:lnTo>
                <a:lnTo>
                  <a:pt x="1336675" y="1187450"/>
                </a:lnTo>
                <a:lnTo>
                  <a:pt x="1339850" y="1174750"/>
                </a:lnTo>
                <a:lnTo>
                  <a:pt x="1346200" y="1162050"/>
                </a:lnTo>
                <a:lnTo>
                  <a:pt x="1355725" y="1152525"/>
                </a:lnTo>
                <a:lnTo>
                  <a:pt x="1368425" y="1143000"/>
                </a:lnTo>
                <a:lnTo>
                  <a:pt x="1381125" y="1136650"/>
                </a:lnTo>
                <a:lnTo>
                  <a:pt x="1397000" y="1130300"/>
                </a:lnTo>
                <a:lnTo>
                  <a:pt x="1416050" y="1130300"/>
                </a:lnTo>
                <a:lnTo>
                  <a:pt x="1435100" y="1130300"/>
                </a:lnTo>
                <a:lnTo>
                  <a:pt x="1454150" y="1136650"/>
                </a:lnTo>
                <a:lnTo>
                  <a:pt x="1470025" y="1146175"/>
                </a:lnTo>
                <a:lnTo>
                  <a:pt x="1485900" y="1162050"/>
                </a:lnTo>
                <a:lnTo>
                  <a:pt x="1498600" y="1177925"/>
                </a:lnTo>
                <a:lnTo>
                  <a:pt x="1508125" y="1196975"/>
                </a:lnTo>
                <a:lnTo>
                  <a:pt x="1514475" y="1216025"/>
                </a:lnTo>
                <a:lnTo>
                  <a:pt x="1514475" y="1238250"/>
                </a:lnTo>
                <a:lnTo>
                  <a:pt x="1511300" y="1263650"/>
                </a:lnTo>
                <a:lnTo>
                  <a:pt x="1504950" y="1285875"/>
                </a:lnTo>
                <a:lnTo>
                  <a:pt x="1492250" y="1308100"/>
                </a:lnTo>
                <a:lnTo>
                  <a:pt x="1476375" y="1330325"/>
                </a:lnTo>
                <a:lnTo>
                  <a:pt x="1454150" y="1346200"/>
                </a:lnTo>
                <a:lnTo>
                  <a:pt x="1431925" y="1358900"/>
                </a:lnTo>
                <a:lnTo>
                  <a:pt x="1406525" y="1368425"/>
                </a:lnTo>
                <a:lnTo>
                  <a:pt x="1377950" y="1371600"/>
                </a:lnTo>
                <a:lnTo>
                  <a:pt x="1352550" y="1371600"/>
                </a:lnTo>
                <a:lnTo>
                  <a:pt x="1333500" y="1365250"/>
                </a:lnTo>
                <a:lnTo>
                  <a:pt x="1311275" y="1362075"/>
                </a:lnTo>
                <a:lnTo>
                  <a:pt x="1295400" y="1352550"/>
                </a:lnTo>
                <a:lnTo>
                  <a:pt x="1276350" y="1343025"/>
                </a:lnTo>
                <a:lnTo>
                  <a:pt x="1263650" y="1330325"/>
                </a:lnTo>
                <a:lnTo>
                  <a:pt x="1247775" y="1317625"/>
                </a:lnTo>
                <a:lnTo>
                  <a:pt x="1238250" y="1304925"/>
                </a:lnTo>
                <a:lnTo>
                  <a:pt x="1216025" y="1273175"/>
                </a:lnTo>
                <a:lnTo>
                  <a:pt x="1207558" y="1249892"/>
                </a:lnTo>
                <a:lnTo>
                  <a:pt x="1206500" y="1254125"/>
                </a:lnTo>
                <a:lnTo>
                  <a:pt x="1209675" y="1270000"/>
                </a:lnTo>
                <a:lnTo>
                  <a:pt x="1212850" y="1279525"/>
                </a:lnTo>
                <a:lnTo>
                  <a:pt x="1222375" y="1292225"/>
                </a:lnTo>
                <a:lnTo>
                  <a:pt x="1231900" y="1304925"/>
                </a:lnTo>
                <a:lnTo>
                  <a:pt x="1247775" y="1320800"/>
                </a:lnTo>
                <a:lnTo>
                  <a:pt x="1266825" y="1336675"/>
                </a:lnTo>
                <a:lnTo>
                  <a:pt x="1282700" y="1349375"/>
                </a:lnTo>
                <a:lnTo>
                  <a:pt x="1298575" y="1358900"/>
                </a:lnTo>
                <a:lnTo>
                  <a:pt x="1317625" y="1365250"/>
                </a:lnTo>
                <a:lnTo>
                  <a:pt x="1336675" y="1371600"/>
                </a:lnTo>
                <a:lnTo>
                  <a:pt x="1355725" y="1374775"/>
                </a:lnTo>
                <a:lnTo>
                  <a:pt x="1400175" y="1374775"/>
                </a:lnTo>
                <a:lnTo>
                  <a:pt x="1377950" y="1377950"/>
                </a:lnTo>
                <a:lnTo>
                  <a:pt x="1355725" y="1377950"/>
                </a:lnTo>
                <a:lnTo>
                  <a:pt x="1336675" y="1374775"/>
                </a:lnTo>
                <a:lnTo>
                  <a:pt x="1314450" y="1371600"/>
                </a:lnTo>
                <a:lnTo>
                  <a:pt x="1295400" y="1365250"/>
                </a:lnTo>
                <a:lnTo>
                  <a:pt x="1276350" y="1355725"/>
                </a:lnTo>
                <a:lnTo>
                  <a:pt x="1238250" y="1330325"/>
                </a:lnTo>
                <a:lnTo>
                  <a:pt x="1203325" y="1301750"/>
                </a:lnTo>
                <a:lnTo>
                  <a:pt x="1171575" y="1266825"/>
                </a:lnTo>
                <a:lnTo>
                  <a:pt x="1139825" y="1231900"/>
                </a:lnTo>
                <a:lnTo>
                  <a:pt x="1108075" y="1193800"/>
                </a:lnTo>
                <a:lnTo>
                  <a:pt x="1092200" y="1171575"/>
                </a:lnTo>
                <a:lnTo>
                  <a:pt x="1073150" y="1155700"/>
                </a:lnTo>
                <a:lnTo>
                  <a:pt x="1057275" y="1139825"/>
                </a:lnTo>
                <a:lnTo>
                  <a:pt x="1038225" y="1130300"/>
                </a:lnTo>
                <a:lnTo>
                  <a:pt x="1025525" y="1123950"/>
                </a:lnTo>
                <a:lnTo>
                  <a:pt x="1009650" y="1123950"/>
                </a:lnTo>
                <a:lnTo>
                  <a:pt x="996950" y="1123950"/>
                </a:lnTo>
                <a:lnTo>
                  <a:pt x="984250" y="1130300"/>
                </a:lnTo>
                <a:lnTo>
                  <a:pt x="974725" y="1136650"/>
                </a:lnTo>
                <a:lnTo>
                  <a:pt x="968375" y="1143000"/>
                </a:lnTo>
                <a:lnTo>
                  <a:pt x="965200" y="1149350"/>
                </a:lnTo>
                <a:lnTo>
                  <a:pt x="962025" y="1158875"/>
                </a:lnTo>
                <a:lnTo>
                  <a:pt x="965200" y="1171575"/>
                </a:lnTo>
                <a:lnTo>
                  <a:pt x="968375" y="1181100"/>
                </a:lnTo>
                <a:lnTo>
                  <a:pt x="971550" y="1187450"/>
                </a:lnTo>
                <a:lnTo>
                  <a:pt x="968375" y="1190625"/>
                </a:lnTo>
                <a:lnTo>
                  <a:pt x="965200" y="1193800"/>
                </a:lnTo>
                <a:lnTo>
                  <a:pt x="958850" y="1193800"/>
                </a:lnTo>
                <a:lnTo>
                  <a:pt x="949325" y="1187450"/>
                </a:lnTo>
                <a:lnTo>
                  <a:pt x="939800" y="1181100"/>
                </a:lnTo>
                <a:lnTo>
                  <a:pt x="933450" y="1171575"/>
                </a:lnTo>
                <a:lnTo>
                  <a:pt x="927100" y="1158875"/>
                </a:lnTo>
                <a:lnTo>
                  <a:pt x="923925" y="1149350"/>
                </a:lnTo>
                <a:lnTo>
                  <a:pt x="923925" y="1136650"/>
                </a:lnTo>
                <a:lnTo>
                  <a:pt x="930275" y="1123950"/>
                </a:lnTo>
                <a:lnTo>
                  <a:pt x="936625" y="1114425"/>
                </a:lnTo>
                <a:lnTo>
                  <a:pt x="939800" y="1104900"/>
                </a:lnTo>
                <a:lnTo>
                  <a:pt x="939800" y="1101725"/>
                </a:lnTo>
                <a:lnTo>
                  <a:pt x="936625" y="1101725"/>
                </a:lnTo>
                <a:lnTo>
                  <a:pt x="930275" y="1095375"/>
                </a:lnTo>
                <a:lnTo>
                  <a:pt x="930275" y="1092200"/>
                </a:lnTo>
                <a:lnTo>
                  <a:pt x="933450" y="1089025"/>
                </a:lnTo>
                <a:lnTo>
                  <a:pt x="942975" y="1082675"/>
                </a:lnTo>
                <a:lnTo>
                  <a:pt x="952500" y="1076325"/>
                </a:lnTo>
                <a:lnTo>
                  <a:pt x="965200" y="1073150"/>
                </a:lnTo>
                <a:lnTo>
                  <a:pt x="977900" y="1073150"/>
                </a:lnTo>
                <a:lnTo>
                  <a:pt x="990600" y="1076325"/>
                </a:lnTo>
                <a:lnTo>
                  <a:pt x="1003300" y="1079500"/>
                </a:lnTo>
                <a:lnTo>
                  <a:pt x="1016000" y="1085850"/>
                </a:lnTo>
                <a:lnTo>
                  <a:pt x="1028700" y="1095375"/>
                </a:lnTo>
                <a:lnTo>
                  <a:pt x="1035050" y="1101725"/>
                </a:lnTo>
                <a:lnTo>
                  <a:pt x="1038225" y="1101725"/>
                </a:lnTo>
                <a:lnTo>
                  <a:pt x="1038225" y="1095375"/>
                </a:lnTo>
                <a:lnTo>
                  <a:pt x="1038225" y="1089025"/>
                </a:lnTo>
                <a:lnTo>
                  <a:pt x="1035050" y="1079500"/>
                </a:lnTo>
                <a:lnTo>
                  <a:pt x="1035050" y="1066800"/>
                </a:lnTo>
                <a:lnTo>
                  <a:pt x="1038225" y="1047750"/>
                </a:lnTo>
                <a:lnTo>
                  <a:pt x="1044575" y="1041400"/>
                </a:lnTo>
                <a:lnTo>
                  <a:pt x="1047750" y="1041400"/>
                </a:lnTo>
                <a:lnTo>
                  <a:pt x="1054100" y="1041400"/>
                </a:lnTo>
                <a:lnTo>
                  <a:pt x="1076325" y="1050925"/>
                </a:lnTo>
                <a:lnTo>
                  <a:pt x="1089025" y="1057275"/>
                </a:lnTo>
                <a:lnTo>
                  <a:pt x="1095375" y="1066800"/>
                </a:lnTo>
                <a:lnTo>
                  <a:pt x="1098550" y="1073150"/>
                </a:lnTo>
                <a:lnTo>
                  <a:pt x="1101725" y="1069975"/>
                </a:lnTo>
                <a:lnTo>
                  <a:pt x="1104900" y="1066800"/>
                </a:lnTo>
                <a:lnTo>
                  <a:pt x="1114425" y="1066800"/>
                </a:lnTo>
                <a:lnTo>
                  <a:pt x="1120775" y="1073150"/>
                </a:lnTo>
                <a:lnTo>
                  <a:pt x="1130300" y="1079500"/>
                </a:lnTo>
                <a:lnTo>
                  <a:pt x="1136650" y="1098550"/>
                </a:lnTo>
                <a:lnTo>
                  <a:pt x="1139825" y="1117600"/>
                </a:lnTo>
                <a:lnTo>
                  <a:pt x="1139825" y="1139825"/>
                </a:lnTo>
                <a:lnTo>
                  <a:pt x="1139825" y="1158875"/>
                </a:lnTo>
                <a:lnTo>
                  <a:pt x="1139825" y="1174750"/>
                </a:lnTo>
                <a:lnTo>
                  <a:pt x="1143000" y="1203325"/>
                </a:lnTo>
                <a:lnTo>
                  <a:pt x="1146175" y="1209675"/>
                </a:lnTo>
                <a:lnTo>
                  <a:pt x="1149350" y="1212850"/>
                </a:lnTo>
                <a:lnTo>
                  <a:pt x="1152525" y="1212850"/>
                </a:lnTo>
                <a:lnTo>
                  <a:pt x="1152525" y="1206500"/>
                </a:lnTo>
                <a:lnTo>
                  <a:pt x="1155700" y="1196975"/>
                </a:lnTo>
                <a:lnTo>
                  <a:pt x="1162050" y="1184275"/>
                </a:lnTo>
                <a:lnTo>
                  <a:pt x="1168400" y="1181100"/>
                </a:lnTo>
                <a:lnTo>
                  <a:pt x="1171575" y="1177925"/>
                </a:lnTo>
                <a:lnTo>
                  <a:pt x="1181100" y="1181100"/>
                </a:lnTo>
                <a:lnTo>
                  <a:pt x="1190625" y="1187450"/>
                </a:lnTo>
                <a:lnTo>
                  <a:pt x="1192213" y="1189038"/>
                </a:lnTo>
                <a:lnTo>
                  <a:pt x="1190625" y="1171575"/>
                </a:lnTo>
                <a:lnTo>
                  <a:pt x="1187450" y="1120775"/>
                </a:lnTo>
                <a:lnTo>
                  <a:pt x="1187450" y="1069975"/>
                </a:lnTo>
                <a:lnTo>
                  <a:pt x="1184275" y="1025525"/>
                </a:lnTo>
                <a:lnTo>
                  <a:pt x="1181100" y="1009650"/>
                </a:lnTo>
                <a:lnTo>
                  <a:pt x="1177925" y="1003300"/>
                </a:lnTo>
                <a:lnTo>
                  <a:pt x="1171575" y="996950"/>
                </a:lnTo>
                <a:lnTo>
                  <a:pt x="1165225" y="996950"/>
                </a:lnTo>
                <a:lnTo>
                  <a:pt x="1152525" y="1000125"/>
                </a:lnTo>
                <a:lnTo>
                  <a:pt x="1146175" y="1009650"/>
                </a:lnTo>
                <a:lnTo>
                  <a:pt x="1143000" y="1012825"/>
                </a:lnTo>
                <a:lnTo>
                  <a:pt x="1143000" y="1019175"/>
                </a:lnTo>
                <a:lnTo>
                  <a:pt x="1143000" y="1025525"/>
                </a:lnTo>
                <a:lnTo>
                  <a:pt x="1139825" y="1028700"/>
                </a:lnTo>
                <a:lnTo>
                  <a:pt x="1130300" y="1028700"/>
                </a:lnTo>
                <a:lnTo>
                  <a:pt x="1123950" y="1022350"/>
                </a:lnTo>
                <a:lnTo>
                  <a:pt x="1117600" y="1016000"/>
                </a:lnTo>
                <a:lnTo>
                  <a:pt x="1114425" y="1006475"/>
                </a:lnTo>
                <a:lnTo>
                  <a:pt x="1114425" y="993775"/>
                </a:lnTo>
                <a:lnTo>
                  <a:pt x="1114425" y="981075"/>
                </a:lnTo>
                <a:lnTo>
                  <a:pt x="1120775" y="968375"/>
                </a:lnTo>
                <a:lnTo>
                  <a:pt x="1127125" y="958850"/>
                </a:lnTo>
                <a:lnTo>
                  <a:pt x="1136650" y="952500"/>
                </a:lnTo>
                <a:lnTo>
                  <a:pt x="1152525" y="949325"/>
                </a:lnTo>
                <a:lnTo>
                  <a:pt x="1171575" y="952500"/>
                </a:lnTo>
                <a:lnTo>
                  <a:pt x="1187450" y="962025"/>
                </a:lnTo>
                <a:lnTo>
                  <a:pt x="1196975" y="974725"/>
                </a:lnTo>
                <a:lnTo>
                  <a:pt x="1203325" y="990600"/>
                </a:lnTo>
                <a:lnTo>
                  <a:pt x="1206500" y="1009650"/>
                </a:lnTo>
                <a:lnTo>
                  <a:pt x="1206500" y="1025525"/>
                </a:lnTo>
                <a:lnTo>
                  <a:pt x="1203325" y="1060450"/>
                </a:lnTo>
                <a:lnTo>
                  <a:pt x="1200150" y="1089025"/>
                </a:lnTo>
                <a:lnTo>
                  <a:pt x="1200150" y="1108075"/>
                </a:lnTo>
                <a:lnTo>
                  <a:pt x="1200150" y="1114425"/>
                </a:lnTo>
                <a:lnTo>
                  <a:pt x="1206500" y="1104900"/>
                </a:lnTo>
                <a:lnTo>
                  <a:pt x="1216025" y="1076325"/>
                </a:lnTo>
                <a:lnTo>
                  <a:pt x="1231900" y="1047750"/>
                </a:lnTo>
                <a:lnTo>
                  <a:pt x="1254125" y="1022350"/>
                </a:lnTo>
                <a:lnTo>
                  <a:pt x="1282700" y="996950"/>
                </a:lnTo>
                <a:lnTo>
                  <a:pt x="1311275" y="977900"/>
                </a:lnTo>
                <a:lnTo>
                  <a:pt x="1346200" y="962025"/>
                </a:lnTo>
                <a:lnTo>
                  <a:pt x="1384300" y="952500"/>
                </a:lnTo>
                <a:lnTo>
                  <a:pt x="1425575" y="949325"/>
                </a:lnTo>
                <a:lnTo>
                  <a:pt x="1457325" y="949325"/>
                </a:lnTo>
                <a:lnTo>
                  <a:pt x="1492250" y="952500"/>
                </a:lnTo>
                <a:lnTo>
                  <a:pt x="1562100" y="968375"/>
                </a:lnTo>
                <a:lnTo>
                  <a:pt x="1631950" y="987425"/>
                </a:lnTo>
                <a:lnTo>
                  <a:pt x="1695450" y="1006475"/>
                </a:lnTo>
                <a:lnTo>
                  <a:pt x="1730375" y="1016000"/>
                </a:lnTo>
                <a:lnTo>
                  <a:pt x="1765300" y="1025525"/>
                </a:lnTo>
                <a:lnTo>
                  <a:pt x="1800225" y="1025525"/>
                </a:lnTo>
                <a:lnTo>
                  <a:pt x="1828800" y="1025525"/>
                </a:lnTo>
                <a:lnTo>
                  <a:pt x="1854200" y="1019175"/>
                </a:lnTo>
                <a:lnTo>
                  <a:pt x="1876425" y="1006475"/>
                </a:lnTo>
                <a:lnTo>
                  <a:pt x="1892300" y="990600"/>
                </a:lnTo>
                <a:lnTo>
                  <a:pt x="1898650" y="981075"/>
                </a:lnTo>
                <a:lnTo>
                  <a:pt x="1905000" y="968375"/>
                </a:lnTo>
                <a:lnTo>
                  <a:pt x="1908175" y="955675"/>
                </a:lnTo>
                <a:lnTo>
                  <a:pt x="1905000" y="946150"/>
                </a:lnTo>
                <a:lnTo>
                  <a:pt x="1901825" y="933450"/>
                </a:lnTo>
                <a:lnTo>
                  <a:pt x="1892300" y="920750"/>
                </a:lnTo>
                <a:lnTo>
                  <a:pt x="1885950" y="911225"/>
                </a:lnTo>
                <a:lnTo>
                  <a:pt x="1876425" y="904875"/>
                </a:lnTo>
                <a:lnTo>
                  <a:pt x="1866900" y="901700"/>
                </a:lnTo>
                <a:lnTo>
                  <a:pt x="1857375" y="898525"/>
                </a:lnTo>
                <a:lnTo>
                  <a:pt x="1851025" y="898525"/>
                </a:lnTo>
                <a:lnTo>
                  <a:pt x="1847850" y="895350"/>
                </a:lnTo>
                <a:lnTo>
                  <a:pt x="1851025" y="892175"/>
                </a:lnTo>
                <a:close/>
                <a:moveTo>
                  <a:pt x="441325" y="873125"/>
                </a:moveTo>
                <a:lnTo>
                  <a:pt x="457200" y="873125"/>
                </a:lnTo>
                <a:lnTo>
                  <a:pt x="485775" y="876300"/>
                </a:lnTo>
                <a:lnTo>
                  <a:pt x="508000" y="882650"/>
                </a:lnTo>
                <a:lnTo>
                  <a:pt x="527050" y="898525"/>
                </a:lnTo>
                <a:lnTo>
                  <a:pt x="546100" y="917575"/>
                </a:lnTo>
                <a:lnTo>
                  <a:pt x="561975" y="942975"/>
                </a:lnTo>
                <a:lnTo>
                  <a:pt x="574675" y="974725"/>
                </a:lnTo>
                <a:lnTo>
                  <a:pt x="587375" y="1016000"/>
                </a:lnTo>
                <a:lnTo>
                  <a:pt x="590550" y="1028700"/>
                </a:lnTo>
                <a:lnTo>
                  <a:pt x="596900" y="1031875"/>
                </a:lnTo>
                <a:lnTo>
                  <a:pt x="600075" y="1031875"/>
                </a:lnTo>
                <a:lnTo>
                  <a:pt x="603250" y="1031875"/>
                </a:lnTo>
                <a:lnTo>
                  <a:pt x="609600" y="1016000"/>
                </a:lnTo>
                <a:lnTo>
                  <a:pt x="619125" y="1057275"/>
                </a:lnTo>
                <a:lnTo>
                  <a:pt x="612775" y="1066800"/>
                </a:lnTo>
                <a:lnTo>
                  <a:pt x="603250" y="1073150"/>
                </a:lnTo>
                <a:lnTo>
                  <a:pt x="596900" y="1073150"/>
                </a:lnTo>
                <a:lnTo>
                  <a:pt x="587375" y="1073150"/>
                </a:lnTo>
                <a:lnTo>
                  <a:pt x="581025" y="1066800"/>
                </a:lnTo>
                <a:lnTo>
                  <a:pt x="574675" y="1057275"/>
                </a:lnTo>
                <a:lnTo>
                  <a:pt x="571500" y="1028700"/>
                </a:lnTo>
                <a:lnTo>
                  <a:pt x="568325" y="1006475"/>
                </a:lnTo>
                <a:lnTo>
                  <a:pt x="561975" y="974725"/>
                </a:lnTo>
                <a:lnTo>
                  <a:pt x="549275" y="942975"/>
                </a:lnTo>
                <a:lnTo>
                  <a:pt x="539750" y="930275"/>
                </a:lnTo>
                <a:lnTo>
                  <a:pt x="530225" y="923925"/>
                </a:lnTo>
                <a:lnTo>
                  <a:pt x="520700" y="917575"/>
                </a:lnTo>
                <a:lnTo>
                  <a:pt x="511175" y="917575"/>
                </a:lnTo>
                <a:lnTo>
                  <a:pt x="501650" y="917575"/>
                </a:lnTo>
                <a:lnTo>
                  <a:pt x="488950" y="920750"/>
                </a:lnTo>
                <a:lnTo>
                  <a:pt x="476250" y="923925"/>
                </a:lnTo>
                <a:lnTo>
                  <a:pt x="466725" y="920750"/>
                </a:lnTo>
                <a:lnTo>
                  <a:pt x="454025" y="917575"/>
                </a:lnTo>
                <a:lnTo>
                  <a:pt x="444500" y="911225"/>
                </a:lnTo>
                <a:lnTo>
                  <a:pt x="438150" y="904875"/>
                </a:lnTo>
                <a:lnTo>
                  <a:pt x="431800" y="904875"/>
                </a:lnTo>
                <a:lnTo>
                  <a:pt x="428625" y="904875"/>
                </a:lnTo>
                <a:lnTo>
                  <a:pt x="422275" y="908050"/>
                </a:lnTo>
                <a:lnTo>
                  <a:pt x="415925" y="914400"/>
                </a:lnTo>
                <a:lnTo>
                  <a:pt x="412750" y="923925"/>
                </a:lnTo>
                <a:lnTo>
                  <a:pt x="412750" y="930275"/>
                </a:lnTo>
                <a:lnTo>
                  <a:pt x="406400" y="933450"/>
                </a:lnTo>
                <a:lnTo>
                  <a:pt x="403225" y="933450"/>
                </a:lnTo>
                <a:lnTo>
                  <a:pt x="403225" y="927100"/>
                </a:lnTo>
                <a:lnTo>
                  <a:pt x="406400" y="911225"/>
                </a:lnTo>
                <a:lnTo>
                  <a:pt x="412750" y="892175"/>
                </a:lnTo>
                <a:lnTo>
                  <a:pt x="422275" y="885825"/>
                </a:lnTo>
                <a:lnTo>
                  <a:pt x="431800" y="879475"/>
                </a:lnTo>
                <a:close/>
                <a:moveTo>
                  <a:pt x="184150" y="815975"/>
                </a:moveTo>
                <a:lnTo>
                  <a:pt x="206375" y="815975"/>
                </a:lnTo>
                <a:lnTo>
                  <a:pt x="219075" y="822325"/>
                </a:lnTo>
                <a:lnTo>
                  <a:pt x="231775" y="825500"/>
                </a:lnTo>
                <a:lnTo>
                  <a:pt x="247650" y="835025"/>
                </a:lnTo>
                <a:lnTo>
                  <a:pt x="260350" y="847725"/>
                </a:lnTo>
                <a:lnTo>
                  <a:pt x="285750" y="879475"/>
                </a:lnTo>
                <a:lnTo>
                  <a:pt x="304800" y="911225"/>
                </a:lnTo>
                <a:lnTo>
                  <a:pt x="314325" y="933450"/>
                </a:lnTo>
                <a:lnTo>
                  <a:pt x="320675" y="939800"/>
                </a:lnTo>
                <a:lnTo>
                  <a:pt x="323850" y="939800"/>
                </a:lnTo>
                <a:lnTo>
                  <a:pt x="323850" y="936625"/>
                </a:lnTo>
                <a:lnTo>
                  <a:pt x="323850" y="930275"/>
                </a:lnTo>
                <a:lnTo>
                  <a:pt x="320675" y="911225"/>
                </a:lnTo>
                <a:lnTo>
                  <a:pt x="323850" y="895350"/>
                </a:lnTo>
                <a:lnTo>
                  <a:pt x="330200" y="879475"/>
                </a:lnTo>
                <a:lnTo>
                  <a:pt x="336550" y="863600"/>
                </a:lnTo>
                <a:lnTo>
                  <a:pt x="342900" y="857250"/>
                </a:lnTo>
                <a:lnTo>
                  <a:pt x="346075" y="854075"/>
                </a:lnTo>
                <a:lnTo>
                  <a:pt x="349250" y="857250"/>
                </a:lnTo>
                <a:lnTo>
                  <a:pt x="349250" y="863600"/>
                </a:lnTo>
                <a:lnTo>
                  <a:pt x="346075" y="876300"/>
                </a:lnTo>
                <a:lnTo>
                  <a:pt x="349250" y="889000"/>
                </a:lnTo>
                <a:lnTo>
                  <a:pt x="358775" y="898525"/>
                </a:lnTo>
                <a:lnTo>
                  <a:pt x="368300" y="908050"/>
                </a:lnTo>
                <a:lnTo>
                  <a:pt x="384175" y="927100"/>
                </a:lnTo>
                <a:lnTo>
                  <a:pt x="390525" y="936625"/>
                </a:lnTo>
                <a:lnTo>
                  <a:pt x="396875" y="946150"/>
                </a:lnTo>
                <a:lnTo>
                  <a:pt x="400050" y="952500"/>
                </a:lnTo>
                <a:lnTo>
                  <a:pt x="403225" y="955675"/>
                </a:lnTo>
                <a:lnTo>
                  <a:pt x="406400" y="952500"/>
                </a:lnTo>
                <a:lnTo>
                  <a:pt x="406400" y="949325"/>
                </a:lnTo>
                <a:lnTo>
                  <a:pt x="409575" y="946150"/>
                </a:lnTo>
                <a:lnTo>
                  <a:pt x="415925" y="942975"/>
                </a:lnTo>
                <a:lnTo>
                  <a:pt x="422275" y="942975"/>
                </a:lnTo>
                <a:lnTo>
                  <a:pt x="425450" y="946150"/>
                </a:lnTo>
                <a:lnTo>
                  <a:pt x="431800" y="965200"/>
                </a:lnTo>
                <a:lnTo>
                  <a:pt x="447675" y="993775"/>
                </a:lnTo>
                <a:lnTo>
                  <a:pt x="450850" y="1003300"/>
                </a:lnTo>
                <a:lnTo>
                  <a:pt x="454025" y="1012825"/>
                </a:lnTo>
                <a:lnTo>
                  <a:pt x="450850" y="1028700"/>
                </a:lnTo>
                <a:lnTo>
                  <a:pt x="441325" y="1063625"/>
                </a:lnTo>
                <a:lnTo>
                  <a:pt x="441325" y="1079500"/>
                </a:lnTo>
                <a:lnTo>
                  <a:pt x="441325" y="1092200"/>
                </a:lnTo>
                <a:lnTo>
                  <a:pt x="444500" y="1101725"/>
                </a:lnTo>
                <a:lnTo>
                  <a:pt x="447675" y="1104900"/>
                </a:lnTo>
                <a:lnTo>
                  <a:pt x="450850" y="1108075"/>
                </a:lnTo>
                <a:lnTo>
                  <a:pt x="454025" y="1108075"/>
                </a:lnTo>
                <a:lnTo>
                  <a:pt x="457200" y="1104900"/>
                </a:lnTo>
                <a:lnTo>
                  <a:pt x="457200" y="1101725"/>
                </a:lnTo>
                <a:lnTo>
                  <a:pt x="454025" y="1095375"/>
                </a:lnTo>
                <a:lnTo>
                  <a:pt x="457200" y="1089025"/>
                </a:lnTo>
                <a:lnTo>
                  <a:pt x="460375" y="1073150"/>
                </a:lnTo>
                <a:lnTo>
                  <a:pt x="460375" y="1069975"/>
                </a:lnTo>
                <a:lnTo>
                  <a:pt x="463550" y="1066800"/>
                </a:lnTo>
                <a:lnTo>
                  <a:pt x="466725" y="1066800"/>
                </a:lnTo>
                <a:lnTo>
                  <a:pt x="473075" y="1066800"/>
                </a:lnTo>
                <a:lnTo>
                  <a:pt x="479425" y="1073150"/>
                </a:lnTo>
                <a:lnTo>
                  <a:pt x="485775" y="1073150"/>
                </a:lnTo>
                <a:lnTo>
                  <a:pt x="488950" y="1079500"/>
                </a:lnTo>
                <a:lnTo>
                  <a:pt x="492125" y="1082675"/>
                </a:lnTo>
                <a:lnTo>
                  <a:pt x="495300" y="1082675"/>
                </a:lnTo>
                <a:lnTo>
                  <a:pt x="495300" y="1073150"/>
                </a:lnTo>
                <a:lnTo>
                  <a:pt x="501650" y="1057275"/>
                </a:lnTo>
                <a:lnTo>
                  <a:pt x="508000" y="1041400"/>
                </a:lnTo>
                <a:lnTo>
                  <a:pt x="508000" y="1035050"/>
                </a:lnTo>
                <a:lnTo>
                  <a:pt x="511175" y="1031875"/>
                </a:lnTo>
                <a:lnTo>
                  <a:pt x="514350" y="1031875"/>
                </a:lnTo>
                <a:lnTo>
                  <a:pt x="517525" y="1035050"/>
                </a:lnTo>
                <a:lnTo>
                  <a:pt x="523875" y="1047750"/>
                </a:lnTo>
                <a:lnTo>
                  <a:pt x="523875" y="1057275"/>
                </a:lnTo>
                <a:lnTo>
                  <a:pt x="523875" y="1066800"/>
                </a:lnTo>
                <a:lnTo>
                  <a:pt x="523875" y="1073150"/>
                </a:lnTo>
                <a:lnTo>
                  <a:pt x="530225" y="1085850"/>
                </a:lnTo>
                <a:lnTo>
                  <a:pt x="536575" y="1098550"/>
                </a:lnTo>
                <a:lnTo>
                  <a:pt x="536575" y="1101725"/>
                </a:lnTo>
                <a:lnTo>
                  <a:pt x="539750" y="1104900"/>
                </a:lnTo>
                <a:lnTo>
                  <a:pt x="542925" y="1104900"/>
                </a:lnTo>
                <a:lnTo>
                  <a:pt x="546100" y="1104900"/>
                </a:lnTo>
                <a:lnTo>
                  <a:pt x="552450" y="1101725"/>
                </a:lnTo>
                <a:lnTo>
                  <a:pt x="555625" y="1101725"/>
                </a:lnTo>
                <a:lnTo>
                  <a:pt x="561975" y="1108075"/>
                </a:lnTo>
                <a:lnTo>
                  <a:pt x="568325" y="1117600"/>
                </a:lnTo>
                <a:lnTo>
                  <a:pt x="574675" y="1130300"/>
                </a:lnTo>
                <a:lnTo>
                  <a:pt x="577850" y="1143000"/>
                </a:lnTo>
                <a:lnTo>
                  <a:pt x="577850" y="1155700"/>
                </a:lnTo>
                <a:lnTo>
                  <a:pt x="571500" y="1184275"/>
                </a:lnTo>
                <a:lnTo>
                  <a:pt x="561975" y="1216025"/>
                </a:lnTo>
                <a:lnTo>
                  <a:pt x="555625" y="1228725"/>
                </a:lnTo>
                <a:lnTo>
                  <a:pt x="552450" y="1241425"/>
                </a:lnTo>
                <a:lnTo>
                  <a:pt x="549275" y="1257300"/>
                </a:lnTo>
                <a:lnTo>
                  <a:pt x="549275" y="1270000"/>
                </a:lnTo>
                <a:lnTo>
                  <a:pt x="555625" y="1298575"/>
                </a:lnTo>
                <a:lnTo>
                  <a:pt x="568325" y="1327150"/>
                </a:lnTo>
                <a:lnTo>
                  <a:pt x="571500" y="1343025"/>
                </a:lnTo>
                <a:lnTo>
                  <a:pt x="574675" y="1358900"/>
                </a:lnTo>
                <a:lnTo>
                  <a:pt x="587375" y="1400175"/>
                </a:lnTo>
                <a:lnTo>
                  <a:pt x="561975" y="1374775"/>
                </a:lnTo>
                <a:lnTo>
                  <a:pt x="530225" y="1346200"/>
                </a:lnTo>
                <a:lnTo>
                  <a:pt x="495300" y="1327150"/>
                </a:lnTo>
                <a:lnTo>
                  <a:pt x="479425" y="1317625"/>
                </a:lnTo>
                <a:lnTo>
                  <a:pt x="460375" y="1311275"/>
                </a:lnTo>
                <a:lnTo>
                  <a:pt x="444500" y="1304925"/>
                </a:lnTo>
                <a:lnTo>
                  <a:pt x="428625" y="1298575"/>
                </a:lnTo>
                <a:lnTo>
                  <a:pt x="415925" y="1289050"/>
                </a:lnTo>
                <a:lnTo>
                  <a:pt x="403225" y="1282700"/>
                </a:lnTo>
                <a:lnTo>
                  <a:pt x="400050" y="1273175"/>
                </a:lnTo>
                <a:lnTo>
                  <a:pt x="400050" y="1266825"/>
                </a:lnTo>
                <a:lnTo>
                  <a:pt x="403225" y="1260475"/>
                </a:lnTo>
                <a:lnTo>
                  <a:pt x="406400" y="1257300"/>
                </a:lnTo>
                <a:lnTo>
                  <a:pt x="412750" y="1250950"/>
                </a:lnTo>
                <a:lnTo>
                  <a:pt x="412750" y="1247775"/>
                </a:lnTo>
                <a:lnTo>
                  <a:pt x="409575" y="1244600"/>
                </a:lnTo>
                <a:lnTo>
                  <a:pt x="396875" y="1235075"/>
                </a:lnTo>
                <a:lnTo>
                  <a:pt x="390525" y="1228725"/>
                </a:lnTo>
                <a:lnTo>
                  <a:pt x="387350" y="1219200"/>
                </a:lnTo>
                <a:lnTo>
                  <a:pt x="384175" y="1212850"/>
                </a:lnTo>
                <a:lnTo>
                  <a:pt x="377825" y="1209675"/>
                </a:lnTo>
                <a:lnTo>
                  <a:pt x="365125" y="1206500"/>
                </a:lnTo>
                <a:lnTo>
                  <a:pt x="352425" y="1206500"/>
                </a:lnTo>
                <a:lnTo>
                  <a:pt x="339725" y="1209675"/>
                </a:lnTo>
                <a:lnTo>
                  <a:pt x="333375" y="1209675"/>
                </a:lnTo>
                <a:lnTo>
                  <a:pt x="330200" y="1209675"/>
                </a:lnTo>
                <a:lnTo>
                  <a:pt x="330200" y="1206500"/>
                </a:lnTo>
                <a:lnTo>
                  <a:pt x="336550" y="1200150"/>
                </a:lnTo>
                <a:lnTo>
                  <a:pt x="349250" y="1190625"/>
                </a:lnTo>
                <a:lnTo>
                  <a:pt x="365125" y="1181100"/>
                </a:lnTo>
                <a:lnTo>
                  <a:pt x="384175" y="1177925"/>
                </a:lnTo>
                <a:lnTo>
                  <a:pt x="393700" y="1181100"/>
                </a:lnTo>
                <a:lnTo>
                  <a:pt x="403225" y="1184275"/>
                </a:lnTo>
                <a:lnTo>
                  <a:pt x="409575" y="1187450"/>
                </a:lnTo>
                <a:lnTo>
                  <a:pt x="409575" y="1184275"/>
                </a:lnTo>
                <a:lnTo>
                  <a:pt x="412750" y="1181100"/>
                </a:lnTo>
                <a:lnTo>
                  <a:pt x="419100" y="1171575"/>
                </a:lnTo>
                <a:lnTo>
                  <a:pt x="422275" y="1165225"/>
                </a:lnTo>
                <a:lnTo>
                  <a:pt x="428625" y="1165225"/>
                </a:lnTo>
                <a:lnTo>
                  <a:pt x="434975" y="1168400"/>
                </a:lnTo>
                <a:lnTo>
                  <a:pt x="441325" y="1174750"/>
                </a:lnTo>
                <a:lnTo>
                  <a:pt x="447675" y="1181100"/>
                </a:lnTo>
                <a:lnTo>
                  <a:pt x="454025" y="1181100"/>
                </a:lnTo>
                <a:lnTo>
                  <a:pt x="457200" y="1181100"/>
                </a:lnTo>
                <a:lnTo>
                  <a:pt x="457200" y="1174750"/>
                </a:lnTo>
                <a:lnTo>
                  <a:pt x="454025" y="1168400"/>
                </a:lnTo>
                <a:lnTo>
                  <a:pt x="447675" y="1158875"/>
                </a:lnTo>
                <a:lnTo>
                  <a:pt x="438150" y="1149350"/>
                </a:lnTo>
                <a:lnTo>
                  <a:pt x="422275" y="1139825"/>
                </a:lnTo>
                <a:lnTo>
                  <a:pt x="390525" y="1123950"/>
                </a:lnTo>
                <a:lnTo>
                  <a:pt x="355600" y="1111250"/>
                </a:lnTo>
                <a:lnTo>
                  <a:pt x="323850" y="1101725"/>
                </a:lnTo>
                <a:lnTo>
                  <a:pt x="311150" y="1095375"/>
                </a:lnTo>
                <a:lnTo>
                  <a:pt x="307975" y="1089025"/>
                </a:lnTo>
                <a:lnTo>
                  <a:pt x="304800" y="1082675"/>
                </a:lnTo>
                <a:lnTo>
                  <a:pt x="301625" y="1079500"/>
                </a:lnTo>
                <a:lnTo>
                  <a:pt x="292100" y="1079500"/>
                </a:lnTo>
                <a:lnTo>
                  <a:pt x="257175" y="1073150"/>
                </a:lnTo>
                <a:lnTo>
                  <a:pt x="250825" y="1069975"/>
                </a:lnTo>
                <a:lnTo>
                  <a:pt x="247650" y="1063625"/>
                </a:lnTo>
                <a:lnTo>
                  <a:pt x="250825" y="1060450"/>
                </a:lnTo>
                <a:lnTo>
                  <a:pt x="257175" y="1054100"/>
                </a:lnTo>
                <a:lnTo>
                  <a:pt x="260350" y="1050925"/>
                </a:lnTo>
                <a:lnTo>
                  <a:pt x="260350" y="1044575"/>
                </a:lnTo>
                <a:lnTo>
                  <a:pt x="254000" y="1044575"/>
                </a:lnTo>
                <a:lnTo>
                  <a:pt x="247650" y="1041400"/>
                </a:lnTo>
                <a:lnTo>
                  <a:pt x="231775" y="1035050"/>
                </a:lnTo>
                <a:lnTo>
                  <a:pt x="219075" y="1031875"/>
                </a:lnTo>
                <a:lnTo>
                  <a:pt x="209550" y="1031875"/>
                </a:lnTo>
                <a:lnTo>
                  <a:pt x="203200" y="1031875"/>
                </a:lnTo>
                <a:lnTo>
                  <a:pt x="200025" y="1028700"/>
                </a:lnTo>
                <a:lnTo>
                  <a:pt x="200025" y="1022350"/>
                </a:lnTo>
                <a:lnTo>
                  <a:pt x="203200" y="1016000"/>
                </a:lnTo>
                <a:lnTo>
                  <a:pt x="219075" y="1003300"/>
                </a:lnTo>
                <a:lnTo>
                  <a:pt x="228600" y="996950"/>
                </a:lnTo>
                <a:lnTo>
                  <a:pt x="234950" y="993775"/>
                </a:lnTo>
                <a:lnTo>
                  <a:pt x="241300" y="993775"/>
                </a:lnTo>
                <a:lnTo>
                  <a:pt x="247650" y="990600"/>
                </a:lnTo>
                <a:lnTo>
                  <a:pt x="247650" y="984250"/>
                </a:lnTo>
                <a:lnTo>
                  <a:pt x="244475" y="981075"/>
                </a:lnTo>
                <a:lnTo>
                  <a:pt x="244475" y="974725"/>
                </a:lnTo>
                <a:lnTo>
                  <a:pt x="247650" y="971550"/>
                </a:lnTo>
                <a:lnTo>
                  <a:pt x="250825" y="968375"/>
                </a:lnTo>
                <a:lnTo>
                  <a:pt x="257175" y="968375"/>
                </a:lnTo>
                <a:lnTo>
                  <a:pt x="263525" y="968375"/>
                </a:lnTo>
                <a:lnTo>
                  <a:pt x="269875" y="968375"/>
                </a:lnTo>
                <a:lnTo>
                  <a:pt x="292100" y="968375"/>
                </a:lnTo>
                <a:lnTo>
                  <a:pt x="301625" y="968375"/>
                </a:lnTo>
                <a:lnTo>
                  <a:pt x="304800" y="965200"/>
                </a:lnTo>
                <a:lnTo>
                  <a:pt x="307975" y="962025"/>
                </a:lnTo>
                <a:lnTo>
                  <a:pt x="304800" y="958850"/>
                </a:lnTo>
                <a:lnTo>
                  <a:pt x="298450" y="946150"/>
                </a:lnTo>
                <a:lnTo>
                  <a:pt x="285750" y="939800"/>
                </a:lnTo>
                <a:lnTo>
                  <a:pt x="276225" y="933450"/>
                </a:lnTo>
                <a:lnTo>
                  <a:pt x="263525" y="930275"/>
                </a:lnTo>
                <a:lnTo>
                  <a:pt x="250825" y="930275"/>
                </a:lnTo>
                <a:lnTo>
                  <a:pt x="238125" y="933450"/>
                </a:lnTo>
                <a:lnTo>
                  <a:pt x="212725" y="939800"/>
                </a:lnTo>
                <a:lnTo>
                  <a:pt x="187325" y="949325"/>
                </a:lnTo>
                <a:lnTo>
                  <a:pt x="174625" y="949325"/>
                </a:lnTo>
                <a:lnTo>
                  <a:pt x="165100" y="946150"/>
                </a:lnTo>
                <a:lnTo>
                  <a:pt x="155575" y="933450"/>
                </a:lnTo>
                <a:lnTo>
                  <a:pt x="146050" y="927100"/>
                </a:lnTo>
                <a:lnTo>
                  <a:pt x="133350" y="923925"/>
                </a:lnTo>
                <a:lnTo>
                  <a:pt x="133350" y="920750"/>
                </a:lnTo>
                <a:lnTo>
                  <a:pt x="133350" y="914400"/>
                </a:lnTo>
                <a:lnTo>
                  <a:pt x="136525" y="904875"/>
                </a:lnTo>
                <a:lnTo>
                  <a:pt x="139700" y="898525"/>
                </a:lnTo>
                <a:lnTo>
                  <a:pt x="142875" y="895350"/>
                </a:lnTo>
                <a:lnTo>
                  <a:pt x="152400" y="892175"/>
                </a:lnTo>
                <a:lnTo>
                  <a:pt x="152400" y="889000"/>
                </a:lnTo>
                <a:lnTo>
                  <a:pt x="146050" y="885825"/>
                </a:lnTo>
                <a:lnTo>
                  <a:pt x="136525" y="885825"/>
                </a:lnTo>
                <a:lnTo>
                  <a:pt x="120650" y="889000"/>
                </a:lnTo>
                <a:lnTo>
                  <a:pt x="104775" y="898525"/>
                </a:lnTo>
                <a:lnTo>
                  <a:pt x="92075" y="908050"/>
                </a:lnTo>
                <a:lnTo>
                  <a:pt x="85725" y="914400"/>
                </a:lnTo>
                <a:lnTo>
                  <a:pt x="82550" y="920750"/>
                </a:lnTo>
                <a:lnTo>
                  <a:pt x="85725" y="933450"/>
                </a:lnTo>
                <a:lnTo>
                  <a:pt x="92075" y="946150"/>
                </a:lnTo>
                <a:lnTo>
                  <a:pt x="98425" y="955675"/>
                </a:lnTo>
                <a:lnTo>
                  <a:pt x="98425" y="962025"/>
                </a:lnTo>
                <a:lnTo>
                  <a:pt x="92075" y="971550"/>
                </a:lnTo>
                <a:lnTo>
                  <a:pt x="85725" y="974725"/>
                </a:lnTo>
                <a:lnTo>
                  <a:pt x="76200" y="974725"/>
                </a:lnTo>
                <a:lnTo>
                  <a:pt x="69850" y="977900"/>
                </a:lnTo>
                <a:lnTo>
                  <a:pt x="66675" y="981075"/>
                </a:lnTo>
                <a:lnTo>
                  <a:pt x="60325" y="987425"/>
                </a:lnTo>
                <a:lnTo>
                  <a:pt x="60325" y="996950"/>
                </a:lnTo>
                <a:lnTo>
                  <a:pt x="63500" y="1006475"/>
                </a:lnTo>
                <a:lnTo>
                  <a:pt x="66675" y="1016000"/>
                </a:lnTo>
                <a:lnTo>
                  <a:pt x="76200" y="1022350"/>
                </a:lnTo>
                <a:lnTo>
                  <a:pt x="88900" y="1025525"/>
                </a:lnTo>
                <a:lnTo>
                  <a:pt x="101600" y="1022350"/>
                </a:lnTo>
                <a:lnTo>
                  <a:pt x="111125" y="1019175"/>
                </a:lnTo>
                <a:lnTo>
                  <a:pt x="114300" y="1012825"/>
                </a:lnTo>
                <a:lnTo>
                  <a:pt x="117475" y="1003300"/>
                </a:lnTo>
                <a:lnTo>
                  <a:pt x="120650" y="993775"/>
                </a:lnTo>
                <a:lnTo>
                  <a:pt x="123825" y="990600"/>
                </a:lnTo>
                <a:lnTo>
                  <a:pt x="127000" y="990600"/>
                </a:lnTo>
                <a:lnTo>
                  <a:pt x="136525" y="1000125"/>
                </a:lnTo>
                <a:lnTo>
                  <a:pt x="139700" y="1009650"/>
                </a:lnTo>
                <a:lnTo>
                  <a:pt x="139700" y="1019175"/>
                </a:lnTo>
                <a:lnTo>
                  <a:pt x="136525" y="1028700"/>
                </a:lnTo>
                <a:lnTo>
                  <a:pt x="133350" y="1041400"/>
                </a:lnTo>
                <a:lnTo>
                  <a:pt x="127000" y="1050925"/>
                </a:lnTo>
                <a:lnTo>
                  <a:pt x="117475" y="1057275"/>
                </a:lnTo>
                <a:lnTo>
                  <a:pt x="101600" y="1063625"/>
                </a:lnTo>
                <a:lnTo>
                  <a:pt x="85725" y="1066800"/>
                </a:lnTo>
                <a:lnTo>
                  <a:pt x="66675" y="1063625"/>
                </a:lnTo>
                <a:lnTo>
                  <a:pt x="47625" y="1057275"/>
                </a:lnTo>
                <a:lnTo>
                  <a:pt x="34925" y="1047750"/>
                </a:lnTo>
                <a:lnTo>
                  <a:pt x="22225" y="1038225"/>
                </a:lnTo>
                <a:lnTo>
                  <a:pt x="12700" y="1022350"/>
                </a:lnTo>
                <a:lnTo>
                  <a:pt x="6350" y="1006475"/>
                </a:lnTo>
                <a:lnTo>
                  <a:pt x="3175" y="987425"/>
                </a:lnTo>
                <a:lnTo>
                  <a:pt x="0" y="968375"/>
                </a:lnTo>
                <a:lnTo>
                  <a:pt x="3175" y="952500"/>
                </a:lnTo>
                <a:lnTo>
                  <a:pt x="9525" y="933450"/>
                </a:lnTo>
                <a:lnTo>
                  <a:pt x="19050" y="917575"/>
                </a:lnTo>
                <a:lnTo>
                  <a:pt x="34925" y="901700"/>
                </a:lnTo>
                <a:lnTo>
                  <a:pt x="50800" y="889000"/>
                </a:lnTo>
                <a:lnTo>
                  <a:pt x="66675" y="876300"/>
                </a:lnTo>
                <a:lnTo>
                  <a:pt x="85725" y="869950"/>
                </a:lnTo>
                <a:lnTo>
                  <a:pt x="104775" y="863600"/>
                </a:lnTo>
                <a:lnTo>
                  <a:pt x="114300" y="860425"/>
                </a:lnTo>
                <a:lnTo>
                  <a:pt x="114300" y="857250"/>
                </a:lnTo>
                <a:lnTo>
                  <a:pt x="114300" y="854075"/>
                </a:lnTo>
                <a:lnTo>
                  <a:pt x="101600" y="841375"/>
                </a:lnTo>
                <a:lnTo>
                  <a:pt x="101600" y="831850"/>
                </a:lnTo>
                <a:lnTo>
                  <a:pt x="104775" y="828675"/>
                </a:lnTo>
                <a:lnTo>
                  <a:pt x="111125" y="828675"/>
                </a:lnTo>
                <a:lnTo>
                  <a:pt x="120650" y="831850"/>
                </a:lnTo>
                <a:lnTo>
                  <a:pt x="130175" y="828675"/>
                </a:lnTo>
                <a:lnTo>
                  <a:pt x="155575" y="822325"/>
                </a:lnTo>
                <a:lnTo>
                  <a:pt x="165100" y="819150"/>
                </a:lnTo>
                <a:close/>
                <a:moveTo>
                  <a:pt x="2212975" y="733425"/>
                </a:moveTo>
                <a:lnTo>
                  <a:pt x="2225675" y="733425"/>
                </a:lnTo>
                <a:lnTo>
                  <a:pt x="2228850" y="733425"/>
                </a:lnTo>
                <a:lnTo>
                  <a:pt x="2225675" y="739775"/>
                </a:lnTo>
                <a:lnTo>
                  <a:pt x="2222500" y="742950"/>
                </a:lnTo>
                <a:lnTo>
                  <a:pt x="2222500" y="749300"/>
                </a:lnTo>
                <a:lnTo>
                  <a:pt x="2222500" y="762000"/>
                </a:lnTo>
                <a:lnTo>
                  <a:pt x="2228850" y="777875"/>
                </a:lnTo>
                <a:lnTo>
                  <a:pt x="2238375" y="793750"/>
                </a:lnTo>
                <a:lnTo>
                  <a:pt x="2241550" y="803275"/>
                </a:lnTo>
                <a:lnTo>
                  <a:pt x="2247900" y="819150"/>
                </a:lnTo>
                <a:lnTo>
                  <a:pt x="2247900" y="831850"/>
                </a:lnTo>
                <a:lnTo>
                  <a:pt x="2247900" y="847725"/>
                </a:lnTo>
                <a:lnTo>
                  <a:pt x="2244725" y="860425"/>
                </a:lnTo>
                <a:lnTo>
                  <a:pt x="2244725" y="876300"/>
                </a:lnTo>
                <a:lnTo>
                  <a:pt x="2247900" y="889000"/>
                </a:lnTo>
                <a:lnTo>
                  <a:pt x="2251075" y="901700"/>
                </a:lnTo>
                <a:lnTo>
                  <a:pt x="2254250" y="917575"/>
                </a:lnTo>
                <a:lnTo>
                  <a:pt x="2254250" y="930275"/>
                </a:lnTo>
                <a:lnTo>
                  <a:pt x="2251075" y="955675"/>
                </a:lnTo>
                <a:lnTo>
                  <a:pt x="2251075" y="958850"/>
                </a:lnTo>
                <a:lnTo>
                  <a:pt x="2254250" y="962025"/>
                </a:lnTo>
                <a:lnTo>
                  <a:pt x="2257425" y="955675"/>
                </a:lnTo>
                <a:lnTo>
                  <a:pt x="2273300" y="942975"/>
                </a:lnTo>
                <a:lnTo>
                  <a:pt x="2292350" y="933450"/>
                </a:lnTo>
                <a:lnTo>
                  <a:pt x="2311400" y="930275"/>
                </a:lnTo>
                <a:lnTo>
                  <a:pt x="2327275" y="930275"/>
                </a:lnTo>
                <a:lnTo>
                  <a:pt x="2339975" y="930275"/>
                </a:lnTo>
                <a:lnTo>
                  <a:pt x="2349500" y="933450"/>
                </a:lnTo>
                <a:lnTo>
                  <a:pt x="2349500" y="939800"/>
                </a:lnTo>
                <a:lnTo>
                  <a:pt x="2346325" y="942975"/>
                </a:lnTo>
                <a:lnTo>
                  <a:pt x="2343150" y="946150"/>
                </a:lnTo>
                <a:lnTo>
                  <a:pt x="2339975" y="952500"/>
                </a:lnTo>
                <a:lnTo>
                  <a:pt x="2333625" y="962025"/>
                </a:lnTo>
                <a:lnTo>
                  <a:pt x="2324100" y="977900"/>
                </a:lnTo>
                <a:lnTo>
                  <a:pt x="2311400" y="987425"/>
                </a:lnTo>
                <a:lnTo>
                  <a:pt x="2305050" y="990600"/>
                </a:lnTo>
                <a:lnTo>
                  <a:pt x="2305050" y="993775"/>
                </a:lnTo>
                <a:lnTo>
                  <a:pt x="2308225" y="996950"/>
                </a:lnTo>
                <a:lnTo>
                  <a:pt x="2320925" y="1009650"/>
                </a:lnTo>
                <a:lnTo>
                  <a:pt x="2327275" y="1016000"/>
                </a:lnTo>
                <a:lnTo>
                  <a:pt x="2327275" y="1019175"/>
                </a:lnTo>
                <a:lnTo>
                  <a:pt x="2327275" y="1025525"/>
                </a:lnTo>
                <a:lnTo>
                  <a:pt x="2324100" y="1031875"/>
                </a:lnTo>
                <a:lnTo>
                  <a:pt x="2317750" y="1041400"/>
                </a:lnTo>
                <a:lnTo>
                  <a:pt x="2308225" y="1047750"/>
                </a:lnTo>
                <a:lnTo>
                  <a:pt x="2286000" y="1060450"/>
                </a:lnTo>
                <a:lnTo>
                  <a:pt x="2263775" y="1069975"/>
                </a:lnTo>
                <a:lnTo>
                  <a:pt x="2247900" y="1073150"/>
                </a:lnTo>
                <a:lnTo>
                  <a:pt x="2235200" y="1073150"/>
                </a:lnTo>
                <a:lnTo>
                  <a:pt x="2225675" y="1082675"/>
                </a:lnTo>
                <a:lnTo>
                  <a:pt x="2197100" y="1111250"/>
                </a:lnTo>
                <a:lnTo>
                  <a:pt x="2168525" y="1133475"/>
                </a:lnTo>
                <a:lnTo>
                  <a:pt x="2136775" y="1155700"/>
                </a:lnTo>
                <a:lnTo>
                  <a:pt x="2108200" y="1171575"/>
                </a:lnTo>
                <a:lnTo>
                  <a:pt x="2105025" y="1174750"/>
                </a:lnTo>
                <a:lnTo>
                  <a:pt x="2111375" y="1174750"/>
                </a:lnTo>
                <a:lnTo>
                  <a:pt x="2136775" y="1162050"/>
                </a:lnTo>
                <a:lnTo>
                  <a:pt x="2162175" y="1149350"/>
                </a:lnTo>
                <a:lnTo>
                  <a:pt x="2190750" y="1143000"/>
                </a:lnTo>
                <a:lnTo>
                  <a:pt x="2206625" y="1143000"/>
                </a:lnTo>
                <a:lnTo>
                  <a:pt x="2219325" y="1146175"/>
                </a:lnTo>
                <a:lnTo>
                  <a:pt x="2225675" y="1155700"/>
                </a:lnTo>
                <a:lnTo>
                  <a:pt x="2225675" y="1162050"/>
                </a:lnTo>
                <a:lnTo>
                  <a:pt x="2222500" y="1168400"/>
                </a:lnTo>
                <a:lnTo>
                  <a:pt x="2222500" y="1174750"/>
                </a:lnTo>
                <a:lnTo>
                  <a:pt x="2222500" y="1177925"/>
                </a:lnTo>
                <a:lnTo>
                  <a:pt x="2228850" y="1184275"/>
                </a:lnTo>
                <a:lnTo>
                  <a:pt x="2235200" y="1190625"/>
                </a:lnTo>
                <a:lnTo>
                  <a:pt x="2241550" y="1203325"/>
                </a:lnTo>
                <a:lnTo>
                  <a:pt x="2244725" y="1212850"/>
                </a:lnTo>
                <a:lnTo>
                  <a:pt x="2247900" y="1222375"/>
                </a:lnTo>
                <a:lnTo>
                  <a:pt x="2244725" y="1231900"/>
                </a:lnTo>
                <a:lnTo>
                  <a:pt x="2241550" y="1235075"/>
                </a:lnTo>
                <a:lnTo>
                  <a:pt x="2238375" y="1231900"/>
                </a:lnTo>
                <a:lnTo>
                  <a:pt x="2235200" y="1228725"/>
                </a:lnTo>
                <a:lnTo>
                  <a:pt x="2232025" y="1222375"/>
                </a:lnTo>
                <a:lnTo>
                  <a:pt x="2225675" y="1216025"/>
                </a:lnTo>
                <a:lnTo>
                  <a:pt x="2216150" y="1212850"/>
                </a:lnTo>
                <a:lnTo>
                  <a:pt x="2206625" y="1209675"/>
                </a:lnTo>
                <a:lnTo>
                  <a:pt x="2200275" y="1212850"/>
                </a:lnTo>
                <a:lnTo>
                  <a:pt x="2193925" y="1216025"/>
                </a:lnTo>
                <a:lnTo>
                  <a:pt x="2190750" y="1225550"/>
                </a:lnTo>
                <a:lnTo>
                  <a:pt x="2193925" y="1231900"/>
                </a:lnTo>
                <a:lnTo>
                  <a:pt x="2197100" y="1238250"/>
                </a:lnTo>
                <a:lnTo>
                  <a:pt x="2197100" y="1241425"/>
                </a:lnTo>
                <a:lnTo>
                  <a:pt x="2193925" y="1247775"/>
                </a:lnTo>
                <a:lnTo>
                  <a:pt x="2187575" y="1250950"/>
                </a:lnTo>
                <a:lnTo>
                  <a:pt x="2178050" y="1254125"/>
                </a:lnTo>
                <a:lnTo>
                  <a:pt x="2165350" y="1254125"/>
                </a:lnTo>
                <a:lnTo>
                  <a:pt x="2152650" y="1250950"/>
                </a:lnTo>
                <a:lnTo>
                  <a:pt x="2136775" y="1247775"/>
                </a:lnTo>
                <a:lnTo>
                  <a:pt x="2111375" y="1235075"/>
                </a:lnTo>
                <a:lnTo>
                  <a:pt x="2089150" y="1219200"/>
                </a:lnTo>
                <a:lnTo>
                  <a:pt x="2076450" y="1209675"/>
                </a:lnTo>
                <a:lnTo>
                  <a:pt x="2063750" y="1200150"/>
                </a:lnTo>
                <a:lnTo>
                  <a:pt x="2051050" y="1196975"/>
                </a:lnTo>
                <a:lnTo>
                  <a:pt x="2038350" y="1193800"/>
                </a:lnTo>
                <a:lnTo>
                  <a:pt x="2019300" y="1184275"/>
                </a:lnTo>
                <a:lnTo>
                  <a:pt x="2009775" y="1177925"/>
                </a:lnTo>
                <a:lnTo>
                  <a:pt x="2006600" y="1171575"/>
                </a:lnTo>
                <a:lnTo>
                  <a:pt x="2028825" y="1165225"/>
                </a:lnTo>
                <a:lnTo>
                  <a:pt x="2047875" y="1155700"/>
                </a:lnTo>
                <a:lnTo>
                  <a:pt x="2060575" y="1146175"/>
                </a:lnTo>
                <a:lnTo>
                  <a:pt x="2066925" y="1133475"/>
                </a:lnTo>
                <a:lnTo>
                  <a:pt x="2070100" y="1120775"/>
                </a:lnTo>
                <a:lnTo>
                  <a:pt x="2070100" y="1108075"/>
                </a:lnTo>
                <a:lnTo>
                  <a:pt x="2066925" y="1089025"/>
                </a:lnTo>
                <a:lnTo>
                  <a:pt x="2063750" y="1076325"/>
                </a:lnTo>
                <a:lnTo>
                  <a:pt x="2063750" y="1063625"/>
                </a:lnTo>
                <a:lnTo>
                  <a:pt x="2063750" y="1050925"/>
                </a:lnTo>
                <a:lnTo>
                  <a:pt x="2070100" y="1041400"/>
                </a:lnTo>
                <a:lnTo>
                  <a:pt x="2076450" y="1031875"/>
                </a:lnTo>
                <a:lnTo>
                  <a:pt x="2082800" y="1031875"/>
                </a:lnTo>
                <a:lnTo>
                  <a:pt x="2089150" y="1035050"/>
                </a:lnTo>
                <a:lnTo>
                  <a:pt x="2092325" y="1038225"/>
                </a:lnTo>
                <a:lnTo>
                  <a:pt x="2098675" y="1041400"/>
                </a:lnTo>
                <a:lnTo>
                  <a:pt x="2101850" y="1038225"/>
                </a:lnTo>
                <a:lnTo>
                  <a:pt x="2105025" y="1025525"/>
                </a:lnTo>
                <a:lnTo>
                  <a:pt x="2111375" y="1019175"/>
                </a:lnTo>
                <a:lnTo>
                  <a:pt x="2117725" y="1012825"/>
                </a:lnTo>
                <a:lnTo>
                  <a:pt x="2127250" y="1006475"/>
                </a:lnTo>
                <a:lnTo>
                  <a:pt x="2127250" y="996950"/>
                </a:lnTo>
                <a:lnTo>
                  <a:pt x="2127250" y="987425"/>
                </a:lnTo>
                <a:lnTo>
                  <a:pt x="2124075" y="977900"/>
                </a:lnTo>
                <a:lnTo>
                  <a:pt x="2120900" y="971550"/>
                </a:lnTo>
                <a:lnTo>
                  <a:pt x="2124075" y="968375"/>
                </a:lnTo>
                <a:lnTo>
                  <a:pt x="2127250" y="968375"/>
                </a:lnTo>
                <a:lnTo>
                  <a:pt x="2130425" y="968375"/>
                </a:lnTo>
                <a:lnTo>
                  <a:pt x="2139950" y="977900"/>
                </a:lnTo>
                <a:lnTo>
                  <a:pt x="2152650" y="993775"/>
                </a:lnTo>
                <a:lnTo>
                  <a:pt x="2155825" y="1006475"/>
                </a:lnTo>
                <a:lnTo>
                  <a:pt x="2155825" y="1016000"/>
                </a:lnTo>
                <a:lnTo>
                  <a:pt x="2155825" y="1028700"/>
                </a:lnTo>
                <a:lnTo>
                  <a:pt x="2152650" y="1038225"/>
                </a:lnTo>
                <a:lnTo>
                  <a:pt x="2146300" y="1050925"/>
                </a:lnTo>
                <a:lnTo>
                  <a:pt x="2146300" y="1057275"/>
                </a:lnTo>
                <a:lnTo>
                  <a:pt x="2152650" y="1060450"/>
                </a:lnTo>
                <a:lnTo>
                  <a:pt x="2155825" y="1069975"/>
                </a:lnTo>
                <a:lnTo>
                  <a:pt x="2159000" y="1079500"/>
                </a:lnTo>
                <a:lnTo>
                  <a:pt x="2162175" y="1095375"/>
                </a:lnTo>
                <a:lnTo>
                  <a:pt x="2159000" y="1111250"/>
                </a:lnTo>
                <a:lnTo>
                  <a:pt x="2149475" y="1123950"/>
                </a:lnTo>
                <a:lnTo>
                  <a:pt x="2133600" y="1136650"/>
                </a:lnTo>
                <a:lnTo>
                  <a:pt x="2111375" y="1152525"/>
                </a:lnTo>
                <a:lnTo>
                  <a:pt x="2105025" y="1158875"/>
                </a:lnTo>
                <a:lnTo>
                  <a:pt x="2111375" y="1158875"/>
                </a:lnTo>
                <a:lnTo>
                  <a:pt x="2124075" y="1149350"/>
                </a:lnTo>
                <a:lnTo>
                  <a:pt x="2149475" y="1130300"/>
                </a:lnTo>
                <a:lnTo>
                  <a:pt x="2162175" y="1117600"/>
                </a:lnTo>
                <a:lnTo>
                  <a:pt x="2171700" y="1104900"/>
                </a:lnTo>
                <a:lnTo>
                  <a:pt x="2181225" y="1085850"/>
                </a:lnTo>
                <a:lnTo>
                  <a:pt x="2187575" y="1069975"/>
                </a:lnTo>
                <a:lnTo>
                  <a:pt x="2190750" y="1050925"/>
                </a:lnTo>
                <a:lnTo>
                  <a:pt x="2190750" y="1038225"/>
                </a:lnTo>
                <a:lnTo>
                  <a:pt x="2184400" y="1025525"/>
                </a:lnTo>
                <a:lnTo>
                  <a:pt x="2171700" y="1012825"/>
                </a:lnTo>
                <a:lnTo>
                  <a:pt x="2162175" y="996950"/>
                </a:lnTo>
                <a:lnTo>
                  <a:pt x="2152650" y="981075"/>
                </a:lnTo>
                <a:lnTo>
                  <a:pt x="2149475" y="968375"/>
                </a:lnTo>
                <a:lnTo>
                  <a:pt x="2149475" y="952500"/>
                </a:lnTo>
                <a:lnTo>
                  <a:pt x="2149475" y="942975"/>
                </a:lnTo>
                <a:lnTo>
                  <a:pt x="2152650" y="936625"/>
                </a:lnTo>
                <a:lnTo>
                  <a:pt x="2159000" y="936625"/>
                </a:lnTo>
                <a:lnTo>
                  <a:pt x="2162175" y="936625"/>
                </a:lnTo>
                <a:lnTo>
                  <a:pt x="2168525" y="933450"/>
                </a:lnTo>
                <a:lnTo>
                  <a:pt x="2171700" y="927100"/>
                </a:lnTo>
                <a:lnTo>
                  <a:pt x="2178050" y="908050"/>
                </a:lnTo>
                <a:lnTo>
                  <a:pt x="2187575" y="892175"/>
                </a:lnTo>
                <a:lnTo>
                  <a:pt x="2193925" y="882650"/>
                </a:lnTo>
                <a:lnTo>
                  <a:pt x="2197100" y="885825"/>
                </a:lnTo>
                <a:lnTo>
                  <a:pt x="2200275" y="889000"/>
                </a:lnTo>
                <a:lnTo>
                  <a:pt x="2200275" y="895350"/>
                </a:lnTo>
                <a:lnTo>
                  <a:pt x="2203450" y="898525"/>
                </a:lnTo>
                <a:lnTo>
                  <a:pt x="2212975" y="908050"/>
                </a:lnTo>
                <a:lnTo>
                  <a:pt x="2222500" y="920750"/>
                </a:lnTo>
                <a:lnTo>
                  <a:pt x="2228850" y="927100"/>
                </a:lnTo>
                <a:lnTo>
                  <a:pt x="2232025" y="933450"/>
                </a:lnTo>
                <a:lnTo>
                  <a:pt x="2232025" y="939800"/>
                </a:lnTo>
                <a:lnTo>
                  <a:pt x="2235200" y="939800"/>
                </a:lnTo>
                <a:lnTo>
                  <a:pt x="2238375" y="930275"/>
                </a:lnTo>
                <a:lnTo>
                  <a:pt x="2238375" y="917575"/>
                </a:lnTo>
                <a:lnTo>
                  <a:pt x="2235200" y="901700"/>
                </a:lnTo>
                <a:lnTo>
                  <a:pt x="2228850" y="889000"/>
                </a:lnTo>
                <a:lnTo>
                  <a:pt x="2222500" y="873125"/>
                </a:lnTo>
                <a:lnTo>
                  <a:pt x="2212975" y="860425"/>
                </a:lnTo>
                <a:lnTo>
                  <a:pt x="2203450" y="850900"/>
                </a:lnTo>
                <a:lnTo>
                  <a:pt x="2190750" y="847725"/>
                </a:lnTo>
                <a:lnTo>
                  <a:pt x="2174875" y="844550"/>
                </a:lnTo>
                <a:lnTo>
                  <a:pt x="2162175" y="847725"/>
                </a:lnTo>
                <a:lnTo>
                  <a:pt x="2149475" y="844550"/>
                </a:lnTo>
                <a:lnTo>
                  <a:pt x="2136775" y="838200"/>
                </a:lnTo>
                <a:lnTo>
                  <a:pt x="2133600" y="831850"/>
                </a:lnTo>
                <a:lnTo>
                  <a:pt x="2130425" y="825500"/>
                </a:lnTo>
                <a:lnTo>
                  <a:pt x="2130425" y="815975"/>
                </a:lnTo>
                <a:lnTo>
                  <a:pt x="2130425" y="809625"/>
                </a:lnTo>
                <a:lnTo>
                  <a:pt x="2139950" y="803275"/>
                </a:lnTo>
                <a:lnTo>
                  <a:pt x="2149475" y="796925"/>
                </a:lnTo>
                <a:lnTo>
                  <a:pt x="2159000" y="796925"/>
                </a:lnTo>
                <a:lnTo>
                  <a:pt x="2165350" y="796925"/>
                </a:lnTo>
                <a:lnTo>
                  <a:pt x="2165350" y="793750"/>
                </a:lnTo>
                <a:lnTo>
                  <a:pt x="2162175" y="790575"/>
                </a:lnTo>
                <a:lnTo>
                  <a:pt x="2146300" y="781050"/>
                </a:lnTo>
                <a:lnTo>
                  <a:pt x="2133600" y="781050"/>
                </a:lnTo>
                <a:lnTo>
                  <a:pt x="2124075" y="781050"/>
                </a:lnTo>
                <a:lnTo>
                  <a:pt x="2114550" y="781050"/>
                </a:lnTo>
                <a:lnTo>
                  <a:pt x="2108200" y="787400"/>
                </a:lnTo>
                <a:lnTo>
                  <a:pt x="2101850" y="796925"/>
                </a:lnTo>
                <a:lnTo>
                  <a:pt x="2101850" y="806450"/>
                </a:lnTo>
                <a:lnTo>
                  <a:pt x="2098675" y="822325"/>
                </a:lnTo>
                <a:lnTo>
                  <a:pt x="2095500" y="831850"/>
                </a:lnTo>
                <a:lnTo>
                  <a:pt x="2085975" y="844550"/>
                </a:lnTo>
                <a:lnTo>
                  <a:pt x="2076450" y="857250"/>
                </a:lnTo>
                <a:lnTo>
                  <a:pt x="2066925" y="863600"/>
                </a:lnTo>
                <a:lnTo>
                  <a:pt x="2060575" y="863600"/>
                </a:lnTo>
                <a:lnTo>
                  <a:pt x="2047875" y="863600"/>
                </a:lnTo>
                <a:lnTo>
                  <a:pt x="2038350" y="860425"/>
                </a:lnTo>
                <a:lnTo>
                  <a:pt x="2032000" y="854075"/>
                </a:lnTo>
                <a:lnTo>
                  <a:pt x="2025650" y="850900"/>
                </a:lnTo>
                <a:lnTo>
                  <a:pt x="2019300" y="857250"/>
                </a:lnTo>
                <a:lnTo>
                  <a:pt x="2016125" y="866775"/>
                </a:lnTo>
                <a:lnTo>
                  <a:pt x="2016125" y="879475"/>
                </a:lnTo>
                <a:lnTo>
                  <a:pt x="2019300" y="892175"/>
                </a:lnTo>
                <a:lnTo>
                  <a:pt x="2025650" y="898525"/>
                </a:lnTo>
                <a:lnTo>
                  <a:pt x="2035175" y="901700"/>
                </a:lnTo>
                <a:lnTo>
                  <a:pt x="2044700" y="904875"/>
                </a:lnTo>
                <a:lnTo>
                  <a:pt x="2057400" y="904875"/>
                </a:lnTo>
                <a:lnTo>
                  <a:pt x="2063750" y="908050"/>
                </a:lnTo>
                <a:lnTo>
                  <a:pt x="2063750" y="914400"/>
                </a:lnTo>
                <a:lnTo>
                  <a:pt x="2057400" y="917575"/>
                </a:lnTo>
                <a:lnTo>
                  <a:pt x="2047875" y="920750"/>
                </a:lnTo>
                <a:lnTo>
                  <a:pt x="2041525" y="920750"/>
                </a:lnTo>
                <a:lnTo>
                  <a:pt x="2032000" y="917575"/>
                </a:lnTo>
                <a:lnTo>
                  <a:pt x="2022475" y="914400"/>
                </a:lnTo>
                <a:lnTo>
                  <a:pt x="2009775" y="898525"/>
                </a:lnTo>
                <a:lnTo>
                  <a:pt x="2000250" y="879475"/>
                </a:lnTo>
                <a:lnTo>
                  <a:pt x="1997075" y="857250"/>
                </a:lnTo>
                <a:lnTo>
                  <a:pt x="1997075" y="844550"/>
                </a:lnTo>
                <a:lnTo>
                  <a:pt x="2000250" y="831850"/>
                </a:lnTo>
                <a:lnTo>
                  <a:pt x="2006600" y="819150"/>
                </a:lnTo>
                <a:lnTo>
                  <a:pt x="2012950" y="806450"/>
                </a:lnTo>
                <a:lnTo>
                  <a:pt x="2025650" y="793750"/>
                </a:lnTo>
                <a:lnTo>
                  <a:pt x="2038350" y="781050"/>
                </a:lnTo>
                <a:lnTo>
                  <a:pt x="2054225" y="771525"/>
                </a:lnTo>
                <a:lnTo>
                  <a:pt x="2070100" y="765175"/>
                </a:lnTo>
                <a:lnTo>
                  <a:pt x="2089150" y="762000"/>
                </a:lnTo>
                <a:lnTo>
                  <a:pt x="2108200" y="765175"/>
                </a:lnTo>
                <a:lnTo>
                  <a:pt x="2143125" y="771525"/>
                </a:lnTo>
                <a:lnTo>
                  <a:pt x="2168525" y="777875"/>
                </a:lnTo>
                <a:lnTo>
                  <a:pt x="2171700" y="781050"/>
                </a:lnTo>
                <a:lnTo>
                  <a:pt x="2178050" y="781050"/>
                </a:lnTo>
                <a:lnTo>
                  <a:pt x="2181225" y="777875"/>
                </a:lnTo>
                <a:lnTo>
                  <a:pt x="2181225" y="774700"/>
                </a:lnTo>
                <a:lnTo>
                  <a:pt x="2184400" y="758825"/>
                </a:lnTo>
                <a:lnTo>
                  <a:pt x="2190750" y="749300"/>
                </a:lnTo>
                <a:lnTo>
                  <a:pt x="2200275" y="739775"/>
                </a:lnTo>
                <a:close/>
                <a:moveTo>
                  <a:pt x="339725" y="581025"/>
                </a:moveTo>
                <a:lnTo>
                  <a:pt x="342900" y="581025"/>
                </a:lnTo>
                <a:lnTo>
                  <a:pt x="342900" y="584200"/>
                </a:lnTo>
                <a:lnTo>
                  <a:pt x="342900" y="590550"/>
                </a:lnTo>
                <a:lnTo>
                  <a:pt x="342900" y="600075"/>
                </a:lnTo>
                <a:lnTo>
                  <a:pt x="346075" y="609600"/>
                </a:lnTo>
                <a:lnTo>
                  <a:pt x="349250" y="619125"/>
                </a:lnTo>
                <a:lnTo>
                  <a:pt x="358775" y="628650"/>
                </a:lnTo>
                <a:lnTo>
                  <a:pt x="368300" y="638175"/>
                </a:lnTo>
                <a:lnTo>
                  <a:pt x="377825" y="654050"/>
                </a:lnTo>
                <a:lnTo>
                  <a:pt x="384175" y="669925"/>
                </a:lnTo>
                <a:lnTo>
                  <a:pt x="387350" y="682625"/>
                </a:lnTo>
                <a:lnTo>
                  <a:pt x="393700" y="708025"/>
                </a:lnTo>
                <a:lnTo>
                  <a:pt x="400050" y="723900"/>
                </a:lnTo>
                <a:lnTo>
                  <a:pt x="403225" y="730250"/>
                </a:lnTo>
                <a:lnTo>
                  <a:pt x="412750" y="730250"/>
                </a:lnTo>
                <a:lnTo>
                  <a:pt x="419100" y="733425"/>
                </a:lnTo>
                <a:lnTo>
                  <a:pt x="425450" y="736600"/>
                </a:lnTo>
                <a:lnTo>
                  <a:pt x="434975" y="749300"/>
                </a:lnTo>
                <a:lnTo>
                  <a:pt x="438150" y="758825"/>
                </a:lnTo>
                <a:lnTo>
                  <a:pt x="441325" y="765175"/>
                </a:lnTo>
                <a:lnTo>
                  <a:pt x="469900" y="784225"/>
                </a:lnTo>
                <a:lnTo>
                  <a:pt x="479425" y="787400"/>
                </a:lnTo>
                <a:lnTo>
                  <a:pt x="476250" y="781050"/>
                </a:lnTo>
                <a:lnTo>
                  <a:pt x="469900" y="762000"/>
                </a:lnTo>
                <a:lnTo>
                  <a:pt x="469900" y="736600"/>
                </a:lnTo>
                <a:lnTo>
                  <a:pt x="469900" y="714375"/>
                </a:lnTo>
                <a:lnTo>
                  <a:pt x="476250" y="698500"/>
                </a:lnTo>
                <a:lnTo>
                  <a:pt x="479425" y="692150"/>
                </a:lnTo>
                <a:lnTo>
                  <a:pt x="482600" y="692150"/>
                </a:lnTo>
                <a:lnTo>
                  <a:pt x="485775" y="704850"/>
                </a:lnTo>
                <a:lnTo>
                  <a:pt x="488950" y="714375"/>
                </a:lnTo>
                <a:lnTo>
                  <a:pt x="492125" y="723900"/>
                </a:lnTo>
                <a:lnTo>
                  <a:pt x="504825" y="742950"/>
                </a:lnTo>
                <a:lnTo>
                  <a:pt x="508000" y="755650"/>
                </a:lnTo>
                <a:lnTo>
                  <a:pt x="508000" y="768350"/>
                </a:lnTo>
                <a:lnTo>
                  <a:pt x="504825" y="793750"/>
                </a:lnTo>
                <a:lnTo>
                  <a:pt x="504825" y="803275"/>
                </a:lnTo>
                <a:lnTo>
                  <a:pt x="504825" y="809625"/>
                </a:lnTo>
                <a:lnTo>
                  <a:pt x="511175" y="815975"/>
                </a:lnTo>
                <a:lnTo>
                  <a:pt x="542925" y="854075"/>
                </a:lnTo>
                <a:lnTo>
                  <a:pt x="555625" y="873125"/>
                </a:lnTo>
                <a:lnTo>
                  <a:pt x="568325" y="895350"/>
                </a:lnTo>
                <a:lnTo>
                  <a:pt x="577850" y="917575"/>
                </a:lnTo>
                <a:lnTo>
                  <a:pt x="590550" y="946150"/>
                </a:lnTo>
                <a:lnTo>
                  <a:pt x="600075" y="977900"/>
                </a:lnTo>
                <a:lnTo>
                  <a:pt x="609600" y="1012825"/>
                </a:lnTo>
                <a:lnTo>
                  <a:pt x="603250" y="1022350"/>
                </a:lnTo>
                <a:lnTo>
                  <a:pt x="596900" y="1028700"/>
                </a:lnTo>
                <a:lnTo>
                  <a:pt x="577850" y="971550"/>
                </a:lnTo>
                <a:lnTo>
                  <a:pt x="555625" y="914400"/>
                </a:lnTo>
                <a:lnTo>
                  <a:pt x="542925" y="892175"/>
                </a:lnTo>
                <a:lnTo>
                  <a:pt x="530225" y="869950"/>
                </a:lnTo>
                <a:lnTo>
                  <a:pt x="514350" y="850900"/>
                </a:lnTo>
                <a:lnTo>
                  <a:pt x="498475" y="835025"/>
                </a:lnTo>
                <a:lnTo>
                  <a:pt x="492125" y="828675"/>
                </a:lnTo>
                <a:lnTo>
                  <a:pt x="479425" y="822325"/>
                </a:lnTo>
                <a:lnTo>
                  <a:pt x="466725" y="819150"/>
                </a:lnTo>
                <a:lnTo>
                  <a:pt x="450850" y="822325"/>
                </a:lnTo>
                <a:lnTo>
                  <a:pt x="434975" y="828675"/>
                </a:lnTo>
                <a:lnTo>
                  <a:pt x="422275" y="828675"/>
                </a:lnTo>
                <a:lnTo>
                  <a:pt x="409575" y="828675"/>
                </a:lnTo>
                <a:lnTo>
                  <a:pt x="400050" y="825500"/>
                </a:lnTo>
                <a:lnTo>
                  <a:pt x="390525" y="822325"/>
                </a:lnTo>
                <a:lnTo>
                  <a:pt x="384175" y="822325"/>
                </a:lnTo>
                <a:lnTo>
                  <a:pt x="374650" y="825500"/>
                </a:lnTo>
                <a:lnTo>
                  <a:pt x="371475" y="828675"/>
                </a:lnTo>
                <a:lnTo>
                  <a:pt x="365125" y="831850"/>
                </a:lnTo>
                <a:lnTo>
                  <a:pt x="361950" y="828675"/>
                </a:lnTo>
                <a:lnTo>
                  <a:pt x="361950" y="825500"/>
                </a:lnTo>
                <a:lnTo>
                  <a:pt x="365125" y="815975"/>
                </a:lnTo>
                <a:lnTo>
                  <a:pt x="374650" y="809625"/>
                </a:lnTo>
                <a:lnTo>
                  <a:pt x="390525" y="800100"/>
                </a:lnTo>
                <a:lnTo>
                  <a:pt x="406400" y="796925"/>
                </a:lnTo>
                <a:lnTo>
                  <a:pt x="425450" y="796925"/>
                </a:lnTo>
                <a:lnTo>
                  <a:pt x="460375" y="803275"/>
                </a:lnTo>
                <a:lnTo>
                  <a:pt x="479425" y="812800"/>
                </a:lnTo>
                <a:lnTo>
                  <a:pt x="482600" y="812800"/>
                </a:lnTo>
                <a:lnTo>
                  <a:pt x="482600" y="809625"/>
                </a:lnTo>
                <a:lnTo>
                  <a:pt x="476250" y="803275"/>
                </a:lnTo>
                <a:lnTo>
                  <a:pt x="434975" y="771525"/>
                </a:lnTo>
                <a:lnTo>
                  <a:pt x="428625" y="771525"/>
                </a:lnTo>
                <a:lnTo>
                  <a:pt x="422275" y="771525"/>
                </a:lnTo>
                <a:lnTo>
                  <a:pt x="412750" y="771525"/>
                </a:lnTo>
                <a:lnTo>
                  <a:pt x="406400" y="771525"/>
                </a:lnTo>
                <a:lnTo>
                  <a:pt x="387350" y="762000"/>
                </a:lnTo>
                <a:lnTo>
                  <a:pt x="371475" y="758825"/>
                </a:lnTo>
                <a:lnTo>
                  <a:pt x="358775" y="758825"/>
                </a:lnTo>
                <a:lnTo>
                  <a:pt x="336550" y="762000"/>
                </a:lnTo>
                <a:lnTo>
                  <a:pt x="320675" y="768350"/>
                </a:lnTo>
                <a:lnTo>
                  <a:pt x="304800" y="774700"/>
                </a:lnTo>
                <a:lnTo>
                  <a:pt x="292100" y="777875"/>
                </a:lnTo>
                <a:lnTo>
                  <a:pt x="260350" y="781050"/>
                </a:lnTo>
                <a:lnTo>
                  <a:pt x="238125" y="774700"/>
                </a:lnTo>
                <a:lnTo>
                  <a:pt x="228600" y="774700"/>
                </a:lnTo>
                <a:lnTo>
                  <a:pt x="215900" y="774700"/>
                </a:lnTo>
                <a:lnTo>
                  <a:pt x="206375" y="777875"/>
                </a:lnTo>
                <a:lnTo>
                  <a:pt x="200025" y="784225"/>
                </a:lnTo>
                <a:lnTo>
                  <a:pt x="196850" y="787400"/>
                </a:lnTo>
                <a:lnTo>
                  <a:pt x="190500" y="784225"/>
                </a:lnTo>
                <a:lnTo>
                  <a:pt x="190500" y="781050"/>
                </a:lnTo>
                <a:lnTo>
                  <a:pt x="196850" y="771525"/>
                </a:lnTo>
                <a:lnTo>
                  <a:pt x="209550" y="758825"/>
                </a:lnTo>
                <a:lnTo>
                  <a:pt x="228600" y="746125"/>
                </a:lnTo>
                <a:lnTo>
                  <a:pt x="254000" y="736600"/>
                </a:lnTo>
                <a:lnTo>
                  <a:pt x="266700" y="733425"/>
                </a:lnTo>
                <a:lnTo>
                  <a:pt x="282575" y="733425"/>
                </a:lnTo>
                <a:lnTo>
                  <a:pt x="314325" y="736600"/>
                </a:lnTo>
                <a:lnTo>
                  <a:pt x="346075" y="742950"/>
                </a:lnTo>
                <a:lnTo>
                  <a:pt x="387350" y="752475"/>
                </a:lnTo>
                <a:lnTo>
                  <a:pt x="390525" y="752475"/>
                </a:lnTo>
                <a:lnTo>
                  <a:pt x="393700" y="749300"/>
                </a:lnTo>
                <a:lnTo>
                  <a:pt x="393700" y="746125"/>
                </a:lnTo>
                <a:lnTo>
                  <a:pt x="393700" y="742950"/>
                </a:lnTo>
                <a:lnTo>
                  <a:pt x="390525" y="736600"/>
                </a:lnTo>
                <a:lnTo>
                  <a:pt x="371475" y="717550"/>
                </a:lnTo>
                <a:lnTo>
                  <a:pt x="355600" y="701675"/>
                </a:lnTo>
                <a:lnTo>
                  <a:pt x="346075" y="685800"/>
                </a:lnTo>
                <a:lnTo>
                  <a:pt x="336550" y="663575"/>
                </a:lnTo>
                <a:lnTo>
                  <a:pt x="330200" y="635000"/>
                </a:lnTo>
                <a:lnTo>
                  <a:pt x="330200" y="612775"/>
                </a:lnTo>
                <a:lnTo>
                  <a:pt x="336550" y="587375"/>
                </a:lnTo>
                <a:close/>
                <a:moveTo>
                  <a:pt x="279400" y="377825"/>
                </a:moveTo>
                <a:lnTo>
                  <a:pt x="298450" y="377825"/>
                </a:lnTo>
                <a:lnTo>
                  <a:pt x="314325" y="384175"/>
                </a:lnTo>
                <a:lnTo>
                  <a:pt x="330200" y="393700"/>
                </a:lnTo>
                <a:lnTo>
                  <a:pt x="342900" y="406400"/>
                </a:lnTo>
                <a:lnTo>
                  <a:pt x="352425" y="419100"/>
                </a:lnTo>
                <a:lnTo>
                  <a:pt x="358775" y="434975"/>
                </a:lnTo>
                <a:lnTo>
                  <a:pt x="365125" y="450850"/>
                </a:lnTo>
                <a:lnTo>
                  <a:pt x="365125" y="466725"/>
                </a:lnTo>
                <a:lnTo>
                  <a:pt x="365125" y="479425"/>
                </a:lnTo>
                <a:lnTo>
                  <a:pt x="361950" y="495300"/>
                </a:lnTo>
                <a:lnTo>
                  <a:pt x="355600" y="504825"/>
                </a:lnTo>
                <a:lnTo>
                  <a:pt x="346075" y="517525"/>
                </a:lnTo>
                <a:lnTo>
                  <a:pt x="336550" y="523875"/>
                </a:lnTo>
                <a:lnTo>
                  <a:pt x="327025" y="530225"/>
                </a:lnTo>
                <a:lnTo>
                  <a:pt x="314325" y="533400"/>
                </a:lnTo>
                <a:lnTo>
                  <a:pt x="301625" y="533400"/>
                </a:lnTo>
                <a:lnTo>
                  <a:pt x="282575" y="533400"/>
                </a:lnTo>
                <a:lnTo>
                  <a:pt x="266700" y="523875"/>
                </a:lnTo>
                <a:lnTo>
                  <a:pt x="257175" y="514350"/>
                </a:lnTo>
                <a:lnTo>
                  <a:pt x="254000" y="498475"/>
                </a:lnTo>
                <a:lnTo>
                  <a:pt x="257175" y="488950"/>
                </a:lnTo>
                <a:lnTo>
                  <a:pt x="260350" y="482600"/>
                </a:lnTo>
                <a:lnTo>
                  <a:pt x="266700" y="479425"/>
                </a:lnTo>
                <a:lnTo>
                  <a:pt x="273050" y="479425"/>
                </a:lnTo>
                <a:lnTo>
                  <a:pt x="279400" y="482600"/>
                </a:lnTo>
                <a:lnTo>
                  <a:pt x="282575" y="485775"/>
                </a:lnTo>
                <a:lnTo>
                  <a:pt x="285750" y="492125"/>
                </a:lnTo>
                <a:lnTo>
                  <a:pt x="285750" y="498475"/>
                </a:lnTo>
                <a:lnTo>
                  <a:pt x="285750" y="508000"/>
                </a:lnTo>
                <a:lnTo>
                  <a:pt x="288925" y="514350"/>
                </a:lnTo>
                <a:lnTo>
                  <a:pt x="295275" y="520700"/>
                </a:lnTo>
                <a:lnTo>
                  <a:pt x="307975" y="523875"/>
                </a:lnTo>
                <a:lnTo>
                  <a:pt x="314325" y="520700"/>
                </a:lnTo>
                <a:lnTo>
                  <a:pt x="323850" y="517525"/>
                </a:lnTo>
                <a:lnTo>
                  <a:pt x="339725" y="504825"/>
                </a:lnTo>
                <a:lnTo>
                  <a:pt x="346075" y="498475"/>
                </a:lnTo>
                <a:lnTo>
                  <a:pt x="352425" y="488950"/>
                </a:lnTo>
                <a:lnTo>
                  <a:pt x="355600" y="476250"/>
                </a:lnTo>
                <a:lnTo>
                  <a:pt x="358775" y="463550"/>
                </a:lnTo>
                <a:lnTo>
                  <a:pt x="355600" y="450850"/>
                </a:lnTo>
                <a:lnTo>
                  <a:pt x="352425" y="438150"/>
                </a:lnTo>
                <a:lnTo>
                  <a:pt x="346075" y="425450"/>
                </a:lnTo>
                <a:lnTo>
                  <a:pt x="336550" y="412750"/>
                </a:lnTo>
                <a:lnTo>
                  <a:pt x="323850" y="400050"/>
                </a:lnTo>
                <a:lnTo>
                  <a:pt x="311150" y="393700"/>
                </a:lnTo>
                <a:lnTo>
                  <a:pt x="295275" y="387350"/>
                </a:lnTo>
                <a:lnTo>
                  <a:pt x="279400" y="384175"/>
                </a:lnTo>
                <a:lnTo>
                  <a:pt x="263525" y="387350"/>
                </a:lnTo>
                <a:lnTo>
                  <a:pt x="244475" y="393700"/>
                </a:lnTo>
                <a:lnTo>
                  <a:pt x="228600" y="406400"/>
                </a:lnTo>
                <a:lnTo>
                  <a:pt x="215900" y="422275"/>
                </a:lnTo>
                <a:lnTo>
                  <a:pt x="222250" y="431800"/>
                </a:lnTo>
                <a:lnTo>
                  <a:pt x="222250" y="441325"/>
                </a:lnTo>
                <a:lnTo>
                  <a:pt x="222250" y="450850"/>
                </a:lnTo>
                <a:lnTo>
                  <a:pt x="215900" y="457200"/>
                </a:lnTo>
                <a:lnTo>
                  <a:pt x="209550" y="463550"/>
                </a:lnTo>
                <a:lnTo>
                  <a:pt x="200025" y="463550"/>
                </a:lnTo>
                <a:lnTo>
                  <a:pt x="191690" y="463550"/>
                </a:lnTo>
                <a:lnTo>
                  <a:pt x="190500" y="466725"/>
                </a:lnTo>
                <a:lnTo>
                  <a:pt x="184555" y="493476"/>
                </a:lnTo>
                <a:lnTo>
                  <a:pt x="193675" y="495300"/>
                </a:lnTo>
                <a:lnTo>
                  <a:pt x="203200" y="501650"/>
                </a:lnTo>
                <a:lnTo>
                  <a:pt x="209550" y="511175"/>
                </a:lnTo>
                <a:lnTo>
                  <a:pt x="212725" y="527050"/>
                </a:lnTo>
                <a:lnTo>
                  <a:pt x="209550" y="539750"/>
                </a:lnTo>
                <a:lnTo>
                  <a:pt x="203200" y="549275"/>
                </a:lnTo>
                <a:lnTo>
                  <a:pt x="193675" y="558800"/>
                </a:lnTo>
                <a:lnTo>
                  <a:pt x="187325" y="558800"/>
                </a:lnTo>
                <a:lnTo>
                  <a:pt x="190500" y="568325"/>
                </a:lnTo>
                <a:lnTo>
                  <a:pt x="200025" y="587375"/>
                </a:lnTo>
                <a:lnTo>
                  <a:pt x="212725" y="606425"/>
                </a:lnTo>
                <a:lnTo>
                  <a:pt x="224790" y="618490"/>
                </a:lnTo>
                <a:lnTo>
                  <a:pt x="228600" y="615950"/>
                </a:lnTo>
                <a:lnTo>
                  <a:pt x="231775" y="606425"/>
                </a:lnTo>
                <a:lnTo>
                  <a:pt x="234950" y="600075"/>
                </a:lnTo>
                <a:lnTo>
                  <a:pt x="234950" y="593725"/>
                </a:lnTo>
                <a:lnTo>
                  <a:pt x="231775" y="587375"/>
                </a:lnTo>
                <a:lnTo>
                  <a:pt x="225425" y="584200"/>
                </a:lnTo>
                <a:lnTo>
                  <a:pt x="212725" y="584200"/>
                </a:lnTo>
                <a:lnTo>
                  <a:pt x="206375" y="581025"/>
                </a:lnTo>
                <a:lnTo>
                  <a:pt x="209550" y="574675"/>
                </a:lnTo>
                <a:lnTo>
                  <a:pt x="212725" y="571500"/>
                </a:lnTo>
                <a:lnTo>
                  <a:pt x="222250" y="568325"/>
                </a:lnTo>
                <a:lnTo>
                  <a:pt x="238125" y="565150"/>
                </a:lnTo>
                <a:lnTo>
                  <a:pt x="244475" y="565150"/>
                </a:lnTo>
                <a:lnTo>
                  <a:pt x="254000" y="565150"/>
                </a:lnTo>
                <a:lnTo>
                  <a:pt x="263525" y="571500"/>
                </a:lnTo>
                <a:lnTo>
                  <a:pt x="269875" y="577850"/>
                </a:lnTo>
                <a:lnTo>
                  <a:pt x="276225" y="587375"/>
                </a:lnTo>
                <a:lnTo>
                  <a:pt x="279400" y="600075"/>
                </a:lnTo>
                <a:lnTo>
                  <a:pt x="282575" y="609600"/>
                </a:lnTo>
                <a:lnTo>
                  <a:pt x="279400" y="622300"/>
                </a:lnTo>
                <a:lnTo>
                  <a:pt x="273050" y="644525"/>
                </a:lnTo>
                <a:lnTo>
                  <a:pt x="263172" y="656873"/>
                </a:lnTo>
                <a:lnTo>
                  <a:pt x="263525" y="657225"/>
                </a:lnTo>
                <a:lnTo>
                  <a:pt x="288925" y="676275"/>
                </a:lnTo>
                <a:lnTo>
                  <a:pt x="320675" y="698500"/>
                </a:lnTo>
                <a:lnTo>
                  <a:pt x="355600" y="720725"/>
                </a:lnTo>
                <a:lnTo>
                  <a:pt x="384175" y="736600"/>
                </a:lnTo>
                <a:lnTo>
                  <a:pt x="390525" y="739775"/>
                </a:lnTo>
                <a:lnTo>
                  <a:pt x="393700" y="746125"/>
                </a:lnTo>
                <a:lnTo>
                  <a:pt x="390525" y="749300"/>
                </a:lnTo>
                <a:lnTo>
                  <a:pt x="384175" y="749300"/>
                </a:lnTo>
                <a:lnTo>
                  <a:pt x="355600" y="733425"/>
                </a:lnTo>
                <a:lnTo>
                  <a:pt x="320675" y="711200"/>
                </a:lnTo>
                <a:lnTo>
                  <a:pt x="288925" y="692150"/>
                </a:lnTo>
                <a:lnTo>
                  <a:pt x="266700" y="673100"/>
                </a:lnTo>
                <a:lnTo>
                  <a:pt x="255984" y="664766"/>
                </a:lnTo>
                <a:lnTo>
                  <a:pt x="254000" y="666750"/>
                </a:lnTo>
                <a:lnTo>
                  <a:pt x="244475" y="669925"/>
                </a:lnTo>
                <a:lnTo>
                  <a:pt x="219075" y="676275"/>
                </a:lnTo>
                <a:lnTo>
                  <a:pt x="206375" y="676275"/>
                </a:lnTo>
                <a:lnTo>
                  <a:pt x="196850" y="673100"/>
                </a:lnTo>
                <a:lnTo>
                  <a:pt x="184150" y="669925"/>
                </a:lnTo>
                <a:lnTo>
                  <a:pt x="174625" y="663575"/>
                </a:lnTo>
                <a:lnTo>
                  <a:pt x="168275" y="657225"/>
                </a:lnTo>
                <a:lnTo>
                  <a:pt x="165100" y="647700"/>
                </a:lnTo>
                <a:lnTo>
                  <a:pt x="158750" y="628650"/>
                </a:lnTo>
                <a:lnTo>
                  <a:pt x="161925" y="615950"/>
                </a:lnTo>
                <a:lnTo>
                  <a:pt x="165100" y="603250"/>
                </a:lnTo>
                <a:lnTo>
                  <a:pt x="171450" y="600075"/>
                </a:lnTo>
                <a:lnTo>
                  <a:pt x="177800" y="596900"/>
                </a:lnTo>
                <a:lnTo>
                  <a:pt x="177800" y="600075"/>
                </a:lnTo>
                <a:lnTo>
                  <a:pt x="177800" y="609600"/>
                </a:lnTo>
                <a:lnTo>
                  <a:pt x="177800" y="612775"/>
                </a:lnTo>
                <a:lnTo>
                  <a:pt x="180975" y="619125"/>
                </a:lnTo>
                <a:lnTo>
                  <a:pt x="190500" y="625475"/>
                </a:lnTo>
                <a:lnTo>
                  <a:pt x="196850" y="628650"/>
                </a:lnTo>
                <a:lnTo>
                  <a:pt x="206375" y="628650"/>
                </a:lnTo>
                <a:lnTo>
                  <a:pt x="212725" y="625475"/>
                </a:lnTo>
                <a:lnTo>
                  <a:pt x="214679" y="624498"/>
                </a:lnTo>
                <a:lnTo>
                  <a:pt x="212725" y="622300"/>
                </a:lnTo>
                <a:lnTo>
                  <a:pt x="193675" y="593725"/>
                </a:lnTo>
                <a:lnTo>
                  <a:pt x="184150" y="577850"/>
                </a:lnTo>
                <a:lnTo>
                  <a:pt x="177800" y="561975"/>
                </a:lnTo>
                <a:lnTo>
                  <a:pt x="177271" y="558800"/>
                </a:lnTo>
                <a:lnTo>
                  <a:pt x="165100" y="558800"/>
                </a:lnTo>
                <a:lnTo>
                  <a:pt x="155575" y="549275"/>
                </a:lnTo>
                <a:lnTo>
                  <a:pt x="149225" y="539750"/>
                </a:lnTo>
                <a:lnTo>
                  <a:pt x="146050" y="527050"/>
                </a:lnTo>
                <a:lnTo>
                  <a:pt x="149225" y="511175"/>
                </a:lnTo>
                <a:lnTo>
                  <a:pt x="155575" y="501650"/>
                </a:lnTo>
                <a:lnTo>
                  <a:pt x="165100" y="495300"/>
                </a:lnTo>
                <a:lnTo>
                  <a:pt x="175126" y="492794"/>
                </a:lnTo>
                <a:lnTo>
                  <a:pt x="180975" y="463550"/>
                </a:lnTo>
                <a:lnTo>
                  <a:pt x="182880" y="458470"/>
                </a:lnTo>
                <a:lnTo>
                  <a:pt x="180975" y="457200"/>
                </a:lnTo>
                <a:lnTo>
                  <a:pt x="177800" y="450850"/>
                </a:lnTo>
                <a:lnTo>
                  <a:pt x="174625" y="441325"/>
                </a:lnTo>
                <a:lnTo>
                  <a:pt x="177800" y="431800"/>
                </a:lnTo>
                <a:lnTo>
                  <a:pt x="180975" y="422275"/>
                </a:lnTo>
                <a:lnTo>
                  <a:pt x="190500" y="415925"/>
                </a:lnTo>
                <a:lnTo>
                  <a:pt x="200025" y="415925"/>
                </a:lnTo>
                <a:lnTo>
                  <a:pt x="206375" y="415925"/>
                </a:lnTo>
                <a:lnTo>
                  <a:pt x="222250" y="400050"/>
                </a:lnTo>
                <a:lnTo>
                  <a:pt x="241300" y="387350"/>
                </a:lnTo>
                <a:lnTo>
                  <a:pt x="260350" y="381000"/>
                </a:lnTo>
                <a:close/>
                <a:moveTo>
                  <a:pt x="1241181" y="362927"/>
                </a:moveTo>
                <a:lnTo>
                  <a:pt x="1257300" y="368300"/>
                </a:lnTo>
                <a:lnTo>
                  <a:pt x="1273175" y="377825"/>
                </a:lnTo>
                <a:lnTo>
                  <a:pt x="1276350" y="384175"/>
                </a:lnTo>
                <a:lnTo>
                  <a:pt x="1279525" y="390525"/>
                </a:lnTo>
                <a:lnTo>
                  <a:pt x="1279525" y="396875"/>
                </a:lnTo>
                <a:lnTo>
                  <a:pt x="1276350" y="403225"/>
                </a:lnTo>
                <a:lnTo>
                  <a:pt x="1270000" y="406400"/>
                </a:lnTo>
                <a:lnTo>
                  <a:pt x="1263650" y="406400"/>
                </a:lnTo>
                <a:lnTo>
                  <a:pt x="1257300" y="406400"/>
                </a:lnTo>
                <a:lnTo>
                  <a:pt x="1254125" y="403225"/>
                </a:lnTo>
                <a:lnTo>
                  <a:pt x="1241425" y="390525"/>
                </a:lnTo>
                <a:lnTo>
                  <a:pt x="1231900" y="371475"/>
                </a:lnTo>
                <a:lnTo>
                  <a:pt x="1231566" y="369804"/>
                </a:lnTo>
                <a:lnTo>
                  <a:pt x="1238250" y="371475"/>
                </a:lnTo>
                <a:lnTo>
                  <a:pt x="1245177" y="373784"/>
                </a:lnTo>
                <a:lnTo>
                  <a:pt x="1247775" y="384175"/>
                </a:lnTo>
                <a:lnTo>
                  <a:pt x="1254125" y="390525"/>
                </a:lnTo>
                <a:lnTo>
                  <a:pt x="1260475" y="396875"/>
                </a:lnTo>
                <a:lnTo>
                  <a:pt x="1266825" y="396875"/>
                </a:lnTo>
                <a:lnTo>
                  <a:pt x="1270000" y="396875"/>
                </a:lnTo>
                <a:lnTo>
                  <a:pt x="1266825" y="390525"/>
                </a:lnTo>
                <a:lnTo>
                  <a:pt x="1263650" y="384175"/>
                </a:lnTo>
                <a:lnTo>
                  <a:pt x="1247775" y="374650"/>
                </a:lnTo>
                <a:lnTo>
                  <a:pt x="1245177" y="373784"/>
                </a:lnTo>
                <a:lnTo>
                  <a:pt x="1244600" y="371475"/>
                </a:lnTo>
                <a:close/>
                <a:moveTo>
                  <a:pt x="1196975" y="361950"/>
                </a:moveTo>
                <a:lnTo>
                  <a:pt x="1219200" y="361950"/>
                </a:lnTo>
                <a:lnTo>
                  <a:pt x="1229995" y="361950"/>
                </a:lnTo>
                <a:lnTo>
                  <a:pt x="1231566" y="369804"/>
                </a:lnTo>
                <a:lnTo>
                  <a:pt x="1225550" y="368300"/>
                </a:lnTo>
                <a:lnTo>
                  <a:pt x="1212850" y="368300"/>
                </a:lnTo>
                <a:lnTo>
                  <a:pt x="1203325" y="368300"/>
                </a:lnTo>
                <a:lnTo>
                  <a:pt x="1193800" y="374650"/>
                </a:lnTo>
                <a:lnTo>
                  <a:pt x="1184275" y="381000"/>
                </a:lnTo>
                <a:lnTo>
                  <a:pt x="1177925" y="387350"/>
                </a:lnTo>
                <a:lnTo>
                  <a:pt x="1171575" y="400050"/>
                </a:lnTo>
                <a:lnTo>
                  <a:pt x="1168400" y="419100"/>
                </a:lnTo>
                <a:lnTo>
                  <a:pt x="1168400" y="438150"/>
                </a:lnTo>
                <a:lnTo>
                  <a:pt x="1171575" y="457200"/>
                </a:lnTo>
                <a:lnTo>
                  <a:pt x="1174750" y="476250"/>
                </a:lnTo>
                <a:lnTo>
                  <a:pt x="1184275" y="488950"/>
                </a:lnTo>
                <a:lnTo>
                  <a:pt x="1193800" y="501650"/>
                </a:lnTo>
                <a:lnTo>
                  <a:pt x="1209675" y="511175"/>
                </a:lnTo>
                <a:lnTo>
                  <a:pt x="1225550" y="511175"/>
                </a:lnTo>
                <a:lnTo>
                  <a:pt x="1235075" y="511175"/>
                </a:lnTo>
                <a:lnTo>
                  <a:pt x="1241425" y="508000"/>
                </a:lnTo>
                <a:lnTo>
                  <a:pt x="1244600" y="501650"/>
                </a:lnTo>
                <a:lnTo>
                  <a:pt x="1247775" y="495300"/>
                </a:lnTo>
                <a:lnTo>
                  <a:pt x="1250950" y="482600"/>
                </a:lnTo>
                <a:lnTo>
                  <a:pt x="1247775" y="473075"/>
                </a:lnTo>
                <a:lnTo>
                  <a:pt x="1247775" y="466725"/>
                </a:lnTo>
                <a:lnTo>
                  <a:pt x="1247775" y="463550"/>
                </a:lnTo>
                <a:lnTo>
                  <a:pt x="1254125" y="463550"/>
                </a:lnTo>
                <a:lnTo>
                  <a:pt x="1257300" y="469900"/>
                </a:lnTo>
                <a:lnTo>
                  <a:pt x="1260475" y="476250"/>
                </a:lnTo>
                <a:lnTo>
                  <a:pt x="1260475" y="482600"/>
                </a:lnTo>
                <a:lnTo>
                  <a:pt x="1260475" y="492125"/>
                </a:lnTo>
                <a:lnTo>
                  <a:pt x="1257300" y="501650"/>
                </a:lnTo>
                <a:lnTo>
                  <a:pt x="1254125" y="508000"/>
                </a:lnTo>
                <a:lnTo>
                  <a:pt x="1244600" y="517525"/>
                </a:lnTo>
                <a:lnTo>
                  <a:pt x="1235075" y="520700"/>
                </a:lnTo>
                <a:lnTo>
                  <a:pt x="1222375" y="523875"/>
                </a:lnTo>
                <a:lnTo>
                  <a:pt x="1212850" y="523875"/>
                </a:lnTo>
                <a:lnTo>
                  <a:pt x="1203325" y="520700"/>
                </a:lnTo>
                <a:lnTo>
                  <a:pt x="1187450" y="508000"/>
                </a:lnTo>
                <a:lnTo>
                  <a:pt x="1174750" y="495300"/>
                </a:lnTo>
                <a:lnTo>
                  <a:pt x="1165225" y="476250"/>
                </a:lnTo>
                <a:lnTo>
                  <a:pt x="1158875" y="454025"/>
                </a:lnTo>
                <a:lnTo>
                  <a:pt x="1155700" y="434975"/>
                </a:lnTo>
                <a:lnTo>
                  <a:pt x="1155700" y="412750"/>
                </a:lnTo>
                <a:lnTo>
                  <a:pt x="1162050" y="396875"/>
                </a:lnTo>
                <a:lnTo>
                  <a:pt x="1168400" y="381000"/>
                </a:lnTo>
                <a:lnTo>
                  <a:pt x="1177925" y="371475"/>
                </a:lnTo>
                <a:lnTo>
                  <a:pt x="1187450" y="365125"/>
                </a:lnTo>
                <a:close/>
                <a:moveTo>
                  <a:pt x="1244600" y="320675"/>
                </a:moveTo>
                <a:lnTo>
                  <a:pt x="1250950" y="320675"/>
                </a:lnTo>
                <a:lnTo>
                  <a:pt x="1263650" y="320675"/>
                </a:lnTo>
                <a:lnTo>
                  <a:pt x="1276350" y="327025"/>
                </a:lnTo>
                <a:lnTo>
                  <a:pt x="1289050" y="339725"/>
                </a:lnTo>
                <a:lnTo>
                  <a:pt x="1301750" y="355600"/>
                </a:lnTo>
                <a:lnTo>
                  <a:pt x="1304925" y="393700"/>
                </a:lnTo>
                <a:lnTo>
                  <a:pt x="1295400" y="368300"/>
                </a:lnTo>
                <a:lnTo>
                  <a:pt x="1282700" y="346075"/>
                </a:lnTo>
                <a:lnTo>
                  <a:pt x="1276350" y="336550"/>
                </a:lnTo>
                <a:lnTo>
                  <a:pt x="1266825" y="330200"/>
                </a:lnTo>
                <a:lnTo>
                  <a:pt x="1260475" y="327025"/>
                </a:lnTo>
                <a:lnTo>
                  <a:pt x="1250950" y="330200"/>
                </a:lnTo>
                <a:lnTo>
                  <a:pt x="1244600" y="333375"/>
                </a:lnTo>
                <a:lnTo>
                  <a:pt x="1241425" y="339725"/>
                </a:lnTo>
                <a:lnTo>
                  <a:pt x="1238250" y="346075"/>
                </a:lnTo>
                <a:lnTo>
                  <a:pt x="1238250" y="355600"/>
                </a:lnTo>
                <a:lnTo>
                  <a:pt x="1241181" y="362927"/>
                </a:lnTo>
                <a:lnTo>
                  <a:pt x="1238250" y="361950"/>
                </a:lnTo>
                <a:lnTo>
                  <a:pt x="1229995" y="361950"/>
                </a:lnTo>
                <a:lnTo>
                  <a:pt x="1228725" y="355600"/>
                </a:lnTo>
                <a:lnTo>
                  <a:pt x="1231900" y="336550"/>
                </a:lnTo>
                <a:lnTo>
                  <a:pt x="1238250" y="323850"/>
                </a:lnTo>
                <a:close/>
                <a:moveTo>
                  <a:pt x="355600" y="0"/>
                </a:moveTo>
                <a:lnTo>
                  <a:pt x="368300" y="0"/>
                </a:lnTo>
                <a:lnTo>
                  <a:pt x="384175" y="0"/>
                </a:lnTo>
                <a:lnTo>
                  <a:pt x="400050" y="3175"/>
                </a:lnTo>
                <a:lnTo>
                  <a:pt x="415925" y="9525"/>
                </a:lnTo>
                <a:lnTo>
                  <a:pt x="431800" y="19050"/>
                </a:lnTo>
                <a:lnTo>
                  <a:pt x="450850" y="31750"/>
                </a:lnTo>
                <a:lnTo>
                  <a:pt x="466725" y="47625"/>
                </a:lnTo>
                <a:lnTo>
                  <a:pt x="482600" y="66675"/>
                </a:lnTo>
                <a:lnTo>
                  <a:pt x="495300" y="88900"/>
                </a:lnTo>
                <a:lnTo>
                  <a:pt x="508000" y="114300"/>
                </a:lnTo>
                <a:lnTo>
                  <a:pt x="517525" y="139700"/>
                </a:lnTo>
                <a:lnTo>
                  <a:pt x="527050" y="165100"/>
                </a:lnTo>
                <a:lnTo>
                  <a:pt x="530225" y="193675"/>
                </a:lnTo>
                <a:lnTo>
                  <a:pt x="533400" y="219075"/>
                </a:lnTo>
                <a:lnTo>
                  <a:pt x="536575" y="247650"/>
                </a:lnTo>
                <a:lnTo>
                  <a:pt x="533400" y="273050"/>
                </a:lnTo>
                <a:lnTo>
                  <a:pt x="532040" y="283936"/>
                </a:lnTo>
                <a:lnTo>
                  <a:pt x="533400" y="282575"/>
                </a:lnTo>
                <a:lnTo>
                  <a:pt x="542925" y="273050"/>
                </a:lnTo>
                <a:lnTo>
                  <a:pt x="549275" y="269875"/>
                </a:lnTo>
                <a:lnTo>
                  <a:pt x="555625" y="269875"/>
                </a:lnTo>
                <a:lnTo>
                  <a:pt x="558800" y="274638"/>
                </a:lnTo>
                <a:lnTo>
                  <a:pt x="558800" y="266700"/>
                </a:lnTo>
                <a:lnTo>
                  <a:pt x="558800" y="257175"/>
                </a:lnTo>
                <a:lnTo>
                  <a:pt x="558800" y="247650"/>
                </a:lnTo>
                <a:lnTo>
                  <a:pt x="561975" y="241300"/>
                </a:lnTo>
                <a:lnTo>
                  <a:pt x="568325" y="234950"/>
                </a:lnTo>
                <a:lnTo>
                  <a:pt x="571500" y="231775"/>
                </a:lnTo>
                <a:lnTo>
                  <a:pt x="574675" y="228600"/>
                </a:lnTo>
                <a:lnTo>
                  <a:pt x="574675" y="222250"/>
                </a:lnTo>
                <a:lnTo>
                  <a:pt x="571500" y="215900"/>
                </a:lnTo>
                <a:lnTo>
                  <a:pt x="565150" y="203200"/>
                </a:lnTo>
                <a:lnTo>
                  <a:pt x="565150" y="190500"/>
                </a:lnTo>
                <a:lnTo>
                  <a:pt x="565150" y="168275"/>
                </a:lnTo>
                <a:lnTo>
                  <a:pt x="565150" y="161925"/>
                </a:lnTo>
                <a:lnTo>
                  <a:pt x="565150" y="158750"/>
                </a:lnTo>
                <a:lnTo>
                  <a:pt x="571500" y="158750"/>
                </a:lnTo>
                <a:lnTo>
                  <a:pt x="577850" y="158750"/>
                </a:lnTo>
                <a:lnTo>
                  <a:pt x="600075" y="171450"/>
                </a:lnTo>
                <a:lnTo>
                  <a:pt x="609600" y="177800"/>
                </a:lnTo>
                <a:lnTo>
                  <a:pt x="612775" y="184150"/>
                </a:lnTo>
                <a:lnTo>
                  <a:pt x="615950" y="190500"/>
                </a:lnTo>
                <a:lnTo>
                  <a:pt x="622300" y="184150"/>
                </a:lnTo>
                <a:lnTo>
                  <a:pt x="631825" y="174625"/>
                </a:lnTo>
                <a:lnTo>
                  <a:pt x="635000" y="171450"/>
                </a:lnTo>
                <a:lnTo>
                  <a:pt x="641350" y="174625"/>
                </a:lnTo>
                <a:lnTo>
                  <a:pt x="647700" y="180975"/>
                </a:lnTo>
                <a:lnTo>
                  <a:pt x="654050" y="193675"/>
                </a:lnTo>
                <a:lnTo>
                  <a:pt x="657225" y="206375"/>
                </a:lnTo>
                <a:lnTo>
                  <a:pt x="660400" y="219075"/>
                </a:lnTo>
                <a:lnTo>
                  <a:pt x="660400" y="225425"/>
                </a:lnTo>
                <a:lnTo>
                  <a:pt x="663575" y="228600"/>
                </a:lnTo>
                <a:lnTo>
                  <a:pt x="666750" y="228600"/>
                </a:lnTo>
                <a:lnTo>
                  <a:pt x="666750" y="219075"/>
                </a:lnTo>
                <a:lnTo>
                  <a:pt x="669925" y="206375"/>
                </a:lnTo>
                <a:lnTo>
                  <a:pt x="669925" y="193675"/>
                </a:lnTo>
                <a:lnTo>
                  <a:pt x="666750" y="177800"/>
                </a:lnTo>
                <a:lnTo>
                  <a:pt x="654050" y="161925"/>
                </a:lnTo>
                <a:lnTo>
                  <a:pt x="622300" y="130175"/>
                </a:lnTo>
                <a:lnTo>
                  <a:pt x="609600" y="114300"/>
                </a:lnTo>
                <a:lnTo>
                  <a:pt x="606425" y="107950"/>
                </a:lnTo>
                <a:lnTo>
                  <a:pt x="606425" y="98425"/>
                </a:lnTo>
                <a:lnTo>
                  <a:pt x="609600" y="85725"/>
                </a:lnTo>
                <a:lnTo>
                  <a:pt x="612775" y="79375"/>
                </a:lnTo>
                <a:lnTo>
                  <a:pt x="619125" y="76200"/>
                </a:lnTo>
                <a:lnTo>
                  <a:pt x="622300" y="76200"/>
                </a:lnTo>
                <a:lnTo>
                  <a:pt x="625475" y="76200"/>
                </a:lnTo>
                <a:lnTo>
                  <a:pt x="628650" y="73025"/>
                </a:lnTo>
                <a:lnTo>
                  <a:pt x="628650" y="63500"/>
                </a:lnTo>
                <a:lnTo>
                  <a:pt x="625475" y="50800"/>
                </a:lnTo>
                <a:lnTo>
                  <a:pt x="619125" y="34925"/>
                </a:lnTo>
                <a:lnTo>
                  <a:pt x="609600" y="22225"/>
                </a:lnTo>
                <a:lnTo>
                  <a:pt x="603250" y="19050"/>
                </a:lnTo>
                <a:lnTo>
                  <a:pt x="596900" y="15875"/>
                </a:lnTo>
                <a:lnTo>
                  <a:pt x="584200" y="19050"/>
                </a:lnTo>
                <a:lnTo>
                  <a:pt x="577850" y="22225"/>
                </a:lnTo>
                <a:lnTo>
                  <a:pt x="577850" y="28575"/>
                </a:lnTo>
                <a:lnTo>
                  <a:pt x="577850" y="38100"/>
                </a:lnTo>
                <a:lnTo>
                  <a:pt x="577850" y="44450"/>
                </a:lnTo>
                <a:lnTo>
                  <a:pt x="574675" y="50800"/>
                </a:lnTo>
                <a:lnTo>
                  <a:pt x="571500" y="53975"/>
                </a:lnTo>
                <a:lnTo>
                  <a:pt x="565150" y="53975"/>
                </a:lnTo>
                <a:lnTo>
                  <a:pt x="555625" y="50800"/>
                </a:lnTo>
                <a:lnTo>
                  <a:pt x="552450" y="44450"/>
                </a:lnTo>
                <a:lnTo>
                  <a:pt x="549275" y="34925"/>
                </a:lnTo>
                <a:lnTo>
                  <a:pt x="549275" y="22225"/>
                </a:lnTo>
                <a:lnTo>
                  <a:pt x="552450" y="15875"/>
                </a:lnTo>
                <a:lnTo>
                  <a:pt x="558800" y="9525"/>
                </a:lnTo>
                <a:lnTo>
                  <a:pt x="565150" y="6350"/>
                </a:lnTo>
                <a:lnTo>
                  <a:pt x="574675" y="3175"/>
                </a:lnTo>
                <a:lnTo>
                  <a:pt x="593725" y="3175"/>
                </a:lnTo>
                <a:lnTo>
                  <a:pt x="619125" y="6350"/>
                </a:lnTo>
                <a:lnTo>
                  <a:pt x="641350" y="15875"/>
                </a:lnTo>
                <a:lnTo>
                  <a:pt x="666750" y="25400"/>
                </a:lnTo>
                <a:lnTo>
                  <a:pt x="685800" y="38100"/>
                </a:lnTo>
                <a:lnTo>
                  <a:pt x="701675" y="53975"/>
                </a:lnTo>
                <a:lnTo>
                  <a:pt x="708025" y="60325"/>
                </a:lnTo>
                <a:lnTo>
                  <a:pt x="711200" y="60325"/>
                </a:lnTo>
                <a:lnTo>
                  <a:pt x="714375" y="57150"/>
                </a:lnTo>
                <a:lnTo>
                  <a:pt x="727075" y="50800"/>
                </a:lnTo>
                <a:lnTo>
                  <a:pt x="733425" y="50800"/>
                </a:lnTo>
                <a:lnTo>
                  <a:pt x="739775" y="53975"/>
                </a:lnTo>
                <a:lnTo>
                  <a:pt x="742950" y="66675"/>
                </a:lnTo>
                <a:lnTo>
                  <a:pt x="749300" y="82550"/>
                </a:lnTo>
                <a:lnTo>
                  <a:pt x="749300" y="107950"/>
                </a:lnTo>
                <a:lnTo>
                  <a:pt x="746125" y="120650"/>
                </a:lnTo>
                <a:lnTo>
                  <a:pt x="742950" y="133350"/>
                </a:lnTo>
                <a:lnTo>
                  <a:pt x="717550" y="196850"/>
                </a:lnTo>
                <a:lnTo>
                  <a:pt x="704850" y="238125"/>
                </a:lnTo>
                <a:lnTo>
                  <a:pt x="704850" y="244475"/>
                </a:lnTo>
                <a:lnTo>
                  <a:pt x="704850" y="247650"/>
                </a:lnTo>
                <a:lnTo>
                  <a:pt x="708025" y="247650"/>
                </a:lnTo>
                <a:lnTo>
                  <a:pt x="711200" y="241300"/>
                </a:lnTo>
                <a:lnTo>
                  <a:pt x="720725" y="222250"/>
                </a:lnTo>
                <a:lnTo>
                  <a:pt x="733425" y="209550"/>
                </a:lnTo>
                <a:lnTo>
                  <a:pt x="742950" y="203200"/>
                </a:lnTo>
                <a:lnTo>
                  <a:pt x="749300" y="196850"/>
                </a:lnTo>
                <a:lnTo>
                  <a:pt x="750570" y="196850"/>
                </a:lnTo>
                <a:lnTo>
                  <a:pt x="762000" y="168275"/>
                </a:lnTo>
                <a:lnTo>
                  <a:pt x="777875" y="142875"/>
                </a:lnTo>
                <a:lnTo>
                  <a:pt x="796925" y="114300"/>
                </a:lnTo>
                <a:lnTo>
                  <a:pt x="819150" y="88900"/>
                </a:lnTo>
                <a:lnTo>
                  <a:pt x="844550" y="66675"/>
                </a:lnTo>
                <a:lnTo>
                  <a:pt x="860425" y="60325"/>
                </a:lnTo>
                <a:lnTo>
                  <a:pt x="876300" y="53975"/>
                </a:lnTo>
                <a:lnTo>
                  <a:pt x="892175" y="47625"/>
                </a:lnTo>
                <a:lnTo>
                  <a:pt x="908050" y="47625"/>
                </a:lnTo>
                <a:lnTo>
                  <a:pt x="930275" y="50800"/>
                </a:lnTo>
                <a:lnTo>
                  <a:pt x="949325" y="63500"/>
                </a:lnTo>
                <a:lnTo>
                  <a:pt x="958850" y="69850"/>
                </a:lnTo>
                <a:lnTo>
                  <a:pt x="965200" y="79375"/>
                </a:lnTo>
                <a:lnTo>
                  <a:pt x="968375" y="88900"/>
                </a:lnTo>
                <a:lnTo>
                  <a:pt x="968375" y="101600"/>
                </a:lnTo>
                <a:lnTo>
                  <a:pt x="968375" y="114300"/>
                </a:lnTo>
                <a:lnTo>
                  <a:pt x="962025" y="127000"/>
                </a:lnTo>
                <a:lnTo>
                  <a:pt x="949325" y="136525"/>
                </a:lnTo>
                <a:lnTo>
                  <a:pt x="942975" y="139700"/>
                </a:lnTo>
                <a:lnTo>
                  <a:pt x="933450" y="139700"/>
                </a:lnTo>
                <a:lnTo>
                  <a:pt x="923925" y="139700"/>
                </a:lnTo>
                <a:lnTo>
                  <a:pt x="917575" y="136525"/>
                </a:lnTo>
                <a:lnTo>
                  <a:pt x="911225" y="130175"/>
                </a:lnTo>
                <a:lnTo>
                  <a:pt x="908050" y="123825"/>
                </a:lnTo>
                <a:lnTo>
                  <a:pt x="904875" y="107950"/>
                </a:lnTo>
                <a:lnTo>
                  <a:pt x="904875" y="101600"/>
                </a:lnTo>
                <a:lnTo>
                  <a:pt x="908050" y="95250"/>
                </a:lnTo>
                <a:lnTo>
                  <a:pt x="908050" y="88900"/>
                </a:lnTo>
                <a:lnTo>
                  <a:pt x="911225" y="85725"/>
                </a:lnTo>
                <a:lnTo>
                  <a:pt x="908050" y="82550"/>
                </a:lnTo>
                <a:lnTo>
                  <a:pt x="901700" y="79375"/>
                </a:lnTo>
                <a:lnTo>
                  <a:pt x="882650" y="76200"/>
                </a:lnTo>
                <a:lnTo>
                  <a:pt x="863600" y="82550"/>
                </a:lnTo>
                <a:lnTo>
                  <a:pt x="844550" y="88900"/>
                </a:lnTo>
                <a:lnTo>
                  <a:pt x="825500" y="104775"/>
                </a:lnTo>
                <a:lnTo>
                  <a:pt x="809625" y="120650"/>
                </a:lnTo>
                <a:lnTo>
                  <a:pt x="796925" y="142875"/>
                </a:lnTo>
                <a:lnTo>
                  <a:pt x="781050" y="171450"/>
                </a:lnTo>
                <a:lnTo>
                  <a:pt x="768350" y="200025"/>
                </a:lnTo>
                <a:lnTo>
                  <a:pt x="766082" y="200932"/>
                </a:lnTo>
                <a:lnTo>
                  <a:pt x="768350" y="203200"/>
                </a:lnTo>
                <a:lnTo>
                  <a:pt x="771525" y="219075"/>
                </a:lnTo>
                <a:lnTo>
                  <a:pt x="771525" y="225425"/>
                </a:lnTo>
                <a:lnTo>
                  <a:pt x="781050" y="222250"/>
                </a:lnTo>
                <a:lnTo>
                  <a:pt x="800100" y="215900"/>
                </a:lnTo>
                <a:lnTo>
                  <a:pt x="809625" y="215900"/>
                </a:lnTo>
                <a:lnTo>
                  <a:pt x="815975" y="219075"/>
                </a:lnTo>
                <a:lnTo>
                  <a:pt x="822325" y="222250"/>
                </a:lnTo>
                <a:lnTo>
                  <a:pt x="822325" y="225425"/>
                </a:lnTo>
                <a:lnTo>
                  <a:pt x="815975" y="231775"/>
                </a:lnTo>
                <a:lnTo>
                  <a:pt x="803275" y="266700"/>
                </a:lnTo>
                <a:lnTo>
                  <a:pt x="793750" y="282575"/>
                </a:lnTo>
                <a:lnTo>
                  <a:pt x="787400" y="295275"/>
                </a:lnTo>
                <a:lnTo>
                  <a:pt x="784225" y="298450"/>
                </a:lnTo>
                <a:lnTo>
                  <a:pt x="790575" y="304800"/>
                </a:lnTo>
                <a:lnTo>
                  <a:pt x="796925" y="307975"/>
                </a:lnTo>
                <a:lnTo>
                  <a:pt x="803275" y="314325"/>
                </a:lnTo>
                <a:lnTo>
                  <a:pt x="806450" y="320675"/>
                </a:lnTo>
                <a:lnTo>
                  <a:pt x="803275" y="327025"/>
                </a:lnTo>
                <a:lnTo>
                  <a:pt x="800100" y="330200"/>
                </a:lnTo>
                <a:lnTo>
                  <a:pt x="774700" y="346075"/>
                </a:lnTo>
                <a:lnTo>
                  <a:pt x="755650" y="355600"/>
                </a:lnTo>
                <a:lnTo>
                  <a:pt x="739775" y="358775"/>
                </a:lnTo>
                <a:lnTo>
                  <a:pt x="723900" y="355600"/>
                </a:lnTo>
                <a:lnTo>
                  <a:pt x="714375" y="349250"/>
                </a:lnTo>
                <a:lnTo>
                  <a:pt x="704850" y="342900"/>
                </a:lnTo>
                <a:lnTo>
                  <a:pt x="701675" y="333375"/>
                </a:lnTo>
                <a:lnTo>
                  <a:pt x="698500" y="327025"/>
                </a:lnTo>
                <a:lnTo>
                  <a:pt x="695325" y="323850"/>
                </a:lnTo>
                <a:lnTo>
                  <a:pt x="688975" y="327025"/>
                </a:lnTo>
                <a:lnTo>
                  <a:pt x="685800" y="333375"/>
                </a:lnTo>
                <a:lnTo>
                  <a:pt x="673100" y="371475"/>
                </a:lnTo>
                <a:lnTo>
                  <a:pt x="660400" y="409575"/>
                </a:lnTo>
                <a:lnTo>
                  <a:pt x="660400" y="422275"/>
                </a:lnTo>
                <a:lnTo>
                  <a:pt x="663575" y="425450"/>
                </a:lnTo>
                <a:lnTo>
                  <a:pt x="666750" y="419100"/>
                </a:lnTo>
                <a:lnTo>
                  <a:pt x="676275" y="409575"/>
                </a:lnTo>
                <a:lnTo>
                  <a:pt x="685800" y="400050"/>
                </a:lnTo>
                <a:lnTo>
                  <a:pt x="695325" y="393700"/>
                </a:lnTo>
                <a:lnTo>
                  <a:pt x="708025" y="390525"/>
                </a:lnTo>
                <a:lnTo>
                  <a:pt x="717550" y="390525"/>
                </a:lnTo>
                <a:lnTo>
                  <a:pt x="720725" y="393700"/>
                </a:lnTo>
                <a:lnTo>
                  <a:pt x="720725" y="400050"/>
                </a:lnTo>
                <a:lnTo>
                  <a:pt x="720725" y="406400"/>
                </a:lnTo>
                <a:lnTo>
                  <a:pt x="711200" y="428625"/>
                </a:lnTo>
                <a:lnTo>
                  <a:pt x="704850" y="438150"/>
                </a:lnTo>
                <a:lnTo>
                  <a:pt x="692150" y="447675"/>
                </a:lnTo>
                <a:lnTo>
                  <a:pt x="666750" y="454025"/>
                </a:lnTo>
                <a:lnTo>
                  <a:pt x="657225" y="463550"/>
                </a:lnTo>
                <a:lnTo>
                  <a:pt x="650875" y="473075"/>
                </a:lnTo>
                <a:lnTo>
                  <a:pt x="641350" y="533400"/>
                </a:lnTo>
                <a:lnTo>
                  <a:pt x="628650" y="600075"/>
                </a:lnTo>
                <a:lnTo>
                  <a:pt x="612775" y="600075"/>
                </a:lnTo>
                <a:lnTo>
                  <a:pt x="600075" y="596900"/>
                </a:lnTo>
                <a:lnTo>
                  <a:pt x="615950" y="511175"/>
                </a:lnTo>
                <a:lnTo>
                  <a:pt x="622300" y="463550"/>
                </a:lnTo>
                <a:lnTo>
                  <a:pt x="619125" y="454025"/>
                </a:lnTo>
                <a:lnTo>
                  <a:pt x="615950" y="447675"/>
                </a:lnTo>
                <a:lnTo>
                  <a:pt x="603250" y="438150"/>
                </a:lnTo>
                <a:lnTo>
                  <a:pt x="596900" y="431800"/>
                </a:lnTo>
                <a:lnTo>
                  <a:pt x="593725" y="422275"/>
                </a:lnTo>
                <a:lnTo>
                  <a:pt x="590550" y="409575"/>
                </a:lnTo>
                <a:lnTo>
                  <a:pt x="593725" y="396875"/>
                </a:lnTo>
                <a:lnTo>
                  <a:pt x="600075" y="387350"/>
                </a:lnTo>
                <a:lnTo>
                  <a:pt x="603250" y="384175"/>
                </a:lnTo>
                <a:lnTo>
                  <a:pt x="615950" y="387350"/>
                </a:lnTo>
                <a:lnTo>
                  <a:pt x="622300" y="390525"/>
                </a:lnTo>
                <a:lnTo>
                  <a:pt x="628650" y="396875"/>
                </a:lnTo>
                <a:lnTo>
                  <a:pt x="635000" y="403225"/>
                </a:lnTo>
                <a:lnTo>
                  <a:pt x="635000" y="409575"/>
                </a:lnTo>
                <a:lnTo>
                  <a:pt x="638175" y="415925"/>
                </a:lnTo>
                <a:lnTo>
                  <a:pt x="641350" y="409575"/>
                </a:lnTo>
                <a:lnTo>
                  <a:pt x="644525" y="374650"/>
                </a:lnTo>
                <a:lnTo>
                  <a:pt x="654050" y="339725"/>
                </a:lnTo>
                <a:lnTo>
                  <a:pt x="654050" y="330200"/>
                </a:lnTo>
                <a:lnTo>
                  <a:pt x="650875" y="320675"/>
                </a:lnTo>
                <a:lnTo>
                  <a:pt x="644525" y="314325"/>
                </a:lnTo>
                <a:lnTo>
                  <a:pt x="641350" y="314325"/>
                </a:lnTo>
                <a:lnTo>
                  <a:pt x="635000" y="314325"/>
                </a:lnTo>
                <a:lnTo>
                  <a:pt x="622300" y="320675"/>
                </a:lnTo>
                <a:lnTo>
                  <a:pt x="606425" y="320675"/>
                </a:lnTo>
                <a:lnTo>
                  <a:pt x="590550" y="317500"/>
                </a:lnTo>
                <a:lnTo>
                  <a:pt x="577850" y="307975"/>
                </a:lnTo>
                <a:lnTo>
                  <a:pt x="570707" y="300832"/>
                </a:lnTo>
                <a:lnTo>
                  <a:pt x="577850" y="327025"/>
                </a:lnTo>
                <a:lnTo>
                  <a:pt x="577850" y="339725"/>
                </a:lnTo>
                <a:lnTo>
                  <a:pt x="577850" y="355600"/>
                </a:lnTo>
                <a:lnTo>
                  <a:pt x="577850" y="368300"/>
                </a:lnTo>
                <a:lnTo>
                  <a:pt x="574675" y="377825"/>
                </a:lnTo>
                <a:lnTo>
                  <a:pt x="565150" y="390525"/>
                </a:lnTo>
                <a:lnTo>
                  <a:pt x="549275" y="400050"/>
                </a:lnTo>
                <a:lnTo>
                  <a:pt x="542925" y="403225"/>
                </a:lnTo>
                <a:lnTo>
                  <a:pt x="536575" y="409575"/>
                </a:lnTo>
                <a:lnTo>
                  <a:pt x="533400" y="415925"/>
                </a:lnTo>
                <a:lnTo>
                  <a:pt x="533400" y="425450"/>
                </a:lnTo>
                <a:lnTo>
                  <a:pt x="546100" y="460375"/>
                </a:lnTo>
                <a:lnTo>
                  <a:pt x="546100" y="463550"/>
                </a:lnTo>
                <a:lnTo>
                  <a:pt x="549275" y="466725"/>
                </a:lnTo>
                <a:lnTo>
                  <a:pt x="555625" y="457200"/>
                </a:lnTo>
                <a:lnTo>
                  <a:pt x="558800" y="450850"/>
                </a:lnTo>
                <a:lnTo>
                  <a:pt x="565150" y="447675"/>
                </a:lnTo>
                <a:lnTo>
                  <a:pt x="574675" y="447675"/>
                </a:lnTo>
                <a:lnTo>
                  <a:pt x="577850" y="457200"/>
                </a:lnTo>
                <a:lnTo>
                  <a:pt x="577850" y="469900"/>
                </a:lnTo>
                <a:lnTo>
                  <a:pt x="577850" y="482600"/>
                </a:lnTo>
                <a:lnTo>
                  <a:pt x="568325" y="504825"/>
                </a:lnTo>
                <a:lnTo>
                  <a:pt x="561975" y="517525"/>
                </a:lnTo>
                <a:lnTo>
                  <a:pt x="561975" y="533400"/>
                </a:lnTo>
                <a:lnTo>
                  <a:pt x="561975" y="555625"/>
                </a:lnTo>
                <a:lnTo>
                  <a:pt x="565150" y="584200"/>
                </a:lnTo>
                <a:lnTo>
                  <a:pt x="552450" y="577850"/>
                </a:lnTo>
                <a:lnTo>
                  <a:pt x="542925" y="571500"/>
                </a:lnTo>
                <a:lnTo>
                  <a:pt x="539985" y="533283"/>
                </a:lnTo>
                <a:lnTo>
                  <a:pt x="539750" y="533400"/>
                </a:lnTo>
                <a:lnTo>
                  <a:pt x="530225" y="539750"/>
                </a:lnTo>
                <a:lnTo>
                  <a:pt x="527050" y="546100"/>
                </a:lnTo>
                <a:lnTo>
                  <a:pt x="523875" y="555625"/>
                </a:lnTo>
                <a:lnTo>
                  <a:pt x="527050" y="561975"/>
                </a:lnTo>
                <a:lnTo>
                  <a:pt x="530225" y="571500"/>
                </a:lnTo>
                <a:lnTo>
                  <a:pt x="539750" y="577850"/>
                </a:lnTo>
                <a:lnTo>
                  <a:pt x="549275" y="587375"/>
                </a:lnTo>
                <a:lnTo>
                  <a:pt x="561975" y="593725"/>
                </a:lnTo>
                <a:lnTo>
                  <a:pt x="577850" y="603250"/>
                </a:lnTo>
                <a:lnTo>
                  <a:pt x="596900" y="606425"/>
                </a:lnTo>
                <a:lnTo>
                  <a:pt x="615950" y="609600"/>
                </a:lnTo>
                <a:lnTo>
                  <a:pt x="638175" y="612775"/>
                </a:lnTo>
                <a:lnTo>
                  <a:pt x="663575" y="609600"/>
                </a:lnTo>
                <a:lnTo>
                  <a:pt x="685800" y="603250"/>
                </a:lnTo>
                <a:lnTo>
                  <a:pt x="701675" y="593725"/>
                </a:lnTo>
                <a:lnTo>
                  <a:pt x="708025" y="581025"/>
                </a:lnTo>
                <a:lnTo>
                  <a:pt x="708025" y="571500"/>
                </a:lnTo>
                <a:lnTo>
                  <a:pt x="701675" y="565150"/>
                </a:lnTo>
                <a:lnTo>
                  <a:pt x="695325" y="558800"/>
                </a:lnTo>
                <a:lnTo>
                  <a:pt x="685800" y="555625"/>
                </a:lnTo>
                <a:lnTo>
                  <a:pt x="683079" y="554265"/>
                </a:lnTo>
                <a:lnTo>
                  <a:pt x="666750" y="574675"/>
                </a:lnTo>
                <a:lnTo>
                  <a:pt x="657225" y="574675"/>
                </a:lnTo>
                <a:lnTo>
                  <a:pt x="644525" y="571500"/>
                </a:lnTo>
                <a:lnTo>
                  <a:pt x="660400" y="549275"/>
                </a:lnTo>
                <a:lnTo>
                  <a:pt x="676275" y="533400"/>
                </a:lnTo>
                <a:lnTo>
                  <a:pt x="682625" y="520700"/>
                </a:lnTo>
                <a:lnTo>
                  <a:pt x="685800" y="504825"/>
                </a:lnTo>
                <a:lnTo>
                  <a:pt x="688975" y="482600"/>
                </a:lnTo>
                <a:lnTo>
                  <a:pt x="695325" y="469900"/>
                </a:lnTo>
                <a:lnTo>
                  <a:pt x="704850" y="460375"/>
                </a:lnTo>
                <a:lnTo>
                  <a:pt x="711200" y="454025"/>
                </a:lnTo>
                <a:lnTo>
                  <a:pt x="717550" y="457200"/>
                </a:lnTo>
                <a:lnTo>
                  <a:pt x="720725" y="466725"/>
                </a:lnTo>
                <a:lnTo>
                  <a:pt x="723900" y="473075"/>
                </a:lnTo>
                <a:lnTo>
                  <a:pt x="723900" y="482600"/>
                </a:lnTo>
                <a:lnTo>
                  <a:pt x="727075" y="482600"/>
                </a:lnTo>
                <a:lnTo>
                  <a:pt x="727075" y="479425"/>
                </a:lnTo>
                <a:lnTo>
                  <a:pt x="755650" y="457200"/>
                </a:lnTo>
                <a:lnTo>
                  <a:pt x="762000" y="450850"/>
                </a:lnTo>
                <a:lnTo>
                  <a:pt x="765175" y="441325"/>
                </a:lnTo>
                <a:lnTo>
                  <a:pt x="762000" y="434975"/>
                </a:lnTo>
                <a:lnTo>
                  <a:pt x="758825" y="425450"/>
                </a:lnTo>
                <a:lnTo>
                  <a:pt x="752475" y="412750"/>
                </a:lnTo>
                <a:lnTo>
                  <a:pt x="752475" y="393700"/>
                </a:lnTo>
                <a:lnTo>
                  <a:pt x="755650" y="384175"/>
                </a:lnTo>
                <a:lnTo>
                  <a:pt x="758825" y="374650"/>
                </a:lnTo>
                <a:lnTo>
                  <a:pt x="768350" y="361950"/>
                </a:lnTo>
                <a:lnTo>
                  <a:pt x="777875" y="352425"/>
                </a:lnTo>
                <a:lnTo>
                  <a:pt x="806450" y="327025"/>
                </a:lnTo>
                <a:lnTo>
                  <a:pt x="815975" y="320675"/>
                </a:lnTo>
                <a:lnTo>
                  <a:pt x="825500" y="317500"/>
                </a:lnTo>
                <a:lnTo>
                  <a:pt x="831850" y="320675"/>
                </a:lnTo>
                <a:lnTo>
                  <a:pt x="835025" y="327025"/>
                </a:lnTo>
                <a:lnTo>
                  <a:pt x="838200" y="339725"/>
                </a:lnTo>
                <a:lnTo>
                  <a:pt x="838200" y="342900"/>
                </a:lnTo>
                <a:lnTo>
                  <a:pt x="841375" y="342900"/>
                </a:lnTo>
                <a:lnTo>
                  <a:pt x="847725" y="342900"/>
                </a:lnTo>
                <a:lnTo>
                  <a:pt x="876300" y="327025"/>
                </a:lnTo>
                <a:lnTo>
                  <a:pt x="882650" y="327025"/>
                </a:lnTo>
                <a:lnTo>
                  <a:pt x="889000" y="330200"/>
                </a:lnTo>
                <a:lnTo>
                  <a:pt x="892175" y="333375"/>
                </a:lnTo>
                <a:lnTo>
                  <a:pt x="892175" y="336550"/>
                </a:lnTo>
                <a:lnTo>
                  <a:pt x="895350" y="355600"/>
                </a:lnTo>
                <a:lnTo>
                  <a:pt x="895350" y="365125"/>
                </a:lnTo>
                <a:lnTo>
                  <a:pt x="889000" y="374650"/>
                </a:lnTo>
                <a:lnTo>
                  <a:pt x="889000" y="381000"/>
                </a:lnTo>
                <a:lnTo>
                  <a:pt x="895350" y="377825"/>
                </a:lnTo>
                <a:lnTo>
                  <a:pt x="904875" y="371475"/>
                </a:lnTo>
                <a:lnTo>
                  <a:pt x="914400" y="355600"/>
                </a:lnTo>
                <a:lnTo>
                  <a:pt x="927100" y="339725"/>
                </a:lnTo>
                <a:lnTo>
                  <a:pt x="939800" y="327025"/>
                </a:lnTo>
                <a:lnTo>
                  <a:pt x="958850" y="317500"/>
                </a:lnTo>
                <a:lnTo>
                  <a:pt x="977900" y="311150"/>
                </a:lnTo>
                <a:lnTo>
                  <a:pt x="1000125" y="311150"/>
                </a:lnTo>
                <a:lnTo>
                  <a:pt x="1012825" y="314325"/>
                </a:lnTo>
                <a:lnTo>
                  <a:pt x="1022350" y="317500"/>
                </a:lnTo>
                <a:lnTo>
                  <a:pt x="1028700" y="323850"/>
                </a:lnTo>
                <a:lnTo>
                  <a:pt x="1028700" y="330200"/>
                </a:lnTo>
                <a:lnTo>
                  <a:pt x="1019175" y="339725"/>
                </a:lnTo>
                <a:lnTo>
                  <a:pt x="1019175" y="342900"/>
                </a:lnTo>
                <a:lnTo>
                  <a:pt x="1019175" y="349250"/>
                </a:lnTo>
                <a:lnTo>
                  <a:pt x="1022350" y="349250"/>
                </a:lnTo>
                <a:lnTo>
                  <a:pt x="1028700" y="349250"/>
                </a:lnTo>
                <a:lnTo>
                  <a:pt x="1038225" y="349250"/>
                </a:lnTo>
                <a:lnTo>
                  <a:pt x="1054100" y="352425"/>
                </a:lnTo>
                <a:lnTo>
                  <a:pt x="1076325" y="361950"/>
                </a:lnTo>
                <a:lnTo>
                  <a:pt x="1101725" y="381000"/>
                </a:lnTo>
                <a:lnTo>
                  <a:pt x="1111250" y="390525"/>
                </a:lnTo>
                <a:lnTo>
                  <a:pt x="1117600" y="406400"/>
                </a:lnTo>
                <a:lnTo>
                  <a:pt x="1123950" y="419100"/>
                </a:lnTo>
                <a:lnTo>
                  <a:pt x="1123950" y="431800"/>
                </a:lnTo>
                <a:lnTo>
                  <a:pt x="1123950" y="447675"/>
                </a:lnTo>
                <a:lnTo>
                  <a:pt x="1120775" y="460375"/>
                </a:lnTo>
                <a:lnTo>
                  <a:pt x="1117600" y="469900"/>
                </a:lnTo>
                <a:lnTo>
                  <a:pt x="1111250" y="479425"/>
                </a:lnTo>
                <a:lnTo>
                  <a:pt x="1104900" y="485775"/>
                </a:lnTo>
                <a:lnTo>
                  <a:pt x="1098550" y="488950"/>
                </a:lnTo>
                <a:lnTo>
                  <a:pt x="1082675" y="492125"/>
                </a:lnTo>
                <a:lnTo>
                  <a:pt x="1073150" y="485775"/>
                </a:lnTo>
                <a:lnTo>
                  <a:pt x="1069975" y="482600"/>
                </a:lnTo>
                <a:lnTo>
                  <a:pt x="1066800" y="479425"/>
                </a:lnTo>
                <a:lnTo>
                  <a:pt x="1069975" y="469900"/>
                </a:lnTo>
                <a:lnTo>
                  <a:pt x="1076325" y="463550"/>
                </a:lnTo>
                <a:lnTo>
                  <a:pt x="1085850" y="460375"/>
                </a:lnTo>
                <a:lnTo>
                  <a:pt x="1095375" y="460375"/>
                </a:lnTo>
                <a:lnTo>
                  <a:pt x="1101725" y="460375"/>
                </a:lnTo>
                <a:lnTo>
                  <a:pt x="1108075" y="457200"/>
                </a:lnTo>
                <a:lnTo>
                  <a:pt x="1111250" y="454025"/>
                </a:lnTo>
                <a:lnTo>
                  <a:pt x="1114425" y="447675"/>
                </a:lnTo>
                <a:lnTo>
                  <a:pt x="1114425" y="431800"/>
                </a:lnTo>
                <a:lnTo>
                  <a:pt x="1111250" y="422275"/>
                </a:lnTo>
                <a:lnTo>
                  <a:pt x="1104900" y="415925"/>
                </a:lnTo>
                <a:lnTo>
                  <a:pt x="1098550" y="409575"/>
                </a:lnTo>
                <a:lnTo>
                  <a:pt x="1092200" y="406400"/>
                </a:lnTo>
                <a:lnTo>
                  <a:pt x="1073150" y="403225"/>
                </a:lnTo>
                <a:lnTo>
                  <a:pt x="1044575" y="400050"/>
                </a:lnTo>
                <a:lnTo>
                  <a:pt x="1035050" y="403225"/>
                </a:lnTo>
                <a:lnTo>
                  <a:pt x="1031875" y="406400"/>
                </a:lnTo>
                <a:lnTo>
                  <a:pt x="1035050" y="409575"/>
                </a:lnTo>
                <a:lnTo>
                  <a:pt x="1035050" y="412750"/>
                </a:lnTo>
                <a:lnTo>
                  <a:pt x="1035050" y="419100"/>
                </a:lnTo>
                <a:lnTo>
                  <a:pt x="1038225" y="431800"/>
                </a:lnTo>
                <a:lnTo>
                  <a:pt x="1038225" y="438150"/>
                </a:lnTo>
                <a:lnTo>
                  <a:pt x="1031875" y="444500"/>
                </a:lnTo>
                <a:lnTo>
                  <a:pt x="1019175" y="450850"/>
                </a:lnTo>
                <a:lnTo>
                  <a:pt x="1006475" y="454025"/>
                </a:lnTo>
                <a:lnTo>
                  <a:pt x="987425" y="454025"/>
                </a:lnTo>
                <a:lnTo>
                  <a:pt x="981075" y="450850"/>
                </a:lnTo>
                <a:lnTo>
                  <a:pt x="971550" y="444500"/>
                </a:lnTo>
                <a:lnTo>
                  <a:pt x="942975" y="425450"/>
                </a:lnTo>
                <a:lnTo>
                  <a:pt x="930275" y="422275"/>
                </a:lnTo>
                <a:lnTo>
                  <a:pt x="920750" y="419100"/>
                </a:lnTo>
                <a:lnTo>
                  <a:pt x="914400" y="422275"/>
                </a:lnTo>
                <a:lnTo>
                  <a:pt x="911225" y="425450"/>
                </a:lnTo>
                <a:lnTo>
                  <a:pt x="914400" y="428625"/>
                </a:lnTo>
                <a:lnTo>
                  <a:pt x="920750" y="428625"/>
                </a:lnTo>
                <a:lnTo>
                  <a:pt x="923925" y="431800"/>
                </a:lnTo>
                <a:lnTo>
                  <a:pt x="930275" y="434975"/>
                </a:lnTo>
                <a:lnTo>
                  <a:pt x="939800" y="444500"/>
                </a:lnTo>
                <a:lnTo>
                  <a:pt x="942975" y="447675"/>
                </a:lnTo>
                <a:lnTo>
                  <a:pt x="946150" y="450850"/>
                </a:lnTo>
                <a:lnTo>
                  <a:pt x="946150" y="457200"/>
                </a:lnTo>
                <a:lnTo>
                  <a:pt x="942975" y="463550"/>
                </a:lnTo>
                <a:lnTo>
                  <a:pt x="942975" y="466725"/>
                </a:lnTo>
                <a:lnTo>
                  <a:pt x="942975" y="469900"/>
                </a:lnTo>
                <a:lnTo>
                  <a:pt x="952500" y="485775"/>
                </a:lnTo>
                <a:lnTo>
                  <a:pt x="962025" y="508000"/>
                </a:lnTo>
                <a:lnTo>
                  <a:pt x="968375" y="523875"/>
                </a:lnTo>
                <a:lnTo>
                  <a:pt x="965200" y="527050"/>
                </a:lnTo>
                <a:lnTo>
                  <a:pt x="958850" y="527050"/>
                </a:lnTo>
                <a:lnTo>
                  <a:pt x="949325" y="527050"/>
                </a:lnTo>
                <a:lnTo>
                  <a:pt x="939800" y="530225"/>
                </a:lnTo>
                <a:lnTo>
                  <a:pt x="930275" y="533400"/>
                </a:lnTo>
                <a:lnTo>
                  <a:pt x="920750" y="536575"/>
                </a:lnTo>
                <a:lnTo>
                  <a:pt x="914400" y="533400"/>
                </a:lnTo>
                <a:lnTo>
                  <a:pt x="908050" y="536575"/>
                </a:lnTo>
                <a:lnTo>
                  <a:pt x="904875" y="539750"/>
                </a:lnTo>
                <a:lnTo>
                  <a:pt x="904875" y="542925"/>
                </a:lnTo>
                <a:lnTo>
                  <a:pt x="904875" y="549275"/>
                </a:lnTo>
                <a:lnTo>
                  <a:pt x="895350" y="552450"/>
                </a:lnTo>
                <a:lnTo>
                  <a:pt x="876300" y="552450"/>
                </a:lnTo>
                <a:lnTo>
                  <a:pt x="863600" y="552450"/>
                </a:lnTo>
                <a:lnTo>
                  <a:pt x="844550" y="549275"/>
                </a:lnTo>
                <a:lnTo>
                  <a:pt x="828675" y="539750"/>
                </a:lnTo>
                <a:lnTo>
                  <a:pt x="815975" y="527050"/>
                </a:lnTo>
                <a:lnTo>
                  <a:pt x="809625" y="511175"/>
                </a:lnTo>
                <a:lnTo>
                  <a:pt x="806450" y="495300"/>
                </a:lnTo>
                <a:lnTo>
                  <a:pt x="806450" y="482600"/>
                </a:lnTo>
                <a:lnTo>
                  <a:pt x="800100" y="476250"/>
                </a:lnTo>
                <a:lnTo>
                  <a:pt x="790575" y="476250"/>
                </a:lnTo>
                <a:lnTo>
                  <a:pt x="777875" y="479425"/>
                </a:lnTo>
                <a:lnTo>
                  <a:pt x="746125" y="495300"/>
                </a:lnTo>
                <a:lnTo>
                  <a:pt x="717550" y="517525"/>
                </a:lnTo>
                <a:lnTo>
                  <a:pt x="692150" y="542925"/>
                </a:lnTo>
                <a:lnTo>
                  <a:pt x="690034" y="545571"/>
                </a:lnTo>
                <a:lnTo>
                  <a:pt x="695325" y="542925"/>
                </a:lnTo>
                <a:lnTo>
                  <a:pt x="717550" y="542925"/>
                </a:lnTo>
                <a:lnTo>
                  <a:pt x="733425" y="546100"/>
                </a:lnTo>
                <a:lnTo>
                  <a:pt x="749300" y="549275"/>
                </a:lnTo>
                <a:lnTo>
                  <a:pt x="762000" y="555625"/>
                </a:lnTo>
                <a:lnTo>
                  <a:pt x="771525" y="565150"/>
                </a:lnTo>
                <a:lnTo>
                  <a:pt x="777875" y="571500"/>
                </a:lnTo>
                <a:lnTo>
                  <a:pt x="784225" y="584200"/>
                </a:lnTo>
                <a:lnTo>
                  <a:pt x="790575" y="593725"/>
                </a:lnTo>
                <a:lnTo>
                  <a:pt x="800100" y="596900"/>
                </a:lnTo>
                <a:lnTo>
                  <a:pt x="812800" y="600075"/>
                </a:lnTo>
                <a:lnTo>
                  <a:pt x="819150" y="600075"/>
                </a:lnTo>
                <a:lnTo>
                  <a:pt x="828675" y="596900"/>
                </a:lnTo>
                <a:lnTo>
                  <a:pt x="831850" y="600075"/>
                </a:lnTo>
                <a:lnTo>
                  <a:pt x="828675" y="606425"/>
                </a:lnTo>
                <a:lnTo>
                  <a:pt x="822325" y="615950"/>
                </a:lnTo>
                <a:lnTo>
                  <a:pt x="812800" y="622300"/>
                </a:lnTo>
                <a:lnTo>
                  <a:pt x="790575" y="631825"/>
                </a:lnTo>
                <a:lnTo>
                  <a:pt x="784225" y="635000"/>
                </a:lnTo>
                <a:lnTo>
                  <a:pt x="787400" y="638175"/>
                </a:lnTo>
                <a:lnTo>
                  <a:pt x="790575" y="647700"/>
                </a:lnTo>
                <a:lnTo>
                  <a:pt x="790575" y="657225"/>
                </a:lnTo>
                <a:lnTo>
                  <a:pt x="793750" y="663575"/>
                </a:lnTo>
                <a:lnTo>
                  <a:pt x="796925" y="673100"/>
                </a:lnTo>
                <a:lnTo>
                  <a:pt x="803275" y="679450"/>
                </a:lnTo>
                <a:lnTo>
                  <a:pt x="812800" y="685800"/>
                </a:lnTo>
                <a:lnTo>
                  <a:pt x="819150" y="688975"/>
                </a:lnTo>
                <a:lnTo>
                  <a:pt x="822325" y="692150"/>
                </a:lnTo>
                <a:lnTo>
                  <a:pt x="822325" y="695325"/>
                </a:lnTo>
                <a:lnTo>
                  <a:pt x="815975" y="695325"/>
                </a:lnTo>
                <a:lnTo>
                  <a:pt x="796925" y="692150"/>
                </a:lnTo>
                <a:lnTo>
                  <a:pt x="777875" y="682625"/>
                </a:lnTo>
                <a:lnTo>
                  <a:pt x="755650" y="673100"/>
                </a:lnTo>
                <a:lnTo>
                  <a:pt x="752475" y="673100"/>
                </a:lnTo>
                <a:lnTo>
                  <a:pt x="752475" y="676275"/>
                </a:lnTo>
                <a:lnTo>
                  <a:pt x="752475" y="692150"/>
                </a:lnTo>
                <a:lnTo>
                  <a:pt x="752475" y="701675"/>
                </a:lnTo>
                <a:lnTo>
                  <a:pt x="749300" y="704850"/>
                </a:lnTo>
                <a:lnTo>
                  <a:pt x="742950" y="708025"/>
                </a:lnTo>
                <a:lnTo>
                  <a:pt x="739775" y="704850"/>
                </a:lnTo>
                <a:lnTo>
                  <a:pt x="736600" y="698500"/>
                </a:lnTo>
                <a:lnTo>
                  <a:pt x="730250" y="692150"/>
                </a:lnTo>
                <a:lnTo>
                  <a:pt x="708025" y="676275"/>
                </a:lnTo>
                <a:lnTo>
                  <a:pt x="698500" y="666750"/>
                </a:lnTo>
                <a:lnTo>
                  <a:pt x="692150" y="657225"/>
                </a:lnTo>
                <a:lnTo>
                  <a:pt x="685800" y="641350"/>
                </a:lnTo>
                <a:lnTo>
                  <a:pt x="679450" y="635000"/>
                </a:lnTo>
                <a:lnTo>
                  <a:pt x="676275" y="635000"/>
                </a:lnTo>
                <a:lnTo>
                  <a:pt x="676275" y="638175"/>
                </a:lnTo>
                <a:lnTo>
                  <a:pt x="679450" y="641350"/>
                </a:lnTo>
                <a:lnTo>
                  <a:pt x="682625" y="657225"/>
                </a:lnTo>
                <a:lnTo>
                  <a:pt x="682625" y="679450"/>
                </a:lnTo>
                <a:lnTo>
                  <a:pt x="682625" y="708025"/>
                </a:lnTo>
                <a:lnTo>
                  <a:pt x="685800" y="733425"/>
                </a:lnTo>
                <a:lnTo>
                  <a:pt x="685800" y="742950"/>
                </a:lnTo>
                <a:lnTo>
                  <a:pt x="685800" y="746125"/>
                </a:lnTo>
                <a:lnTo>
                  <a:pt x="682625" y="746125"/>
                </a:lnTo>
                <a:lnTo>
                  <a:pt x="669925" y="736600"/>
                </a:lnTo>
                <a:lnTo>
                  <a:pt x="660400" y="727075"/>
                </a:lnTo>
                <a:lnTo>
                  <a:pt x="650875" y="723900"/>
                </a:lnTo>
                <a:lnTo>
                  <a:pt x="647700" y="723900"/>
                </a:lnTo>
                <a:lnTo>
                  <a:pt x="647700" y="727075"/>
                </a:lnTo>
                <a:lnTo>
                  <a:pt x="638175" y="739775"/>
                </a:lnTo>
                <a:lnTo>
                  <a:pt x="622300" y="755650"/>
                </a:lnTo>
                <a:lnTo>
                  <a:pt x="612775" y="765175"/>
                </a:lnTo>
                <a:lnTo>
                  <a:pt x="615950" y="765175"/>
                </a:lnTo>
                <a:lnTo>
                  <a:pt x="619125" y="765175"/>
                </a:lnTo>
                <a:lnTo>
                  <a:pt x="631825" y="765175"/>
                </a:lnTo>
                <a:lnTo>
                  <a:pt x="635000" y="765175"/>
                </a:lnTo>
                <a:lnTo>
                  <a:pt x="641350" y="765175"/>
                </a:lnTo>
                <a:lnTo>
                  <a:pt x="647700" y="768350"/>
                </a:lnTo>
                <a:lnTo>
                  <a:pt x="650875" y="771525"/>
                </a:lnTo>
                <a:lnTo>
                  <a:pt x="657225" y="777875"/>
                </a:lnTo>
                <a:lnTo>
                  <a:pt x="660400" y="784225"/>
                </a:lnTo>
                <a:lnTo>
                  <a:pt x="663575" y="793750"/>
                </a:lnTo>
                <a:lnTo>
                  <a:pt x="660400" y="812800"/>
                </a:lnTo>
                <a:lnTo>
                  <a:pt x="650875" y="841375"/>
                </a:lnTo>
                <a:lnTo>
                  <a:pt x="641350" y="879475"/>
                </a:lnTo>
                <a:lnTo>
                  <a:pt x="639234" y="911225"/>
                </a:lnTo>
                <a:lnTo>
                  <a:pt x="641350" y="898525"/>
                </a:lnTo>
                <a:lnTo>
                  <a:pt x="644525" y="879475"/>
                </a:lnTo>
                <a:lnTo>
                  <a:pt x="650875" y="860425"/>
                </a:lnTo>
                <a:lnTo>
                  <a:pt x="660400" y="841375"/>
                </a:lnTo>
                <a:lnTo>
                  <a:pt x="673100" y="822325"/>
                </a:lnTo>
                <a:lnTo>
                  <a:pt x="688975" y="803275"/>
                </a:lnTo>
                <a:lnTo>
                  <a:pt x="708025" y="784225"/>
                </a:lnTo>
                <a:lnTo>
                  <a:pt x="733425" y="765175"/>
                </a:lnTo>
                <a:lnTo>
                  <a:pt x="758825" y="749300"/>
                </a:lnTo>
                <a:lnTo>
                  <a:pt x="793750" y="736600"/>
                </a:lnTo>
                <a:lnTo>
                  <a:pt x="809625" y="727075"/>
                </a:lnTo>
                <a:lnTo>
                  <a:pt x="825500" y="720725"/>
                </a:lnTo>
                <a:lnTo>
                  <a:pt x="838200" y="708025"/>
                </a:lnTo>
                <a:lnTo>
                  <a:pt x="847725" y="698500"/>
                </a:lnTo>
                <a:lnTo>
                  <a:pt x="857250" y="685800"/>
                </a:lnTo>
                <a:lnTo>
                  <a:pt x="869950" y="673100"/>
                </a:lnTo>
                <a:lnTo>
                  <a:pt x="885825" y="666750"/>
                </a:lnTo>
                <a:lnTo>
                  <a:pt x="901700" y="660400"/>
                </a:lnTo>
                <a:lnTo>
                  <a:pt x="914400" y="657225"/>
                </a:lnTo>
                <a:lnTo>
                  <a:pt x="920750" y="650875"/>
                </a:lnTo>
                <a:lnTo>
                  <a:pt x="920750" y="644525"/>
                </a:lnTo>
                <a:lnTo>
                  <a:pt x="920750" y="638175"/>
                </a:lnTo>
                <a:lnTo>
                  <a:pt x="923925" y="631825"/>
                </a:lnTo>
                <a:lnTo>
                  <a:pt x="927100" y="631825"/>
                </a:lnTo>
                <a:lnTo>
                  <a:pt x="933450" y="638175"/>
                </a:lnTo>
                <a:lnTo>
                  <a:pt x="936625" y="647700"/>
                </a:lnTo>
                <a:lnTo>
                  <a:pt x="936625" y="657225"/>
                </a:lnTo>
                <a:lnTo>
                  <a:pt x="930275" y="666750"/>
                </a:lnTo>
                <a:lnTo>
                  <a:pt x="923925" y="676275"/>
                </a:lnTo>
                <a:lnTo>
                  <a:pt x="908050" y="692150"/>
                </a:lnTo>
                <a:lnTo>
                  <a:pt x="895350" y="704850"/>
                </a:lnTo>
                <a:lnTo>
                  <a:pt x="876300" y="714375"/>
                </a:lnTo>
                <a:lnTo>
                  <a:pt x="850900" y="723900"/>
                </a:lnTo>
                <a:lnTo>
                  <a:pt x="815975" y="736600"/>
                </a:lnTo>
                <a:lnTo>
                  <a:pt x="806450" y="746125"/>
                </a:lnTo>
                <a:lnTo>
                  <a:pt x="812800" y="746125"/>
                </a:lnTo>
                <a:lnTo>
                  <a:pt x="847725" y="749300"/>
                </a:lnTo>
                <a:lnTo>
                  <a:pt x="885825" y="752475"/>
                </a:lnTo>
                <a:lnTo>
                  <a:pt x="895350" y="752475"/>
                </a:lnTo>
                <a:lnTo>
                  <a:pt x="901700" y="749300"/>
                </a:lnTo>
                <a:lnTo>
                  <a:pt x="908050" y="742950"/>
                </a:lnTo>
                <a:lnTo>
                  <a:pt x="914400" y="736600"/>
                </a:lnTo>
                <a:lnTo>
                  <a:pt x="923925" y="727075"/>
                </a:lnTo>
                <a:lnTo>
                  <a:pt x="933450" y="717550"/>
                </a:lnTo>
                <a:lnTo>
                  <a:pt x="949325" y="708025"/>
                </a:lnTo>
                <a:lnTo>
                  <a:pt x="968375" y="701675"/>
                </a:lnTo>
                <a:lnTo>
                  <a:pt x="984250" y="695325"/>
                </a:lnTo>
                <a:lnTo>
                  <a:pt x="996950" y="685800"/>
                </a:lnTo>
                <a:lnTo>
                  <a:pt x="1006475" y="679450"/>
                </a:lnTo>
                <a:lnTo>
                  <a:pt x="1016000" y="666750"/>
                </a:lnTo>
                <a:lnTo>
                  <a:pt x="1019175" y="660400"/>
                </a:lnTo>
                <a:lnTo>
                  <a:pt x="1022350" y="660400"/>
                </a:lnTo>
                <a:lnTo>
                  <a:pt x="1025525" y="663575"/>
                </a:lnTo>
                <a:lnTo>
                  <a:pt x="1025525" y="669925"/>
                </a:lnTo>
                <a:lnTo>
                  <a:pt x="1022350" y="682625"/>
                </a:lnTo>
                <a:lnTo>
                  <a:pt x="1012825" y="698500"/>
                </a:lnTo>
                <a:lnTo>
                  <a:pt x="1000125" y="717550"/>
                </a:lnTo>
                <a:lnTo>
                  <a:pt x="987425" y="730250"/>
                </a:lnTo>
                <a:lnTo>
                  <a:pt x="971550" y="739775"/>
                </a:lnTo>
                <a:lnTo>
                  <a:pt x="955675" y="746125"/>
                </a:lnTo>
                <a:lnTo>
                  <a:pt x="930275" y="755650"/>
                </a:lnTo>
                <a:lnTo>
                  <a:pt x="923925" y="755650"/>
                </a:lnTo>
                <a:lnTo>
                  <a:pt x="923925" y="758825"/>
                </a:lnTo>
                <a:lnTo>
                  <a:pt x="930275" y="762000"/>
                </a:lnTo>
                <a:lnTo>
                  <a:pt x="942975" y="765175"/>
                </a:lnTo>
                <a:lnTo>
                  <a:pt x="968375" y="768350"/>
                </a:lnTo>
                <a:lnTo>
                  <a:pt x="987425" y="771525"/>
                </a:lnTo>
                <a:lnTo>
                  <a:pt x="987425" y="768350"/>
                </a:lnTo>
                <a:lnTo>
                  <a:pt x="990600" y="758825"/>
                </a:lnTo>
                <a:lnTo>
                  <a:pt x="1000125" y="742950"/>
                </a:lnTo>
                <a:lnTo>
                  <a:pt x="1012825" y="730250"/>
                </a:lnTo>
                <a:lnTo>
                  <a:pt x="1025525" y="727075"/>
                </a:lnTo>
                <a:lnTo>
                  <a:pt x="1041400" y="727075"/>
                </a:lnTo>
                <a:lnTo>
                  <a:pt x="1054100" y="733425"/>
                </a:lnTo>
                <a:lnTo>
                  <a:pt x="1066800" y="739775"/>
                </a:lnTo>
                <a:lnTo>
                  <a:pt x="1069975" y="749300"/>
                </a:lnTo>
                <a:lnTo>
                  <a:pt x="1073150" y="755650"/>
                </a:lnTo>
                <a:lnTo>
                  <a:pt x="1069975" y="755650"/>
                </a:lnTo>
                <a:lnTo>
                  <a:pt x="1066800" y="755650"/>
                </a:lnTo>
                <a:lnTo>
                  <a:pt x="1060450" y="752475"/>
                </a:lnTo>
                <a:lnTo>
                  <a:pt x="1050925" y="755650"/>
                </a:lnTo>
                <a:lnTo>
                  <a:pt x="1044575" y="762000"/>
                </a:lnTo>
                <a:lnTo>
                  <a:pt x="1043214" y="767443"/>
                </a:lnTo>
                <a:lnTo>
                  <a:pt x="1063625" y="765175"/>
                </a:lnTo>
                <a:lnTo>
                  <a:pt x="1095375" y="755650"/>
                </a:lnTo>
                <a:lnTo>
                  <a:pt x="1103607" y="752123"/>
                </a:lnTo>
                <a:lnTo>
                  <a:pt x="1101725" y="749300"/>
                </a:lnTo>
                <a:lnTo>
                  <a:pt x="1098550" y="736600"/>
                </a:lnTo>
                <a:lnTo>
                  <a:pt x="1101725" y="723900"/>
                </a:lnTo>
                <a:lnTo>
                  <a:pt x="1108075" y="711200"/>
                </a:lnTo>
                <a:lnTo>
                  <a:pt x="1120775" y="704850"/>
                </a:lnTo>
                <a:lnTo>
                  <a:pt x="1133475" y="701675"/>
                </a:lnTo>
                <a:lnTo>
                  <a:pt x="1146175" y="704850"/>
                </a:lnTo>
                <a:lnTo>
                  <a:pt x="1158875" y="711200"/>
                </a:lnTo>
                <a:lnTo>
                  <a:pt x="1165225" y="698500"/>
                </a:lnTo>
                <a:lnTo>
                  <a:pt x="1171575" y="679450"/>
                </a:lnTo>
                <a:lnTo>
                  <a:pt x="1177925" y="660400"/>
                </a:lnTo>
                <a:lnTo>
                  <a:pt x="1177925" y="638175"/>
                </a:lnTo>
                <a:lnTo>
                  <a:pt x="1177925" y="619125"/>
                </a:lnTo>
                <a:lnTo>
                  <a:pt x="1171575" y="606425"/>
                </a:lnTo>
                <a:lnTo>
                  <a:pt x="1162050" y="593725"/>
                </a:lnTo>
                <a:lnTo>
                  <a:pt x="1152525" y="590550"/>
                </a:lnTo>
                <a:lnTo>
                  <a:pt x="1143000" y="587375"/>
                </a:lnTo>
                <a:lnTo>
                  <a:pt x="1133475" y="587375"/>
                </a:lnTo>
                <a:lnTo>
                  <a:pt x="1117600" y="590550"/>
                </a:lnTo>
                <a:lnTo>
                  <a:pt x="1108075" y="593725"/>
                </a:lnTo>
                <a:lnTo>
                  <a:pt x="1095375" y="596900"/>
                </a:lnTo>
                <a:lnTo>
                  <a:pt x="1089025" y="593725"/>
                </a:lnTo>
                <a:lnTo>
                  <a:pt x="1085850" y="587375"/>
                </a:lnTo>
                <a:lnTo>
                  <a:pt x="1089025" y="574675"/>
                </a:lnTo>
                <a:lnTo>
                  <a:pt x="1095375" y="565150"/>
                </a:lnTo>
                <a:lnTo>
                  <a:pt x="1104900" y="558800"/>
                </a:lnTo>
                <a:lnTo>
                  <a:pt x="1117600" y="555625"/>
                </a:lnTo>
                <a:lnTo>
                  <a:pt x="1133475" y="558800"/>
                </a:lnTo>
                <a:lnTo>
                  <a:pt x="1149350" y="561975"/>
                </a:lnTo>
                <a:lnTo>
                  <a:pt x="1162050" y="568325"/>
                </a:lnTo>
                <a:lnTo>
                  <a:pt x="1171575" y="581025"/>
                </a:lnTo>
                <a:lnTo>
                  <a:pt x="1177925" y="593725"/>
                </a:lnTo>
                <a:lnTo>
                  <a:pt x="1184275" y="606425"/>
                </a:lnTo>
                <a:lnTo>
                  <a:pt x="1187450" y="622300"/>
                </a:lnTo>
                <a:lnTo>
                  <a:pt x="1187450" y="641350"/>
                </a:lnTo>
                <a:lnTo>
                  <a:pt x="1184275" y="673100"/>
                </a:lnTo>
                <a:lnTo>
                  <a:pt x="1177925" y="698500"/>
                </a:lnTo>
                <a:lnTo>
                  <a:pt x="1165225" y="720725"/>
                </a:lnTo>
                <a:lnTo>
                  <a:pt x="1164167" y="721784"/>
                </a:lnTo>
                <a:lnTo>
                  <a:pt x="1165225" y="723900"/>
                </a:lnTo>
                <a:lnTo>
                  <a:pt x="1168400" y="736600"/>
                </a:lnTo>
                <a:lnTo>
                  <a:pt x="1165225" y="749300"/>
                </a:lnTo>
                <a:lnTo>
                  <a:pt x="1158875" y="758825"/>
                </a:lnTo>
                <a:lnTo>
                  <a:pt x="1146175" y="768350"/>
                </a:lnTo>
                <a:lnTo>
                  <a:pt x="1133475" y="771525"/>
                </a:lnTo>
                <a:lnTo>
                  <a:pt x="1120775" y="768350"/>
                </a:lnTo>
                <a:lnTo>
                  <a:pt x="1110769" y="760846"/>
                </a:lnTo>
                <a:lnTo>
                  <a:pt x="1108075" y="762000"/>
                </a:lnTo>
                <a:lnTo>
                  <a:pt x="1066800" y="774700"/>
                </a:lnTo>
                <a:lnTo>
                  <a:pt x="1044575" y="781050"/>
                </a:lnTo>
                <a:lnTo>
                  <a:pt x="1047750" y="787400"/>
                </a:lnTo>
                <a:lnTo>
                  <a:pt x="1054100" y="790575"/>
                </a:lnTo>
                <a:lnTo>
                  <a:pt x="1063625" y="790575"/>
                </a:lnTo>
                <a:lnTo>
                  <a:pt x="1069975" y="787400"/>
                </a:lnTo>
                <a:lnTo>
                  <a:pt x="1076325" y="784225"/>
                </a:lnTo>
                <a:lnTo>
                  <a:pt x="1079500" y="784225"/>
                </a:lnTo>
                <a:lnTo>
                  <a:pt x="1082675" y="787400"/>
                </a:lnTo>
                <a:lnTo>
                  <a:pt x="1085850" y="793750"/>
                </a:lnTo>
                <a:lnTo>
                  <a:pt x="1082675" y="806450"/>
                </a:lnTo>
                <a:lnTo>
                  <a:pt x="1073150" y="819150"/>
                </a:lnTo>
                <a:lnTo>
                  <a:pt x="1060450" y="828675"/>
                </a:lnTo>
                <a:lnTo>
                  <a:pt x="1054100" y="831850"/>
                </a:lnTo>
                <a:lnTo>
                  <a:pt x="1044575" y="835025"/>
                </a:lnTo>
                <a:lnTo>
                  <a:pt x="1035050" y="831850"/>
                </a:lnTo>
                <a:lnTo>
                  <a:pt x="1025525" y="831850"/>
                </a:lnTo>
                <a:lnTo>
                  <a:pt x="1006475" y="819150"/>
                </a:lnTo>
                <a:lnTo>
                  <a:pt x="1000125" y="812800"/>
                </a:lnTo>
                <a:lnTo>
                  <a:pt x="993775" y="803275"/>
                </a:lnTo>
                <a:lnTo>
                  <a:pt x="990600" y="793750"/>
                </a:lnTo>
                <a:lnTo>
                  <a:pt x="988219" y="784225"/>
                </a:lnTo>
                <a:lnTo>
                  <a:pt x="987425" y="784225"/>
                </a:lnTo>
                <a:lnTo>
                  <a:pt x="955675" y="781050"/>
                </a:lnTo>
                <a:lnTo>
                  <a:pt x="930275" y="774700"/>
                </a:lnTo>
                <a:lnTo>
                  <a:pt x="908050" y="768350"/>
                </a:lnTo>
                <a:lnTo>
                  <a:pt x="898525" y="768350"/>
                </a:lnTo>
                <a:lnTo>
                  <a:pt x="885825" y="768350"/>
                </a:lnTo>
                <a:lnTo>
                  <a:pt x="882650" y="768350"/>
                </a:lnTo>
                <a:lnTo>
                  <a:pt x="882650" y="771525"/>
                </a:lnTo>
                <a:lnTo>
                  <a:pt x="892175" y="777875"/>
                </a:lnTo>
                <a:lnTo>
                  <a:pt x="908050" y="784225"/>
                </a:lnTo>
                <a:lnTo>
                  <a:pt x="920750" y="787400"/>
                </a:lnTo>
                <a:lnTo>
                  <a:pt x="936625" y="793750"/>
                </a:lnTo>
                <a:lnTo>
                  <a:pt x="952500" y="806450"/>
                </a:lnTo>
                <a:lnTo>
                  <a:pt x="971550" y="822325"/>
                </a:lnTo>
                <a:lnTo>
                  <a:pt x="984250" y="838200"/>
                </a:lnTo>
                <a:lnTo>
                  <a:pt x="987425" y="854075"/>
                </a:lnTo>
                <a:lnTo>
                  <a:pt x="987425" y="866775"/>
                </a:lnTo>
                <a:lnTo>
                  <a:pt x="984250" y="879475"/>
                </a:lnTo>
                <a:lnTo>
                  <a:pt x="977900" y="885825"/>
                </a:lnTo>
                <a:lnTo>
                  <a:pt x="974725" y="889000"/>
                </a:lnTo>
                <a:lnTo>
                  <a:pt x="971550" y="885825"/>
                </a:lnTo>
                <a:lnTo>
                  <a:pt x="971550" y="882650"/>
                </a:lnTo>
                <a:lnTo>
                  <a:pt x="974725" y="876300"/>
                </a:lnTo>
                <a:lnTo>
                  <a:pt x="971550" y="866775"/>
                </a:lnTo>
                <a:lnTo>
                  <a:pt x="965200" y="860425"/>
                </a:lnTo>
                <a:lnTo>
                  <a:pt x="952500" y="857250"/>
                </a:lnTo>
                <a:lnTo>
                  <a:pt x="942975" y="854075"/>
                </a:lnTo>
                <a:lnTo>
                  <a:pt x="933450" y="844550"/>
                </a:lnTo>
                <a:lnTo>
                  <a:pt x="927100" y="835025"/>
                </a:lnTo>
                <a:lnTo>
                  <a:pt x="923925" y="825500"/>
                </a:lnTo>
                <a:lnTo>
                  <a:pt x="917575" y="806450"/>
                </a:lnTo>
                <a:lnTo>
                  <a:pt x="911225" y="800100"/>
                </a:lnTo>
                <a:lnTo>
                  <a:pt x="904875" y="796925"/>
                </a:lnTo>
                <a:lnTo>
                  <a:pt x="885825" y="787400"/>
                </a:lnTo>
                <a:lnTo>
                  <a:pt x="873125" y="777875"/>
                </a:lnTo>
                <a:lnTo>
                  <a:pt x="863600" y="768350"/>
                </a:lnTo>
                <a:lnTo>
                  <a:pt x="850900" y="762000"/>
                </a:lnTo>
                <a:lnTo>
                  <a:pt x="803275" y="758825"/>
                </a:lnTo>
                <a:lnTo>
                  <a:pt x="796925" y="758825"/>
                </a:lnTo>
                <a:lnTo>
                  <a:pt x="793750" y="762000"/>
                </a:lnTo>
                <a:lnTo>
                  <a:pt x="793750" y="765175"/>
                </a:lnTo>
                <a:lnTo>
                  <a:pt x="800100" y="768350"/>
                </a:lnTo>
                <a:lnTo>
                  <a:pt x="809625" y="771525"/>
                </a:lnTo>
                <a:lnTo>
                  <a:pt x="831850" y="781050"/>
                </a:lnTo>
                <a:lnTo>
                  <a:pt x="854075" y="793750"/>
                </a:lnTo>
                <a:lnTo>
                  <a:pt x="866775" y="803275"/>
                </a:lnTo>
                <a:lnTo>
                  <a:pt x="876300" y="815975"/>
                </a:lnTo>
                <a:lnTo>
                  <a:pt x="885825" y="828675"/>
                </a:lnTo>
                <a:lnTo>
                  <a:pt x="892175" y="841375"/>
                </a:lnTo>
                <a:lnTo>
                  <a:pt x="898525" y="866775"/>
                </a:lnTo>
                <a:lnTo>
                  <a:pt x="898525" y="892175"/>
                </a:lnTo>
                <a:lnTo>
                  <a:pt x="895350" y="908050"/>
                </a:lnTo>
                <a:lnTo>
                  <a:pt x="889000" y="914400"/>
                </a:lnTo>
                <a:lnTo>
                  <a:pt x="885825" y="914400"/>
                </a:lnTo>
                <a:lnTo>
                  <a:pt x="882650" y="911225"/>
                </a:lnTo>
                <a:lnTo>
                  <a:pt x="882650" y="908050"/>
                </a:lnTo>
                <a:lnTo>
                  <a:pt x="882650" y="898525"/>
                </a:lnTo>
                <a:lnTo>
                  <a:pt x="879475" y="885825"/>
                </a:lnTo>
                <a:lnTo>
                  <a:pt x="869950" y="873125"/>
                </a:lnTo>
                <a:lnTo>
                  <a:pt x="863600" y="869950"/>
                </a:lnTo>
                <a:lnTo>
                  <a:pt x="854075" y="863600"/>
                </a:lnTo>
                <a:lnTo>
                  <a:pt x="838200" y="857250"/>
                </a:lnTo>
                <a:lnTo>
                  <a:pt x="828675" y="844550"/>
                </a:lnTo>
                <a:lnTo>
                  <a:pt x="819150" y="831850"/>
                </a:lnTo>
                <a:lnTo>
                  <a:pt x="815975" y="819150"/>
                </a:lnTo>
                <a:lnTo>
                  <a:pt x="812800" y="806450"/>
                </a:lnTo>
                <a:lnTo>
                  <a:pt x="806450" y="790575"/>
                </a:lnTo>
                <a:lnTo>
                  <a:pt x="800100" y="784225"/>
                </a:lnTo>
                <a:lnTo>
                  <a:pt x="793750" y="777875"/>
                </a:lnTo>
                <a:lnTo>
                  <a:pt x="784225" y="774700"/>
                </a:lnTo>
                <a:lnTo>
                  <a:pt x="774700" y="771525"/>
                </a:lnTo>
                <a:lnTo>
                  <a:pt x="749300" y="777875"/>
                </a:lnTo>
                <a:lnTo>
                  <a:pt x="736600" y="781050"/>
                </a:lnTo>
                <a:lnTo>
                  <a:pt x="727075" y="787400"/>
                </a:lnTo>
                <a:lnTo>
                  <a:pt x="701675" y="806450"/>
                </a:lnTo>
                <a:lnTo>
                  <a:pt x="679450" y="835025"/>
                </a:lnTo>
                <a:lnTo>
                  <a:pt x="669925" y="854075"/>
                </a:lnTo>
                <a:lnTo>
                  <a:pt x="660400" y="873125"/>
                </a:lnTo>
                <a:lnTo>
                  <a:pt x="657225" y="892175"/>
                </a:lnTo>
                <a:lnTo>
                  <a:pt x="654050" y="911225"/>
                </a:lnTo>
                <a:lnTo>
                  <a:pt x="654050" y="946150"/>
                </a:lnTo>
                <a:lnTo>
                  <a:pt x="654050" y="965200"/>
                </a:lnTo>
                <a:lnTo>
                  <a:pt x="657225" y="971550"/>
                </a:lnTo>
                <a:lnTo>
                  <a:pt x="660400" y="965200"/>
                </a:lnTo>
                <a:lnTo>
                  <a:pt x="657225" y="939800"/>
                </a:lnTo>
                <a:lnTo>
                  <a:pt x="660400" y="917575"/>
                </a:lnTo>
                <a:lnTo>
                  <a:pt x="663575" y="898525"/>
                </a:lnTo>
                <a:lnTo>
                  <a:pt x="669925" y="879475"/>
                </a:lnTo>
                <a:lnTo>
                  <a:pt x="679450" y="866775"/>
                </a:lnTo>
                <a:lnTo>
                  <a:pt x="688975" y="854075"/>
                </a:lnTo>
                <a:lnTo>
                  <a:pt x="704850" y="844550"/>
                </a:lnTo>
                <a:lnTo>
                  <a:pt x="717550" y="835025"/>
                </a:lnTo>
                <a:lnTo>
                  <a:pt x="730250" y="828675"/>
                </a:lnTo>
                <a:lnTo>
                  <a:pt x="749300" y="822325"/>
                </a:lnTo>
                <a:lnTo>
                  <a:pt x="768350" y="822325"/>
                </a:lnTo>
                <a:lnTo>
                  <a:pt x="781050" y="825500"/>
                </a:lnTo>
                <a:lnTo>
                  <a:pt x="793750" y="831850"/>
                </a:lnTo>
                <a:lnTo>
                  <a:pt x="803275" y="838200"/>
                </a:lnTo>
                <a:lnTo>
                  <a:pt x="809625" y="847725"/>
                </a:lnTo>
                <a:lnTo>
                  <a:pt x="812800" y="857250"/>
                </a:lnTo>
                <a:lnTo>
                  <a:pt x="815975" y="869950"/>
                </a:lnTo>
                <a:lnTo>
                  <a:pt x="812800" y="889000"/>
                </a:lnTo>
                <a:lnTo>
                  <a:pt x="803275" y="904875"/>
                </a:lnTo>
                <a:lnTo>
                  <a:pt x="796925" y="908050"/>
                </a:lnTo>
                <a:lnTo>
                  <a:pt x="793750" y="911225"/>
                </a:lnTo>
                <a:lnTo>
                  <a:pt x="790575" y="904875"/>
                </a:lnTo>
                <a:lnTo>
                  <a:pt x="796925" y="898525"/>
                </a:lnTo>
                <a:lnTo>
                  <a:pt x="800100" y="889000"/>
                </a:lnTo>
                <a:lnTo>
                  <a:pt x="803275" y="879475"/>
                </a:lnTo>
                <a:lnTo>
                  <a:pt x="803275" y="869950"/>
                </a:lnTo>
                <a:lnTo>
                  <a:pt x="800100" y="863600"/>
                </a:lnTo>
                <a:lnTo>
                  <a:pt x="796925" y="860425"/>
                </a:lnTo>
                <a:lnTo>
                  <a:pt x="790575" y="860425"/>
                </a:lnTo>
                <a:lnTo>
                  <a:pt x="787400" y="860425"/>
                </a:lnTo>
                <a:lnTo>
                  <a:pt x="784225" y="866775"/>
                </a:lnTo>
                <a:lnTo>
                  <a:pt x="781050" y="869950"/>
                </a:lnTo>
                <a:lnTo>
                  <a:pt x="777875" y="876300"/>
                </a:lnTo>
                <a:lnTo>
                  <a:pt x="762000" y="879475"/>
                </a:lnTo>
                <a:lnTo>
                  <a:pt x="742950" y="882650"/>
                </a:lnTo>
                <a:lnTo>
                  <a:pt x="727075" y="879475"/>
                </a:lnTo>
                <a:lnTo>
                  <a:pt x="711200" y="876300"/>
                </a:lnTo>
                <a:lnTo>
                  <a:pt x="698500" y="876300"/>
                </a:lnTo>
                <a:lnTo>
                  <a:pt x="688975" y="882650"/>
                </a:lnTo>
                <a:lnTo>
                  <a:pt x="679450" y="895350"/>
                </a:lnTo>
                <a:lnTo>
                  <a:pt x="673100" y="914400"/>
                </a:lnTo>
                <a:lnTo>
                  <a:pt x="673100" y="936625"/>
                </a:lnTo>
                <a:lnTo>
                  <a:pt x="673100" y="955675"/>
                </a:lnTo>
                <a:lnTo>
                  <a:pt x="676275" y="971550"/>
                </a:lnTo>
                <a:lnTo>
                  <a:pt x="679450" y="977900"/>
                </a:lnTo>
                <a:lnTo>
                  <a:pt x="682625" y="981075"/>
                </a:lnTo>
                <a:lnTo>
                  <a:pt x="685800" y="977900"/>
                </a:lnTo>
                <a:lnTo>
                  <a:pt x="685800" y="974725"/>
                </a:lnTo>
                <a:lnTo>
                  <a:pt x="685800" y="958850"/>
                </a:lnTo>
                <a:lnTo>
                  <a:pt x="688975" y="942975"/>
                </a:lnTo>
                <a:lnTo>
                  <a:pt x="692150" y="923925"/>
                </a:lnTo>
                <a:lnTo>
                  <a:pt x="688975" y="904875"/>
                </a:lnTo>
                <a:lnTo>
                  <a:pt x="688975" y="898525"/>
                </a:lnTo>
                <a:lnTo>
                  <a:pt x="692150" y="895350"/>
                </a:lnTo>
                <a:lnTo>
                  <a:pt x="695325" y="895350"/>
                </a:lnTo>
                <a:lnTo>
                  <a:pt x="698500" y="898525"/>
                </a:lnTo>
                <a:lnTo>
                  <a:pt x="701675" y="908050"/>
                </a:lnTo>
                <a:lnTo>
                  <a:pt x="704850" y="917575"/>
                </a:lnTo>
                <a:lnTo>
                  <a:pt x="708025" y="942975"/>
                </a:lnTo>
                <a:lnTo>
                  <a:pt x="704850" y="965200"/>
                </a:lnTo>
                <a:lnTo>
                  <a:pt x="698500" y="977900"/>
                </a:lnTo>
                <a:lnTo>
                  <a:pt x="692150" y="993775"/>
                </a:lnTo>
                <a:lnTo>
                  <a:pt x="692150" y="996950"/>
                </a:lnTo>
                <a:lnTo>
                  <a:pt x="695325" y="1003300"/>
                </a:lnTo>
                <a:lnTo>
                  <a:pt x="698500" y="1009650"/>
                </a:lnTo>
                <a:lnTo>
                  <a:pt x="698500" y="1016000"/>
                </a:lnTo>
                <a:lnTo>
                  <a:pt x="698500" y="1025525"/>
                </a:lnTo>
                <a:lnTo>
                  <a:pt x="692150" y="1038225"/>
                </a:lnTo>
                <a:lnTo>
                  <a:pt x="685800" y="1047750"/>
                </a:lnTo>
                <a:lnTo>
                  <a:pt x="676275" y="1050925"/>
                </a:lnTo>
                <a:lnTo>
                  <a:pt x="663575" y="1050925"/>
                </a:lnTo>
                <a:lnTo>
                  <a:pt x="647700" y="1044575"/>
                </a:lnTo>
                <a:lnTo>
                  <a:pt x="644525" y="1022350"/>
                </a:lnTo>
                <a:lnTo>
                  <a:pt x="644525" y="996950"/>
                </a:lnTo>
                <a:lnTo>
                  <a:pt x="657225" y="1009650"/>
                </a:lnTo>
                <a:lnTo>
                  <a:pt x="663575" y="1016000"/>
                </a:lnTo>
                <a:lnTo>
                  <a:pt x="666750" y="1012825"/>
                </a:lnTo>
                <a:lnTo>
                  <a:pt x="666750" y="1009650"/>
                </a:lnTo>
                <a:lnTo>
                  <a:pt x="663575" y="1006475"/>
                </a:lnTo>
                <a:lnTo>
                  <a:pt x="654050" y="993775"/>
                </a:lnTo>
                <a:lnTo>
                  <a:pt x="647700" y="977900"/>
                </a:lnTo>
                <a:lnTo>
                  <a:pt x="638175" y="949325"/>
                </a:lnTo>
                <a:lnTo>
                  <a:pt x="638175" y="974725"/>
                </a:lnTo>
                <a:lnTo>
                  <a:pt x="640181" y="1002799"/>
                </a:lnTo>
                <a:lnTo>
                  <a:pt x="643690" y="1029703"/>
                </a:lnTo>
                <a:lnTo>
                  <a:pt x="651642" y="1065486"/>
                </a:lnTo>
                <a:lnTo>
                  <a:pt x="657225" y="1063625"/>
                </a:lnTo>
                <a:lnTo>
                  <a:pt x="673100" y="1066800"/>
                </a:lnTo>
                <a:lnTo>
                  <a:pt x="692150" y="1076325"/>
                </a:lnTo>
                <a:lnTo>
                  <a:pt x="708025" y="1092200"/>
                </a:lnTo>
                <a:lnTo>
                  <a:pt x="714375" y="1101725"/>
                </a:lnTo>
                <a:lnTo>
                  <a:pt x="717550" y="1111250"/>
                </a:lnTo>
                <a:lnTo>
                  <a:pt x="720725" y="1123950"/>
                </a:lnTo>
                <a:lnTo>
                  <a:pt x="720725" y="1136650"/>
                </a:lnTo>
                <a:lnTo>
                  <a:pt x="717550" y="1149350"/>
                </a:lnTo>
                <a:lnTo>
                  <a:pt x="711200" y="1162050"/>
                </a:lnTo>
                <a:lnTo>
                  <a:pt x="704850" y="1174750"/>
                </a:lnTo>
                <a:lnTo>
                  <a:pt x="695325" y="1184275"/>
                </a:lnTo>
                <a:lnTo>
                  <a:pt x="685800" y="1190625"/>
                </a:lnTo>
                <a:lnTo>
                  <a:pt x="684871" y="1190858"/>
                </a:lnTo>
                <a:lnTo>
                  <a:pt x="685800" y="1193800"/>
                </a:lnTo>
                <a:lnTo>
                  <a:pt x="708025" y="1257300"/>
                </a:lnTo>
                <a:lnTo>
                  <a:pt x="736600" y="1317625"/>
                </a:lnTo>
                <a:lnTo>
                  <a:pt x="765175" y="1371600"/>
                </a:lnTo>
                <a:lnTo>
                  <a:pt x="796925" y="1419225"/>
                </a:lnTo>
                <a:lnTo>
                  <a:pt x="793750" y="1431925"/>
                </a:lnTo>
                <a:lnTo>
                  <a:pt x="793750" y="1447800"/>
                </a:lnTo>
                <a:lnTo>
                  <a:pt x="777875" y="1425575"/>
                </a:lnTo>
                <a:lnTo>
                  <a:pt x="758825" y="1403350"/>
                </a:lnTo>
                <a:lnTo>
                  <a:pt x="730250" y="1352550"/>
                </a:lnTo>
                <a:lnTo>
                  <a:pt x="704850" y="1301750"/>
                </a:lnTo>
                <a:lnTo>
                  <a:pt x="682625" y="1254125"/>
                </a:lnTo>
                <a:lnTo>
                  <a:pt x="663331" y="1196243"/>
                </a:lnTo>
                <a:lnTo>
                  <a:pt x="660400" y="1196975"/>
                </a:lnTo>
                <a:lnTo>
                  <a:pt x="647700" y="1196975"/>
                </a:lnTo>
                <a:lnTo>
                  <a:pt x="638175" y="1193800"/>
                </a:lnTo>
                <a:lnTo>
                  <a:pt x="625475" y="1190625"/>
                </a:lnTo>
                <a:lnTo>
                  <a:pt x="615950" y="1184275"/>
                </a:lnTo>
                <a:lnTo>
                  <a:pt x="606425" y="1174750"/>
                </a:lnTo>
                <a:lnTo>
                  <a:pt x="600075" y="1165225"/>
                </a:lnTo>
                <a:lnTo>
                  <a:pt x="593725" y="1152525"/>
                </a:lnTo>
                <a:lnTo>
                  <a:pt x="593725" y="1139825"/>
                </a:lnTo>
                <a:lnTo>
                  <a:pt x="593725" y="1127125"/>
                </a:lnTo>
                <a:lnTo>
                  <a:pt x="596900" y="1114425"/>
                </a:lnTo>
                <a:lnTo>
                  <a:pt x="600075" y="1104900"/>
                </a:lnTo>
                <a:lnTo>
                  <a:pt x="609600" y="1089025"/>
                </a:lnTo>
                <a:lnTo>
                  <a:pt x="622300" y="1079500"/>
                </a:lnTo>
                <a:lnTo>
                  <a:pt x="628650" y="1076325"/>
                </a:lnTo>
                <a:lnTo>
                  <a:pt x="630283" y="1077958"/>
                </a:lnTo>
                <a:lnTo>
                  <a:pt x="627133" y="1066327"/>
                </a:lnTo>
                <a:lnTo>
                  <a:pt x="625475" y="1066800"/>
                </a:lnTo>
                <a:lnTo>
                  <a:pt x="612775" y="1016000"/>
                </a:lnTo>
                <a:lnTo>
                  <a:pt x="610235" y="1003935"/>
                </a:lnTo>
                <a:lnTo>
                  <a:pt x="593725" y="942975"/>
                </a:lnTo>
                <a:lnTo>
                  <a:pt x="575366" y="866913"/>
                </a:lnTo>
                <a:lnTo>
                  <a:pt x="565150" y="841375"/>
                </a:lnTo>
                <a:lnTo>
                  <a:pt x="561975" y="822325"/>
                </a:lnTo>
                <a:lnTo>
                  <a:pt x="558800" y="803275"/>
                </a:lnTo>
                <a:lnTo>
                  <a:pt x="555625" y="784225"/>
                </a:lnTo>
                <a:lnTo>
                  <a:pt x="558800" y="771525"/>
                </a:lnTo>
                <a:lnTo>
                  <a:pt x="568325" y="765175"/>
                </a:lnTo>
                <a:lnTo>
                  <a:pt x="571500" y="762000"/>
                </a:lnTo>
                <a:lnTo>
                  <a:pt x="577850" y="758825"/>
                </a:lnTo>
                <a:lnTo>
                  <a:pt x="587375" y="758825"/>
                </a:lnTo>
                <a:lnTo>
                  <a:pt x="598261" y="761547"/>
                </a:lnTo>
                <a:lnTo>
                  <a:pt x="596900" y="758825"/>
                </a:lnTo>
                <a:lnTo>
                  <a:pt x="587375" y="749300"/>
                </a:lnTo>
                <a:lnTo>
                  <a:pt x="584200" y="739775"/>
                </a:lnTo>
                <a:lnTo>
                  <a:pt x="577850" y="720725"/>
                </a:lnTo>
                <a:lnTo>
                  <a:pt x="577850" y="717550"/>
                </a:lnTo>
                <a:lnTo>
                  <a:pt x="577850" y="714375"/>
                </a:lnTo>
                <a:lnTo>
                  <a:pt x="571500" y="717550"/>
                </a:lnTo>
                <a:lnTo>
                  <a:pt x="558800" y="733425"/>
                </a:lnTo>
                <a:lnTo>
                  <a:pt x="552450" y="736600"/>
                </a:lnTo>
                <a:lnTo>
                  <a:pt x="549275" y="733425"/>
                </a:lnTo>
                <a:lnTo>
                  <a:pt x="546100" y="730250"/>
                </a:lnTo>
                <a:lnTo>
                  <a:pt x="542925" y="698500"/>
                </a:lnTo>
                <a:lnTo>
                  <a:pt x="549275" y="669925"/>
                </a:lnTo>
                <a:lnTo>
                  <a:pt x="558800" y="644525"/>
                </a:lnTo>
                <a:lnTo>
                  <a:pt x="571500" y="615950"/>
                </a:lnTo>
                <a:lnTo>
                  <a:pt x="574675" y="612775"/>
                </a:lnTo>
                <a:lnTo>
                  <a:pt x="574675" y="609600"/>
                </a:lnTo>
                <a:lnTo>
                  <a:pt x="565150" y="612775"/>
                </a:lnTo>
                <a:lnTo>
                  <a:pt x="552450" y="628650"/>
                </a:lnTo>
                <a:lnTo>
                  <a:pt x="542925" y="647700"/>
                </a:lnTo>
                <a:lnTo>
                  <a:pt x="539750" y="657225"/>
                </a:lnTo>
                <a:lnTo>
                  <a:pt x="530225" y="669925"/>
                </a:lnTo>
                <a:lnTo>
                  <a:pt x="517525" y="682625"/>
                </a:lnTo>
                <a:lnTo>
                  <a:pt x="504825" y="688975"/>
                </a:lnTo>
                <a:lnTo>
                  <a:pt x="495300" y="692150"/>
                </a:lnTo>
                <a:lnTo>
                  <a:pt x="492125" y="695325"/>
                </a:lnTo>
                <a:lnTo>
                  <a:pt x="488950" y="692150"/>
                </a:lnTo>
                <a:lnTo>
                  <a:pt x="488950" y="685800"/>
                </a:lnTo>
                <a:lnTo>
                  <a:pt x="492125" y="676275"/>
                </a:lnTo>
                <a:lnTo>
                  <a:pt x="488950" y="666750"/>
                </a:lnTo>
                <a:lnTo>
                  <a:pt x="485775" y="660400"/>
                </a:lnTo>
                <a:lnTo>
                  <a:pt x="482600" y="657225"/>
                </a:lnTo>
                <a:lnTo>
                  <a:pt x="479425" y="660400"/>
                </a:lnTo>
                <a:lnTo>
                  <a:pt x="460375" y="669925"/>
                </a:lnTo>
                <a:lnTo>
                  <a:pt x="447675" y="676275"/>
                </a:lnTo>
                <a:lnTo>
                  <a:pt x="438150" y="682625"/>
                </a:lnTo>
                <a:lnTo>
                  <a:pt x="428625" y="695325"/>
                </a:lnTo>
                <a:lnTo>
                  <a:pt x="425450" y="695325"/>
                </a:lnTo>
                <a:lnTo>
                  <a:pt x="425450" y="688975"/>
                </a:lnTo>
                <a:lnTo>
                  <a:pt x="425450" y="666750"/>
                </a:lnTo>
                <a:lnTo>
                  <a:pt x="431800" y="644525"/>
                </a:lnTo>
                <a:lnTo>
                  <a:pt x="438150" y="622300"/>
                </a:lnTo>
                <a:lnTo>
                  <a:pt x="444500" y="612775"/>
                </a:lnTo>
                <a:lnTo>
                  <a:pt x="450850" y="606425"/>
                </a:lnTo>
                <a:lnTo>
                  <a:pt x="454025" y="603250"/>
                </a:lnTo>
                <a:lnTo>
                  <a:pt x="450850" y="596900"/>
                </a:lnTo>
                <a:lnTo>
                  <a:pt x="438150" y="590550"/>
                </a:lnTo>
                <a:lnTo>
                  <a:pt x="431800" y="587375"/>
                </a:lnTo>
                <a:lnTo>
                  <a:pt x="431800" y="584200"/>
                </a:lnTo>
                <a:lnTo>
                  <a:pt x="434975" y="577850"/>
                </a:lnTo>
                <a:lnTo>
                  <a:pt x="444500" y="565150"/>
                </a:lnTo>
                <a:lnTo>
                  <a:pt x="457200" y="555625"/>
                </a:lnTo>
                <a:lnTo>
                  <a:pt x="473075" y="546100"/>
                </a:lnTo>
                <a:lnTo>
                  <a:pt x="482600" y="542925"/>
                </a:lnTo>
                <a:lnTo>
                  <a:pt x="492125" y="539750"/>
                </a:lnTo>
                <a:lnTo>
                  <a:pt x="508000" y="539750"/>
                </a:lnTo>
                <a:lnTo>
                  <a:pt x="511175" y="536575"/>
                </a:lnTo>
                <a:lnTo>
                  <a:pt x="514350" y="530225"/>
                </a:lnTo>
                <a:lnTo>
                  <a:pt x="517525" y="523875"/>
                </a:lnTo>
                <a:lnTo>
                  <a:pt x="523875" y="517525"/>
                </a:lnTo>
                <a:lnTo>
                  <a:pt x="530225" y="517525"/>
                </a:lnTo>
                <a:lnTo>
                  <a:pt x="537441" y="517525"/>
                </a:lnTo>
                <a:lnTo>
                  <a:pt x="533400" y="495300"/>
                </a:lnTo>
                <a:lnTo>
                  <a:pt x="520700" y="463550"/>
                </a:lnTo>
                <a:lnTo>
                  <a:pt x="504825" y="431800"/>
                </a:lnTo>
                <a:lnTo>
                  <a:pt x="498475" y="422275"/>
                </a:lnTo>
                <a:lnTo>
                  <a:pt x="488950" y="419100"/>
                </a:lnTo>
                <a:lnTo>
                  <a:pt x="479425" y="419100"/>
                </a:lnTo>
                <a:lnTo>
                  <a:pt x="469900" y="428625"/>
                </a:lnTo>
                <a:lnTo>
                  <a:pt x="460375" y="441325"/>
                </a:lnTo>
                <a:lnTo>
                  <a:pt x="444500" y="450850"/>
                </a:lnTo>
                <a:lnTo>
                  <a:pt x="428625" y="454025"/>
                </a:lnTo>
                <a:lnTo>
                  <a:pt x="409575" y="454025"/>
                </a:lnTo>
                <a:lnTo>
                  <a:pt x="393700" y="444500"/>
                </a:lnTo>
                <a:lnTo>
                  <a:pt x="381000" y="438150"/>
                </a:lnTo>
                <a:lnTo>
                  <a:pt x="365125" y="425450"/>
                </a:lnTo>
                <a:lnTo>
                  <a:pt x="361950" y="419100"/>
                </a:lnTo>
                <a:lnTo>
                  <a:pt x="365125" y="412750"/>
                </a:lnTo>
                <a:lnTo>
                  <a:pt x="365125" y="409575"/>
                </a:lnTo>
                <a:lnTo>
                  <a:pt x="365125" y="406400"/>
                </a:lnTo>
                <a:lnTo>
                  <a:pt x="361950" y="403225"/>
                </a:lnTo>
                <a:lnTo>
                  <a:pt x="355600" y="396875"/>
                </a:lnTo>
                <a:lnTo>
                  <a:pt x="346075" y="393700"/>
                </a:lnTo>
                <a:lnTo>
                  <a:pt x="339725" y="384175"/>
                </a:lnTo>
                <a:lnTo>
                  <a:pt x="336550" y="377825"/>
                </a:lnTo>
                <a:lnTo>
                  <a:pt x="330200" y="371475"/>
                </a:lnTo>
                <a:lnTo>
                  <a:pt x="323850" y="365125"/>
                </a:lnTo>
                <a:lnTo>
                  <a:pt x="323850" y="361950"/>
                </a:lnTo>
                <a:lnTo>
                  <a:pt x="336550" y="352425"/>
                </a:lnTo>
                <a:lnTo>
                  <a:pt x="355600" y="339725"/>
                </a:lnTo>
                <a:lnTo>
                  <a:pt x="371475" y="333375"/>
                </a:lnTo>
                <a:lnTo>
                  <a:pt x="374650" y="330200"/>
                </a:lnTo>
                <a:lnTo>
                  <a:pt x="377825" y="327025"/>
                </a:lnTo>
                <a:lnTo>
                  <a:pt x="377825" y="320675"/>
                </a:lnTo>
                <a:lnTo>
                  <a:pt x="381000" y="314325"/>
                </a:lnTo>
                <a:lnTo>
                  <a:pt x="384175" y="311150"/>
                </a:lnTo>
                <a:lnTo>
                  <a:pt x="390525" y="311150"/>
                </a:lnTo>
                <a:lnTo>
                  <a:pt x="403225" y="311150"/>
                </a:lnTo>
                <a:lnTo>
                  <a:pt x="409575" y="311150"/>
                </a:lnTo>
                <a:lnTo>
                  <a:pt x="415925" y="311150"/>
                </a:lnTo>
                <a:lnTo>
                  <a:pt x="419100" y="314325"/>
                </a:lnTo>
                <a:lnTo>
                  <a:pt x="422275" y="311150"/>
                </a:lnTo>
                <a:lnTo>
                  <a:pt x="425450" y="307975"/>
                </a:lnTo>
                <a:lnTo>
                  <a:pt x="419100" y="304800"/>
                </a:lnTo>
                <a:lnTo>
                  <a:pt x="409575" y="298450"/>
                </a:lnTo>
                <a:lnTo>
                  <a:pt x="396875" y="295275"/>
                </a:lnTo>
                <a:lnTo>
                  <a:pt x="361950" y="295275"/>
                </a:lnTo>
                <a:lnTo>
                  <a:pt x="352425" y="295275"/>
                </a:lnTo>
                <a:lnTo>
                  <a:pt x="346075" y="292100"/>
                </a:lnTo>
                <a:lnTo>
                  <a:pt x="330200" y="282575"/>
                </a:lnTo>
                <a:lnTo>
                  <a:pt x="320675" y="273050"/>
                </a:lnTo>
                <a:lnTo>
                  <a:pt x="314325" y="263525"/>
                </a:lnTo>
                <a:lnTo>
                  <a:pt x="311150" y="254000"/>
                </a:lnTo>
                <a:lnTo>
                  <a:pt x="317500" y="247650"/>
                </a:lnTo>
                <a:lnTo>
                  <a:pt x="323850" y="238125"/>
                </a:lnTo>
                <a:lnTo>
                  <a:pt x="327025" y="234950"/>
                </a:lnTo>
                <a:lnTo>
                  <a:pt x="330200" y="231775"/>
                </a:lnTo>
                <a:lnTo>
                  <a:pt x="333375" y="228600"/>
                </a:lnTo>
                <a:lnTo>
                  <a:pt x="333375" y="225425"/>
                </a:lnTo>
                <a:lnTo>
                  <a:pt x="327025" y="219075"/>
                </a:lnTo>
                <a:lnTo>
                  <a:pt x="301625" y="203200"/>
                </a:lnTo>
                <a:lnTo>
                  <a:pt x="285750" y="196850"/>
                </a:lnTo>
                <a:lnTo>
                  <a:pt x="276225" y="196850"/>
                </a:lnTo>
                <a:lnTo>
                  <a:pt x="266700" y="196850"/>
                </a:lnTo>
                <a:lnTo>
                  <a:pt x="260350" y="200025"/>
                </a:lnTo>
                <a:lnTo>
                  <a:pt x="254000" y="206375"/>
                </a:lnTo>
                <a:lnTo>
                  <a:pt x="244475" y="219075"/>
                </a:lnTo>
                <a:lnTo>
                  <a:pt x="241300" y="225425"/>
                </a:lnTo>
                <a:lnTo>
                  <a:pt x="241300" y="231775"/>
                </a:lnTo>
                <a:lnTo>
                  <a:pt x="244475" y="234950"/>
                </a:lnTo>
                <a:lnTo>
                  <a:pt x="250825" y="238125"/>
                </a:lnTo>
                <a:lnTo>
                  <a:pt x="260350" y="244475"/>
                </a:lnTo>
                <a:lnTo>
                  <a:pt x="266700" y="254000"/>
                </a:lnTo>
                <a:lnTo>
                  <a:pt x="266700" y="260350"/>
                </a:lnTo>
                <a:lnTo>
                  <a:pt x="263525" y="269875"/>
                </a:lnTo>
                <a:lnTo>
                  <a:pt x="260350" y="273050"/>
                </a:lnTo>
                <a:lnTo>
                  <a:pt x="257175" y="273050"/>
                </a:lnTo>
                <a:lnTo>
                  <a:pt x="244475" y="269875"/>
                </a:lnTo>
                <a:lnTo>
                  <a:pt x="234950" y="260350"/>
                </a:lnTo>
                <a:lnTo>
                  <a:pt x="231775" y="254000"/>
                </a:lnTo>
                <a:lnTo>
                  <a:pt x="228600" y="244475"/>
                </a:lnTo>
                <a:lnTo>
                  <a:pt x="228600" y="234950"/>
                </a:lnTo>
                <a:lnTo>
                  <a:pt x="231775" y="225425"/>
                </a:lnTo>
                <a:lnTo>
                  <a:pt x="234950" y="212725"/>
                </a:lnTo>
                <a:lnTo>
                  <a:pt x="244475" y="200025"/>
                </a:lnTo>
                <a:lnTo>
                  <a:pt x="254000" y="190500"/>
                </a:lnTo>
                <a:lnTo>
                  <a:pt x="263525" y="180975"/>
                </a:lnTo>
                <a:lnTo>
                  <a:pt x="276225" y="174625"/>
                </a:lnTo>
                <a:lnTo>
                  <a:pt x="292100" y="168275"/>
                </a:lnTo>
                <a:lnTo>
                  <a:pt x="323850" y="168275"/>
                </a:lnTo>
                <a:lnTo>
                  <a:pt x="346075" y="171450"/>
                </a:lnTo>
                <a:lnTo>
                  <a:pt x="361950" y="180975"/>
                </a:lnTo>
                <a:lnTo>
                  <a:pt x="368300" y="184150"/>
                </a:lnTo>
                <a:lnTo>
                  <a:pt x="374650" y="187325"/>
                </a:lnTo>
                <a:lnTo>
                  <a:pt x="377825" y="187325"/>
                </a:lnTo>
                <a:lnTo>
                  <a:pt x="381000" y="184150"/>
                </a:lnTo>
                <a:lnTo>
                  <a:pt x="381000" y="180975"/>
                </a:lnTo>
                <a:lnTo>
                  <a:pt x="381000" y="168275"/>
                </a:lnTo>
                <a:lnTo>
                  <a:pt x="384175" y="165100"/>
                </a:lnTo>
                <a:lnTo>
                  <a:pt x="390525" y="161925"/>
                </a:lnTo>
                <a:lnTo>
                  <a:pt x="403225" y="165100"/>
                </a:lnTo>
                <a:lnTo>
                  <a:pt x="412750" y="168275"/>
                </a:lnTo>
                <a:lnTo>
                  <a:pt x="431800" y="180975"/>
                </a:lnTo>
                <a:lnTo>
                  <a:pt x="447675" y="196850"/>
                </a:lnTo>
                <a:lnTo>
                  <a:pt x="454025" y="215900"/>
                </a:lnTo>
                <a:lnTo>
                  <a:pt x="460375" y="234950"/>
                </a:lnTo>
                <a:lnTo>
                  <a:pt x="460375" y="254000"/>
                </a:lnTo>
                <a:lnTo>
                  <a:pt x="460375" y="273050"/>
                </a:lnTo>
                <a:lnTo>
                  <a:pt x="463550" y="282575"/>
                </a:lnTo>
                <a:lnTo>
                  <a:pt x="466725" y="288925"/>
                </a:lnTo>
                <a:lnTo>
                  <a:pt x="469900" y="288925"/>
                </a:lnTo>
                <a:lnTo>
                  <a:pt x="469900" y="282575"/>
                </a:lnTo>
                <a:lnTo>
                  <a:pt x="473075" y="273050"/>
                </a:lnTo>
                <a:lnTo>
                  <a:pt x="476250" y="263525"/>
                </a:lnTo>
                <a:lnTo>
                  <a:pt x="488950" y="250825"/>
                </a:lnTo>
                <a:lnTo>
                  <a:pt x="492125" y="247650"/>
                </a:lnTo>
                <a:lnTo>
                  <a:pt x="498475" y="244475"/>
                </a:lnTo>
                <a:lnTo>
                  <a:pt x="501650" y="247650"/>
                </a:lnTo>
                <a:lnTo>
                  <a:pt x="508000" y="250825"/>
                </a:lnTo>
                <a:lnTo>
                  <a:pt x="521344" y="274845"/>
                </a:lnTo>
                <a:lnTo>
                  <a:pt x="523875" y="244475"/>
                </a:lnTo>
                <a:lnTo>
                  <a:pt x="520700" y="212725"/>
                </a:lnTo>
                <a:lnTo>
                  <a:pt x="514350" y="187325"/>
                </a:lnTo>
                <a:lnTo>
                  <a:pt x="504825" y="171450"/>
                </a:lnTo>
                <a:lnTo>
                  <a:pt x="495300" y="161925"/>
                </a:lnTo>
                <a:lnTo>
                  <a:pt x="485775" y="155575"/>
                </a:lnTo>
                <a:lnTo>
                  <a:pt x="476250" y="146050"/>
                </a:lnTo>
                <a:lnTo>
                  <a:pt x="469900" y="136525"/>
                </a:lnTo>
                <a:lnTo>
                  <a:pt x="457200" y="114300"/>
                </a:lnTo>
                <a:lnTo>
                  <a:pt x="450850" y="104775"/>
                </a:lnTo>
                <a:lnTo>
                  <a:pt x="444500" y="98425"/>
                </a:lnTo>
                <a:lnTo>
                  <a:pt x="438150" y="88900"/>
                </a:lnTo>
                <a:lnTo>
                  <a:pt x="438150" y="85725"/>
                </a:lnTo>
                <a:lnTo>
                  <a:pt x="441325" y="85725"/>
                </a:lnTo>
                <a:lnTo>
                  <a:pt x="454025" y="82550"/>
                </a:lnTo>
                <a:lnTo>
                  <a:pt x="469900" y="85725"/>
                </a:lnTo>
                <a:lnTo>
                  <a:pt x="473075" y="85725"/>
                </a:lnTo>
                <a:lnTo>
                  <a:pt x="476250" y="85725"/>
                </a:lnTo>
                <a:lnTo>
                  <a:pt x="476250" y="82550"/>
                </a:lnTo>
                <a:lnTo>
                  <a:pt x="476250" y="79375"/>
                </a:lnTo>
                <a:lnTo>
                  <a:pt x="463550" y="63500"/>
                </a:lnTo>
                <a:lnTo>
                  <a:pt x="450850" y="47625"/>
                </a:lnTo>
                <a:lnTo>
                  <a:pt x="438150" y="38100"/>
                </a:lnTo>
                <a:lnTo>
                  <a:pt x="425450" y="28575"/>
                </a:lnTo>
                <a:lnTo>
                  <a:pt x="412750" y="22225"/>
                </a:lnTo>
                <a:lnTo>
                  <a:pt x="400050" y="19050"/>
                </a:lnTo>
                <a:lnTo>
                  <a:pt x="390525" y="19050"/>
                </a:lnTo>
                <a:lnTo>
                  <a:pt x="381000" y="19050"/>
                </a:lnTo>
                <a:lnTo>
                  <a:pt x="365125" y="25400"/>
                </a:lnTo>
                <a:lnTo>
                  <a:pt x="355600" y="28575"/>
                </a:lnTo>
                <a:lnTo>
                  <a:pt x="346075" y="31750"/>
                </a:lnTo>
                <a:lnTo>
                  <a:pt x="336550" y="31750"/>
                </a:lnTo>
                <a:lnTo>
                  <a:pt x="330200" y="38100"/>
                </a:lnTo>
                <a:lnTo>
                  <a:pt x="327025" y="44450"/>
                </a:lnTo>
                <a:lnTo>
                  <a:pt x="327025" y="53975"/>
                </a:lnTo>
                <a:lnTo>
                  <a:pt x="330200" y="60325"/>
                </a:lnTo>
                <a:lnTo>
                  <a:pt x="336550" y="60325"/>
                </a:lnTo>
                <a:lnTo>
                  <a:pt x="349250" y="50800"/>
                </a:lnTo>
                <a:lnTo>
                  <a:pt x="358775" y="44450"/>
                </a:lnTo>
                <a:lnTo>
                  <a:pt x="365125" y="44450"/>
                </a:lnTo>
                <a:lnTo>
                  <a:pt x="371475" y="50800"/>
                </a:lnTo>
                <a:lnTo>
                  <a:pt x="374650" y="60325"/>
                </a:lnTo>
                <a:lnTo>
                  <a:pt x="371475" y="73025"/>
                </a:lnTo>
                <a:lnTo>
                  <a:pt x="365125" y="82550"/>
                </a:lnTo>
                <a:lnTo>
                  <a:pt x="355600" y="88900"/>
                </a:lnTo>
                <a:lnTo>
                  <a:pt x="342900" y="92075"/>
                </a:lnTo>
                <a:lnTo>
                  <a:pt x="330200" y="88900"/>
                </a:lnTo>
                <a:lnTo>
                  <a:pt x="317500" y="82550"/>
                </a:lnTo>
                <a:lnTo>
                  <a:pt x="307975" y="69850"/>
                </a:lnTo>
                <a:lnTo>
                  <a:pt x="304800" y="63500"/>
                </a:lnTo>
                <a:lnTo>
                  <a:pt x="304800" y="57150"/>
                </a:lnTo>
                <a:lnTo>
                  <a:pt x="304800" y="47625"/>
                </a:lnTo>
                <a:lnTo>
                  <a:pt x="307975" y="38100"/>
                </a:lnTo>
                <a:lnTo>
                  <a:pt x="314325" y="28575"/>
                </a:lnTo>
                <a:lnTo>
                  <a:pt x="320675" y="19050"/>
                </a:lnTo>
                <a:lnTo>
                  <a:pt x="330200" y="12700"/>
                </a:lnTo>
                <a:lnTo>
                  <a:pt x="342900" y="6350"/>
                </a:lnTo>
                <a:close/>
              </a:path>
            </a:pathLst>
          </a:custGeom>
          <a:solidFill>
            <a:schemeClr val="accent1">
              <a:alpha val="10000"/>
            </a:schemeClr>
          </a:solidFill>
          <a:ln>
            <a:noFill/>
          </a:ln>
        </p:spPr>
        <p:txBody>
          <a:bodyPr vert="horz" wrap="square" lIns="91440" tIns="45720" rIns="91440" bIns="45720" numCol="1" anchor="t" anchorCtr="0" compatLnSpc="1">
            <a:noAutofit/>
          </a:bodyPr>
          <a:lstStyle/>
          <a:p>
            <a:endParaRPr lang="zh-CN" altLang="en-US"/>
          </a:p>
        </p:txBody>
      </p:sp>
      <p:pic>
        <p:nvPicPr>
          <p:cNvPr id="3" name="图片 2"/>
          <p:cNvPicPr>
            <a:picLocks noChangeAspect="1"/>
          </p:cNvPicPr>
          <p:nvPr/>
        </p:nvPicPr>
        <p:blipFill>
          <a:blip r:embed="rId4"/>
          <a:stretch>
            <a:fillRect/>
          </a:stretch>
        </p:blipFill>
        <p:spPr>
          <a:xfrm rot="1500000">
            <a:off x="2860675" y="1657350"/>
            <a:ext cx="2181225" cy="2095500"/>
          </a:xfrm>
          <a:prstGeom prst="rect">
            <a:avLst/>
          </a:prstGeom>
        </p:spPr>
      </p:pic>
      <p:pic>
        <p:nvPicPr>
          <p:cNvPr id="4" name="图片 3"/>
          <p:cNvPicPr>
            <a:picLocks noChangeAspect="1"/>
          </p:cNvPicPr>
          <p:nvPr/>
        </p:nvPicPr>
        <p:blipFill>
          <a:blip r:embed="rId5"/>
          <a:stretch>
            <a:fillRect/>
          </a:stretch>
        </p:blipFill>
        <p:spPr>
          <a:xfrm rot="1500000">
            <a:off x="5033010" y="3030855"/>
            <a:ext cx="2837815" cy="1609725"/>
          </a:xfrm>
          <a:prstGeom prst="rect">
            <a:avLst/>
          </a:prstGeom>
        </p:spPr>
      </p:pic>
      <p:pic>
        <p:nvPicPr>
          <p:cNvPr id="5" name="图片 4"/>
          <p:cNvPicPr>
            <a:picLocks noChangeAspect="1"/>
          </p:cNvPicPr>
          <p:nvPr/>
        </p:nvPicPr>
        <p:blipFill>
          <a:blip r:embed="rId6"/>
          <a:stretch>
            <a:fillRect/>
          </a:stretch>
        </p:blipFill>
        <p:spPr>
          <a:xfrm rot="1380000">
            <a:off x="2087245" y="4309110"/>
            <a:ext cx="4721860" cy="1889125"/>
          </a:xfrm>
          <a:prstGeom prst="rect">
            <a:avLst/>
          </a:prstGeom>
        </p:spPr>
      </p:pic>
      <p:pic>
        <p:nvPicPr>
          <p:cNvPr id="7" name="图片 6"/>
          <p:cNvPicPr>
            <a:picLocks noChangeAspect="1"/>
          </p:cNvPicPr>
          <p:nvPr/>
        </p:nvPicPr>
        <p:blipFill>
          <a:blip r:embed="rId7"/>
          <a:stretch>
            <a:fillRect/>
          </a:stretch>
        </p:blipFill>
        <p:spPr>
          <a:xfrm rot="1380000">
            <a:off x="3928110" y="688340"/>
            <a:ext cx="4711700" cy="1524000"/>
          </a:xfrm>
          <a:prstGeom prst="rect">
            <a:avLst/>
          </a:prstGeom>
        </p:spPr>
      </p:pic>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80085" y="483870"/>
            <a:ext cx="4165600" cy="930910"/>
          </a:xfrm>
          <a:prstGeom prst="rect">
            <a:avLst/>
          </a:prstGeom>
        </p:spPr>
        <p:txBody>
          <a:bodyPr vert="horz" lIns="91440" tIns="45720" rIns="91440" bIns="45720" rtlCol="0" anchor="b">
            <a:normAutofit/>
          </a:bodyPr>
          <a:lstStyle>
            <a:defPPr>
              <a:defRPr lang="zh-CN"/>
            </a:defPPr>
            <a:lvl1pPr>
              <a:defRPr sz="3200"/>
            </a:lvl1pPr>
          </a:lstStyle>
          <a:p>
            <a:pPr algn="ctr"/>
            <a:r>
              <a:rPr lang="en-US" altLang="zh-CN" dirty="0">
                <a:solidFill>
                  <a:schemeClr val="accent2"/>
                </a:solidFill>
                <a:latin typeface="+mj-lt"/>
                <a:ea typeface="+mj-ea"/>
                <a:cs typeface="+mj-cs"/>
              </a:rPr>
              <a:t>Dirty Dog</a:t>
            </a:r>
            <a:endParaRPr lang="en-US" altLang="zh-CN" dirty="0">
              <a:solidFill>
                <a:schemeClr val="accent2"/>
              </a:solidFill>
              <a:latin typeface="+mj-lt"/>
              <a:ea typeface="+mj-ea"/>
              <a:cs typeface="+mj-cs"/>
            </a:endParaRPr>
          </a:p>
        </p:txBody>
      </p:sp>
      <p:sp>
        <p:nvSpPr>
          <p:cNvPr id="4" name="文本框 3"/>
          <p:cNvSpPr txBox="1"/>
          <p:nvPr>
            <p:custDataLst>
              <p:tags r:id="rId2"/>
            </p:custDataLst>
          </p:nvPr>
        </p:nvSpPr>
        <p:spPr>
          <a:xfrm>
            <a:off x="838200" y="1664335"/>
            <a:ext cx="4165600" cy="464185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dirty="0"/>
              <a:t>In Chinese culture, a person who always remains entirely subservient to his boss or the purple robe of power with a servile attitude is called a dog. </a:t>
            </a:r>
            <a:endParaRPr lang="zh-CN" altLang="en-US" dirty="0"/>
          </a:p>
          <a:p>
            <a:endParaRPr lang="zh-CN" altLang="en-US" dirty="0"/>
          </a:p>
          <a:p>
            <a:r>
              <a:rPr lang="en-US" altLang="zh-CN" dirty="0"/>
              <a:t>A few</a:t>
            </a:r>
            <a:r>
              <a:rPr lang="zh-CN" altLang="en-US" dirty="0"/>
              <a:t> Chinese people who served Japanese invaders in second world war are called Running Dogs, which mean</a:t>
            </a:r>
            <a:r>
              <a:rPr lang="en-US" altLang="zh-CN" dirty="0"/>
              <a:t>s</a:t>
            </a:r>
            <a:r>
              <a:rPr lang="zh-CN" altLang="en-US" dirty="0"/>
              <a:t> they have lost their Chinese spirits and traditional faith just like a running dog begging for a bone. </a:t>
            </a:r>
            <a:endParaRPr lang="zh-CN" altLang="en-US" dirty="0"/>
          </a:p>
        </p:txBody>
      </p:sp>
      <p:pic>
        <p:nvPicPr>
          <p:cNvPr id="3" name="图片 2"/>
          <p:cNvPicPr>
            <a:picLocks noChangeAspect="1"/>
          </p:cNvPicPr>
          <p:nvPr/>
        </p:nvPicPr>
        <p:blipFill>
          <a:blip r:embed="rId3"/>
          <a:stretch>
            <a:fillRect/>
          </a:stretch>
        </p:blipFill>
        <p:spPr>
          <a:xfrm>
            <a:off x="5053330" y="139065"/>
            <a:ext cx="4349115" cy="5828665"/>
          </a:xfrm>
          <a:prstGeom prst="rect">
            <a:avLst/>
          </a:prstGeom>
        </p:spPr>
      </p:pic>
      <p:pic>
        <p:nvPicPr>
          <p:cNvPr id="5" name="图片 4"/>
          <p:cNvPicPr>
            <a:picLocks noChangeAspect="1"/>
          </p:cNvPicPr>
          <p:nvPr/>
        </p:nvPicPr>
        <p:blipFill>
          <a:blip r:embed="rId4"/>
          <a:stretch>
            <a:fillRect/>
          </a:stretch>
        </p:blipFill>
        <p:spPr>
          <a:xfrm>
            <a:off x="9834245" y="2559685"/>
            <a:ext cx="2133600" cy="2133600"/>
          </a:xfrm>
          <a:prstGeom prst="rect">
            <a:avLst/>
          </a:prstGeom>
        </p:spPr>
      </p:pic>
      <p:pic>
        <p:nvPicPr>
          <p:cNvPr id="6" name="图片 5"/>
          <p:cNvPicPr>
            <a:picLocks noChangeAspect="1"/>
          </p:cNvPicPr>
          <p:nvPr/>
        </p:nvPicPr>
        <p:blipFill>
          <a:blip r:embed="rId5"/>
          <a:stretch>
            <a:fillRect/>
          </a:stretch>
        </p:blipFill>
        <p:spPr>
          <a:xfrm>
            <a:off x="9483725" y="575310"/>
            <a:ext cx="2675890" cy="1704975"/>
          </a:xfrm>
          <a:prstGeom prst="rect">
            <a:avLst/>
          </a:prstGeom>
        </p:spPr>
      </p:pic>
      <p:pic>
        <p:nvPicPr>
          <p:cNvPr id="8" name="图片 7"/>
          <p:cNvPicPr>
            <a:picLocks noChangeAspect="1"/>
          </p:cNvPicPr>
          <p:nvPr/>
        </p:nvPicPr>
        <p:blipFill>
          <a:blip r:embed="rId6"/>
          <a:stretch>
            <a:fillRect/>
          </a:stretch>
        </p:blipFill>
        <p:spPr>
          <a:xfrm>
            <a:off x="9744710" y="4598670"/>
            <a:ext cx="1943100" cy="2057400"/>
          </a:xfrm>
          <a:prstGeom prst="rect">
            <a:avLst/>
          </a:prstGeom>
        </p:spPr>
      </p:pic>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5624423" y="5876682"/>
            <a:ext cx="5320372" cy="924220"/>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accent1"/>
                </a:solidFill>
                <a:latin typeface="+mj-lt"/>
                <a:ea typeface="+mj-ea"/>
                <a:cs typeface="+mj-cs"/>
              </a:rPr>
              <a:t>Tigress</a:t>
            </a:r>
            <a:endParaRPr lang="zh-CN" altLang="en-US" sz="2800" b="1" dirty="0">
              <a:solidFill>
                <a:schemeClr val="accent1"/>
              </a:solidFill>
              <a:latin typeface="+mj-lt"/>
              <a:ea typeface="+mj-ea"/>
              <a:cs typeface="+mj-cs"/>
            </a:endParaRPr>
          </a:p>
        </p:txBody>
      </p:sp>
      <p:sp>
        <p:nvSpPr>
          <p:cNvPr id="25" name="矩形 24"/>
          <p:cNvSpPr/>
          <p:nvPr>
            <p:custDataLst>
              <p:tags r:id="rId2"/>
            </p:custDataLst>
          </p:nvPr>
        </p:nvSpPr>
        <p:spPr>
          <a:xfrm>
            <a:off x="7304658" y="364545"/>
            <a:ext cx="4297871" cy="239151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dirty="0"/>
              <a:t>Tigress, a female tiger, is a negative word for a woman who has short temper.</a:t>
            </a:r>
            <a:endParaRPr lang="en-US" altLang="zh-CN" dirty="0"/>
          </a:p>
        </p:txBody>
      </p:sp>
      <p:sp>
        <p:nvSpPr>
          <p:cNvPr id="26" name="矩形 25"/>
          <p:cNvSpPr/>
          <p:nvPr>
            <p:custDataLst>
              <p:tags r:id="rId3"/>
            </p:custDataLst>
          </p:nvPr>
        </p:nvSpPr>
        <p:spPr>
          <a:xfrm>
            <a:off x="7304658" y="2756057"/>
            <a:ext cx="4297871" cy="2242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dirty="0"/>
              <a:t>If a woman’s nature is fiery and impetuous, she obviously brings considerable pressure to the people surrounding her. </a:t>
            </a:r>
            <a:endParaRPr lang="en-US" altLang="zh-CN" dirty="0"/>
          </a:p>
        </p:txBody>
      </p:sp>
      <p:sp>
        <p:nvSpPr>
          <p:cNvPr id="27" name="任意多边形 26"/>
          <p:cNvSpPr/>
          <p:nvPr>
            <p:custDataLst>
              <p:tags r:id="rId4"/>
            </p:custDataLst>
          </p:nvPr>
        </p:nvSpPr>
        <p:spPr>
          <a:xfrm flipH="1" flipV="1">
            <a:off x="11170965" y="5788196"/>
            <a:ext cx="1035409" cy="1069804"/>
          </a:xfrm>
          <a:custGeom>
            <a:avLst/>
            <a:gdLst>
              <a:gd name="connsiteX0" fmla="*/ 0 w 5588000"/>
              <a:gd name="connsiteY0" fmla="*/ 0 h 5773628"/>
              <a:gd name="connsiteX1" fmla="*/ 4817001 w 5588000"/>
              <a:gd name="connsiteY1" fmla="*/ 0 h 5773628"/>
              <a:gd name="connsiteX2" fmla="*/ 4951817 w 5588000"/>
              <a:gd name="connsiteY2" fmla="*/ 173831 h 5773628"/>
              <a:gd name="connsiteX3" fmla="*/ 5588000 w 5588000"/>
              <a:gd name="connsiteY3" fmla="*/ 2181964 h 5773628"/>
              <a:gd name="connsiteX4" fmla="*/ 1862931 w 5588000"/>
              <a:gd name="connsiteY4" fmla="*/ 5773628 h 5773628"/>
              <a:gd name="connsiteX5" fmla="*/ 8753 w 5588000"/>
              <a:gd name="connsiteY5" fmla="*/ 5297774 h 5773628"/>
              <a:gd name="connsiteX6" fmla="*/ 0 w 5588000"/>
              <a:gd name="connsiteY6" fmla="*/ 5292506 h 57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0" h="5773628">
                <a:moveTo>
                  <a:pt x="0" y="0"/>
                </a:moveTo>
                <a:lnTo>
                  <a:pt x="4817001" y="0"/>
                </a:lnTo>
                <a:lnTo>
                  <a:pt x="4951817" y="173831"/>
                </a:lnTo>
                <a:cubicBezTo>
                  <a:pt x="5353470" y="747065"/>
                  <a:pt x="5588000" y="1438107"/>
                  <a:pt x="5588000" y="2181964"/>
                </a:cubicBezTo>
                <a:cubicBezTo>
                  <a:pt x="5588000" y="4165585"/>
                  <a:pt x="3920230" y="5773628"/>
                  <a:pt x="1862931" y="5773628"/>
                </a:cubicBezTo>
                <a:cubicBezTo>
                  <a:pt x="1187880" y="5773628"/>
                  <a:pt x="554768" y="5600497"/>
                  <a:pt x="8753" y="5297774"/>
                </a:cubicBezTo>
                <a:lnTo>
                  <a:pt x="0" y="5292506"/>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pic>
        <p:nvPicPr>
          <p:cNvPr id="2" name="图片 1"/>
          <p:cNvPicPr>
            <a:picLocks noChangeAspect="1"/>
          </p:cNvPicPr>
          <p:nvPr/>
        </p:nvPicPr>
        <p:blipFill>
          <a:blip r:embed="rId5"/>
          <a:stretch>
            <a:fillRect/>
          </a:stretch>
        </p:blipFill>
        <p:spPr>
          <a:xfrm>
            <a:off x="-11430" y="635"/>
            <a:ext cx="5896610" cy="7496175"/>
          </a:xfrm>
          <a:prstGeom prst="rect">
            <a:avLst/>
          </a:prstGeom>
        </p:spPr>
      </p:pic>
      <p:pic>
        <p:nvPicPr>
          <p:cNvPr id="3" name="图片 2"/>
          <p:cNvPicPr>
            <a:picLocks noChangeAspect="1"/>
          </p:cNvPicPr>
          <p:nvPr/>
        </p:nvPicPr>
        <p:blipFill>
          <a:blip r:embed="rId6"/>
          <a:stretch>
            <a:fillRect/>
          </a:stretch>
        </p:blipFill>
        <p:spPr>
          <a:xfrm>
            <a:off x="10717530" y="4751070"/>
            <a:ext cx="1459230" cy="2145030"/>
          </a:xfrm>
          <a:prstGeom prst="rect">
            <a:avLst/>
          </a:prstGeom>
        </p:spPr>
      </p:pic>
    </p:spTree>
    <p:custDataLst>
      <p:tags r:id="rId7"/>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2358390" y="746760"/>
            <a:ext cx="9858375" cy="3961130"/>
          </a:xfrm>
          <a:prstGeom prst="rect">
            <a:avLst/>
          </a:prstGeom>
        </p:spPr>
      </p:pic>
      <p:sp>
        <p:nvSpPr>
          <p:cNvPr id="2" name="标题 1"/>
          <p:cNvSpPr>
            <a:spLocks noGrp="1"/>
          </p:cNvSpPr>
          <p:nvPr>
            <p:ph type="title"/>
            <p:custDataLst>
              <p:tags r:id="rId2"/>
            </p:custDataLst>
          </p:nvPr>
        </p:nvSpPr>
        <p:spPr/>
        <p:txBody>
          <a:bodyPr/>
          <a:lstStyle/>
          <a:p>
            <a:r>
              <a:rPr lang="en-US" altLang="zh-CN" dirty="0"/>
              <a:t>Color </a:t>
            </a:r>
            <a:br>
              <a:rPr lang="en-US" altLang="zh-CN" dirty="0"/>
            </a:br>
            <a:r>
              <a:rPr lang="en-US" altLang="zh-CN" dirty="0"/>
              <a:t>Words</a:t>
            </a:r>
            <a:endParaRPr lang="en-US" altLang="zh-CN" dirty="0"/>
          </a:p>
        </p:txBody>
      </p:sp>
      <p:sp>
        <p:nvSpPr>
          <p:cNvPr id="8" name="文本占位符 7"/>
          <p:cNvSpPr>
            <a:spLocks noGrp="1"/>
          </p:cNvSpPr>
          <p:nvPr>
            <p:ph type="body" sz="half" idx="2"/>
            <p:custDataLst>
              <p:tags r:id="rId3"/>
            </p:custDataLst>
          </p:nvPr>
        </p:nvSpPr>
        <p:spPr>
          <a:xfrm>
            <a:off x="943430" y="5008290"/>
            <a:ext cx="10029600" cy="1270800"/>
          </a:xfrm>
        </p:spPr>
        <p:txBody>
          <a:bodyPr>
            <a:noAutofit/>
          </a:bodyPr>
          <a:lstStyle/>
          <a:p>
            <a:r>
              <a:rPr lang="zh-CN" altLang="en-US" sz="2000" b="1" dirty="0"/>
              <a:t>Chinese culture is closely related to different colors. With the help of color, people express their hidden feeling. The wrong choice for the right color obviously brings embarrassment to you.</a:t>
            </a:r>
            <a:endParaRPr lang="zh-CN" altLang="en-US" sz="2000" b="1" dirty="0"/>
          </a:p>
        </p:txBody>
      </p:sp>
      <p:pic>
        <p:nvPicPr>
          <p:cNvPr id="3" name="图片 2"/>
          <p:cNvPicPr>
            <a:picLocks noChangeAspect="1"/>
          </p:cNvPicPr>
          <p:nvPr/>
        </p:nvPicPr>
        <p:blipFill>
          <a:blip r:embed="rId4"/>
          <a:stretch>
            <a:fillRect/>
          </a:stretch>
        </p:blipFill>
        <p:spPr>
          <a:xfrm>
            <a:off x="2411730" y="798195"/>
            <a:ext cx="1558925" cy="1094105"/>
          </a:xfrm>
          <a:prstGeom prst="rect">
            <a:avLst/>
          </a:prstGeom>
        </p:spPr>
      </p:pic>
      <p:pic>
        <p:nvPicPr>
          <p:cNvPr id="4" name="图片 3"/>
          <p:cNvPicPr>
            <a:picLocks noChangeAspect="1"/>
          </p:cNvPicPr>
          <p:nvPr/>
        </p:nvPicPr>
        <p:blipFill>
          <a:blip r:embed="rId5"/>
          <a:stretch>
            <a:fillRect/>
          </a:stretch>
        </p:blipFill>
        <p:spPr>
          <a:xfrm>
            <a:off x="10789920" y="3536315"/>
            <a:ext cx="1447800" cy="1124585"/>
          </a:xfrm>
          <a:prstGeom prst="rect">
            <a:avLst/>
          </a:prstGeom>
        </p:spPr>
      </p:pic>
      <p:pic>
        <p:nvPicPr>
          <p:cNvPr id="5" name="图片 4"/>
          <p:cNvPicPr>
            <a:picLocks noChangeAspect="1"/>
          </p:cNvPicPr>
          <p:nvPr/>
        </p:nvPicPr>
        <p:blipFill>
          <a:blip r:embed="rId6"/>
          <a:stretch>
            <a:fillRect/>
          </a:stretch>
        </p:blipFill>
        <p:spPr>
          <a:xfrm>
            <a:off x="10628630" y="740410"/>
            <a:ext cx="1447165" cy="1084580"/>
          </a:xfrm>
          <a:prstGeom prst="rect">
            <a:avLst/>
          </a:prstGeom>
        </p:spPr>
      </p:pic>
      <p:pic>
        <p:nvPicPr>
          <p:cNvPr id="7" name="图片 6"/>
          <p:cNvPicPr>
            <a:picLocks noChangeAspect="1"/>
          </p:cNvPicPr>
          <p:nvPr/>
        </p:nvPicPr>
        <p:blipFill>
          <a:blip r:embed="rId7"/>
          <a:stretch>
            <a:fillRect/>
          </a:stretch>
        </p:blipFill>
        <p:spPr>
          <a:xfrm>
            <a:off x="2353945" y="3543935"/>
            <a:ext cx="1551940" cy="1183005"/>
          </a:xfrm>
          <a:prstGeom prst="rect">
            <a:avLst/>
          </a:prstGeom>
        </p:spPr>
      </p:pic>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flipV="1">
            <a:off x="0" y="2203842"/>
            <a:ext cx="12192001" cy="123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custDataLst>
              <p:tags r:id="rId2"/>
            </p:custDataLst>
          </p:nvPr>
        </p:nvGrpSpPr>
        <p:grpSpPr>
          <a:xfrm>
            <a:off x="2796529" y="2162108"/>
            <a:ext cx="1430063" cy="2824080"/>
            <a:chOff x="1196862" y="1628708"/>
            <a:chExt cx="1430063" cy="2824080"/>
          </a:xfrm>
        </p:grpSpPr>
        <p:sp>
          <p:nvSpPr>
            <p:cNvPr id="4" name="Freeform 5"/>
            <p:cNvSpPr>
              <a:spLocks noEditPoints="1"/>
            </p:cNvSpPr>
            <p:nvPr>
              <p:custDataLst>
                <p:tags r:id="rId3"/>
              </p:custDataLst>
            </p:nvPr>
          </p:nvSpPr>
          <p:spPr bwMode="auto">
            <a:xfrm rot="4500000">
              <a:off x="701983" y="2634970"/>
              <a:ext cx="2312697" cy="1322939"/>
            </a:xfrm>
            <a:custGeom>
              <a:avLst/>
              <a:gdLst/>
              <a:ahLst/>
              <a:cxnLst>
                <a:cxn ang="0">
                  <a:pos x="1291" y="0"/>
                </a:cxn>
                <a:cxn ang="0">
                  <a:pos x="1221" y="8"/>
                </a:cxn>
                <a:cxn ang="0">
                  <a:pos x="1148" y="30"/>
                </a:cxn>
                <a:cxn ang="0">
                  <a:pos x="86" y="642"/>
                </a:cxn>
                <a:cxn ang="0">
                  <a:pos x="69" y="655"/>
                </a:cxn>
                <a:cxn ang="0">
                  <a:pos x="45" y="678"/>
                </a:cxn>
                <a:cxn ang="0">
                  <a:pos x="26" y="706"/>
                </a:cxn>
                <a:cxn ang="0">
                  <a:pos x="10" y="738"/>
                </a:cxn>
                <a:cxn ang="0">
                  <a:pos x="2" y="770"/>
                </a:cxn>
                <a:cxn ang="0">
                  <a:pos x="0" y="2501"/>
                </a:cxn>
                <a:cxn ang="0">
                  <a:pos x="2" y="2522"/>
                </a:cxn>
                <a:cxn ang="0">
                  <a:pos x="10" y="2554"/>
                </a:cxn>
                <a:cxn ang="0">
                  <a:pos x="26" y="2586"/>
                </a:cxn>
                <a:cxn ang="0">
                  <a:pos x="45" y="2614"/>
                </a:cxn>
                <a:cxn ang="0">
                  <a:pos x="69" y="2637"/>
                </a:cxn>
                <a:cxn ang="0">
                  <a:pos x="1107" y="3242"/>
                </a:cxn>
                <a:cxn ang="0">
                  <a:pos x="1148" y="3262"/>
                </a:cxn>
                <a:cxn ang="0">
                  <a:pos x="1221" y="3283"/>
                </a:cxn>
                <a:cxn ang="0">
                  <a:pos x="1291" y="3292"/>
                </a:cxn>
                <a:cxn ang="0">
                  <a:pos x="5967" y="3292"/>
                </a:cxn>
                <a:cxn ang="0">
                  <a:pos x="5996" y="3284"/>
                </a:cxn>
                <a:cxn ang="0">
                  <a:pos x="6020" y="3269"/>
                </a:cxn>
                <a:cxn ang="0">
                  <a:pos x="6040" y="3248"/>
                </a:cxn>
                <a:cxn ang="0">
                  <a:pos x="6052" y="3223"/>
                </a:cxn>
                <a:cxn ang="0">
                  <a:pos x="6056" y="3193"/>
                </a:cxn>
                <a:cxn ang="0">
                  <a:pos x="6056" y="89"/>
                </a:cxn>
                <a:cxn ang="0">
                  <a:pos x="6049" y="60"/>
                </a:cxn>
                <a:cxn ang="0">
                  <a:pos x="6033" y="36"/>
                </a:cxn>
                <a:cxn ang="0">
                  <a:pos x="6013" y="17"/>
                </a:cxn>
                <a:cxn ang="0">
                  <a:pos x="5987" y="4"/>
                </a:cxn>
                <a:cxn ang="0">
                  <a:pos x="5957" y="0"/>
                </a:cxn>
                <a:cxn ang="0">
                  <a:pos x="456" y="1868"/>
                </a:cxn>
                <a:cxn ang="0">
                  <a:pos x="389" y="1858"/>
                </a:cxn>
                <a:cxn ang="0">
                  <a:pos x="331" y="1830"/>
                </a:cxn>
                <a:cxn ang="0">
                  <a:pos x="283" y="1787"/>
                </a:cxn>
                <a:cxn ang="0">
                  <a:pos x="250" y="1732"/>
                </a:cxn>
                <a:cxn ang="0">
                  <a:pos x="234" y="1669"/>
                </a:cxn>
                <a:cxn ang="0">
                  <a:pos x="234" y="1623"/>
                </a:cxn>
                <a:cxn ang="0">
                  <a:pos x="250" y="1559"/>
                </a:cxn>
                <a:cxn ang="0">
                  <a:pos x="283" y="1505"/>
                </a:cxn>
                <a:cxn ang="0">
                  <a:pos x="331" y="1461"/>
                </a:cxn>
                <a:cxn ang="0">
                  <a:pos x="389" y="1434"/>
                </a:cxn>
                <a:cxn ang="0">
                  <a:pos x="456" y="1423"/>
                </a:cxn>
                <a:cxn ang="0">
                  <a:pos x="500" y="1427"/>
                </a:cxn>
                <a:cxn ang="0">
                  <a:pos x="562" y="1450"/>
                </a:cxn>
                <a:cxn ang="0">
                  <a:pos x="612" y="1488"/>
                </a:cxn>
                <a:cxn ang="0">
                  <a:pos x="650" y="1540"/>
                </a:cxn>
                <a:cxn ang="0">
                  <a:pos x="673" y="1601"/>
                </a:cxn>
                <a:cxn ang="0">
                  <a:pos x="677" y="1646"/>
                </a:cxn>
                <a:cxn ang="0">
                  <a:pos x="668" y="1712"/>
                </a:cxn>
                <a:cxn ang="0">
                  <a:pos x="640" y="1771"/>
                </a:cxn>
                <a:cxn ang="0">
                  <a:pos x="597" y="1817"/>
                </a:cxn>
                <a:cxn ang="0">
                  <a:pos x="542" y="1851"/>
                </a:cxn>
                <a:cxn ang="0">
                  <a:pos x="478" y="1867"/>
                </a:cxn>
              </a:cxnLst>
              <a:rect l="0" t="0" r="r" b="b"/>
              <a:pathLst>
                <a:path w="6056" h="3292">
                  <a:moveTo>
                    <a:pt x="5957" y="0"/>
                  </a:moveTo>
                  <a:lnTo>
                    <a:pt x="1291" y="0"/>
                  </a:lnTo>
                  <a:lnTo>
                    <a:pt x="1291" y="0"/>
                  </a:lnTo>
                  <a:lnTo>
                    <a:pt x="1270" y="1"/>
                  </a:lnTo>
                  <a:lnTo>
                    <a:pt x="1246" y="3"/>
                  </a:lnTo>
                  <a:lnTo>
                    <a:pt x="1221" y="8"/>
                  </a:lnTo>
                  <a:lnTo>
                    <a:pt x="1197" y="15"/>
                  </a:lnTo>
                  <a:lnTo>
                    <a:pt x="1172" y="22"/>
                  </a:lnTo>
                  <a:lnTo>
                    <a:pt x="1148" y="30"/>
                  </a:lnTo>
                  <a:lnTo>
                    <a:pt x="1126" y="39"/>
                  </a:lnTo>
                  <a:lnTo>
                    <a:pt x="1107" y="50"/>
                  </a:lnTo>
                  <a:lnTo>
                    <a:pt x="86" y="642"/>
                  </a:lnTo>
                  <a:lnTo>
                    <a:pt x="86" y="642"/>
                  </a:lnTo>
                  <a:lnTo>
                    <a:pt x="77" y="647"/>
                  </a:lnTo>
                  <a:lnTo>
                    <a:pt x="69" y="655"/>
                  </a:lnTo>
                  <a:lnTo>
                    <a:pt x="61" y="662"/>
                  </a:lnTo>
                  <a:lnTo>
                    <a:pt x="53" y="669"/>
                  </a:lnTo>
                  <a:lnTo>
                    <a:pt x="45" y="678"/>
                  </a:lnTo>
                  <a:lnTo>
                    <a:pt x="38" y="686"/>
                  </a:lnTo>
                  <a:lnTo>
                    <a:pt x="32" y="697"/>
                  </a:lnTo>
                  <a:lnTo>
                    <a:pt x="26" y="706"/>
                  </a:lnTo>
                  <a:lnTo>
                    <a:pt x="20" y="716"/>
                  </a:lnTo>
                  <a:lnTo>
                    <a:pt x="15" y="727"/>
                  </a:lnTo>
                  <a:lnTo>
                    <a:pt x="10" y="738"/>
                  </a:lnTo>
                  <a:lnTo>
                    <a:pt x="7" y="748"/>
                  </a:lnTo>
                  <a:lnTo>
                    <a:pt x="4" y="759"/>
                  </a:lnTo>
                  <a:lnTo>
                    <a:pt x="2" y="770"/>
                  </a:lnTo>
                  <a:lnTo>
                    <a:pt x="1" y="780"/>
                  </a:lnTo>
                  <a:lnTo>
                    <a:pt x="0" y="791"/>
                  </a:lnTo>
                  <a:lnTo>
                    <a:pt x="0" y="2501"/>
                  </a:lnTo>
                  <a:lnTo>
                    <a:pt x="0" y="2501"/>
                  </a:lnTo>
                  <a:lnTo>
                    <a:pt x="1" y="2512"/>
                  </a:lnTo>
                  <a:lnTo>
                    <a:pt x="2" y="2522"/>
                  </a:lnTo>
                  <a:lnTo>
                    <a:pt x="4" y="2532"/>
                  </a:lnTo>
                  <a:lnTo>
                    <a:pt x="7" y="2543"/>
                  </a:lnTo>
                  <a:lnTo>
                    <a:pt x="10" y="2554"/>
                  </a:lnTo>
                  <a:lnTo>
                    <a:pt x="15" y="2564"/>
                  </a:lnTo>
                  <a:lnTo>
                    <a:pt x="20" y="2575"/>
                  </a:lnTo>
                  <a:lnTo>
                    <a:pt x="26" y="2586"/>
                  </a:lnTo>
                  <a:lnTo>
                    <a:pt x="32" y="2595"/>
                  </a:lnTo>
                  <a:lnTo>
                    <a:pt x="38" y="2604"/>
                  </a:lnTo>
                  <a:lnTo>
                    <a:pt x="45" y="2614"/>
                  </a:lnTo>
                  <a:lnTo>
                    <a:pt x="53" y="2623"/>
                  </a:lnTo>
                  <a:lnTo>
                    <a:pt x="61" y="2630"/>
                  </a:lnTo>
                  <a:lnTo>
                    <a:pt x="69" y="2637"/>
                  </a:lnTo>
                  <a:lnTo>
                    <a:pt x="77" y="2643"/>
                  </a:lnTo>
                  <a:lnTo>
                    <a:pt x="86" y="2650"/>
                  </a:lnTo>
                  <a:lnTo>
                    <a:pt x="1107" y="3242"/>
                  </a:lnTo>
                  <a:lnTo>
                    <a:pt x="1107" y="3242"/>
                  </a:lnTo>
                  <a:lnTo>
                    <a:pt x="1126" y="3252"/>
                  </a:lnTo>
                  <a:lnTo>
                    <a:pt x="1148" y="3262"/>
                  </a:lnTo>
                  <a:lnTo>
                    <a:pt x="1172" y="3270"/>
                  </a:lnTo>
                  <a:lnTo>
                    <a:pt x="1197" y="3277"/>
                  </a:lnTo>
                  <a:lnTo>
                    <a:pt x="1221" y="3283"/>
                  </a:lnTo>
                  <a:lnTo>
                    <a:pt x="1246" y="3288"/>
                  </a:lnTo>
                  <a:lnTo>
                    <a:pt x="1270" y="3291"/>
                  </a:lnTo>
                  <a:lnTo>
                    <a:pt x="1291" y="3292"/>
                  </a:lnTo>
                  <a:lnTo>
                    <a:pt x="5957" y="3292"/>
                  </a:lnTo>
                  <a:lnTo>
                    <a:pt x="5957" y="3292"/>
                  </a:lnTo>
                  <a:lnTo>
                    <a:pt x="5967" y="3292"/>
                  </a:lnTo>
                  <a:lnTo>
                    <a:pt x="5978" y="3290"/>
                  </a:lnTo>
                  <a:lnTo>
                    <a:pt x="5987" y="3288"/>
                  </a:lnTo>
                  <a:lnTo>
                    <a:pt x="5996" y="3284"/>
                  </a:lnTo>
                  <a:lnTo>
                    <a:pt x="6004" y="3280"/>
                  </a:lnTo>
                  <a:lnTo>
                    <a:pt x="6013" y="3275"/>
                  </a:lnTo>
                  <a:lnTo>
                    <a:pt x="6020" y="3269"/>
                  </a:lnTo>
                  <a:lnTo>
                    <a:pt x="6027" y="3263"/>
                  </a:lnTo>
                  <a:lnTo>
                    <a:pt x="6033" y="3256"/>
                  </a:lnTo>
                  <a:lnTo>
                    <a:pt x="6040" y="3248"/>
                  </a:lnTo>
                  <a:lnTo>
                    <a:pt x="6045" y="3240"/>
                  </a:lnTo>
                  <a:lnTo>
                    <a:pt x="6049" y="3232"/>
                  </a:lnTo>
                  <a:lnTo>
                    <a:pt x="6052" y="3223"/>
                  </a:lnTo>
                  <a:lnTo>
                    <a:pt x="6054" y="3213"/>
                  </a:lnTo>
                  <a:lnTo>
                    <a:pt x="6056" y="3203"/>
                  </a:lnTo>
                  <a:lnTo>
                    <a:pt x="6056" y="3193"/>
                  </a:lnTo>
                  <a:lnTo>
                    <a:pt x="6056" y="99"/>
                  </a:lnTo>
                  <a:lnTo>
                    <a:pt x="6056" y="99"/>
                  </a:lnTo>
                  <a:lnTo>
                    <a:pt x="6056" y="89"/>
                  </a:lnTo>
                  <a:lnTo>
                    <a:pt x="6054" y="78"/>
                  </a:lnTo>
                  <a:lnTo>
                    <a:pt x="6052" y="69"/>
                  </a:lnTo>
                  <a:lnTo>
                    <a:pt x="6049" y="60"/>
                  </a:lnTo>
                  <a:lnTo>
                    <a:pt x="6045" y="52"/>
                  </a:lnTo>
                  <a:lnTo>
                    <a:pt x="6040" y="43"/>
                  </a:lnTo>
                  <a:lnTo>
                    <a:pt x="6033" y="36"/>
                  </a:lnTo>
                  <a:lnTo>
                    <a:pt x="6027" y="29"/>
                  </a:lnTo>
                  <a:lnTo>
                    <a:pt x="6020" y="23"/>
                  </a:lnTo>
                  <a:lnTo>
                    <a:pt x="6013" y="17"/>
                  </a:lnTo>
                  <a:lnTo>
                    <a:pt x="6004" y="11"/>
                  </a:lnTo>
                  <a:lnTo>
                    <a:pt x="5996" y="7"/>
                  </a:lnTo>
                  <a:lnTo>
                    <a:pt x="5987" y="4"/>
                  </a:lnTo>
                  <a:lnTo>
                    <a:pt x="5978" y="2"/>
                  </a:lnTo>
                  <a:lnTo>
                    <a:pt x="5967" y="0"/>
                  </a:lnTo>
                  <a:lnTo>
                    <a:pt x="5957" y="0"/>
                  </a:lnTo>
                  <a:lnTo>
                    <a:pt x="5957" y="0"/>
                  </a:lnTo>
                  <a:close/>
                  <a:moveTo>
                    <a:pt x="456" y="1868"/>
                  </a:moveTo>
                  <a:lnTo>
                    <a:pt x="456" y="1868"/>
                  </a:lnTo>
                  <a:lnTo>
                    <a:pt x="433" y="1867"/>
                  </a:lnTo>
                  <a:lnTo>
                    <a:pt x="410" y="1863"/>
                  </a:lnTo>
                  <a:lnTo>
                    <a:pt x="389" y="1858"/>
                  </a:lnTo>
                  <a:lnTo>
                    <a:pt x="369" y="1851"/>
                  </a:lnTo>
                  <a:lnTo>
                    <a:pt x="349" y="1842"/>
                  </a:lnTo>
                  <a:lnTo>
                    <a:pt x="331" y="1830"/>
                  </a:lnTo>
                  <a:lnTo>
                    <a:pt x="313" y="1817"/>
                  </a:lnTo>
                  <a:lnTo>
                    <a:pt x="298" y="1804"/>
                  </a:lnTo>
                  <a:lnTo>
                    <a:pt x="283" y="1787"/>
                  </a:lnTo>
                  <a:lnTo>
                    <a:pt x="271" y="1771"/>
                  </a:lnTo>
                  <a:lnTo>
                    <a:pt x="260" y="1752"/>
                  </a:lnTo>
                  <a:lnTo>
                    <a:pt x="250" y="1732"/>
                  </a:lnTo>
                  <a:lnTo>
                    <a:pt x="242" y="1712"/>
                  </a:lnTo>
                  <a:lnTo>
                    <a:pt x="237" y="1690"/>
                  </a:lnTo>
                  <a:lnTo>
                    <a:pt x="234" y="1669"/>
                  </a:lnTo>
                  <a:lnTo>
                    <a:pt x="233" y="1646"/>
                  </a:lnTo>
                  <a:lnTo>
                    <a:pt x="233" y="1646"/>
                  </a:lnTo>
                  <a:lnTo>
                    <a:pt x="234" y="1623"/>
                  </a:lnTo>
                  <a:lnTo>
                    <a:pt x="237" y="1601"/>
                  </a:lnTo>
                  <a:lnTo>
                    <a:pt x="242" y="1580"/>
                  </a:lnTo>
                  <a:lnTo>
                    <a:pt x="250" y="1559"/>
                  </a:lnTo>
                  <a:lnTo>
                    <a:pt x="260" y="1540"/>
                  </a:lnTo>
                  <a:lnTo>
                    <a:pt x="271" y="1521"/>
                  </a:lnTo>
                  <a:lnTo>
                    <a:pt x="283" y="1505"/>
                  </a:lnTo>
                  <a:lnTo>
                    <a:pt x="298" y="1488"/>
                  </a:lnTo>
                  <a:lnTo>
                    <a:pt x="313" y="1474"/>
                  </a:lnTo>
                  <a:lnTo>
                    <a:pt x="331" y="1461"/>
                  </a:lnTo>
                  <a:lnTo>
                    <a:pt x="349" y="1450"/>
                  </a:lnTo>
                  <a:lnTo>
                    <a:pt x="369" y="1441"/>
                  </a:lnTo>
                  <a:lnTo>
                    <a:pt x="389" y="1434"/>
                  </a:lnTo>
                  <a:lnTo>
                    <a:pt x="410" y="1427"/>
                  </a:lnTo>
                  <a:lnTo>
                    <a:pt x="433" y="1424"/>
                  </a:lnTo>
                  <a:lnTo>
                    <a:pt x="456" y="1423"/>
                  </a:lnTo>
                  <a:lnTo>
                    <a:pt x="456" y="1423"/>
                  </a:lnTo>
                  <a:lnTo>
                    <a:pt x="478" y="1424"/>
                  </a:lnTo>
                  <a:lnTo>
                    <a:pt x="500" y="1427"/>
                  </a:lnTo>
                  <a:lnTo>
                    <a:pt x="522" y="1434"/>
                  </a:lnTo>
                  <a:lnTo>
                    <a:pt x="542" y="1441"/>
                  </a:lnTo>
                  <a:lnTo>
                    <a:pt x="562" y="1450"/>
                  </a:lnTo>
                  <a:lnTo>
                    <a:pt x="579" y="1461"/>
                  </a:lnTo>
                  <a:lnTo>
                    <a:pt x="597" y="1474"/>
                  </a:lnTo>
                  <a:lnTo>
                    <a:pt x="612" y="1488"/>
                  </a:lnTo>
                  <a:lnTo>
                    <a:pt x="627" y="1505"/>
                  </a:lnTo>
                  <a:lnTo>
                    <a:pt x="640" y="1521"/>
                  </a:lnTo>
                  <a:lnTo>
                    <a:pt x="650" y="1540"/>
                  </a:lnTo>
                  <a:lnTo>
                    <a:pt x="661" y="1559"/>
                  </a:lnTo>
                  <a:lnTo>
                    <a:pt x="668" y="1580"/>
                  </a:lnTo>
                  <a:lnTo>
                    <a:pt x="673" y="1601"/>
                  </a:lnTo>
                  <a:lnTo>
                    <a:pt x="676" y="1623"/>
                  </a:lnTo>
                  <a:lnTo>
                    <a:pt x="677" y="1646"/>
                  </a:lnTo>
                  <a:lnTo>
                    <a:pt x="677" y="1646"/>
                  </a:lnTo>
                  <a:lnTo>
                    <a:pt x="676" y="1669"/>
                  </a:lnTo>
                  <a:lnTo>
                    <a:pt x="673" y="1690"/>
                  </a:lnTo>
                  <a:lnTo>
                    <a:pt x="668" y="1712"/>
                  </a:lnTo>
                  <a:lnTo>
                    <a:pt x="661" y="1732"/>
                  </a:lnTo>
                  <a:lnTo>
                    <a:pt x="650" y="1752"/>
                  </a:lnTo>
                  <a:lnTo>
                    <a:pt x="640" y="1771"/>
                  </a:lnTo>
                  <a:lnTo>
                    <a:pt x="627" y="1787"/>
                  </a:lnTo>
                  <a:lnTo>
                    <a:pt x="612" y="1804"/>
                  </a:lnTo>
                  <a:lnTo>
                    <a:pt x="597" y="1817"/>
                  </a:lnTo>
                  <a:lnTo>
                    <a:pt x="579" y="1830"/>
                  </a:lnTo>
                  <a:lnTo>
                    <a:pt x="562" y="1842"/>
                  </a:lnTo>
                  <a:lnTo>
                    <a:pt x="542" y="1851"/>
                  </a:lnTo>
                  <a:lnTo>
                    <a:pt x="522" y="1858"/>
                  </a:lnTo>
                  <a:lnTo>
                    <a:pt x="500" y="1863"/>
                  </a:lnTo>
                  <a:lnTo>
                    <a:pt x="478" y="1867"/>
                  </a:lnTo>
                  <a:lnTo>
                    <a:pt x="456" y="1868"/>
                  </a:lnTo>
                  <a:lnTo>
                    <a:pt x="456" y="1868"/>
                  </a:lnTo>
                  <a:close/>
                </a:path>
              </a:pathLst>
            </a:custGeom>
            <a:solidFill>
              <a:schemeClr val="accent1"/>
            </a:solidFill>
            <a:ln w="12700">
              <a:noFill/>
              <a:miter lim="800000"/>
            </a:ln>
            <a:effectLst/>
          </p:spPr>
          <p:txBody>
            <a:bodyPr vert="vert270" lIns="685800" tIns="13716" rIns="68580" bIns="13716" anchor="ctr" anchorCtr="1">
              <a:normAutofit/>
            </a:bodyPr>
            <a:lstStyle/>
            <a:p>
              <a:pPr algn="ctr">
                <a:lnSpc>
                  <a:spcPct val="85000"/>
                </a:lnSpc>
                <a:spcBef>
                  <a:spcPts val="15"/>
                </a:spcBef>
              </a:pPr>
              <a:endParaRPr lang="en-US" sz="3600" dirty="0">
                <a:solidFill>
                  <a:srgbClr val="FFFFFF"/>
                </a:solidFill>
                <a:sym typeface="Arial" pitchFamily="34" charset="0"/>
              </a:endParaRPr>
            </a:p>
          </p:txBody>
        </p:sp>
        <p:sp>
          <p:nvSpPr>
            <p:cNvPr id="5" name="Freeform 8"/>
            <p:cNvSpPr>
              <a:spLocks noEditPoints="1"/>
            </p:cNvSpPr>
            <p:nvPr>
              <p:custDataLst>
                <p:tags r:id="rId4"/>
              </p:custDataLst>
            </p:nvPr>
          </p:nvSpPr>
          <p:spPr bwMode="auto">
            <a:xfrm rot="4500000">
              <a:off x="1513642" y="2249868"/>
              <a:ext cx="184832" cy="194621"/>
            </a:xfrm>
            <a:custGeom>
              <a:avLst/>
              <a:gdLst/>
              <a:ahLst/>
              <a:cxnLst>
                <a:cxn ang="0">
                  <a:pos x="230" y="484"/>
                </a:cxn>
                <a:cxn ang="0">
                  <a:pos x="170" y="473"/>
                </a:cxn>
                <a:cxn ang="0">
                  <a:pos x="107" y="443"/>
                </a:cxn>
                <a:cxn ang="0">
                  <a:pos x="56" y="395"/>
                </a:cxn>
                <a:cxn ang="0">
                  <a:pos x="19" y="336"/>
                </a:cxn>
                <a:cxn ang="0">
                  <a:pos x="1" y="267"/>
                </a:cxn>
                <a:cxn ang="0">
                  <a:pos x="0" y="242"/>
                </a:cxn>
                <a:cxn ang="0">
                  <a:pos x="5" y="193"/>
                </a:cxn>
                <a:cxn ang="0">
                  <a:pos x="30" y="126"/>
                </a:cxn>
                <a:cxn ang="0">
                  <a:pos x="71" y="71"/>
                </a:cxn>
                <a:cxn ang="0">
                  <a:pos x="127" y="29"/>
                </a:cxn>
                <a:cxn ang="0">
                  <a:pos x="194" y="5"/>
                </a:cxn>
                <a:cxn ang="0">
                  <a:pos x="242" y="0"/>
                </a:cxn>
                <a:cxn ang="0">
                  <a:pos x="267" y="1"/>
                </a:cxn>
                <a:cxn ang="0">
                  <a:pos x="337" y="18"/>
                </a:cxn>
                <a:cxn ang="0">
                  <a:pos x="397" y="55"/>
                </a:cxn>
                <a:cxn ang="0">
                  <a:pos x="443" y="107"/>
                </a:cxn>
                <a:cxn ang="0">
                  <a:pos x="474" y="170"/>
                </a:cxn>
                <a:cxn ang="0">
                  <a:pos x="484" y="229"/>
                </a:cxn>
                <a:cxn ang="0">
                  <a:pos x="484" y="254"/>
                </a:cxn>
                <a:cxn ang="0">
                  <a:pos x="474" y="314"/>
                </a:cxn>
                <a:cxn ang="0">
                  <a:pos x="443" y="377"/>
                </a:cxn>
                <a:cxn ang="0">
                  <a:pos x="397" y="428"/>
                </a:cxn>
                <a:cxn ang="0">
                  <a:pos x="337" y="464"/>
                </a:cxn>
                <a:cxn ang="0">
                  <a:pos x="267" y="483"/>
                </a:cxn>
                <a:cxn ang="0">
                  <a:pos x="242" y="484"/>
                </a:cxn>
                <a:cxn ang="0">
                  <a:pos x="221" y="40"/>
                </a:cxn>
                <a:cxn ang="0">
                  <a:pos x="164" y="55"/>
                </a:cxn>
                <a:cxn ang="0">
                  <a:pos x="113" y="85"/>
                </a:cxn>
                <a:cxn ang="0">
                  <a:pos x="74" y="129"/>
                </a:cxn>
                <a:cxn ang="0">
                  <a:pos x="48" y="181"/>
                </a:cxn>
                <a:cxn ang="0">
                  <a:pos x="40" y="242"/>
                </a:cxn>
                <a:cxn ang="0">
                  <a:pos x="44" y="282"/>
                </a:cxn>
                <a:cxn ang="0">
                  <a:pos x="64" y="339"/>
                </a:cxn>
                <a:cxn ang="0">
                  <a:pos x="99" y="385"/>
                </a:cxn>
                <a:cxn ang="0">
                  <a:pos x="146" y="420"/>
                </a:cxn>
                <a:cxn ang="0">
                  <a:pos x="202" y="441"/>
                </a:cxn>
                <a:cxn ang="0">
                  <a:pos x="242" y="445"/>
                </a:cxn>
                <a:cxn ang="0">
                  <a:pos x="303" y="436"/>
                </a:cxn>
                <a:cxn ang="0">
                  <a:pos x="355" y="410"/>
                </a:cxn>
                <a:cxn ang="0">
                  <a:pos x="399" y="371"/>
                </a:cxn>
                <a:cxn ang="0">
                  <a:pos x="429" y="320"/>
                </a:cxn>
                <a:cxn ang="0">
                  <a:pos x="444" y="262"/>
                </a:cxn>
                <a:cxn ang="0">
                  <a:pos x="444" y="221"/>
                </a:cxn>
                <a:cxn ang="0">
                  <a:pos x="429" y="163"/>
                </a:cxn>
                <a:cxn ang="0">
                  <a:pos x="399" y="113"/>
                </a:cxn>
                <a:cxn ang="0">
                  <a:pos x="355" y="74"/>
                </a:cxn>
                <a:cxn ang="0">
                  <a:pos x="303" y="48"/>
                </a:cxn>
                <a:cxn ang="0">
                  <a:pos x="242" y="39"/>
                </a:cxn>
              </a:cxnLst>
              <a:rect l="0" t="0" r="r" b="b"/>
              <a:pathLst>
                <a:path w="484" h="484">
                  <a:moveTo>
                    <a:pt x="242" y="484"/>
                  </a:moveTo>
                  <a:lnTo>
                    <a:pt x="242" y="484"/>
                  </a:lnTo>
                  <a:lnTo>
                    <a:pt x="230" y="484"/>
                  </a:lnTo>
                  <a:lnTo>
                    <a:pt x="217" y="483"/>
                  </a:lnTo>
                  <a:lnTo>
                    <a:pt x="194" y="479"/>
                  </a:lnTo>
                  <a:lnTo>
                    <a:pt x="170" y="473"/>
                  </a:lnTo>
                  <a:lnTo>
                    <a:pt x="148" y="464"/>
                  </a:lnTo>
                  <a:lnTo>
                    <a:pt x="127" y="455"/>
                  </a:lnTo>
                  <a:lnTo>
                    <a:pt x="107" y="443"/>
                  </a:lnTo>
                  <a:lnTo>
                    <a:pt x="89" y="428"/>
                  </a:lnTo>
                  <a:lnTo>
                    <a:pt x="71" y="413"/>
                  </a:lnTo>
                  <a:lnTo>
                    <a:pt x="56" y="395"/>
                  </a:lnTo>
                  <a:lnTo>
                    <a:pt x="41" y="377"/>
                  </a:lnTo>
                  <a:lnTo>
                    <a:pt x="30" y="357"/>
                  </a:lnTo>
                  <a:lnTo>
                    <a:pt x="19" y="336"/>
                  </a:lnTo>
                  <a:lnTo>
                    <a:pt x="11" y="314"/>
                  </a:lnTo>
                  <a:lnTo>
                    <a:pt x="5" y="290"/>
                  </a:lnTo>
                  <a:lnTo>
                    <a:pt x="1" y="267"/>
                  </a:lnTo>
                  <a:lnTo>
                    <a:pt x="1" y="254"/>
                  </a:lnTo>
                  <a:lnTo>
                    <a:pt x="0" y="242"/>
                  </a:lnTo>
                  <a:lnTo>
                    <a:pt x="0" y="242"/>
                  </a:lnTo>
                  <a:lnTo>
                    <a:pt x="1" y="229"/>
                  </a:lnTo>
                  <a:lnTo>
                    <a:pt x="1" y="217"/>
                  </a:lnTo>
                  <a:lnTo>
                    <a:pt x="5" y="193"/>
                  </a:lnTo>
                  <a:lnTo>
                    <a:pt x="11" y="170"/>
                  </a:lnTo>
                  <a:lnTo>
                    <a:pt x="19" y="147"/>
                  </a:lnTo>
                  <a:lnTo>
                    <a:pt x="30" y="126"/>
                  </a:lnTo>
                  <a:lnTo>
                    <a:pt x="41" y="107"/>
                  </a:lnTo>
                  <a:lnTo>
                    <a:pt x="56" y="87"/>
                  </a:lnTo>
                  <a:lnTo>
                    <a:pt x="71" y="71"/>
                  </a:lnTo>
                  <a:lnTo>
                    <a:pt x="89" y="55"/>
                  </a:lnTo>
                  <a:lnTo>
                    <a:pt x="107" y="41"/>
                  </a:lnTo>
                  <a:lnTo>
                    <a:pt x="127" y="29"/>
                  </a:lnTo>
                  <a:lnTo>
                    <a:pt x="148" y="18"/>
                  </a:lnTo>
                  <a:lnTo>
                    <a:pt x="170" y="10"/>
                  </a:lnTo>
                  <a:lnTo>
                    <a:pt x="194" y="5"/>
                  </a:lnTo>
                  <a:lnTo>
                    <a:pt x="217" y="1"/>
                  </a:lnTo>
                  <a:lnTo>
                    <a:pt x="230" y="0"/>
                  </a:lnTo>
                  <a:lnTo>
                    <a:pt x="242" y="0"/>
                  </a:lnTo>
                  <a:lnTo>
                    <a:pt x="242" y="0"/>
                  </a:lnTo>
                  <a:lnTo>
                    <a:pt x="254" y="0"/>
                  </a:lnTo>
                  <a:lnTo>
                    <a:pt x="267" y="1"/>
                  </a:lnTo>
                  <a:lnTo>
                    <a:pt x="292" y="5"/>
                  </a:lnTo>
                  <a:lnTo>
                    <a:pt x="314" y="10"/>
                  </a:lnTo>
                  <a:lnTo>
                    <a:pt x="337" y="18"/>
                  </a:lnTo>
                  <a:lnTo>
                    <a:pt x="358" y="29"/>
                  </a:lnTo>
                  <a:lnTo>
                    <a:pt x="378" y="41"/>
                  </a:lnTo>
                  <a:lnTo>
                    <a:pt x="397" y="55"/>
                  </a:lnTo>
                  <a:lnTo>
                    <a:pt x="413" y="71"/>
                  </a:lnTo>
                  <a:lnTo>
                    <a:pt x="430" y="87"/>
                  </a:lnTo>
                  <a:lnTo>
                    <a:pt x="443" y="107"/>
                  </a:lnTo>
                  <a:lnTo>
                    <a:pt x="455" y="126"/>
                  </a:lnTo>
                  <a:lnTo>
                    <a:pt x="466" y="147"/>
                  </a:lnTo>
                  <a:lnTo>
                    <a:pt x="474" y="170"/>
                  </a:lnTo>
                  <a:lnTo>
                    <a:pt x="479" y="193"/>
                  </a:lnTo>
                  <a:lnTo>
                    <a:pt x="483" y="217"/>
                  </a:lnTo>
                  <a:lnTo>
                    <a:pt x="484" y="229"/>
                  </a:lnTo>
                  <a:lnTo>
                    <a:pt x="484" y="242"/>
                  </a:lnTo>
                  <a:lnTo>
                    <a:pt x="484" y="242"/>
                  </a:lnTo>
                  <a:lnTo>
                    <a:pt x="484" y="254"/>
                  </a:lnTo>
                  <a:lnTo>
                    <a:pt x="483" y="267"/>
                  </a:lnTo>
                  <a:lnTo>
                    <a:pt x="479" y="290"/>
                  </a:lnTo>
                  <a:lnTo>
                    <a:pt x="474" y="314"/>
                  </a:lnTo>
                  <a:lnTo>
                    <a:pt x="466" y="336"/>
                  </a:lnTo>
                  <a:lnTo>
                    <a:pt x="455" y="357"/>
                  </a:lnTo>
                  <a:lnTo>
                    <a:pt x="443" y="377"/>
                  </a:lnTo>
                  <a:lnTo>
                    <a:pt x="430" y="395"/>
                  </a:lnTo>
                  <a:lnTo>
                    <a:pt x="413" y="413"/>
                  </a:lnTo>
                  <a:lnTo>
                    <a:pt x="397" y="428"/>
                  </a:lnTo>
                  <a:lnTo>
                    <a:pt x="378" y="443"/>
                  </a:lnTo>
                  <a:lnTo>
                    <a:pt x="358" y="455"/>
                  </a:lnTo>
                  <a:lnTo>
                    <a:pt x="337" y="464"/>
                  </a:lnTo>
                  <a:lnTo>
                    <a:pt x="314" y="473"/>
                  </a:lnTo>
                  <a:lnTo>
                    <a:pt x="292" y="479"/>
                  </a:lnTo>
                  <a:lnTo>
                    <a:pt x="267" y="483"/>
                  </a:lnTo>
                  <a:lnTo>
                    <a:pt x="254" y="484"/>
                  </a:lnTo>
                  <a:lnTo>
                    <a:pt x="242" y="484"/>
                  </a:lnTo>
                  <a:lnTo>
                    <a:pt x="242" y="484"/>
                  </a:lnTo>
                  <a:close/>
                  <a:moveTo>
                    <a:pt x="242" y="39"/>
                  </a:moveTo>
                  <a:lnTo>
                    <a:pt x="242" y="39"/>
                  </a:lnTo>
                  <a:lnTo>
                    <a:pt x="221" y="40"/>
                  </a:lnTo>
                  <a:lnTo>
                    <a:pt x="202" y="43"/>
                  </a:lnTo>
                  <a:lnTo>
                    <a:pt x="182" y="48"/>
                  </a:lnTo>
                  <a:lnTo>
                    <a:pt x="164" y="55"/>
                  </a:lnTo>
                  <a:lnTo>
                    <a:pt x="146" y="64"/>
                  </a:lnTo>
                  <a:lnTo>
                    <a:pt x="129" y="74"/>
                  </a:lnTo>
                  <a:lnTo>
                    <a:pt x="113" y="85"/>
                  </a:lnTo>
                  <a:lnTo>
                    <a:pt x="99" y="99"/>
                  </a:lnTo>
                  <a:lnTo>
                    <a:pt x="86" y="113"/>
                  </a:lnTo>
                  <a:lnTo>
                    <a:pt x="74" y="129"/>
                  </a:lnTo>
                  <a:lnTo>
                    <a:pt x="64" y="145"/>
                  </a:lnTo>
                  <a:lnTo>
                    <a:pt x="56" y="163"/>
                  </a:lnTo>
                  <a:lnTo>
                    <a:pt x="48" y="181"/>
                  </a:lnTo>
                  <a:lnTo>
                    <a:pt x="44" y="201"/>
                  </a:lnTo>
                  <a:lnTo>
                    <a:pt x="41" y="221"/>
                  </a:lnTo>
                  <a:lnTo>
                    <a:pt x="40" y="242"/>
                  </a:lnTo>
                  <a:lnTo>
                    <a:pt x="40" y="242"/>
                  </a:lnTo>
                  <a:lnTo>
                    <a:pt x="41" y="262"/>
                  </a:lnTo>
                  <a:lnTo>
                    <a:pt x="44" y="282"/>
                  </a:lnTo>
                  <a:lnTo>
                    <a:pt x="48" y="302"/>
                  </a:lnTo>
                  <a:lnTo>
                    <a:pt x="56" y="320"/>
                  </a:lnTo>
                  <a:lnTo>
                    <a:pt x="64" y="339"/>
                  </a:lnTo>
                  <a:lnTo>
                    <a:pt x="74" y="355"/>
                  </a:lnTo>
                  <a:lnTo>
                    <a:pt x="86" y="371"/>
                  </a:lnTo>
                  <a:lnTo>
                    <a:pt x="99" y="385"/>
                  </a:lnTo>
                  <a:lnTo>
                    <a:pt x="113" y="399"/>
                  </a:lnTo>
                  <a:lnTo>
                    <a:pt x="129" y="410"/>
                  </a:lnTo>
                  <a:lnTo>
                    <a:pt x="146" y="420"/>
                  </a:lnTo>
                  <a:lnTo>
                    <a:pt x="164" y="428"/>
                  </a:lnTo>
                  <a:lnTo>
                    <a:pt x="182" y="436"/>
                  </a:lnTo>
                  <a:lnTo>
                    <a:pt x="202" y="441"/>
                  </a:lnTo>
                  <a:lnTo>
                    <a:pt x="221" y="444"/>
                  </a:lnTo>
                  <a:lnTo>
                    <a:pt x="242" y="445"/>
                  </a:lnTo>
                  <a:lnTo>
                    <a:pt x="242" y="445"/>
                  </a:lnTo>
                  <a:lnTo>
                    <a:pt x="263" y="444"/>
                  </a:lnTo>
                  <a:lnTo>
                    <a:pt x="283" y="441"/>
                  </a:lnTo>
                  <a:lnTo>
                    <a:pt x="303" y="436"/>
                  </a:lnTo>
                  <a:lnTo>
                    <a:pt x="321" y="428"/>
                  </a:lnTo>
                  <a:lnTo>
                    <a:pt x="339" y="420"/>
                  </a:lnTo>
                  <a:lnTo>
                    <a:pt x="355" y="410"/>
                  </a:lnTo>
                  <a:lnTo>
                    <a:pt x="371" y="399"/>
                  </a:lnTo>
                  <a:lnTo>
                    <a:pt x="385" y="385"/>
                  </a:lnTo>
                  <a:lnTo>
                    <a:pt x="399" y="371"/>
                  </a:lnTo>
                  <a:lnTo>
                    <a:pt x="410" y="355"/>
                  </a:lnTo>
                  <a:lnTo>
                    <a:pt x="420" y="339"/>
                  </a:lnTo>
                  <a:lnTo>
                    <a:pt x="429" y="320"/>
                  </a:lnTo>
                  <a:lnTo>
                    <a:pt x="436" y="302"/>
                  </a:lnTo>
                  <a:lnTo>
                    <a:pt x="441" y="282"/>
                  </a:lnTo>
                  <a:lnTo>
                    <a:pt x="444" y="262"/>
                  </a:lnTo>
                  <a:lnTo>
                    <a:pt x="445" y="242"/>
                  </a:lnTo>
                  <a:lnTo>
                    <a:pt x="445" y="242"/>
                  </a:lnTo>
                  <a:lnTo>
                    <a:pt x="444" y="221"/>
                  </a:lnTo>
                  <a:lnTo>
                    <a:pt x="441" y="201"/>
                  </a:lnTo>
                  <a:lnTo>
                    <a:pt x="436" y="181"/>
                  </a:lnTo>
                  <a:lnTo>
                    <a:pt x="429" y="163"/>
                  </a:lnTo>
                  <a:lnTo>
                    <a:pt x="420" y="145"/>
                  </a:lnTo>
                  <a:lnTo>
                    <a:pt x="410" y="129"/>
                  </a:lnTo>
                  <a:lnTo>
                    <a:pt x="399" y="113"/>
                  </a:lnTo>
                  <a:lnTo>
                    <a:pt x="385" y="99"/>
                  </a:lnTo>
                  <a:lnTo>
                    <a:pt x="371" y="85"/>
                  </a:lnTo>
                  <a:lnTo>
                    <a:pt x="355" y="74"/>
                  </a:lnTo>
                  <a:lnTo>
                    <a:pt x="339" y="64"/>
                  </a:lnTo>
                  <a:lnTo>
                    <a:pt x="321" y="55"/>
                  </a:lnTo>
                  <a:lnTo>
                    <a:pt x="303" y="48"/>
                  </a:lnTo>
                  <a:lnTo>
                    <a:pt x="283" y="43"/>
                  </a:lnTo>
                  <a:lnTo>
                    <a:pt x="263" y="40"/>
                  </a:lnTo>
                  <a:lnTo>
                    <a:pt x="242" y="39"/>
                  </a:lnTo>
                  <a:lnTo>
                    <a:pt x="242" y="39"/>
                  </a:lnTo>
                  <a:close/>
                </a:path>
              </a:pathLst>
            </a:custGeom>
            <a:solidFill>
              <a:schemeClr val="tx1"/>
            </a:solidFill>
            <a:ln w="9525">
              <a:noFill/>
              <a:round/>
            </a:ln>
            <a:effectLst>
              <a:outerShdw blurRad="50800" dist="12700" dir="2700000">
                <a:srgbClr val="000000">
                  <a:alpha val="43000"/>
                </a:srgbClr>
              </a:outerShdw>
            </a:effectLst>
          </p:spPr>
          <p:txBody>
            <a:bodyPr vert="horz" wrap="square" lIns="68580" tIns="34290" rIns="68580" bIns="34290" numCol="1" anchor="t" anchorCtr="0" compatLnSpc="1">
              <a:normAutofit fontScale="57500" lnSpcReduction="20000"/>
            </a:bodyPr>
            <a:lstStyle/>
            <a:p>
              <a:endParaRPr lang="en-US" sz="1350">
                <a:sym typeface="Arial" pitchFamily="34" charset="0"/>
              </a:endParaRPr>
            </a:p>
          </p:txBody>
        </p:sp>
        <p:sp>
          <p:nvSpPr>
            <p:cNvPr id="6" name="Freeform 7"/>
            <p:cNvSpPr/>
            <p:nvPr>
              <p:custDataLst>
                <p:tags r:id="rId5"/>
              </p:custDataLst>
            </p:nvPr>
          </p:nvSpPr>
          <p:spPr bwMode="auto">
            <a:xfrm rot="20700000">
              <a:off x="1408202" y="1628708"/>
              <a:ext cx="134429" cy="676702"/>
            </a:xfrm>
            <a:custGeom>
              <a:avLst/>
              <a:gdLst/>
              <a:ahLst/>
              <a:cxnLst>
                <a:cxn ang="0">
                  <a:pos x="297" y="2305"/>
                </a:cxn>
                <a:cxn ang="0">
                  <a:pos x="291" y="2299"/>
                </a:cxn>
                <a:cxn ang="0">
                  <a:pos x="259" y="2225"/>
                </a:cxn>
                <a:cxn ang="0">
                  <a:pos x="196" y="2013"/>
                </a:cxn>
                <a:cxn ang="0">
                  <a:pos x="130" y="1718"/>
                </a:cxn>
                <a:cxn ang="0">
                  <a:pos x="77" y="1381"/>
                </a:cxn>
                <a:cxn ang="0">
                  <a:pos x="59" y="1221"/>
                </a:cxn>
                <a:cxn ang="0">
                  <a:pos x="52" y="875"/>
                </a:cxn>
                <a:cxn ang="0">
                  <a:pos x="72" y="558"/>
                </a:cxn>
                <a:cxn ang="0">
                  <a:pos x="96" y="392"/>
                </a:cxn>
                <a:cxn ang="0">
                  <a:pos x="128" y="248"/>
                </a:cxn>
                <a:cxn ang="0">
                  <a:pos x="169" y="136"/>
                </a:cxn>
                <a:cxn ang="0">
                  <a:pos x="206" y="79"/>
                </a:cxn>
                <a:cxn ang="0">
                  <a:pos x="231" y="59"/>
                </a:cxn>
                <a:cxn ang="0">
                  <a:pos x="256" y="52"/>
                </a:cxn>
                <a:cxn ang="0">
                  <a:pos x="270" y="57"/>
                </a:cxn>
                <a:cxn ang="0">
                  <a:pos x="291" y="78"/>
                </a:cxn>
                <a:cxn ang="0">
                  <a:pos x="322" y="148"/>
                </a:cxn>
                <a:cxn ang="0">
                  <a:pos x="353" y="288"/>
                </a:cxn>
                <a:cxn ang="0">
                  <a:pos x="375" y="468"/>
                </a:cxn>
                <a:cxn ang="0">
                  <a:pos x="394" y="884"/>
                </a:cxn>
                <a:cxn ang="0">
                  <a:pos x="394" y="1404"/>
                </a:cxn>
                <a:cxn ang="0">
                  <a:pos x="392" y="1552"/>
                </a:cxn>
                <a:cxn ang="0">
                  <a:pos x="379" y="1787"/>
                </a:cxn>
                <a:cxn ang="0">
                  <a:pos x="411" y="1979"/>
                </a:cxn>
                <a:cxn ang="0">
                  <a:pos x="430" y="1783"/>
                </a:cxn>
                <a:cxn ang="0">
                  <a:pos x="444" y="1549"/>
                </a:cxn>
                <a:cxn ang="0">
                  <a:pos x="446" y="1405"/>
                </a:cxn>
                <a:cxn ang="0">
                  <a:pos x="445" y="859"/>
                </a:cxn>
                <a:cxn ang="0">
                  <a:pos x="425" y="458"/>
                </a:cxn>
                <a:cxn ang="0">
                  <a:pos x="406" y="291"/>
                </a:cxn>
                <a:cxn ang="0">
                  <a:pos x="377" y="155"/>
                </a:cxn>
                <a:cxn ang="0">
                  <a:pos x="338" y="59"/>
                </a:cxn>
                <a:cxn ang="0">
                  <a:pos x="316" y="28"/>
                </a:cxn>
                <a:cxn ang="0">
                  <a:pos x="287" y="7"/>
                </a:cxn>
                <a:cxn ang="0">
                  <a:pos x="256" y="0"/>
                </a:cxn>
                <a:cxn ang="0">
                  <a:pos x="220" y="7"/>
                </a:cxn>
                <a:cxn ang="0">
                  <a:pos x="177" y="34"/>
                </a:cxn>
                <a:cxn ang="0">
                  <a:pos x="140" y="83"/>
                </a:cxn>
                <a:cxn ang="0">
                  <a:pos x="92" y="191"/>
                </a:cxn>
                <a:cxn ang="0">
                  <a:pos x="55" y="334"/>
                </a:cxn>
                <a:cxn ang="0">
                  <a:pos x="28" y="502"/>
                </a:cxn>
                <a:cxn ang="0">
                  <a:pos x="4" y="779"/>
                </a:cxn>
                <a:cxn ang="0">
                  <a:pos x="3" y="1143"/>
                </a:cxn>
                <a:cxn ang="0">
                  <a:pos x="15" y="1300"/>
                </a:cxn>
                <a:cxn ang="0">
                  <a:pos x="66" y="1656"/>
                </a:cxn>
                <a:cxn ang="0">
                  <a:pos x="140" y="2005"/>
                </a:cxn>
                <a:cxn ang="0">
                  <a:pos x="186" y="2171"/>
                </a:cxn>
                <a:cxn ang="0">
                  <a:pos x="235" y="2300"/>
                </a:cxn>
                <a:cxn ang="0">
                  <a:pos x="270" y="2352"/>
                </a:cxn>
                <a:cxn ang="0">
                  <a:pos x="294" y="2364"/>
                </a:cxn>
                <a:cxn ang="0">
                  <a:pos x="313" y="2361"/>
                </a:cxn>
                <a:cxn ang="0">
                  <a:pos x="339" y="2334"/>
                </a:cxn>
                <a:cxn ang="0">
                  <a:pos x="326" y="2307"/>
                </a:cxn>
              </a:cxnLst>
              <a:rect l="0" t="0" r="r" b="b"/>
              <a:pathLst>
                <a:path w="448" h="2364">
                  <a:moveTo>
                    <a:pt x="300" y="2306"/>
                  </a:moveTo>
                  <a:lnTo>
                    <a:pt x="300" y="2306"/>
                  </a:lnTo>
                  <a:lnTo>
                    <a:pt x="298" y="2306"/>
                  </a:lnTo>
                  <a:lnTo>
                    <a:pt x="297" y="2305"/>
                  </a:lnTo>
                  <a:lnTo>
                    <a:pt x="297" y="2305"/>
                  </a:lnTo>
                  <a:lnTo>
                    <a:pt x="296" y="2306"/>
                  </a:lnTo>
                  <a:lnTo>
                    <a:pt x="296" y="2306"/>
                  </a:lnTo>
                  <a:lnTo>
                    <a:pt x="291" y="2299"/>
                  </a:lnTo>
                  <a:lnTo>
                    <a:pt x="285" y="2288"/>
                  </a:lnTo>
                  <a:lnTo>
                    <a:pt x="278" y="2276"/>
                  </a:lnTo>
                  <a:lnTo>
                    <a:pt x="272" y="2261"/>
                  </a:lnTo>
                  <a:lnTo>
                    <a:pt x="259" y="2225"/>
                  </a:lnTo>
                  <a:lnTo>
                    <a:pt x="243" y="2183"/>
                  </a:lnTo>
                  <a:lnTo>
                    <a:pt x="228" y="2132"/>
                  </a:lnTo>
                  <a:lnTo>
                    <a:pt x="212" y="2075"/>
                  </a:lnTo>
                  <a:lnTo>
                    <a:pt x="196" y="2013"/>
                  </a:lnTo>
                  <a:lnTo>
                    <a:pt x="179" y="1946"/>
                  </a:lnTo>
                  <a:lnTo>
                    <a:pt x="161" y="1873"/>
                  </a:lnTo>
                  <a:lnTo>
                    <a:pt x="146" y="1798"/>
                  </a:lnTo>
                  <a:lnTo>
                    <a:pt x="130" y="1718"/>
                  </a:lnTo>
                  <a:lnTo>
                    <a:pt x="115" y="1637"/>
                  </a:lnTo>
                  <a:lnTo>
                    <a:pt x="100" y="1553"/>
                  </a:lnTo>
                  <a:lnTo>
                    <a:pt x="88" y="1467"/>
                  </a:lnTo>
                  <a:lnTo>
                    <a:pt x="77" y="1381"/>
                  </a:lnTo>
                  <a:lnTo>
                    <a:pt x="66" y="1295"/>
                  </a:lnTo>
                  <a:lnTo>
                    <a:pt x="66" y="1295"/>
                  </a:lnTo>
                  <a:lnTo>
                    <a:pt x="62" y="1259"/>
                  </a:lnTo>
                  <a:lnTo>
                    <a:pt x="59" y="1221"/>
                  </a:lnTo>
                  <a:lnTo>
                    <a:pt x="55" y="1140"/>
                  </a:lnTo>
                  <a:lnTo>
                    <a:pt x="52" y="1055"/>
                  </a:lnTo>
                  <a:lnTo>
                    <a:pt x="51" y="966"/>
                  </a:lnTo>
                  <a:lnTo>
                    <a:pt x="52" y="875"/>
                  </a:lnTo>
                  <a:lnTo>
                    <a:pt x="56" y="784"/>
                  </a:lnTo>
                  <a:lnTo>
                    <a:pt x="61" y="692"/>
                  </a:lnTo>
                  <a:lnTo>
                    <a:pt x="68" y="602"/>
                  </a:lnTo>
                  <a:lnTo>
                    <a:pt x="72" y="558"/>
                  </a:lnTo>
                  <a:lnTo>
                    <a:pt x="78" y="515"/>
                  </a:lnTo>
                  <a:lnTo>
                    <a:pt x="83" y="473"/>
                  </a:lnTo>
                  <a:lnTo>
                    <a:pt x="89" y="431"/>
                  </a:lnTo>
                  <a:lnTo>
                    <a:pt x="96" y="392"/>
                  </a:lnTo>
                  <a:lnTo>
                    <a:pt x="103" y="354"/>
                  </a:lnTo>
                  <a:lnTo>
                    <a:pt x="111" y="316"/>
                  </a:lnTo>
                  <a:lnTo>
                    <a:pt x="119" y="281"/>
                  </a:lnTo>
                  <a:lnTo>
                    <a:pt x="128" y="248"/>
                  </a:lnTo>
                  <a:lnTo>
                    <a:pt x="138" y="216"/>
                  </a:lnTo>
                  <a:lnTo>
                    <a:pt x="147" y="187"/>
                  </a:lnTo>
                  <a:lnTo>
                    <a:pt x="158" y="160"/>
                  </a:lnTo>
                  <a:lnTo>
                    <a:pt x="169" y="136"/>
                  </a:lnTo>
                  <a:lnTo>
                    <a:pt x="181" y="115"/>
                  </a:lnTo>
                  <a:lnTo>
                    <a:pt x="192" y="95"/>
                  </a:lnTo>
                  <a:lnTo>
                    <a:pt x="206" y="79"/>
                  </a:lnTo>
                  <a:lnTo>
                    <a:pt x="206" y="79"/>
                  </a:lnTo>
                  <a:lnTo>
                    <a:pt x="212" y="72"/>
                  </a:lnTo>
                  <a:lnTo>
                    <a:pt x="218" y="67"/>
                  </a:lnTo>
                  <a:lnTo>
                    <a:pt x="225" y="63"/>
                  </a:lnTo>
                  <a:lnTo>
                    <a:pt x="231" y="59"/>
                  </a:lnTo>
                  <a:lnTo>
                    <a:pt x="237" y="56"/>
                  </a:lnTo>
                  <a:lnTo>
                    <a:pt x="243" y="54"/>
                  </a:lnTo>
                  <a:lnTo>
                    <a:pt x="249" y="53"/>
                  </a:lnTo>
                  <a:lnTo>
                    <a:pt x="256" y="52"/>
                  </a:lnTo>
                  <a:lnTo>
                    <a:pt x="256" y="52"/>
                  </a:lnTo>
                  <a:lnTo>
                    <a:pt x="259" y="53"/>
                  </a:lnTo>
                  <a:lnTo>
                    <a:pt x="264" y="54"/>
                  </a:lnTo>
                  <a:lnTo>
                    <a:pt x="270" y="57"/>
                  </a:lnTo>
                  <a:lnTo>
                    <a:pt x="278" y="64"/>
                  </a:lnTo>
                  <a:lnTo>
                    <a:pt x="278" y="64"/>
                  </a:lnTo>
                  <a:lnTo>
                    <a:pt x="285" y="70"/>
                  </a:lnTo>
                  <a:lnTo>
                    <a:pt x="291" y="78"/>
                  </a:lnTo>
                  <a:lnTo>
                    <a:pt x="296" y="88"/>
                  </a:lnTo>
                  <a:lnTo>
                    <a:pt x="301" y="98"/>
                  </a:lnTo>
                  <a:lnTo>
                    <a:pt x="312" y="121"/>
                  </a:lnTo>
                  <a:lnTo>
                    <a:pt x="322" y="148"/>
                  </a:lnTo>
                  <a:lnTo>
                    <a:pt x="330" y="178"/>
                  </a:lnTo>
                  <a:lnTo>
                    <a:pt x="338" y="212"/>
                  </a:lnTo>
                  <a:lnTo>
                    <a:pt x="347" y="249"/>
                  </a:lnTo>
                  <a:lnTo>
                    <a:pt x="353" y="288"/>
                  </a:lnTo>
                  <a:lnTo>
                    <a:pt x="359" y="330"/>
                  </a:lnTo>
                  <a:lnTo>
                    <a:pt x="365" y="374"/>
                  </a:lnTo>
                  <a:lnTo>
                    <a:pt x="370" y="421"/>
                  </a:lnTo>
                  <a:lnTo>
                    <a:pt x="375" y="468"/>
                  </a:lnTo>
                  <a:lnTo>
                    <a:pt x="382" y="569"/>
                  </a:lnTo>
                  <a:lnTo>
                    <a:pt x="388" y="672"/>
                  </a:lnTo>
                  <a:lnTo>
                    <a:pt x="391" y="779"/>
                  </a:lnTo>
                  <a:lnTo>
                    <a:pt x="394" y="884"/>
                  </a:lnTo>
                  <a:lnTo>
                    <a:pt x="396" y="988"/>
                  </a:lnTo>
                  <a:lnTo>
                    <a:pt x="396" y="1088"/>
                  </a:lnTo>
                  <a:lnTo>
                    <a:pt x="395" y="1266"/>
                  </a:lnTo>
                  <a:lnTo>
                    <a:pt x="394" y="1404"/>
                  </a:lnTo>
                  <a:lnTo>
                    <a:pt x="394" y="1404"/>
                  </a:lnTo>
                  <a:lnTo>
                    <a:pt x="393" y="1504"/>
                  </a:lnTo>
                  <a:lnTo>
                    <a:pt x="393" y="1504"/>
                  </a:lnTo>
                  <a:lnTo>
                    <a:pt x="392" y="1552"/>
                  </a:lnTo>
                  <a:lnTo>
                    <a:pt x="390" y="1604"/>
                  </a:lnTo>
                  <a:lnTo>
                    <a:pt x="387" y="1662"/>
                  </a:lnTo>
                  <a:lnTo>
                    <a:pt x="384" y="1723"/>
                  </a:lnTo>
                  <a:lnTo>
                    <a:pt x="379" y="1787"/>
                  </a:lnTo>
                  <a:lnTo>
                    <a:pt x="372" y="1851"/>
                  </a:lnTo>
                  <a:lnTo>
                    <a:pt x="366" y="1916"/>
                  </a:lnTo>
                  <a:lnTo>
                    <a:pt x="359" y="1979"/>
                  </a:lnTo>
                  <a:lnTo>
                    <a:pt x="411" y="1979"/>
                  </a:lnTo>
                  <a:lnTo>
                    <a:pt x="411" y="1979"/>
                  </a:lnTo>
                  <a:lnTo>
                    <a:pt x="418" y="1915"/>
                  </a:lnTo>
                  <a:lnTo>
                    <a:pt x="424" y="1850"/>
                  </a:lnTo>
                  <a:lnTo>
                    <a:pt x="430" y="1783"/>
                  </a:lnTo>
                  <a:lnTo>
                    <a:pt x="435" y="1719"/>
                  </a:lnTo>
                  <a:lnTo>
                    <a:pt x="439" y="1657"/>
                  </a:lnTo>
                  <a:lnTo>
                    <a:pt x="442" y="1600"/>
                  </a:lnTo>
                  <a:lnTo>
                    <a:pt x="444" y="1549"/>
                  </a:lnTo>
                  <a:lnTo>
                    <a:pt x="444" y="1504"/>
                  </a:lnTo>
                  <a:lnTo>
                    <a:pt x="444" y="1504"/>
                  </a:lnTo>
                  <a:lnTo>
                    <a:pt x="446" y="1405"/>
                  </a:lnTo>
                  <a:lnTo>
                    <a:pt x="446" y="1405"/>
                  </a:lnTo>
                  <a:lnTo>
                    <a:pt x="448" y="1186"/>
                  </a:lnTo>
                  <a:lnTo>
                    <a:pt x="448" y="1077"/>
                  </a:lnTo>
                  <a:lnTo>
                    <a:pt x="447" y="967"/>
                  </a:lnTo>
                  <a:lnTo>
                    <a:pt x="445" y="859"/>
                  </a:lnTo>
                  <a:lnTo>
                    <a:pt x="443" y="753"/>
                  </a:lnTo>
                  <a:lnTo>
                    <a:pt x="439" y="651"/>
                  </a:lnTo>
                  <a:lnTo>
                    <a:pt x="432" y="552"/>
                  </a:lnTo>
                  <a:lnTo>
                    <a:pt x="425" y="458"/>
                  </a:lnTo>
                  <a:lnTo>
                    <a:pt x="421" y="414"/>
                  </a:lnTo>
                  <a:lnTo>
                    <a:pt x="416" y="371"/>
                  </a:lnTo>
                  <a:lnTo>
                    <a:pt x="411" y="330"/>
                  </a:lnTo>
                  <a:lnTo>
                    <a:pt x="406" y="291"/>
                  </a:lnTo>
                  <a:lnTo>
                    <a:pt x="398" y="253"/>
                  </a:lnTo>
                  <a:lnTo>
                    <a:pt x="392" y="218"/>
                  </a:lnTo>
                  <a:lnTo>
                    <a:pt x="385" y="186"/>
                  </a:lnTo>
                  <a:lnTo>
                    <a:pt x="377" y="155"/>
                  </a:lnTo>
                  <a:lnTo>
                    <a:pt x="368" y="127"/>
                  </a:lnTo>
                  <a:lnTo>
                    <a:pt x="359" y="101"/>
                  </a:lnTo>
                  <a:lnTo>
                    <a:pt x="349" y="78"/>
                  </a:lnTo>
                  <a:lnTo>
                    <a:pt x="338" y="59"/>
                  </a:lnTo>
                  <a:lnTo>
                    <a:pt x="327" y="41"/>
                  </a:lnTo>
                  <a:lnTo>
                    <a:pt x="321" y="34"/>
                  </a:lnTo>
                  <a:lnTo>
                    <a:pt x="316" y="28"/>
                  </a:lnTo>
                  <a:lnTo>
                    <a:pt x="316" y="28"/>
                  </a:lnTo>
                  <a:lnTo>
                    <a:pt x="308" y="22"/>
                  </a:lnTo>
                  <a:lnTo>
                    <a:pt x="301" y="15"/>
                  </a:lnTo>
                  <a:lnTo>
                    <a:pt x="294" y="11"/>
                  </a:lnTo>
                  <a:lnTo>
                    <a:pt x="287" y="7"/>
                  </a:lnTo>
                  <a:lnTo>
                    <a:pt x="279" y="4"/>
                  </a:lnTo>
                  <a:lnTo>
                    <a:pt x="271" y="2"/>
                  </a:lnTo>
                  <a:lnTo>
                    <a:pt x="264" y="1"/>
                  </a:lnTo>
                  <a:lnTo>
                    <a:pt x="256" y="0"/>
                  </a:lnTo>
                  <a:lnTo>
                    <a:pt x="256" y="0"/>
                  </a:lnTo>
                  <a:lnTo>
                    <a:pt x="243" y="1"/>
                  </a:lnTo>
                  <a:lnTo>
                    <a:pt x="232" y="3"/>
                  </a:lnTo>
                  <a:lnTo>
                    <a:pt x="220" y="7"/>
                  </a:lnTo>
                  <a:lnTo>
                    <a:pt x="209" y="11"/>
                  </a:lnTo>
                  <a:lnTo>
                    <a:pt x="199" y="17"/>
                  </a:lnTo>
                  <a:lnTo>
                    <a:pt x="187" y="26"/>
                  </a:lnTo>
                  <a:lnTo>
                    <a:pt x="177" y="34"/>
                  </a:lnTo>
                  <a:lnTo>
                    <a:pt x="168" y="44"/>
                  </a:lnTo>
                  <a:lnTo>
                    <a:pt x="168" y="44"/>
                  </a:lnTo>
                  <a:lnTo>
                    <a:pt x="153" y="62"/>
                  </a:lnTo>
                  <a:lnTo>
                    <a:pt x="140" y="83"/>
                  </a:lnTo>
                  <a:lnTo>
                    <a:pt x="127" y="106"/>
                  </a:lnTo>
                  <a:lnTo>
                    <a:pt x="115" y="132"/>
                  </a:lnTo>
                  <a:lnTo>
                    <a:pt x="103" y="160"/>
                  </a:lnTo>
                  <a:lnTo>
                    <a:pt x="92" y="191"/>
                  </a:lnTo>
                  <a:lnTo>
                    <a:pt x="82" y="224"/>
                  </a:lnTo>
                  <a:lnTo>
                    <a:pt x="72" y="258"/>
                  </a:lnTo>
                  <a:lnTo>
                    <a:pt x="63" y="296"/>
                  </a:lnTo>
                  <a:lnTo>
                    <a:pt x="55" y="334"/>
                  </a:lnTo>
                  <a:lnTo>
                    <a:pt x="48" y="374"/>
                  </a:lnTo>
                  <a:lnTo>
                    <a:pt x="40" y="416"/>
                  </a:lnTo>
                  <a:lnTo>
                    <a:pt x="34" y="458"/>
                  </a:lnTo>
                  <a:lnTo>
                    <a:pt x="28" y="502"/>
                  </a:lnTo>
                  <a:lnTo>
                    <a:pt x="23" y="547"/>
                  </a:lnTo>
                  <a:lnTo>
                    <a:pt x="18" y="592"/>
                  </a:lnTo>
                  <a:lnTo>
                    <a:pt x="10" y="685"/>
                  </a:lnTo>
                  <a:lnTo>
                    <a:pt x="4" y="779"/>
                  </a:lnTo>
                  <a:lnTo>
                    <a:pt x="1" y="873"/>
                  </a:lnTo>
                  <a:lnTo>
                    <a:pt x="0" y="965"/>
                  </a:lnTo>
                  <a:lnTo>
                    <a:pt x="0" y="1056"/>
                  </a:lnTo>
                  <a:lnTo>
                    <a:pt x="3" y="1143"/>
                  </a:lnTo>
                  <a:lnTo>
                    <a:pt x="8" y="1225"/>
                  </a:lnTo>
                  <a:lnTo>
                    <a:pt x="11" y="1264"/>
                  </a:lnTo>
                  <a:lnTo>
                    <a:pt x="15" y="1300"/>
                  </a:lnTo>
                  <a:lnTo>
                    <a:pt x="15" y="1300"/>
                  </a:lnTo>
                  <a:lnTo>
                    <a:pt x="25" y="1386"/>
                  </a:lnTo>
                  <a:lnTo>
                    <a:pt x="37" y="1475"/>
                  </a:lnTo>
                  <a:lnTo>
                    <a:pt x="51" y="1565"/>
                  </a:lnTo>
                  <a:lnTo>
                    <a:pt x="66" y="1656"/>
                  </a:lnTo>
                  <a:lnTo>
                    <a:pt x="83" y="1746"/>
                  </a:lnTo>
                  <a:lnTo>
                    <a:pt x="100" y="1835"/>
                  </a:lnTo>
                  <a:lnTo>
                    <a:pt x="120" y="1922"/>
                  </a:lnTo>
                  <a:lnTo>
                    <a:pt x="140" y="2005"/>
                  </a:lnTo>
                  <a:lnTo>
                    <a:pt x="140" y="2005"/>
                  </a:lnTo>
                  <a:lnTo>
                    <a:pt x="156" y="2068"/>
                  </a:lnTo>
                  <a:lnTo>
                    <a:pt x="172" y="2123"/>
                  </a:lnTo>
                  <a:lnTo>
                    <a:pt x="186" y="2171"/>
                  </a:lnTo>
                  <a:lnTo>
                    <a:pt x="200" y="2212"/>
                  </a:lnTo>
                  <a:lnTo>
                    <a:pt x="212" y="2247"/>
                  </a:lnTo>
                  <a:lnTo>
                    <a:pt x="223" y="2276"/>
                  </a:lnTo>
                  <a:lnTo>
                    <a:pt x="235" y="2300"/>
                  </a:lnTo>
                  <a:lnTo>
                    <a:pt x="245" y="2318"/>
                  </a:lnTo>
                  <a:lnTo>
                    <a:pt x="255" y="2334"/>
                  </a:lnTo>
                  <a:lnTo>
                    <a:pt x="263" y="2344"/>
                  </a:lnTo>
                  <a:lnTo>
                    <a:pt x="270" y="2352"/>
                  </a:lnTo>
                  <a:lnTo>
                    <a:pt x="277" y="2358"/>
                  </a:lnTo>
                  <a:lnTo>
                    <a:pt x="283" y="2361"/>
                  </a:lnTo>
                  <a:lnTo>
                    <a:pt x="290" y="2363"/>
                  </a:lnTo>
                  <a:lnTo>
                    <a:pt x="294" y="2364"/>
                  </a:lnTo>
                  <a:lnTo>
                    <a:pt x="298" y="2364"/>
                  </a:lnTo>
                  <a:lnTo>
                    <a:pt x="298" y="2364"/>
                  </a:lnTo>
                  <a:lnTo>
                    <a:pt x="306" y="2363"/>
                  </a:lnTo>
                  <a:lnTo>
                    <a:pt x="313" y="2361"/>
                  </a:lnTo>
                  <a:lnTo>
                    <a:pt x="321" y="2357"/>
                  </a:lnTo>
                  <a:lnTo>
                    <a:pt x="327" y="2350"/>
                  </a:lnTo>
                  <a:lnTo>
                    <a:pt x="333" y="2343"/>
                  </a:lnTo>
                  <a:lnTo>
                    <a:pt x="339" y="2334"/>
                  </a:lnTo>
                  <a:lnTo>
                    <a:pt x="345" y="2322"/>
                  </a:lnTo>
                  <a:lnTo>
                    <a:pt x="351" y="2309"/>
                  </a:lnTo>
                  <a:lnTo>
                    <a:pt x="351" y="2309"/>
                  </a:lnTo>
                  <a:lnTo>
                    <a:pt x="326" y="2307"/>
                  </a:lnTo>
                  <a:lnTo>
                    <a:pt x="300" y="2306"/>
                  </a:lnTo>
                  <a:lnTo>
                    <a:pt x="300" y="2306"/>
                  </a:lnTo>
                  <a:close/>
                </a:path>
              </a:pathLst>
            </a:custGeom>
            <a:solidFill>
              <a:schemeClr val="tx1"/>
            </a:soli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7" name="Freeform 5"/>
            <p:cNvSpPr>
              <a:spLocks noEditPoints="1"/>
            </p:cNvSpPr>
            <p:nvPr>
              <p:custDataLst>
                <p:tags r:id="rId6"/>
              </p:custDataLst>
            </p:nvPr>
          </p:nvSpPr>
          <p:spPr bwMode="auto">
            <a:xfrm rot="20700000">
              <a:off x="1444074" y="3613165"/>
              <a:ext cx="1182851" cy="636649"/>
            </a:xfrm>
            <a:custGeom>
              <a:avLst/>
              <a:gdLst/>
              <a:ahLst/>
              <a:cxnLst>
                <a:cxn ang="0">
                  <a:pos x="4782" y="2720"/>
                </a:cxn>
                <a:cxn ang="0">
                  <a:pos x="0" y="2720"/>
                </a:cxn>
                <a:cxn ang="0">
                  <a:pos x="0" y="0"/>
                </a:cxn>
                <a:cxn ang="0">
                  <a:pos x="4782" y="0"/>
                </a:cxn>
                <a:cxn ang="0">
                  <a:pos x="4782" y="2720"/>
                </a:cxn>
                <a:cxn ang="0">
                  <a:pos x="4782" y="2720"/>
                </a:cxn>
                <a:cxn ang="0">
                  <a:pos x="80" y="2640"/>
                </a:cxn>
                <a:cxn ang="0">
                  <a:pos x="4702" y="2640"/>
                </a:cxn>
                <a:cxn ang="0">
                  <a:pos x="4702" y="80"/>
                </a:cxn>
                <a:cxn ang="0">
                  <a:pos x="80" y="80"/>
                </a:cxn>
                <a:cxn ang="0">
                  <a:pos x="80" y="2640"/>
                </a:cxn>
                <a:cxn ang="0">
                  <a:pos x="80" y="2640"/>
                </a:cxn>
              </a:cxnLst>
              <a:rect l="0" t="0" r="r" b="b"/>
              <a:pathLst>
                <a:path w="4782" h="2720">
                  <a:moveTo>
                    <a:pt x="4782" y="2720"/>
                  </a:moveTo>
                  <a:lnTo>
                    <a:pt x="0" y="2720"/>
                  </a:lnTo>
                  <a:lnTo>
                    <a:pt x="0" y="0"/>
                  </a:lnTo>
                  <a:lnTo>
                    <a:pt x="4782" y="0"/>
                  </a:lnTo>
                  <a:lnTo>
                    <a:pt x="4782" y="2720"/>
                  </a:lnTo>
                  <a:lnTo>
                    <a:pt x="4782" y="2720"/>
                  </a:lnTo>
                  <a:close/>
                  <a:moveTo>
                    <a:pt x="80" y="2640"/>
                  </a:moveTo>
                  <a:lnTo>
                    <a:pt x="4702" y="2640"/>
                  </a:lnTo>
                  <a:lnTo>
                    <a:pt x="4702" y="80"/>
                  </a:lnTo>
                  <a:lnTo>
                    <a:pt x="80" y="80"/>
                  </a:lnTo>
                  <a:lnTo>
                    <a:pt x="80" y="2640"/>
                  </a:lnTo>
                  <a:lnTo>
                    <a:pt x="80" y="2640"/>
                  </a:lnTo>
                  <a:close/>
                </a:path>
              </a:pathLst>
            </a:custGeom>
            <a:gradFill flip="none" rotWithShape="1">
              <a:gsLst>
                <a:gs pos="0">
                  <a:srgbClr val="F8FAFF"/>
                </a:gs>
                <a:gs pos="100000">
                  <a:srgbClr val="CECECE"/>
                </a:gs>
              </a:gsLst>
              <a:lin ang="2700000" scaled="0"/>
              <a:tileRect/>
            </a:gra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8" name="Rectangle 18"/>
            <p:cNvSpPr/>
            <p:nvPr>
              <p:custDataLst>
                <p:tags r:id="rId7"/>
              </p:custDataLst>
            </p:nvPr>
          </p:nvSpPr>
          <p:spPr>
            <a:xfrm rot="20700000">
              <a:off x="1490827" y="3656272"/>
              <a:ext cx="1089343" cy="550436"/>
            </a:xfrm>
            <a:prstGeom prst="rect">
              <a:avLst/>
            </a:prstGeom>
            <a:gradFill flip="none" rotWithShape="1">
              <a:gsLst>
                <a:gs pos="0">
                  <a:srgbClr val="F8FAFF"/>
                </a:gs>
                <a:gs pos="100000">
                  <a:srgbClr val="CECECE"/>
                </a:gs>
              </a:gsLst>
              <a:lin ang="2700000" scaled="0"/>
              <a:tileRect/>
            </a:gradFill>
            <a:ln w="9525">
              <a:noFill/>
              <a:round/>
            </a:ln>
          </p:spPr>
          <p:txBody>
            <a:bodyPr vert="horz" wrap="square" lIns="0" tIns="0" rIns="0" bIns="0" numCol="1" anchor="ctr" anchorCtr="1" compatLnSpc="1">
              <a:normAutofit/>
            </a:bodyPr>
            <a:lstStyle/>
            <a:p>
              <a:pPr algn="ctr"/>
              <a:r>
                <a:rPr lang="en-US" sz="1600" dirty="0">
                  <a:latin typeface="+mj-lt"/>
                  <a:ea typeface="+mj-ea"/>
                  <a:cs typeface="+mj-cs"/>
                  <a:sym typeface="Arial" pitchFamily="34" charset="0"/>
                </a:rPr>
                <a:t>English in China</a:t>
              </a:r>
              <a:endParaRPr lang="en-US" sz="1600" dirty="0">
                <a:latin typeface="+mj-lt"/>
                <a:ea typeface="+mj-ea"/>
                <a:cs typeface="+mj-cs"/>
                <a:sym typeface="Arial" pitchFamily="34" charset="0"/>
              </a:endParaRPr>
            </a:p>
          </p:txBody>
        </p:sp>
        <p:sp>
          <p:nvSpPr>
            <p:cNvPr id="53" name="Rectangle 18"/>
            <p:cNvSpPr/>
            <p:nvPr>
              <p:custDataLst>
                <p:tags r:id="rId8"/>
              </p:custDataLst>
            </p:nvPr>
          </p:nvSpPr>
          <p:spPr>
            <a:xfrm rot="20700000">
              <a:off x="1205633" y="2577083"/>
              <a:ext cx="1191536" cy="1016024"/>
            </a:xfrm>
            <a:prstGeom prst="rect">
              <a:avLst/>
            </a:prstGeom>
            <a:noFill/>
            <a:ln w="9525">
              <a:noFill/>
              <a:round/>
            </a:ln>
          </p:spPr>
          <p:txBody>
            <a:bodyPr vert="horz" wrap="square" lIns="0" tIns="0" rIns="0" bIns="0" numCol="1" anchor="ctr" anchorCtr="1" compatLnSpc="1">
              <a:normAutofit/>
            </a:bodyPr>
            <a:lstStyle/>
            <a:p>
              <a:pPr algn="ctr"/>
              <a:r>
                <a:rPr lang="en-US" sz="1600" dirty="0">
                  <a:solidFill>
                    <a:srgbClr val="FFFFFF"/>
                  </a:solidFill>
                  <a:sym typeface="Arial" pitchFamily="34" charset="0"/>
                </a:rPr>
                <a:t>Introduction</a:t>
              </a:r>
              <a:endParaRPr lang="en-US" sz="1600" dirty="0">
                <a:solidFill>
                  <a:srgbClr val="FFFFFF"/>
                </a:solidFill>
                <a:sym typeface="Arial" pitchFamily="34" charset="0"/>
              </a:endParaRPr>
            </a:p>
          </p:txBody>
        </p:sp>
      </p:grpSp>
      <p:grpSp>
        <p:nvGrpSpPr>
          <p:cNvPr id="55" name="组合 54"/>
          <p:cNvGrpSpPr/>
          <p:nvPr>
            <p:custDataLst>
              <p:tags r:id="rId9"/>
            </p:custDataLst>
          </p:nvPr>
        </p:nvGrpSpPr>
        <p:grpSpPr>
          <a:xfrm>
            <a:off x="5380969" y="2162108"/>
            <a:ext cx="1430063" cy="2824080"/>
            <a:chOff x="1196862" y="1628708"/>
            <a:chExt cx="1430063" cy="2824080"/>
          </a:xfrm>
        </p:grpSpPr>
        <p:sp>
          <p:nvSpPr>
            <p:cNvPr id="56" name="Freeform 5"/>
            <p:cNvSpPr>
              <a:spLocks noEditPoints="1"/>
            </p:cNvSpPr>
            <p:nvPr>
              <p:custDataLst>
                <p:tags r:id="rId10"/>
              </p:custDataLst>
            </p:nvPr>
          </p:nvSpPr>
          <p:spPr bwMode="auto">
            <a:xfrm rot="4500000">
              <a:off x="701983" y="2634970"/>
              <a:ext cx="2312697" cy="1322939"/>
            </a:xfrm>
            <a:custGeom>
              <a:avLst/>
              <a:gdLst/>
              <a:ahLst/>
              <a:cxnLst>
                <a:cxn ang="0">
                  <a:pos x="1291" y="0"/>
                </a:cxn>
                <a:cxn ang="0">
                  <a:pos x="1221" y="8"/>
                </a:cxn>
                <a:cxn ang="0">
                  <a:pos x="1148" y="30"/>
                </a:cxn>
                <a:cxn ang="0">
                  <a:pos x="86" y="642"/>
                </a:cxn>
                <a:cxn ang="0">
                  <a:pos x="69" y="655"/>
                </a:cxn>
                <a:cxn ang="0">
                  <a:pos x="45" y="678"/>
                </a:cxn>
                <a:cxn ang="0">
                  <a:pos x="26" y="706"/>
                </a:cxn>
                <a:cxn ang="0">
                  <a:pos x="10" y="738"/>
                </a:cxn>
                <a:cxn ang="0">
                  <a:pos x="2" y="770"/>
                </a:cxn>
                <a:cxn ang="0">
                  <a:pos x="0" y="2501"/>
                </a:cxn>
                <a:cxn ang="0">
                  <a:pos x="2" y="2522"/>
                </a:cxn>
                <a:cxn ang="0">
                  <a:pos x="10" y="2554"/>
                </a:cxn>
                <a:cxn ang="0">
                  <a:pos x="26" y="2586"/>
                </a:cxn>
                <a:cxn ang="0">
                  <a:pos x="45" y="2614"/>
                </a:cxn>
                <a:cxn ang="0">
                  <a:pos x="69" y="2637"/>
                </a:cxn>
                <a:cxn ang="0">
                  <a:pos x="1107" y="3242"/>
                </a:cxn>
                <a:cxn ang="0">
                  <a:pos x="1148" y="3262"/>
                </a:cxn>
                <a:cxn ang="0">
                  <a:pos x="1221" y="3283"/>
                </a:cxn>
                <a:cxn ang="0">
                  <a:pos x="1291" y="3292"/>
                </a:cxn>
                <a:cxn ang="0">
                  <a:pos x="5967" y="3292"/>
                </a:cxn>
                <a:cxn ang="0">
                  <a:pos x="5996" y="3284"/>
                </a:cxn>
                <a:cxn ang="0">
                  <a:pos x="6020" y="3269"/>
                </a:cxn>
                <a:cxn ang="0">
                  <a:pos x="6040" y="3248"/>
                </a:cxn>
                <a:cxn ang="0">
                  <a:pos x="6052" y="3223"/>
                </a:cxn>
                <a:cxn ang="0">
                  <a:pos x="6056" y="3193"/>
                </a:cxn>
                <a:cxn ang="0">
                  <a:pos x="6056" y="89"/>
                </a:cxn>
                <a:cxn ang="0">
                  <a:pos x="6049" y="60"/>
                </a:cxn>
                <a:cxn ang="0">
                  <a:pos x="6033" y="36"/>
                </a:cxn>
                <a:cxn ang="0">
                  <a:pos x="6013" y="17"/>
                </a:cxn>
                <a:cxn ang="0">
                  <a:pos x="5987" y="4"/>
                </a:cxn>
                <a:cxn ang="0">
                  <a:pos x="5957" y="0"/>
                </a:cxn>
                <a:cxn ang="0">
                  <a:pos x="456" y="1868"/>
                </a:cxn>
                <a:cxn ang="0">
                  <a:pos x="389" y="1858"/>
                </a:cxn>
                <a:cxn ang="0">
                  <a:pos x="331" y="1830"/>
                </a:cxn>
                <a:cxn ang="0">
                  <a:pos x="283" y="1787"/>
                </a:cxn>
                <a:cxn ang="0">
                  <a:pos x="250" y="1732"/>
                </a:cxn>
                <a:cxn ang="0">
                  <a:pos x="234" y="1669"/>
                </a:cxn>
                <a:cxn ang="0">
                  <a:pos x="234" y="1623"/>
                </a:cxn>
                <a:cxn ang="0">
                  <a:pos x="250" y="1559"/>
                </a:cxn>
                <a:cxn ang="0">
                  <a:pos x="283" y="1505"/>
                </a:cxn>
                <a:cxn ang="0">
                  <a:pos x="331" y="1461"/>
                </a:cxn>
                <a:cxn ang="0">
                  <a:pos x="389" y="1434"/>
                </a:cxn>
                <a:cxn ang="0">
                  <a:pos x="456" y="1423"/>
                </a:cxn>
                <a:cxn ang="0">
                  <a:pos x="500" y="1427"/>
                </a:cxn>
                <a:cxn ang="0">
                  <a:pos x="562" y="1450"/>
                </a:cxn>
                <a:cxn ang="0">
                  <a:pos x="612" y="1488"/>
                </a:cxn>
                <a:cxn ang="0">
                  <a:pos x="650" y="1540"/>
                </a:cxn>
                <a:cxn ang="0">
                  <a:pos x="673" y="1601"/>
                </a:cxn>
                <a:cxn ang="0">
                  <a:pos x="677" y="1646"/>
                </a:cxn>
                <a:cxn ang="0">
                  <a:pos x="668" y="1712"/>
                </a:cxn>
                <a:cxn ang="0">
                  <a:pos x="640" y="1771"/>
                </a:cxn>
                <a:cxn ang="0">
                  <a:pos x="597" y="1817"/>
                </a:cxn>
                <a:cxn ang="0">
                  <a:pos x="542" y="1851"/>
                </a:cxn>
                <a:cxn ang="0">
                  <a:pos x="478" y="1867"/>
                </a:cxn>
              </a:cxnLst>
              <a:rect l="0" t="0" r="r" b="b"/>
              <a:pathLst>
                <a:path w="6056" h="3292">
                  <a:moveTo>
                    <a:pt x="5957" y="0"/>
                  </a:moveTo>
                  <a:lnTo>
                    <a:pt x="1291" y="0"/>
                  </a:lnTo>
                  <a:lnTo>
                    <a:pt x="1291" y="0"/>
                  </a:lnTo>
                  <a:lnTo>
                    <a:pt x="1270" y="1"/>
                  </a:lnTo>
                  <a:lnTo>
                    <a:pt x="1246" y="3"/>
                  </a:lnTo>
                  <a:lnTo>
                    <a:pt x="1221" y="8"/>
                  </a:lnTo>
                  <a:lnTo>
                    <a:pt x="1197" y="15"/>
                  </a:lnTo>
                  <a:lnTo>
                    <a:pt x="1172" y="22"/>
                  </a:lnTo>
                  <a:lnTo>
                    <a:pt x="1148" y="30"/>
                  </a:lnTo>
                  <a:lnTo>
                    <a:pt x="1126" y="39"/>
                  </a:lnTo>
                  <a:lnTo>
                    <a:pt x="1107" y="50"/>
                  </a:lnTo>
                  <a:lnTo>
                    <a:pt x="86" y="642"/>
                  </a:lnTo>
                  <a:lnTo>
                    <a:pt x="86" y="642"/>
                  </a:lnTo>
                  <a:lnTo>
                    <a:pt x="77" y="647"/>
                  </a:lnTo>
                  <a:lnTo>
                    <a:pt x="69" y="655"/>
                  </a:lnTo>
                  <a:lnTo>
                    <a:pt x="61" y="662"/>
                  </a:lnTo>
                  <a:lnTo>
                    <a:pt x="53" y="669"/>
                  </a:lnTo>
                  <a:lnTo>
                    <a:pt x="45" y="678"/>
                  </a:lnTo>
                  <a:lnTo>
                    <a:pt x="38" y="686"/>
                  </a:lnTo>
                  <a:lnTo>
                    <a:pt x="32" y="697"/>
                  </a:lnTo>
                  <a:lnTo>
                    <a:pt x="26" y="706"/>
                  </a:lnTo>
                  <a:lnTo>
                    <a:pt x="20" y="716"/>
                  </a:lnTo>
                  <a:lnTo>
                    <a:pt x="15" y="727"/>
                  </a:lnTo>
                  <a:lnTo>
                    <a:pt x="10" y="738"/>
                  </a:lnTo>
                  <a:lnTo>
                    <a:pt x="7" y="748"/>
                  </a:lnTo>
                  <a:lnTo>
                    <a:pt x="4" y="759"/>
                  </a:lnTo>
                  <a:lnTo>
                    <a:pt x="2" y="770"/>
                  </a:lnTo>
                  <a:lnTo>
                    <a:pt x="1" y="780"/>
                  </a:lnTo>
                  <a:lnTo>
                    <a:pt x="0" y="791"/>
                  </a:lnTo>
                  <a:lnTo>
                    <a:pt x="0" y="2501"/>
                  </a:lnTo>
                  <a:lnTo>
                    <a:pt x="0" y="2501"/>
                  </a:lnTo>
                  <a:lnTo>
                    <a:pt x="1" y="2512"/>
                  </a:lnTo>
                  <a:lnTo>
                    <a:pt x="2" y="2522"/>
                  </a:lnTo>
                  <a:lnTo>
                    <a:pt x="4" y="2532"/>
                  </a:lnTo>
                  <a:lnTo>
                    <a:pt x="7" y="2543"/>
                  </a:lnTo>
                  <a:lnTo>
                    <a:pt x="10" y="2554"/>
                  </a:lnTo>
                  <a:lnTo>
                    <a:pt x="15" y="2564"/>
                  </a:lnTo>
                  <a:lnTo>
                    <a:pt x="20" y="2575"/>
                  </a:lnTo>
                  <a:lnTo>
                    <a:pt x="26" y="2586"/>
                  </a:lnTo>
                  <a:lnTo>
                    <a:pt x="32" y="2595"/>
                  </a:lnTo>
                  <a:lnTo>
                    <a:pt x="38" y="2604"/>
                  </a:lnTo>
                  <a:lnTo>
                    <a:pt x="45" y="2614"/>
                  </a:lnTo>
                  <a:lnTo>
                    <a:pt x="53" y="2623"/>
                  </a:lnTo>
                  <a:lnTo>
                    <a:pt x="61" y="2630"/>
                  </a:lnTo>
                  <a:lnTo>
                    <a:pt x="69" y="2637"/>
                  </a:lnTo>
                  <a:lnTo>
                    <a:pt x="77" y="2643"/>
                  </a:lnTo>
                  <a:lnTo>
                    <a:pt x="86" y="2650"/>
                  </a:lnTo>
                  <a:lnTo>
                    <a:pt x="1107" y="3242"/>
                  </a:lnTo>
                  <a:lnTo>
                    <a:pt x="1107" y="3242"/>
                  </a:lnTo>
                  <a:lnTo>
                    <a:pt x="1126" y="3252"/>
                  </a:lnTo>
                  <a:lnTo>
                    <a:pt x="1148" y="3262"/>
                  </a:lnTo>
                  <a:lnTo>
                    <a:pt x="1172" y="3270"/>
                  </a:lnTo>
                  <a:lnTo>
                    <a:pt x="1197" y="3277"/>
                  </a:lnTo>
                  <a:lnTo>
                    <a:pt x="1221" y="3283"/>
                  </a:lnTo>
                  <a:lnTo>
                    <a:pt x="1246" y="3288"/>
                  </a:lnTo>
                  <a:lnTo>
                    <a:pt x="1270" y="3291"/>
                  </a:lnTo>
                  <a:lnTo>
                    <a:pt x="1291" y="3292"/>
                  </a:lnTo>
                  <a:lnTo>
                    <a:pt x="5957" y="3292"/>
                  </a:lnTo>
                  <a:lnTo>
                    <a:pt x="5957" y="3292"/>
                  </a:lnTo>
                  <a:lnTo>
                    <a:pt x="5967" y="3292"/>
                  </a:lnTo>
                  <a:lnTo>
                    <a:pt x="5978" y="3290"/>
                  </a:lnTo>
                  <a:lnTo>
                    <a:pt x="5987" y="3288"/>
                  </a:lnTo>
                  <a:lnTo>
                    <a:pt x="5996" y="3284"/>
                  </a:lnTo>
                  <a:lnTo>
                    <a:pt x="6004" y="3280"/>
                  </a:lnTo>
                  <a:lnTo>
                    <a:pt x="6013" y="3275"/>
                  </a:lnTo>
                  <a:lnTo>
                    <a:pt x="6020" y="3269"/>
                  </a:lnTo>
                  <a:lnTo>
                    <a:pt x="6027" y="3263"/>
                  </a:lnTo>
                  <a:lnTo>
                    <a:pt x="6033" y="3256"/>
                  </a:lnTo>
                  <a:lnTo>
                    <a:pt x="6040" y="3248"/>
                  </a:lnTo>
                  <a:lnTo>
                    <a:pt x="6045" y="3240"/>
                  </a:lnTo>
                  <a:lnTo>
                    <a:pt x="6049" y="3232"/>
                  </a:lnTo>
                  <a:lnTo>
                    <a:pt x="6052" y="3223"/>
                  </a:lnTo>
                  <a:lnTo>
                    <a:pt x="6054" y="3213"/>
                  </a:lnTo>
                  <a:lnTo>
                    <a:pt x="6056" y="3203"/>
                  </a:lnTo>
                  <a:lnTo>
                    <a:pt x="6056" y="3193"/>
                  </a:lnTo>
                  <a:lnTo>
                    <a:pt x="6056" y="99"/>
                  </a:lnTo>
                  <a:lnTo>
                    <a:pt x="6056" y="99"/>
                  </a:lnTo>
                  <a:lnTo>
                    <a:pt x="6056" y="89"/>
                  </a:lnTo>
                  <a:lnTo>
                    <a:pt x="6054" y="78"/>
                  </a:lnTo>
                  <a:lnTo>
                    <a:pt x="6052" y="69"/>
                  </a:lnTo>
                  <a:lnTo>
                    <a:pt x="6049" y="60"/>
                  </a:lnTo>
                  <a:lnTo>
                    <a:pt x="6045" y="52"/>
                  </a:lnTo>
                  <a:lnTo>
                    <a:pt x="6040" y="43"/>
                  </a:lnTo>
                  <a:lnTo>
                    <a:pt x="6033" y="36"/>
                  </a:lnTo>
                  <a:lnTo>
                    <a:pt x="6027" y="29"/>
                  </a:lnTo>
                  <a:lnTo>
                    <a:pt x="6020" y="23"/>
                  </a:lnTo>
                  <a:lnTo>
                    <a:pt x="6013" y="17"/>
                  </a:lnTo>
                  <a:lnTo>
                    <a:pt x="6004" y="11"/>
                  </a:lnTo>
                  <a:lnTo>
                    <a:pt x="5996" y="7"/>
                  </a:lnTo>
                  <a:lnTo>
                    <a:pt x="5987" y="4"/>
                  </a:lnTo>
                  <a:lnTo>
                    <a:pt x="5978" y="2"/>
                  </a:lnTo>
                  <a:lnTo>
                    <a:pt x="5967" y="0"/>
                  </a:lnTo>
                  <a:lnTo>
                    <a:pt x="5957" y="0"/>
                  </a:lnTo>
                  <a:lnTo>
                    <a:pt x="5957" y="0"/>
                  </a:lnTo>
                  <a:close/>
                  <a:moveTo>
                    <a:pt x="456" y="1868"/>
                  </a:moveTo>
                  <a:lnTo>
                    <a:pt x="456" y="1868"/>
                  </a:lnTo>
                  <a:lnTo>
                    <a:pt x="433" y="1867"/>
                  </a:lnTo>
                  <a:lnTo>
                    <a:pt x="410" y="1863"/>
                  </a:lnTo>
                  <a:lnTo>
                    <a:pt x="389" y="1858"/>
                  </a:lnTo>
                  <a:lnTo>
                    <a:pt x="369" y="1851"/>
                  </a:lnTo>
                  <a:lnTo>
                    <a:pt x="349" y="1842"/>
                  </a:lnTo>
                  <a:lnTo>
                    <a:pt x="331" y="1830"/>
                  </a:lnTo>
                  <a:lnTo>
                    <a:pt x="313" y="1817"/>
                  </a:lnTo>
                  <a:lnTo>
                    <a:pt x="298" y="1804"/>
                  </a:lnTo>
                  <a:lnTo>
                    <a:pt x="283" y="1787"/>
                  </a:lnTo>
                  <a:lnTo>
                    <a:pt x="271" y="1771"/>
                  </a:lnTo>
                  <a:lnTo>
                    <a:pt x="260" y="1752"/>
                  </a:lnTo>
                  <a:lnTo>
                    <a:pt x="250" y="1732"/>
                  </a:lnTo>
                  <a:lnTo>
                    <a:pt x="242" y="1712"/>
                  </a:lnTo>
                  <a:lnTo>
                    <a:pt x="237" y="1690"/>
                  </a:lnTo>
                  <a:lnTo>
                    <a:pt x="234" y="1669"/>
                  </a:lnTo>
                  <a:lnTo>
                    <a:pt x="233" y="1646"/>
                  </a:lnTo>
                  <a:lnTo>
                    <a:pt x="233" y="1646"/>
                  </a:lnTo>
                  <a:lnTo>
                    <a:pt x="234" y="1623"/>
                  </a:lnTo>
                  <a:lnTo>
                    <a:pt x="237" y="1601"/>
                  </a:lnTo>
                  <a:lnTo>
                    <a:pt x="242" y="1580"/>
                  </a:lnTo>
                  <a:lnTo>
                    <a:pt x="250" y="1559"/>
                  </a:lnTo>
                  <a:lnTo>
                    <a:pt x="260" y="1540"/>
                  </a:lnTo>
                  <a:lnTo>
                    <a:pt x="271" y="1521"/>
                  </a:lnTo>
                  <a:lnTo>
                    <a:pt x="283" y="1505"/>
                  </a:lnTo>
                  <a:lnTo>
                    <a:pt x="298" y="1488"/>
                  </a:lnTo>
                  <a:lnTo>
                    <a:pt x="313" y="1474"/>
                  </a:lnTo>
                  <a:lnTo>
                    <a:pt x="331" y="1461"/>
                  </a:lnTo>
                  <a:lnTo>
                    <a:pt x="349" y="1450"/>
                  </a:lnTo>
                  <a:lnTo>
                    <a:pt x="369" y="1441"/>
                  </a:lnTo>
                  <a:lnTo>
                    <a:pt x="389" y="1434"/>
                  </a:lnTo>
                  <a:lnTo>
                    <a:pt x="410" y="1427"/>
                  </a:lnTo>
                  <a:lnTo>
                    <a:pt x="433" y="1424"/>
                  </a:lnTo>
                  <a:lnTo>
                    <a:pt x="456" y="1423"/>
                  </a:lnTo>
                  <a:lnTo>
                    <a:pt x="456" y="1423"/>
                  </a:lnTo>
                  <a:lnTo>
                    <a:pt x="478" y="1424"/>
                  </a:lnTo>
                  <a:lnTo>
                    <a:pt x="500" y="1427"/>
                  </a:lnTo>
                  <a:lnTo>
                    <a:pt x="522" y="1434"/>
                  </a:lnTo>
                  <a:lnTo>
                    <a:pt x="542" y="1441"/>
                  </a:lnTo>
                  <a:lnTo>
                    <a:pt x="562" y="1450"/>
                  </a:lnTo>
                  <a:lnTo>
                    <a:pt x="579" y="1461"/>
                  </a:lnTo>
                  <a:lnTo>
                    <a:pt x="597" y="1474"/>
                  </a:lnTo>
                  <a:lnTo>
                    <a:pt x="612" y="1488"/>
                  </a:lnTo>
                  <a:lnTo>
                    <a:pt x="627" y="1505"/>
                  </a:lnTo>
                  <a:lnTo>
                    <a:pt x="640" y="1521"/>
                  </a:lnTo>
                  <a:lnTo>
                    <a:pt x="650" y="1540"/>
                  </a:lnTo>
                  <a:lnTo>
                    <a:pt x="661" y="1559"/>
                  </a:lnTo>
                  <a:lnTo>
                    <a:pt x="668" y="1580"/>
                  </a:lnTo>
                  <a:lnTo>
                    <a:pt x="673" y="1601"/>
                  </a:lnTo>
                  <a:lnTo>
                    <a:pt x="676" y="1623"/>
                  </a:lnTo>
                  <a:lnTo>
                    <a:pt x="677" y="1646"/>
                  </a:lnTo>
                  <a:lnTo>
                    <a:pt x="677" y="1646"/>
                  </a:lnTo>
                  <a:lnTo>
                    <a:pt x="676" y="1669"/>
                  </a:lnTo>
                  <a:lnTo>
                    <a:pt x="673" y="1690"/>
                  </a:lnTo>
                  <a:lnTo>
                    <a:pt x="668" y="1712"/>
                  </a:lnTo>
                  <a:lnTo>
                    <a:pt x="661" y="1732"/>
                  </a:lnTo>
                  <a:lnTo>
                    <a:pt x="650" y="1752"/>
                  </a:lnTo>
                  <a:lnTo>
                    <a:pt x="640" y="1771"/>
                  </a:lnTo>
                  <a:lnTo>
                    <a:pt x="627" y="1787"/>
                  </a:lnTo>
                  <a:lnTo>
                    <a:pt x="612" y="1804"/>
                  </a:lnTo>
                  <a:lnTo>
                    <a:pt x="597" y="1817"/>
                  </a:lnTo>
                  <a:lnTo>
                    <a:pt x="579" y="1830"/>
                  </a:lnTo>
                  <a:lnTo>
                    <a:pt x="562" y="1842"/>
                  </a:lnTo>
                  <a:lnTo>
                    <a:pt x="542" y="1851"/>
                  </a:lnTo>
                  <a:lnTo>
                    <a:pt x="522" y="1858"/>
                  </a:lnTo>
                  <a:lnTo>
                    <a:pt x="500" y="1863"/>
                  </a:lnTo>
                  <a:lnTo>
                    <a:pt x="478" y="1867"/>
                  </a:lnTo>
                  <a:lnTo>
                    <a:pt x="456" y="1868"/>
                  </a:lnTo>
                  <a:lnTo>
                    <a:pt x="456" y="1868"/>
                  </a:lnTo>
                  <a:close/>
                </a:path>
              </a:pathLst>
            </a:custGeom>
            <a:solidFill>
              <a:schemeClr val="accent1"/>
            </a:solidFill>
            <a:ln w="12700">
              <a:noFill/>
              <a:miter lim="800000"/>
            </a:ln>
            <a:effectLst/>
          </p:spPr>
          <p:txBody>
            <a:bodyPr vert="vert270" lIns="685800" tIns="13716" rIns="68580" bIns="13716" anchor="ctr" anchorCtr="1">
              <a:normAutofit/>
            </a:bodyPr>
            <a:lstStyle/>
            <a:p>
              <a:pPr algn="ctr">
                <a:lnSpc>
                  <a:spcPct val="85000"/>
                </a:lnSpc>
                <a:spcBef>
                  <a:spcPts val="15"/>
                </a:spcBef>
              </a:pPr>
              <a:endParaRPr lang="en-US" sz="3600" dirty="0">
                <a:solidFill>
                  <a:srgbClr val="FFFFFF"/>
                </a:solidFill>
                <a:sym typeface="Arial" pitchFamily="34" charset="0"/>
              </a:endParaRPr>
            </a:p>
          </p:txBody>
        </p:sp>
        <p:sp>
          <p:nvSpPr>
            <p:cNvPr id="57" name="Freeform 8"/>
            <p:cNvSpPr>
              <a:spLocks noEditPoints="1"/>
            </p:cNvSpPr>
            <p:nvPr>
              <p:custDataLst>
                <p:tags r:id="rId11"/>
              </p:custDataLst>
            </p:nvPr>
          </p:nvSpPr>
          <p:spPr bwMode="auto">
            <a:xfrm rot="4500000">
              <a:off x="1513642" y="2249868"/>
              <a:ext cx="184832" cy="194621"/>
            </a:xfrm>
            <a:custGeom>
              <a:avLst/>
              <a:gdLst/>
              <a:ahLst/>
              <a:cxnLst>
                <a:cxn ang="0">
                  <a:pos x="230" y="484"/>
                </a:cxn>
                <a:cxn ang="0">
                  <a:pos x="170" y="473"/>
                </a:cxn>
                <a:cxn ang="0">
                  <a:pos x="107" y="443"/>
                </a:cxn>
                <a:cxn ang="0">
                  <a:pos x="56" y="395"/>
                </a:cxn>
                <a:cxn ang="0">
                  <a:pos x="19" y="336"/>
                </a:cxn>
                <a:cxn ang="0">
                  <a:pos x="1" y="267"/>
                </a:cxn>
                <a:cxn ang="0">
                  <a:pos x="0" y="242"/>
                </a:cxn>
                <a:cxn ang="0">
                  <a:pos x="5" y="193"/>
                </a:cxn>
                <a:cxn ang="0">
                  <a:pos x="30" y="126"/>
                </a:cxn>
                <a:cxn ang="0">
                  <a:pos x="71" y="71"/>
                </a:cxn>
                <a:cxn ang="0">
                  <a:pos x="127" y="29"/>
                </a:cxn>
                <a:cxn ang="0">
                  <a:pos x="194" y="5"/>
                </a:cxn>
                <a:cxn ang="0">
                  <a:pos x="242" y="0"/>
                </a:cxn>
                <a:cxn ang="0">
                  <a:pos x="267" y="1"/>
                </a:cxn>
                <a:cxn ang="0">
                  <a:pos x="337" y="18"/>
                </a:cxn>
                <a:cxn ang="0">
                  <a:pos x="397" y="55"/>
                </a:cxn>
                <a:cxn ang="0">
                  <a:pos x="443" y="107"/>
                </a:cxn>
                <a:cxn ang="0">
                  <a:pos x="474" y="170"/>
                </a:cxn>
                <a:cxn ang="0">
                  <a:pos x="484" y="229"/>
                </a:cxn>
                <a:cxn ang="0">
                  <a:pos x="484" y="254"/>
                </a:cxn>
                <a:cxn ang="0">
                  <a:pos x="474" y="314"/>
                </a:cxn>
                <a:cxn ang="0">
                  <a:pos x="443" y="377"/>
                </a:cxn>
                <a:cxn ang="0">
                  <a:pos x="397" y="428"/>
                </a:cxn>
                <a:cxn ang="0">
                  <a:pos x="337" y="464"/>
                </a:cxn>
                <a:cxn ang="0">
                  <a:pos x="267" y="483"/>
                </a:cxn>
                <a:cxn ang="0">
                  <a:pos x="242" y="484"/>
                </a:cxn>
                <a:cxn ang="0">
                  <a:pos x="221" y="40"/>
                </a:cxn>
                <a:cxn ang="0">
                  <a:pos x="164" y="55"/>
                </a:cxn>
                <a:cxn ang="0">
                  <a:pos x="113" y="85"/>
                </a:cxn>
                <a:cxn ang="0">
                  <a:pos x="74" y="129"/>
                </a:cxn>
                <a:cxn ang="0">
                  <a:pos x="48" y="181"/>
                </a:cxn>
                <a:cxn ang="0">
                  <a:pos x="40" y="242"/>
                </a:cxn>
                <a:cxn ang="0">
                  <a:pos x="44" y="282"/>
                </a:cxn>
                <a:cxn ang="0">
                  <a:pos x="64" y="339"/>
                </a:cxn>
                <a:cxn ang="0">
                  <a:pos x="99" y="385"/>
                </a:cxn>
                <a:cxn ang="0">
                  <a:pos x="146" y="420"/>
                </a:cxn>
                <a:cxn ang="0">
                  <a:pos x="202" y="441"/>
                </a:cxn>
                <a:cxn ang="0">
                  <a:pos x="242" y="445"/>
                </a:cxn>
                <a:cxn ang="0">
                  <a:pos x="303" y="436"/>
                </a:cxn>
                <a:cxn ang="0">
                  <a:pos x="355" y="410"/>
                </a:cxn>
                <a:cxn ang="0">
                  <a:pos x="399" y="371"/>
                </a:cxn>
                <a:cxn ang="0">
                  <a:pos x="429" y="320"/>
                </a:cxn>
                <a:cxn ang="0">
                  <a:pos x="444" y="262"/>
                </a:cxn>
                <a:cxn ang="0">
                  <a:pos x="444" y="221"/>
                </a:cxn>
                <a:cxn ang="0">
                  <a:pos x="429" y="163"/>
                </a:cxn>
                <a:cxn ang="0">
                  <a:pos x="399" y="113"/>
                </a:cxn>
                <a:cxn ang="0">
                  <a:pos x="355" y="74"/>
                </a:cxn>
                <a:cxn ang="0">
                  <a:pos x="303" y="48"/>
                </a:cxn>
                <a:cxn ang="0">
                  <a:pos x="242" y="39"/>
                </a:cxn>
              </a:cxnLst>
              <a:rect l="0" t="0" r="r" b="b"/>
              <a:pathLst>
                <a:path w="484" h="484">
                  <a:moveTo>
                    <a:pt x="242" y="484"/>
                  </a:moveTo>
                  <a:lnTo>
                    <a:pt x="242" y="484"/>
                  </a:lnTo>
                  <a:lnTo>
                    <a:pt x="230" y="484"/>
                  </a:lnTo>
                  <a:lnTo>
                    <a:pt x="217" y="483"/>
                  </a:lnTo>
                  <a:lnTo>
                    <a:pt x="194" y="479"/>
                  </a:lnTo>
                  <a:lnTo>
                    <a:pt x="170" y="473"/>
                  </a:lnTo>
                  <a:lnTo>
                    <a:pt x="148" y="464"/>
                  </a:lnTo>
                  <a:lnTo>
                    <a:pt x="127" y="455"/>
                  </a:lnTo>
                  <a:lnTo>
                    <a:pt x="107" y="443"/>
                  </a:lnTo>
                  <a:lnTo>
                    <a:pt x="89" y="428"/>
                  </a:lnTo>
                  <a:lnTo>
                    <a:pt x="71" y="413"/>
                  </a:lnTo>
                  <a:lnTo>
                    <a:pt x="56" y="395"/>
                  </a:lnTo>
                  <a:lnTo>
                    <a:pt x="41" y="377"/>
                  </a:lnTo>
                  <a:lnTo>
                    <a:pt x="30" y="357"/>
                  </a:lnTo>
                  <a:lnTo>
                    <a:pt x="19" y="336"/>
                  </a:lnTo>
                  <a:lnTo>
                    <a:pt x="11" y="314"/>
                  </a:lnTo>
                  <a:lnTo>
                    <a:pt x="5" y="290"/>
                  </a:lnTo>
                  <a:lnTo>
                    <a:pt x="1" y="267"/>
                  </a:lnTo>
                  <a:lnTo>
                    <a:pt x="1" y="254"/>
                  </a:lnTo>
                  <a:lnTo>
                    <a:pt x="0" y="242"/>
                  </a:lnTo>
                  <a:lnTo>
                    <a:pt x="0" y="242"/>
                  </a:lnTo>
                  <a:lnTo>
                    <a:pt x="1" y="229"/>
                  </a:lnTo>
                  <a:lnTo>
                    <a:pt x="1" y="217"/>
                  </a:lnTo>
                  <a:lnTo>
                    <a:pt x="5" y="193"/>
                  </a:lnTo>
                  <a:lnTo>
                    <a:pt x="11" y="170"/>
                  </a:lnTo>
                  <a:lnTo>
                    <a:pt x="19" y="147"/>
                  </a:lnTo>
                  <a:lnTo>
                    <a:pt x="30" y="126"/>
                  </a:lnTo>
                  <a:lnTo>
                    <a:pt x="41" y="107"/>
                  </a:lnTo>
                  <a:lnTo>
                    <a:pt x="56" y="87"/>
                  </a:lnTo>
                  <a:lnTo>
                    <a:pt x="71" y="71"/>
                  </a:lnTo>
                  <a:lnTo>
                    <a:pt x="89" y="55"/>
                  </a:lnTo>
                  <a:lnTo>
                    <a:pt x="107" y="41"/>
                  </a:lnTo>
                  <a:lnTo>
                    <a:pt x="127" y="29"/>
                  </a:lnTo>
                  <a:lnTo>
                    <a:pt x="148" y="18"/>
                  </a:lnTo>
                  <a:lnTo>
                    <a:pt x="170" y="10"/>
                  </a:lnTo>
                  <a:lnTo>
                    <a:pt x="194" y="5"/>
                  </a:lnTo>
                  <a:lnTo>
                    <a:pt x="217" y="1"/>
                  </a:lnTo>
                  <a:lnTo>
                    <a:pt x="230" y="0"/>
                  </a:lnTo>
                  <a:lnTo>
                    <a:pt x="242" y="0"/>
                  </a:lnTo>
                  <a:lnTo>
                    <a:pt x="242" y="0"/>
                  </a:lnTo>
                  <a:lnTo>
                    <a:pt x="254" y="0"/>
                  </a:lnTo>
                  <a:lnTo>
                    <a:pt x="267" y="1"/>
                  </a:lnTo>
                  <a:lnTo>
                    <a:pt x="292" y="5"/>
                  </a:lnTo>
                  <a:lnTo>
                    <a:pt x="314" y="10"/>
                  </a:lnTo>
                  <a:lnTo>
                    <a:pt x="337" y="18"/>
                  </a:lnTo>
                  <a:lnTo>
                    <a:pt x="358" y="29"/>
                  </a:lnTo>
                  <a:lnTo>
                    <a:pt x="378" y="41"/>
                  </a:lnTo>
                  <a:lnTo>
                    <a:pt x="397" y="55"/>
                  </a:lnTo>
                  <a:lnTo>
                    <a:pt x="413" y="71"/>
                  </a:lnTo>
                  <a:lnTo>
                    <a:pt x="430" y="87"/>
                  </a:lnTo>
                  <a:lnTo>
                    <a:pt x="443" y="107"/>
                  </a:lnTo>
                  <a:lnTo>
                    <a:pt x="455" y="126"/>
                  </a:lnTo>
                  <a:lnTo>
                    <a:pt x="466" y="147"/>
                  </a:lnTo>
                  <a:lnTo>
                    <a:pt x="474" y="170"/>
                  </a:lnTo>
                  <a:lnTo>
                    <a:pt x="479" y="193"/>
                  </a:lnTo>
                  <a:lnTo>
                    <a:pt x="483" y="217"/>
                  </a:lnTo>
                  <a:lnTo>
                    <a:pt x="484" y="229"/>
                  </a:lnTo>
                  <a:lnTo>
                    <a:pt x="484" y="242"/>
                  </a:lnTo>
                  <a:lnTo>
                    <a:pt x="484" y="242"/>
                  </a:lnTo>
                  <a:lnTo>
                    <a:pt x="484" y="254"/>
                  </a:lnTo>
                  <a:lnTo>
                    <a:pt x="483" y="267"/>
                  </a:lnTo>
                  <a:lnTo>
                    <a:pt x="479" y="290"/>
                  </a:lnTo>
                  <a:lnTo>
                    <a:pt x="474" y="314"/>
                  </a:lnTo>
                  <a:lnTo>
                    <a:pt x="466" y="336"/>
                  </a:lnTo>
                  <a:lnTo>
                    <a:pt x="455" y="357"/>
                  </a:lnTo>
                  <a:lnTo>
                    <a:pt x="443" y="377"/>
                  </a:lnTo>
                  <a:lnTo>
                    <a:pt x="430" y="395"/>
                  </a:lnTo>
                  <a:lnTo>
                    <a:pt x="413" y="413"/>
                  </a:lnTo>
                  <a:lnTo>
                    <a:pt x="397" y="428"/>
                  </a:lnTo>
                  <a:lnTo>
                    <a:pt x="378" y="443"/>
                  </a:lnTo>
                  <a:lnTo>
                    <a:pt x="358" y="455"/>
                  </a:lnTo>
                  <a:lnTo>
                    <a:pt x="337" y="464"/>
                  </a:lnTo>
                  <a:lnTo>
                    <a:pt x="314" y="473"/>
                  </a:lnTo>
                  <a:lnTo>
                    <a:pt x="292" y="479"/>
                  </a:lnTo>
                  <a:lnTo>
                    <a:pt x="267" y="483"/>
                  </a:lnTo>
                  <a:lnTo>
                    <a:pt x="254" y="484"/>
                  </a:lnTo>
                  <a:lnTo>
                    <a:pt x="242" y="484"/>
                  </a:lnTo>
                  <a:lnTo>
                    <a:pt x="242" y="484"/>
                  </a:lnTo>
                  <a:close/>
                  <a:moveTo>
                    <a:pt x="242" y="39"/>
                  </a:moveTo>
                  <a:lnTo>
                    <a:pt x="242" y="39"/>
                  </a:lnTo>
                  <a:lnTo>
                    <a:pt x="221" y="40"/>
                  </a:lnTo>
                  <a:lnTo>
                    <a:pt x="202" y="43"/>
                  </a:lnTo>
                  <a:lnTo>
                    <a:pt x="182" y="48"/>
                  </a:lnTo>
                  <a:lnTo>
                    <a:pt x="164" y="55"/>
                  </a:lnTo>
                  <a:lnTo>
                    <a:pt x="146" y="64"/>
                  </a:lnTo>
                  <a:lnTo>
                    <a:pt x="129" y="74"/>
                  </a:lnTo>
                  <a:lnTo>
                    <a:pt x="113" y="85"/>
                  </a:lnTo>
                  <a:lnTo>
                    <a:pt x="99" y="99"/>
                  </a:lnTo>
                  <a:lnTo>
                    <a:pt x="86" y="113"/>
                  </a:lnTo>
                  <a:lnTo>
                    <a:pt x="74" y="129"/>
                  </a:lnTo>
                  <a:lnTo>
                    <a:pt x="64" y="145"/>
                  </a:lnTo>
                  <a:lnTo>
                    <a:pt x="56" y="163"/>
                  </a:lnTo>
                  <a:lnTo>
                    <a:pt x="48" y="181"/>
                  </a:lnTo>
                  <a:lnTo>
                    <a:pt x="44" y="201"/>
                  </a:lnTo>
                  <a:lnTo>
                    <a:pt x="41" y="221"/>
                  </a:lnTo>
                  <a:lnTo>
                    <a:pt x="40" y="242"/>
                  </a:lnTo>
                  <a:lnTo>
                    <a:pt x="40" y="242"/>
                  </a:lnTo>
                  <a:lnTo>
                    <a:pt x="41" y="262"/>
                  </a:lnTo>
                  <a:lnTo>
                    <a:pt x="44" y="282"/>
                  </a:lnTo>
                  <a:lnTo>
                    <a:pt x="48" y="302"/>
                  </a:lnTo>
                  <a:lnTo>
                    <a:pt x="56" y="320"/>
                  </a:lnTo>
                  <a:lnTo>
                    <a:pt x="64" y="339"/>
                  </a:lnTo>
                  <a:lnTo>
                    <a:pt x="74" y="355"/>
                  </a:lnTo>
                  <a:lnTo>
                    <a:pt x="86" y="371"/>
                  </a:lnTo>
                  <a:lnTo>
                    <a:pt x="99" y="385"/>
                  </a:lnTo>
                  <a:lnTo>
                    <a:pt x="113" y="399"/>
                  </a:lnTo>
                  <a:lnTo>
                    <a:pt x="129" y="410"/>
                  </a:lnTo>
                  <a:lnTo>
                    <a:pt x="146" y="420"/>
                  </a:lnTo>
                  <a:lnTo>
                    <a:pt x="164" y="428"/>
                  </a:lnTo>
                  <a:lnTo>
                    <a:pt x="182" y="436"/>
                  </a:lnTo>
                  <a:lnTo>
                    <a:pt x="202" y="441"/>
                  </a:lnTo>
                  <a:lnTo>
                    <a:pt x="221" y="444"/>
                  </a:lnTo>
                  <a:lnTo>
                    <a:pt x="242" y="445"/>
                  </a:lnTo>
                  <a:lnTo>
                    <a:pt x="242" y="445"/>
                  </a:lnTo>
                  <a:lnTo>
                    <a:pt x="263" y="444"/>
                  </a:lnTo>
                  <a:lnTo>
                    <a:pt x="283" y="441"/>
                  </a:lnTo>
                  <a:lnTo>
                    <a:pt x="303" y="436"/>
                  </a:lnTo>
                  <a:lnTo>
                    <a:pt x="321" y="428"/>
                  </a:lnTo>
                  <a:lnTo>
                    <a:pt x="339" y="420"/>
                  </a:lnTo>
                  <a:lnTo>
                    <a:pt x="355" y="410"/>
                  </a:lnTo>
                  <a:lnTo>
                    <a:pt x="371" y="399"/>
                  </a:lnTo>
                  <a:lnTo>
                    <a:pt x="385" y="385"/>
                  </a:lnTo>
                  <a:lnTo>
                    <a:pt x="399" y="371"/>
                  </a:lnTo>
                  <a:lnTo>
                    <a:pt x="410" y="355"/>
                  </a:lnTo>
                  <a:lnTo>
                    <a:pt x="420" y="339"/>
                  </a:lnTo>
                  <a:lnTo>
                    <a:pt x="429" y="320"/>
                  </a:lnTo>
                  <a:lnTo>
                    <a:pt x="436" y="302"/>
                  </a:lnTo>
                  <a:lnTo>
                    <a:pt x="441" y="282"/>
                  </a:lnTo>
                  <a:lnTo>
                    <a:pt x="444" y="262"/>
                  </a:lnTo>
                  <a:lnTo>
                    <a:pt x="445" y="242"/>
                  </a:lnTo>
                  <a:lnTo>
                    <a:pt x="445" y="242"/>
                  </a:lnTo>
                  <a:lnTo>
                    <a:pt x="444" y="221"/>
                  </a:lnTo>
                  <a:lnTo>
                    <a:pt x="441" y="201"/>
                  </a:lnTo>
                  <a:lnTo>
                    <a:pt x="436" y="181"/>
                  </a:lnTo>
                  <a:lnTo>
                    <a:pt x="429" y="163"/>
                  </a:lnTo>
                  <a:lnTo>
                    <a:pt x="420" y="145"/>
                  </a:lnTo>
                  <a:lnTo>
                    <a:pt x="410" y="129"/>
                  </a:lnTo>
                  <a:lnTo>
                    <a:pt x="399" y="113"/>
                  </a:lnTo>
                  <a:lnTo>
                    <a:pt x="385" y="99"/>
                  </a:lnTo>
                  <a:lnTo>
                    <a:pt x="371" y="85"/>
                  </a:lnTo>
                  <a:lnTo>
                    <a:pt x="355" y="74"/>
                  </a:lnTo>
                  <a:lnTo>
                    <a:pt x="339" y="64"/>
                  </a:lnTo>
                  <a:lnTo>
                    <a:pt x="321" y="55"/>
                  </a:lnTo>
                  <a:lnTo>
                    <a:pt x="303" y="48"/>
                  </a:lnTo>
                  <a:lnTo>
                    <a:pt x="283" y="43"/>
                  </a:lnTo>
                  <a:lnTo>
                    <a:pt x="263" y="40"/>
                  </a:lnTo>
                  <a:lnTo>
                    <a:pt x="242" y="39"/>
                  </a:lnTo>
                  <a:lnTo>
                    <a:pt x="242" y="39"/>
                  </a:lnTo>
                  <a:close/>
                </a:path>
              </a:pathLst>
            </a:custGeom>
            <a:solidFill>
              <a:schemeClr val="tx1"/>
            </a:solidFill>
            <a:ln w="9525">
              <a:noFill/>
              <a:round/>
            </a:ln>
            <a:effectLst>
              <a:outerShdw blurRad="50800" dist="12700" dir="2700000">
                <a:srgbClr val="000000">
                  <a:alpha val="43000"/>
                </a:srgbClr>
              </a:outerShdw>
            </a:effectLst>
          </p:spPr>
          <p:txBody>
            <a:bodyPr vert="horz" wrap="square" lIns="68580" tIns="34290" rIns="68580" bIns="34290" numCol="1" anchor="t" anchorCtr="0" compatLnSpc="1">
              <a:normAutofit fontScale="57500" lnSpcReduction="20000"/>
            </a:bodyPr>
            <a:lstStyle/>
            <a:p>
              <a:endParaRPr lang="en-US" sz="1350">
                <a:sym typeface="Arial" pitchFamily="34" charset="0"/>
              </a:endParaRPr>
            </a:p>
          </p:txBody>
        </p:sp>
        <p:sp>
          <p:nvSpPr>
            <p:cNvPr id="58" name="Freeform 7"/>
            <p:cNvSpPr/>
            <p:nvPr>
              <p:custDataLst>
                <p:tags r:id="rId12"/>
              </p:custDataLst>
            </p:nvPr>
          </p:nvSpPr>
          <p:spPr bwMode="auto">
            <a:xfrm rot="20700000">
              <a:off x="1408202" y="1628708"/>
              <a:ext cx="134429" cy="676702"/>
            </a:xfrm>
            <a:custGeom>
              <a:avLst/>
              <a:gdLst/>
              <a:ahLst/>
              <a:cxnLst>
                <a:cxn ang="0">
                  <a:pos x="297" y="2305"/>
                </a:cxn>
                <a:cxn ang="0">
                  <a:pos x="291" y="2299"/>
                </a:cxn>
                <a:cxn ang="0">
                  <a:pos x="259" y="2225"/>
                </a:cxn>
                <a:cxn ang="0">
                  <a:pos x="196" y="2013"/>
                </a:cxn>
                <a:cxn ang="0">
                  <a:pos x="130" y="1718"/>
                </a:cxn>
                <a:cxn ang="0">
                  <a:pos x="77" y="1381"/>
                </a:cxn>
                <a:cxn ang="0">
                  <a:pos x="59" y="1221"/>
                </a:cxn>
                <a:cxn ang="0">
                  <a:pos x="52" y="875"/>
                </a:cxn>
                <a:cxn ang="0">
                  <a:pos x="72" y="558"/>
                </a:cxn>
                <a:cxn ang="0">
                  <a:pos x="96" y="392"/>
                </a:cxn>
                <a:cxn ang="0">
                  <a:pos x="128" y="248"/>
                </a:cxn>
                <a:cxn ang="0">
                  <a:pos x="169" y="136"/>
                </a:cxn>
                <a:cxn ang="0">
                  <a:pos x="206" y="79"/>
                </a:cxn>
                <a:cxn ang="0">
                  <a:pos x="231" y="59"/>
                </a:cxn>
                <a:cxn ang="0">
                  <a:pos x="256" y="52"/>
                </a:cxn>
                <a:cxn ang="0">
                  <a:pos x="270" y="57"/>
                </a:cxn>
                <a:cxn ang="0">
                  <a:pos x="291" y="78"/>
                </a:cxn>
                <a:cxn ang="0">
                  <a:pos x="322" y="148"/>
                </a:cxn>
                <a:cxn ang="0">
                  <a:pos x="353" y="288"/>
                </a:cxn>
                <a:cxn ang="0">
                  <a:pos x="375" y="468"/>
                </a:cxn>
                <a:cxn ang="0">
                  <a:pos x="394" y="884"/>
                </a:cxn>
                <a:cxn ang="0">
                  <a:pos x="394" y="1404"/>
                </a:cxn>
                <a:cxn ang="0">
                  <a:pos x="392" y="1552"/>
                </a:cxn>
                <a:cxn ang="0">
                  <a:pos x="379" y="1787"/>
                </a:cxn>
                <a:cxn ang="0">
                  <a:pos x="411" y="1979"/>
                </a:cxn>
                <a:cxn ang="0">
                  <a:pos x="430" y="1783"/>
                </a:cxn>
                <a:cxn ang="0">
                  <a:pos x="444" y="1549"/>
                </a:cxn>
                <a:cxn ang="0">
                  <a:pos x="446" y="1405"/>
                </a:cxn>
                <a:cxn ang="0">
                  <a:pos x="445" y="859"/>
                </a:cxn>
                <a:cxn ang="0">
                  <a:pos x="425" y="458"/>
                </a:cxn>
                <a:cxn ang="0">
                  <a:pos x="406" y="291"/>
                </a:cxn>
                <a:cxn ang="0">
                  <a:pos x="377" y="155"/>
                </a:cxn>
                <a:cxn ang="0">
                  <a:pos x="338" y="59"/>
                </a:cxn>
                <a:cxn ang="0">
                  <a:pos x="316" y="28"/>
                </a:cxn>
                <a:cxn ang="0">
                  <a:pos x="287" y="7"/>
                </a:cxn>
                <a:cxn ang="0">
                  <a:pos x="256" y="0"/>
                </a:cxn>
                <a:cxn ang="0">
                  <a:pos x="220" y="7"/>
                </a:cxn>
                <a:cxn ang="0">
                  <a:pos x="177" y="34"/>
                </a:cxn>
                <a:cxn ang="0">
                  <a:pos x="140" y="83"/>
                </a:cxn>
                <a:cxn ang="0">
                  <a:pos x="92" y="191"/>
                </a:cxn>
                <a:cxn ang="0">
                  <a:pos x="55" y="334"/>
                </a:cxn>
                <a:cxn ang="0">
                  <a:pos x="28" y="502"/>
                </a:cxn>
                <a:cxn ang="0">
                  <a:pos x="4" y="779"/>
                </a:cxn>
                <a:cxn ang="0">
                  <a:pos x="3" y="1143"/>
                </a:cxn>
                <a:cxn ang="0">
                  <a:pos x="15" y="1300"/>
                </a:cxn>
                <a:cxn ang="0">
                  <a:pos x="66" y="1656"/>
                </a:cxn>
                <a:cxn ang="0">
                  <a:pos x="140" y="2005"/>
                </a:cxn>
                <a:cxn ang="0">
                  <a:pos x="186" y="2171"/>
                </a:cxn>
                <a:cxn ang="0">
                  <a:pos x="235" y="2300"/>
                </a:cxn>
                <a:cxn ang="0">
                  <a:pos x="270" y="2352"/>
                </a:cxn>
                <a:cxn ang="0">
                  <a:pos x="294" y="2364"/>
                </a:cxn>
                <a:cxn ang="0">
                  <a:pos x="313" y="2361"/>
                </a:cxn>
                <a:cxn ang="0">
                  <a:pos x="339" y="2334"/>
                </a:cxn>
                <a:cxn ang="0">
                  <a:pos x="326" y="2307"/>
                </a:cxn>
              </a:cxnLst>
              <a:rect l="0" t="0" r="r" b="b"/>
              <a:pathLst>
                <a:path w="448" h="2364">
                  <a:moveTo>
                    <a:pt x="300" y="2306"/>
                  </a:moveTo>
                  <a:lnTo>
                    <a:pt x="300" y="2306"/>
                  </a:lnTo>
                  <a:lnTo>
                    <a:pt x="298" y="2306"/>
                  </a:lnTo>
                  <a:lnTo>
                    <a:pt x="297" y="2305"/>
                  </a:lnTo>
                  <a:lnTo>
                    <a:pt x="297" y="2305"/>
                  </a:lnTo>
                  <a:lnTo>
                    <a:pt x="296" y="2306"/>
                  </a:lnTo>
                  <a:lnTo>
                    <a:pt x="296" y="2306"/>
                  </a:lnTo>
                  <a:lnTo>
                    <a:pt x="291" y="2299"/>
                  </a:lnTo>
                  <a:lnTo>
                    <a:pt x="285" y="2288"/>
                  </a:lnTo>
                  <a:lnTo>
                    <a:pt x="278" y="2276"/>
                  </a:lnTo>
                  <a:lnTo>
                    <a:pt x="272" y="2261"/>
                  </a:lnTo>
                  <a:lnTo>
                    <a:pt x="259" y="2225"/>
                  </a:lnTo>
                  <a:lnTo>
                    <a:pt x="243" y="2183"/>
                  </a:lnTo>
                  <a:lnTo>
                    <a:pt x="228" y="2132"/>
                  </a:lnTo>
                  <a:lnTo>
                    <a:pt x="212" y="2075"/>
                  </a:lnTo>
                  <a:lnTo>
                    <a:pt x="196" y="2013"/>
                  </a:lnTo>
                  <a:lnTo>
                    <a:pt x="179" y="1946"/>
                  </a:lnTo>
                  <a:lnTo>
                    <a:pt x="161" y="1873"/>
                  </a:lnTo>
                  <a:lnTo>
                    <a:pt x="146" y="1798"/>
                  </a:lnTo>
                  <a:lnTo>
                    <a:pt x="130" y="1718"/>
                  </a:lnTo>
                  <a:lnTo>
                    <a:pt x="115" y="1637"/>
                  </a:lnTo>
                  <a:lnTo>
                    <a:pt x="100" y="1553"/>
                  </a:lnTo>
                  <a:lnTo>
                    <a:pt x="88" y="1467"/>
                  </a:lnTo>
                  <a:lnTo>
                    <a:pt x="77" y="1381"/>
                  </a:lnTo>
                  <a:lnTo>
                    <a:pt x="66" y="1295"/>
                  </a:lnTo>
                  <a:lnTo>
                    <a:pt x="66" y="1295"/>
                  </a:lnTo>
                  <a:lnTo>
                    <a:pt x="62" y="1259"/>
                  </a:lnTo>
                  <a:lnTo>
                    <a:pt x="59" y="1221"/>
                  </a:lnTo>
                  <a:lnTo>
                    <a:pt x="55" y="1140"/>
                  </a:lnTo>
                  <a:lnTo>
                    <a:pt x="52" y="1055"/>
                  </a:lnTo>
                  <a:lnTo>
                    <a:pt x="51" y="966"/>
                  </a:lnTo>
                  <a:lnTo>
                    <a:pt x="52" y="875"/>
                  </a:lnTo>
                  <a:lnTo>
                    <a:pt x="56" y="784"/>
                  </a:lnTo>
                  <a:lnTo>
                    <a:pt x="61" y="692"/>
                  </a:lnTo>
                  <a:lnTo>
                    <a:pt x="68" y="602"/>
                  </a:lnTo>
                  <a:lnTo>
                    <a:pt x="72" y="558"/>
                  </a:lnTo>
                  <a:lnTo>
                    <a:pt x="78" y="515"/>
                  </a:lnTo>
                  <a:lnTo>
                    <a:pt x="83" y="473"/>
                  </a:lnTo>
                  <a:lnTo>
                    <a:pt x="89" y="431"/>
                  </a:lnTo>
                  <a:lnTo>
                    <a:pt x="96" y="392"/>
                  </a:lnTo>
                  <a:lnTo>
                    <a:pt x="103" y="354"/>
                  </a:lnTo>
                  <a:lnTo>
                    <a:pt x="111" y="316"/>
                  </a:lnTo>
                  <a:lnTo>
                    <a:pt x="119" y="281"/>
                  </a:lnTo>
                  <a:lnTo>
                    <a:pt x="128" y="248"/>
                  </a:lnTo>
                  <a:lnTo>
                    <a:pt x="138" y="216"/>
                  </a:lnTo>
                  <a:lnTo>
                    <a:pt x="147" y="187"/>
                  </a:lnTo>
                  <a:lnTo>
                    <a:pt x="158" y="160"/>
                  </a:lnTo>
                  <a:lnTo>
                    <a:pt x="169" y="136"/>
                  </a:lnTo>
                  <a:lnTo>
                    <a:pt x="181" y="115"/>
                  </a:lnTo>
                  <a:lnTo>
                    <a:pt x="192" y="95"/>
                  </a:lnTo>
                  <a:lnTo>
                    <a:pt x="206" y="79"/>
                  </a:lnTo>
                  <a:lnTo>
                    <a:pt x="206" y="79"/>
                  </a:lnTo>
                  <a:lnTo>
                    <a:pt x="212" y="72"/>
                  </a:lnTo>
                  <a:lnTo>
                    <a:pt x="218" y="67"/>
                  </a:lnTo>
                  <a:lnTo>
                    <a:pt x="225" y="63"/>
                  </a:lnTo>
                  <a:lnTo>
                    <a:pt x="231" y="59"/>
                  </a:lnTo>
                  <a:lnTo>
                    <a:pt x="237" y="56"/>
                  </a:lnTo>
                  <a:lnTo>
                    <a:pt x="243" y="54"/>
                  </a:lnTo>
                  <a:lnTo>
                    <a:pt x="249" y="53"/>
                  </a:lnTo>
                  <a:lnTo>
                    <a:pt x="256" y="52"/>
                  </a:lnTo>
                  <a:lnTo>
                    <a:pt x="256" y="52"/>
                  </a:lnTo>
                  <a:lnTo>
                    <a:pt x="259" y="53"/>
                  </a:lnTo>
                  <a:lnTo>
                    <a:pt x="264" y="54"/>
                  </a:lnTo>
                  <a:lnTo>
                    <a:pt x="270" y="57"/>
                  </a:lnTo>
                  <a:lnTo>
                    <a:pt x="278" y="64"/>
                  </a:lnTo>
                  <a:lnTo>
                    <a:pt x="278" y="64"/>
                  </a:lnTo>
                  <a:lnTo>
                    <a:pt x="285" y="70"/>
                  </a:lnTo>
                  <a:lnTo>
                    <a:pt x="291" y="78"/>
                  </a:lnTo>
                  <a:lnTo>
                    <a:pt x="296" y="88"/>
                  </a:lnTo>
                  <a:lnTo>
                    <a:pt x="301" y="98"/>
                  </a:lnTo>
                  <a:lnTo>
                    <a:pt x="312" y="121"/>
                  </a:lnTo>
                  <a:lnTo>
                    <a:pt x="322" y="148"/>
                  </a:lnTo>
                  <a:lnTo>
                    <a:pt x="330" y="178"/>
                  </a:lnTo>
                  <a:lnTo>
                    <a:pt x="338" y="212"/>
                  </a:lnTo>
                  <a:lnTo>
                    <a:pt x="347" y="249"/>
                  </a:lnTo>
                  <a:lnTo>
                    <a:pt x="353" y="288"/>
                  </a:lnTo>
                  <a:lnTo>
                    <a:pt x="359" y="330"/>
                  </a:lnTo>
                  <a:lnTo>
                    <a:pt x="365" y="374"/>
                  </a:lnTo>
                  <a:lnTo>
                    <a:pt x="370" y="421"/>
                  </a:lnTo>
                  <a:lnTo>
                    <a:pt x="375" y="468"/>
                  </a:lnTo>
                  <a:lnTo>
                    <a:pt x="382" y="569"/>
                  </a:lnTo>
                  <a:lnTo>
                    <a:pt x="388" y="672"/>
                  </a:lnTo>
                  <a:lnTo>
                    <a:pt x="391" y="779"/>
                  </a:lnTo>
                  <a:lnTo>
                    <a:pt x="394" y="884"/>
                  </a:lnTo>
                  <a:lnTo>
                    <a:pt x="396" y="988"/>
                  </a:lnTo>
                  <a:lnTo>
                    <a:pt x="396" y="1088"/>
                  </a:lnTo>
                  <a:lnTo>
                    <a:pt x="395" y="1266"/>
                  </a:lnTo>
                  <a:lnTo>
                    <a:pt x="394" y="1404"/>
                  </a:lnTo>
                  <a:lnTo>
                    <a:pt x="394" y="1404"/>
                  </a:lnTo>
                  <a:lnTo>
                    <a:pt x="393" y="1504"/>
                  </a:lnTo>
                  <a:lnTo>
                    <a:pt x="393" y="1504"/>
                  </a:lnTo>
                  <a:lnTo>
                    <a:pt x="392" y="1552"/>
                  </a:lnTo>
                  <a:lnTo>
                    <a:pt x="390" y="1604"/>
                  </a:lnTo>
                  <a:lnTo>
                    <a:pt x="387" y="1662"/>
                  </a:lnTo>
                  <a:lnTo>
                    <a:pt x="384" y="1723"/>
                  </a:lnTo>
                  <a:lnTo>
                    <a:pt x="379" y="1787"/>
                  </a:lnTo>
                  <a:lnTo>
                    <a:pt x="372" y="1851"/>
                  </a:lnTo>
                  <a:lnTo>
                    <a:pt x="366" y="1916"/>
                  </a:lnTo>
                  <a:lnTo>
                    <a:pt x="359" y="1979"/>
                  </a:lnTo>
                  <a:lnTo>
                    <a:pt x="411" y="1979"/>
                  </a:lnTo>
                  <a:lnTo>
                    <a:pt x="411" y="1979"/>
                  </a:lnTo>
                  <a:lnTo>
                    <a:pt x="418" y="1915"/>
                  </a:lnTo>
                  <a:lnTo>
                    <a:pt x="424" y="1850"/>
                  </a:lnTo>
                  <a:lnTo>
                    <a:pt x="430" y="1783"/>
                  </a:lnTo>
                  <a:lnTo>
                    <a:pt x="435" y="1719"/>
                  </a:lnTo>
                  <a:lnTo>
                    <a:pt x="439" y="1657"/>
                  </a:lnTo>
                  <a:lnTo>
                    <a:pt x="442" y="1600"/>
                  </a:lnTo>
                  <a:lnTo>
                    <a:pt x="444" y="1549"/>
                  </a:lnTo>
                  <a:lnTo>
                    <a:pt x="444" y="1504"/>
                  </a:lnTo>
                  <a:lnTo>
                    <a:pt x="444" y="1504"/>
                  </a:lnTo>
                  <a:lnTo>
                    <a:pt x="446" y="1405"/>
                  </a:lnTo>
                  <a:lnTo>
                    <a:pt x="446" y="1405"/>
                  </a:lnTo>
                  <a:lnTo>
                    <a:pt x="448" y="1186"/>
                  </a:lnTo>
                  <a:lnTo>
                    <a:pt x="448" y="1077"/>
                  </a:lnTo>
                  <a:lnTo>
                    <a:pt x="447" y="967"/>
                  </a:lnTo>
                  <a:lnTo>
                    <a:pt x="445" y="859"/>
                  </a:lnTo>
                  <a:lnTo>
                    <a:pt x="443" y="753"/>
                  </a:lnTo>
                  <a:lnTo>
                    <a:pt x="439" y="651"/>
                  </a:lnTo>
                  <a:lnTo>
                    <a:pt x="432" y="552"/>
                  </a:lnTo>
                  <a:lnTo>
                    <a:pt x="425" y="458"/>
                  </a:lnTo>
                  <a:lnTo>
                    <a:pt x="421" y="414"/>
                  </a:lnTo>
                  <a:lnTo>
                    <a:pt x="416" y="371"/>
                  </a:lnTo>
                  <a:lnTo>
                    <a:pt x="411" y="330"/>
                  </a:lnTo>
                  <a:lnTo>
                    <a:pt x="406" y="291"/>
                  </a:lnTo>
                  <a:lnTo>
                    <a:pt x="398" y="253"/>
                  </a:lnTo>
                  <a:lnTo>
                    <a:pt x="392" y="218"/>
                  </a:lnTo>
                  <a:lnTo>
                    <a:pt x="385" y="186"/>
                  </a:lnTo>
                  <a:lnTo>
                    <a:pt x="377" y="155"/>
                  </a:lnTo>
                  <a:lnTo>
                    <a:pt x="368" y="127"/>
                  </a:lnTo>
                  <a:lnTo>
                    <a:pt x="359" y="101"/>
                  </a:lnTo>
                  <a:lnTo>
                    <a:pt x="349" y="78"/>
                  </a:lnTo>
                  <a:lnTo>
                    <a:pt x="338" y="59"/>
                  </a:lnTo>
                  <a:lnTo>
                    <a:pt x="327" y="41"/>
                  </a:lnTo>
                  <a:lnTo>
                    <a:pt x="321" y="34"/>
                  </a:lnTo>
                  <a:lnTo>
                    <a:pt x="316" y="28"/>
                  </a:lnTo>
                  <a:lnTo>
                    <a:pt x="316" y="28"/>
                  </a:lnTo>
                  <a:lnTo>
                    <a:pt x="308" y="22"/>
                  </a:lnTo>
                  <a:lnTo>
                    <a:pt x="301" y="15"/>
                  </a:lnTo>
                  <a:lnTo>
                    <a:pt x="294" y="11"/>
                  </a:lnTo>
                  <a:lnTo>
                    <a:pt x="287" y="7"/>
                  </a:lnTo>
                  <a:lnTo>
                    <a:pt x="279" y="4"/>
                  </a:lnTo>
                  <a:lnTo>
                    <a:pt x="271" y="2"/>
                  </a:lnTo>
                  <a:lnTo>
                    <a:pt x="264" y="1"/>
                  </a:lnTo>
                  <a:lnTo>
                    <a:pt x="256" y="0"/>
                  </a:lnTo>
                  <a:lnTo>
                    <a:pt x="256" y="0"/>
                  </a:lnTo>
                  <a:lnTo>
                    <a:pt x="243" y="1"/>
                  </a:lnTo>
                  <a:lnTo>
                    <a:pt x="232" y="3"/>
                  </a:lnTo>
                  <a:lnTo>
                    <a:pt x="220" y="7"/>
                  </a:lnTo>
                  <a:lnTo>
                    <a:pt x="209" y="11"/>
                  </a:lnTo>
                  <a:lnTo>
                    <a:pt x="199" y="17"/>
                  </a:lnTo>
                  <a:lnTo>
                    <a:pt x="187" y="26"/>
                  </a:lnTo>
                  <a:lnTo>
                    <a:pt x="177" y="34"/>
                  </a:lnTo>
                  <a:lnTo>
                    <a:pt x="168" y="44"/>
                  </a:lnTo>
                  <a:lnTo>
                    <a:pt x="168" y="44"/>
                  </a:lnTo>
                  <a:lnTo>
                    <a:pt x="153" y="62"/>
                  </a:lnTo>
                  <a:lnTo>
                    <a:pt x="140" y="83"/>
                  </a:lnTo>
                  <a:lnTo>
                    <a:pt x="127" y="106"/>
                  </a:lnTo>
                  <a:lnTo>
                    <a:pt x="115" y="132"/>
                  </a:lnTo>
                  <a:lnTo>
                    <a:pt x="103" y="160"/>
                  </a:lnTo>
                  <a:lnTo>
                    <a:pt x="92" y="191"/>
                  </a:lnTo>
                  <a:lnTo>
                    <a:pt x="82" y="224"/>
                  </a:lnTo>
                  <a:lnTo>
                    <a:pt x="72" y="258"/>
                  </a:lnTo>
                  <a:lnTo>
                    <a:pt x="63" y="296"/>
                  </a:lnTo>
                  <a:lnTo>
                    <a:pt x="55" y="334"/>
                  </a:lnTo>
                  <a:lnTo>
                    <a:pt x="48" y="374"/>
                  </a:lnTo>
                  <a:lnTo>
                    <a:pt x="40" y="416"/>
                  </a:lnTo>
                  <a:lnTo>
                    <a:pt x="34" y="458"/>
                  </a:lnTo>
                  <a:lnTo>
                    <a:pt x="28" y="502"/>
                  </a:lnTo>
                  <a:lnTo>
                    <a:pt x="23" y="547"/>
                  </a:lnTo>
                  <a:lnTo>
                    <a:pt x="18" y="592"/>
                  </a:lnTo>
                  <a:lnTo>
                    <a:pt x="10" y="685"/>
                  </a:lnTo>
                  <a:lnTo>
                    <a:pt x="4" y="779"/>
                  </a:lnTo>
                  <a:lnTo>
                    <a:pt x="1" y="873"/>
                  </a:lnTo>
                  <a:lnTo>
                    <a:pt x="0" y="965"/>
                  </a:lnTo>
                  <a:lnTo>
                    <a:pt x="0" y="1056"/>
                  </a:lnTo>
                  <a:lnTo>
                    <a:pt x="3" y="1143"/>
                  </a:lnTo>
                  <a:lnTo>
                    <a:pt x="8" y="1225"/>
                  </a:lnTo>
                  <a:lnTo>
                    <a:pt x="11" y="1264"/>
                  </a:lnTo>
                  <a:lnTo>
                    <a:pt x="15" y="1300"/>
                  </a:lnTo>
                  <a:lnTo>
                    <a:pt x="15" y="1300"/>
                  </a:lnTo>
                  <a:lnTo>
                    <a:pt x="25" y="1386"/>
                  </a:lnTo>
                  <a:lnTo>
                    <a:pt x="37" y="1475"/>
                  </a:lnTo>
                  <a:lnTo>
                    <a:pt x="51" y="1565"/>
                  </a:lnTo>
                  <a:lnTo>
                    <a:pt x="66" y="1656"/>
                  </a:lnTo>
                  <a:lnTo>
                    <a:pt x="83" y="1746"/>
                  </a:lnTo>
                  <a:lnTo>
                    <a:pt x="100" y="1835"/>
                  </a:lnTo>
                  <a:lnTo>
                    <a:pt x="120" y="1922"/>
                  </a:lnTo>
                  <a:lnTo>
                    <a:pt x="140" y="2005"/>
                  </a:lnTo>
                  <a:lnTo>
                    <a:pt x="140" y="2005"/>
                  </a:lnTo>
                  <a:lnTo>
                    <a:pt x="156" y="2068"/>
                  </a:lnTo>
                  <a:lnTo>
                    <a:pt x="172" y="2123"/>
                  </a:lnTo>
                  <a:lnTo>
                    <a:pt x="186" y="2171"/>
                  </a:lnTo>
                  <a:lnTo>
                    <a:pt x="200" y="2212"/>
                  </a:lnTo>
                  <a:lnTo>
                    <a:pt x="212" y="2247"/>
                  </a:lnTo>
                  <a:lnTo>
                    <a:pt x="223" y="2276"/>
                  </a:lnTo>
                  <a:lnTo>
                    <a:pt x="235" y="2300"/>
                  </a:lnTo>
                  <a:lnTo>
                    <a:pt x="245" y="2318"/>
                  </a:lnTo>
                  <a:lnTo>
                    <a:pt x="255" y="2334"/>
                  </a:lnTo>
                  <a:lnTo>
                    <a:pt x="263" y="2344"/>
                  </a:lnTo>
                  <a:lnTo>
                    <a:pt x="270" y="2352"/>
                  </a:lnTo>
                  <a:lnTo>
                    <a:pt x="277" y="2358"/>
                  </a:lnTo>
                  <a:lnTo>
                    <a:pt x="283" y="2361"/>
                  </a:lnTo>
                  <a:lnTo>
                    <a:pt x="290" y="2363"/>
                  </a:lnTo>
                  <a:lnTo>
                    <a:pt x="294" y="2364"/>
                  </a:lnTo>
                  <a:lnTo>
                    <a:pt x="298" y="2364"/>
                  </a:lnTo>
                  <a:lnTo>
                    <a:pt x="298" y="2364"/>
                  </a:lnTo>
                  <a:lnTo>
                    <a:pt x="306" y="2363"/>
                  </a:lnTo>
                  <a:lnTo>
                    <a:pt x="313" y="2361"/>
                  </a:lnTo>
                  <a:lnTo>
                    <a:pt x="321" y="2357"/>
                  </a:lnTo>
                  <a:lnTo>
                    <a:pt x="327" y="2350"/>
                  </a:lnTo>
                  <a:lnTo>
                    <a:pt x="333" y="2343"/>
                  </a:lnTo>
                  <a:lnTo>
                    <a:pt x="339" y="2334"/>
                  </a:lnTo>
                  <a:lnTo>
                    <a:pt x="345" y="2322"/>
                  </a:lnTo>
                  <a:lnTo>
                    <a:pt x="351" y="2309"/>
                  </a:lnTo>
                  <a:lnTo>
                    <a:pt x="351" y="2309"/>
                  </a:lnTo>
                  <a:lnTo>
                    <a:pt x="326" y="2307"/>
                  </a:lnTo>
                  <a:lnTo>
                    <a:pt x="300" y="2306"/>
                  </a:lnTo>
                  <a:lnTo>
                    <a:pt x="300" y="2306"/>
                  </a:lnTo>
                  <a:close/>
                </a:path>
              </a:pathLst>
            </a:custGeom>
            <a:solidFill>
              <a:schemeClr val="tx1"/>
            </a:soli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59" name="Freeform 5"/>
            <p:cNvSpPr>
              <a:spLocks noEditPoints="1"/>
            </p:cNvSpPr>
            <p:nvPr>
              <p:custDataLst>
                <p:tags r:id="rId13"/>
              </p:custDataLst>
            </p:nvPr>
          </p:nvSpPr>
          <p:spPr bwMode="auto">
            <a:xfrm rot="20700000">
              <a:off x="1444074" y="3613165"/>
              <a:ext cx="1182851" cy="636649"/>
            </a:xfrm>
            <a:custGeom>
              <a:avLst/>
              <a:gdLst/>
              <a:ahLst/>
              <a:cxnLst>
                <a:cxn ang="0">
                  <a:pos x="4782" y="2720"/>
                </a:cxn>
                <a:cxn ang="0">
                  <a:pos x="0" y="2720"/>
                </a:cxn>
                <a:cxn ang="0">
                  <a:pos x="0" y="0"/>
                </a:cxn>
                <a:cxn ang="0">
                  <a:pos x="4782" y="0"/>
                </a:cxn>
                <a:cxn ang="0">
                  <a:pos x="4782" y="2720"/>
                </a:cxn>
                <a:cxn ang="0">
                  <a:pos x="4782" y="2720"/>
                </a:cxn>
                <a:cxn ang="0">
                  <a:pos x="80" y="2640"/>
                </a:cxn>
                <a:cxn ang="0">
                  <a:pos x="4702" y="2640"/>
                </a:cxn>
                <a:cxn ang="0">
                  <a:pos x="4702" y="80"/>
                </a:cxn>
                <a:cxn ang="0">
                  <a:pos x="80" y="80"/>
                </a:cxn>
                <a:cxn ang="0">
                  <a:pos x="80" y="2640"/>
                </a:cxn>
                <a:cxn ang="0">
                  <a:pos x="80" y="2640"/>
                </a:cxn>
              </a:cxnLst>
              <a:rect l="0" t="0" r="r" b="b"/>
              <a:pathLst>
                <a:path w="4782" h="2720">
                  <a:moveTo>
                    <a:pt x="4782" y="2720"/>
                  </a:moveTo>
                  <a:lnTo>
                    <a:pt x="0" y="2720"/>
                  </a:lnTo>
                  <a:lnTo>
                    <a:pt x="0" y="0"/>
                  </a:lnTo>
                  <a:lnTo>
                    <a:pt x="4782" y="0"/>
                  </a:lnTo>
                  <a:lnTo>
                    <a:pt x="4782" y="2720"/>
                  </a:lnTo>
                  <a:lnTo>
                    <a:pt x="4782" y="2720"/>
                  </a:lnTo>
                  <a:close/>
                  <a:moveTo>
                    <a:pt x="80" y="2640"/>
                  </a:moveTo>
                  <a:lnTo>
                    <a:pt x="4702" y="2640"/>
                  </a:lnTo>
                  <a:lnTo>
                    <a:pt x="4702" y="80"/>
                  </a:lnTo>
                  <a:lnTo>
                    <a:pt x="80" y="80"/>
                  </a:lnTo>
                  <a:lnTo>
                    <a:pt x="80" y="2640"/>
                  </a:lnTo>
                  <a:lnTo>
                    <a:pt x="80" y="2640"/>
                  </a:lnTo>
                  <a:close/>
                </a:path>
              </a:pathLst>
            </a:custGeom>
            <a:gradFill flip="none" rotWithShape="1">
              <a:gsLst>
                <a:gs pos="0">
                  <a:srgbClr val="F8FAFF"/>
                </a:gs>
                <a:gs pos="100000">
                  <a:srgbClr val="CECECE"/>
                </a:gs>
              </a:gsLst>
              <a:lin ang="2700000" scaled="0"/>
              <a:tileRect/>
            </a:gra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60" name="Rectangle 18"/>
            <p:cNvSpPr/>
            <p:nvPr>
              <p:custDataLst>
                <p:tags r:id="rId14"/>
              </p:custDataLst>
            </p:nvPr>
          </p:nvSpPr>
          <p:spPr>
            <a:xfrm rot="20700000">
              <a:off x="1490827" y="3656272"/>
              <a:ext cx="1089343" cy="550436"/>
            </a:xfrm>
            <a:prstGeom prst="rect">
              <a:avLst/>
            </a:prstGeom>
            <a:gradFill flip="none" rotWithShape="1">
              <a:gsLst>
                <a:gs pos="0">
                  <a:srgbClr val="F8FAFF"/>
                </a:gs>
                <a:gs pos="100000">
                  <a:srgbClr val="CECECE"/>
                </a:gs>
              </a:gsLst>
              <a:lin ang="2700000" scaled="0"/>
              <a:tileRect/>
            </a:gradFill>
            <a:ln w="9525">
              <a:noFill/>
              <a:round/>
            </a:ln>
          </p:spPr>
          <p:txBody>
            <a:bodyPr vert="horz" wrap="square" lIns="0" tIns="0" rIns="0" bIns="0" numCol="1" anchor="ctr" anchorCtr="1" compatLnSpc="1">
              <a:normAutofit/>
            </a:bodyPr>
            <a:lstStyle/>
            <a:p>
              <a:pPr algn="ctr"/>
              <a:r>
                <a:rPr lang="en-US" sz="1600" dirty="0">
                  <a:latin typeface="+mj-lt"/>
                  <a:ea typeface="+mj-ea"/>
                  <a:cs typeface="+mj-cs"/>
                  <a:sym typeface="Arial" pitchFamily="34" charset="0"/>
                </a:rPr>
                <a:t>Teaching Strategy</a:t>
              </a:r>
              <a:endParaRPr lang="en-US" sz="1600" dirty="0">
                <a:latin typeface="+mj-lt"/>
                <a:ea typeface="+mj-ea"/>
                <a:cs typeface="+mj-cs"/>
                <a:sym typeface="Arial" pitchFamily="34" charset="0"/>
              </a:endParaRPr>
            </a:p>
          </p:txBody>
        </p:sp>
        <p:sp>
          <p:nvSpPr>
            <p:cNvPr id="61" name="Rectangle 18"/>
            <p:cNvSpPr/>
            <p:nvPr>
              <p:custDataLst>
                <p:tags r:id="rId15"/>
              </p:custDataLst>
            </p:nvPr>
          </p:nvSpPr>
          <p:spPr>
            <a:xfrm rot="20700000">
              <a:off x="1205633" y="2577083"/>
              <a:ext cx="1191536" cy="1016024"/>
            </a:xfrm>
            <a:prstGeom prst="rect">
              <a:avLst/>
            </a:prstGeom>
            <a:noFill/>
            <a:ln w="9525">
              <a:noFill/>
              <a:round/>
            </a:ln>
          </p:spPr>
          <p:txBody>
            <a:bodyPr vert="horz" wrap="square" lIns="0" tIns="0" rIns="0" bIns="0" numCol="1" anchor="ctr" anchorCtr="1" compatLnSpc="1">
              <a:normAutofit/>
            </a:bodyPr>
            <a:lstStyle/>
            <a:p>
              <a:pPr algn="ctr"/>
              <a:r>
                <a:rPr lang="en-US" sz="1600" dirty="0">
                  <a:solidFill>
                    <a:srgbClr val="FFFFFF"/>
                  </a:solidFill>
                  <a:sym typeface="Arial" pitchFamily="34" charset="0"/>
                </a:rPr>
                <a:t>Role of Teachers</a:t>
              </a:r>
              <a:endParaRPr lang="en-US" sz="1600" dirty="0">
                <a:solidFill>
                  <a:srgbClr val="FFFFFF"/>
                </a:solidFill>
                <a:sym typeface="Arial" pitchFamily="34" charset="0"/>
              </a:endParaRPr>
            </a:p>
          </p:txBody>
        </p:sp>
      </p:grpSp>
      <p:grpSp>
        <p:nvGrpSpPr>
          <p:cNvPr id="62" name="组合 61"/>
          <p:cNvGrpSpPr/>
          <p:nvPr>
            <p:custDataLst>
              <p:tags r:id="rId16"/>
            </p:custDataLst>
          </p:nvPr>
        </p:nvGrpSpPr>
        <p:grpSpPr>
          <a:xfrm>
            <a:off x="7965409" y="2162108"/>
            <a:ext cx="1430063" cy="2824080"/>
            <a:chOff x="1196862" y="1628708"/>
            <a:chExt cx="1430063" cy="2824080"/>
          </a:xfrm>
        </p:grpSpPr>
        <p:sp>
          <p:nvSpPr>
            <p:cNvPr id="63" name="Freeform 5"/>
            <p:cNvSpPr>
              <a:spLocks noEditPoints="1"/>
            </p:cNvSpPr>
            <p:nvPr>
              <p:custDataLst>
                <p:tags r:id="rId17"/>
              </p:custDataLst>
            </p:nvPr>
          </p:nvSpPr>
          <p:spPr bwMode="auto">
            <a:xfrm rot="4500000">
              <a:off x="701983" y="2634970"/>
              <a:ext cx="2312697" cy="1322939"/>
            </a:xfrm>
            <a:custGeom>
              <a:avLst/>
              <a:gdLst/>
              <a:ahLst/>
              <a:cxnLst>
                <a:cxn ang="0">
                  <a:pos x="1291" y="0"/>
                </a:cxn>
                <a:cxn ang="0">
                  <a:pos x="1221" y="8"/>
                </a:cxn>
                <a:cxn ang="0">
                  <a:pos x="1148" y="30"/>
                </a:cxn>
                <a:cxn ang="0">
                  <a:pos x="86" y="642"/>
                </a:cxn>
                <a:cxn ang="0">
                  <a:pos x="69" y="655"/>
                </a:cxn>
                <a:cxn ang="0">
                  <a:pos x="45" y="678"/>
                </a:cxn>
                <a:cxn ang="0">
                  <a:pos x="26" y="706"/>
                </a:cxn>
                <a:cxn ang="0">
                  <a:pos x="10" y="738"/>
                </a:cxn>
                <a:cxn ang="0">
                  <a:pos x="2" y="770"/>
                </a:cxn>
                <a:cxn ang="0">
                  <a:pos x="0" y="2501"/>
                </a:cxn>
                <a:cxn ang="0">
                  <a:pos x="2" y="2522"/>
                </a:cxn>
                <a:cxn ang="0">
                  <a:pos x="10" y="2554"/>
                </a:cxn>
                <a:cxn ang="0">
                  <a:pos x="26" y="2586"/>
                </a:cxn>
                <a:cxn ang="0">
                  <a:pos x="45" y="2614"/>
                </a:cxn>
                <a:cxn ang="0">
                  <a:pos x="69" y="2637"/>
                </a:cxn>
                <a:cxn ang="0">
                  <a:pos x="1107" y="3242"/>
                </a:cxn>
                <a:cxn ang="0">
                  <a:pos x="1148" y="3262"/>
                </a:cxn>
                <a:cxn ang="0">
                  <a:pos x="1221" y="3283"/>
                </a:cxn>
                <a:cxn ang="0">
                  <a:pos x="1291" y="3292"/>
                </a:cxn>
                <a:cxn ang="0">
                  <a:pos x="5967" y="3292"/>
                </a:cxn>
                <a:cxn ang="0">
                  <a:pos x="5996" y="3284"/>
                </a:cxn>
                <a:cxn ang="0">
                  <a:pos x="6020" y="3269"/>
                </a:cxn>
                <a:cxn ang="0">
                  <a:pos x="6040" y="3248"/>
                </a:cxn>
                <a:cxn ang="0">
                  <a:pos x="6052" y="3223"/>
                </a:cxn>
                <a:cxn ang="0">
                  <a:pos x="6056" y="3193"/>
                </a:cxn>
                <a:cxn ang="0">
                  <a:pos x="6056" y="89"/>
                </a:cxn>
                <a:cxn ang="0">
                  <a:pos x="6049" y="60"/>
                </a:cxn>
                <a:cxn ang="0">
                  <a:pos x="6033" y="36"/>
                </a:cxn>
                <a:cxn ang="0">
                  <a:pos x="6013" y="17"/>
                </a:cxn>
                <a:cxn ang="0">
                  <a:pos x="5987" y="4"/>
                </a:cxn>
                <a:cxn ang="0">
                  <a:pos x="5957" y="0"/>
                </a:cxn>
                <a:cxn ang="0">
                  <a:pos x="456" y="1868"/>
                </a:cxn>
                <a:cxn ang="0">
                  <a:pos x="389" y="1858"/>
                </a:cxn>
                <a:cxn ang="0">
                  <a:pos x="331" y="1830"/>
                </a:cxn>
                <a:cxn ang="0">
                  <a:pos x="283" y="1787"/>
                </a:cxn>
                <a:cxn ang="0">
                  <a:pos x="250" y="1732"/>
                </a:cxn>
                <a:cxn ang="0">
                  <a:pos x="234" y="1669"/>
                </a:cxn>
                <a:cxn ang="0">
                  <a:pos x="234" y="1623"/>
                </a:cxn>
                <a:cxn ang="0">
                  <a:pos x="250" y="1559"/>
                </a:cxn>
                <a:cxn ang="0">
                  <a:pos x="283" y="1505"/>
                </a:cxn>
                <a:cxn ang="0">
                  <a:pos x="331" y="1461"/>
                </a:cxn>
                <a:cxn ang="0">
                  <a:pos x="389" y="1434"/>
                </a:cxn>
                <a:cxn ang="0">
                  <a:pos x="456" y="1423"/>
                </a:cxn>
                <a:cxn ang="0">
                  <a:pos x="500" y="1427"/>
                </a:cxn>
                <a:cxn ang="0">
                  <a:pos x="562" y="1450"/>
                </a:cxn>
                <a:cxn ang="0">
                  <a:pos x="612" y="1488"/>
                </a:cxn>
                <a:cxn ang="0">
                  <a:pos x="650" y="1540"/>
                </a:cxn>
                <a:cxn ang="0">
                  <a:pos x="673" y="1601"/>
                </a:cxn>
                <a:cxn ang="0">
                  <a:pos x="677" y="1646"/>
                </a:cxn>
                <a:cxn ang="0">
                  <a:pos x="668" y="1712"/>
                </a:cxn>
                <a:cxn ang="0">
                  <a:pos x="640" y="1771"/>
                </a:cxn>
                <a:cxn ang="0">
                  <a:pos x="597" y="1817"/>
                </a:cxn>
                <a:cxn ang="0">
                  <a:pos x="542" y="1851"/>
                </a:cxn>
                <a:cxn ang="0">
                  <a:pos x="478" y="1867"/>
                </a:cxn>
              </a:cxnLst>
              <a:rect l="0" t="0" r="r" b="b"/>
              <a:pathLst>
                <a:path w="6056" h="3292">
                  <a:moveTo>
                    <a:pt x="5957" y="0"/>
                  </a:moveTo>
                  <a:lnTo>
                    <a:pt x="1291" y="0"/>
                  </a:lnTo>
                  <a:lnTo>
                    <a:pt x="1291" y="0"/>
                  </a:lnTo>
                  <a:lnTo>
                    <a:pt x="1270" y="1"/>
                  </a:lnTo>
                  <a:lnTo>
                    <a:pt x="1246" y="3"/>
                  </a:lnTo>
                  <a:lnTo>
                    <a:pt x="1221" y="8"/>
                  </a:lnTo>
                  <a:lnTo>
                    <a:pt x="1197" y="15"/>
                  </a:lnTo>
                  <a:lnTo>
                    <a:pt x="1172" y="22"/>
                  </a:lnTo>
                  <a:lnTo>
                    <a:pt x="1148" y="30"/>
                  </a:lnTo>
                  <a:lnTo>
                    <a:pt x="1126" y="39"/>
                  </a:lnTo>
                  <a:lnTo>
                    <a:pt x="1107" y="50"/>
                  </a:lnTo>
                  <a:lnTo>
                    <a:pt x="86" y="642"/>
                  </a:lnTo>
                  <a:lnTo>
                    <a:pt x="86" y="642"/>
                  </a:lnTo>
                  <a:lnTo>
                    <a:pt x="77" y="647"/>
                  </a:lnTo>
                  <a:lnTo>
                    <a:pt x="69" y="655"/>
                  </a:lnTo>
                  <a:lnTo>
                    <a:pt x="61" y="662"/>
                  </a:lnTo>
                  <a:lnTo>
                    <a:pt x="53" y="669"/>
                  </a:lnTo>
                  <a:lnTo>
                    <a:pt x="45" y="678"/>
                  </a:lnTo>
                  <a:lnTo>
                    <a:pt x="38" y="686"/>
                  </a:lnTo>
                  <a:lnTo>
                    <a:pt x="32" y="697"/>
                  </a:lnTo>
                  <a:lnTo>
                    <a:pt x="26" y="706"/>
                  </a:lnTo>
                  <a:lnTo>
                    <a:pt x="20" y="716"/>
                  </a:lnTo>
                  <a:lnTo>
                    <a:pt x="15" y="727"/>
                  </a:lnTo>
                  <a:lnTo>
                    <a:pt x="10" y="738"/>
                  </a:lnTo>
                  <a:lnTo>
                    <a:pt x="7" y="748"/>
                  </a:lnTo>
                  <a:lnTo>
                    <a:pt x="4" y="759"/>
                  </a:lnTo>
                  <a:lnTo>
                    <a:pt x="2" y="770"/>
                  </a:lnTo>
                  <a:lnTo>
                    <a:pt x="1" y="780"/>
                  </a:lnTo>
                  <a:lnTo>
                    <a:pt x="0" y="791"/>
                  </a:lnTo>
                  <a:lnTo>
                    <a:pt x="0" y="2501"/>
                  </a:lnTo>
                  <a:lnTo>
                    <a:pt x="0" y="2501"/>
                  </a:lnTo>
                  <a:lnTo>
                    <a:pt x="1" y="2512"/>
                  </a:lnTo>
                  <a:lnTo>
                    <a:pt x="2" y="2522"/>
                  </a:lnTo>
                  <a:lnTo>
                    <a:pt x="4" y="2532"/>
                  </a:lnTo>
                  <a:lnTo>
                    <a:pt x="7" y="2543"/>
                  </a:lnTo>
                  <a:lnTo>
                    <a:pt x="10" y="2554"/>
                  </a:lnTo>
                  <a:lnTo>
                    <a:pt x="15" y="2564"/>
                  </a:lnTo>
                  <a:lnTo>
                    <a:pt x="20" y="2575"/>
                  </a:lnTo>
                  <a:lnTo>
                    <a:pt x="26" y="2586"/>
                  </a:lnTo>
                  <a:lnTo>
                    <a:pt x="32" y="2595"/>
                  </a:lnTo>
                  <a:lnTo>
                    <a:pt x="38" y="2604"/>
                  </a:lnTo>
                  <a:lnTo>
                    <a:pt x="45" y="2614"/>
                  </a:lnTo>
                  <a:lnTo>
                    <a:pt x="53" y="2623"/>
                  </a:lnTo>
                  <a:lnTo>
                    <a:pt x="61" y="2630"/>
                  </a:lnTo>
                  <a:lnTo>
                    <a:pt x="69" y="2637"/>
                  </a:lnTo>
                  <a:lnTo>
                    <a:pt x="77" y="2643"/>
                  </a:lnTo>
                  <a:lnTo>
                    <a:pt x="86" y="2650"/>
                  </a:lnTo>
                  <a:lnTo>
                    <a:pt x="1107" y="3242"/>
                  </a:lnTo>
                  <a:lnTo>
                    <a:pt x="1107" y="3242"/>
                  </a:lnTo>
                  <a:lnTo>
                    <a:pt x="1126" y="3252"/>
                  </a:lnTo>
                  <a:lnTo>
                    <a:pt x="1148" y="3262"/>
                  </a:lnTo>
                  <a:lnTo>
                    <a:pt x="1172" y="3270"/>
                  </a:lnTo>
                  <a:lnTo>
                    <a:pt x="1197" y="3277"/>
                  </a:lnTo>
                  <a:lnTo>
                    <a:pt x="1221" y="3283"/>
                  </a:lnTo>
                  <a:lnTo>
                    <a:pt x="1246" y="3288"/>
                  </a:lnTo>
                  <a:lnTo>
                    <a:pt x="1270" y="3291"/>
                  </a:lnTo>
                  <a:lnTo>
                    <a:pt x="1291" y="3292"/>
                  </a:lnTo>
                  <a:lnTo>
                    <a:pt x="5957" y="3292"/>
                  </a:lnTo>
                  <a:lnTo>
                    <a:pt x="5957" y="3292"/>
                  </a:lnTo>
                  <a:lnTo>
                    <a:pt x="5967" y="3292"/>
                  </a:lnTo>
                  <a:lnTo>
                    <a:pt x="5978" y="3290"/>
                  </a:lnTo>
                  <a:lnTo>
                    <a:pt x="5987" y="3288"/>
                  </a:lnTo>
                  <a:lnTo>
                    <a:pt x="5996" y="3284"/>
                  </a:lnTo>
                  <a:lnTo>
                    <a:pt x="6004" y="3280"/>
                  </a:lnTo>
                  <a:lnTo>
                    <a:pt x="6013" y="3275"/>
                  </a:lnTo>
                  <a:lnTo>
                    <a:pt x="6020" y="3269"/>
                  </a:lnTo>
                  <a:lnTo>
                    <a:pt x="6027" y="3263"/>
                  </a:lnTo>
                  <a:lnTo>
                    <a:pt x="6033" y="3256"/>
                  </a:lnTo>
                  <a:lnTo>
                    <a:pt x="6040" y="3248"/>
                  </a:lnTo>
                  <a:lnTo>
                    <a:pt x="6045" y="3240"/>
                  </a:lnTo>
                  <a:lnTo>
                    <a:pt x="6049" y="3232"/>
                  </a:lnTo>
                  <a:lnTo>
                    <a:pt x="6052" y="3223"/>
                  </a:lnTo>
                  <a:lnTo>
                    <a:pt x="6054" y="3213"/>
                  </a:lnTo>
                  <a:lnTo>
                    <a:pt x="6056" y="3203"/>
                  </a:lnTo>
                  <a:lnTo>
                    <a:pt x="6056" y="3193"/>
                  </a:lnTo>
                  <a:lnTo>
                    <a:pt x="6056" y="99"/>
                  </a:lnTo>
                  <a:lnTo>
                    <a:pt x="6056" y="99"/>
                  </a:lnTo>
                  <a:lnTo>
                    <a:pt x="6056" y="89"/>
                  </a:lnTo>
                  <a:lnTo>
                    <a:pt x="6054" y="78"/>
                  </a:lnTo>
                  <a:lnTo>
                    <a:pt x="6052" y="69"/>
                  </a:lnTo>
                  <a:lnTo>
                    <a:pt x="6049" y="60"/>
                  </a:lnTo>
                  <a:lnTo>
                    <a:pt x="6045" y="52"/>
                  </a:lnTo>
                  <a:lnTo>
                    <a:pt x="6040" y="43"/>
                  </a:lnTo>
                  <a:lnTo>
                    <a:pt x="6033" y="36"/>
                  </a:lnTo>
                  <a:lnTo>
                    <a:pt x="6027" y="29"/>
                  </a:lnTo>
                  <a:lnTo>
                    <a:pt x="6020" y="23"/>
                  </a:lnTo>
                  <a:lnTo>
                    <a:pt x="6013" y="17"/>
                  </a:lnTo>
                  <a:lnTo>
                    <a:pt x="6004" y="11"/>
                  </a:lnTo>
                  <a:lnTo>
                    <a:pt x="5996" y="7"/>
                  </a:lnTo>
                  <a:lnTo>
                    <a:pt x="5987" y="4"/>
                  </a:lnTo>
                  <a:lnTo>
                    <a:pt x="5978" y="2"/>
                  </a:lnTo>
                  <a:lnTo>
                    <a:pt x="5967" y="0"/>
                  </a:lnTo>
                  <a:lnTo>
                    <a:pt x="5957" y="0"/>
                  </a:lnTo>
                  <a:lnTo>
                    <a:pt x="5957" y="0"/>
                  </a:lnTo>
                  <a:close/>
                  <a:moveTo>
                    <a:pt x="456" y="1868"/>
                  </a:moveTo>
                  <a:lnTo>
                    <a:pt x="456" y="1868"/>
                  </a:lnTo>
                  <a:lnTo>
                    <a:pt x="433" y="1867"/>
                  </a:lnTo>
                  <a:lnTo>
                    <a:pt x="410" y="1863"/>
                  </a:lnTo>
                  <a:lnTo>
                    <a:pt x="389" y="1858"/>
                  </a:lnTo>
                  <a:lnTo>
                    <a:pt x="369" y="1851"/>
                  </a:lnTo>
                  <a:lnTo>
                    <a:pt x="349" y="1842"/>
                  </a:lnTo>
                  <a:lnTo>
                    <a:pt x="331" y="1830"/>
                  </a:lnTo>
                  <a:lnTo>
                    <a:pt x="313" y="1817"/>
                  </a:lnTo>
                  <a:lnTo>
                    <a:pt x="298" y="1804"/>
                  </a:lnTo>
                  <a:lnTo>
                    <a:pt x="283" y="1787"/>
                  </a:lnTo>
                  <a:lnTo>
                    <a:pt x="271" y="1771"/>
                  </a:lnTo>
                  <a:lnTo>
                    <a:pt x="260" y="1752"/>
                  </a:lnTo>
                  <a:lnTo>
                    <a:pt x="250" y="1732"/>
                  </a:lnTo>
                  <a:lnTo>
                    <a:pt x="242" y="1712"/>
                  </a:lnTo>
                  <a:lnTo>
                    <a:pt x="237" y="1690"/>
                  </a:lnTo>
                  <a:lnTo>
                    <a:pt x="234" y="1669"/>
                  </a:lnTo>
                  <a:lnTo>
                    <a:pt x="233" y="1646"/>
                  </a:lnTo>
                  <a:lnTo>
                    <a:pt x="233" y="1646"/>
                  </a:lnTo>
                  <a:lnTo>
                    <a:pt x="234" y="1623"/>
                  </a:lnTo>
                  <a:lnTo>
                    <a:pt x="237" y="1601"/>
                  </a:lnTo>
                  <a:lnTo>
                    <a:pt x="242" y="1580"/>
                  </a:lnTo>
                  <a:lnTo>
                    <a:pt x="250" y="1559"/>
                  </a:lnTo>
                  <a:lnTo>
                    <a:pt x="260" y="1540"/>
                  </a:lnTo>
                  <a:lnTo>
                    <a:pt x="271" y="1521"/>
                  </a:lnTo>
                  <a:lnTo>
                    <a:pt x="283" y="1505"/>
                  </a:lnTo>
                  <a:lnTo>
                    <a:pt x="298" y="1488"/>
                  </a:lnTo>
                  <a:lnTo>
                    <a:pt x="313" y="1474"/>
                  </a:lnTo>
                  <a:lnTo>
                    <a:pt x="331" y="1461"/>
                  </a:lnTo>
                  <a:lnTo>
                    <a:pt x="349" y="1450"/>
                  </a:lnTo>
                  <a:lnTo>
                    <a:pt x="369" y="1441"/>
                  </a:lnTo>
                  <a:lnTo>
                    <a:pt x="389" y="1434"/>
                  </a:lnTo>
                  <a:lnTo>
                    <a:pt x="410" y="1427"/>
                  </a:lnTo>
                  <a:lnTo>
                    <a:pt x="433" y="1424"/>
                  </a:lnTo>
                  <a:lnTo>
                    <a:pt x="456" y="1423"/>
                  </a:lnTo>
                  <a:lnTo>
                    <a:pt x="456" y="1423"/>
                  </a:lnTo>
                  <a:lnTo>
                    <a:pt x="478" y="1424"/>
                  </a:lnTo>
                  <a:lnTo>
                    <a:pt x="500" y="1427"/>
                  </a:lnTo>
                  <a:lnTo>
                    <a:pt x="522" y="1434"/>
                  </a:lnTo>
                  <a:lnTo>
                    <a:pt x="542" y="1441"/>
                  </a:lnTo>
                  <a:lnTo>
                    <a:pt x="562" y="1450"/>
                  </a:lnTo>
                  <a:lnTo>
                    <a:pt x="579" y="1461"/>
                  </a:lnTo>
                  <a:lnTo>
                    <a:pt x="597" y="1474"/>
                  </a:lnTo>
                  <a:lnTo>
                    <a:pt x="612" y="1488"/>
                  </a:lnTo>
                  <a:lnTo>
                    <a:pt x="627" y="1505"/>
                  </a:lnTo>
                  <a:lnTo>
                    <a:pt x="640" y="1521"/>
                  </a:lnTo>
                  <a:lnTo>
                    <a:pt x="650" y="1540"/>
                  </a:lnTo>
                  <a:lnTo>
                    <a:pt x="661" y="1559"/>
                  </a:lnTo>
                  <a:lnTo>
                    <a:pt x="668" y="1580"/>
                  </a:lnTo>
                  <a:lnTo>
                    <a:pt x="673" y="1601"/>
                  </a:lnTo>
                  <a:lnTo>
                    <a:pt x="676" y="1623"/>
                  </a:lnTo>
                  <a:lnTo>
                    <a:pt x="677" y="1646"/>
                  </a:lnTo>
                  <a:lnTo>
                    <a:pt x="677" y="1646"/>
                  </a:lnTo>
                  <a:lnTo>
                    <a:pt x="676" y="1669"/>
                  </a:lnTo>
                  <a:lnTo>
                    <a:pt x="673" y="1690"/>
                  </a:lnTo>
                  <a:lnTo>
                    <a:pt x="668" y="1712"/>
                  </a:lnTo>
                  <a:lnTo>
                    <a:pt x="661" y="1732"/>
                  </a:lnTo>
                  <a:lnTo>
                    <a:pt x="650" y="1752"/>
                  </a:lnTo>
                  <a:lnTo>
                    <a:pt x="640" y="1771"/>
                  </a:lnTo>
                  <a:lnTo>
                    <a:pt x="627" y="1787"/>
                  </a:lnTo>
                  <a:lnTo>
                    <a:pt x="612" y="1804"/>
                  </a:lnTo>
                  <a:lnTo>
                    <a:pt x="597" y="1817"/>
                  </a:lnTo>
                  <a:lnTo>
                    <a:pt x="579" y="1830"/>
                  </a:lnTo>
                  <a:lnTo>
                    <a:pt x="562" y="1842"/>
                  </a:lnTo>
                  <a:lnTo>
                    <a:pt x="542" y="1851"/>
                  </a:lnTo>
                  <a:lnTo>
                    <a:pt x="522" y="1858"/>
                  </a:lnTo>
                  <a:lnTo>
                    <a:pt x="500" y="1863"/>
                  </a:lnTo>
                  <a:lnTo>
                    <a:pt x="478" y="1867"/>
                  </a:lnTo>
                  <a:lnTo>
                    <a:pt x="456" y="1868"/>
                  </a:lnTo>
                  <a:lnTo>
                    <a:pt x="456" y="1868"/>
                  </a:lnTo>
                  <a:close/>
                </a:path>
              </a:pathLst>
            </a:custGeom>
            <a:solidFill>
              <a:schemeClr val="accent1"/>
            </a:solidFill>
            <a:ln w="12700">
              <a:noFill/>
              <a:miter lim="800000"/>
            </a:ln>
            <a:effectLst/>
          </p:spPr>
          <p:txBody>
            <a:bodyPr vert="vert270" lIns="685800" tIns="13716" rIns="68580" bIns="13716" anchor="ctr" anchorCtr="1">
              <a:normAutofit/>
            </a:bodyPr>
            <a:lstStyle/>
            <a:p>
              <a:pPr algn="ctr">
                <a:lnSpc>
                  <a:spcPct val="85000"/>
                </a:lnSpc>
                <a:spcBef>
                  <a:spcPts val="15"/>
                </a:spcBef>
              </a:pPr>
              <a:endParaRPr lang="en-US" sz="3600" dirty="0">
                <a:solidFill>
                  <a:srgbClr val="FFFFFF"/>
                </a:solidFill>
                <a:sym typeface="Arial" pitchFamily="34" charset="0"/>
              </a:endParaRPr>
            </a:p>
          </p:txBody>
        </p:sp>
        <p:sp>
          <p:nvSpPr>
            <p:cNvPr id="64" name="Freeform 8"/>
            <p:cNvSpPr>
              <a:spLocks noEditPoints="1"/>
            </p:cNvSpPr>
            <p:nvPr>
              <p:custDataLst>
                <p:tags r:id="rId18"/>
              </p:custDataLst>
            </p:nvPr>
          </p:nvSpPr>
          <p:spPr bwMode="auto">
            <a:xfrm rot="4500000">
              <a:off x="1513642" y="2249868"/>
              <a:ext cx="184832" cy="194621"/>
            </a:xfrm>
            <a:custGeom>
              <a:avLst/>
              <a:gdLst/>
              <a:ahLst/>
              <a:cxnLst>
                <a:cxn ang="0">
                  <a:pos x="230" y="484"/>
                </a:cxn>
                <a:cxn ang="0">
                  <a:pos x="170" y="473"/>
                </a:cxn>
                <a:cxn ang="0">
                  <a:pos x="107" y="443"/>
                </a:cxn>
                <a:cxn ang="0">
                  <a:pos x="56" y="395"/>
                </a:cxn>
                <a:cxn ang="0">
                  <a:pos x="19" y="336"/>
                </a:cxn>
                <a:cxn ang="0">
                  <a:pos x="1" y="267"/>
                </a:cxn>
                <a:cxn ang="0">
                  <a:pos x="0" y="242"/>
                </a:cxn>
                <a:cxn ang="0">
                  <a:pos x="5" y="193"/>
                </a:cxn>
                <a:cxn ang="0">
                  <a:pos x="30" y="126"/>
                </a:cxn>
                <a:cxn ang="0">
                  <a:pos x="71" y="71"/>
                </a:cxn>
                <a:cxn ang="0">
                  <a:pos x="127" y="29"/>
                </a:cxn>
                <a:cxn ang="0">
                  <a:pos x="194" y="5"/>
                </a:cxn>
                <a:cxn ang="0">
                  <a:pos x="242" y="0"/>
                </a:cxn>
                <a:cxn ang="0">
                  <a:pos x="267" y="1"/>
                </a:cxn>
                <a:cxn ang="0">
                  <a:pos x="337" y="18"/>
                </a:cxn>
                <a:cxn ang="0">
                  <a:pos x="397" y="55"/>
                </a:cxn>
                <a:cxn ang="0">
                  <a:pos x="443" y="107"/>
                </a:cxn>
                <a:cxn ang="0">
                  <a:pos x="474" y="170"/>
                </a:cxn>
                <a:cxn ang="0">
                  <a:pos x="484" y="229"/>
                </a:cxn>
                <a:cxn ang="0">
                  <a:pos x="484" y="254"/>
                </a:cxn>
                <a:cxn ang="0">
                  <a:pos x="474" y="314"/>
                </a:cxn>
                <a:cxn ang="0">
                  <a:pos x="443" y="377"/>
                </a:cxn>
                <a:cxn ang="0">
                  <a:pos x="397" y="428"/>
                </a:cxn>
                <a:cxn ang="0">
                  <a:pos x="337" y="464"/>
                </a:cxn>
                <a:cxn ang="0">
                  <a:pos x="267" y="483"/>
                </a:cxn>
                <a:cxn ang="0">
                  <a:pos x="242" y="484"/>
                </a:cxn>
                <a:cxn ang="0">
                  <a:pos x="221" y="40"/>
                </a:cxn>
                <a:cxn ang="0">
                  <a:pos x="164" y="55"/>
                </a:cxn>
                <a:cxn ang="0">
                  <a:pos x="113" y="85"/>
                </a:cxn>
                <a:cxn ang="0">
                  <a:pos x="74" y="129"/>
                </a:cxn>
                <a:cxn ang="0">
                  <a:pos x="48" y="181"/>
                </a:cxn>
                <a:cxn ang="0">
                  <a:pos x="40" y="242"/>
                </a:cxn>
                <a:cxn ang="0">
                  <a:pos x="44" y="282"/>
                </a:cxn>
                <a:cxn ang="0">
                  <a:pos x="64" y="339"/>
                </a:cxn>
                <a:cxn ang="0">
                  <a:pos x="99" y="385"/>
                </a:cxn>
                <a:cxn ang="0">
                  <a:pos x="146" y="420"/>
                </a:cxn>
                <a:cxn ang="0">
                  <a:pos x="202" y="441"/>
                </a:cxn>
                <a:cxn ang="0">
                  <a:pos x="242" y="445"/>
                </a:cxn>
                <a:cxn ang="0">
                  <a:pos x="303" y="436"/>
                </a:cxn>
                <a:cxn ang="0">
                  <a:pos x="355" y="410"/>
                </a:cxn>
                <a:cxn ang="0">
                  <a:pos x="399" y="371"/>
                </a:cxn>
                <a:cxn ang="0">
                  <a:pos x="429" y="320"/>
                </a:cxn>
                <a:cxn ang="0">
                  <a:pos x="444" y="262"/>
                </a:cxn>
                <a:cxn ang="0">
                  <a:pos x="444" y="221"/>
                </a:cxn>
                <a:cxn ang="0">
                  <a:pos x="429" y="163"/>
                </a:cxn>
                <a:cxn ang="0">
                  <a:pos x="399" y="113"/>
                </a:cxn>
                <a:cxn ang="0">
                  <a:pos x="355" y="74"/>
                </a:cxn>
                <a:cxn ang="0">
                  <a:pos x="303" y="48"/>
                </a:cxn>
                <a:cxn ang="0">
                  <a:pos x="242" y="39"/>
                </a:cxn>
              </a:cxnLst>
              <a:rect l="0" t="0" r="r" b="b"/>
              <a:pathLst>
                <a:path w="484" h="484">
                  <a:moveTo>
                    <a:pt x="242" y="484"/>
                  </a:moveTo>
                  <a:lnTo>
                    <a:pt x="242" y="484"/>
                  </a:lnTo>
                  <a:lnTo>
                    <a:pt x="230" y="484"/>
                  </a:lnTo>
                  <a:lnTo>
                    <a:pt x="217" y="483"/>
                  </a:lnTo>
                  <a:lnTo>
                    <a:pt x="194" y="479"/>
                  </a:lnTo>
                  <a:lnTo>
                    <a:pt x="170" y="473"/>
                  </a:lnTo>
                  <a:lnTo>
                    <a:pt x="148" y="464"/>
                  </a:lnTo>
                  <a:lnTo>
                    <a:pt x="127" y="455"/>
                  </a:lnTo>
                  <a:lnTo>
                    <a:pt x="107" y="443"/>
                  </a:lnTo>
                  <a:lnTo>
                    <a:pt x="89" y="428"/>
                  </a:lnTo>
                  <a:lnTo>
                    <a:pt x="71" y="413"/>
                  </a:lnTo>
                  <a:lnTo>
                    <a:pt x="56" y="395"/>
                  </a:lnTo>
                  <a:lnTo>
                    <a:pt x="41" y="377"/>
                  </a:lnTo>
                  <a:lnTo>
                    <a:pt x="30" y="357"/>
                  </a:lnTo>
                  <a:lnTo>
                    <a:pt x="19" y="336"/>
                  </a:lnTo>
                  <a:lnTo>
                    <a:pt x="11" y="314"/>
                  </a:lnTo>
                  <a:lnTo>
                    <a:pt x="5" y="290"/>
                  </a:lnTo>
                  <a:lnTo>
                    <a:pt x="1" y="267"/>
                  </a:lnTo>
                  <a:lnTo>
                    <a:pt x="1" y="254"/>
                  </a:lnTo>
                  <a:lnTo>
                    <a:pt x="0" y="242"/>
                  </a:lnTo>
                  <a:lnTo>
                    <a:pt x="0" y="242"/>
                  </a:lnTo>
                  <a:lnTo>
                    <a:pt x="1" y="229"/>
                  </a:lnTo>
                  <a:lnTo>
                    <a:pt x="1" y="217"/>
                  </a:lnTo>
                  <a:lnTo>
                    <a:pt x="5" y="193"/>
                  </a:lnTo>
                  <a:lnTo>
                    <a:pt x="11" y="170"/>
                  </a:lnTo>
                  <a:lnTo>
                    <a:pt x="19" y="147"/>
                  </a:lnTo>
                  <a:lnTo>
                    <a:pt x="30" y="126"/>
                  </a:lnTo>
                  <a:lnTo>
                    <a:pt x="41" y="107"/>
                  </a:lnTo>
                  <a:lnTo>
                    <a:pt x="56" y="87"/>
                  </a:lnTo>
                  <a:lnTo>
                    <a:pt x="71" y="71"/>
                  </a:lnTo>
                  <a:lnTo>
                    <a:pt x="89" y="55"/>
                  </a:lnTo>
                  <a:lnTo>
                    <a:pt x="107" y="41"/>
                  </a:lnTo>
                  <a:lnTo>
                    <a:pt x="127" y="29"/>
                  </a:lnTo>
                  <a:lnTo>
                    <a:pt x="148" y="18"/>
                  </a:lnTo>
                  <a:lnTo>
                    <a:pt x="170" y="10"/>
                  </a:lnTo>
                  <a:lnTo>
                    <a:pt x="194" y="5"/>
                  </a:lnTo>
                  <a:lnTo>
                    <a:pt x="217" y="1"/>
                  </a:lnTo>
                  <a:lnTo>
                    <a:pt x="230" y="0"/>
                  </a:lnTo>
                  <a:lnTo>
                    <a:pt x="242" y="0"/>
                  </a:lnTo>
                  <a:lnTo>
                    <a:pt x="242" y="0"/>
                  </a:lnTo>
                  <a:lnTo>
                    <a:pt x="254" y="0"/>
                  </a:lnTo>
                  <a:lnTo>
                    <a:pt x="267" y="1"/>
                  </a:lnTo>
                  <a:lnTo>
                    <a:pt x="292" y="5"/>
                  </a:lnTo>
                  <a:lnTo>
                    <a:pt x="314" y="10"/>
                  </a:lnTo>
                  <a:lnTo>
                    <a:pt x="337" y="18"/>
                  </a:lnTo>
                  <a:lnTo>
                    <a:pt x="358" y="29"/>
                  </a:lnTo>
                  <a:lnTo>
                    <a:pt x="378" y="41"/>
                  </a:lnTo>
                  <a:lnTo>
                    <a:pt x="397" y="55"/>
                  </a:lnTo>
                  <a:lnTo>
                    <a:pt x="413" y="71"/>
                  </a:lnTo>
                  <a:lnTo>
                    <a:pt x="430" y="87"/>
                  </a:lnTo>
                  <a:lnTo>
                    <a:pt x="443" y="107"/>
                  </a:lnTo>
                  <a:lnTo>
                    <a:pt x="455" y="126"/>
                  </a:lnTo>
                  <a:lnTo>
                    <a:pt x="466" y="147"/>
                  </a:lnTo>
                  <a:lnTo>
                    <a:pt x="474" y="170"/>
                  </a:lnTo>
                  <a:lnTo>
                    <a:pt x="479" y="193"/>
                  </a:lnTo>
                  <a:lnTo>
                    <a:pt x="483" y="217"/>
                  </a:lnTo>
                  <a:lnTo>
                    <a:pt x="484" y="229"/>
                  </a:lnTo>
                  <a:lnTo>
                    <a:pt x="484" y="242"/>
                  </a:lnTo>
                  <a:lnTo>
                    <a:pt x="484" y="242"/>
                  </a:lnTo>
                  <a:lnTo>
                    <a:pt x="484" y="254"/>
                  </a:lnTo>
                  <a:lnTo>
                    <a:pt x="483" y="267"/>
                  </a:lnTo>
                  <a:lnTo>
                    <a:pt x="479" y="290"/>
                  </a:lnTo>
                  <a:lnTo>
                    <a:pt x="474" y="314"/>
                  </a:lnTo>
                  <a:lnTo>
                    <a:pt x="466" y="336"/>
                  </a:lnTo>
                  <a:lnTo>
                    <a:pt x="455" y="357"/>
                  </a:lnTo>
                  <a:lnTo>
                    <a:pt x="443" y="377"/>
                  </a:lnTo>
                  <a:lnTo>
                    <a:pt x="430" y="395"/>
                  </a:lnTo>
                  <a:lnTo>
                    <a:pt x="413" y="413"/>
                  </a:lnTo>
                  <a:lnTo>
                    <a:pt x="397" y="428"/>
                  </a:lnTo>
                  <a:lnTo>
                    <a:pt x="378" y="443"/>
                  </a:lnTo>
                  <a:lnTo>
                    <a:pt x="358" y="455"/>
                  </a:lnTo>
                  <a:lnTo>
                    <a:pt x="337" y="464"/>
                  </a:lnTo>
                  <a:lnTo>
                    <a:pt x="314" y="473"/>
                  </a:lnTo>
                  <a:lnTo>
                    <a:pt x="292" y="479"/>
                  </a:lnTo>
                  <a:lnTo>
                    <a:pt x="267" y="483"/>
                  </a:lnTo>
                  <a:lnTo>
                    <a:pt x="254" y="484"/>
                  </a:lnTo>
                  <a:lnTo>
                    <a:pt x="242" y="484"/>
                  </a:lnTo>
                  <a:lnTo>
                    <a:pt x="242" y="484"/>
                  </a:lnTo>
                  <a:close/>
                  <a:moveTo>
                    <a:pt x="242" y="39"/>
                  </a:moveTo>
                  <a:lnTo>
                    <a:pt x="242" y="39"/>
                  </a:lnTo>
                  <a:lnTo>
                    <a:pt x="221" y="40"/>
                  </a:lnTo>
                  <a:lnTo>
                    <a:pt x="202" y="43"/>
                  </a:lnTo>
                  <a:lnTo>
                    <a:pt x="182" y="48"/>
                  </a:lnTo>
                  <a:lnTo>
                    <a:pt x="164" y="55"/>
                  </a:lnTo>
                  <a:lnTo>
                    <a:pt x="146" y="64"/>
                  </a:lnTo>
                  <a:lnTo>
                    <a:pt x="129" y="74"/>
                  </a:lnTo>
                  <a:lnTo>
                    <a:pt x="113" y="85"/>
                  </a:lnTo>
                  <a:lnTo>
                    <a:pt x="99" y="99"/>
                  </a:lnTo>
                  <a:lnTo>
                    <a:pt x="86" y="113"/>
                  </a:lnTo>
                  <a:lnTo>
                    <a:pt x="74" y="129"/>
                  </a:lnTo>
                  <a:lnTo>
                    <a:pt x="64" y="145"/>
                  </a:lnTo>
                  <a:lnTo>
                    <a:pt x="56" y="163"/>
                  </a:lnTo>
                  <a:lnTo>
                    <a:pt x="48" y="181"/>
                  </a:lnTo>
                  <a:lnTo>
                    <a:pt x="44" y="201"/>
                  </a:lnTo>
                  <a:lnTo>
                    <a:pt x="41" y="221"/>
                  </a:lnTo>
                  <a:lnTo>
                    <a:pt x="40" y="242"/>
                  </a:lnTo>
                  <a:lnTo>
                    <a:pt x="40" y="242"/>
                  </a:lnTo>
                  <a:lnTo>
                    <a:pt x="41" y="262"/>
                  </a:lnTo>
                  <a:lnTo>
                    <a:pt x="44" y="282"/>
                  </a:lnTo>
                  <a:lnTo>
                    <a:pt x="48" y="302"/>
                  </a:lnTo>
                  <a:lnTo>
                    <a:pt x="56" y="320"/>
                  </a:lnTo>
                  <a:lnTo>
                    <a:pt x="64" y="339"/>
                  </a:lnTo>
                  <a:lnTo>
                    <a:pt x="74" y="355"/>
                  </a:lnTo>
                  <a:lnTo>
                    <a:pt x="86" y="371"/>
                  </a:lnTo>
                  <a:lnTo>
                    <a:pt x="99" y="385"/>
                  </a:lnTo>
                  <a:lnTo>
                    <a:pt x="113" y="399"/>
                  </a:lnTo>
                  <a:lnTo>
                    <a:pt x="129" y="410"/>
                  </a:lnTo>
                  <a:lnTo>
                    <a:pt x="146" y="420"/>
                  </a:lnTo>
                  <a:lnTo>
                    <a:pt x="164" y="428"/>
                  </a:lnTo>
                  <a:lnTo>
                    <a:pt x="182" y="436"/>
                  </a:lnTo>
                  <a:lnTo>
                    <a:pt x="202" y="441"/>
                  </a:lnTo>
                  <a:lnTo>
                    <a:pt x="221" y="444"/>
                  </a:lnTo>
                  <a:lnTo>
                    <a:pt x="242" y="445"/>
                  </a:lnTo>
                  <a:lnTo>
                    <a:pt x="242" y="445"/>
                  </a:lnTo>
                  <a:lnTo>
                    <a:pt x="263" y="444"/>
                  </a:lnTo>
                  <a:lnTo>
                    <a:pt x="283" y="441"/>
                  </a:lnTo>
                  <a:lnTo>
                    <a:pt x="303" y="436"/>
                  </a:lnTo>
                  <a:lnTo>
                    <a:pt x="321" y="428"/>
                  </a:lnTo>
                  <a:lnTo>
                    <a:pt x="339" y="420"/>
                  </a:lnTo>
                  <a:lnTo>
                    <a:pt x="355" y="410"/>
                  </a:lnTo>
                  <a:lnTo>
                    <a:pt x="371" y="399"/>
                  </a:lnTo>
                  <a:lnTo>
                    <a:pt x="385" y="385"/>
                  </a:lnTo>
                  <a:lnTo>
                    <a:pt x="399" y="371"/>
                  </a:lnTo>
                  <a:lnTo>
                    <a:pt x="410" y="355"/>
                  </a:lnTo>
                  <a:lnTo>
                    <a:pt x="420" y="339"/>
                  </a:lnTo>
                  <a:lnTo>
                    <a:pt x="429" y="320"/>
                  </a:lnTo>
                  <a:lnTo>
                    <a:pt x="436" y="302"/>
                  </a:lnTo>
                  <a:lnTo>
                    <a:pt x="441" y="282"/>
                  </a:lnTo>
                  <a:lnTo>
                    <a:pt x="444" y="262"/>
                  </a:lnTo>
                  <a:lnTo>
                    <a:pt x="445" y="242"/>
                  </a:lnTo>
                  <a:lnTo>
                    <a:pt x="445" y="242"/>
                  </a:lnTo>
                  <a:lnTo>
                    <a:pt x="444" y="221"/>
                  </a:lnTo>
                  <a:lnTo>
                    <a:pt x="441" y="201"/>
                  </a:lnTo>
                  <a:lnTo>
                    <a:pt x="436" y="181"/>
                  </a:lnTo>
                  <a:lnTo>
                    <a:pt x="429" y="163"/>
                  </a:lnTo>
                  <a:lnTo>
                    <a:pt x="420" y="145"/>
                  </a:lnTo>
                  <a:lnTo>
                    <a:pt x="410" y="129"/>
                  </a:lnTo>
                  <a:lnTo>
                    <a:pt x="399" y="113"/>
                  </a:lnTo>
                  <a:lnTo>
                    <a:pt x="385" y="99"/>
                  </a:lnTo>
                  <a:lnTo>
                    <a:pt x="371" y="85"/>
                  </a:lnTo>
                  <a:lnTo>
                    <a:pt x="355" y="74"/>
                  </a:lnTo>
                  <a:lnTo>
                    <a:pt x="339" y="64"/>
                  </a:lnTo>
                  <a:lnTo>
                    <a:pt x="321" y="55"/>
                  </a:lnTo>
                  <a:lnTo>
                    <a:pt x="303" y="48"/>
                  </a:lnTo>
                  <a:lnTo>
                    <a:pt x="283" y="43"/>
                  </a:lnTo>
                  <a:lnTo>
                    <a:pt x="263" y="40"/>
                  </a:lnTo>
                  <a:lnTo>
                    <a:pt x="242" y="39"/>
                  </a:lnTo>
                  <a:lnTo>
                    <a:pt x="242" y="39"/>
                  </a:lnTo>
                  <a:close/>
                </a:path>
              </a:pathLst>
            </a:custGeom>
            <a:solidFill>
              <a:schemeClr val="tx1"/>
            </a:solidFill>
            <a:ln w="9525">
              <a:noFill/>
              <a:round/>
            </a:ln>
            <a:effectLst>
              <a:outerShdw blurRad="50800" dist="12700" dir="2700000">
                <a:srgbClr val="000000">
                  <a:alpha val="43000"/>
                </a:srgbClr>
              </a:outerShdw>
            </a:effectLst>
          </p:spPr>
          <p:txBody>
            <a:bodyPr vert="horz" wrap="square" lIns="68580" tIns="34290" rIns="68580" bIns="34290" numCol="1" anchor="t" anchorCtr="0" compatLnSpc="1">
              <a:normAutofit fontScale="57500" lnSpcReduction="20000"/>
            </a:bodyPr>
            <a:lstStyle/>
            <a:p>
              <a:endParaRPr lang="en-US" sz="1350">
                <a:sym typeface="Arial" pitchFamily="34" charset="0"/>
              </a:endParaRPr>
            </a:p>
          </p:txBody>
        </p:sp>
        <p:sp>
          <p:nvSpPr>
            <p:cNvPr id="65" name="Freeform 7"/>
            <p:cNvSpPr/>
            <p:nvPr>
              <p:custDataLst>
                <p:tags r:id="rId19"/>
              </p:custDataLst>
            </p:nvPr>
          </p:nvSpPr>
          <p:spPr bwMode="auto">
            <a:xfrm rot="20700000">
              <a:off x="1408202" y="1628708"/>
              <a:ext cx="134429" cy="676702"/>
            </a:xfrm>
            <a:custGeom>
              <a:avLst/>
              <a:gdLst/>
              <a:ahLst/>
              <a:cxnLst>
                <a:cxn ang="0">
                  <a:pos x="297" y="2305"/>
                </a:cxn>
                <a:cxn ang="0">
                  <a:pos x="291" y="2299"/>
                </a:cxn>
                <a:cxn ang="0">
                  <a:pos x="259" y="2225"/>
                </a:cxn>
                <a:cxn ang="0">
                  <a:pos x="196" y="2013"/>
                </a:cxn>
                <a:cxn ang="0">
                  <a:pos x="130" y="1718"/>
                </a:cxn>
                <a:cxn ang="0">
                  <a:pos x="77" y="1381"/>
                </a:cxn>
                <a:cxn ang="0">
                  <a:pos x="59" y="1221"/>
                </a:cxn>
                <a:cxn ang="0">
                  <a:pos x="52" y="875"/>
                </a:cxn>
                <a:cxn ang="0">
                  <a:pos x="72" y="558"/>
                </a:cxn>
                <a:cxn ang="0">
                  <a:pos x="96" y="392"/>
                </a:cxn>
                <a:cxn ang="0">
                  <a:pos x="128" y="248"/>
                </a:cxn>
                <a:cxn ang="0">
                  <a:pos x="169" y="136"/>
                </a:cxn>
                <a:cxn ang="0">
                  <a:pos x="206" y="79"/>
                </a:cxn>
                <a:cxn ang="0">
                  <a:pos x="231" y="59"/>
                </a:cxn>
                <a:cxn ang="0">
                  <a:pos x="256" y="52"/>
                </a:cxn>
                <a:cxn ang="0">
                  <a:pos x="270" y="57"/>
                </a:cxn>
                <a:cxn ang="0">
                  <a:pos x="291" y="78"/>
                </a:cxn>
                <a:cxn ang="0">
                  <a:pos x="322" y="148"/>
                </a:cxn>
                <a:cxn ang="0">
                  <a:pos x="353" y="288"/>
                </a:cxn>
                <a:cxn ang="0">
                  <a:pos x="375" y="468"/>
                </a:cxn>
                <a:cxn ang="0">
                  <a:pos x="394" y="884"/>
                </a:cxn>
                <a:cxn ang="0">
                  <a:pos x="394" y="1404"/>
                </a:cxn>
                <a:cxn ang="0">
                  <a:pos x="392" y="1552"/>
                </a:cxn>
                <a:cxn ang="0">
                  <a:pos x="379" y="1787"/>
                </a:cxn>
                <a:cxn ang="0">
                  <a:pos x="411" y="1979"/>
                </a:cxn>
                <a:cxn ang="0">
                  <a:pos x="430" y="1783"/>
                </a:cxn>
                <a:cxn ang="0">
                  <a:pos x="444" y="1549"/>
                </a:cxn>
                <a:cxn ang="0">
                  <a:pos x="446" y="1405"/>
                </a:cxn>
                <a:cxn ang="0">
                  <a:pos x="445" y="859"/>
                </a:cxn>
                <a:cxn ang="0">
                  <a:pos x="425" y="458"/>
                </a:cxn>
                <a:cxn ang="0">
                  <a:pos x="406" y="291"/>
                </a:cxn>
                <a:cxn ang="0">
                  <a:pos x="377" y="155"/>
                </a:cxn>
                <a:cxn ang="0">
                  <a:pos x="338" y="59"/>
                </a:cxn>
                <a:cxn ang="0">
                  <a:pos x="316" y="28"/>
                </a:cxn>
                <a:cxn ang="0">
                  <a:pos x="287" y="7"/>
                </a:cxn>
                <a:cxn ang="0">
                  <a:pos x="256" y="0"/>
                </a:cxn>
                <a:cxn ang="0">
                  <a:pos x="220" y="7"/>
                </a:cxn>
                <a:cxn ang="0">
                  <a:pos x="177" y="34"/>
                </a:cxn>
                <a:cxn ang="0">
                  <a:pos x="140" y="83"/>
                </a:cxn>
                <a:cxn ang="0">
                  <a:pos x="92" y="191"/>
                </a:cxn>
                <a:cxn ang="0">
                  <a:pos x="55" y="334"/>
                </a:cxn>
                <a:cxn ang="0">
                  <a:pos x="28" y="502"/>
                </a:cxn>
                <a:cxn ang="0">
                  <a:pos x="4" y="779"/>
                </a:cxn>
                <a:cxn ang="0">
                  <a:pos x="3" y="1143"/>
                </a:cxn>
                <a:cxn ang="0">
                  <a:pos x="15" y="1300"/>
                </a:cxn>
                <a:cxn ang="0">
                  <a:pos x="66" y="1656"/>
                </a:cxn>
                <a:cxn ang="0">
                  <a:pos x="140" y="2005"/>
                </a:cxn>
                <a:cxn ang="0">
                  <a:pos x="186" y="2171"/>
                </a:cxn>
                <a:cxn ang="0">
                  <a:pos x="235" y="2300"/>
                </a:cxn>
                <a:cxn ang="0">
                  <a:pos x="270" y="2352"/>
                </a:cxn>
                <a:cxn ang="0">
                  <a:pos x="294" y="2364"/>
                </a:cxn>
                <a:cxn ang="0">
                  <a:pos x="313" y="2361"/>
                </a:cxn>
                <a:cxn ang="0">
                  <a:pos x="339" y="2334"/>
                </a:cxn>
                <a:cxn ang="0">
                  <a:pos x="326" y="2307"/>
                </a:cxn>
              </a:cxnLst>
              <a:rect l="0" t="0" r="r" b="b"/>
              <a:pathLst>
                <a:path w="448" h="2364">
                  <a:moveTo>
                    <a:pt x="300" y="2306"/>
                  </a:moveTo>
                  <a:lnTo>
                    <a:pt x="300" y="2306"/>
                  </a:lnTo>
                  <a:lnTo>
                    <a:pt x="298" y="2306"/>
                  </a:lnTo>
                  <a:lnTo>
                    <a:pt x="297" y="2305"/>
                  </a:lnTo>
                  <a:lnTo>
                    <a:pt x="297" y="2305"/>
                  </a:lnTo>
                  <a:lnTo>
                    <a:pt x="296" y="2306"/>
                  </a:lnTo>
                  <a:lnTo>
                    <a:pt x="296" y="2306"/>
                  </a:lnTo>
                  <a:lnTo>
                    <a:pt x="291" y="2299"/>
                  </a:lnTo>
                  <a:lnTo>
                    <a:pt x="285" y="2288"/>
                  </a:lnTo>
                  <a:lnTo>
                    <a:pt x="278" y="2276"/>
                  </a:lnTo>
                  <a:lnTo>
                    <a:pt x="272" y="2261"/>
                  </a:lnTo>
                  <a:lnTo>
                    <a:pt x="259" y="2225"/>
                  </a:lnTo>
                  <a:lnTo>
                    <a:pt x="243" y="2183"/>
                  </a:lnTo>
                  <a:lnTo>
                    <a:pt x="228" y="2132"/>
                  </a:lnTo>
                  <a:lnTo>
                    <a:pt x="212" y="2075"/>
                  </a:lnTo>
                  <a:lnTo>
                    <a:pt x="196" y="2013"/>
                  </a:lnTo>
                  <a:lnTo>
                    <a:pt x="179" y="1946"/>
                  </a:lnTo>
                  <a:lnTo>
                    <a:pt x="161" y="1873"/>
                  </a:lnTo>
                  <a:lnTo>
                    <a:pt x="146" y="1798"/>
                  </a:lnTo>
                  <a:lnTo>
                    <a:pt x="130" y="1718"/>
                  </a:lnTo>
                  <a:lnTo>
                    <a:pt x="115" y="1637"/>
                  </a:lnTo>
                  <a:lnTo>
                    <a:pt x="100" y="1553"/>
                  </a:lnTo>
                  <a:lnTo>
                    <a:pt x="88" y="1467"/>
                  </a:lnTo>
                  <a:lnTo>
                    <a:pt x="77" y="1381"/>
                  </a:lnTo>
                  <a:lnTo>
                    <a:pt x="66" y="1295"/>
                  </a:lnTo>
                  <a:lnTo>
                    <a:pt x="66" y="1295"/>
                  </a:lnTo>
                  <a:lnTo>
                    <a:pt x="62" y="1259"/>
                  </a:lnTo>
                  <a:lnTo>
                    <a:pt x="59" y="1221"/>
                  </a:lnTo>
                  <a:lnTo>
                    <a:pt x="55" y="1140"/>
                  </a:lnTo>
                  <a:lnTo>
                    <a:pt x="52" y="1055"/>
                  </a:lnTo>
                  <a:lnTo>
                    <a:pt x="51" y="966"/>
                  </a:lnTo>
                  <a:lnTo>
                    <a:pt x="52" y="875"/>
                  </a:lnTo>
                  <a:lnTo>
                    <a:pt x="56" y="784"/>
                  </a:lnTo>
                  <a:lnTo>
                    <a:pt x="61" y="692"/>
                  </a:lnTo>
                  <a:lnTo>
                    <a:pt x="68" y="602"/>
                  </a:lnTo>
                  <a:lnTo>
                    <a:pt x="72" y="558"/>
                  </a:lnTo>
                  <a:lnTo>
                    <a:pt x="78" y="515"/>
                  </a:lnTo>
                  <a:lnTo>
                    <a:pt x="83" y="473"/>
                  </a:lnTo>
                  <a:lnTo>
                    <a:pt x="89" y="431"/>
                  </a:lnTo>
                  <a:lnTo>
                    <a:pt x="96" y="392"/>
                  </a:lnTo>
                  <a:lnTo>
                    <a:pt x="103" y="354"/>
                  </a:lnTo>
                  <a:lnTo>
                    <a:pt x="111" y="316"/>
                  </a:lnTo>
                  <a:lnTo>
                    <a:pt x="119" y="281"/>
                  </a:lnTo>
                  <a:lnTo>
                    <a:pt x="128" y="248"/>
                  </a:lnTo>
                  <a:lnTo>
                    <a:pt x="138" y="216"/>
                  </a:lnTo>
                  <a:lnTo>
                    <a:pt x="147" y="187"/>
                  </a:lnTo>
                  <a:lnTo>
                    <a:pt x="158" y="160"/>
                  </a:lnTo>
                  <a:lnTo>
                    <a:pt x="169" y="136"/>
                  </a:lnTo>
                  <a:lnTo>
                    <a:pt x="181" y="115"/>
                  </a:lnTo>
                  <a:lnTo>
                    <a:pt x="192" y="95"/>
                  </a:lnTo>
                  <a:lnTo>
                    <a:pt x="206" y="79"/>
                  </a:lnTo>
                  <a:lnTo>
                    <a:pt x="206" y="79"/>
                  </a:lnTo>
                  <a:lnTo>
                    <a:pt x="212" y="72"/>
                  </a:lnTo>
                  <a:lnTo>
                    <a:pt x="218" y="67"/>
                  </a:lnTo>
                  <a:lnTo>
                    <a:pt x="225" y="63"/>
                  </a:lnTo>
                  <a:lnTo>
                    <a:pt x="231" y="59"/>
                  </a:lnTo>
                  <a:lnTo>
                    <a:pt x="237" y="56"/>
                  </a:lnTo>
                  <a:lnTo>
                    <a:pt x="243" y="54"/>
                  </a:lnTo>
                  <a:lnTo>
                    <a:pt x="249" y="53"/>
                  </a:lnTo>
                  <a:lnTo>
                    <a:pt x="256" y="52"/>
                  </a:lnTo>
                  <a:lnTo>
                    <a:pt x="256" y="52"/>
                  </a:lnTo>
                  <a:lnTo>
                    <a:pt x="259" y="53"/>
                  </a:lnTo>
                  <a:lnTo>
                    <a:pt x="264" y="54"/>
                  </a:lnTo>
                  <a:lnTo>
                    <a:pt x="270" y="57"/>
                  </a:lnTo>
                  <a:lnTo>
                    <a:pt x="278" y="64"/>
                  </a:lnTo>
                  <a:lnTo>
                    <a:pt x="278" y="64"/>
                  </a:lnTo>
                  <a:lnTo>
                    <a:pt x="285" y="70"/>
                  </a:lnTo>
                  <a:lnTo>
                    <a:pt x="291" y="78"/>
                  </a:lnTo>
                  <a:lnTo>
                    <a:pt x="296" y="88"/>
                  </a:lnTo>
                  <a:lnTo>
                    <a:pt x="301" y="98"/>
                  </a:lnTo>
                  <a:lnTo>
                    <a:pt x="312" y="121"/>
                  </a:lnTo>
                  <a:lnTo>
                    <a:pt x="322" y="148"/>
                  </a:lnTo>
                  <a:lnTo>
                    <a:pt x="330" y="178"/>
                  </a:lnTo>
                  <a:lnTo>
                    <a:pt x="338" y="212"/>
                  </a:lnTo>
                  <a:lnTo>
                    <a:pt x="347" y="249"/>
                  </a:lnTo>
                  <a:lnTo>
                    <a:pt x="353" y="288"/>
                  </a:lnTo>
                  <a:lnTo>
                    <a:pt x="359" y="330"/>
                  </a:lnTo>
                  <a:lnTo>
                    <a:pt x="365" y="374"/>
                  </a:lnTo>
                  <a:lnTo>
                    <a:pt x="370" y="421"/>
                  </a:lnTo>
                  <a:lnTo>
                    <a:pt x="375" y="468"/>
                  </a:lnTo>
                  <a:lnTo>
                    <a:pt x="382" y="569"/>
                  </a:lnTo>
                  <a:lnTo>
                    <a:pt x="388" y="672"/>
                  </a:lnTo>
                  <a:lnTo>
                    <a:pt x="391" y="779"/>
                  </a:lnTo>
                  <a:lnTo>
                    <a:pt x="394" y="884"/>
                  </a:lnTo>
                  <a:lnTo>
                    <a:pt x="396" y="988"/>
                  </a:lnTo>
                  <a:lnTo>
                    <a:pt x="396" y="1088"/>
                  </a:lnTo>
                  <a:lnTo>
                    <a:pt x="395" y="1266"/>
                  </a:lnTo>
                  <a:lnTo>
                    <a:pt x="394" y="1404"/>
                  </a:lnTo>
                  <a:lnTo>
                    <a:pt x="394" y="1404"/>
                  </a:lnTo>
                  <a:lnTo>
                    <a:pt x="393" y="1504"/>
                  </a:lnTo>
                  <a:lnTo>
                    <a:pt x="393" y="1504"/>
                  </a:lnTo>
                  <a:lnTo>
                    <a:pt x="392" y="1552"/>
                  </a:lnTo>
                  <a:lnTo>
                    <a:pt x="390" y="1604"/>
                  </a:lnTo>
                  <a:lnTo>
                    <a:pt x="387" y="1662"/>
                  </a:lnTo>
                  <a:lnTo>
                    <a:pt x="384" y="1723"/>
                  </a:lnTo>
                  <a:lnTo>
                    <a:pt x="379" y="1787"/>
                  </a:lnTo>
                  <a:lnTo>
                    <a:pt x="372" y="1851"/>
                  </a:lnTo>
                  <a:lnTo>
                    <a:pt x="366" y="1916"/>
                  </a:lnTo>
                  <a:lnTo>
                    <a:pt x="359" y="1979"/>
                  </a:lnTo>
                  <a:lnTo>
                    <a:pt x="411" y="1979"/>
                  </a:lnTo>
                  <a:lnTo>
                    <a:pt x="411" y="1979"/>
                  </a:lnTo>
                  <a:lnTo>
                    <a:pt x="418" y="1915"/>
                  </a:lnTo>
                  <a:lnTo>
                    <a:pt x="424" y="1850"/>
                  </a:lnTo>
                  <a:lnTo>
                    <a:pt x="430" y="1783"/>
                  </a:lnTo>
                  <a:lnTo>
                    <a:pt x="435" y="1719"/>
                  </a:lnTo>
                  <a:lnTo>
                    <a:pt x="439" y="1657"/>
                  </a:lnTo>
                  <a:lnTo>
                    <a:pt x="442" y="1600"/>
                  </a:lnTo>
                  <a:lnTo>
                    <a:pt x="444" y="1549"/>
                  </a:lnTo>
                  <a:lnTo>
                    <a:pt x="444" y="1504"/>
                  </a:lnTo>
                  <a:lnTo>
                    <a:pt x="444" y="1504"/>
                  </a:lnTo>
                  <a:lnTo>
                    <a:pt x="446" y="1405"/>
                  </a:lnTo>
                  <a:lnTo>
                    <a:pt x="446" y="1405"/>
                  </a:lnTo>
                  <a:lnTo>
                    <a:pt x="448" y="1186"/>
                  </a:lnTo>
                  <a:lnTo>
                    <a:pt x="448" y="1077"/>
                  </a:lnTo>
                  <a:lnTo>
                    <a:pt x="447" y="967"/>
                  </a:lnTo>
                  <a:lnTo>
                    <a:pt x="445" y="859"/>
                  </a:lnTo>
                  <a:lnTo>
                    <a:pt x="443" y="753"/>
                  </a:lnTo>
                  <a:lnTo>
                    <a:pt x="439" y="651"/>
                  </a:lnTo>
                  <a:lnTo>
                    <a:pt x="432" y="552"/>
                  </a:lnTo>
                  <a:lnTo>
                    <a:pt x="425" y="458"/>
                  </a:lnTo>
                  <a:lnTo>
                    <a:pt x="421" y="414"/>
                  </a:lnTo>
                  <a:lnTo>
                    <a:pt x="416" y="371"/>
                  </a:lnTo>
                  <a:lnTo>
                    <a:pt x="411" y="330"/>
                  </a:lnTo>
                  <a:lnTo>
                    <a:pt x="406" y="291"/>
                  </a:lnTo>
                  <a:lnTo>
                    <a:pt x="398" y="253"/>
                  </a:lnTo>
                  <a:lnTo>
                    <a:pt x="392" y="218"/>
                  </a:lnTo>
                  <a:lnTo>
                    <a:pt x="385" y="186"/>
                  </a:lnTo>
                  <a:lnTo>
                    <a:pt x="377" y="155"/>
                  </a:lnTo>
                  <a:lnTo>
                    <a:pt x="368" y="127"/>
                  </a:lnTo>
                  <a:lnTo>
                    <a:pt x="359" y="101"/>
                  </a:lnTo>
                  <a:lnTo>
                    <a:pt x="349" y="78"/>
                  </a:lnTo>
                  <a:lnTo>
                    <a:pt x="338" y="59"/>
                  </a:lnTo>
                  <a:lnTo>
                    <a:pt x="327" y="41"/>
                  </a:lnTo>
                  <a:lnTo>
                    <a:pt x="321" y="34"/>
                  </a:lnTo>
                  <a:lnTo>
                    <a:pt x="316" y="28"/>
                  </a:lnTo>
                  <a:lnTo>
                    <a:pt x="316" y="28"/>
                  </a:lnTo>
                  <a:lnTo>
                    <a:pt x="308" y="22"/>
                  </a:lnTo>
                  <a:lnTo>
                    <a:pt x="301" y="15"/>
                  </a:lnTo>
                  <a:lnTo>
                    <a:pt x="294" y="11"/>
                  </a:lnTo>
                  <a:lnTo>
                    <a:pt x="287" y="7"/>
                  </a:lnTo>
                  <a:lnTo>
                    <a:pt x="279" y="4"/>
                  </a:lnTo>
                  <a:lnTo>
                    <a:pt x="271" y="2"/>
                  </a:lnTo>
                  <a:lnTo>
                    <a:pt x="264" y="1"/>
                  </a:lnTo>
                  <a:lnTo>
                    <a:pt x="256" y="0"/>
                  </a:lnTo>
                  <a:lnTo>
                    <a:pt x="256" y="0"/>
                  </a:lnTo>
                  <a:lnTo>
                    <a:pt x="243" y="1"/>
                  </a:lnTo>
                  <a:lnTo>
                    <a:pt x="232" y="3"/>
                  </a:lnTo>
                  <a:lnTo>
                    <a:pt x="220" y="7"/>
                  </a:lnTo>
                  <a:lnTo>
                    <a:pt x="209" y="11"/>
                  </a:lnTo>
                  <a:lnTo>
                    <a:pt x="199" y="17"/>
                  </a:lnTo>
                  <a:lnTo>
                    <a:pt x="187" y="26"/>
                  </a:lnTo>
                  <a:lnTo>
                    <a:pt x="177" y="34"/>
                  </a:lnTo>
                  <a:lnTo>
                    <a:pt x="168" y="44"/>
                  </a:lnTo>
                  <a:lnTo>
                    <a:pt x="168" y="44"/>
                  </a:lnTo>
                  <a:lnTo>
                    <a:pt x="153" y="62"/>
                  </a:lnTo>
                  <a:lnTo>
                    <a:pt x="140" y="83"/>
                  </a:lnTo>
                  <a:lnTo>
                    <a:pt x="127" y="106"/>
                  </a:lnTo>
                  <a:lnTo>
                    <a:pt x="115" y="132"/>
                  </a:lnTo>
                  <a:lnTo>
                    <a:pt x="103" y="160"/>
                  </a:lnTo>
                  <a:lnTo>
                    <a:pt x="92" y="191"/>
                  </a:lnTo>
                  <a:lnTo>
                    <a:pt x="82" y="224"/>
                  </a:lnTo>
                  <a:lnTo>
                    <a:pt x="72" y="258"/>
                  </a:lnTo>
                  <a:lnTo>
                    <a:pt x="63" y="296"/>
                  </a:lnTo>
                  <a:lnTo>
                    <a:pt x="55" y="334"/>
                  </a:lnTo>
                  <a:lnTo>
                    <a:pt x="48" y="374"/>
                  </a:lnTo>
                  <a:lnTo>
                    <a:pt x="40" y="416"/>
                  </a:lnTo>
                  <a:lnTo>
                    <a:pt x="34" y="458"/>
                  </a:lnTo>
                  <a:lnTo>
                    <a:pt x="28" y="502"/>
                  </a:lnTo>
                  <a:lnTo>
                    <a:pt x="23" y="547"/>
                  </a:lnTo>
                  <a:lnTo>
                    <a:pt x="18" y="592"/>
                  </a:lnTo>
                  <a:lnTo>
                    <a:pt x="10" y="685"/>
                  </a:lnTo>
                  <a:lnTo>
                    <a:pt x="4" y="779"/>
                  </a:lnTo>
                  <a:lnTo>
                    <a:pt x="1" y="873"/>
                  </a:lnTo>
                  <a:lnTo>
                    <a:pt x="0" y="965"/>
                  </a:lnTo>
                  <a:lnTo>
                    <a:pt x="0" y="1056"/>
                  </a:lnTo>
                  <a:lnTo>
                    <a:pt x="3" y="1143"/>
                  </a:lnTo>
                  <a:lnTo>
                    <a:pt x="8" y="1225"/>
                  </a:lnTo>
                  <a:lnTo>
                    <a:pt x="11" y="1264"/>
                  </a:lnTo>
                  <a:lnTo>
                    <a:pt x="15" y="1300"/>
                  </a:lnTo>
                  <a:lnTo>
                    <a:pt x="15" y="1300"/>
                  </a:lnTo>
                  <a:lnTo>
                    <a:pt x="25" y="1386"/>
                  </a:lnTo>
                  <a:lnTo>
                    <a:pt x="37" y="1475"/>
                  </a:lnTo>
                  <a:lnTo>
                    <a:pt x="51" y="1565"/>
                  </a:lnTo>
                  <a:lnTo>
                    <a:pt x="66" y="1656"/>
                  </a:lnTo>
                  <a:lnTo>
                    <a:pt x="83" y="1746"/>
                  </a:lnTo>
                  <a:lnTo>
                    <a:pt x="100" y="1835"/>
                  </a:lnTo>
                  <a:lnTo>
                    <a:pt x="120" y="1922"/>
                  </a:lnTo>
                  <a:lnTo>
                    <a:pt x="140" y="2005"/>
                  </a:lnTo>
                  <a:lnTo>
                    <a:pt x="140" y="2005"/>
                  </a:lnTo>
                  <a:lnTo>
                    <a:pt x="156" y="2068"/>
                  </a:lnTo>
                  <a:lnTo>
                    <a:pt x="172" y="2123"/>
                  </a:lnTo>
                  <a:lnTo>
                    <a:pt x="186" y="2171"/>
                  </a:lnTo>
                  <a:lnTo>
                    <a:pt x="200" y="2212"/>
                  </a:lnTo>
                  <a:lnTo>
                    <a:pt x="212" y="2247"/>
                  </a:lnTo>
                  <a:lnTo>
                    <a:pt x="223" y="2276"/>
                  </a:lnTo>
                  <a:lnTo>
                    <a:pt x="235" y="2300"/>
                  </a:lnTo>
                  <a:lnTo>
                    <a:pt x="245" y="2318"/>
                  </a:lnTo>
                  <a:lnTo>
                    <a:pt x="255" y="2334"/>
                  </a:lnTo>
                  <a:lnTo>
                    <a:pt x="263" y="2344"/>
                  </a:lnTo>
                  <a:lnTo>
                    <a:pt x="270" y="2352"/>
                  </a:lnTo>
                  <a:lnTo>
                    <a:pt x="277" y="2358"/>
                  </a:lnTo>
                  <a:lnTo>
                    <a:pt x="283" y="2361"/>
                  </a:lnTo>
                  <a:lnTo>
                    <a:pt x="290" y="2363"/>
                  </a:lnTo>
                  <a:lnTo>
                    <a:pt x="294" y="2364"/>
                  </a:lnTo>
                  <a:lnTo>
                    <a:pt x="298" y="2364"/>
                  </a:lnTo>
                  <a:lnTo>
                    <a:pt x="298" y="2364"/>
                  </a:lnTo>
                  <a:lnTo>
                    <a:pt x="306" y="2363"/>
                  </a:lnTo>
                  <a:lnTo>
                    <a:pt x="313" y="2361"/>
                  </a:lnTo>
                  <a:lnTo>
                    <a:pt x="321" y="2357"/>
                  </a:lnTo>
                  <a:lnTo>
                    <a:pt x="327" y="2350"/>
                  </a:lnTo>
                  <a:lnTo>
                    <a:pt x="333" y="2343"/>
                  </a:lnTo>
                  <a:lnTo>
                    <a:pt x="339" y="2334"/>
                  </a:lnTo>
                  <a:lnTo>
                    <a:pt x="345" y="2322"/>
                  </a:lnTo>
                  <a:lnTo>
                    <a:pt x="351" y="2309"/>
                  </a:lnTo>
                  <a:lnTo>
                    <a:pt x="351" y="2309"/>
                  </a:lnTo>
                  <a:lnTo>
                    <a:pt x="326" y="2307"/>
                  </a:lnTo>
                  <a:lnTo>
                    <a:pt x="300" y="2306"/>
                  </a:lnTo>
                  <a:lnTo>
                    <a:pt x="300" y="2306"/>
                  </a:lnTo>
                  <a:close/>
                </a:path>
              </a:pathLst>
            </a:custGeom>
            <a:solidFill>
              <a:schemeClr val="tx1"/>
            </a:soli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66" name="Freeform 5"/>
            <p:cNvSpPr>
              <a:spLocks noEditPoints="1"/>
            </p:cNvSpPr>
            <p:nvPr>
              <p:custDataLst>
                <p:tags r:id="rId20"/>
              </p:custDataLst>
            </p:nvPr>
          </p:nvSpPr>
          <p:spPr bwMode="auto">
            <a:xfrm rot="20700000">
              <a:off x="1444074" y="3613165"/>
              <a:ext cx="1182851" cy="636649"/>
            </a:xfrm>
            <a:custGeom>
              <a:avLst/>
              <a:gdLst/>
              <a:ahLst/>
              <a:cxnLst>
                <a:cxn ang="0">
                  <a:pos x="4782" y="2720"/>
                </a:cxn>
                <a:cxn ang="0">
                  <a:pos x="0" y="2720"/>
                </a:cxn>
                <a:cxn ang="0">
                  <a:pos x="0" y="0"/>
                </a:cxn>
                <a:cxn ang="0">
                  <a:pos x="4782" y="0"/>
                </a:cxn>
                <a:cxn ang="0">
                  <a:pos x="4782" y="2720"/>
                </a:cxn>
                <a:cxn ang="0">
                  <a:pos x="4782" y="2720"/>
                </a:cxn>
                <a:cxn ang="0">
                  <a:pos x="80" y="2640"/>
                </a:cxn>
                <a:cxn ang="0">
                  <a:pos x="4702" y="2640"/>
                </a:cxn>
                <a:cxn ang="0">
                  <a:pos x="4702" y="80"/>
                </a:cxn>
                <a:cxn ang="0">
                  <a:pos x="80" y="80"/>
                </a:cxn>
                <a:cxn ang="0">
                  <a:pos x="80" y="2640"/>
                </a:cxn>
                <a:cxn ang="0">
                  <a:pos x="80" y="2640"/>
                </a:cxn>
              </a:cxnLst>
              <a:rect l="0" t="0" r="r" b="b"/>
              <a:pathLst>
                <a:path w="4782" h="2720">
                  <a:moveTo>
                    <a:pt x="4782" y="2720"/>
                  </a:moveTo>
                  <a:lnTo>
                    <a:pt x="0" y="2720"/>
                  </a:lnTo>
                  <a:lnTo>
                    <a:pt x="0" y="0"/>
                  </a:lnTo>
                  <a:lnTo>
                    <a:pt x="4782" y="0"/>
                  </a:lnTo>
                  <a:lnTo>
                    <a:pt x="4782" y="2720"/>
                  </a:lnTo>
                  <a:lnTo>
                    <a:pt x="4782" y="2720"/>
                  </a:lnTo>
                  <a:close/>
                  <a:moveTo>
                    <a:pt x="80" y="2640"/>
                  </a:moveTo>
                  <a:lnTo>
                    <a:pt x="4702" y="2640"/>
                  </a:lnTo>
                  <a:lnTo>
                    <a:pt x="4702" y="80"/>
                  </a:lnTo>
                  <a:lnTo>
                    <a:pt x="80" y="80"/>
                  </a:lnTo>
                  <a:lnTo>
                    <a:pt x="80" y="2640"/>
                  </a:lnTo>
                  <a:lnTo>
                    <a:pt x="80" y="2640"/>
                  </a:lnTo>
                  <a:close/>
                </a:path>
              </a:pathLst>
            </a:custGeom>
            <a:gradFill flip="none" rotWithShape="1">
              <a:gsLst>
                <a:gs pos="0">
                  <a:srgbClr val="F8FAFF"/>
                </a:gs>
                <a:gs pos="100000">
                  <a:srgbClr val="CECECE"/>
                </a:gs>
              </a:gsLst>
              <a:lin ang="2700000" scaled="0"/>
              <a:tileRect/>
            </a:gradFill>
            <a:ln w="9525">
              <a:noFill/>
              <a:round/>
            </a:ln>
          </p:spPr>
          <p:txBody>
            <a:bodyPr vert="horz" wrap="square" lIns="68580" tIns="34290" rIns="68580" bIns="34290" numCol="1" anchor="t" anchorCtr="0" compatLnSpc="1">
              <a:normAutofit/>
            </a:bodyPr>
            <a:lstStyle/>
            <a:p>
              <a:endParaRPr lang="en-US" sz="1350">
                <a:sym typeface="Arial" pitchFamily="34" charset="0"/>
              </a:endParaRPr>
            </a:p>
          </p:txBody>
        </p:sp>
        <p:sp>
          <p:nvSpPr>
            <p:cNvPr id="67" name="Rectangle 18"/>
            <p:cNvSpPr/>
            <p:nvPr>
              <p:custDataLst>
                <p:tags r:id="rId21"/>
              </p:custDataLst>
            </p:nvPr>
          </p:nvSpPr>
          <p:spPr>
            <a:xfrm rot="20700000">
              <a:off x="1490827" y="3656272"/>
              <a:ext cx="1089343" cy="550436"/>
            </a:xfrm>
            <a:prstGeom prst="rect">
              <a:avLst/>
            </a:prstGeom>
            <a:gradFill flip="none" rotWithShape="1">
              <a:gsLst>
                <a:gs pos="0">
                  <a:srgbClr val="F8FAFF"/>
                </a:gs>
                <a:gs pos="100000">
                  <a:srgbClr val="CECECE"/>
                </a:gs>
              </a:gsLst>
              <a:lin ang="2700000" scaled="0"/>
              <a:tileRect/>
            </a:gradFill>
            <a:ln w="9525">
              <a:noFill/>
              <a:round/>
            </a:ln>
          </p:spPr>
          <p:txBody>
            <a:bodyPr vert="horz" wrap="square" lIns="0" tIns="0" rIns="0" bIns="0" numCol="1" anchor="ctr" anchorCtr="1" compatLnSpc="1">
              <a:normAutofit/>
            </a:bodyPr>
            <a:lstStyle/>
            <a:p>
              <a:pPr algn="ctr"/>
              <a:r>
                <a:rPr lang="en-US" sz="1600" dirty="0">
                  <a:latin typeface="+mj-lt"/>
                  <a:ea typeface="+mj-ea"/>
                  <a:cs typeface="+mj-cs"/>
                  <a:sym typeface="Arial" pitchFamily="34" charset="0"/>
                </a:rPr>
                <a:t>Potential Meaning</a:t>
              </a:r>
              <a:endParaRPr lang="en-US" sz="1600" dirty="0">
                <a:latin typeface="+mj-lt"/>
                <a:ea typeface="+mj-ea"/>
                <a:cs typeface="+mj-cs"/>
                <a:sym typeface="Arial" pitchFamily="34" charset="0"/>
              </a:endParaRPr>
            </a:p>
          </p:txBody>
        </p:sp>
        <p:sp>
          <p:nvSpPr>
            <p:cNvPr id="68" name="Rectangle 18"/>
            <p:cNvSpPr/>
            <p:nvPr>
              <p:custDataLst>
                <p:tags r:id="rId22"/>
              </p:custDataLst>
            </p:nvPr>
          </p:nvSpPr>
          <p:spPr>
            <a:xfrm rot="20700000">
              <a:off x="1205633" y="2577083"/>
              <a:ext cx="1191536" cy="1016024"/>
            </a:xfrm>
            <a:prstGeom prst="rect">
              <a:avLst/>
            </a:prstGeom>
            <a:noFill/>
            <a:ln w="9525">
              <a:noFill/>
              <a:round/>
            </a:ln>
          </p:spPr>
          <p:txBody>
            <a:bodyPr vert="horz" wrap="square" lIns="0" tIns="0" rIns="0" bIns="0" numCol="1" anchor="ctr" anchorCtr="1" compatLnSpc="1">
              <a:normAutofit/>
            </a:bodyPr>
            <a:lstStyle/>
            <a:p>
              <a:pPr algn="ctr"/>
              <a:r>
                <a:rPr lang="en-US" sz="1600" dirty="0">
                  <a:solidFill>
                    <a:srgbClr val="FFFFFF"/>
                  </a:solidFill>
                  <a:sym typeface="Arial" pitchFamily="34" charset="0"/>
                </a:rPr>
                <a:t>Cultural Shock</a:t>
              </a:r>
              <a:endParaRPr lang="en-US" sz="1600" dirty="0">
                <a:solidFill>
                  <a:srgbClr val="FFFFFF"/>
                </a:solidFill>
                <a:sym typeface="Arial" pitchFamily="34" charset="0"/>
              </a:endParaRPr>
            </a:p>
          </p:txBody>
        </p:sp>
      </p:grpSp>
      <p:sp>
        <p:nvSpPr>
          <p:cNvPr id="10" name="文本框 9"/>
          <p:cNvSpPr txBox="1"/>
          <p:nvPr>
            <p:custDataLst>
              <p:tags r:id="rId23"/>
            </p:custDataLst>
          </p:nvPr>
        </p:nvSpPr>
        <p:spPr>
          <a:xfrm>
            <a:off x="838200" y="365125"/>
            <a:ext cx="10515600" cy="777875"/>
          </a:xfrm>
          <a:prstGeom prst="rect">
            <a:avLst/>
          </a:prstGeom>
        </p:spPr>
        <p:txBody>
          <a:bodyPr vert="horz" lIns="91440" tIns="45720" rIns="91440" bIns="45720" rtlCol="0" anchor="ctr">
            <a:normAutofit/>
          </a:bodyPr>
          <a:lstStyle>
            <a:lvl1pPr>
              <a:lnSpc>
                <a:spcPct val="90000"/>
              </a:lnSpc>
              <a:spcBef>
                <a:spcPct val="0"/>
              </a:spcBef>
              <a:buNone/>
              <a:defRPr sz="3600">
                <a:solidFill>
                  <a:schemeClr val="accent2"/>
                </a:solidFill>
                <a:latin typeface="+mj-lt"/>
                <a:ea typeface="+mj-ea"/>
                <a:cs typeface="+mj-cs"/>
              </a:defRPr>
            </a:lvl1pPr>
          </a:lstStyle>
          <a:p>
            <a:pPr algn="ctr"/>
            <a:r>
              <a:rPr lang="en-US" altLang="zh-CN" dirty="0"/>
              <a:t>Abstract</a:t>
            </a:r>
            <a:endParaRPr lang="en-US" altLang="zh-CN" dirty="0"/>
          </a:p>
        </p:txBody>
      </p:sp>
    </p:spTree>
    <p:custDataLst>
      <p:tags r:id="rId2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457835"/>
            <a:ext cx="4165600" cy="1035685"/>
          </a:xfrm>
          <a:prstGeom prst="rect">
            <a:avLst/>
          </a:prstGeom>
        </p:spPr>
        <p:txBody>
          <a:bodyPr vert="horz" lIns="91440" tIns="45720" rIns="91440" bIns="45720" rtlCol="0" anchor="b">
            <a:normAutofit/>
          </a:bodyPr>
          <a:lstStyle>
            <a:defPPr>
              <a:defRPr lang="zh-CN"/>
            </a:defPPr>
            <a:lvl1pPr>
              <a:defRPr sz="3200"/>
            </a:lvl1pPr>
          </a:lstStyle>
          <a:p>
            <a:pPr algn="ctr"/>
            <a:r>
              <a:rPr lang="en-US" altLang="zh-CN" dirty="0">
                <a:solidFill>
                  <a:schemeClr val="accent1"/>
                </a:solidFill>
                <a:effectLst>
                  <a:outerShdw blurRad="38100" dist="25400" dir="5400000" algn="ctr" rotWithShape="0">
                    <a:srgbClr val="6E747A">
                      <a:alpha val="43000"/>
                    </a:srgbClr>
                  </a:outerShdw>
                </a:effectLst>
                <a:latin typeface="+mj-lt"/>
                <a:ea typeface="+mj-ea"/>
                <a:cs typeface="+mj-cs"/>
              </a:rPr>
              <a:t>Red</a:t>
            </a:r>
            <a:endParaRPr lang="en-US" altLang="zh-CN" dirty="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4" name="文本框 3"/>
          <p:cNvSpPr txBox="1"/>
          <p:nvPr>
            <p:custDataLst>
              <p:tags r:id="rId2"/>
            </p:custDataLst>
          </p:nvPr>
        </p:nvSpPr>
        <p:spPr>
          <a:xfrm>
            <a:off x="838200" y="2059200"/>
            <a:ext cx="4165349" cy="3812400"/>
          </a:xfrm>
          <a:prstGeom prst="rect">
            <a:avLst/>
          </a:prstGeom>
        </p:spPr>
        <p:txBody>
          <a:bodyPr vert="horz" lIns="91440" tIns="45720" rIns="91440" bIns="45720" rtlCol="0">
            <a:norm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dirty="0"/>
              <a:t>Red in China is the symbol of good wishes or happiness. </a:t>
            </a:r>
            <a:endParaRPr lang="zh-CN" altLang="en-US" dirty="0"/>
          </a:p>
          <a:p>
            <a:endParaRPr lang="zh-CN" altLang="en-US" dirty="0"/>
          </a:p>
          <a:p>
            <a:r>
              <a:rPr lang="zh-CN" altLang="en-US" dirty="0"/>
              <a:t>In Chinese traditional wedding, it is common to see the bride wears the red coat, red skirt, red shirt, red socks, red shoes and even red underwear.</a:t>
            </a:r>
            <a:endParaRPr lang="zh-CN" altLang="en-US" dirty="0"/>
          </a:p>
        </p:txBody>
      </p:sp>
      <p:pic>
        <p:nvPicPr>
          <p:cNvPr id="5" name="图片 4"/>
          <p:cNvPicPr>
            <a:picLocks noChangeAspect="1"/>
          </p:cNvPicPr>
          <p:nvPr/>
        </p:nvPicPr>
        <p:blipFill>
          <a:blip r:embed="rId3"/>
          <a:stretch>
            <a:fillRect/>
          </a:stretch>
        </p:blipFill>
        <p:spPr>
          <a:xfrm>
            <a:off x="5172710" y="411480"/>
            <a:ext cx="6203950" cy="2778125"/>
          </a:xfrm>
          <a:prstGeom prst="rect">
            <a:avLst/>
          </a:prstGeom>
        </p:spPr>
      </p:pic>
      <p:pic>
        <p:nvPicPr>
          <p:cNvPr id="9" name="图片 8"/>
          <p:cNvPicPr>
            <a:picLocks noChangeAspect="1"/>
          </p:cNvPicPr>
          <p:nvPr/>
        </p:nvPicPr>
        <p:blipFill>
          <a:blip r:embed="rId4"/>
          <a:stretch>
            <a:fillRect/>
          </a:stretch>
        </p:blipFill>
        <p:spPr>
          <a:xfrm>
            <a:off x="5340350" y="4987925"/>
            <a:ext cx="5763895" cy="1607820"/>
          </a:xfrm>
          <a:prstGeom prst="rect">
            <a:avLst/>
          </a:prstGeom>
        </p:spPr>
      </p:pic>
      <p:pic>
        <p:nvPicPr>
          <p:cNvPr id="10" name="图片 9"/>
          <p:cNvPicPr>
            <a:picLocks noChangeAspect="1"/>
          </p:cNvPicPr>
          <p:nvPr/>
        </p:nvPicPr>
        <p:blipFill>
          <a:blip r:embed="rId5"/>
          <a:stretch>
            <a:fillRect/>
          </a:stretch>
        </p:blipFill>
        <p:spPr>
          <a:xfrm>
            <a:off x="2691130" y="4881245"/>
            <a:ext cx="2571115" cy="1781175"/>
          </a:xfrm>
          <a:prstGeom prst="rect">
            <a:avLst/>
          </a:prstGeom>
        </p:spPr>
      </p:pic>
      <p:pic>
        <p:nvPicPr>
          <p:cNvPr id="11" name="图片 10"/>
          <p:cNvPicPr>
            <a:picLocks noChangeAspect="1"/>
          </p:cNvPicPr>
          <p:nvPr/>
        </p:nvPicPr>
        <p:blipFill>
          <a:blip r:embed="rId6"/>
          <a:stretch>
            <a:fillRect/>
          </a:stretch>
        </p:blipFill>
        <p:spPr>
          <a:xfrm>
            <a:off x="5184775" y="2812415"/>
            <a:ext cx="2637790" cy="1733550"/>
          </a:xfrm>
          <a:prstGeom prst="rect">
            <a:avLst/>
          </a:prstGeom>
        </p:spPr>
      </p:pic>
      <p:pic>
        <p:nvPicPr>
          <p:cNvPr id="12" name="图片 11"/>
          <p:cNvPicPr>
            <a:picLocks noChangeAspect="1"/>
          </p:cNvPicPr>
          <p:nvPr/>
        </p:nvPicPr>
        <p:blipFill>
          <a:blip r:embed="rId7"/>
          <a:stretch>
            <a:fillRect/>
          </a:stretch>
        </p:blipFill>
        <p:spPr>
          <a:xfrm>
            <a:off x="8538210" y="2820035"/>
            <a:ext cx="2618740" cy="1743075"/>
          </a:xfrm>
          <a:prstGeom prst="rect">
            <a:avLst/>
          </a:prstGeom>
        </p:spPr>
      </p:pic>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160692" y="973355"/>
            <a:ext cx="2889483" cy="2741395"/>
          </a:xfrm>
          <a:prstGeom prst="rect">
            <a:avLst/>
          </a:prstGeom>
          <a:solidFill>
            <a:srgbClr val="EC7473"/>
          </a:solidFill>
          <a:ln>
            <a:noFill/>
          </a:ln>
        </p:spPr>
        <p:txBody>
          <a:bodyPr vert="horz" wrap="square" lIns="91440" tIns="45720" rIns="91440" bIns="45720" numCol="1" anchor="ctr" anchorCtr="0" compatLnSpc="1">
            <a:normAutofit/>
          </a:bodyPr>
          <a:lstStyle/>
          <a:p>
            <a:pPr algn="ctr"/>
            <a:r>
              <a:rPr lang="en-US" altLang="zh-CN" sz="3200" dirty="0">
                <a:solidFill>
                  <a:srgbClr val="FFFFFF"/>
                </a:solidFill>
                <a:latin typeface="+mj-lt"/>
                <a:ea typeface="+mj-ea"/>
                <a:cs typeface="+mj-cs"/>
                <a:sym typeface="Arial" pitchFamily="34" charset="0"/>
              </a:rPr>
              <a:t>White</a:t>
            </a:r>
            <a:endParaRPr lang="en-US" altLang="zh-CN" sz="3200" dirty="0">
              <a:solidFill>
                <a:srgbClr val="FFFFFF"/>
              </a:solidFill>
              <a:latin typeface="+mj-lt"/>
              <a:ea typeface="+mj-ea"/>
              <a:cs typeface="+mj-cs"/>
              <a:sym typeface="Arial" pitchFamily="34" charset="0"/>
            </a:endParaRPr>
          </a:p>
        </p:txBody>
      </p:sp>
      <p:sp>
        <p:nvSpPr>
          <p:cNvPr id="4" name="矩形 3"/>
          <p:cNvSpPr/>
          <p:nvPr>
            <p:custDataLst>
              <p:tags r:id="rId2"/>
            </p:custDataLst>
          </p:nvPr>
        </p:nvSpPr>
        <p:spPr>
          <a:xfrm>
            <a:off x="11159063" y="973355"/>
            <a:ext cx="1032937" cy="2741395"/>
          </a:xfrm>
          <a:prstGeom prst="rect">
            <a:avLst/>
          </a:prstGeom>
          <a:solidFill>
            <a:schemeClr val="accent2"/>
          </a:solidFill>
          <a:ln>
            <a:noFill/>
          </a:ln>
        </p:spPr>
        <p:txBody>
          <a:bodyPr vert="horz" wrap="square" lIns="91440" tIns="45720" rIns="91440" bIns="45720" numCol="1" anchor="t" anchorCtr="0" compatLnSpc="1">
            <a:normAutofit/>
          </a:bodyPr>
          <a:lstStyle/>
          <a:p>
            <a:endParaRPr lang="zh-CN" altLang="en-US" sz="1050">
              <a:solidFill>
                <a:schemeClr val="tx1"/>
              </a:solidFill>
              <a:cs typeface="+mn-ea"/>
              <a:sym typeface="Arial" pitchFamily="34" charset="0"/>
            </a:endParaRPr>
          </a:p>
        </p:txBody>
      </p:sp>
      <p:sp>
        <p:nvSpPr>
          <p:cNvPr id="7" name="矩形 6"/>
          <p:cNvSpPr/>
          <p:nvPr>
            <p:custDataLst>
              <p:tags r:id="rId3"/>
            </p:custDataLst>
          </p:nvPr>
        </p:nvSpPr>
        <p:spPr>
          <a:xfrm>
            <a:off x="1149985" y="4210050"/>
            <a:ext cx="9949180" cy="1930400"/>
          </a:xfrm>
          <a:prstGeom prst="rect">
            <a:avLst/>
          </a:prstGeom>
        </p:spPr>
        <p:txBody>
          <a:bodyPr wrap="square" anchor="ctr">
            <a:normAutofit/>
          </a:bodyPr>
          <a:lstStyle/>
          <a:p>
            <a:pPr algn="just" latinLnBrk="1">
              <a:lnSpc>
                <a:spcPct val="130000"/>
              </a:lnSpc>
            </a:pPr>
            <a:r>
              <a:rPr lang="zh-CN" altLang="en-US" sz="2000" b="1" dirty="0">
                <a:sym typeface="Arial" pitchFamily="34" charset="0"/>
              </a:rPr>
              <a:t>White is closely related to dea</a:t>
            </a:r>
            <a:r>
              <a:rPr lang="en-US" altLang="zh-CN" sz="2000" b="1" dirty="0">
                <a:sym typeface="Arial" pitchFamily="34" charset="0"/>
              </a:rPr>
              <a:t>th</a:t>
            </a:r>
            <a:r>
              <a:rPr lang="zh-CN" altLang="en-US" sz="2000" b="1" dirty="0">
                <a:sym typeface="Arial" pitchFamily="34" charset="0"/>
              </a:rPr>
              <a:t> in China. </a:t>
            </a:r>
            <a:endParaRPr lang="zh-CN" altLang="en-US" sz="2000" b="1" dirty="0">
              <a:sym typeface="Arial" pitchFamily="34" charset="0"/>
            </a:endParaRPr>
          </a:p>
          <a:p>
            <a:pPr algn="just" latinLnBrk="1">
              <a:lnSpc>
                <a:spcPct val="130000"/>
              </a:lnSpc>
            </a:pPr>
            <a:r>
              <a:rPr lang="zh-CN" altLang="en-US" sz="2000" b="1" dirty="0">
                <a:sym typeface="Arial" pitchFamily="34" charset="0"/>
              </a:rPr>
              <a:t>The traditional funeral for the dead is called “white affairs</a:t>
            </a:r>
            <a:r>
              <a:rPr lang="en-US" altLang="zh-CN" sz="2000" b="1" dirty="0">
                <a:sym typeface="Arial" pitchFamily="34" charset="0"/>
              </a:rPr>
              <a:t>"</a:t>
            </a:r>
            <a:r>
              <a:rPr lang="zh-CN" altLang="en-US" sz="2000" b="1" dirty="0">
                <a:sym typeface="Arial" pitchFamily="34" charset="0"/>
              </a:rPr>
              <a:t>.</a:t>
            </a:r>
            <a:endParaRPr lang="zh-CN" altLang="en-US" sz="2000" b="1" dirty="0">
              <a:sym typeface="Arial" pitchFamily="34" charset="0"/>
            </a:endParaRPr>
          </a:p>
          <a:p>
            <a:pPr algn="just" latinLnBrk="1">
              <a:lnSpc>
                <a:spcPct val="130000"/>
              </a:lnSpc>
            </a:pPr>
            <a:r>
              <a:rPr lang="zh-CN" altLang="en-US" sz="2000" b="1" dirty="0">
                <a:sym typeface="Arial" pitchFamily="34" charset="0"/>
              </a:rPr>
              <a:t>The children or grandchildren of the dead are asked to wear the white traditional linen robes and white hat, and to cry for the dead. </a:t>
            </a:r>
            <a:endParaRPr lang="zh-CN" altLang="en-US" sz="2000" b="1" dirty="0">
              <a:sym typeface="Arial" pitchFamily="34" charset="0"/>
            </a:endParaRPr>
          </a:p>
          <a:p>
            <a:pPr algn="just" latinLnBrk="1">
              <a:lnSpc>
                <a:spcPct val="130000"/>
              </a:lnSpc>
            </a:pPr>
            <a:endParaRPr lang="zh-CN" altLang="en-US" sz="2000" b="1" dirty="0">
              <a:sym typeface="Arial" pitchFamily="34" charset="0"/>
            </a:endParaRPr>
          </a:p>
        </p:txBody>
      </p:sp>
      <p:pic>
        <p:nvPicPr>
          <p:cNvPr id="6" name="图片 5"/>
          <p:cNvPicPr>
            <a:picLocks noChangeAspect="1"/>
          </p:cNvPicPr>
          <p:nvPr/>
        </p:nvPicPr>
        <p:blipFill>
          <a:blip r:embed="rId4"/>
          <a:stretch>
            <a:fillRect/>
          </a:stretch>
        </p:blipFill>
        <p:spPr>
          <a:xfrm>
            <a:off x="189230" y="953135"/>
            <a:ext cx="3783330" cy="2834005"/>
          </a:xfrm>
          <a:prstGeom prst="rect">
            <a:avLst/>
          </a:prstGeom>
        </p:spPr>
      </p:pic>
      <p:pic>
        <p:nvPicPr>
          <p:cNvPr id="8" name="图片 7"/>
          <p:cNvPicPr>
            <a:picLocks noChangeAspect="1"/>
          </p:cNvPicPr>
          <p:nvPr/>
        </p:nvPicPr>
        <p:blipFill>
          <a:blip r:embed="rId5"/>
          <a:stretch>
            <a:fillRect/>
          </a:stretch>
        </p:blipFill>
        <p:spPr>
          <a:xfrm>
            <a:off x="7271385" y="1026160"/>
            <a:ext cx="3803650" cy="2635885"/>
          </a:xfrm>
          <a:prstGeom prst="rect">
            <a:avLst/>
          </a:prstGeom>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2710" y="2043430"/>
            <a:ext cx="2113280" cy="1316355"/>
          </a:xfrm>
        </p:spPr>
        <p:txBody>
          <a:bodyPr>
            <a:normAutofit fontScale="90000"/>
          </a:bodyPr>
          <a:lstStyle/>
          <a:p>
            <a:pPr algn="ctr"/>
            <a:r>
              <a:rPr lang="en-US" altLang="zh-CN" dirty="0">
                <a:solidFill>
                  <a:srgbClr val="00B050"/>
                </a:solidFill>
              </a:rPr>
              <a:t>Green</a:t>
            </a:r>
            <a:endParaRPr lang="en-US" altLang="zh-CN" dirty="0">
              <a:solidFill>
                <a:srgbClr val="00B050"/>
              </a:solidFill>
            </a:endParaRPr>
          </a:p>
        </p:txBody>
      </p:sp>
      <p:sp>
        <p:nvSpPr>
          <p:cNvPr id="8" name="文本占位符 7"/>
          <p:cNvSpPr>
            <a:spLocks noGrp="1"/>
          </p:cNvSpPr>
          <p:nvPr>
            <p:ph type="body" sz="half" idx="2"/>
            <p:custDataLst>
              <p:tags r:id="rId2"/>
            </p:custDataLst>
          </p:nvPr>
        </p:nvSpPr>
        <p:spPr/>
        <p:txBody>
          <a:bodyPr>
            <a:noAutofit/>
          </a:bodyPr>
          <a:lstStyle/>
          <a:p>
            <a:r>
              <a:rPr lang="zh-CN" altLang="en-US" b="1" dirty="0"/>
              <a:t>A husband whose wife was not virtuous and committed adultery will be given a “Green Hat” by </a:t>
            </a:r>
            <a:r>
              <a:rPr lang="en-US" altLang="zh-CN" b="1" dirty="0"/>
              <a:t>people</a:t>
            </a:r>
            <a:r>
              <a:rPr lang="zh-CN" altLang="en-US" b="1" dirty="0"/>
              <a:t>.</a:t>
            </a:r>
            <a:endParaRPr lang="zh-CN" altLang="en-US" b="1" dirty="0"/>
          </a:p>
          <a:p>
            <a:r>
              <a:rPr lang="zh-CN" altLang="en-US" b="1" dirty="0"/>
              <a:t>He will be laughed or ridiculed for he is wearing a “shining green hat on the head”.</a:t>
            </a:r>
            <a:endParaRPr lang="zh-CN" altLang="en-US" b="1" dirty="0"/>
          </a:p>
        </p:txBody>
      </p:sp>
      <p:pic>
        <p:nvPicPr>
          <p:cNvPr id="3" name="图片 2"/>
          <p:cNvPicPr>
            <a:picLocks noChangeAspect="1"/>
          </p:cNvPicPr>
          <p:nvPr/>
        </p:nvPicPr>
        <p:blipFill>
          <a:blip r:embed="rId3"/>
          <a:stretch>
            <a:fillRect/>
          </a:stretch>
        </p:blipFill>
        <p:spPr>
          <a:xfrm>
            <a:off x="3680460" y="832485"/>
            <a:ext cx="2618740" cy="1743075"/>
          </a:xfrm>
          <a:prstGeom prst="rect">
            <a:avLst/>
          </a:prstGeom>
        </p:spPr>
      </p:pic>
      <p:pic>
        <p:nvPicPr>
          <p:cNvPr id="4" name="图片 3"/>
          <p:cNvPicPr>
            <a:picLocks noChangeAspect="1"/>
          </p:cNvPicPr>
          <p:nvPr/>
        </p:nvPicPr>
        <p:blipFill>
          <a:blip r:embed="rId4"/>
          <a:stretch>
            <a:fillRect/>
          </a:stretch>
        </p:blipFill>
        <p:spPr>
          <a:xfrm>
            <a:off x="5882005" y="2664460"/>
            <a:ext cx="2009775" cy="2004060"/>
          </a:xfrm>
          <a:prstGeom prst="rect">
            <a:avLst/>
          </a:prstGeom>
        </p:spPr>
      </p:pic>
      <p:pic>
        <p:nvPicPr>
          <p:cNvPr id="5" name="图片 4"/>
          <p:cNvPicPr>
            <a:picLocks noChangeAspect="1"/>
          </p:cNvPicPr>
          <p:nvPr/>
        </p:nvPicPr>
        <p:blipFill>
          <a:blip r:embed="rId5"/>
          <a:stretch>
            <a:fillRect/>
          </a:stretch>
        </p:blipFill>
        <p:spPr>
          <a:xfrm>
            <a:off x="7193280" y="628015"/>
            <a:ext cx="2095500" cy="1918335"/>
          </a:xfrm>
          <a:prstGeom prst="rect">
            <a:avLst/>
          </a:prstGeom>
        </p:spPr>
      </p:pic>
      <p:pic>
        <p:nvPicPr>
          <p:cNvPr id="6" name="图片 5"/>
          <p:cNvPicPr>
            <a:picLocks noChangeAspect="1"/>
          </p:cNvPicPr>
          <p:nvPr/>
        </p:nvPicPr>
        <p:blipFill>
          <a:blip r:embed="rId6"/>
          <a:stretch>
            <a:fillRect/>
          </a:stretch>
        </p:blipFill>
        <p:spPr>
          <a:xfrm>
            <a:off x="9342755" y="2889250"/>
            <a:ext cx="1905000" cy="1818005"/>
          </a:xfrm>
          <a:prstGeom prst="rect">
            <a:avLst/>
          </a:prstGeom>
        </p:spPr>
      </p:pic>
      <p:pic>
        <p:nvPicPr>
          <p:cNvPr id="7" name="图片 6"/>
          <p:cNvPicPr>
            <a:picLocks noChangeAspect="1"/>
          </p:cNvPicPr>
          <p:nvPr/>
        </p:nvPicPr>
        <p:blipFill>
          <a:blip r:embed="rId7"/>
          <a:stretch>
            <a:fillRect/>
          </a:stretch>
        </p:blipFill>
        <p:spPr>
          <a:xfrm>
            <a:off x="9696450" y="680085"/>
            <a:ext cx="2486025" cy="1838325"/>
          </a:xfrm>
          <a:prstGeom prst="rect">
            <a:avLst/>
          </a:prstGeom>
        </p:spPr>
      </p:pic>
      <p:pic>
        <p:nvPicPr>
          <p:cNvPr id="10" name="图片 9"/>
          <p:cNvPicPr>
            <a:picLocks noChangeAspect="1"/>
          </p:cNvPicPr>
          <p:nvPr/>
        </p:nvPicPr>
        <p:blipFill>
          <a:blip r:embed="rId8"/>
          <a:stretch>
            <a:fillRect/>
          </a:stretch>
        </p:blipFill>
        <p:spPr>
          <a:xfrm>
            <a:off x="2373630" y="2854960"/>
            <a:ext cx="3075305" cy="1886585"/>
          </a:xfrm>
          <a:prstGeom prst="rect">
            <a:avLst/>
          </a:prstGeom>
        </p:spPr>
      </p:pic>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7441158" y="-71998"/>
            <a:ext cx="5320372" cy="924220"/>
          </a:xfrm>
          <a:prstGeom prst="rect">
            <a:avLst/>
          </a:prstGeom>
        </p:spPr>
        <p:txBody>
          <a:bodyPr wrap="square" anchor="ctr">
            <a:norm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ln w="22225">
                  <a:solidFill>
                    <a:schemeClr val="accent2"/>
                  </a:solidFill>
                  <a:prstDash val="solid"/>
                </a:ln>
                <a:solidFill>
                  <a:schemeClr val="accent2">
                    <a:lumMod val="40000"/>
                    <a:lumOff val="60000"/>
                  </a:schemeClr>
                </a:solidFill>
                <a:effectLst/>
                <a:latin typeface="+mj-lt"/>
                <a:ea typeface="+mj-ea"/>
                <a:cs typeface="+mj-cs"/>
              </a:rPr>
              <a:t>Yellow</a:t>
            </a:r>
            <a:endParaRPr lang="en-US" altLang="zh-CN" sz="2800" b="1" dirty="0">
              <a:ln w="22225">
                <a:solidFill>
                  <a:schemeClr val="accent2"/>
                </a:solidFill>
                <a:prstDash val="solid"/>
              </a:ln>
              <a:solidFill>
                <a:schemeClr val="accent2">
                  <a:lumMod val="40000"/>
                  <a:lumOff val="60000"/>
                </a:schemeClr>
              </a:solidFill>
              <a:effectLst/>
              <a:latin typeface="+mj-lt"/>
              <a:ea typeface="+mj-ea"/>
              <a:cs typeface="+mj-cs"/>
            </a:endParaRPr>
          </a:p>
        </p:txBody>
      </p:sp>
      <p:sp>
        <p:nvSpPr>
          <p:cNvPr id="25" name="矩形 24"/>
          <p:cNvSpPr/>
          <p:nvPr>
            <p:custDataLst>
              <p:tags r:id="rId2"/>
            </p:custDataLst>
          </p:nvPr>
        </p:nvSpPr>
        <p:spPr>
          <a:xfrm>
            <a:off x="7027798" y="2575615"/>
            <a:ext cx="4297871" cy="239151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b="1" dirty="0"/>
              <a:t>Only the emperors or the family of emperors have the right to wear the yellow clothes, use the yellow porcelain, and enjoy the palace with yellow roofs.</a:t>
            </a:r>
            <a:endParaRPr lang="en-US" altLang="zh-CN" b="1" dirty="0"/>
          </a:p>
        </p:txBody>
      </p:sp>
      <p:sp>
        <p:nvSpPr>
          <p:cNvPr id="26" name="矩形 25"/>
          <p:cNvSpPr/>
          <p:nvPr>
            <p:custDataLst>
              <p:tags r:id="rId3"/>
            </p:custDataLst>
          </p:nvPr>
        </p:nvSpPr>
        <p:spPr>
          <a:xfrm>
            <a:off x="6501383" y="4191157"/>
            <a:ext cx="4297871" cy="22426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b="1" dirty="0"/>
              <a:t>Yellow has the same color with gold, and therefore, it represents wealth and power.</a:t>
            </a:r>
            <a:endParaRPr lang="en-US" altLang="zh-CN" b="1" dirty="0"/>
          </a:p>
        </p:txBody>
      </p:sp>
      <p:sp>
        <p:nvSpPr>
          <p:cNvPr id="27" name="任意多边形 26"/>
          <p:cNvSpPr/>
          <p:nvPr>
            <p:custDataLst>
              <p:tags r:id="rId4"/>
            </p:custDataLst>
          </p:nvPr>
        </p:nvSpPr>
        <p:spPr>
          <a:xfrm flipH="1" flipV="1">
            <a:off x="11170965" y="5788196"/>
            <a:ext cx="1035409" cy="1069804"/>
          </a:xfrm>
          <a:custGeom>
            <a:avLst/>
            <a:gdLst>
              <a:gd name="connsiteX0" fmla="*/ 0 w 5588000"/>
              <a:gd name="connsiteY0" fmla="*/ 0 h 5773628"/>
              <a:gd name="connsiteX1" fmla="*/ 4817001 w 5588000"/>
              <a:gd name="connsiteY1" fmla="*/ 0 h 5773628"/>
              <a:gd name="connsiteX2" fmla="*/ 4951817 w 5588000"/>
              <a:gd name="connsiteY2" fmla="*/ 173831 h 5773628"/>
              <a:gd name="connsiteX3" fmla="*/ 5588000 w 5588000"/>
              <a:gd name="connsiteY3" fmla="*/ 2181964 h 5773628"/>
              <a:gd name="connsiteX4" fmla="*/ 1862931 w 5588000"/>
              <a:gd name="connsiteY4" fmla="*/ 5773628 h 5773628"/>
              <a:gd name="connsiteX5" fmla="*/ 8753 w 5588000"/>
              <a:gd name="connsiteY5" fmla="*/ 5297774 h 5773628"/>
              <a:gd name="connsiteX6" fmla="*/ 0 w 5588000"/>
              <a:gd name="connsiteY6" fmla="*/ 5292506 h 57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0" h="5773628">
                <a:moveTo>
                  <a:pt x="0" y="0"/>
                </a:moveTo>
                <a:lnTo>
                  <a:pt x="4817001" y="0"/>
                </a:lnTo>
                <a:lnTo>
                  <a:pt x="4951817" y="173831"/>
                </a:lnTo>
                <a:cubicBezTo>
                  <a:pt x="5353470" y="747065"/>
                  <a:pt x="5588000" y="1438107"/>
                  <a:pt x="5588000" y="2181964"/>
                </a:cubicBezTo>
                <a:cubicBezTo>
                  <a:pt x="5588000" y="4165585"/>
                  <a:pt x="3920230" y="5773628"/>
                  <a:pt x="1862931" y="5773628"/>
                </a:cubicBezTo>
                <a:cubicBezTo>
                  <a:pt x="1187880" y="5773628"/>
                  <a:pt x="554768" y="5600497"/>
                  <a:pt x="8753" y="5297774"/>
                </a:cubicBezTo>
                <a:lnTo>
                  <a:pt x="0" y="5292506"/>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pic>
        <p:nvPicPr>
          <p:cNvPr id="3" name="图片 2"/>
          <p:cNvPicPr>
            <a:picLocks noChangeAspect="1"/>
          </p:cNvPicPr>
          <p:nvPr/>
        </p:nvPicPr>
        <p:blipFill>
          <a:blip r:embed="rId5"/>
          <a:stretch>
            <a:fillRect/>
          </a:stretch>
        </p:blipFill>
        <p:spPr>
          <a:xfrm>
            <a:off x="-46990" y="4732655"/>
            <a:ext cx="2401570" cy="1661160"/>
          </a:xfrm>
          <a:prstGeom prst="rect">
            <a:avLst/>
          </a:prstGeom>
        </p:spPr>
      </p:pic>
      <p:pic>
        <p:nvPicPr>
          <p:cNvPr id="4" name="图片 3"/>
          <p:cNvPicPr>
            <a:picLocks noChangeAspect="1"/>
          </p:cNvPicPr>
          <p:nvPr/>
        </p:nvPicPr>
        <p:blipFill>
          <a:blip r:embed="rId6"/>
          <a:stretch>
            <a:fillRect/>
          </a:stretch>
        </p:blipFill>
        <p:spPr>
          <a:xfrm>
            <a:off x="4700905" y="4382770"/>
            <a:ext cx="1895475" cy="2409825"/>
          </a:xfrm>
          <a:prstGeom prst="rect">
            <a:avLst/>
          </a:prstGeom>
        </p:spPr>
      </p:pic>
      <p:pic>
        <p:nvPicPr>
          <p:cNvPr id="5" name="图片 4"/>
          <p:cNvPicPr>
            <a:picLocks noChangeAspect="1"/>
          </p:cNvPicPr>
          <p:nvPr/>
        </p:nvPicPr>
        <p:blipFill>
          <a:blip r:embed="rId7"/>
          <a:stretch>
            <a:fillRect/>
          </a:stretch>
        </p:blipFill>
        <p:spPr>
          <a:xfrm>
            <a:off x="2465705" y="4129405"/>
            <a:ext cx="2009775" cy="2628265"/>
          </a:xfrm>
          <a:prstGeom prst="rect">
            <a:avLst/>
          </a:prstGeom>
        </p:spPr>
      </p:pic>
      <p:pic>
        <p:nvPicPr>
          <p:cNvPr id="6" name="图片 5"/>
          <p:cNvPicPr>
            <a:picLocks noChangeAspect="1"/>
          </p:cNvPicPr>
          <p:nvPr/>
        </p:nvPicPr>
        <p:blipFill>
          <a:blip r:embed="rId8"/>
          <a:stretch>
            <a:fillRect/>
          </a:stretch>
        </p:blipFill>
        <p:spPr>
          <a:xfrm>
            <a:off x="9051925" y="845820"/>
            <a:ext cx="2618740" cy="1743075"/>
          </a:xfrm>
          <a:prstGeom prst="rect">
            <a:avLst/>
          </a:prstGeom>
        </p:spPr>
      </p:pic>
      <p:pic>
        <p:nvPicPr>
          <p:cNvPr id="7" name="图片 6"/>
          <p:cNvPicPr>
            <a:picLocks noChangeAspect="1"/>
          </p:cNvPicPr>
          <p:nvPr/>
        </p:nvPicPr>
        <p:blipFill>
          <a:blip r:embed="rId9"/>
          <a:stretch>
            <a:fillRect/>
          </a:stretch>
        </p:blipFill>
        <p:spPr>
          <a:xfrm>
            <a:off x="1088390" y="114300"/>
            <a:ext cx="3512820" cy="4056380"/>
          </a:xfrm>
          <a:prstGeom prst="rect">
            <a:avLst/>
          </a:prstGeom>
        </p:spPr>
      </p:pic>
      <p:pic>
        <p:nvPicPr>
          <p:cNvPr id="8" name="图片 7"/>
          <p:cNvPicPr>
            <a:picLocks noChangeAspect="1"/>
          </p:cNvPicPr>
          <p:nvPr/>
        </p:nvPicPr>
        <p:blipFill>
          <a:blip r:embed="rId10"/>
          <a:stretch>
            <a:fillRect/>
          </a:stretch>
        </p:blipFill>
        <p:spPr>
          <a:xfrm>
            <a:off x="4737100" y="207645"/>
            <a:ext cx="1847850" cy="2466975"/>
          </a:xfrm>
          <a:prstGeom prst="rect">
            <a:avLst/>
          </a:prstGeom>
        </p:spPr>
      </p:pic>
      <p:pic>
        <p:nvPicPr>
          <p:cNvPr id="9" name="图片 8"/>
          <p:cNvPicPr>
            <a:picLocks noChangeAspect="1"/>
          </p:cNvPicPr>
          <p:nvPr/>
        </p:nvPicPr>
        <p:blipFill>
          <a:blip r:embed="rId11"/>
          <a:stretch>
            <a:fillRect/>
          </a:stretch>
        </p:blipFill>
        <p:spPr>
          <a:xfrm>
            <a:off x="6693535" y="304800"/>
            <a:ext cx="1857375" cy="2457450"/>
          </a:xfrm>
          <a:prstGeom prst="rect">
            <a:avLst/>
          </a:prstGeom>
        </p:spPr>
      </p:pic>
      <p:pic>
        <p:nvPicPr>
          <p:cNvPr id="11" name="图片 10"/>
          <p:cNvPicPr>
            <a:picLocks noChangeAspect="1"/>
          </p:cNvPicPr>
          <p:nvPr/>
        </p:nvPicPr>
        <p:blipFill>
          <a:blip r:embed="rId12"/>
          <a:stretch>
            <a:fillRect/>
          </a:stretch>
        </p:blipFill>
        <p:spPr>
          <a:xfrm>
            <a:off x="10530840" y="5565775"/>
            <a:ext cx="1673860" cy="1249045"/>
          </a:xfrm>
          <a:prstGeom prst="rect">
            <a:avLst/>
          </a:prstGeom>
        </p:spPr>
      </p:pic>
    </p:spTree>
    <p:custDataLst>
      <p:tags r:id="rId13"/>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964180" y="1513840"/>
            <a:ext cx="6790055" cy="3395980"/>
          </a:xfrm>
          <a:prstGeom prst="rect">
            <a:avLst/>
          </a:prstGeom>
        </p:spPr>
      </p:pic>
      <p:pic>
        <p:nvPicPr>
          <p:cNvPr id="3" name="图片 2"/>
          <p:cNvPicPr>
            <a:picLocks noChangeAspect="1"/>
          </p:cNvPicPr>
          <p:nvPr/>
        </p:nvPicPr>
        <p:blipFill>
          <a:blip r:embed="rId2"/>
          <a:stretch>
            <a:fillRect/>
          </a:stretch>
        </p:blipFill>
        <p:spPr>
          <a:xfrm>
            <a:off x="212090" y="213360"/>
            <a:ext cx="2580640" cy="1771650"/>
          </a:xfrm>
          <a:prstGeom prst="rect">
            <a:avLst/>
          </a:prstGeom>
        </p:spPr>
      </p:pic>
      <p:sp>
        <p:nvSpPr>
          <p:cNvPr id="4" name="文本框 3"/>
          <p:cNvSpPr txBox="1"/>
          <p:nvPr/>
        </p:nvSpPr>
        <p:spPr>
          <a:xfrm>
            <a:off x="4385310" y="486410"/>
            <a:ext cx="4975860" cy="518160"/>
          </a:xfrm>
          <a:prstGeom prst="rect">
            <a:avLst/>
          </a:prstGeom>
          <a:noFill/>
        </p:spPr>
        <p:txBody>
          <a:bodyPr wrap="square" rtlCol="0">
            <a:spAutoFit/>
          </a:bodyPr>
          <a:p>
            <a:r>
              <a:rPr lang="en-US" altLang="zh-CN" sz="2800">
                <a:ln w="22225">
                  <a:solidFill>
                    <a:schemeClr val="accent2"/>
                  </a:solidFill>
                  <a:prstDash val="solid"/>
                </a:ln>
                <a:solidFill>
                  <a:schemeClr val="accent2">
                    <a:lumMod val="40000"/>
                    <a:lumOff val="60000"/>
                  </a:schemeClr>
                </a:solidFill>
                <a:effectLst/>
              </a:rPr>
              <a:t>Forbidden City for Emperors</a:t>
            </a:r>
            <a:endParaRPr lang="en-US" altLang="zh-CN" sz="2800">
              <a:ln w="22225">
                <a:solidFill>
                  <a:schemeClr val="accent2"/>
                </a:solidFill>
                <a:prstDash val="solid"/>
              </a:ln>
              <a:solidFill>
                <a:schemeClr val="accent2">
                  <a:lumMod val="40000"/>
                  <a:lumOff val="60000"/>
                </a:schemeClr>
              </a:solidFill>
              <a:effectLst/>
            </a:endParaRPr>
          </a:p>
        </p:txBody>
      </p:sp>
      <p:pic>
        <p:nvPicPr>
          <p:cNvPr id="5" name="图片 4"/>
          <p:cNvPicPr>
            <a:picLocks noChangeAspect="1"/>
          </p:cNvPicPr>
          <p:nvPr/>
        </p:nvPicPr>
        <p:blipFill>
          <a:blip r:embed="rId3"/>
          <a:stretch>
            <a:fillRect/>
          </a:stretch>
        </p:blipFill>
        <p:spPr>
          <a:xfrm>
            <a:off x="9755505" y="88265"/>
            <a:ext cx="2362200" cy="1323340"/>
          </a:xfrm>
          <a:prstGeom prst="rect">
            <a:avLst/>
          </a:prstGeom>
        </p:spPr>
      </p:pic>
      <p:pic>
        <p:nvPicPr>
          <p:cNvPr id="6" name="图片 5"/>
          <p:cNvPicPr>
            <a:picLocks noChangeAspect="1"/>
          </p:cNvPicPr>
          <p:nvPr/>
        </p:nvPicPr>
        <p:blipFill>
          <a:blip r:embed="rId4"/>
          <a:stretch>
            <a:fillRect/>
          </a:stretch>
        </p:blipFill>
        <p:spPr>
          <a:xfrm>
            <a:off x="52070" y="4212590"/>
            <a:ext cx="2871470" cy="1514475"/>
          </a:xfrm>
          <a:prstGeom prst="rect">
            <a:avLst/>
          </a:prstGeom>
        </p:spPr>
      </p:pic>
      <p:pic>
        <p:nvPicPr>
          <p:cNvPr id="7" name="图片 6"/>
          <p:cNvPicPr>
            <a:picLocks noChangeAspect="1"/>
          </p:cNvPicPr>
          <p:nvPr/>
        </p:nvPicPr>
        <p:blipFill>
          <a:blip r:embed="rId5"/>
          <a:stretch>
            <a:fillRect/>
          </a:stretch>
        </p:blipFill>
        <p:spPr>
          <a:xfrm>
            <a:off x="9132570" y="5183505"/>
            <a:ext cx="2904490" cy="1571625"/>
          </a:xfrm>
          <a:prstGeom prst="rect">
            <a:avLst/>
          </a:prstGeom>
        </p:spPr>
      </p:pic>
      <p:pic>
        <p:nvPicPr>
          <p:cNvPr id="8" name="图片 7"/>
          <p:cNvPicPr>
            <a:picLocks noChangeAspect="1"/>
          </p:cNvPicPr>
          <p:nvPr/>
        </p:nvPicPr>
        <p:blipFill>
          <a:blip r:embed="rId6"/>
          <a:stretch>
            <a:fillRect/>
          </a:stretch>
        </p:blipFill>
        <p:spPr>
          <a:xfrm>
            <a:off x="9850755" y="2247265"/>
            <a:ext cx="2362200" cy="1943100"/>
          </a:xfrm>
          <a:prstGeom prst="rect">
            <a:avLst/>
          </a:prstGeom>
        </p:spPr>
      </p:pic>
      <p:pic>
        <p:nvPicPr>
          <p:cNvPr id="9" name="图片 8"/>
          <p:cNvPicPr>
            <a:picLocks noChangeAspect="1"/>
          </p:cNvPicPr>
          <p:nvPr/>
        </p:nvPicPr>
        <p:blipFill>
          <a:blip r:embed="rId7"/>
          <a:stretch>
            <a:fillRect/>
          </a:stretch>
        </p:blipFill>
        <p:spPr>
          <a:xfrm>
            <a:off x="4762500" y="4944110"/>
            <a:ext cx="2324100" cy="1971675"/>
          </a:xfrm>
          <a:prstGeom prst="rect">
            <a:avLst/>
          </a:prstGeom>
        </p:spPr>
      </p:pic>
      <p:pic>
        <p:nvPicPr>
          <p:cNvPr id="10" name="图片 9"/>
          <p:cNvPicPr>
            <a:picLocks noChangeAspect="1"/>
          </p:cNvPicPr>
          <p:nvPr/>
        </p:nvPicPr>
        <p:blipFill>
          <a:blip r:embed="rId8"/>
          <a:stretch>
            <a:fillRect/>
          </a:stretch>
        </p:blipFill>
        <p:spPr>
          <a:xfrm>
            <a:off x="87630" y="2346325"/>
            <a:ext cx="2618740" cy="1743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07670" y="700530"/>
            <a:ext cx="2113200" cy="4053600"/>
          </a:xfrm>
        </p:spPr>
        <p:txBody>
          <a:bodyPr/>
          <a:lstStyle/>
          <a:p>
            <a:r>
              <a:rPr lang="en-US" altLang="zh-CN" dirty="0"/>
              <a:t>Silence</a:t>
            </a:r>
            <a:br>
              <a:rPr lang="en-US" altLang="zh-CN" dirty="0"/>
            </a:br>
            <a:r>
              <a:rPr lang="en-US" altLang="zh-CN" dirty="0"/>
              <a:t>=Gold</a:t>
            </a:r>
            <a:endParaRPr lang="en-US" altLang="zh-CN" dirty="0"/>
          </a:p>
        </p:txBody>
      </p:sp>
      <p:sp>
        <p:nvSpPr>
          <p:cNvPr id="8" name="文本占位符 7"/>
          <p:cNvSpPr>
            <a:spLocks noGrp="1"/>
          </p:cNvSpPr>
          <p:nvPr>
            <p:ph type="body" sz="half" idx="2"/>
            <p:custDataLst>
              <p:tags r:id="rId2"/>
            </p:custDataLst>
          </p:nvPr>
        </p:nvSpPr>
        <p:spPr/>
        <p:txBody>
          <a:bodyPr>
            <a:normAutofit fontScale="90000"/>
          </a:bodyPr>
          <a:lstStyle/>
          <a:p>
            <a:r>
              <a:rPr lang="zh-CN" altLang="en-US" b="1" dirty="0"/>
              <a:t>Keeping silence all the time shows your modesty, and speaking aloud leads to your pride.</a:t>
            </a:r>
            <a:endParaRPr lang="zh-CN" altLang="en-US" b="1" dirty="0"/>
          </a:p>
          <a:p>
            <a:r>
              <a:rPr lang="en-US" altLang="zh-CN" b="1" dirty="0"/>
              <a:t>M</a:t>
            </a:r>
            <a:r>
              <a:rPr lang="zh-CN" altLang="en-US" b="1" dirty="0"/>
              <a:t>ost Chinese students keep silence in classroom because they think being silence is the symbol of humility and modest, and speaking loudly to express their feelings is self pride.</a:t>
            </a:r>
            <a:endParaRPr lang="zh-CN" altLang="en-US" b="1" dirty="0"/>
          </a:p>
        </p:txBody>
      </p:sp>
      <p:pic>
        <p:nvPicPr>
          <p:cNvPr id="3" name="图片 2"/>
          <p:cNvPicPr>
            <a:picLocks noChangeAspect="1"/>
          </p:cNvPicPr>
          <p:nvPr/>
        </p:nvPicPr>
        <p:blipFill>
          <a:blip r:embed="rId3"/>
          <a:stretch>
            <a:fillRect/>
          </a:stretch>
        </p:blipFill>
        <p:spPr>
          <a:xfrm>
            <a:off x="100965" y="3371215"/>
            <a:ext cx="2694940" cy="1695450"/>
          </a:xfrm>
          <a:prstGeom prst="rect">
            <a:avLst/>
          </a:prstGeom>
        </p:spPr>
      </p:pic>
      <p:pic>
        <p:nvPicPr>
          <p:cNvPr id="4" name="图片 3"/>
          <p:cNvPicPr>
            <a:picLocks noChangeAspect="1"/>
          </p:cNvPicPr>
          <p:nvPr/>
        </p:nvPicPr>
        <p:blipFill>
          <a:blip r:embed="rId4"/>
          <a:stretch>
            <a:fillRect/>
          </a:stretch>
        </p:blipFill>
        <p:spPr>
          <a:xfrm>
            <a:off x="3914775" y="859790"/>
            <a:ext cx="2466975" cy="1847850"/>
          </a:xfrm>
          <a:prstGeom prst="rect">
            <a:avLst/>
          </a:prstGeom>
        </p:spPr>
      </p:pic>
      <p:pic>
        <p:nvPicPr>
          <p:cNvPr id="5" name="图片 4"/>
          <p:cNvPicPr>
            <a:picLocks noChangeAspect="1"/>
          </p:cNvPicPr>
          <p:nvPr/>
        </p:nvPicPr>
        <p:blipFill>
          <a:blip r:embed="rId5"/>
          <a:stretch>
            <a:fillRect/>
          </a:stretch>
        </p:blipFill>
        <p:spPr>
          <a:xfrm>
            <a:off x="3858260" y="2882265"/>
            <a:ext cx="2656840" cy="1724025"/>
          </a:xfrm>
          <a:prstGeom prst="rect">
            <a:avLst/>
          </a:prstGeom>
        </p:spPr>
      </p:pic>
      <p:pic>
        <p:nvPicPr>
          <p:cNvPr id="6" name="图片 5"/>
          <p:cNvPicPr>
            <a:picLocks noChangeAspect="1"/>
          </p:cNvPicPr>
          <p:nvPr/>
        </p:nvPicPr>
        <p:blipFill>
          <a:blip r:embed="rId6"/>
          <a:stretch>
            <a:fillRect/>
          </a:stretch>
        </p:blipFill>
        <p:spPr>
          <a:xfrm>
            <a:off x="6471920" y="1751330"/>
            <a:ext cx="2143125" cy="2143125"/>
          </a:xfrm>
          <a:prstGeom prst="rect">
            <a:avLst/>
          </a:prstGeom>
        </p:spPr>
      </p:pic>
      <p:pic>
        <p:nvPicPr>
          <p:cNvPr id="7" name="图片 6"/>
          <p:cNvPicPr>
            <a:picLocks noChangeAspect="1"/>
          </p:cNvPicPr>
          <p:nvPr/>
        </p:nvPicPr>
        <p:blipFill>
          <a:blip r:embed="rId7"/>
          <a:stretch>
            <a:fillRect/>
          </a:stretch>
        </p:blipFill>
        <p:spPr>
          <a:xfrm>
            <a:off x="8716645" y="915035"/>
            <a:ext cx="2286000" cy="1419225"/>
          </a:xfrm>
          <a:prstGeom prst="rect">
            <a:avLst/>
          </a:prstGeom>
        </p:spPr>
      </p:pic>
      <p:pic>
        <p:nvPicPr>
          <p:cNvPr id="11" name="图片 10"/>
          <p:cNvPicPr>
            <a:picLocks noChangeAspect="1"/>
          </p:cNvPicPr>
          <p:nvPr/>
        </p:nvPicPr>
        <p:blipFill>
          <a:blip r:embed="rId8"/>
          <a:stretch>
            <a:fillRect/>
          </a:stretch>
        </p:blipFill>
        <p:spPr>
          <a:xfrm>
            <a:off x="8756650" y="2847340"/>
            <a:ext cx="2837815" cy="1609725"/>
          </a:xfrm>
          <a:prstGeom prst="rect">
            <a:avLst/>
          </a:prstGeom>
        </p:spPr>
      </p:pic>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844415" y="974090"/>
            <a:ext cx="2376805" cy="2741295"/>
          </a:xfrm>
          <a:prstGeom prst="rect">
            <a:avLst/>
          </a:prstGeom>
          <a:solidFill>
            <a:srgbClr val="EC7473"/>
          </a:solidFill>
          <a:ln>
            <a:noFill/>
          </a:ln>
        </p:spPr>
        <p:txBody>
          <a:bodyPr vert="horz" wrap="square" lIns="91440" tIns="45720" rIns="91440" bIns="45720" numCol="1" anchor="ctr" anchorCtr="0" compatLnSpc="1">
            <a:normAutofit/>
          </a:bodyPr>
          <a:lstStyle/>
          <a:p>
            <a:pPr algn="ctr"/>
            <a:r>
              <a:rPr lang="en-US" altLang="zh-CN" sz="3200" dirty="0">
                <a:solidFill>
                  <a:srgbClr val="FFFFFF"/>
                </a:solidFill>
                <a:latin typeface="+mj-lt"/>
                <a:ea typeface="+mj-ea"/>
                <a:cs typeface="+mj-cs"/>
                <a:sym typeface="Arial" pitchFamily="34" charset="0"/>
              </a:rPr>
              <a:t>Conclusion</a:t>
            </a:r>
            <a:endParaRPr lang="en-US" altLang="zh-CN" sz="3200" dirty="0">
              <a:solidFill>
                <a:srgbClr val="FFFFFF"/>
              </a:solidFill>
              <a:latin typeface="+mj-lt"/>
              <a:ea typeface="+mj-ea"/>
              <a:cs typeface="+mj-cs"/>
              <a:sym typeface="Arial" pitchFamily="34" charset="0"/>
            </a:endParaRPr>
          </a:p>
        </p:txBody>
      </p:sp>
      <p:sp>
        <p:nvSpPr>
          <p:cNvPr id="7" name="矩形 6"/>
          <p:cNvSpPr/>
          <p:nvPr>
            <p:custDataLst>
              <p:tags r:id="rId2"/>
            </p:custDataLst>
          </p:nvPr>
        </p:nvSpPr>
        <p:spPr>
          <a:xfrm>
            <a:off x="1231900" y="4145280"/>
            <a:ext cx="9370060" cy="2219960"/>
          </a:xfrm>
          <a:prstGeom prst="rect">
            <a:avLst/>
          </a:prstGeom>
        </p:spPr>
        <p:txBody>
          <a:bodyPr wrap="square" anchor="ctr">
            <a:normAutofit/>
          </a:bodyPr>
          <a:lstStyle/>
          <a:p>
            <a:pPr algn="just" latinLnBrk="1">
              <a:lnSpc>
                <a:spcPct val="130000"/>
              </a:lnSpc>
            </a:pPr>
            <a:r>
              <a:rPr lang="en-US" altLang="zh-CN" sz="2000" b="1" dirty="0">
                <a:sym typeface="Arial" pitchFamily="34" charset="0"/>
              </a:rPr>
              <a:t>C</a:t>
            </a:r>
            <a:r>
              <a:rPr lang="zh-CN" altLang="en-US" sz="2000" b="1" dirty="0">
                <a:sym typeface="Arial" pitchFamily="34" charset="0"/>
              </a:rPr>
              <a:t>ultural shock can be resolved by respect and admiration to alien cultures.</a:t>
            </a:r>
            <a:endParaRPr lang="zh-CN" altLang="en-US" sz="2000" b="1" dirty="0">
              <a:sym typeface="Arial" pitchFamily="34" charset="0"/>
            </a:endParaRPr>
          </a:p>
          <a:p>
            <a:pPr algn="just" latinLnBrk="1">
              <a:lnSpc>
                <a:spcPct val="130000"/>
              </a:lnSpc>
            </a:pPr>
            <a:endParaRPr lang="zh-CN" altLang="en-US" sz="2000" b="1" dirty="0">
              <a:sym typeface="Arial" pitchFamily="34" charset="0"/>
            </a:endParaRPr>
          </a:p>
          <a:p>
            <a:pPr algn="just" latinLnBrk="1">
              <a:lnSpc>
                <a:spcPct val="130000"/>
              </a:lnSpc>
            </a:pPr>
            <a:r>
              <a:rPr lang="zh-CN" altLang="en-US" sz="2000" b="1" dirty="0">
                <a:sym typeface="Arial" pitchFamily="34" charset="0"/>
              </a:rPr>
              <a:t>The basic function of language education is to help students establish clear and certain individual and national identity.</a:t>
            </a:r>
            <a:endParaRPr lang="zh-CN" altLang="en-US" sz="2000" b="1" dirty="0">
              <a:sym typeface="Arial" pitchFamily="34" charset="0"/>
            </a:endParaRPr>
          </a:p>
        </p:txBody>
      </p:sp>
      <p:pic>
        <p:nvPicPr>
          <p:cNvPr id="8" name="图片 7"/>
          <p:cNvPicPr>
            <a:picLocks noChangeAspect="1"/>
          </p:cNvPicPr>
          <p:nvPr/>
        </p:nvPicPr>
        <p:blipFill>
          <a:blip r:embed="rId3"/>
          <a:stretch>
            <a:fillRect/>
          </a:stretch>
        </p:blipFill>
        <p:spPr>
          <a:xfrm>
            <a:off x="1986280" y="244475"/>
            <a:ext cx="2637790" cy="1733550"/>
          </a:xfrm>
          <a:prstGeom prst="rect">
            <a:avLst/>
          </a:prstGeom>
        </p:spPr>
      </p:pic>
      <p:pic>
        <p:nvPicPr>
          <p:cNvPr id="9" name="图片 8"/>
          <p:cNvPicPr>
            <a:picLocks noChangeAspect="1"/>
          </p:cNvPicPr>
          <p:nvPr/>
        </p:nvPicPr>
        <p:blipFill>
          <a:blip r:embed="rId4"/>
          <a:stretch>
            <a:fillRect/>
          </a:stretch>
        </p:blipFill>
        <p:spPr>
          <a:xfrm>
            <a:off x="7404735" y="322580"/>
            <a:ext cx="2438400" cy="1447800"/>
          </a:xfrm>
          <a:prstGeom prst="rect">
            <a:avLst/>
          </a:prstGeom>
        </p:spPr>
      </p:pic>
      <p:pic>
        <p:nvPicPr>
          <p:cNvPr id="10" name="图片 9"/>
          <p:cNvPicPr>
            <a:picLocks noChangeAspect="1"/>
          </p:cNvPicPr>
          <p:nvPr/>
        </p:nvPicPr>
        <p:blipFill>
          <a:blip r:embed="rId5"/>
          <a:stretch>
            <a:fillRect/>
          </a:stretch>
        </p:blipFill>
        <p:spPr>
          <a:xfrm>
            <a:off x="7475220" y="2213610"/>
            <a:ext cx="2533650" cy="1800225"/>
          </a:xfrm>
          <a:prstGeom prst="rect">
            <a:avLst/>
          </a:prstGeom>
        </p:spPr>
      </p:pic>
      <p:pic>
        <p:nvPicPr>
          <p:cNvPr id="11" name="图片 10"/>
          <p:cNvPicPr>
            <a:picLocks noChangeAspect="1"/>
          </p:cNvPicPr>
          <p:nvPr/>
        </p:nvPicPr>
        <p:blipFill>
          <a:blip r:embed="rId6"/>
          <a:stretch>
            <a:fillRect/>
          </a:stretch>
        </p:blipFill>
        <p:spPr>
          <a:xfrm>
            <a:off x="10100945" y="1228725"/>
            <a:ext cx="1974850" cy="1479550"/>
          </a:xfrm>
          <a:prstGeom prst="rect">
            <a:avLst/>
          </a:prstGeom>
        </p:spPr>
      </p:pic>
      <p:pic>
        <p:nvPicPr>
          <p:cNvPr id="12" name="图片 11"/>
          <p:cNvPicPr>
            <a:picLocks noChangeAspect="1"/>
          </p:cNvPicPr>
          <p:nvPr/>
        </p:nvPicPr>
        <p:blipFill>
          <a:blip r:embed="rId7"/>
          <a:stretch>
            <a:fillRect/>
          </a:stretch>
        </p:blipFill>
        <p:spPr>
          <a:xfrm>
            <a:off x="34290" y="1712595"/>
            <a:ext cx="1892935" cy="1483995"/>
          </a:xfrm>
          <a:prstGeom prst="rect">
            <a:avLst/>
          </a:prstGeom>
        </p:spPr>
      </p:pic>
      <p:pic>
        <p:nvPicPr>
          <p:cNvPr id="13" name="图片 12"/>
          <p:cNvPicPr>
            <a:picLocks noChangeAspect="1"/>
          </p:cNvPicPr>
          <p:nvPr/>
        </p:nvPicPr>
        <p:blipFill>
          <a:blip r:embed="rId8"/>
          <a:stretch>
            <a:fillRect/>
          </a:stretch>
        </p:blipFill>
        <p:spPr>
          <a:xfrm>
            <a:off x="1960880" y="2145665"/>
            <a:ext cx="2611120" cy="1885315"/>
          </a:xfrm>
          <a:prstGeom prst="rect">
            <a:avLst/>
          </a:prstGeom>
        </p:spPr>
      </p:pic>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en-US" altLang="zh-CN" dirty="0"/>
              <a:t>Thank you!</a:t>
            </a:r>
            <a:endParaRPr lang="en-US" altLang="zh-CN" dirty="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200" y="457835"/>
            <a:ext cx="4165600" cy="838835"/>
          </a:xfrm>
          <a:prstGeom prst="rect">
            <a:avLst/>
          </a:prstGeom>
        </p:spPr>
        <p:txBody>
          <a:bodyPr vert="horz" lIns="91440" tIns="45720" rIns="91440" bIns="45720" rtlCol="0" anchor="b">
            <a:normAutofit/>
          </a:bodyPr>
          <a:lstStyle>
            <a:defPPr>
              <a:defRPr lang="zh-CN"/>
            </a:defPPr>
            <a:lvl1pPr>
              <a:defRPr sz="3200"/>
            </a:lvl1pPr>
          </a:lstStyle>
          <a:p>
            <a:r>
              <a:rPr lang="en-US" altLang="zh-CN" sz="4000" dirty="0">
                <a:solidFill>
                  <a:schemeClr val="accent2"/>
                </a:solidFill>
                <a:latin typeface="+mj-lt"/>
                <a:ea typeface="+mj-ea"/>
                <a:cs typeface="+mj-cs"/>
              </a:rPr>
              <a:t>Introduction</a:t>
            </a:r>
            <a:endParaRPr lang="en-US" altLang="zh-CN" sz="4000" dirty="0">
              <a:solidFill>
                <a:schemeClr val="accent2"/>
              </a:solidFill>
              <a:latin typeface="+mj-lt"/>
              <a:ea typeface="+mj-ea"/>
              <a:cs typeface="+mj-cs"/>
            </a:endParaRPr>
          </a:p>
        </p:txBody>
      </p:sp>
      <p:sp>
        <p:nvSpPr>
          <p:cNvPr id="4" name="文本框 3"/>
          <p:cNvSpPr txBox="1"/>
          <p:nvPr>
            <p:custDataLst>
              <p:tags r:id="rId2"/>
            </p:custDataLst>
          </p:nvPr>
        </p:nvSpPr>
        <p:spPr>
          <a:xfrm>
            <a:off x="838200" y="2059200"/>
            <a:ext cx="4165349" cy="3812400"/>
          </a:xfrm>
          <a:prstGeom prst="rect">
            <a:avLst/>
          </a:prstGeom>
        </p:spPr>
        <p:txBody>
          <a:bodyPr vert="horz" lIns="91440" tIns="45720" rIns="91440" bIns="45720" rtlCol="0">
            <a:normAutofit lnSpcReduction="10000"/>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dirty="0"/>
              <a:t>English education is now compulsory in most regions of China. With the enforcement of the official document in 2001, early English education is gradually on the upsurge in China. </a:t>
            </a:r>
            <a:endParaRPr lang="zh-CN" altLang="en-US" dirty="0"/>
          </a:p>
          <a:p>
            <a:endParaRPr lang="zh-CN" altLang="en-US" dirty="0"/>
          </a:p>
          <a:p>
            <a:r>
              <a:rPr lang="zh-CN" altLang="en-US" dirty="0"/>
              <a:t>The official document identifies early English education as an important action to promote the development of cultural diversity and social cohesion and to bring a sense of national identity.</a:t>
            </a:r>
            <a:endParaRPr lang="zh-CN" altLang="en-US" dirty="0"/>
          </a:p>
        </p:txBody>
      </p:sp>
      <p:pic>
        <p:nvPicPr>
          <p:cNvPr id="3" name="图片 2"/>
          <p:cNvPicPr>
            <a:picLocks noChangeAspect="1"/>
          </p:cNvPicPr>
          <p:nvPr/>
        </p:nvPicPr>
        <p:blipFill>
          <a:blip r:embed="rId3"/>
          <a:stretch>
            <a:fillRect/>
          </a:stretch>
        </p:blipFill>
        <p:spPr>
          <a:xfrm>
            <a:off x="5085080" y="578485"/>
            <a:ext cx="6320155" cy="526669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endParaRPr lang="en-US" altLang="zh-CN"/>
          </a:p>
        </p:txBody>
      </p:sp>
      <p:sp>
        <p:nvSpPr>
          <p:cNvPr id="5" name="文本占位符 4"/>
          <p:cNvSpPr>
            <a:spLocks noGrp="1"/>
          </p:cNvSpPr>
          <p:nvPr>
            <p:ph type="body" idx="1"/>
          </p:nvPr>
        </p:nvSpPr>
        <p:spPr/>
        <p:txBody>
          <a:bodyPr>
            <a:normAutofit/>
          </a:bodyPr>
          <a:p>
            <a:r>
              <a:rPr lang="en-US" altLang="zh-CN"/>
              <a:t>European Policy for Learning</a:t>
            </a:r>
            <a:endParaRPr lang="en-US" altLang="zh-CN"/>
          </a:p>
        </p:txBody>
      </p:sp>
      <p:sp>
        <p:nvSpPr>
          <p:cNvPr id="6" name="内容占位符 5"/>
          <p:cNvSpPr>
            <a:spLocks noGrp="1"/>
          </p:cNvSpPr>
          <p:nvPr>
            <p:ph sz="half" idx="2"/>
          </p:nvPr>
        </p:nvSpPr>
        <p:spPr/>
        <p:txBody>
          <a:bodyPr>
            <a:normAutofit fontScale="90000"/>
          </a:bodyPr>
          <a:p>
            <a:r>
              <a:rPr lang="zh-CN" altLang="en-US"/>
              <a:t>In Europe, some countries, e.g. Malta, Norway, Belgium (German-speaking community), Germany (Baden-Württemberg), Italy and Austria, set out the government's policy framework on foreign language education, in which the first foreign language is compulsory from age one. </a:t>
            </a:r>
            <a:endParaRPr lang="zh-CN" altLang="en-US"/>
          </a:p>
        </p:txBody>
      </p:sp>
      <p:sp>
        <p:nvSpPr>
          <p:cNvPr id="7" name="文本占位符 6"/>
          <p:cNvSpPr>
            <a:spLocks noGrp="1"/>
          </p:cNvSpPr>
          <p:nvPr>
            <p:ph type="body" sz="quarter" idx="3"/>
          </p:nvPr>
        </p:nvSpPr>
        <p:spPr/>
        <p:txBody>
          <a:bodyPr/>
          <a:p>
            <a:r>
              <a:rPr lang="en-US" altLang="zh-CN"/>
              <a:t>Chinese Policy for Learning</a:t>
            </a:r>
            <a:endParaRPr lang="en-US" altLang="zh-CN"/>
          </a:p>
        </p:txBody>
      </p:sp>
      <p:sp>
        <p:nvSpPr>
          <p:cNvPr id="8" name="内容占位符 7"/>
          <p:cNvSpPr>
            <a:spLocks noGrp="1"/>
          </p:cNvSpPr>
          <p:nvPr>
            <p:ph sz="quarter" idx="4"/>
          </p:nvPr>
        </p:nvSpPr>
        <p:spPr/>
        <p:txBody>
          <a:bodyPr>
            <a:normAutofit fontScale="90000"/>
          </a:bodyPr>
          <a:p>
            <a:r>
              <a:rPr lang="en-US" altLang="zh-CN"/>
              <a:t>Government</a:t>
            </a:r>
            <a:r>
              <a:rPr lang="zh-CN" altLang="en-US"/>
              <a:t> intent</a:t>
            </a:r>
            <a:r>
              <a:rPr lang="en-US" altLang="zh-CN"/>
              <a:t>s</a:t>
            </a:r>
            <a:r>
              <a:rPr lang="zh-CN" altLang="en-US"/>
              <a:t> to develop English education from the third grade of primary education (between 9 and 11) throughout China except some specific region where Russian and Japanese education were traditionally regarded as the first foreign language education.</a:t>
            </a:r>
            <a:endParaRPr lang="zh-CN" altLang="en-US"/>
          </a:p>
        </p:txBody>
      </p:sp>
      <p:pic>
        <p:nvPicPr>
          <p:cNvPr id="9" name="图片 8"/>
          <p:cNvPicPr>
            <a:picLocks noChangeAspect="1"/>
          </p:cNvPicPr>
          <p:nvPr/>
        </p:nvPicPr>
        <p:blipFill>
          <a:blip r:embed="rId1"/>
          <a:stretch>
            <a:fillRect/>
          </a:stretch>
        </p:blipFill>
        <p:spPr>
          <a:xfrm>
            <a:off x="3090545" y="38735"/>
            <a:ext cx="5028565" cy="2044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t>English Boom</a:t>
            </a:r>
            <a:endParaRPr lang="en-US" altLang="zh-CN" dirty="0"/>
          </a:p>
        </p:txBody>
      </p:sp>
      <p:sp>
        <p:nvSpPr>
          <p:cNvPr id="8" name="文本占位符 7"/>
          <p:cNvSpPr>
            <a:spLocks noGrp="1"/>
          </p:cNvSpPr>
          <p:nvPr>
            <p:ph type="body" sz="half" idx="2"/>
            <p:custDataLst>
              <p:tags r:id="rId2"/>
            </p:custDataLst>
          </p:nvPr>
        </p:nvSpPr>
        <p:spPr/>
        <p:txBody>
          <a:bodyPr/>
          <a:lstStyle/>
          <a:p>
            <a:r>
              <a:rPr lang="zh-CN" altLang="en-US" b="1" dirty="0"/>
              <a:t>A great boom in English education in China has been accompanied by large claims for English teachers even though it is sometimes considered that the primary and natural educator of the child is the family.</a:t>
            </a:r>
            <a:endParaRPr lang="zh-CN" altLang="en-US" b="1" dirty="0"/>
          </a:p>
        </p:txBody>
      </p:sp>
      <p:pic>
        <p:nvPicPr>
          <p:cNvPr id="3" name="图片 2"/>
          <p:cNvPicPr>
            <a:picLocks noChangeAspect="1"/>
          </p:cNvPicPr>
          <p:nvPr/>
        </p:nvPicPr>
        <p:blipFill>
          <a:blip r:embed="rId3"/>
          <a:stretch>
            <a:fillRect/>
          </a:stretch>
        </p:blipFill>
        <p:spPr>
          <a:xfrm>
            <a:off x="2132330" y="726440"/>
            <a:ext cx="9726295" cy="4086225"/>
          </a:xfrm>
          <a:prstGeom prst="rect">
            <a:avLst/>
          </a:prstGeom>
        </p:spPr>
      </p:pic>
      <p:sp>
        <p:nvSpPr>
          <p:cNvPr id="4" name="图片占位符 3"/>
          <p:cNvSpPr/>
          <p:nvPr>
            <p:ph type="pic" idx="1"/>
          </p:nvPr>
        </p:nvSpPr>
        <p:spPr>
          <a:xfrm>
            <a:off x="2358000" y="720000"/>
            <a:ext cx="9835200" cy="4060800"/>
          </a:xfrm>
        </p:spPr>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custDataLst>
              <p:tags r:id="rId1"/>
            </p:custDataLst>
          </p:nvPr>
        </p:nvSpPr>
        <p:spPr>
          <a:xfrm>
            <a:off x="-2540" y="635"/>
            <a:ext cx="6558915" cy="6090285"/>
          </a:xfrm>
          <a:custGeom>
            <a:avLst/>
            <a:gdLst>
              <a:gd name="connsiteX0" fmla="*/ 0 w 5892800"/>
              <a:gd name="connsiteY0" fmla="*/ 0 h 6027628"/>
              <a:gd name="connsiteX1" fmla="*/ 4899527 w 5892800"/>
              <a:gd name="connsiteY1" fmla="*/ 0 h 6027628"/>
              <a:gd name="connsiteX2" fmla="*/ 5042176 w 5892800"/>
              <a:gd name="connsiteY2" fmla="*/ 151333 h 6027628"/>
              <a:gd name="connsiteX3" fmla="*/ 5892800 w 5892800"/>
              <a:gd name="connsiteY3" fmla="*/ 2435964 h 6027628"/>
              <a:gd name="connsiteX4" fmla="*/ 2167731 w 5892800"/>
              <a:gd name="connsiteY4" fmla="*/ 6027628 h 6027628"/>
              <a:gd name="connsiteX5" fmla="*/ 85010 w 5892800"/>
              <a:gd name="connsiteY5" fmla="*/ 5414228 h 6027628"/>
              <a:gd name="connsiteX6" fmla="*/ 0 w 5892800"/>
              <a:gd name="connsiteY6" fmla="*/ 5352936 h 602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0" h="6027628">
                <a:moveTo>
                  <a:pt x="0" y="0"/>
                </a:moveTo>
                <a:lnTo>
                  <a:pt x="4899527" y="0"/>
                </a:lnTo>
                <a:lnTo>
                  <a:pt x="5042176" y="151333"/>
                </a:lnTo>
                <a:cubicBezTo>
                  <a:pt x="5573579" y="772184"/>
                  <a:pt x="5892800" y="1568131"/>
                  <a:pt x="5892800" y="2435964"/>
                </a:cubicBezTo>
                <a:cubicBezTo>
                  <a:pt x="5892800" y="4419585"/>
                  <a:pt x="4225030" y="6027628"/>
                  <a:pt x="2167731" y="6027628"/>
                </a:cubicBezTo>
                <a:cubicBezTo>
                  <a:pt x="1396244" y="6027628"/>
                  <a:pt x="679535" y="5801497"/>
                  <a:pt x="85010" y="5414228"/>
                </a:cubicBezTo>
                <a:lnTo>
                  <a:pt x="0" y="5352936"/>
                </a:lnTo>
                <a:close/>
              </a:path>
            </a:pathLst>
          </a:custGeom>
          <a:solidFill>
            <a:schemeClr val="accent1">
              <a:alpha val="20000"/>
            </a:scheme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4" name="矩形 23"/>
          <p:cNvSpPr/>
          <p:nvPr>
            <p:custDataLst>
              <p:tags r:id="rId2"/>
            </p:custDataLst>
          </p:nvPr>
        </p:nvSpPr>
        <p:spPr>
          <a:xfrm>
            <a:off x="5624423" y="5876682"/>
            <a:ext cx="5320372" cy="924220"/>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800" b="1" dirty="0">
                <a:solidFill>
                  <a:schemeClr val="accent1"/>
                </a:solidFill>
                <a:latin typeface="+mj-lt"/>
                <a:ea typeface="+mj-ea"/>
                <a:cs typeface="+mj-cs"/>
              </a:rPr>
              <a:t>English Learning Trend</a:t>
            </a:r>
            <a:endParaRPr lang="en-US" altLang="zh-CN" sz="2800" b="1" dirty="0">
              <a:solidFill>
                <a:schemeClr val="accent1"/>
              </a:solidFill>
              <a:latin typeface="+mj-lt"/>
              <a:ea typeface="+mj-ea"/>
              <a:cs typeface="+mj-cs"/>
            </a:endParaRPr>
          </a:p>
        </p:txBody>
      </p:sp>
      <p:sp>
        <p:nvSpPr>
          <p:cNvPr id="25" name="矩形 24"/>
          <p:cNvSpPr/>
          <p:nvPr>
            <p:custDataLst>
              <p:tags r:id="rId3"/>
            </p:custDataLst>
          </p:nvPr>
        </p:nvSpPr>
        <p:spPr>
          <a:xfrm>
            <a:off x="7068185" y="365125"/>
            <a:ext cx="4534535" cy="244411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marL="285750" indent="-285750" algn="just">
              <a:lnSpc>
                <a:spcPct val="130000"/>
              </a:lnSpc>
              <a:buClr>
                <a:schemeClr val="accent1"/>
              </a:buClr>
              <a:buFont typeface="Wingdings" pitchFamily="2" charset="2"/>
              <a:buChar char="l"/>
            </a:pPr>
            <a:r>
              <a:rPr lang="en-US" altLang="zh-CN" dirty="0"/>
              <a:t>Sufficient contact time is necessary in language education. Chinese parents try their best to make their children taught as young as possible. </a:t>
            </a:r>
            <a:endParaRPr lang="en-US" altLang="zh-CN" dirty="0"/>
          </a:p>
        </p:txBody>
      </p:sp>
      <p:sp>
        <p:nvSpPr>
          <p:cNvPr id="26" name="矩形 25"/>
          <p:cNvSpPr/>
          <p:nvPr>
            <p:custDataLst>
              <p:tags r:id="rId4"/>
            </p:custDataLst>
          </p:nvPr>
        </p:nvSpPr>
        <p:spPr>
          <a:xfrm>
            <a:off x="7082155" y="2755900"/>
            <a:ext cx="4520565" cy="23609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lnSpcReduction="20000"/>
          </a:bodyPr>
          <a:lstStyle/>
          <a:p>
            <a:pPr marL="285750" indent="-285750" algn="just">
              <a:lnSpc>
                <a:spcPct val="130000"/>
              </a:lnSpc>
              <a:buClr>
                <a:schemeClr val="accent1"/>
              </a:buClr>
              <a:buFont typeface="Wingdings" pitchFamily="2" charset="2"/>
              <a:buChar char="l"/>
            </a:pPr>
            <a:r>
              <a:rPr lang="en-US" altLang="zh-CN" dirty="0">
                <a:sym typeface="+mn-ea"/>
              </a:rPr>
              <a:t>The average time of learning increases due to lowered starting-ages in China. Even though sometimes the increase of absolute time develops the language skill, the young pupils feel under very high overburden pressure. </a:t>
            </a:r>
            <a:endParaRPr lang="en-US" altLang="zh-CN" dirty="0"/>
          </a:p>
        </p:txBody>
      </p:sp>
      <p:sp>
        <p:nvSpPr>
          <p:cNvPr id="27" name="任意多边形 26"/>
          <p:cNvSpPr/>
          <p:nvPr>
            <p:custDataLst>
              <p:tags r:id="rId5"/>
            </p:custDataLst>
          </p:nvPr>
        </p:nvSpPr>
        <p:spPr>
          <a:xfrm flipH="1" flipV="1">
            <a:off x="11170965" y="5788196"/>
            <a:ext cx="1035409" cy="1069804"/>
          </a:xfrm>
          <a:custGeom>
            <a:avLst/>
            <a:gdLst>
              <a:gd name="connsiteX0" fmla="*/ 0 w 5588000"/>
              <a:gd name="connsiteY0" fmla="*/ 0 h 5773628"/>
              <a:gd name="connsiteX1" fmla="*/ 4817001 w 5588000"/>
              <a:gd name="connsiteY1" fmla="*/ 0 h 5773628"/>
              <a:gd name="connsiteX2" fmla="*/ 4951817 w 5588000"/>
              <a:gd name="connsiteY2" fmla="*/ 173831 h 5773628"/>
              <a:gd name="connsiteX3" fmla="*/ 5588000 w 5588000"/>
              <a:gd name="connsiteY3" fmla="*/ 2181964 h 5773628"/>
              <a:gd name="connsiteX4" fmla="*/ 1862931 w 5588000"/>
              <a:gd name="connsiteY4" fmla="*/ 5773628 h 5773628"/>
              <a:gd name="connsiteX5" fmla="*/ 8753 w 5588000"/>
              <a:gd name="connsiteY5" fmla="*/ 5297774 h 5773628"/>
              <a:gd name="connsiteX6" fmla="*/ 0 w 5588000"/>
              <a:gd name="connsiteY6" fmla="*/ 5292506 h 57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0" h="5773628">
                <a:moveTo>
                  <a:pt x="0" y="0"/>
                </a:moveTo>
                <a:lnTo>
                  <a:pt x="4817001" y="0"/>
                </a:lnTo>
                <a:lnTo>
                  <a:pt x="4951817" y="173831"/>
                </a:lnTo>
                <a:cubicBezTo>
                  <a:pt x="5353470" y="747065"/>
                  <a:pt x="5588000" y="1438107"/>
                  <a:pt x="5588000" y="2181964"/>
                </a:cubicBezTo>
                <a:cubicBezTo>
                  <a:pt x="5588000" y="4165585"/>
                  <a:pt x="3920230" y="5773628"/>
                  <a:pt x="1862931" y="5773628"/>
                </a:cubicBezTo>
                <a:cubicBezTo>
                  <a:pt x="1187880" y="5773628"/>
                  <a:pt x="554768" y="5600497"/>
                  <a:pt x="8753" y="5297774"/>
                </a:cubicBezTo>
                <a:lnTo>
                  <a:pt x="0" y="5292506"/>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pic>
        <p:nvPicPr>
          <p:cNvPr id="2" name="图片 1"/>
          <p:cNvPicPr>
            <a:picLocks noChangeAspect="1"/>
          </p:cNvPicPr>
          <p:nvPr/>
        </p:nvPicPr>
        <p:blipFill>
          <a:blip r:embed="rId6"/>
          <a:stretch>
            <a:fillRect/>
          </a:stretch>
        </p:blipFill>
        <p:spPr>
          <a:xfrm>
            <a:off x="26035" y="85090"/>
            <a:ext cx="6511290" cy="5662930"/>
          </a:xfrm>
          <a:prstGeom prst="rect">
            <a:avLst/>
          </a:prstGeom>
        </p:spPr>
      </p:pic>
    </p:spTree>
    <p:custDataLst>
      <p:tags r:id="rId7"/>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rot="17400000">
            <a:off x="-810533" y="2160096"/>
            <a:ext cx="5602771" cy="1435743"/>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chemeClr val="accent1"/>
                </a:solidFill>
                <a:latin typeface="+mj-lt"/>
                <a:ea typeface="+mj-ea"/>
                <a:cs typeface="+mj-cs"/>
              </a:rPr>
              <a:t>Parental Pressure  </a:t>
            </a:r>
            <a:endParaRPr lang="en-US" altLang="zh-CN" sz="3200" b="1" dirty="0">
              <a:solidFill>
                <a:schemeClr val="accent1"/>
              </a:solidFill>
              <a:latin typeface="+mj-lt"/>
              <a:ea typeface="+mj-ea"/>
              <a:cs typeface="+mj-cs"/>
            </a:endParaRPr>
          </a:p>
        </p:txBody>
      </p:sp>
      <p:sp>
        <p:nvSpPr>
          <p:cNvPr id="16" name="矩形 15"/>
          <p:cNvSpPr/>
          <p:nvPr>
            <p:custDataLst>
              <p:tags r:id="rId2"/>
            </p:custDataLst>
          </p:nvPr>
        </p:nvSpPr>
        <p:spPr>
          <a:xfrm rot="17400000">
            <a:off x="5888355" y="1810385"/>
            <a:ext cx="6682740" cy="33648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sz="2000" b="1" dirty="0"/>
              <a:t>Parental pressure advances English education further in China. It is acknowledged that parental pressure in mainland is one of the key factors to foster the expansion of English education.</a:t>
            </a:r>
            <a:endParaRPr lang="en-US" altLang="zh-CN" sz="2000" b="1" dirty="0"/>
          </a:p>
        </p:txBody>
      </p:sp>
      <p:sp>
        <p:nvSpPr>
          <p:cNvPr id="117" name="任意多边形 116"/>
          <p:cNvSpPr/>
          <p:nvPr>
            <p:custDataLst>
              <p:tags r:id="rId3"/>
            </p:custDataLst>
          </p:nvPr>
        </p:nvSpPr>
        <p:spPr bwMode="auto">
          <a:xfrm>
            <a:off x="9690099" y="4886326"/>
            <a:ext cx="2349500" cy="1971675"/>
          </a:xfrm>
          <a:custGeom>
            <a:avLst/>
            <a:gdLst>
              <a:gd name="connsiteX0" fmla="*/ 1997075 w 2349500"/>
              <a:gd name="connsiteY0" fmla="*/ 1647825 h 1971675"/>
              <a:gd name="connsiteX1" fmla="*/ 2009775 w 2349500"/>
              <a:gd name="connsiteY1" fmla="*/ 1647825 h 1971675"/>
              <a:gd name="connsiteX2" fmla="*/ 2028825 w 2349500"/>
              <a:gd name="connsiteY2" fmla="*/ 1670050 h 1971675"/>
              <a:gd name="connsiteX3" fmla="*/ 2041525 w 2349500"/>
              <a:gd name="connsiteY3" fmla="*/ 1685925 h 1971675"/>
              <a:gd name="connsiteX4" fmla="*/ 2051050 w 2349500"/>
              <a:gd name="connsiteY4" fmla="*/ 1701800 h 1971675"/>
              <a:gd name="connsiteX5" fmla="*/ 2054225 w 2349500"/>
              <a:gd name="connsiteY5" fmla="*/ 1717675 h 1971675"/>
              <a:gd name="connsiteX6" fmla="*/ 2054225 w 2349500"/>
              <a:gd name="connsiteY6" fmla="*/ 1733550 h 1971675"/>
              <a:gd name="connsiteX7" fmla="*/ 2047875 w 2349500"/>
              <a:gd name="connsiteY7" fmla="*/ 1746250 h 1971675"/>
              <a:gd name="connsiteX8" fmla="*/ 2041525 w 2349500"/>
              <a:gd name="connsiteY8" fmla="*/ 1755775 h 1971675"/>
              <a:gd name="connsiteX9" fmla="*/ 2032000 w 2349500"/>
              <a:gd name="connsiteY9" fmla="*/ 1755775 h 1971675"/>
              <a:gd name="connsiteX10" fmla="*/ 2025650 w 2349500"/>
              <a:gd name="connsiteY10" fmla="*/ 1755775 h 1971675"/>
              <a:gd name="connsiteX11" fmla="*/ 2019300 w 2349500"/>
              <a:gd name="connsiteY11" fmla="*/ 1749425 h 1971675"/>
              <a:gd name="connsiteX12" fmla="*/ 2019300 w 2349500"/>
              <a:gd name="connsiteY12" fmla="*/ 1739900 h 1971675"/>
              <a:gd name="connsiteX13" fmla="*/ 2019300 w 2349500"/>
              <a:gd name="connsiteY13" fmla="*/ 1730375 h 1971675"/>
              <a:gd name="connsiteX14" fmla="*/ 2025650 w 2349500"/>
              <a:gd name="connsiteY14" fmla="*/ 1724025 h 1971675"/>
              <a:gd name="connsiteX15" fmla="*/ 2032000 w 2349500"/>
              <a:gd name="connsiteY15" fmla="*/ 1714500 h 1971675"/>
              <a:gd name="connsiteX16" fmla="*/ 2032000 w 2349500"/>
              <a:gd name="connsiteY16" fmla="*/ 1698625 h 1971675"/>
              <a:gd name="connsiteX17" fmla="*/ 2025650 w 2349500"/>
              <a:gd name="connsiteY17" fmla="*/ 1689100 h 1971675"/>
              <a:gd name="connsiteX18" fmla="*/ 2019300 w 2349500"/>
              <a:gd name="connsiteY18" fmla="*/ 1676400 h 1971675"/>
              <a:gd name="connsiteX19" fmla="*/ 1600200 w 2349500"/>
              <a:gd name="connsiteY19" fmla="*/ 1628775 h 1971675"/>
              <a:gd name="connsiteX20" fmla="*/ 1603375 w 2349500"/>
              <a:gd name="connsiteY20" fmla="*/ 1641475 h 1971675"/>
              <a:gd name="connsiteX21" fmla="*/ 1603375 w 2349500"/>
              <a:gd name="connsiteY21" fmla="*/ 1651000 h 1971675"/>
              <a:gd name="connsiteX22" fmla="*/ 1603375 w 2349500"/>
              <a:gd name="connsiteY22" fmla="*/ 1657350 h 1971675"/>
              <a:gd name="connsiteX23" fmla="*/ 1584325 w 2349500"/>
              <a:gd name="connsiteY23" fmla="*/ 1673225 h 1971675"/>
              <a:gd name="connsiteX24" fmla="*/ 1562100 w 2349500"/>
              <a:gd name="connsiteY24" fmla="*/ 1695450 h 1971675"/>
              <a:gd name="connsiteX25" fmla="*/ 1539875 w 2349500"/>
              <a:gd name="connsiteY25" fmla="*/ 1720850 h 1971675"/>
              <a:gd name="connsiteX26" fmla="*/ 1533525 w 2349500"/>
              <a:gd name="connsiteY26" fmla="*/ 1733550 h 1971675"/>
              <a:gd name="connsiteX27" fmla="*/ 1530350 w 2349500"/>
              <a:gd name="connsiteY27" fmla="*/ 1746250 h 1971675"/>
              <a:gd name="connsiteX28" fmla="*/ 1530350 w 2349500"/>
              <a:gd name="connsiteY28" fmla="*/ 1755775 h 1971675"/>
              <a:gd name="connsiteX29" fmla="*/ 1533525 w 2349500"/>
              <a:gd name="connsiteY29" fmla="*/ 1768475 h 1971675"/>
              <a:gd name="connsiteX30" fmla="*/ 1539875 w 2349500"/>
              <a:gd name="connsiteY30" fmla="*/ 1774825 h 1971675"/>
              <a:gd name="connsiteX31" fmla="*/ 1549400 w 2349500"/>
              <a:gd name="connsiteY31" fmla="*/ 1784350 h 1971675"/>
              <a:gd name="connsiteX32" fmla="*/ 1555750 w 2349500"/>
              <a:gd name="connsiteY32" fmla="*/ 1793875 h 1971675"/>
              <a:gd name="connsiteX33" fmla="*/ 1562100 w 2349500"/>
              <a:gd name="connsiteY33" fmla="*/ 1803400 h 1971675"/>
              <a:gd name="connsiteX34" fmla="*/ 1565275 w 2349500"/>
              <a:gd name="connsiteY34" fmla="*/ 1816100 h 1971675"/>
              <a:gd name="connsiteX35" fmla="*/ 1562100 w 2349500"/>
              <a:gd name="connsiteY35" fmla="*/ 1825625 h 1971675"/>
              <a:gd name="connsiteX36" fmla="*/ 1562100 w 2349500"/>
              <a:gd name="connsiteY36" fmla="*/ 1835150 h 1971675"/>
              <a:gd name="connsiteX37" fmla="*/ 1562100 w 2349500"/>
              <a:gd name="connsiteY37" fmla="*/ 1841500 h 1971675"/>
              <a:gd name="connsiteX38" fmla="*/ 1565275 w 2349500"/>
              <a:gd name="connsiteY38" fmla="*/ 1844675 h 1971675"/>
              <a:gd name="connsiteX39" fmla="*/ 1571625 w 2349500"/>
              <a:gd name="connsiteY39" fmla="*/ 1847850 h 1971675"/>
              <a:gd name="connsiteX40" fmla="*/ 1581150 w 2349500"/>
              <a:gd name="connsiteY40" fmla="*/ 1851025 h 1971675"/>
              <a:gd name="connsiteX41" fmla="*/ 1590675 w 2349500"/>
              <a:gd name="connsiteY41" fmla="*/ 1847850 h 1971675"/>
              <a:gd name="connsiteX42" fmla="*/ 1597025 w 2349500"/>
              <a:gd name="connsiteY42" fmla="*/ 1844675 h 1971675"/>
              <a:gd name="connsiteX43" fmla="*/ 1603375 w 2349500"/>
              <a:gd name="connsiteY43" fmla="*/ 1847850 h 1971675"/>
              <a:gd name="connsiteX44" fmla="*/ 1603375 w 2349500"/>
              <a:gd name="connsiteY44" fmla="*/ 1851025 h 1971675"/>
              <a:gd name="connsiteX45" fmla="*/ 1597025 w 2349500"/>
              <a:gd name="connsiteY45" fmla="*/ 1854200 h 1971675"/>
              <a:gd name="connsiteX46" fmla="*/ 1581150 w 2349500"/>
              <a:gd name="connsiteY46" fmla="*/ 1860550 h 1971675"/>
              <a:gd name="connsiteX47" fmla="*/ 1555750 w 2349500"/>
              <a:gd name="connsiteY47" fmla="*/ 1866900 h 1971675"/>
              <a:gd name="connsiteX48" fmla="*/ 1543050 w 2349500"/>
              <a:gd name="connsiteY48" fmla="*/ 1863725 h 1971675"/>
              <a:gd name="connsiteX49" fmla="*/ 1530350 w 2349500"/>
              <a:gd name="connsiteY49" fmla="*/ 1860550 h 1971675"/>
              <a:gd name="connsiteX50" fmla="*/ 1517650 w 2349500"/>
              <a:gd name="connsiteY50" fmla="*/ 1854200 h 1971675"/>
              <a:gd name="connsiteX51" fmla="*/ 1508125 w 2349500"/>
              <a:gd name="connsiteY51" fmla="*/ 1844675 h 1971675"/>
              <a:gd name="connsiteX52" fmla="*/ 1501775 w 2349500"/>
              <a:gd name="connsiteY52" fmla="*/ 1831975 h 1971675"/>
              <a:gd name="connsiteX53" fmla="*/ 1498600 w 2349500"/>
              <a:gd name="connsiteY53" fmla="*/ 1819275 h 1971675"/>
              <a:gd name="connsiteX54" fmla="*/ 1495425 w 2349500"/>
              <a:gd name="connsiteY54" fmla="*/ 1790700 h 1971675"/>
              <a:gd name="connsiteX55" fmla="*/ 1498600 w 2349500"/>
              <a:gd name="connsiteY55" fmla="*/ 1765300 h 1971675"/>
              <a:gd name="connsiteX56" fmla="*/ 1504950 w 2349500"/>
              <a:gd name="connsiteY56" fmla="*/ 1739900 h 1971675"/>
              <a:gd name="connsiteX57" fmla="*/ 1514475 w 2349500"/>
              <a:gd name="connsiteY57" fmla="*/ 1724025 h 1971675"/>
              <a:gd name="connsiteX58" fmla="*/ 1524000 w 2349500"/>
              <a:gd name="connsiteY58" fmla="*/ 1708150 h 1971675"/>
              <a:gd name="connsiteX59" fmla="*/ 1552575 w 2349500"/>
              <a:gd name="connsiteY59" fmla="*/ 1673225 h 1971675"/>
              <a:gd name="connsiteX60" fmla="*/ 1930400 w 2349500"/>
              <a:gd name="connsiteY60" fmla="*/ 1625600 h 1971675"/>
              <a:gd name="connsiteX61" fmla="*/ 1936750 w 2349500"/>
              <a:gd name="connsiteY61" fmla="*/ 1635125 h 1971675"/>
              <a:gd name="connsiteX62" fmla="*/ 1946275 w 2349500"/>
              <a:gd name="connsiteY62" fmla="*/ 1644650 h 1971675"/>
              <a:gd name="connsiteX63" fmla="*/ 1952625 w 2349500"/>
              <a:gd name="connsiteY63" fmla="*/ 1670050 h 1971675"/>
              <a:gd name="connsiteX64" fmla="*/ 1955800 w 2349500"/>
              <a:gd name="connsiteY64" fmla="*/ 1698625 h 1971675"/>
              <a:gd name="connsiteX65" fmla="*/ 1955800 w 2349500"/>
              <a:gd name="connsiteY65" fmla="*/ 1727200 h 1971675"/>
              <a:gd name="connsiteX66" fmla="*/ 1949450 w 2349500"/>
              <a:gd name="connsiteY66" fmla="*/ 1739900 h 1971675"/>
              <a:gd name="connsiteX67" fmla="*/ 1946275 w 2349500"/>
              <a:gd name="connsiteY67" fmla="*/ 1749425 h 1971675"/>
              <a:gd name="connsiteX68" fmla="*/ 1936750 w 2349500"/>
              <a:gd name="connsiteY68" fmla="*/ 1755775 h 1971675"/>
              <a:gd name="connsiteX69" fmla="*/ 1930400 w 2349500"/>
              <a:gd name="connsiteY69" fmla="*/ 1762125 h 1971675"/>
              <a:gd name="connsiteX70" fmla="*/ 1917700 w 2349500"/>
              <a:gd name="connsiteY70" fmla="*/ 1765300 h 1971675"/>
              <a:gd name="connsiteX71" fmla="*/ 1905000 w 2349500"/>
              <a:gd name="connsiteY71" fmla="*/ 1762125 h 1971675"/>
              <a:gd name="connsiteX72" fmla="*/ 1898650 w 2349500"/>
              <a:gd name="connsiteY72" fmla="*/ 1755775 h 1971675"/>
              <a:gd name="connsiteX73" fmla="*/ 1895475 w 2349500"/>
              <a:gd name="connsiteY73" fmla="*/ 1749425 h 1971675"/>
              <a:gd name="connsiteX74" fmla="*/ 1898650 w 2349500"/>
              <a:gd name="connsiteY74" fmla="*/ 1743075 h 1971675"/>
              <a:gd name="connsiteX75" fmla="*/ 1905000 w 2349500"/>
              <a:gd name="connsiteY75" fmla="*/ 1739900 h 1971675"/>
              <a:gd name="connsiteX76" fmla="*/ 1914525 w 2349500"/>
              <a:gd name="connsiteY76" fmla="*/ 1736725 h 1971675"/>
              <a:gd name="connsiteX77" fmla="*/ 1927225 w 2349500"/>
              <a:gd name="connsiteY77" fmla="*/ 1733550 h 1971675"/>
              <a:gd name="connsiteX78" fmla="*/ 1936750 w 2349500"/>
              <a:gd name="connsiteY78" fmla="*/ 1724025 h 1971675"/>
              <a:gd name="connsiteX79" fmla="*/ 1943100 w 2349500"/>
              <a:gd name="connsiteY79" fmla="*/ 1711325 h 1971675"/>
              <a:gd name="connsiteX80" fmla="*/ 1946275 w 2349500"/>
              <a:gd name="connsiteY80" fmla="*/ 1695450 h 1971675"/>
              <a:gd name="connsiteX81" fmla="*/ 1943100 w 2349500"/>
              <a:gd name="connsiteY81" fmla="*/ 1676400 h 1971675"/>
              <a:gd name="connsiteX82" fmla="*/ 1939925 w 2349500"/>
              <a:gd name="connsiteY82" fmla="*/ 1657350 h 1971675"/>
              <a:gd name="connsiteX83" fmla="*/ 2111375 w 2349500"/>
              <a:gd name="connsiteY83" fmla="*/ 1546225 h 1971675"/>
              <a:gd name="connsiteX84" fmla="*/ 2120900 w 2349500"/>
              <a:gd name="connsiteY84" fmla="*/ 1546225 h 1971675"/>
              <a:gd name="connsiteX85" fmla="*/ 2127250 w 2349500"/>
              <a:gd name="connsiteY85" fmla="*/ 1552575 h 1971675"/>
              <a:gd name="connsiteX86" fmla="*/ 2130425 w 2349500"/>
              <a:gd name="connsiteY86" fmla="*/ 1555750 h 1971675"/>
              <a:gd name="connsiteX87" fmla="*/ 2130425 w 2349500"/>
              <a:gd name="connsiteY87" fmla="*/ 1562100 h 1971675"/>
              <a:gd name="connsiteX88" fmla="*/ 2120900 w 2349500"/>
              <a:gd name="connsiteY88" fmla="*/ 1581150 h 1971675"/>
              <a:gd name="connsiteX89" fmla="*/ 2111375 w 2349500"/>
              <a:gd name="connsiteY89" fmla="*/ 1597025 h 1971675"/>
              <a:gd name="connsiteX90" fmla="*/ 2095500 w 2349500"/>
              <a:gd name="connsiteY90" fmla="*/ 1606550 h 1971675"/>
              <a:gd name="connsiteX91" fmla="*/ 2076450 w 2349500"/>
              <a:gd name="connsiteY91" fmla="*/ 1612900 h 1971675"/>
              <a:gd name="connsiteX92" fmla="*/ 2060575 w 2349500"/>
              <a:gd name="connsiteY92" fmla="*/ 1612900 h 1971675"/>
              <a:gd name="connsiteX93" fmla="*/ 2041525 w 2349500"/>
              <a:gd name="connsiteY93" fmla="*/ 1609725 h 1971675"/>
              <a:gd name="connsiteX94" fmla="*/ 2022475 w 2349500"/>
              <a:gd name="connsiteY94" fmla="*/ 1600200 h 1971675"/>
              <a:gd name="connsiteX95" fmla="*/ 2003425 w 2349500"/>
              <a:gd name="connsiteY95" fmla="*/ 1590675 h 1971675"/>
              <a:gd name="connsiteX96" fmla="*/ 2016125 w 2349500"/>
              <a:gd name="connsiteY96" fmla="*/ 1593850 h 1971675"/>
              <a:gd name="connsiteX97" fmla="*/ 2028825 w 2349500"/>
              <a:gd name="connsiteY97" fmla="*/ 1590675 h 1971675"/>
              <a:gd name="connsiteX98" fmla="*/ 2041525 w 2349500"/>
              <a:gd name="connsiteY98" fmla="*/ 1597025 h 1971675"/>
              <a:gd name="connsiteX99" fmla="*/ 2054225 w 2349500"/>
              <a:gd name="connsiteY99" fmla="*/ 1603375 h 1971675"/>
              <a:gd name="connsiteX100" fmla="*/ 2066925 w 2349500"/>
              <a:gd name="connsiteY100" fmla="*/ 1603375 h 1971675"/>
              <a:gd name="connsiteX101" fmla="*/ 2076450 w 2349500"/>
              <a:gd name="connsiteY101" fmla="*/ 1600200 h 1971675"/>
              <a:gd name="connsiteX102" fmla="*/ 2082800 w 2349500"/>
              <a:gd name="connsiteY102" fmla="*/ 1597025 h 1971675"/>
              <a:gd name="connsiteX103" fmla="*/ 2085975 w 2349500"/>
              <a:gd name="connsiteY103" fmla="*/ 1593850 h 1971675"/>
              <a:gd name="connsiteX104" fmla="*/ 2092325 w 2349500"/>
              <a:gd name="connsiteY104" fmla="*/ 1584325 h 1971675"/>
              <a:gd name="connsiteX105" fmla="*/ 2098675 w 2349500"/>
              <a:gd name="connsiteY105" fmla="*/ 1565275 h 1971675"/>
              <a:gd name="connsiteX106" fmla="*/ 2105025 w 2349500"/>
              <a:gd name="connsiteY106" fmla="*/ 1549400 h 1971675"/>
              <a:gd name="connsiteX107" fmla="*/ 1898650 w 2349500"/>
              <a:gd name="connsiteY107" fmla="*/ 1539875 h 1971675"/>
              <a:gd name="connsiteX108" fmla="*/ 1895475 w 2349500"/>
              <a:gd name="connsiteY108" fmla="*/ 1562100 h 1971675"/>
              <a:gd name="connsiteX109" fmla="*/ 1892300 w 2349500"/>
              <a:gd name="connsiteY109" fmla="*/ 1581150 h 1971675"/>
              <a:gd name="connsiteX110" fmla="*/ 1879600 w 2349500"/>
              <a:gd name="connsiteY110" fmla="*/ 1603375 h 1971675"/>
              <a:gd name="connsiteX111" fmla="*/ 1870075 w 2349500"/>
              <a:gd name="connsiteY111" fmla="*/ 1619250 h 1971675"/>
              <a:gd name="connsiteX112" fmla="*/ 1847850 w 2349500"/>
              <a:gd name="connsiteY112" fmla="*/ 1635125 h 1971675"/>
              <a:gd name="connsiteX113" fmla="*/ 1828800 w 2349500"/>
              <a:gd name="connsiteY113" fmla="*/ 1647825 h 1971675"/>
              <a:gd name="connsiteX114" fmla="*/ 1816100 w 2349500"/>
              <a:gd name="connsiteY114" fmla="*/ 1654175 h 1971675"/>
              <a:gd name="connsiteX115" fmla="*/ 1809750 w 2349500"/>
              <a:gd name="connsiteY115" fmla="*/ 1660525 h 1971675"/>
              <a:gd name="connsiteX116" fmla="*/ 1803400 w 2349500"/>
              <a:gd name="connsiteY116" fmla="*/ 1663700 h 1971675"/>
              <a:gd name="connsiteX117" fmla="*/ 1800225 w 2349500"/>
              <a:gd name="connsiteY117" fmla="*/ 1663700 h 1971675"/>
              <a:gd name="connsiteX118" fmla="*/ 1800225 w 2349500"/>
              <a:gd name="connsiteY118" fmla="*/ 1660525 h 1971675"/>
              <a:gd name="connsiteX119" fmla="*/ 1800225 w 2349500"/>
              <a:gd name="connsiteY119" fmla="*/ 1654175 h 1971675"/>
              <a:gd name="connsiteX120" fmla="*/ 1800225 w 2349500"/>
              <a:gd name="connsiteY120" fmla="*/ 1644650 h 1971675"/>
              <a:gd name="connsiteX121" fmla="*/ 1803400 w 2349500"/>
              <a:gd name="connsiteY121" fmla="*/ 1638300 h 1971675"/>
              <a:gd name="connsiteX122" fmla="*/ 1806575 w 2349500"/>
              <a:gd name="connsiteY122" fmla="*/ 1635125 h 1971675"/>
              <a:gd name="connsiteX123" fmla="*/ 1803400 w 2349500"/>
              <a:gd name="connsiteY123" fmla="*/ 1631950 h 1971675"/>
              <a:gd name="connsiteX124" fmla="*/ 1793875 w 2349500"/>
              <a:gd name="connsiteY124" fmla="*/ 1631950 h 1971675"/>
              <a:gd name="connsiteX125" fmla="*/ 1784350 w 2349500"/>
              <a:gd name="connsiteY125" fmla="*/ 1625600 h 1971675"/>
              <a:gd name="connsiteX126" fmla="*/ 1781175 w 2349500"/>
              <a:gd name="connsiteY126" fmla="*/ 1622425 h 1971675"/>
              <a:gd name="connsiteX127" fmla="*/ 1790700 w 2349500"/>
              <a:gd name="connsiteY127" fmla="*/ 1616075 h 1971675"/>
              <a:gd name="connsiteX128" fmla="*/ 1812925 w 2349500"/>
              <a:gd name="connsiteY128" fmla="*/ 1603375 h 1971675"/>
              <a:gd name="connsiteX129" fmla="*/ 1825625 w 2349500"/>
              <a:gd name="connsiteY129" fmla="*/ 1597025 h 1971675"/>
              <a:gd name="connsiteX130" fmla="*/ 1841500 w 2349500"/>
              <a:gd name="connsiteY130" fmla="*/ 1593850 h 1971675"/>
              <a:gd name="connsiteX131" fmla="*/ 1851025 w 2349500"/>
              <a:gd name="connsiteY131" fmla="*/ 1590675 h 1971675"/>
              <a:gd name="connsiteX132" fmla="*/ 1860550 w 2349500"/>
              <a:gd name="connsiteY132" fmla="*/ 1584325 h 1971675"/>
              <a:gd name="connsiteX133" fmla="*/ 1873250 w 2349500"/>
              <a:gd name="connsiteY133" fmla="*/ 1571625 h 1971675"/>
              <a:gd name="connsiteX134" fmla="*/ 1885950 w 2349500"/>
              <a:gd name="connsiteY134" fmla="*/ 1555750 h 1971675"/>
              <a:gd name="connsiteX135" fmla="*/ 1889125 w 2349500"/>
              <a:gd name="connsiteY135" fmla="*/ 1543050 h 1971675"/>
              <a:gd name="connsiteX136" fmla="*/ 2206625 w 2349500"/>
              <a:gd name="connsiteY136" fmla="*/ 1527175 h 1971675"/>
              <a:gd name="connsiteX137" fmla="*/ 2219325 w 2349500"/>
              <a:gd name="connsiteY137" fmla="*/ 1530350 h 1971675"/>
              <a:gd name="connsiteX138" fmla="*/ 2228850 w 2349500"/>
              <a:gd name="connsiteY138" fmla="*/ 1536700 h 1971675"/>
              <a:gd name="connsiteX139" fmla="*/ 2238375 w 2349500"/>
              <a:gd name="connsiteY139" fmla="*/ 1549400 h 1971675"/>
              <a:gd name="connsiteX140" fmla="*/ 2238375 w 2349500"/>
              <a:gd name="connsiteY140" fmla="*/ 1558925 h 1971675"/>
              <a:gd name="connsiteX141" fmla="*/ 2238375 w 2349500"/>
              <a:gd name="connsiteY141" fmla="*/ 1565275 h 1971675"/>
              <a:gd name="connsiteX142" fmla="*/ 2235200 w 2349500"/>
              <a:gd name="connsiteY142" fmla="*/ 1584325 h 1971675"/>
              <a:gd name="connsiteX143" fmla="*/ 2228850 w 2349500"/>
              <a:gd name="connsiteY143" fmla="*/ 1600200 h 1971675"/>
              <a:gd name="connsiteX144" fmla="*/ 2222500 w 2349500"/>
              <a:gd name="connsiteY144" fmla="*/ 1612900 h 1971675"/>
              <a:gd name="connsiteX145" fmla="*/ 2216150 w 2349500"/>
              <a:gd name="connsiteY145" fmla="*/ 1622425 h 1971675"/>
              <a:gd name="connsiteX146" fmla="*/ 2206625 w 2349500"/>
              <a:gd name="connsiteY146" fmla="*/ 1628775 h 1971675"/>
              <a:gd name="connsiteX147" fmla="*/ 2200275 w 2349500"/>
              <a:gd name="connsiteY147" fmla="*/ 1631950 h 1971675"/>
              <a:gd name="connsiteX148" fmla="*/ 2184400 w 2349500"/>
              <a:gd name="connsiteY148" fmla="*/ 1631950 h 1971675"/>
              <a:gd name="connsiteX149" fmla="*/ 2174875 w 2349500"/>
              <a:gd name="connsiteY149" fmla="*/ 1631950 h 1971675"/>
              <a:gd name="connsiteX150" fmla="*/ 2171700 w 2349500"/>
              <a:gd name="connsiteY150" fmla="*/ 1635125 h 1971675"/>
              <a:gd name="connsiteX151" fmla="*/ 2168525 w 2349500"/>
              <a:gd name="connsiteY151" fmla="*/ 1638300 h 1971675"/>
              <a:gd name="connsiteX152" fmla="*/ 2168525 w 2349500"/>
              <a:gd name="connsiteY152" fmla="*/ 1651000 h 1971675"/>
              <a:gd name="connsiteX153" fmla="*/ 2165350 w 2349500"/>
              <a:gd name="connsiteY153" fmla="*/ 1660525 h 1971675"/>
              <a:gd name="connsiteX154" fmla="*/ 2159000 w 2349500"/>
              <a:gd name="connsiteY154" fmla="*/ 1663700 h 1971675"/>
              <a:gd name="connsiteX155" fmla="*/ 2152650 w 2349500"/>
              <a:gd name="connsiteY155" fmla="*/ 1660525 h 1971675"/>
              <a:gd name="connsiteX156" fmla="*/ 2146300 w 2349500"/>
              <a:gd name="connsiteY156" fmla="*/ 1657350 h 1971675"/>
              <a:gd name="connsiteX157" fmla="*/ 2139950 w 2349500"/>
              <a:gd name="connsiteY157" fmla="*/ 1654175 h 1971675"/>
              <a:gd name="connsiteX158" fmla="*/ 2136775 w 2349500"/>
              <a:gd name="connsiteY158" fmla="*/ 1654175 h 1971675"/>
              <a:gd name="connsiteX159" fmla="*/ 2130425 w 2349500"/>
              <a:gd name="connsiteY159" fmla="*/ 1660525 h 1971675"/>
              <a:gd name="connsiteX160" fmla="*/ 2120900 w 2349500"/>
              <a:gd name="connsiteY160" fmla="*/ 1666875 h 1971675"/>
              <a:gd name="connsiteX161" fmla="*/ 2111375 w 2349500"/>
              <a:gd name="connsiteY161" fmla="*/ 1670050 h 1971675"/>
              <a:gd name="connsiteX162" fmla="*/ 2098675 w 2349500"/>
              <a:gd name="connsiteY162" fmla="*/ 1670050 h 1971675"/>
              <a:gd name="connsiteX163" fmla="*/ 2085975 w 2349500"/>
              <a:gd name="connsiteY163" fmla="*/ 1670050 h 1971675"/>
              <a:gd name="connsiteX164" fmla="*/ 2070100 w 2349500"/>
              <a:gd name="connsiteY164" fmla="*/ 1670050 h 1971675"/>
              <a:gd name="connsiteX165" fmla="*/ 2054225 w 2349500"/>
              <a:gd name="connsiteY165" fmla="*/ 1663700 h 1971675"/>
              <a:gd name="connsiteX166" fmla="*/ 2038350 w 2349500"/>
              <a:gd name="connsiteY166" fmla="*/ 1657350 h 1971675"/>
              <a:gd name="connsiteX167" fmla="*/ 2022475 w 2349500"/>
              <a:gd name="connsiteY167" fmla="*/ 1651000 h 1971675"/>
              <a:gd name="connsiteX168" fmla="*/ 2025650 w 2349500"/>
              <a:gd name="connsiteY168" fmla="*/ 1647825 h 1971675"/>
              <a:gd name="connsiteX169" fmla="*/ 2025650 w 2349500"/>
              <a:gd name="connsiteY169" fmla="*/ 1641475 h 1971675"/>
              <a:gd name="connsiteX170" fmla="*/ 2041525 w 2349500"/>
              <a:gd name="connsiteY170" fmla="*/ 1651000 h 1971675"/>
              <a:gd name="connsiteX171" fmla="*/ 2057400 w 2349500"/>
              <a:gd name="connsiteY171" fmla="*/ 1657350 h 1971675"/>
              <a:gd name="connsiteX172" fmla="*/ 2073275 w 2349500"/>
              <a:gd name="connsiteY172" fmla="*/ 1660525 h 1971675"/>
              <a:gd name="connsiteX173" fmla="*/ 2085975 w 2349500"/>
              <a:gd name="connsiteY173" fmla="*/ 1660525 h 1971675"/>
              <a:gd name="connsiteX174" fmla="*/ 2098675 w 2349500"/>
              <a:gd name="connsiteY174" fmla="*/ 1660525 h 1971675"/>
              <a:gd name="connsiteX175" fmla="*/ 2111375 w 2349500"/>
              <a:gd name="connsiteY175" fmla="*/ 1657350 h 1971675"/>
              <a:gd name="connsiteX176" fmla="*/ 2120900 w 2349500"/>
              <a:gd name="connsiteY176" fmla="*/ 1651000 h 1971675"/>
              <a:gd name="connsiteX177" fmla="*/ 2127250 w 2349500"/>
              <a:gd name="connsiteY177" fmla="*/ 1644650 h 1971675"/>
              <a:gd name="connsiteX178" fmla="*/ 2133600 w 2349500"/>
              <a:gd name="connsiteY178" fmla="*/ 1638300 h 1971675"/>
              <a:gd name="connsiteX179" fmla="*/ 2136775 w 2349500"/>
              <a:gd name="connsiteY179" fmla="*/ 1638300 h 1971675"/>
              <a:gd name="connsiteX180" fmla="*/ 2149475 w 2349500"/>
              <a:gd name="connsiteY180" fmla="*/ 1644650 h 1971675"/>
              <a:gd name="connsiteX181" fmla="*/ 2155825 w 2349500"/>
              <a:gd name="connsiteY181" fmla="*/ 1647825 h 1971675"/>
              <a:gd name="connsiteX182" fmla="*/ 2155825 w 2349500"/>
              <a:gd name="connsiteY182" fmla="*/ 1635125 h 1971675"/>
              <a:gd name="connsiteX183" fmla="*/ 2155825 w 2349500"/>
              <a:gd name="connsiteY183" fmla="*/ 1625600 h 1971675"/>
              <a:gd name="connsiteX184" fmla="*/ 2162175 w 2349500"/>
              <a:gd name="connsiteY184" fmla="*/ 1619250 h 1971675"/>
              <a:gd name="connsiteX185" fmla="*/ 2165350 w 2349500"/>
              <a:gd name="connsiteY185" fmla="*/ 1616075 h 1971675"/>
              <a:gd name="connsiteX186" fmla="*/ 2171700 w 2349500"/>
              <a:gd name="connsiteY186" fmla="*/ 1619250 h 1971675"/>
              <a:gd name="connsiteX187" fmla="*/ 2178050 w 2349500"/>
              <a:gd name="connsiteY187" fmla="*/ 1622425 h 1971675"/>
              <a:gd name="connsiteX188" fmla="*/ 2187575 w 2349500"/>
              <a:gd name="connsiteY188" fmla="*/ 1622425 h 1971675"/>
              <a:gd name="connsiteX189" fmla="*/ 2193925 w 2349500"/>
              <a:gd name="connsiteY189" fmla="*/ 1622425 h 1971675"/>
              <a:gd name="connsiteX190" fmla="*/ 2203450 w 2349500"/>
              <a:gd name="connsiteY190" fmla="*/ 1616075 h 1971675"/>
              <a:gd name="connsiteX191" fmla="*/ 2216150 w 2349500"/>
              <a:gd name="connsiteY191" fmla="*/ 1603375 h 1971675"/>
              <a:gd name="connsiteX192" fmla="*/ 2222500 w 2349500"/>
              <a:gd name="connsiteY192" fmla="*/ 1584325 h 1971675"/>
              <a:gd name="connsiteX193" fmla="*/ 2225675 w 2349500"/>
              <a:gd name="connsiteY193" fmla="*/ 1565275 h 1971675"/>
              <a:gd name="connsiteX194" fmla="*/ 2222500 w 2349500"/>
              <a:gd name="connsiteY194" fmla="*/ 1555750 h 1971675"/>
              <a:gd name="connsiteX195" fmla="*/ 2219325 w 2349500"/>
              <a:gd name="connsiteY195" fmla="*/ 1546225 h 1971675"/>
              <a:gd name="connsiteX196" fmla="*/ 2212975 w 2349500"/>
              <a:gd name="connsiteY196" fmla="*/ 1539875 h 1971675"/>
              <a:gd name="connsiteX197" fmla="*/ 2203450 w 2349500"/>
              <a:gd name="connsiteY197" fmla="*/ 1539875 h 1971675"/>
              <a:gd name="connsiteX198" fmla="*/ 2197100 w 2349500"/>
              <a:gd name="connsiteY198" fmla="*/ 1539875 h 1971675"/>
              <a:gd name="connsiteX199" fmla="*/ 2193925 w 2349500"/>
              <a:gd name="connsiteY199" fmla="*/ 1546225 h 1971675"/>
              <a:gd name="connsiteX200" fmla="*/ 2187575 w 2349500"/>
              <a:gd name="connsiteY200" fmla="*/ 1555750 h 1971675"/>
              <a:gd name="connsiteX201" fmla="*/ 2190750 w 2349500"/>
              <a:gd name="connsiteY201" fmla="*/ 1562100 h 1971675"/>
              <a:gd name="connsiteX202" fmla="*/ 2193925 w 2349500"/>
              <a:gd name="connsiteY202" fmla="*/ 1558925 h 1971675"/>
              <a:gd name="connsiteX203" fmla="*/ 2197100 w 2349500"/>
              <a:gd name="connsiteY203" fmla="*/ 1555750 h 1971675"/>
              <a:gd name="connsiteX204" fmla="*/ 2200275 w 2349500"/>
              <a:gd name="connsiteY204" fmla="*/ 1552575 h 1971675"/>
              <a:gd name="connsiteX205" fmla="*/ 2203450 w 2349500"/>
              <a:gd name="connsiteY205" fmla="*/ 1549400 h 1971675"/>
              <a:gd name="connsiteX206" fmla="*/ 2209800 w 2349500"/>
              <a:gd name="connsiteY206" fmla="*/ 1552575 h 1971675"/>
              <a:gd name="connsiteX207" fmla="*/ 2212975 w 2349500"/>
              <a:gd name="connsiteY207" fmla="*/ 1558925 h 1971675"/>
              <a:gd name="connsiteX208" fmla="*/ 2209800 w 2349500"/>
              <a:gd name="connsiteY208" fmla="*/ 1565275 h 1971675"/>
              <a:gd name="connsiteX209" fmla="*/ 2206625 w 2349500"/>
              <a:gd name="connsiteY209" fmla="*/ 1568450 h 1971675"/>
              <a:gd name="connsiteX210" fmla="*/ 2200275 w 2349500"/>
              <a:gd name="connsiteY210" fmla="*/ 1571625 h 1971675"/>
              <a:gd name="connsiteX211" fmla="*/ 2193925 w 2349500"/>
              <a:gd name="connsiteY211" fmla="*/ 1574800 h 1971675"/>
              <a:gd name="connsiteX212" fmla="*/ 2190750 w 2349500"/>
              <a:gd name="connsiteY212" fmla="*/ 1574800 h 1971675"/>
              <a:gd name="connsiteX213" fmla="*/ 2184400 w 2349500"/>
              <a:gd name="connsiteY213" fmla="*/ 1571625 h 1971675"/>
              <a:gd name="connsiteX214" fmla="*/ 2181225 w 2349500"/>
              <a:gd name="connsiteY214" fmla="*/ 1565275 h 1971675"/>
              <a:gd name="connsiteX215" fmla="*/ 2178050 w 2349500"/>
              <a:gd name="connsiteY215" fmla="*/ 1555750 h 1971675"/>
              <a:gd name="connsiteX216" fmla="*/ 2181225 w 2349500"/>
              <a:gd name="connsiteY216" fmla="*/ 1546225 h 1971675"/>
              <a:gd name="connsiteX217" fmla="*/ 2184400 w 2349500"/>
              <a:gd name="connsiteY217" fmla="*/ 1536700 h 1971675"/>
              <a:gd name="connsiteX218" fmla="*/ 2193925 w 2349500"/>
              <a:gd name="connsiteY218" fmla="*/ 1530350 h 1971675"/>
              <a:gd name="connsiteX219" fmla="*/ 2038350 w 2349500"/>
              <a:gd name="connsiteY219" fmla="*/ 1524000 h 1971675"/>
              <a:gd name="connsiteX220" fmla="*/ 2047875 w 2349500"/>
              <a:gd name="connsiteY220" fmla="*/ 1524000 h 1971675"/>
              <a:gd name="connsiteX221" fmla="*/ 2066925 w 2349500"/>
              <a:gd name="connsiteY221" fmla="*/ 1527175 h 1971675"/>
              <a:gd name="connsiteX222" fmla="*/ 2076450 w 2349500"/>
              <a:gd name="connsiteY222" fmla="*/ 1527175 h 1971675"/>
              <a:gd name="connsiteX223" fmla="*/ 2082800 w 2349500"/>
              <a:gd name="connsiteY223" fmla="*/ 1527175 h 1971675"/>
              <a:gd name="connsiteX224" fmla="*/ 2082800 w 2349500"/>
              <a:gd name="connsiteY224" fmla="*/ 1533525 h 1971675"/>
              <a:gd name="connsiteX225" fmla="*/ 2079625 w 2349500"/>
              <a:gd name="connsiteY225" fmla="*/ 1539875 h 1971675"/>
              <a:gd name="connsiteX226" fmla="*/ 2066925 w 2349500"/>
              <a:gd name="connsiteY226" fmla="*/ 1552575 h 1971675"/>
              <a:gd name="connsiteX227" fmla="*/ 2057400 w 2349500"/>
              <a:gd name="connsiteY227" fmla="*/ 1568450 h 1971675"/>
              <a:gd name="connsiteX228" fmla="*/ 2051050 w 2349500"/>
              <a:gd name="connsiteY228" fmla="*/ 1577975 h 1971675"/>
              <a:gd name="connsiteX229" fmla="*/ 2038350 w 2349500"/>
              <a:gd name="connsiteY229" fmla="*/ 1584325 h 1971675"/>
              <a:gd name="connsiteX230" fmla="*/ 2022475 w 2349500"/>
              <a:gd name="connsiteY230" fmla="*/ 1587500 h 1971675"/>
              <a:gd name="connsiteX231" fmla="*/ 2003425 w 2349500"/>
              <a:gd name="connsiteY231" fmla="*/ 1587500 h 1971675"/>
              <a:gd name="connsiteX232" fmla="*/ 1971675 w 2349500"/>
              <a:gd name="connsiteY232" fmla="*/ 1577975 h 1971675"/>
              <a:gd name="connsiteX233" fmla="*/ 1952625 w 2349500"/>
              <a:gd name="connsiteY233" fmla="*/ 1568450 h 1971675"/>
              <a:gd name="connsiteX234" fmla="*/ 1943100 w 2349500"/>
              <a:gd name="connsiteY234" fmla="*/ 1562100 h 1971675"/>
              <a:gd name="connsiteX235" fmla="*/ 1943100 w 2349500"/>
              <a:gd name="connsiteY235" fmla="*/ 1565275 h 1971675"/>
              <a:gd name="connsiteX236" fmla="*/ 1946275 w 2349500"/>
              <a:gd name="connsiteY236" fmla="*/ 1568450 h 1971675"/>
              <a:gd name="connsiteX237" fmla="*/ 1965325 w 2349500"/>
              <a:gd name="connsiteY237" fmla="*/ 1584325 h 1971675"/>
              <a:gd name="connsiteX238" fmla="*/ 1990725 w 2349500"/>
              <a:gd name="connsiteY238" fmla="*/ 1600200 h 1971675"/>
              <a:gd name="connsiteX239" fmla="*/ 2003425 w 2349500"/>
              <a:gd name="connsiteY239" fmla="*/ 1609725 h 1971675"/>
              <a:gd name="connsiteX240" fmla="*/ 2012950 w 2349500"/>
              <a:gd name="connsiteY240" fmla="*/ 1619250 h 1971675"/>
              <a:gd name="connsiteX241" fmla="*/ 2019300 w 2349500"/>
              <a:gd name="connsiteY241" fmla="*/ 1638300 h 1971675"/>
              <a:gd name="connsiteX242" fmla="*/ 2019300 w 2349500"/>
              <a:gd name="connsiteY242" fmla="*/ 1641475 h 1971675"/>
              <a:gd name="connsiteX243" fmla="*/ 2019300 w 2349500"/>
              <a:gd name="connsiteY243" fmla="*/ 1644650 h 1971675"/>
              <a:gd name="connsiteX244" fmla="*/ 2006600 w 2349500"/>
              <a:gd name="connsiteY244" fmla="*/ 1644650 h 1971675"/>
              <a:gd name="connsiteX245" fmla="*/ 1993900 w 2349500"/>
              <a:gd name="connsiteY245" fmla="*/ 1644650 h 1971675"/>
              <a:gd name="connsiteX246" fmla="*/ 1990725 w 2349500"/>
              <a:gd name="connsiteY246" fmla="*/ 1647825 h 1971675"/>
              <a:gd name="connsiteX247" fmla="*/ 1990725 w 2349500"/>
              <a:gd name="connsiteY247" fmla="*/ 1654175 h 1971675"/>
              <a:gd name="connsiteX248" fmla="*/ 1990725 w 2349500"/>
              <a:gd name="connsiteY248" fmla="*/ 1663700 h 1971675"/>
              <a:gd name="connsiteX249" fmla="*/ 1990725 w 2349500"/>
              <a:gd name="connsiteY249" fmla="*/ 1679575 h 1971675"/>
              <a:gd name="connsiteX250" fmla="*/ 1990725 w 2349500"/>
              <a:gd name="connsiteY250" fmla="*/ 1682750 h 1971675"/>
              <a:gd name="connsiteX251" fmla="*/ 1987550 w 2349500"/>
              <a:gd name="connsiteY251" fmla="*/ 1682750 h 1971675"/>
              <a:gd name="connsiteX252" fmla="*/ 1981200 w 2349500"/>
              <a:gd name="connsiteY252" fmla="*/ 1670050 h 1971675"/>
              <a:gd name="connsiteX253" fmla="*/ 1968500 w 2349500"/>
              <a:gd name="connsiteY253" fmla="*/ 1657350 h 1971675"/>
              <a:gd name="connsiteX254" fmla="*/ 1946275 w 2349500"/>
              <a:gd name="connsiteY254" fmla="*/ 1638300 h 1971675"/>
              <a:gd name="connsiteX255" fmla="*/ 1933575 w 2349500"/>
              <a:gd name="connsiteY255" fmla="*/ 1612900 h 1971675"/>
              <a:gd name="connsiteX256" fmla="*/ 1924050 w 2349500"/>
              <a:gd name="connsiteY256" fmla="*/ 1593850 h 1971675"/>
              <a:gd name="connsiteX257" fmla="*/ 1920875 w 2349500"/>
              <a:gd name="connsiteY257" fmla="*/ 1587500 h 1971675"/>
              <a:gd name="connsiteX258" fmla="*/ 1917700 w 2349500"/>
              <a:gd name="connsiteY258" fmla="*/ 1584325 h 1971675"/>
              <a:gd name="connsiteX259" fmla="*/ 1917700 w 2349500"/>
              <a:gd name="connsiteY259" fmla="*/ 1587500 h 1971675"/>
              <a:gd name="connsiteX260" fmla="*/ 1917700 w 2349500"/>
              <a:gd name="connsiteY260" fmla="*/ 1593850 h 1971675"/>
              <a:gd name="connsiteX261" fmla="*/ 1920875 w 2349500"/>
              <a:gd name="connsiteY261" fmla="*/ 1619250 h 1971675"/>
              <a:gd name="connsiteX262" fmla="*/ 1924050 w 2349500"/>
              <a:gd name="connsiteY262" fmla="*/ 1635125 h 1971675"/>
              <a:gd name="connsiteX263" fmla="*/ 1924050 w 2349500"/>
              <a:gd name="connsiteY263" fmla="*/ 1651000 h 1971675"/>
              <a:gd name="connsiteX264" fmla="*/ 1914525 w 2349500"/>
              <a:gd name="connsiteY264" fmla="*/ 1676400 h 1971675"/>
              <a:gd name="connsiteX265" fmla="*/ 1914525 w 2349500"/>
              <a:gd name="connsiteY265" fmla="*/ 1689100 h 1971675"/>
              <a:gd name="connsiteX266" fmla="*/ 1911350 w 2349500"/>
              <a:gd name="connsiteY266" fmla="*/ 1695450 h 1971675"/>
              <a:gd name="connsiteX267" fmla="*/ 1905000 w 2349500"/>
              <a:gd name="connsiteY267" fmla="*/ 1692275 h 1971675"/>
              <a:gd name="connsiteX268" fmla="*/ 1898650 w 2349500"/>
              <a:gd name="connsiteY268" fmla="*/ 1682750 h 1971675"/>
              <a:gd name="connsiteX269" fmla="*/ 1895475 w 2349500"/>
              <a:gd name="connsiteY269" fmla="*/ 1679575 h 1971675"/>
              <a:gd name="connsiteX270" fmla="*/ 1892300 w 2349500"/>
              <a:gd name="connsiteY270" fmla="*/ 1682750 h 1971675"/>
              <a:gd name="connsiteX271" fmla="*/ 1879600 w 2349500"/>
              <a:gd name="connsiteY271" fmla="*/ 1689100 h 1971675"/>
              <a:gd name="connsiteX272" fmla="*/ 1873250 w 2349500"/>
              <a:gd name="connsiteY272" fmla="*/ 1692275 h 1971675"/>
              <a:gd name="connsiteX273" fmla="*/ 1870075 w 2349500"/>
              <a:gd name="connsiteY273" fmla="*/ 1698625 h 1971675"/>
              <a:gd name="connsiteX274" fmla="*/ 1870075 w 2349500"/>
              <a:gd name="connsiteY274" fmla="*/ 1701800 h 1971675"/>
              <a:gd name="connsiteX275" fmla="*/ 1866900 w 2349500"/>
              <a:gd name="connsiteY275" fmla="*/ 1701800 h 1971675"/>
              <a:gd name="connsiteX276" fmla="*/ 1863725 w 2349500"/>
              <a:gd name="connsiteY276" fmla="*/ 1698625 h 1971675"/>
              <a:gd name="connsiteX277" fmla="*/ 1860550 w 2349500"/>
              <a:gd name="connsiteY277" fmla="*/ 1689100 h 1971675"/>
              <a:gd name="connsiteX278" fmla="*/ 1860550 w 2349500"/>
              <a:gd name="connsiteY278" fmla="*/ 1676400 h 1971675"/>
              <a:gd name="connsiteX279" fmla="*/ 1863725 w 2349500"/>
              <a:gd name="connsiteY279" fmla="*/ 1657350 h 1971675"/>
              <a:gd name="connsiteX280" fmla="*/ 1870075 w 2349500"/>
              <a:gd name="connsiteY280" fmla="*/ 1638300 h 1971675"/>
              <a:gd name="connsiteX281" fmla="*/ 1879600 w 2349500"/>
              <a:gd name="connsiteY281" fmla="*/ 1622425 h 1971675"/>
              <a:gd name="connsiteX282" fmla="*/ 1889125 w 2349500"/>
              <a:gd name="connsiteY282" fmla="*/ 1606550 h 1971675"/>
              <a:gd name="connsiteX283" fmla="*/ 1895475 w 2349500"/>
              <a:gd name="connsiteY283" fmla="*/ 1590675 h 1971675"/>
              <a:gd name="connsiteX284" fmla="*/ 1901825 w 2349500"/>
              <a:gd name="connsiteY284" fmla="*/ 1568450 h 1971675"/>
              <a:gd name="connsiteX285" fmla="*/ 1901825 w 2349500"/>
              <a:gd name="connsiteY285" fmla="*/ 1555750 h 1971675"/>
              <a:gd name="connsiteX286" fmla="*/ 1901825 w 2349500"/>
              <a:gd name="connsiteY286" fmla="*/ 1546225 h 1971675"/>
              <a:gd name="connsiteX287" fmla="*/ 1898650 w 2349500"/>
              <a:gd name="connsiteY287" fmla="*/ 1539875 h 1971675"/>
              <a:gd name="connsiteX288" fmla="*/ 1908175 w 2349500"/>
              <a:gd name="connsiteY288" fmla="*/ 1536700 h 1971675"/>
              <a:gd name="connsiteX289" fmla="*/ 1914525 w 2349500"/>
              <a:gd name="connsiteY289" fmla="*/ 1527175 h 1971675"/>
              <a:gd name="connsiteX290" fmla="*/ 1930400 w 2349500"/>
              <a:gd name="connsiteY290" fmla="*/ 1533525 h 1971675"/>
              <a:gd name="connsiteX291" fmla="*/ 1949450 w 2349500"/>
              <a:gd name="connsiteY291" fmla="*/ 1536700 h 1971675"/>
              <a:gd name="connsiteX292" fmla="*/ 1968500 w 2349500"/>
              <a:gd name="connsiteY292" fmla="*/ 1539875 h 1971675"/>
              <a:gd name="connsiteX293" fmla="*/ 1987550 w 2349500"/>
              <a:gd name="connsiteY293" fmla="*/ 1536700 h 1971675"/>
              <a:gd name="connsiteX294" fmla="*/ 2009775 w 2349500"/>
              <a:gd name="connsiteY294" fmla="*/ 1533525 h 1971675"/>
              <a:gd name="connsiteX295" fmla="*/ 2025650 w 2349500"/>
              <a:gd name="connsiteY295" fmla="*/ 1527175 h 1971675"/>
              <a:gd name="connsiteX296" fmla="*/ 944356 w 2349500"/>
              <a:gd name="connsiteY296" fmla="*/ 1514337 h 1971675"/>
              <a:gd name="connsiteX297" fmla="*/ 949325 w 2349500"/>
              <a:gd name="connsiteY297" fmla="*/ 1536700 h 1971675"/>
              <a:gd name="connsiteX298" fmla="*/ 955369 w 2349500"/>
              <a:gd name="connsiteY298" fmla="*/ 1563898 h 1971675"/>
              <a:gd name="connsiteX299" fmla="*/ 974725 w 2349500"/>
              <a:gd name="connsiteY299" fmla="*/ 1577975 h 1971675"/>
              <a:gd name="connsiteX300" fmla="*/ 1012825 w 2349500"/>
              <a:gd name="connsiteY300" fmla="*/ 1597025 h 1971675"/>
              <a:gd name="connsiteX301" fmla="*/ 1050925 w 2349500"/>
              <a:gd name="connsiteY301" fmla="*/ 1612900 h 1971675"/>
              <a:gd name="connsiteX302" fmla="*/ 1085850 w 2349500"/>
              <a:gd name="connsiteY302" fmla="*/ 1625600 h 1971675"/>
              <a:gd name="connsiteX303" fmla="*/ 1123950 w 2349500"/>
              <a:gd name="connsiteY303" fmla="*/ 1635125 h 1971675"/>
              <a:gd name="connsiteX304" fmla="*/ 1162050 w 2349500"/>
              <a:gd name="connsiteY304" fmla="*/ 1641475 h 1971675"/>
              <a:gd name="connsiteX305" fmla="*/ 1231900 w 2349500"/>
              <a:gd name="connsiteY305" fmla="*/ 1651000 h 1971675"/>
              <a:gd name="connsiteX306" fmla="*/ 1298575 w 2349500"/>
              <a:gd name="connsiteY306" fmla="*/ 1654175 h 1971675"/>
              <a:gd name="connsiteX307" fmla="*/ 1358900 w 2349500"/>
              <a:gd name="connsiteY307" fmla="*/ 1654175 h 1971675"/>
              <a:gd name="connsiteX308" fmla="*/ 1320800 w 2349500"/>
              <a:gd name="connsiteY308" fmla="*/ 1660525 h 1971675"/>
              <a:gd name="connsiteX309" fmla="*/ 1282700 w 2349500"/>
              <a:gd name="connsiteY309" fmla="*/ 1666875 h 1971675"/>
              <a:gd name="connsiteX310" fmla="*/ 1219200 w 2349500"/>
              <a:gd name="connsiteY310" fmla="*/ 1673225 h 1971675"/>
              <a:gd name="connsiteX311" fmla="*/ 1136650 w 2349500"/>
              <a:gd name="connsiteY311" fmla="*/ 1657350 h 1971675"/>
              <a:gd name="connsiteX312" fmla="*/ 1066800 w 2349500"/>
              <a:gd name="connsiteY312" fmla="*/ 1638300 h 1971675"/>
              <a:gd name="connsiteX313" fmla="*/ 1006475 w 2349500"/>
              <a:gd name="connsiteY313" fmla="*/ 1619250 h 1971675"/>
              <a:gd name="connsiteX314" fmla="*/ 985838 w 2349500"/>
              <a:gd name="connsiteY314" fmla="*/ 1608931 h 1971675"/>
              <a:gd name="connsiteX315" fmla="*/ 990600 w 2349500"/>
              <a:gd name="connsiteY315" fmla="*/ 1612900 h 1971675"/>
              <a:gd name="connsiteX316" fmla="*/ 1016000 w 2349500"/>
              <a:gd name="connsiteY316" fmla="*/ 1628775 h 1971675"/>
              <a:gd name="connsiteX317" fmla="*/ 1047750 w 2349500"/>
              <a:gd name="connsiteY317" fmla="*/ 1644650 h 1971675"/>
              <a:gd name="connsiteX318" fmla="*/ 1082675 w 2349500"/>
              <a:gd name="connsiteY318" fmla="*/ 1657350 h 1971675"/>
              <a:gd name="connsiteX319" fmla="*/ 1123950 w 2349500"/>
              <a:gd name="connsiteY319" fmla="*/ 1666875 h 1971675"/>
              <a:gd name="connsiteX320" fmla="*/ 1162050 w 2349500"/>
              <a:gd name="connsiteY320" fmla="*/ 1673225 h 1971675"/>
              <a:gd name="connsiteX321" fmla="*/ 1200150 w 2349500"/>
              <a:gd name="connsiteY321" fmla="*/ 1676400 h 1971675"/>
              <a:gd name="connsiteX322" fmla="*/ 1231900 w 2349500"/>
              <a:gd name="connsiteY322" fmla="*/ 1676400 h 1971675"/>
              <a:gd name="connsiteX323" fmla="*/ 1289050 w 2349500"/>
              <a:gd name="connsiteY323" fmla="*/ 1670050 h 1971675"/>
              <a:gd name="connsiteX324" fmla="*/ 1336675 w 2349500"/>
              <a:gd name="connsiteY324" fmla="*/ 1663700 h 1971675"/>
              <a:gd name="connsiteX325" fmla="*/ 1384300 w 2349500"/>
              <a:gd name="connsiteY325" fmla="*/ 1651000 h 1971675"/>
              <a:gd name="connsiteX326" fmla="*/ 1425575 w 2349500"/>
              <a:gd name="connsiteY326" fmla="*/ 1638300 h 1971675"/>
              <a:gd name="connsiteX327" fmla="*/ 1463675 w 2349500"/>
              <a:gd name="connsiteY327" fmla="*/ 1622425 h 1971675"/>
              <a:gd name="connsiteX328" fmla="*/ 1498600 w 2349500"/>
              <a:gd name="connsiteY328" fmla="*/ 1603375 h 1971675"/>
              <a:gd name="connsiteX329" fmla="*/ 1536700 w 2349500"/>
              <a:gd name="connsiteY329" fmla="*/ 1581150 h 1971675"/>
              <a:gd name="connsiteX330" fmla="*/ 1571625 w 2349500"/>
              <a:gd name="connsiteY330" fmla="*/ 1558925 h 1971675"/>
              <a:gd name="connsiteX331" fmla="*/ 1584325 w 2349500"/>
              <a:gd name="connsiteY331" fmla="*/ 1552575 h 1971675"/>
              <a:gd name="connsiteX332" fmla="*/ 1590675 w 2349500"/>
              <a:gd name="connsiteY332" fmla="*/ 1552575 h 1971675"/>
              <a:gd name="connsiteX333" fmla="*/ 1593850 w 2349500"/>
              <a:gd name="connsiteY333" fmla="*/ 1555750 h 1971675"/>
              <a:gd name="connsiteX334" fmla="*/ 1597025 w 2349500"/>
              <a:gd name="connsiteY334" fmla="*/ 1562100 h 1971675"/>
              <a:gd name="connsiteX335" fmla="*/ 1597025 w 2349500"/>
              <a:gd name="connsiteY335" fmla="*/ 1568450 h 1971675"/>
              <a:gd name="connsiteX336" fmla="*/ 1590675 w 2349500"/>
              <a:gd name="connsiteY336" fmla="*/ 1587500 h 1971675"/>
              <a:gd name="connsiteX337" fmla="*/ 1562100 w 2349500"/>
              <a:gd name="connsiteY337" fmla="*/ 1609725 h 1971675"/>
              <a:gd name="connsiteX338" fmla="*/ 1527175 w 2349500"/>
              <a:gd name="connsiteY338" fmla="*/ 1628775 h 1971675"/>
              <a:gd name="connsiteX339" fmla="*/ 1489075 w 2349500"/>
              <a:gd name="connsiteY339" fmla="*/ 1647825 h 1971675"/>
              <a:gd name="connsiteX340" fmla="*/ 1444625 w 2349500"/>
              <a:gd name="connsiteY340" fmla="*/ 1666875 h 1971675"/>
              <a:gd name="connsiteX341" fmla="*/ 1403350 w 2349500"/>
              <a:gd name="connsiteY341" fmla="*/ 1682750 h 1971675"/>
              <a:gd name="connsiteX342" fmla="*/ 1374042 w 2349500"/>
              <a:gd name="connsiteY342" fmla="*/ 1690566 h 1971675"/>
              <a:gd name="connsiteX343" fmla="*/ 1384300 w 2349500"/>
              <a:gd name="connsiteY343" fmla="*/ 1692275 h 1971675"/>
              <a:gd name="connsiteX344" fmla="*/ 1403350 w 2349500"/>
              <a:gd name="connsiteY344" fmla="*/ 1692275 h 1971675"/>
              <a:gd name="connsiteX345" fmla="*/ 1425575 w 2349500"/>
              <a:gd name="connsiteY345" fmla="*/ 1689100 h 1971675"/>
              <a:gd name="connsiteX346" fmla="*/ 1444625 w 2349500"/>
              <a:gd name="connsiteY346" fmla="*/ 1685925 h 1971675"/>
              <a:gd name="connsiteX347" fmla="*/ 1466850 w 2349500"/>
              <a:gd name="connsiteY347" fmla="*/ 1679575 h 1971675"/>
              <a:gd name="connsiteX348" fmla="*/ 1485900 w 2349500"/>
              <a:gd name="connsiteY348" fmla="*/ 1670050 h 1971675"/>
              <a:gd name="connsiteX349" fmla="*/ 1504950 w 2349500"/>
              <a:gd name="connsiteY349" fmla="*/ 1660525 h 1971675"/>
              <a:gd name="connsiteX350" fmla="*/ 1543050 w 2349500"/>
              <a:gd name="connsiteY350" fmla="*/ 1635125 h 1971675"/>
              <a:gd name="connsiteX351" fmla="*/ 1574800 w 2349500"/>
              <a:gd name="connsiteY351" fmla="*/ 1609725 h 1971675"/>
              <a:gd name="connsiteX352" fmla="*/ 1587500 w 2349500"/>
              <a:gd name="connsiteY352" fmla="*/ 1597025 h 1971675"/>
              <a:gd name="connsiteX353" fmla="*/ 1597025 w 2349500"/>
              <a:gd name="connsiteY353" fmla="*/ 1584325 h 1971675"/>
              <a:gd name="connsiteX354" fmla="*/ 1600200 w 2349500"/>
              <a:gd name="connsiteY354" fmla="*/ 1571625 h 1971675"/>
              <a:gd name="connsiteX355" fmla="*/ 1600200 w 2349500"/>
              <a:gd name="connsiteY355" fmla="*/ 1558925 h 1971675"/>
              <a:gd name="connsiteX356" fmla="*/ 1600200 w 2349500"/>
              <a:gd name="connsiteY356" fmla="*/ 1552575 h 1971675"/>
              <a:gd name="connsiteX357" fmla="*/ 1597025 w 2349500"/>
              <a:gd name="connsiteY357" fmla="*/ 1549400 h 1971675"/>
              <a:gd name="connsiteX358" fmla="*/ 1587500 w 2349500"/>
              <a:gd name="connsiteY358" fmla="*/ 1549400 h 1971675"/>
              <a:gd name="connsiteX359" fmla="*/ 1574800 w 2349500"/>
              <a:gd name="connsiteY359" fmla="*/ 1552575 h 1971675"/>
              <a:gd name="connsiteX360" fmla="*/ 1562100 w 2349500"/>
              <a:gd name="connsiteY360" fmla="*/ 1558925 h 1971675"/>
              <a:gd name="connsiteX361" fmla="*/ 1530350 w 2349500"/>
              <a:gd name="connsiteY361" fmla="*/ 1581150 h 1971675"/>
              <a:gd name="connsiteX362" fmla="*/ 1495425 w 2349500"/>
              <a:gd name="connsiteY362" fmla="*/ 1597025 h 1971675"/>
              <a:gd name="connsiteX363" fmla="*/ 1460500 w 2349500"/>
              <a:gd name="connsiteY363" fmla="*/ 1612900 h 1971675"/>
              <a:gd name="connsiteX364" fmla="*/ 1425575 w 2349500"/>
              <a:gd name="connsiteY364" fmla="*/ 1625600 h 1971675"/>
              <a:gd name="connsiteX365" fmla="*/ 1387475 w 2349500"/>
              <a:gd name="connsiteY365" fmla="*/ 1638300 h 1971675"/>
              <a:gd name="connsiteX366" fmla="*/ 1352550 w 2349500"/>
              <a:gd name="connsiteY366" fmla="*/ 1644650 h 1971675"/>
              <a:gd name="connsiteX367" fmla="*/ 1317625 w 2349500"/>
              <a:gd name="connsiteY367" fmla="*/ 1651000 h 1971675"/>
              <a:gd name="connsiteX368" fmla="*/ 1282700 w 2349500"/>
              <a:gd name="connsiteY368" fmla="*/ 1651000 h 1971675"/>
              <a:gd name="connsiteX369" fmla="*/ 1225550 w 2349500"/>
              <a:gd name="connsiteY369" fmla="*/ 1647825 h 1971675"/>
              <a:gd name="connsiteX370" fmla="*/ 1184275 w 2349500"/>
              <a:gd name="connsiteY370" fmla="*/ 1641475 h 1971675"/>
              <a:gd name="connsiteX371" fmla="*/ 1136650 w 2349500"/>
              <a:gd name="connsiteY371" fmla="*/ 1628775 h 1971675"/>
              <a:gd name="connsiteX372" fmla="*/ 1123950 w 2349500"/>
              <a:gd name="connsiteY372" fmla="*/ 1625600 h 1971675"/>
              <a:gd name="connsiteX373" fmla="*/ 1114425 w 2349500"/>
              <a:gd name="connsiteY373" fmla="*/ 1619250 h 1971675"/>
              <a:gd name="connsiteX374" fmla="*/ 1114425 w 2349500"/>
              <a:gd name="connsiteY374" fmla="*/ 1612900 h 1971675"/>
              <a:gd name="connsiteX375" fmla="*/ 1114425 w 2349500"/>
              <a:gd name="connsiteY375" fmla="*/ 1606550 h 1971675"/>
              <a:gd name="connsiteX376" fmla="*/ 1117600 w 2349500"/>
              <a:gd name="connsiteY376" fmla="*/ 1603375 h 1971675"/>
              <a:gd name="connsiteX377" fmla="*/ 1114425 w 2349500"/>
              <a:gd name="connsiteY377" fmla="*/ 1600200 h 1971675"/>
              <a:gd name="connsiteX378" fmla="*/ 1098550 w 2349500"/>
              <a:gd name="connsiteY378" fmla="*/ 1603375 h 1971675"/>
              <a:gd name="connsiteX379" fmla="*/ 1082675 w 2349500"/>
              <a:gd name="connsiteY379" fmla="*/ 1603375 h 1971675"/>
              <a:gd name="connsiteX380" fmla="*/ 1066800 w 2349500"/>
              <a:gd name="connsiteY380" fmla="*/ 1603375 h 1971675"/>
              <a:gd name="connsiteX381" fmla="*/ 1041400 w 2349500"/>
              <a:gd name="connsiteY381" fmla="*/ 1597025 h 1971675"/>
              <a:gd name="connsiteX382" fmla="*/ 1022350 w 2349500"/>
              <a:gd name="connsiteY382" fmla="*/ 1590675 h 1971675"/>
              <a:gd name="connsiteX383" fmla="*/ 1009650 w 2349500"/>
              <a:gd name="connsiteY383" fmla="*/ 1584325 h 1971675"/>
              <a:gd name="connsiteX384" fmla="*/ 1003300 w 2349500"/>
              <a:gd name="connsiteY384" fmla="*/ 1584325 h 1971675"/>
              <a:gd name="connsiteX385" fmla="*/ 1000125 w 2349500"/>
              <a:gd name="connsiteY385" fmla="*/ 1577975 h 1971675"/>
              <a:gd name="connsiteX386" fmla="*/ 1000125 w 2349500"/>
              <a:gd name="connsiteY386" fmla="*/ 1571625 h 1971675"/>
              <a:gd name="connsiteX387" fmla="*/ 1006475 w 2349500"/>
              <a:gd name="connsiteY387" fmla="*/ 1565275 h 1971675"/>
              <a:gd name="connsiteX388" fmla="*/ 1009650 w 2349500"/>
              <a:gd name="connsiteY388" fmla="*/ 1555750 h 1971675"/>
              <a:gd name="connsiteX389" fmla="*/ 1006475 w 2349500"/>
              <a:gd name="connsiteY389" fmla="*/ 1549400 h 1971675"/>
              <a:gd name="connsiteX390" fmla="*/ 1000125 w 2349500"/>
              <a:gd name="connsiteY390" fmla="*/ 1546225 h 1971675"/>
              <a:gd name="connsiteX391" fmla="*/ 990600 w 2349500"/>
              <a:gd name="connsiteY391" fmla="*/ 1539875 h 1971675"/>
              <a:gd name="connsiteX392" fmla="*/ 968375 w 2349500"/>
              <a:gd name="connsiteY392" fmla="*/ 1530350 h 1971675"/>
              <a:gd name="connsiteX393" fmla="*/ 2009775 w 2349500"/>
              <a:gd name="connsiteY393" fmla="*/ 1403350 h 1971675"/>
              <a:gd name="connsiteX394" fmla="*/ 2016125 w 2349500"/>
              <a:gd name="connsiteY394" fmla="*/ 1403350 h 1971675"/>
              <a:gd name="connsiteX395" fmla="*/ 2022475 w 2349500"/>
              <a:gd name="connsiteY395" fmla="*/ 1403350 h 1971675"/>
              <a:gd name="connsiteX396" fmla="*/ 2022475 w 2349500"/>
              <a:gd name="connsiteY396" fmla="*/ 1406525 h 1971675"/>
              <a:gd name="connsiteX397" fmla="*/ 2019300 w 2349500"/>
              <a:gd name="connsiteY397" fmla="*/ 1422400 h 1971675"/>
              <a:gd name="connsiteX398" fmla="*/ 2019300 w 2349500"/>
              <a:gd name="connsiteY398" fmla="*/ 1438275 h 1971675"/>
              <a:gd name="connsiteX399" fmla="*/ 2019300 w 2349500"/>
              <a:gd name="connsiteY399" fmla="*/ 1444625 h 1971675"/>
              <a:gd name="connsiteX400" fmla="*/ 2022475 w 2349500"/>
              <a:gd name="connsiteY400" fmla="*/ 1444625 h 1971675"/>
              <a:gd name="connsiteX401" fmla="*/ 2032000 w 2349500"/>
              <a:gd name="connsiteY401" fmla="*/ 1444625 h 1971675"/>
              <a:gd name="connsiteX402" fmla="*/ 2041525 w 2349500"/>
              <a:gd name="connsiteY402" fmla="*/ 1447800 h 1971675"/>
              <a:gd name="connsiteX403" fmla="*/ 2041525 w 2349500"/>
              <a:gd name="connsiteY403" fmla="*/ 1450975 h 1971675"/>
              <a:gd name="connsiteX404" fmla="*/ 2038350 w 2349500"/>
              <a:gd name="connsiteY404" fmla="*/ 1457325 h 1971675"/>
              <a:gd name="connsiteX405" fmla="*/ 2032000 w 2349500"/>
              <a:gd name="connsiteY405" fmla="*/ 1463675 h 1971675"/>
              <a:gd name="connsiteX406" fmla="*/ 2025650 w 2349500"/>
              <a:gd name="connsiteY406" fmla="*/ 1473200 h 1971675"/>
              <a:gd name="connsiteX407" fmla="*/ 2009775 w 2349500"/>
              <a:gd name="connsiteY407" fmla="*/ 1489075 h 1971675"/>
              <a:gd name="connsiteX408" fmla="*/ 1984375 w 2349500"/>
              <a:gd name="connsiteY408" fmla="*/ 1508125 h 1971675"/>
              <a:gd name="connsiteX409" fmla="*/ 1965325 w 2349500"/>
              <a:gd name="connsiteY409" fmla="*/ 1517650 h 1971675"/>
              <a:gd name="connsiteX410" fmla="*/ 1946275 w 2349500"/>
              <a:gd name="connsiteY410" fmla="*/ 1524000 h 1971675"/>
              <a:gd name="connsiteX411" fmla="*/ 1930400 w 2349500"/>
              <a:gd name="connsiteY411" fmla="*/ 1527175 h 1971675"/>
              <a:gd name="connsiteX412" fmla="*/ 1914525 w 2349500"/>
              <a:gd name="connsiteY412" fmla="*/ 1527175 h 1971675"/>
              <a:gd name="connsiteX413" fmla="*/ 1920875 w 2349500"/>
              <a:gd name="connsiteY413" fmla="*/ 1514475 h 1971675"/>
              <a:gd name="connsiteX414" fmla="*/ 1930400 w 2349500"/>
              <a:gd name="connsiteY414" fmla="*/ 1514475 h 1971675"/>
              <a:gd name="connsiteX415" fmla="*/ 1939925 w 2349500"/>
              <a:gd name="connsiteY415" fmla="*/ 1511300 h 1971675"/>
              <a:gd name="connsiteX416" fmla="*/ 1949450 w 2349500"/>
              <a:gd name="connsiteY416" fmla="*/ 1504950 h 1971675"/>
              <a:gd name="connsiteX417" fmla="*/ 1955800 w 2349500"/>
              <a:gd name="connsiteY417" fmla="*/ 1498600 h 1971675"/>
              <a:gd name="connsiteX418" fmla="*/ 1965325 w 2349500"/>
              <a:gd name="connsiteY418" fmla="*/ 1476375 h 1971675"/>
              <a:gd name="connsiteX419" fmla="*/ 1974850 w 2349500"/>
              <a:gd name="connsiteY419" fmla="*/ 1457325 h 1971675"/>
              <a:gd name="connsiteX420" fmla="*/ 1981200 w 2349500"/>
              <a:gd name="connsiteY420" fmla="*/ 1441450 h 1971675"/>
              <a:gd name="connsiteX421" fmla="*/ 1987550 w 2349500"/>
              <a:gd name="connsiteY421" fmla="*/ 1425575 h 1971675"/>
              <a:gd name="connsiteX422" fmla="*/ 2003425 w 2349500"/>
              <a:gd name="connsiteY422" fmla="*/ 1409700 h 1971675"/>
              <a:gd name="connsiteX423" fmla="*/ 1743075 w 2349500"/>
              <a:gd name="connsiteY423" fmla="*/ 1231900 h 1971675"/>
              <a:gd name="connsiteX424" fmla="*/ 1749425 w 2349500"/>
              <a:gd name="connsiteY424" fmla="*/ 1231900 h 1971675"/>
              <a:gd name="connsiteX425" fmla="*/ 1752600 w 2349500"/>
              <a:gd name="connsiteY425" fmla="*/ 1235075 h 1971675"/>
              <a:gd name="connsiteX426" fmla="*/ 1758950 w 2349500"/>
              <a:gd name="connsiteY426" fmla="*/ 1241425 h 1971675"/>
              <a:gd name="connsiteX427" fmla="*/ 1771650 w 2349500"/>
              <a:gd name="connsiteY427" fmla="*/ 1289050 h 1971675"/>
              <a:gd name="connsiteX428" fmla="*/ 1787525 w 2349500"/>
              <a:gd name="connsiteY428" fmla="*/ 1339850 h 1971675"/>
              <a:gd name="connsiteX429" fmla="*/ 1812472 w 2349500"/>
              <a:gd name="connsiteY429" fmla="*/ 1389743 h 1971675"/>
              <a:gd name="connsiteX430" fmla="*/ 1819275 w 2349500"/>
              <a:gd name="connsiteY430" fmla="*/ 1387475 h 1971675"/>
              <a:gd name="connsiteX431" fmla="*/ 1831975 w 2349500"/>
              <a:gd name="connsiteY431" fmla="*/ 1390650 h 1971675"/>
              <a:gd name="connsiteX432" fmla="*/ 1838325 w 2349500"/>
              <a:gd name="connsiteY432" fmla="*/ 1397000 h 1971675"/>
              <a:gd name="connsiteX433" fmla="*/ 1844675 w 2349500"/>
              <a:gd name="connsiteY433" fmla="*/ 1406525 h 1971675"/>
              <a:gd name="connsiteX434" fmla="*/ 1847850 w 2349500"/>
              <a:gd name="connsiteY434" fmla="*/ 1416050 h 1971675"/>
              <a:gd name="connsiteX435" fmla="*/ 1844675 w 2349500"/>
              <a:gd name="connsiteY435" fmla="*/ 1425575 h 1971675"/>
              <a:gd name="connsiteX436" fmla="*/ 1839072 w 2349500"/>
              <a:gd name="connsiteY436" fmla="*/ 1433980 h 1971675"/>
              <a:gd name="connsiteX437" fmla="*/ 1844675 w 2349500"/>
              <a:gd name="connsiteY437" fmla="*/ 1441450 h 1971675"/>
              <a:gd name="connsiteX438" fmla="*/ 1847850 w 2349500"/>
              <a:gd name="connsiteY438" fmla="*/ 1444625 h 1971675"/>
              <a:gd name="connsiteX439" fmla="*/ 1854200 w 2349500"/>
              <a:gd name="connsiteY439" fmla="*/ 1441450 h 1971675"/>
              <a:gd name="connsiteX440" fmla="*/ 1863725 w 2349500"/>
              <a:gd name="connsiteY440" fmla="*/ 1431925 h 1971675"/>
              <a:gd name="connsiteX441" fmla="*/ 1876425 w 2349500"/>
              <a:gd name="connsiteY441" fmla="*/ 1425575 h 1971675"/>
              <a:gd name="connsiteX442" fmla="*/ 1892300 w 2349500"/>
              <a:gd name="connsiteY442" fmla="*/ 1425575 h 1971675"/>
              <a:gd name="connsiteX443" fmla="*/ 1898650 w 2349500"/>
              <a:gd name="connsiteY443" fmla="*/ 1425575 h 1971675"/>
              <a:gd name="connsiteX444" fmla="*/ 1908175 w 2349500"/>
              <a:gd name="connsiteY444" fmla="*/ 1428750 h 1971675"/>
              <a:gd name="connsiteX445" fmla="*/ 1911350 w 2349500"/>
              <a:gd name="connsiteY445" fmla="*/ 1435100 h 1971675"/>
              <a:gd name="connsiteX446" fmla="*/ 1917700 w 2349500"/>
              <a:gd name="connsiteY446" fmla="*/ 1441450 h 1971675"/>
              <a:gd name="connsiteX447" fmla="*/ 1920875 w 2349500"/>
              <a:gd name="connsiteY447" fmla="*/ 1450975 h 1971675"/>
              <a:gd name="connsiteX448" fmla="*/ 1927225 w 2349500"/>
              <a:gd name="connsiteY448" fmla="*/ 1460500 h 1971675"/>
              <a:gd name="connsiteX449" fmla="*/ 1933575 w 2349500"/>
              <a:gd name="connsiteY449" fmla="*/ 1460500 h 1971675"/>
              <a:gd name="connsiteX450" fmla="*/ 1936750 w 2349500"/>
              <a:gd name="connsiteY450" fmla="*/ 1460500 h 1971675"/>
              <a:gd name="connsiteX451" fmla="*/ 1939925 w 2349500"/>
              <a:gd name="connsiteY451" fmla="*/ 1457325 h 1971675"/>
              <a:gd name="connsiteX452" fmla="*/ 1943100 w 2349500"/>
              <a:gd name="connsiteY452" fmla="*/ 1450975 h 1971675"/>
              <a:gd name="connsiteX453" fmla="*/ 1939925 w 2349500"/>
              <a:gd name="connsiteY453" fmla="*/ 1447800 h 1971675"/>
              <a:gd name="connsiteX454" fmla="*/ 1933575 w 2349500"/>
              <a:gd name="connsiteY454" fmla="*/ 1441450 h 1971675"/>
              <a:gd name="connsiteX455" fmla="*/ 1930400 w 2349500"/>
              <a:gd name="connsiteY455" fmla="*/ 1435100 h 1971675"/>
              <a:gd name="connsiteX456" fmla="*/ 1930400 w 2349500"/>
              <a:gd name="connsiteY456" fmla="*/ 1431925 h 1971675"/>
              <a:gd name="connsiteX457" fmla="*/ 1933575 w 2349500"/>
              <a:gd name="connsiteY457" fmla="*/ 1428750 h 1971675"/>
              <a:gd name="connsiteX458" fmla="*/ 1939925 w 2349500"/>
              <a:gd name="connsiteY458" fmla="*/ 1428750 h 1971675"/>
              <a:gd name="connsiteX459" fmla="*/ 1949450 w 2349500"/>
              <a:gd name="connsiteY459" fmla="*/ 1435100 h 1971675"/>
              <a:gd name="connsiteX460" fmla="*/ 1955800 w 2349500"/>
              <a:gd name="connsiteY460" fmla="*/ 1441450 h 1971675"/>
              <a:gd name="connsiteX461" fmla="*/ 1958975 w 2349500"/>
              <a:gd name="connsiteY461" fmla="*/ 1450975 h 1971675"/>
              <a:gd name="connsiteX462" fmla="*/ 1958975 w 2349500"/>
              <a:gd name="connsiteY462" fmla="*/ 1460500 h 1971675"/>
              <a:gd name="connsiteX463" fmla="*/ 1958975 w 2349500"/>
              <a:gd name="connsiteY463" fmla="*/ 1473200 h 1971675"/>
              <a:gd name="connsiteX464" fmla="*/ 1952625 w 2349500"/>
              <a:gd name="connsiteY464" fmla="*/ 1479550 h 1971675"/>
              <a:gd name="connsiteX465" fmla="*/ 1943100 w 2349500"/>
              <a:gd name="connsiteY465" fmla="*/ 1485900 h 1971675"/>
              <a:gd name="connsiteX466" fmla="*/ 1933575 w 2349500"/>
              <a:gd name="connsiteY466" fmla="*/ 1489075 h 1971675"/>
              <a:gd name="connsiteX467" fmla="*/ 1924050 w 2349500"/>
              <a:gd name="connsiteY467" fmla="*/ 1489075 h 1971675"/>
              <a:gd name="connsiteX468" fmla="*/ 1917700 w 2349500"/>
              <a:gd name="connsiteY468" fmla="*/ 1492250 h 1971675"/>
              <a:gd name="connsiteX469" fmla="*/ 1914525 w 2349500"/>
              <a:gd name="connsiteY469" fmla="*/ 1495425 h 1971675"/>
              <a:gd name="connsiteX470" fmla="*/ 1914525 w 2349500"/>
              <a:gd name="connsiteY470" fmla="*/ 1501775 h 1971675"/>
              <a:gd name="connsiteX471" fmla="*/ 1914525 w 2349500"/>
              <a:gd name="connsiteY471" fmla="*/ 1511300 h 1971675"/>
              <a:gd name="connsiteX472" fmla="*/ 1914525 w 2349500"/>
              <a:gd name="connsiteY472" fmla="*/ 1517650 h 1971675"/>
              <a:gd name="connsiteX473" fmla="*/ 1905000 w 2349500"/>
              <a:gd name="connsiteY473" fmla="*/ 1530350 h 1971675"/>
              <a:gd name="connsiteX474" fmla="*/ 1895475 w 2349500"/>
              <a:gd name="connsiteY474" fmla="*/ 1536700 h 1971675"/>
              <a:gd name="connsiteX475" fmla="*/ 1885950 w 2349500"/>
              <a:gd name="connsiteY475" fmla="*/ 1536700 h 1971675"/>
              <a:gd name="connsiteX476" fmla="*/ 1879600 w 2349500"/>
              <a:gd name="connsiteY476" fmla="*/ 1536700 h 1971675"/>
              <a:gd name="connsiteX477" fmla="*/ 1873250 w 2349500"/>
              <a:gd name="connsiteY477" fmla="*/ 1533525 h 1971675"/>
              <a:gd name="connsiteX478" fmla="*/ 1870075 w 2349500"/>
              <a:gd name="connsiteY478" fmla="*/ 1533525 h 1971675"/>
              <a:gd name="connsiteX479" fmla="*/ 1863725 w 2349500"/>
              <a:gd name="connsiteY479" fmla="*/ 1543050 h 1971675"/>
              <a:gd name="connsiteX480" fmla="*/ 1857375 w 2349500"/>
              <a:gd name="connsiteY480" fmla="*/ 1552575 h 1971675"/>
              <a:gd name="connsiteX481" fmla="*/ 1851025 w 2349500"/>
              <a:gd name="connsiteY481" fmla="*/ 1555750 h 1971675"/>
              <a:gd name="connsiteX482" fmla="*/ 1838325 w 2349500"/>
              <a:gd name="connsiteY482" fmla="*/ 1558925 h 1971675"/>
              <a:gd name="connsiteX483" fmla="*/ 1825625 w 2349500"/>
              <a:gd name="connsiteY483" fmla="*/ 1558925 h 1971675"/>
              <a:gd name="connsiteX484" fmla="*/ 1812925 w 2349500"/>
              <a:gd name="connsiteY484" fmla="*/ 1549400 h 1971675"/>
              <a:gd name="connsiteX485" fmla="*/ 1806575 w 2349500"/>
              <a:gd name="connsiteY485" fmla="*/ 1539875 h 1971675"/>
              <a:gd name="connsiteX486" fmla="*/ 1806575 w 2349500"/>
              <a:gd name="connsiteY486" fmla="*/ 1536700 h 1971675"/>
              <a:gd name="connsiteX487" fmla="*/ 1809750 w 2349500"/>
              <a:gd name="connsiteY487" fmla="*/ 1533525 h 1971675"/>
              <a:gd name="connsiteX488" fmla="*/ 1816100 w 2349500"/>
              <a:gd name="connsiteY488" fmla="*/ 1536700 h 1971675"/>
              <a:gd name="connsiteX489" fmla="*/ 1825625 w 2349500"/>
              <a:gd name="connsiteY489" fmla="*/ 1539875 h 1971675"/>
              <a:gd name="connsiteX490" fmla="*/ 1831975 w 2349500"/>
              <a:gd name="connsiteY490" fmla="*/ 1536700 h 1971675"/>
              <a:gd name="connsiteX491" fmla="*/ 1831975 w 2349500"/>
              <a:gd name="connsiteY491" fmla="*/ 1530350 h 1971675"/>
              <a:gd name="connsiteX492" fmla="*/ 1825625 w 2349500"/>
              <a:gd name="connsiteY492" fmla="*/ 1520825 h 1971675"/>
              <a:gd name="connsiteX493" fmla="*/ 1816100 w 2349500"/>
              <a:gd name="connsiteY493" fmla="*/ 1511300 h 1971675"/>
              <a:gd name="connsiteX494" fmla="*/ 1809750 w 2349500"/>
              <a:gd name="connsiteY494" fmla="*/ 1501775 h 1971675"/>
              <a:gd name="connsiteX495" fmla="*/ 1806575 w 2349500"/>
              <a:gd name="connsiteY495" fmla="*/ 1495425 h 1971675"/>
              <a:gd name="connsiteX496" fmla="*/ 1806575 w 2349500"/>
              <a:gd name="connsiteY496" fmla="*/ 1482725 h 1971675"/>
              <a:gd name="connsiteX497" fmla="*/ 1812925 w 2349500"/>
              <a:gd name="connsiteY497" fmla="*/ 1473200 h 1971675"/>
              <a:gd name="connsiteX498" fmla="*/ 1819275 w 2349500"/>
              <a:gd name="connsiteY498" fmla="*/ 1466850 h 1971675"/>
              <a:gd name="connsiteX499" fmla="*/ 1825625 w 2349500"/>
              <a:gd name="connsiteY499" fmla="*/ 1460500 h 1971675"/>
              <a:gd name="connsiteX500" fmla="*/ 1828800 w 2349500"/>
              <a:gd name="connsiteY500" fmla="*/ 1457325 h 1971675"/>
              <a:gd name="connsiteX501" fmla="*/ 1831975 w 2349500"/>
              <a:gd name="connsiteY501" fmla="*/ 1454150 h 1971675"/>
              <a:gd name="connsiteX502" fmla="*/ 1828800 w 2349500"/>
              <a:gd name="connsiteY502" fmla="*/ 1447800 h 1971675"/>
              <a:gd name="connsiteX503" fmla="*/ 1825096 w 2349500"/>
              <a:gd name="connsiteY503" fmla="*/ 1441450 h 1971675"/>
              <a:gd name="connsiteX504" fmla="*/ 1819275 w 2349500"/>
              <a:gd name="connsiteY504" fmla="*/ 1441450 h 1971675"/>
              <a:gd name="connsiteX505" fmla="*/ 1809750 w 2349500"/>
              <a:gd name="connsiteY505" fmla="*/ 1441450 h 1971675"/>
              <a:gd name="connsiteX506" fmla="*/ 1803400 w 2349500"/>
              <a:gd name="connsiteY506" fmla="*/ 1435100 h 1971675"/>
              <a:gd name="connsiteX507" fmla="*/ 1797050 w 2349500"/>
              <a:gd name="connsiteY507" fmla="*/ 1425575 h 1971675"/>
              <a:gd name="connsiteX508" fmla="*/ 1793875 w 2349500"/>
              <a:gd name="connsiteY508" fmla="*/ 1416050 h 1971675"/>
              <a:gd name="connsiteX509" fmla="*/ 1797050 w 2349500"/>
              <a:gd name="connsiteY509" fmla="*/ 1406525 h 1971675"/>
              <a:gd name="connsiteX510" fmla="*/ 1802098 w 2349500"/>
              <a:gd name="connsiteY510" fmla="*/ 1398954 h 1971675"/>
              <a:gd name="connsiteX511" fmla="*/ 1790700 w 2349500"/>
              <a:gd name="connsiteY511" fmla="*/ 1371600 h 1971675"/>
              <a:gd name="connsiteX512" fmla="*/ 1765300 w 2349500"/>
              <a:gd name="connsiteY512" fmla="*/ 1311275 h 1971675"/>
              <a:gd name="connsiteX513" fmla="*/ 1743075 w 2349500"/>
              <a:gd name="connsiteY513" fmla="*/ 1238250 h 1971675"/>
              <a:gd name="connsiteX514" fmla="*/ 1644650 w 2349500"/>
              <a:gd name="connsiteY514" fmla="*/ 1117600 h 1971675"/>
              <a:gd name="connsiteX515" fmla="*/ 1654175 w 2349500"/>
              <a:gd name="connsiteY515" fmla="*/ 1143000 h 1971675"/>
              <a:gd name="connsiteX516" fmla="*/ 1660525 w 2349500"/>
              <a:gd name="connsiteY516" fmla="*/ 1168400 h 1971675"/>
              <a:gd name="connsiteX517" fmla="*/ 1666875 w 2349500"/>
              <a:gd name="connsiteY517" fmla="*/ 1193800 h 1971675"/>
              <a:gd name="connsiteX518" fmla="*/ 1670050 w 2349500"/>
              <a:gd name="connsiteY518" fmla="*/ 1219200 h 1971675"/>
              <a:gd name="connsiteX519" fmla="*/ 1670050 w 2349500"/>
              <a:gd name="connsiteY519" fmla="*/ 1241425 h 1971675"/>
              <a:gd name="connsiteX520" fmla="*/ 1666875 w 2349500"/>
              <a:gd name="connsiteY520" fmla="*/ 1263650 h 1971675"/>
              <a:gd name="connsiteX521" fmla="*/ 1663700 w 2349500"/>
              <a:gd name="connsiteY521" fmla="*/ 1282700 h 1971675"/>
              <a:gd name="connsiteX522" fmla="*/ 1657350 w 2349500"/>
              <a:gd name="connsiteY522" fmla="*/ 1304925 h 1971675"/>
              <a:gd name="connsiteX523" fmla="*/ 1647825 w 2349500"/>
              <a:gd name="connsiteY523" fmla="*/ 1320800 h 1971675"/>
              <a:gd name="connsiteX524" fmla="*/ 1638300 w 2349500"/>
              <a:gd name="connsiteY524" fmla="*/ 1339850 h 1971675"/>
              <a:gd name="connsiteX525" fmla="*/ 1628775 w 2349500"/>
              <a:gd name="connsiteY525" fmla="*/ 1355725 h 1971675"/>
              <a:gd name="connsiteX526" fmla="*/ 1616075 w 2349500"/>
              <a:gd name="connsiteY526" fmla="*/ 1368425 h 1971675"/>
              <a:gd name="connsiteX527" fmla="*/ 1603375 w 2349500"/>
              <a:gd name="connsiteY527" fmla="*/ 1381125 h 1971675"/>
              <a:gd name="connsiteX528" fmla="*/ 1587500 w 2349500"/>
              <a:gd name="connsiteY528" fmla="*/ 1393825 h 1971675"/>
              <a:gd name="connsiteX529" fmla="*/ 1574800 w 2349500"/>
              <a:gd name="connsiteY529" fmla="*/ 1400175 h 1971675"/>
              <a:gd name="connsiteX530" fmla="*/ 1558925 w 2349500"/>
              <a:gd name="connsiteY530" fmla="*/ 1409700 h 1971675"/>
              <a:gd name="connsiteX531" fmla="*/ 1546225 w 2349500"/>
              <a:gd name="connsiteY531" fmla="*/ 1412875 h 1971675"/>
              <a:gd name="connsiteX532" fmla="*/ 1536700 w 2349500"/>
              <a:gd name="connsiteY532" fmla="*/ 1412875 h 1971675"/>
              <a:gd name="connsiteX533" fmla="*/ 1520825 w 2349500"/>
              <a:gd name="connsiteY533" fmla="*/ 1409700 h 1971675"/>
              <a:gd name="connsiteX534" fmla="*/ 1511300 w 2349500"/>
              <a:gd name="connsiteY534" fmla="*/ 1403350 h 1971675"/>
              <a:gd name="connsiteX535" fmla="*/ 1504950 w 2349500"/>
              <a:gd name="connsiteY535" fmla="*/ 1393825 h 1971675"/>
              <a:gd name="connsiteX536" fmla="*/ 1501775 w 2349500"/>
              <a:gd name="connsiteY536" fmla="*/ 1384300 h 1971675"/>
              <a:gd name="connsiteX537" fmla="*/ 1504950 w 2349500"/>
              <a:gd name="connsiteY537" fmla="*/ 1377950 h 1971675"/>
              <a:gd name="connsiteX538" fmla="*/ 1508125 w 2349500"/>
              <a:gd name="connsiteY538" fmla="*/ 1371600 h 1971675"/>
              <a:gd name="connsiteX539" fmla="*/ 1517650 w 2349500"/>
              <a:gd name="connsiteY539" fmla="*/ 1371600 h 1971675"/>
              <a:gd name="connsiteX540" fmla="*/ 1524000 w 2349500"/>
              <a:gd name="connsiteY540" fmla="*/ 1377950 h 1971675"/>
              <a:gd name="connsiteX541" fmla="*/ 1524000 w 2349500"/>
              <a:gd name="connsiteY541" fmla="*/ 1384300 h 1971675"/>
              <a:gd name="connsiteX542" fmla="*/ 1527175 w 2349500"/>
              <a:gd name="connsiteY542" fmla="*/ 1393825 h 1971675"/>
              <a:gd name="connsiteX543" fmla="*/ 1527175 w 2349500"/>
              <a:gd name="connsiteY543" fmla="*/ 1397000 h 1971675"/>
              <a:gd name="connsiteX544" fmla="*/ 1536700 w 2349500"/>
              <a:gd name="connsiteY544" fmla="*/ 1400175 h 1971675"/>
              <a:gd name="connsiteX545" fmla="*/ 1546225 w 2349500"/>
              <a:gd name="connsiteY545" fmla="*/ 1397000 h 1971675"/>
              <a:gd name="connsiteX546" fmla="*/ 1568450 w 2349500"/>
              <a:gd name="connsiteY546" fmla="*/ 1390650 h 1971675"/>
              <a:gd name="connsiteX547" fmla="*/ 1574800 w 2349500"/>
              <a:gd name="connsiteY547" fmla="*/ 1384300 h 1971675"/>
              <a:gd name="connsiteX548" fmla="*/ 1577975 w 2349500"/>
              <a:gd name="connsiteY548" fmla="*/ 1377950 h 1971675"/>
              <a:gd name="connsiteX549" fmla="*/ 1574800 w 2349500"/>
              <a:gd name="connsiteY549" fmla="*/ 1374775 h 1971675"/>
              <a:gd name="connsiteX550" fmla="*/ 1568450 w 2349500"/>
              <a:gd name="connsiteY550" fmla="*/ 1371600 h 1971675"/>
              <a:gd name="connsiteX551" fmla="*/ 1562100 w 2349500"/>
              <a:gd name="connsiteY551" fmla="*/ 1371600 h 1971675"/>
              <a:gd name="connsiteX552" fmla="*/ 1549400 w 2349500"/>
              <a:gd name="connsiteY552" fmla="*/ 1368425 h 1971675"/>
              <a:gd name="connsiteX553" fmla="*/ 1533525 w 2349500"/>
              <a:gd name="connsiteY553" fmla="*/ 1362075 h 1971675"/>
              <a:gd name="connsiteX554" fmla="*/ 1527175 w 2349500"/>
              <a:gd name="connsiteY554" fmla="*/ 1352550 h 1971675"/>
              <a:gd name="connsiteX555" fmla="*/ 1527175 w 2349500"/>
              <a:gd name="connsiteY555" fmla="*/ 1349375 h 1971675"/>
              <a:gd name="connsiteX556" fmla="*/ 1533525 w 2349500"/>
              <a:gd name="connsiteY556" fmla="*/ 1346200 h 1971675"/>
              <a:gd name="connsiteX557" fmla="*/ 1539875 w 2349500"/>
              <a:gd name="connsiteY557" fmla="*/ 1343025 h 1971675"/>
              <a:gd name="connsiteX558" fmla="*/ 1543050 w 2349500"/>
              <a:gd name="connsiteY558" fmla="*/ 1336675 h 1971675"/>
              <a:gd name="connsiteX559" fmla="*/ 1546225 w 2349500"/>
              <a:gd name="connsiteY559" fmla="*/ 1327150 h 1971675"/>
              <a:gd name="connsiteX560" fmla="*/ 1549400 w 2349500"/>
              <a:gd name="connsiteY560" fmla="*/ 1320800 h 1971675"/>
              <a:gd name="connsiteX561" fmla="*/ 1555750 w 2349500"/>
              <a:gd name="connsiteY561" fmla="*/ 1317625 h 1971675"/>
              <a:gd name="connsiteX562" fmla="*/ 1555750 w 2349500"/>
              <a:gd name="connsiteY562" fmla="*/ 1311275 h 1971675"/>
              <a:gd name="connsiteX563" fmla="*/ 1555750 w 2349500"/>
              <a:gd name="connsiteY563" fmla="*/ 1308100 h 1971675"/>
              <a:gd name="connsiteX564" fmla="*/ 1552575 w 2349500"/>
              <a:gd name="connsiteY564" fmla="*/ 1304925 h 1971675"/>
              <a:gd name="connsiteX565" fmla="*/ 1546225 w 2349500"/>
              <a:gd name="connsiteY565" fmla="*/ 1298575 h 1971675"/>
              <a:gd name="connsiteX566" fmla="*/ 1539875 w 2349500"/>
              <a:gd name="connsiteY566" fmla="*/ 1282700 h 1971675"/>
              <a:gd name="connsiteX567" fmla="*/ 1539875 w 2349500"/>
              <a:gd name="connsiteY567" fmla="*/ 1273175 h 1971675"/>
              <a:gd name="connsiteX568" fmla="*/ 1549400 w 2349500"/>
              <a:gd name="connsiteY568" fmla="*/ 1263650 h 1971675"/>
              <a:gd name="connsiteX569" fmla="*/ 1562100 w 2349500"/>
              <a:gd name="connsiteY569" fmla="*/ 1254125 h 1971675"/>
              <a:gd name="connsiteX570" fmla="*/ 1581150 w 2349500"/>
              <a:gd name="connsiteY570" fmla="*/ 1244600 h 1971675"/>
              <a:gd name="connsiteX571" fmla="*/ 1600200 w 2349500"/>
              <a:gd name="connsiteY571" fmla="*/ 1244600 h 1971675"/>
              <a:gd name="connsiteX572" fmla="*/ 1612900 w 2349500"/>
              <a:gd name="connsiteY572" fmla="*/ 1250950 h 1971675"/>
              <a:gd name="connsiteX573" fmla="*/ 1619250 w 2349500"/>
              <a:gd name="connsiteY573" fmla="*/ 1257300 h 1971675"/>
              <a:gd name="connsiteX574" fmla="*/ 1622425 w 2349500"/>
              <a:gd name="connsiteY574" fmla="*/ 1270000 h 1971675"/>
              <a:gd name="connsiteX575" fmla="*/ 1622425 w 2349500"/>
              <a:gd name="connsiteY575" fmla="*/ 1276350 h 1971675"/>
              <a:gd name="connsiteX576" fmla="*/ 1625600 w 2349500"/>
              <a:gd name="connsiteY576" fmla="*/ 1279525 h 1971675"/>
              <a:gd name="connsiteX577" fmla="*/ 1628775 w 2349500"/>
              <a:gd name="connsiteY577" fmla="*/ 1279525 h 1971675"/>
              <a:gd name="connsiteX578" fmla="*/ 1631950 w 2349500"/>
              <a:gd name="connsiteY578" fmla="*/ 1279525 h 1971675"/>
              <a:gd name="connsiteX579" fmla="*/ 1638300 w 2349500"/>
              <a:gd name="connsiteY579" fmla="*/ 1273175 h 1971675"/>
              <a:gd name="connsiteX580" fmla="*/ 1644650 w 2349500"/>
              <a:gd name="connsiteY580" fmla="*/ 1260475 h 1971675"/>
              <a:gd name="connsiteX581" fmla="*/ 1651000 w 2349500"/>
              <a:gd name="connsiteY581" fmla="*/ 1247775 h 1971675"/>
              <a:gd name="connsiteX582" fmla="*/ 1654175 w 2349500"/>
              <a:gd name="connsiteY582" fmla="*/ 1228725 h 1971675"/>
              <a:gd name="connsiteX583" fmla="*/ 1654175 w 2349500"/>
              <a:gd name="connsiteY583" fmla="*/ 1209675 h 1971675"/>
              <a:gd name="connsiteX584" fmla="*/ 1651000 w 2349500"/>
              <a:gd name="connsiteY584" fmla="*/ 1187450 h 1971675"/>
              <a:gd name="connsiteX585" fmla="*/ 1647825 w 2349500"/>
              <a:gd name="connsiteY585" fmla="*/ 1162050 h 1971675"/>
              <a:gd name="connsiteX586" fmla="*/ 1638300 w 2349500"/>
              <a:gd name="connsiteY586" fmla="*/ 1136650 h 1971675"/>
              <a:gd name="connsiteX587" fmla="*/ 2016125 w 2349500"/>
              <a:gd name="connsiteY587" fmla="*/ 1092200 h 1971675"/>
              <a:gd name="connsiteX588" fmla="*/ 2019300 w 2349500"/>
              <a:gd name="connsiteY588" fmla="*/ 1092200 h 1971675"/>
              <a:gd name="connsiteX589" fmla="*/ 2025650 w 2349500"/>
              <a:gd name="connsiteY589" fmla="*/ 1095375 h 1971675"/>
              <a:gd name="connsiteX590" fmla="*/ 2025650 w 2349500"/>
              <a:gd name="connsiteY590" fmla="*/ 1101725 h 1971675"/>
              <a:gd name="connsiteX591" fmla="*/ 2028825 w 2349500"/>
              <a:gd name="connsiteY591" fmla="*/ 1114425 h 1971675"/>
              <a:gd name="connsiteX592" fmla="*/ 2028825 w 2349500"/>
              <a:gd name="connsiteY592" fmla="*/ 1123950 h 1971675"/>
              <a:gd name="connsiteX593" fmla="*/ 2028825 w 2349500"/>
              <a:gd name="connsiteY593" fmla="*/ 1136650 h 1971675"/>
              <a:gd name="connsiteX594" fmla="*/ 2019300 w 2349500"/>
              <a:gd name="connsiteY594" fmla="*/ 1149350 h 1971675"/>
              <a:gd name="connsiteX595" fmla="*/ 2009775 w 2349500"/>
              <a:gd name="connsiteY595" fmla="*/ 1155700 h 1971675"/>
              <a:gd name="connsiteX596" fmla="*/ 2003425 w 2349500"/>
              <a:gd name="connsiteY596" fmla="*/ 1165225 h 1971675"/>
              <a:gd name="connsiteX597" fmla="*/ 2000250 w 2349500"/>
              <a:gd name="connsiteY597" fmla="*/ 1174750 h 1971675"/>
              <a:gd name="connsiteX598" fmla="*/ 2003425 w 2349500"/>
              <a:gd name="connsiteY598" fmla="*/ 1177925 h 1971675"/>
              <a:gd name="connsiteX599" fmla="*/ 2006600 w 2349500"/>
              <a:gd name="connsiteY599" fmla="*/ 1181100 h 1971675"/>
              <a:gd name="connsiteX600" fmla="*/ 2041525 w 2349500"/>
              <a:gd name="connsiteY600" fmla="*/ 1200150 h 1971675"/>
              <a:gd name="connsiteX601" fmla="*/ 2060575 w 2349500"/>
              <a:gd name="connsiteY601" fmla="*/ 1212850 h 1971675"/>
              <a:gd name="connsiteX602" fmla="*/ 2073275 w 2349500"/>
              <a:gd name="connsiteY602" fmla="*/ 1225550 h 1971675"/>
              <a:gd name="connsiteX603" fmla="*/ 2082800 w 2349500"/>
              <a:gd name="connsiteY603" fmla="*/ 1235075 h 1971675"/>
              <a:gd name="connsiteX604" fmla="*/ 2085975 w 2349500"/>
              <a:gd name="connsiteY604" fmla="*/ 1244600 h 1971675"/>
              <a:gd name="connsiteX605" fmla="*/ 2095500 w 2349500"/>
              <a:gd name="connsiteY605" fmla="*/ 1257300 h 1971675"/>
              <a:gd name="connsiteX606" fmla="*/ 2098675 w 2349500"/>
              <a:gd name="connsiteY606" fmla="*/ 1260475 h 1971675"/>
              <a:gd name="connsiteX607" fmla="*/ 2095500 w 2349500"/>
              <a:gd name="connsiteY607" fmla="*/ 1263650 h 1971675"/>
              <a:gd name="connsiteX608" fmla="*/ 2092325 w 2349500"/>
              <a:gd name="connsiteY608" fmla="*/ 1266825 h 1971675"/>
              <a:gd name="connsiteX609" fmla="*/ 2082800 w 2349500"/>
              <a:gd name="connsiteY609" fmla="*/ 1266825 h 1971675"/>
              <a:gd name="connsiteX610" fmla="*/ 2044700 w 2349500"/>
              <a:gd name="connsiteY610" fmla="*/ 1260475 h 1971675"/>
              <a:gd name="connsiteX611" fmla="*/ 2028825 w 2349500"/>
              <a:gd name="connsiteY611" fmla="*/ 1257300 h 1971675"/>
              <a:gd name="connsiteX612" fmla="*/ 2016125 w 2349500"/>
              <a:gd name="connsiteY612" fmla="*/ 1250950 h 1971675"/>
              <a:gd name="connsiteX613" fmla="*/ 2003425 w 2349500"/>
              <a:gd name="connsiteY613" fmla="*/ 1244600 h 1971675"/>
              <a:gd name="connsiteX614" fmla="*/ 2003425 w 2349500"/>
              <a:gd name="connsiteY614" fmla="*/ 1247775 h 1971675"/>
              <a:gd name="connsiteX615" fmla="*/ 2006600 w 2349500"/>
              <a:gd name="connsiteY615" fmla="*/ 1254125 h 1971675"/>
              <a:gd name="connsiteX616" fmla="*/ 2009775 w 2349500"/>
              <a:gd name="connsiteY616" fmla="*/ 1263650 h 1971675"/>
              <a:gd name="connsiteX617" fmla="*/ 2012950 w 2349500"/>
              <a:gd name="connsiteY617" fmla="*/ 1270000 h 1971675"/>
              <a:gd name="connsiteX618" fmla="*/ 2009775 w 2349500"/>
              <a:gd name="connsiteY618" fmla="*/ 1276350 h 1971675"/>
              <a:gd name="connsiteX619" fmla="*/ 1997075 w 2349500"/>
              <a:gd name="connsiteY619" fmla="*/ 1276350 h 1971675"/>
              <a:gd name="connsiteX620" fmla="*/ 1981200 w 2349500"/>
              <a:gd name="connsiteY620" fmla="*/ 1276350 h 1971675"/>
              <a:gd name="connsiteX621" fmla="*/ 1965325 w 2349500"/>
              <a:gd name="connsiteY621" fmla="*/ 1273175 h 1971675"/>
              <a:gd name="connsiteX622" fmla="*/ 1949450 w 2349500"/>
              <a:gd name="connsiteY622" fmla="*/ 1263650 h 1971675"/>
              <a:gd name="connsiteX623" fmla="*/ 1936750 w 2349500"/>
              <a:gd name="connsiteY623" fmla="*/ 1254125 h 1971675"/>
              <a:gd name="connsiteX624" fmla="*/ 1924050 w 2349500"/>
              <a:gd name="connsiteY624" fmla="*/ 1238250 h 1971675"/>
              <a:gd name="connsiteX625" fmla="*/ 1908175 w 2349500"/>
              <a:gd name="connsiteY625" fmla="*/ 1219200 h 1971675"/>
              <a:gd name="connsiteX626" fmla="*/ 1889125 w 2349500"/>
              <a:gd name="connsiteY626" fmla="*/ 1206500 h 1971675"/>
              <a:gd name="connsiteX627" fmla="*/ 1879600 w 2349500"/>
              <a:gd name="connsiteY627" fmla="*/ 1200150 h 1971675"/>
              <a:gd name="connsiteX628" fmla="*/ 1870075 w 2349500"/>
              <a:gd name="connsiteY628" fmla="*/ 1196975 h 1971675"/>
              <a:gd name="connsiteX629" fmla="*/ 1844675 w 2349500"/>
              <a:gd name="connsiteY629" fmla="*/ 1187450 h 1971675"/>
              <a:gd name="connsiteX630" fmla="*/ 1806575 w 2349500"/>
              <a:gd name="connsiteY630" fmla="*/ 1177925 h 1971675"/>
              <a:gd name="connsiteX631" fmla="*/ 1765300 w 2349500"/>
              <a:gd name="connsiteY631" fmla="*/ 1158875 h 1971675"/>
              <a:gd name="connsiteX632" fmla="*/ 1730375 w 2349500"/>
              <a:gd name="connsiteY632" fmla="*/ 1139825 h 1971675"/>
              <a:gd name="connsiteX633" fmla="*/ 1720850 w 2349500"/>
              <a:gd name="connsiteY633" fmla="*/ 1120775 h 1971675"/>
              <a:gd name="connsiteX634" fmla="*/ 1746250 w 2349500"/>
              <a:gd name="connsiteY634" fmla="*/ 1133475 h 1971675"/>
              <a:gd name="connsiteX635" fmla="*/ 1781175 w 2349500"/>
              <a:gd name="connsiteY635" fmla="*/ 1149350 h 1971675"/>
              <a:gd name="connsiteX636" fmla="*/ 1822450 w 2349500"/>
              <a:gd name="connsiteY636" fmla="*/ 1162050 h 1971675"/>
              <a:gd name="connsiteX637" fmla="*/ 1838325 w 2349500"/>
              <a:gd name="connsiteY637" fmla="*/ 1165225 h 1971675"/>
              <a:gd name="connsiteX638" fmla="*/ 1857375 w 2349500"/>
              <a:gd name="connsiteY638" fmla="*/ 1165225 h 1971675"/>
              <a:gd name="connsiteX639" fmla="*/ 1870075 w 2349500"/>
              <a:gd name="connsiteY639" fmla="*/ 1162050 h 1971675"/>
              <a:gd name="connsiteX640" fmla="*/ 1879600 w 2349500"/>
              <a:gd name="connsiteY640" fmla="*/ 1158875 h 1971675"/>
              <a:gd name="connsiteX641" fmla="*/ 1889125 w 2349500"/>
              <a:gd name="connsiteY641" fmla="*/ 1155700 h 1971675"/>
              <a:gd name="connsiteX642" fmla="*/ 1895475 w 2349500"/>
              <a:gd name="connsiteY642" fmla="*/ 1149350 h 1971675"/>
              <a:gd name="connsiteX643" fmla="*/ 1905000 w 2349500"/>
              <a:gd name="connsiteY643" fmla="*/ 1133475 h 1971675"/>
              <a:gd name="connsiteX644" fmla="*/ 1911350 w 2349500"/>
              <a:gd name="connsiteY644" fmla="*/ 1120775 h 1971675"/>
              <a:gd name="connsiteX645" fmla="*/ 1917700 w 2349500"/>
              <a:gd name="connsiteY645" fmla="*/ 1111250 h 1971675"/>
              <a:gd name="connsiteX646" fmla="*/ 1927225 w 2349500"/>
              <a:gd name="connsiteY646" fmla="*/ 1101725 h 1971675"/>
              <a:gd name="connsiteX647" fmla="*/ 1936750 w 2349500"/>
              <a:gd name="connsiteY647" fmla="*/ 1098550 h 1971675"/>
              <a:gd name="connsiteX648" fmla="*/ 1946275 w 2349500"/>
              <a:gd name="connsiteY648" fmla="*/ 1095375 h 1971675"/>
              <a:gd name="connsiteX649" fmla="*/ 1955800 w 2349500"/>
              <a:gd name="connsiteY649" fmla="*/ 1095375 h 1971675"/>
              <a:gd name="connsiteX650" fmla="*/ 1958975 w 2349500"/>
              <a:gd name="connsiteY650" fmla="*/ 1098550 h 1971675"/>
              <a:gd name="connsiteX651" fmla="*/ 1962150 w 2349500"/>
              <a:gd name="connsiteY651" fmla="*/ 1104900 h 1971675"/>
              <a:gd name="connsiteX652" fmla="*/ 1962150 w 2349500"/>
              <a:gd name="connsiteY652" fmla="*/ 1108075 h 1971675"/>
              <a:gd name="connsiteX653" fmla="*/ 1965325 w 2349500"/>
              <a:gd name="connsiteY653" fmla="*/ 1111250 h 1971675"/>
              <a:gd name="connsiteX654" fmla="*/ 1978025 w 2349500"/>
              <a:gd name="connsiteY654" fmla="*/ 1111250 h 1971675"/>
              <a:gd name="connsiteX655" fmla="*/ 1997075 w 2349500"/>
              <a:gd name="connsiteY655" fmla="*/ 1108075 h 1971675"/>
              <a:gd name="connsiteX656" fmla="*/ 2006600 w 2349500"/>
              <a:gd name="connsiteY656" fmla="*/ 1104900 h 1971675"/>
              <a:gd name="connsiteX657" fmla="*/ 2009775 w 2349500"/>
              <a:gd name="connsiteY657" fmla="*/ 1101725 h 1971675"/>
              <a:gd name="connsiteX658" fmla="*/ 2012950 w 2349500"/>
              <a:gd name="connsiteY658" fmla="*/ 1098550 h 1971675"/>
              <a:gd name="connsiteX659" fmla="*/ 631654 w 2349500"/>
              <a:gd name="connsiteY659" fmla="*/ 1083019 h 1971675"/>
              <a:gd name="connsiteX660" fmla="*/ 628650 w 2349500"/>
              <a:gd name="connsiteY660" fmla="*/ 1089025 h 1971675"/>
              <a:gd name="connsiteX661" fmla="*/ 622300 w 2349500"/>
              <a:gd name="connsiteY661" fmla="*/ 1095375 h 1971675"/>
              <a:gd name="connsiteX662" fmla="*/ 619125 w 2349500"/>
              <a:gd name="connsiteY662" fmla="*/ 1101725 h 1971675"/>
              <a:gd name="connsiteX663" fmla="*/ 619125 w 2349500"/>
              <a:gd name="connsiteY663" fmla="*/ 1111250 h 1971675"/>
              <a:gd name="connsiteX664" fmla="*/ 619125 w 2349500"/>
              <a:gd name="connsiteY664" fmla="*/ 1120775 h 1971675"/>
              <a:gd name="connsiteX665" fmla="*/ 622300 w 2349500"/>
              <a:gd name="connsiteY665" fmla="*/ 1127125 h 1971675"/>
              <a:gd name="connsiteX666" fmla="*/ 631825 w 2349500"/>
              <a:gd name="connsiteY666" fmla="*/ 1133475 h 1971675"/>
              <a:gd name="connsiteX667" fmla="*/ 641350 w 2349500"/>
              <a:gd name="connsiteY667" fmla="*/ 1133475 h 1971675"/>
              <a:gd name="connsiteX668" fmla="*/ 645511 w 2349500"/>
              <a:gd name="connsiteY668" fmla="*/ 1133475 h 1971675"/>
              <a:gd name="connsiteX669" fmla="*/ 635000 w 2349500"/>
              <a:gd name="connsiteY669" fmla="*/ 1095375 h 1971675"/>
              <a:gd name="connsiteX670" fmla="*/ 654558 w 2349500"/>
              <a:gd name="connsiteY670" fmla="*/ 1078611 h 1971675"/>
              <a:gd name="connsiteX671" fmla="*/ 665480 w 2349500"/>
              <a:gd name="connsiteY671" fmla="*/ 1127760 h 1971675"/>
              <a:gd name="connsiteX672" fmla="*/ 666750 w 2349500"/>
              <a:gd name="connsiteY672" fmla="*/ 1127125 h 1971675"/>
              <a:gd name="connsiteX673" fmla="*/ 676275 w 2349500"/>
              <a:gd name="connsiteY673" fmla="*/ 1120775 h 1971675"/>
              <a:gd name="connsiteX674" fmla="*/ 682625 w 2349500"/>
              <a:gd name="connsiteY674" fmla="*/ 1111250 h 1971675"/>
              <a:gd name="connsiteX675" fmla="*/ 682625 w 2349500"/>
              <a:gd name="connsiteY675" fmla="*/ 1101725 h 1971675"/>
              <a:gd name="connsiteX676" fmla="*/ 679450 w 2349500"/>
              <a:gd name="connsiteY676" fmla="*/ 1092200 h 1971675"/>
              <a:gd name="connsiteX677" fmla="*/ 673100 w 2349500"/>
              <a:gd name="connsiteY677" fmla="*/ 1085850 h 1971675"/>
              <a:gd name="connsiteX678" fmla="*/ 666750 w 2349500"/>
              <a:gd name="connsiteY678" fmla="*/ 1082675 h 1971675"/>
              <a:gd name="connsiteX679" fmla="*/ 657225 w 2349500"/>
              <a:gd name="connsiteY679" fmla="*/ 1079500 h 1971675"/>
              <a:gd name="connsiteX680" fmla="*/ 923925 w 2349500"/>
              <a:gd name="connsiteY680" fmla="*/ 952500 h 1971675"/>
              <a:gd name="connsiteX681" fmla="*/ 930275 w 2349500"/>
              <a:gd name="connsiteY681" fmla="*/ 955675 h 1971675"/>
              <a:gd name="connsiteX682" fmla="*/ 933450 w 2349500"/>
              <a:gd name="connsiteY682" fmla="*/ 958850 h 1971675"/>
              <a:gd name="connsiteX683" fmla="*/ 933450 w 2349500"/>
              <a:gd name="connsiteY683" fmla="*/ 965200 h 1971675"/>
              <a:gd name="connsiteX684" fmla="*/ 936625 w 2349500"/>
              <a:gd name="connsiteY684" fmla="*/ 968375 h 1971675"/>
              <a:gd name="connsiteX685" fmla="*/ 946150 w 2349500"/>
              <a:gd name="connsiteY685" fmla="*/ 965200 h 1971675"/>
              <a:gd name="connsiteX686" fmla="*/ 977900 w 2349500"/>
              <a:gd name="connsiteY686" fmla="*/ 958850 h 1971675"/>
              <a:gd name="connsiteX687" fmla="*/ 990600 w 2349500"/>
              <a:gd name="connsiteY687" fmla="*/ 958850 h 1971675"/>
              <a:gd name="connsiteX688" fmla="*/ 1006475 w 2349500"/>
              <a:gd name="connsiteY688" fmla="*/ 958850 h 1971675"/>
              <a:gd name="connsiteX689" fmla="*/ 1019175 w 2349500"/>
              <a:gd name="connsiteY689" fmla="*/ 965200 h 1971675"/>
              <a:gd name="connsiteX690" fmla="*/ 1031875 w 2349500"/>
              <a:gd name="connsiteY690" fmla="*/ 971550 h 1971675"/>
              <a:gd name="connsiteX691" fmla="*/ 1041400 w 2349500"/>
              <a:gd name="connsiteY691" fmla="*/ 981075 h 1971675"/>
              <a:gd name="connsiteX692" fmla="*/ 1047750 w 2349500"/>
              <a:gd name="connsiteY692" fmla="*/ 993775 h 1971675"/>
              <a:gd name="connsiteX693" fmla="*/ 1050925 w 2349500"/>
              <a:gd name="connsiteY693" fmla="*/ 1003300 h 1971675"/>
              <a:gd name="connsiteX694" fmla="*/ 1047750 w 2349500"/>
              <a:gd name="connsiteY694" fmla="*/ 1009650 h 1971675"/>
              <a:gd name="connsiteX695" fmla="*/ 1041400 w 2349500"/>
              <a:gd name="connsiteY695" fmla="*/ 1009650 h 1971675"/>
              <a:gd name="connsiteX696" fmla="*/ 1031875 w 2349500"/>
              <a:gd name="connsiteY696" fmla="*/ 1000125 h 1971675"/>
              <a:gd name="connsiteX697" fmla="*/ 1025525 w 2349500"/>
              <a:gd name="connsiteY697" fmla="*/ 990600 h 1971675"/>
              <a:gd name="connsiteX698" fmla="*/ 1012825 w 2349500"/>
              <a:gd name="connsiteY698" fmla="*/ 984250 h 1971675"/>
              <a:gd name="connsiteX699" fmla="*/ 1000125 w 2349500"/>
              <a:gd name="connsiteY699" fmla="*/ 977900 h 1971675"/>
              <a:gd name="connsiteX700" fmla="*/ 984250 w 2349500"/>
              <a:gd name="connsiteY700" fmla="*/ 974725 h 1971675"/>
              <a:gd name="connsiteX701" fmla="*/ 965200 w 2349500"/>
              <a:gd name="connsiteY701" fmla="*/ 977900 h 1971675"/>
              <a:gd name="connsiteX702" fmla="*/ 946150 w 2349500"/>
              <a:gd name="connsiteY702" fmla="*/ 990600 h 1971675"/>
              <a:gd name="connsiteX703" fmla="*/ 927100 w 2349500"/>
              <a:gd name="connsiteY703" fmla="*/ 1006475 h 1971675"/>
              <a:gd name="connsiteX704" fmla="*/ 911225 w 2349500"/>
              <a:gd name="connsiteY704" fmla="*/ 1031875 h 1971675"/>
              <a:gd name="connsiteX705" fmla="*/ 898525 w 2349500"/>
              <a:gd name="connsiteY705" fmla="*/ 1060450 h 1971675"/>
              <a:gd name="connsiteX706" fmla="*/ 885825 w 2349500"/>
              <a:gd name="connsiteY706" fmla="*/ 1098550 h 1971675"/>
              <a:gd name="connsiteX707" fmla="*/ 879475 w 2349500"/>
              <a:gd name="connsiteY707" fmla="*/ 1139825 h 1971675"/>
              <a:gd name="connsiteX708" fmla="*/ 876300 w 2349500"/>
              <a:gd name="connsiteY708" fmla="*/ 1187450 h 1971675"/>
              <a:gd name="connsiteX709" fmla="*/ 876300 w 2349500"/>
              <a:gd name="connsiteY709" fmla="*/ 1222375 h 1971675"/>
              <a:gd name="connsiteX710" fmla="*/ 882650 w 2349500"/>
              <a:gd name="connsiteY710" fmla="*/ 1260475 h 1971675"/>
              <a:gd name="connsiteX711" fmla="*/ 895350 w 2349500"/>
              <a:gd name="connsiteY711" fmla="*/ 1298575 h 1971675"/>
              <a:gd name="connsiteX712" fmla="*/ 908050 w 2349500"/>
              <a:gd name="connsiteY712" fmla="*/ 1333500 h 1971675"/>
              <a:gd name="connsiteX713" fmla="*/ 923925 w 2349500"/>
              <a:gd name="connsiteY713" fmla="*/ 1368425 h 1971675"/>
              <a:gd name="connsiteX714" fmla="*/ 942975 w 2349500"/>
              <a:gd name="connsiteY714" fmla="*/ 1403350 h 1971675"/>
              <a:gd name="connsiteX715" fmla="*/ 968375 w 2349500"/>
              <a:gd name="connsiteY715" fmla="*/ 1435100 h 1971675"/>
              <a:gd name="connsiteX716" fmla="*/ 993775 w 2349500"/>
              <a:gd name="connsiteY716" fmla="*/ 1466850 h 1971675"/>
              <a:gd name="connsiteX717" fmla="*/ 1019175 w 2349500"/>
              <a:gd name="connsiteY717" fmla="*/ 1495425 h 1971675"/>
              <a:gd name="connsiteX718" fmla="*/ 1050925 w 2349500"/>
              <a:gd name="connsiteY718" fmla="*/ 1524000 h 1971675"/>
              <a:gd name="connsiteX719" fmla="*/ 1082675 w 2349500"/>
              <a:gd name="connsiteY719" fmla="*/ 1546225 h 1971675"/>
              <a:gd name="connsiteX720" fmla="*/ 1114425 w 2349500"/>
              <a:gd name="connsiteY720" fmla="*/ 1565275 h 1971675"/>
              <a:gd name="connsiteX721" fmla="*/ 1149350 w 2349500"/>
              <a:gd name="connsiteY721" fmla="*/ 1584325 h 1971675"/>
              <a:gd name="connsiteX722" fmla="*/ 1187450 w 2349500"/>
              <a:gd name="connsiteY722" fmla="*/ 1597025 h 1971675"/>
              <a:gd name="connsiteX723" fmla="*/ 1222375 w 2349500"/>
              <a:gd name="connsiteY723" fmla="*/ 1606550 h 1971675"/>
              <a:gd name="connsiteX724" fmla="*/ 1260475 w 2349500"/>
              <a:gd name="connsiteY724" fmla="*/ 1609725 h 1971675"/>
              <a:gd name="connsiteX725" fmla="*/ 1266825 w 2349500"/>
              <a:gd name="connsiteY725" fmla="*/ 1609725 h 1971675"/>
              <a:gd name="connsiteX726" fmla="*/ 1266825 w 2349500"/>
              <a:gd name="connsiteY726" fmla="*/ 1606550 h 1971675"/>
              <a:gd name="connsiteX727" fmla="*/ 1247775 w 2349500"/>
              <a:gd name="connsiteY727" fmla="*/ 1593850 h 1971675"/>
              <a:gd name="connsiteX728" fmla="*/ 1238250 w 2349500"/>
              <a:gd name="connsiteY728" fmla="*/ 1587500 h 1971675"/>
              <a:gd name="connsiteX729" fmla="*/ 1225550 w 2349500"/>
              <a:gd name="connsiteY729" fmla="*/ 1577975 h 1971675"/>
              <a:gd name="connsiteX730" fmla="*/ 1212850 w 2349500"/>
              <a:gd name="connsiteY730" fmla="*/ 1565275 h 1971675"/>
              <a:gd name="connsiteX731" fmla="*/ 1203325 w 2349500"/>
              <a:gd name="connsiteY731" fmla="*/ 1552575 h 1971675"/>
              <a:gd name="connsiteX732" fmla="*/ 1193800 w 2349500"/>
              <a:gd name="connsiteY732" fmla="*/ 1533525 h 1971675"/>
              <a:gd name="connsiteX733" fmla="*/ 1187450 w 2349500"/>
              <a:gd name="connsiteY733" fmla="*/ 1517650 h 1971675"/>
              <a:gd name="connsiteX734" fmla="*/ 1181100 w 2349500"/>
              <a:gd name="connsiteY734" fmla="*/ 1498600 h 1971675"/>
              <a:gd name="connsiteX735" fmla="*/ 1181100 w 2349500"/>
              <a:gd name="connsiteY735" fmla="*/ 1479550 h 1971675"/>
              <a:gd name="connsiteX736" fmla="*/ 1181100 w 2349500"/>
              <a:gd name="connsiteY736" fmla="*/ 1460500 h 1971675"/>
              <a:gd name="connsiteX737" fmla="*/ 1187450 w 2349500"/>
              <a:gd name="connsiteY737" fmla="*/ 1441450 h 1971675"/>
              <a:gd name="connsiteX738" fmla="*/ 1193800 w 2349500"/>
              <a:gd name="connsiteY738" fmla="*/ 1428750 h 1971675"/>
              <a:gd name="connsiteX739" fmla="*/ 1203325 w 2349500"/>
              <a:gd name="connsiteY739" fmla="*/ 1412875 h 1971675"/>
              <a:gd name="connsiteX740" fmla="*/ 1212850 w 2349500"/>
              <a:gd name="connsiteY740" fmla="*/ 1403350 h 1971675"/>
              <a:gd name="connsiteX741" fmla="*/ 1228725 w 2349500"/>
              <a:gd name="connsiteY741" fmla="*/ 1393825 h 1971675"/>
              <a:gd name="connsiteX742" fmla="*/ 1241425 w 2349500"/>
              <a:gd name="connsiteY742" fmla="*/ 1390650 h 1971675"/>
              <a:gd name="connsiteX743" fmla="*/ 1257300 w 2349500"/>
              <a:gd name="connsiteY743" fmla="*/ 1387475 h 1971675"/>
              <a:gd name="connsiteX744" fmla="*/ 1273175 w 2349500"/>
              <a:gd name="connsiteY744" fmla="*/ 1390650 h 1971675"/>
              <a:gd name="connsiteX745" fmla="*/ 1285875 w 2349500"/>
              <a:gd name="connsiteY745" fmla="*/ 1393825 h 1971675"/>
              <a:gd name="connsiteX746" fmla="*/ 1295400 w 2349500"/>
              <a:gd name="connsiteY746" fmla="*/ 1403350 h 1971675"/>
              <a:gd name="connsiteX747" fmla="*/ 1304925 w 2349500"/>
              <a:gd name="connsiteY747" fmla="*/ 1409700 h 1971675"/>
              <a:gd name="connsiteX748" fmla="*/ 1308100 w 2349500"/>
              <a:gd name="connsiteY748" fmla="*/ 1422400 h 1971675"/>
              <a:gd name="connsiteX749" fmla="*/ 1314450 w 2349500"/>
              <a:gd name="connsiteY749" fmla="*/ 1431925 h 1971675"/>
              <a:gd name="connsiteX750" fmla="*/ 1317625 w 2349500"/>
              <a:gd name="connsiteY750" fmla="*/ 1447800 h 1971675"/>
              <a:gd name="connsiteX751" fmla="*/ 1314450 w 2349500"/>
              <a:gd name="connsiteY751" fmla="*/ 1460500 h 1971675"/>
              <a:gd name="connsiteX752" fmla="*/ 1311275 w 2349500"/>
              <a:gd name="connsiteY752" fmla="*/ 1470025 h 1971675"/>
              <a:gd name="connsiteX753" fmla="*/ 1304925 w 2349500"/>
              <a:gd name="connsiteY753" fmla="*/ 1479550 h 1971675"/>
              <a:gd name="connsiteX754" fmla="*/ 1298575 w 2349500"/>
              <a:gd name="connsiteY754" fmla="*/ 1485900 h 1971675"/>
              <a:gd name="connsiteX755" fmla="*/ 1282700 w 2349500"/>
              <a:gd name="connsiteY755" fmla="*/ 1495425 h 1971675"/>
              <a:gd name="connsiteX756" fmla="*/ 1276350 w 2349500"/>
              <a:gd name="connsiteY756" fmla="*/ 1498600 h 1971675"/>
              <a:gd name="connsiteX757" fmla="*/ 1270000 w 2349500"/>
              <a:gd name="connsiteY757" fmla="*/ 1498600 h 1971675"/>
              <a:gd name="connsiteX758" fmla="*/ 1260475 w 2349500"/>
              <a:gd name="connsiteY758" fmla="*/ 1495425 h 1971675"/>
              <a:gd name="connsiteX759" fmla="*/ 1257300 w 2349500"/>
              <a:gd name="connsiteY759" fmla="*/ 1492250 h 1971675"/>
              <a:gd name="connsiteX760" fmla="*/ 1257300 w 2349500"/>
              <a:gd name="connsiteY760" fmla="*/ 1485900 h 1971675"/>
              <a:gd name="connsiteX761" fmla="*/ 1260475 w 2349500"/>
              <a:gd name="connsiteY761" fmla="*/ 1479550 h 1971675"/>
              <a:gd name="connsiteX762" fmla="*/ 1263650 w 2349500"/>
              <a:gd name="connsiteY762" fmla="*/ 1470025 h 1971675"/>
              <a:gd name="connsiteX763" fmla="*/ 1260475 w 2349500"/>
              <a:gd name="connsiteY763" fmla="*/ 1457325 h 1971675"/>
              <a:gd name="connsiteX764" fmla="*/ 1250950 w 2349500"/>
              <a:gd name="connsiteY764" fmla="*/ 1450975 h 1971675"/>
              <a:gd name="connsiteX765" fmla="*/ 1244600 w 2349500"/>
              <a:gd name="connsiteY765" fmla="*/ 1447800 h 1971675"/>
              <a:gd name="connsiteX766" fmla="*/ 1235075 w 2349500"/>
              <a:gd name="connsiteY766" fmla="*/ 1447800 h 1971675"/>
              <a:gd name="connsiteX767" fmla="*/ 1228725 w 2349500"/>
              <a:gd name="connsiteY767" fmla="*/ 1447800 h 1971675"/>
              <a:gd name="connsiteX768" fmla="*/ 1222375 w 2349500"/>
              <a:gd name="connsiteY768" fmla="*/ 1450975 h 1971675"/>
              <a:gd name="connsiteX769" fmla="*/ 1212850 w 2349500"/>
              <a:gd name="connsiteY769" fmla="*/ 1460500 h 1971675"/>
              <a:gd name="connsiteX770" fmla="*/ 1206500 w 2349500"/>
              <a:gd name="connsiteY770" fmla="*/ 1479550 h 1971675"/>
              <a:gd name="connsiteX771" fmla="*/ 1203325 w 2349500"/>
              <a:gd name="connsiteY771" fmla="*/ 1504950 h 1971675"/>
              <a:gd name="connsiteX772" fmla="*/ 1206500 w 2349500"/>
              <a:gd name="connsiteY772" fmla="*/ 1520825 h 1971675"/>
              <a:gd name="connsiteX773" fmla="*/ 1212850 w 2349500"/>
              <a:gd name="connsiteY773" fmla="*/ 1536700 h 1971675"/>
              <a:gd name="connsiteX774" fmla="*/ 1222375 w 2349500"/>
              <a:gd name="connsiteY774" fmla="*/ 1555750 h 1971675"/>
              <a:gd name="connsiteX775" fmla="*/ 1238250 w 2349500"/>
              <a:gd name="connsiteY775" fmla="*/ 1571625 h 1971675"/>
              <a:gd name="connsiteX776" fmla="*/ 1257300 w 2349500"/>
              <a:gd name="connsiteY776" fmla="*/ 1587500 h 1971675"/>
              <a:gd name="connsiteX777" fmla="*/ 1282700 w 2349500"/>
              <a:gd name="connsiteY777" fmla="*/ 1600200 h 1971675"/>
              <a:gd name="connsiteX778" fmla="*/ 1314450 w 2349500"/>
              <a:gd name="connsiteY778" fmla="*/ 1606550 h 1971675"/>
              <a:gd name="connsiteX779" fmla="*/ 1349375 w 2349500"/>
              <a:gd name="connsiteY779" fmla="*/ 1609725 h 1971675"/>
              <a:gd name="connsiteX780" fmla="*/ 1384300 w 2349500"/>
              <a:gd name="connsiteY780" fmla="*/ 1606550 h 1971675"/>
              <a:gd name="connsiteX781" fmla="*/ 1419225 w 2349500"/>
              <a:gd name="connsiteY781" fmla="*/ 1600200 h 1971675"/>
              <a:gd name="connsiteX782" fmla="*/ 1454150 w 2349500"/>
              <a:gd name="connsiteY782" fmla="*/ 1593850 h 1971675"/>
              <a:gd name="connsiteX783" fmla="*/ 1482725 w 2349500"/>
              <a:gd name="connsiteY783" fmla="*/ 1581150 h 1971675"/>
              <a:gd name="connsiteX784" fmla="*/ 1527175 w 2349500"/>
              <a:gd name="connsiteY784" fmla="*/ 1562100 h 1971675"/>
              <a:gd name="connsiteX785" fmla="*/ 1549400 w 2349500"/>
              <a:gd name="connsiteY785" fmla="*/ 1549400 h 1971675"/>
              <a:gd name="connsiteX786" fmla="*/ 1552575 w 2349500"/>
              <a:gd name="connsiteY786" fmla="*/ 1546225 h 1971675"/>
              <a:gd name="connsiteX787" fmla="*/ 1546225 w 2349500"/>
              <a:gd name="connsiteY787" fmla="*/ 1546225 h 1971675"/>
              <a:gd name="connsiteX788" fmla="*/ 1530350 w 2349500"/>
              <a:gd name="connsiteY788" fmla="*/ 1546225 h 1971675"/>
              <a:gd name="connsiteX789" fmla="*/ 1514475 w 2349500"/>
              <a:gd name="connsiteY789" fmla="*/ 1549400 h 1971675"/>
              <a:gd name="connsiteX790" fmla="*/ 1495425 w 2349500"/>
              <a:gd name="connsiteY790" fmla="*/ 1546225 h 1971675"/>
              <a:gd name="connsiteX791" fmla="*/ 1473200 w 2349500"/>
              <a:gd name="connsiteY791" fmla="*/ 1539875 h 1971675"/>
              <a:gd name="connsiteX792" fmla="*/ 1454150 w 2349500"/>
              <a:gd name="connsiteY792" fmla="*/ 1533525 h 1971675"/>
              <a:gd name="connsiteX793" fmla="*/ 1435100 w 2349500"/>
              <a:gd name="connsiteY793" fmla="*/ 1520825 h 1971675"/>
              <a:gd name="connsiteX794" fmla="*/ 1419225 w 2349500"/>
              <a:gd name="connsiteY794" fmla="*/ 1504950 h 1971675"/>
              <a:gd name="connsiteX795" fmla="*/ 1409700 w 2349500"/>
              <a:gd name="connsiteY795" fmla="*/ 1485900 h 1971675"/>
              <a:gd name="connsiteX796" fmla="*/ 1406525 w 2349500"/>
              <a:gd name="connsiteY796" fmla="*/ 1473200 h 1971675"/>
              <a:gd name="connsiteX797" fmla="*/ 1406525 w 2349500"/>
              <a:gd name="connsiteY797" fmla="*/ 1460500 h 1971675"/>
              <a:gd name="connsiteX798" fmla="*/ 1406525 w 2349500"/>
              <a:gd name="connsiteY798" fmla="*/ 1450975 h 1971675"/>
              <a:gd name="connsiteX799" fmla="*/ 1409700 w 2349500"/>
              <a:gd name="connsiteY799" fmla="*/ 1438275 h 1971675"/>
              <a:gd name="connsiteX800" fmla="*/ 1416050 w 2349500"/>
              <a:gd name="connsiteY800" fmla="*/ 1428750 h 1971675"/>
              <a:gd name="connsiteX801" fmla="*/ 1422400 w 2349500"/>
              <a:gd name="connsiteY801" fmla="*/ 1419225 h 1971675"/>
              <a:gd name="connsiteX802" fmla="*/ 1431925 w 2349500"/>
              <a:gd name="connsiteY802" fmla="*/ 1412875 h 1971675"/>
              <a:gd name="connsiteX803" fmla="*/ 1441450 w 2349500"/>
              <a:gd name="connsiteY803" fmla="*/ 1406525 h 1971675"/>
              <a:gd name="connsiteX804" fmla="*/ 1450975 w 2349500"/>
              <a:gd name="connsiteY804" fmla="*/ 1403350 h 1971675"/>
              <a:gd name="connsiteX805" fmla="*/ 1463675 w 2349500"/>
              <a:gd name="connsiteY805" fmla="*/ 1400175 h 1971675"/>
              <a:gd name="connsiteX806" fmla="*/ 1479550 w 2349500"/>
              <a:gd name="connsiteY806" fmla="*/ 1403350 h 1971675"/>
              <a:gd name="connsiteX807" fmla="*/ 1492250 w 2349500"/>
              <a:gd name="connsiteY807" fmla="*/ 1412875 h 1971675"/>
              <a:gd name="connsiteX808" fmla="*/ 1501775 w 2349500"/>
              <a:gd name="connsiteY808" fmla="*/ 1425575 h 1971675"/>
              <a:gd name="connsiteX809" fmla="*/ 1504950 w 2349500"/>
              <a:gd name="connsiteY809" fmla="*/ 1431925 h 1971675"/>
              <a:gd name="connsiteX810" fmla="*/ 1504950 w 2349500"/>
              <a:gd name="connsiteY810" fmla="*/ 1441450 h 1971675"/>
              <a:gd name="connsiteX811" fmla="*/ 1501775 w 2349500"/>
              <a:gd name="connsiteY811" fmla="*/ 1450975 h 1971675"/>
              <a:gd name="connsiteX812" fmla="*/ 1498600 w 2349500"/>
              <a:gd name="connsiteY812" fmla="*/ 1460500 h 1971675"/>
              <a:gd name="connsiteX813" fmla="*/ 1489075 w 2349500"/>
              <a:gd name="connsiteY813" fmla="*/ 1470025 h 1971675"/>
              <a:gd name="connsiteX814" fmla="*/ 1479550 w 2349500"/>
              <a:gd name="connsiteY814" fmla="*/ 1473200 h 1971675"/>
              <a:gd name="connsiteX815" fmla="*/ 1470025 w 2349500"/>
              <a:gd name="connsiteY815" fmla="*/ 1473200 h 1971675"/>
              <a:gd name="connsiteX816" fmla="*/ 1466850 w 2349500"/>
              <a:gd name="connsiteY816" fmla="*/ 1470025 h 1971675"/>
              <a:gd name="connsiteX817" fmla="*/ 1466850 w 2349500"/>
              <a:gd name="connsiteY817" fmla="*/ 1460500 h 1971675"/>
              <a:gd name="connsiteX818" fmla="*/ 1466850 w 2349500"/>
              <a:gd name="connsiteY818" fmla="*/ 1457325 h 1971675"/>
              <a:gd name="connsiteX819" fmla="*/ 1463675 w 2349500"/>
              <a:gd name="connsiteY819" fmla="*/ 1454150 h 1971675"/>
              <a:gd name="connsiteX820" fmla="*/ 1454150 w 2349500"/>
              <a:gd name="connsiteY820" fmla="*/ 1450975 h 1971675"/>
              <a:gd name="connsiteX821" fmla="*/ 1441450 w 2349500"/>
              <a:gd name="connsiteY821" fmla="*/ 1450975 h 1971675"/>
              <a:gd name="connsiteX822" fmla="*/ 1435100 w 2349500"/>
              <a:gd name="connsiteY822" fmla="*/ 1454150 h 1971675"/>
              <a:gd name="connsiteX823" fmla="*/ 1431925 w 2349500"/>
              <a:gd name="connsiteY823" fmla="*/ 1460500 h 1971675"/>
              <a:gd name="connsiteX824" fmla="*/ 1428750 w 2349500"/>
              <a:gd name="connsiteY824" fmla="*/ 1470025 h 1971675"/>
              <a:gd name="connsiteX825" fmla="*/ 1431925 w 2349500"/>
              <a:gd name="connsiteY825" fmla="*/ 1479550 h 1971675"/>
              <a:gd name="connsiteX826" fmla="*/ 1431925 w 2349500"/>
              <a:gd name="connsiteY826" fmla="*/ 1489075 h 1971675"/>
              <a:gd name="connsiteX827" fmla="*/ 1438275 w 2349500"/>
              <a:gd name="connsiteY827" fmla="*/ 1501775 h 1971675"/>
              <a:gd name="connsiteX828" fmla="*/ 1447800 w 2349500"/>
              <a:gd name="connsiteY828" fmla="*/ 1511300 h 1971675"/>
              <a:gd name="connsiteX829" fmla="*/ 1463675 w 2349500"/>
              <a:gd name="connsiteY829" fmla="*/ 1520825 h 1971675"/>
              <a:gd name="connsiteX830" fmla="*/ 1479550 w 2349500"/>
              <a:gd name="connsiteY830" fmla="*/ 1527175 h 1971675"/>
              <a:gd name="connsiteX831" fmla="*/ 1501775 w 2349500"/>
              <a:gd name="connsiteY831" fmla="*/ 1530350 h 1971675"/>
              <a:gd name="connsiteX832" fmla="*/ 1546225 w 2349500"/>
              <a:gd name="connsiteY832" fmla="*/ 1527175 h 1971675"/>
              <a:gd name="connsiteX833" fmla="*/ 1565275 w 2349500"/>
              <a:gd name="connsiteY833" fmla="*/ 1520825 h 1971675"/>
              <a:gd name="connsiteX834" fmla="*/ 1584325 w 2349500"/>
              <a:gd name="connsiteY834" fmla="*/ 1514475 h 1971675"/>
              <a:gd name="connsiteX835" fmla="*/ 1600200 w 2349500"/>
              <a:gd name="connsiteY835" fmla="*/ 1508125 h 1971675"/>
              <a:gd name="connsiteX836" fmla="*/ 1616075 w 2349500"/>
              <a:gd name="connsiteY836" fmla="*/ 1495425 h 1971675"/>
              <a:gd name="connsiteX837" fmla="*/ 1631950 w 2349500"/>
              <a:gd name="connsiteY837" fmla="*/ 1482725 h 1971675"/>
              <a:gd name="connsiteX838" fmla="*/ 1647825 w 2349500"/>
              <a:gd name="connsiteY838" fmla="*/ 1466850 h 1971675"/>
              <a:gd name="connsiteX839" fmla="*/ 1663700 w 2349500"/>
              <a:gd name="connsiteY839" fmla="*/ 1466850 h 1971675"/>
              <a:gd name="connsiteX840" fmla="*/ 1679575 w 2349500"/>
              <a:gd name="connsiteY840" fmla="*/ 1470025 h 1971675"/>
              <a:gd name="connsiteX841" fmla="*/ 1692275 w 2349500"/>
              <a:gd name="connsiteY841" fmla="*/ 1482725 h 1971675"/>
              <a:gd name="connsiteX842" fmla="*/ 1698625 w 2349500"/>
              <a:gd name="connsiteY842" fmla="*/ 1498600 h 1971675"/>
              <a:gd name="connsiteX843" fmla="*/ 1676400 w 2349500"/>
              <a:gd name="connsiteY843" fmla="*/ 1530350 h 1971675"/>
              <a:gd name="connsiteX844" fmla="*/ 1654175 w 2349500"/>
              <a:gd name="connsiteY844" fmla="*/ 1565275 h 1971675"/>
              <a:gd name="connsiteX845" fmla="*/ 1644650 w 2349500"/>
              <a:gd name="connsiteY845" fmla="*/ 1584325 h 1971675"/>
              <a:gd name="connsiteX846" fmla="*/ 1635125 w 2349500"/>
              <a:gd name="connsiteY846" fmla="*/ 1603375 h 1971675"/>
              <a:gd name="connsiteX847" fmla="*/ 1631950 w 2349500"/>
              <a:gd name="connsiteY847" fmla="*/ 1622425 h 1971675"/>
              <a:gd name="connsiteX848" fmla="*/ 1628775 w 2349500"/>
              <a:gd name="connsiteY848" fmla="*/ 1641475 h 1971675"/>
              <a:gd name="connsiteX849" fmla="*/ 1635125 w 2349500"/>
              <a:gd name="connsiteY849" fmla="*/ 1663700 h 1971675"/>
              <a:gd name="connsiteX850" fmla="*/ 1644650 w 2349500"/>
              <a:gd name="connsiteY850" fmla="*/ 1682750 h 1971675"/>
              <a:gd name="connsiteX851" fmla="*/ 1657350 w 2349500"/>
              <a:gd name="connsiteY851" fmla="*/ 1692275 h 1971675"/>
              <a:gd name="connsiteX852" fmla="*/ 1670050 w 2349500"/>
              <a:gd name="connsiteY852" fmla="*/ 1695450 h 1971675"/>
              <a:gd name="connsiteX853" fmla="*/ 1682750 w 2349500"/>
              <a:gd name="connsiteY853" fmla="*/ 1695450 h 1971675"/>
              <a:gd name="connsiteX854" fmla="*/ 1695450 w 2349500"/>
              <a:gd name="connsiteY854" fmla="*/ 1689100 h 1971675"/>
              <a:gd name="connsiteX855" fmla="*/ 1704975 w 2349500"/>
              <a:gd name="connsiteY855" fmla="*/ 1679575 h 1971675"/>
              <a:gd name="connsiteX856" fmla="*/ 1708150 w 2349500"/>
              <a:gd name="connsiteY856" fmla="*/ 1670050 h 1971675"/>
              <a:gd name="connsiteX857" fmla="*/ 1708150 w 2349500"/>
              <a:gd name="connsiteY857" fmla="*/ 1660525 h 1971675"/>
              <a:gd name="connsiteX858" fmla="*/ 1704975 w 2349500"/>
              <a:gd name="connsiteY858" fmla="*/ 1657350 h 1971675"/>
              <a:gd name="connsiteX859" fmla="*/ 1701800 w 2349500"/>
              <a:gd name="connsiteY859" fmla="*/ 1654175 h 1971675"/>
              <a:gd name="connsiteX860" fmla="*/ 1695450 w 2349500"/>
              <a:gd name="connsiteY860" fmla="*/ 1654175 h 1971675"/>
              <a:gd name="connsiteX861" fmla="*/ 1689100 w 2349500"/>
              <a:gd name="connsiteY861" fmla="*/ 1654175 h 1971675"/>
              <a:gd name="connsiteX862" fmla="*/ 1685925 w 2349500"/>
              <a:gd name="connsiteY862" fmla="*/ 1654175 h 1971675"/>
              <a:gd name="connsiteX863" fmla="*/ 1685925 w 2349500"/>
              <a:gd name="connsiteY863" fmla="*/ 1647825 h 1971675"/>
              <a:gd name="connsiteX864" fmla="*/ 1692275 w 2349500"/>
              <a:gd name="connsiteY864" fmla="*/ 1638300 h 1971675"/>
              <a:gd name="connsiteX865" fmla="*/ 1704975 w 2349500"/>
              <a:gd name="connsiteY865" fmla="*/ 1631950 h 1971675"/>
              <a:gd name="connsiteX866" fmla="*/ 1717675 w 2349500"/>
              <a:gd name="connsiteY866" fmla="*/ 1625600 h 1971675"/>
              <a:gd name="connsiteX867" fmla="*/ 1727200 w 2349500"/>
              <a:gd name="connsiteY867" fmla="*/ 1625600 h 1971675"/>
              <a:gd name="connsiteX868" fmla="*/ 1733550 w 2349500"/>
              <a:gd name="connsiteY868" fmla="*/ 1628775 h 1971675"/>
              <a:gd name="connsiteX869" fmla="*/ 1743075 w 2349500"/>
              <a:gd name="connsiteY869" fmla="*/ 1635125 h 1971675"/>
              <a:gd name="connsiteX870" fmla="*/ 1749425 w 2349500"/>
              <a:gd name="connsiteY870" fmla="*/ 1644650 h 1971675"/>
              <a:gd name="connsiteX871" fmla="*/ 1752600 w 2349500"/>
              <a:gd name="connsiteY871" fmla="*/ 1657350 h 1971675"/>
              <a:gd name="connsiteX872" fmla="*/ 1755775 w 2349500"/>
              <a:gd name="connsiteY872" fmla="*/ 1670050 h 1971675"/>
              <a:gd name="connsiteX873" fmla="*/ 1755775 w 2349500"/>
              <a:gd name="connsiteY873" fmla="*/ 1685925 h 1971675"/>
              <a:gd name="connsiteX874" fmla="*/ 1755775 w 2349500"/>
              <a:gd name="connsiteY874" fmla="*/ 1698625 h 1971675"/>
              <a:gd name="connsiteX875" fmla="*/ 1749425 w 2349500"/>
              <a:gd name="connsiteY875" fmla="*/ 1711325 h 1971675"/>
              <a:gd name="connsiteX876" fmla="*/ 1736725 w 2349500"/>
              <a:gd name="connsiteY876" fmla="*/ 1724025 h 1971675"/>
              <a:gd name="connsiteX877" fmla="*/ 1724025 w 2349500"/>
              <a:gd name="connsiteY877" fmla="*/ 1730375 h 1971675"/>
              <a:gd name="connsiteX878" fmla="*/ 1701800 w 2349500"/>
              <a:gd name="connsiteY878" fmla="*/ 1733550 h 1971675"/>
              <a:gd name="connsiteX879" fmla="*/ 1685925 w 2349500"/>
              <a:gd name="connsiteY879" fmla="*/ 1733550 h 1971675"/>
              <a:gd name="connsiteX880" fmla="*/ 1670050 w 2349500"/>
              <a:gd name="connsiteY880" fmla="*/ 1730375 h 1971675"/>
              <a:gd name="connsiteX881" fmla="*/ 1660525 w 2349500"/>
              <a:gd name="connsiteY881" fmla="*/ 1724025 h 1971675"/>
              <a:gd name="connsiteX882" fmla="*/ 1647825 w 2349500"/>
              <a:gd name="connsiteY882" fmla="*/ 1717675 h 1971675"/>
              <a:gd name="connsiteX883" fmla="*/ 1631950 w 2349500"/>
              <a:gd name="connsiteY883" fmla="*/ 1698625 h 1971675"/>
              <a:gd name="connsiteX884" fmla="*/ 1619250 w 2349500"/>
              <a:gd name="connsiteY884" fmla="*/ 1679575 h 1971675"/>
              <a:gd name="connsiteX885" fmla="*/ 1612900 w 2349500"/>
              <a:gd name="connsiteY885" fmla="*/ 1660525 h 1971675"/>
              <a:gd name="connsiteX886" fmla="*/ 1609725 w 2349500"/>
              <a:gd name="connsiteY886" fmla="*/ 1641475 h 1971675"/>
              <a:gd name="connsiteX887" fmla="*/ 1609725 w 2349500"/>
              <a:gd name="connsiteY887" fmla="*/ 1616075 h 1971675"/>
              <a:gd name="connsiteX888" fmla="*/ 1612900 w 2349500"/>
              <a:gd name="connsiteY888" fmla="*/ 1609725 h 1971675"/>
              <a:gd name="connsiteX889" fmla="*/ 1609725 w 2349500"/>
              <a:gd name="connsiteY889" fmla="*/ 1609725 h 1971675"/>
              <a:gd name="connsiteX890" fmla="*/ 1600200 w 2349500"/>
              <a:gd name="connsiteY890" fmla="*/ 1619250 h 1971675"/>
              <a:gd name="connsiteX891" fmla="*/ 1555750 w 2349500"/>
              <a:gd name="connsiteY891" fmla="*/ 1663700 h 1971675"/>
              <a:gd name="connsiteX892" fmla="*/ 1530350 w 2349500"/>
              <a:gd name="connsiteY892" fmla="*/ 1689100 h 1971675"/>
              <a:gd name="connsiteX893" fmla="*/ 1498600 w 2349500"/>
              <a:gd name="connsiteY893" fmla="*/ 1714500 h 1971675"/>
              <a:gd name="connsiteX894" fmla="*/ 1460500 w 2349500"/>
              <a:gd name="connsiteY894" fmla="*/ 1739900 h 1971675"/>
              <a:gd name="connsiteX895" fmla="*/ 1419225 w 2349500"/>
              <a:gd name="connsiteY895" fmla="*/ 1765300 h 1971675"/>
              <a:gd name="connsiteX896" fmla="*/ 1368425 w 2349500"/>
              <a:gd name="connsiteY896" fmla="*/ 1790700 h 1971675"/>
              <a:gd name="connsiteX897" fmla="*/ 1311275 w 2349500"/>
              <a:gd name="connsiteY897" fmla="*/ 1812925 h 1971675"/>
              <a:gd name="connsiteX898" fmla="*/ 1270000 w 2349500"/>
              <a:gd name="connsiteY898" fmla="*/ 1825625 h 1971675"/>
              <a:gd name="connsiteX899" fmla="*/ 1174750 w 2349500"/>
              <a:gd name="connsiteY899" fmla="*/ 1863725 h 1971675"/>
              <a:gd name="connsiteX900" fmla="*/ 1117600 w 2349500"/>
              <a:gd name="connsiteY900" fmla="*/ 1885950 h 1971675"/>
              <a:gd name="connsiteX901" fmla="*/ 1057275 w 2349500"/>
              <a:gd name="connsiteY901" fmla="*/ 1914525 h 1971675"/>
              <a:gd name="connsiteX902" fmla="*/ 1003300 w 2349500"/>
              <a:gd name="connsiteY902" fmla="*/ 1943100 h 1971675"/>
              <a:gd name="connsiteX903" fmla="*/ 958850 w 2349500"/>
              <a:gd name="connsiteY903" fmla="*/ 1971675 h 1971675"/>
              <a:gd name="connsiteX904" fmla="*/ 955675 w 2349500"/>
              <a:gd name="connsiteY904" fmla="*/ 1965325 h 1971675"/>
              <a:gd name="connsiteX905" fmla="*/ 955675 w 2349500"/>
              <a:gd name="connsiteY905" fmla="*/ 1952625 h 1971675"/>
              <a:gd name="connsiteX906" fmla="*/ 955675 w 2349500"/>
              <a:gd name="connsiteY906" fmla="*/ 1943100 h 1971675"/>
              <a:gd name="connsiteX907" fmla="*/ 958850 w 2349500"/>
              <a:gd name="connsiteY907" fmla="*/ 1933575 h 1971675"/>
              <a:gd name="connsiteX908" fmla="*/ 965200 w 2349500"/>
              <a:gd name="connsiteY908" fmla="*/ 1924050 h 1971675"/>
              <a:gd name="connsiteX909" fmla="*/ 974725 w 2349500"/>
              <a:gd name="connsiteY909" fmla="*/ 1917700 h 1971675"/>
              <a:gd name="connsiteX910" fmla="*/ 974725 w 2349500"/>
              <a:gd name="connsiteY910" fmla="*/ 1914525 h 1971675"/>
              <a:gd name="connsiteX911" fmla="*/ 977900 w 2349500"/>
              <a:gd name="connsiteY911" fmla="*/ 1911350 h 1971675"/>
              <a:gd name="connsiteX912" fmla="*/ 974725 w 2349500"/>
              <a:gd name="connsiteY912" fmla="*/ 1905000 h 1971675"/>
              <a:gd name="connsiteX913" fmla="*/ 968375 w 2349500"/>
              <a:gd name="connsiteY913" fmla="*/ 1901825 h 1971675"/>
              <a:gd name="connsiteX914" fmla="*/ 958850 w 2349500"/>
              <a:gd name="connsiteY914" fmla="*/ 1901825 h 1971675"/>
              <a:gd name="connsiteX915" fmla="*/ 952500 w 2349500"/>
              <a:gd name="connsiteY915" fmla="*/ 1905000 h 1971675"/>
              <a:gd name="connsiteX916" fmla="*/ 946150 w 2349500"/>
              <a:gd name="connsiteY916" fmla="*/ 1905000 h 1971675"/>
              <a:gd name="connsiteX917" fmla="*/ 942975 w 2349500"/>
              <a:gd name="connsiteY917" fmla="*/ 1898650 h 1971675"/>
              <a:gd name="connsiteX918" fmla="*/ 942975 w 2349500"/>
              <a:gd name="connsiteY918" fmla="*/ 1889125 h 1971675"/>
              <a:gd name="connsiteX919" fmla="*/ 949325 w 2349500"/>
              <a:gd name="connsiteY919" fmla="*/ 1879600 h 1971675"/>
              <a:gd name="connsiteX920" fmla="*/ 955675 w 2349500"/>
              <a:gd name="connsiteY920" fmla="*/ 1870075 h 1971675"/>
              <a:gd name="connsiteX921" fmla="*/ 968375 w 2349500"/>
              <a:gd name="connsiteY921" fmla="*/ 1860550 h 1971675"/>
              <a:gd name="connsiteX922" fmla="*/ 981075 w 2349500"/>
              <a:gd name="connsiteY922" fmla="*/ 1857375 h 1971675"/>
              <a:gd name="connsiteX923" fmla="*/ 1006475 w 2349500"/>
              <a:gd name="connsiteY923" fmla="*/ 1847850 h 1971675"/>
              <a:gd name="connsiteX924" fmla="*/ 1031875 w 2349500"/>
              <a:gd name="connsiteY924" fmla="*/ 1844675 h 1971675"/>
              <a:gd name="connsiteX925" fmla="*/ 1038225 w 2349500"/>
              <a:gd name="connsiteY925" fmla="*/ 1844675 h 1971675"/>
              <a:gd name="connsiteX926" fmla="*/ 1041400 w 2349500"/>
              <a:gd name="connsiteY926" fmla="*/ 1841500 h 1971675"/>
              <a:gd name="connsiteX927" fmla="*/ 1038225 w 2349500"/>
              <a:gd name="connsiteY927" fmla="*/ 1838325 h 1971675"/>
              <a:gd name="connsiteX928" fmla="*/ 1028700 w 2349500"/>
              <a:gd name="connsiteY928" fmla="*/ 1835150 h 1971675"/>
              <a:gd name="connsiteX929" fmla="*/ 1016000 w 2349500"/>
              <a:gd name="connsiteY929" fmla="*/ 1831975 h 1971675"/>
              <a:gd name="connsiteX930" fmla="*/ 1003300 w 2349500"/>
              <a:gd name="connsiteY930" fmla="*/ 1822450 h 1971675"/>
              <a:gd name="connsiteX931" fmla="*/ 993775 w 2349500"/>
              <a:gd name="connsiteY931" fmla="*/ 1812925 h 1971675"/>
              <a:gd name="connsiteX932" fmla="*/ 987425 w 2349500"/>
              <a:gd name="connsiteY932" fmla="*/ 1806575 h 1971675"/>
              <a:gd name="connsiteX933" fmla="*/ 987425 w 2349500"/>
              <a:gd name="connsiteY933" fmla="*/ 1800225 h 1971675"/>
              <a:gd name="connsiteX934" fmla="*/ 987425 w 2349500"/>
              <a:gd name="connsiteY934" fmla="*/ 1793875 h 1971675"/>
              <a:gd name="connsiteX935" fmla="*/ 1000125 w 2349500"/>
              <a:gd name="connsiteY935" fmla="*/ 1778000 h 1971675"/>
              <a:gd name="connsiteX936" fmla="*/ 1016000 w 2349500"/>
              <a:gd name="connsiteY936" fmla="*/ 1771650 h 1971675"/>
              <a:gd name="connsiteX937" fmla="*/ 1031875 w 2349500"/>
              <a:gd name="connsiteY937" fmla="*/ 1765300 h 1971675"/>
              <a:gd name="connsiteX938" fmla="*/ 1063625 w 2349500"/>
              <a:gd name="connsiteY938" fmla="*/ 1758950 h 1971675"/>
              <a:gd name="connsiteX939" fmla="*/ 1089025 w 2349500"/>
              <a:gd name="connsiteY939" fmla="*/ 1758950 h 1971675"/>
              <a:gd name="connsiteX940" fmla="*/ 1098550 w 2349500"/>
              <a:gd name="connsiteY940" fmla="*/ 1758950 h 1971675"/>
              <a:gd name="connsiteX941" fmla="*/ 1101725 w 2349500"/>
              <a:gd name="connsiteY941" fmla="*/ 1755775 h 1971675"/>
              <a:gd name="connsiteX942" fmla="*/ 1101725 w 2349500"/>
              <a:gd name="connsiteY942" fmla="*/ 1749425 h 1971675"/>
              <a:gd name="connsiteX943" fmla="*/ 1104900 w 2349500"/>
              <a:gd name="connsiteY943" fmla="*/ 1743075 h 1971675"/>
              <a:gd name="connsiteX944" fmla="*/ 1111250 w 2349500"/>
              <a:gd name="connsiteY944" fmla="*/ 1736725 h 1971675"/>
              <a:gd name="connsiteX945" fmla="*/ 1123950 w 2349500"/>
              <a:gd name="connsiteY945" fmla="*/ 1730375 h 1971675"/>
              <a:gd name="connsiteX946" fmla="*/ 1158875 w 2349500"/>
              <a:gd name="connsiteY946" fmla="*/ 1730375 h 1971675"/>
              <a:gd name="connsiteX947" fmla="*/ 1177925 w 2349500"/>
              <a:gd name="connsiteY947" fmla="*/ 1733550 h 1971675"/>
              <a:gd name="connsiteX948" fmla="*/ 1203325 w 2349500"/>
              <a:gd name="connsiteY948" fmla="*/ 1739900 h 1971675"/>
              <a:gd name="connsiteX949" fmla="*/ 1228725 w 2349500"/>
              <a:gd name="connsiteY949" fmla="*/ 1746250 h 1971675"/>
              <a:gd name="connsiteX950" fmla="*/ 1257300 w 2349500"/>
              <a:gd name="connsiteY950" fmla="*/ 1749425 h 1971675"/>
              <a:gd name="connsiteX951" fmla="*/ 1279525 w 2349500"/>
              <a:gd name="connsiteY951" fmla="*/ 1749425 h 1971675"/>
              <a:gd name="connsiteX952" fmla="*/ 1295400 w 2349500"/>
              <a:gd name="connsiteY952" fmla="*/ 1749425 h 1971675"/>
              <a:gd name="connsiteX953" fmla="*/ 1298575 w 2349500"/>
              <a:gd name="connsiteY953" fmla="*/ 1746250 h 1971675"/>
              <a:gd name="connsiteX954" fmla="*/ 1301750 w 2349500"/>
              <a:gd name="connsiteY954" fmla="*/ 1743075 h 1971675"/>
              <a:gd name="connsiteX955" fmla="*/ 1298575 w 2349500"/>
              <a:gd name="connsiteY955" fmla="*/ 1739900 h 1971675"/>
              <a:gd name="connsiteX956" fmla="*/ 1292225 w 2349500"/>
              <a:gd name="connsiteY956" fmla="*/ 1739900 h 1971675"/>
              <a:gd name="connsiteX957" fmla="*/ 1285875 w 2349500"/>
              <a:gd name="connsiteY957" fmla="*/ 1736725 h 1971675"/>
              <a:gd name="connsiteX958" fmla="*/ 1279525 w 2349500"/>
              <a:gd name="connsiteY958" fmla="*/ 1730375 h 1971675"/>
              <a:gd name="connsiteX959" fmla="*/ 1273175 w 2349500"/>
              <a:gd name="connsiteY959" fmla="*/ 1720850 h 1971675"/>
              <a:gd name="connsiteX960" fmla="*/ 1273175 w 2349500"/>
              <a:gd name="connsiteY960" fmla="*/ 1713140 h 1971675"/>
              <a:gd name="connsiteX961" fmla="*/ 1266825 w 2349500"/>
              <a:gd name="connsiteY961" fmla="*/ 1714500 h 1971675"/>
              <a:gd name="connsiteX962" fmla="*/ 1206500 w 2349500"/>
              <a:gd name="connsiteY962" fmla="*/ 1720850 h 1971675"/>
              <a:gd name="connsiteX963" fmla="*/ 1143000 w 2349500"/>
              <a:gd name="connsiteY963" fmla="*/ 1720850 h 1971675"/>
              <a:gd name="connsiteX964" fmla="*/ 1076325 w 2349500"/>
              <a:gd name="connsiteY964" fmla="*/ 1720850 h 1971675"/>
              <a:gd name="connsiteX965" fmla="*/ 1006475 w 2349500"/>
              <a:gd name="connsiteY965" fmla="*/ 1714500 h 1971675"/>
              <a:gd name="connsiteX966" fmla="*/ 873125 w 2349500"/>
              <a:gd name="connsiteY966" fmla="*/ 1698625 h 1971675"/>
              <a:gd name="connsiteX967" fmla="*/ 758825 w 2349500"/>
              <a:gd name="connsiteY967" fmla="*/ 1682750 h 1971675"/>
              <a:gd name="connsiteX968" fmla="*/ 727075 w 2349500"/>
              <a:gd name="connsiteY968" fmla="*/ 1679575 h 1971675"/>
              <a:gd name="connsiteX969" fmla="*/ 704850 w 2349500"/>
              <a:gd name="connsiteY969" fmla="*/ 1679575 h 1971675"/>
              <a:gd name="connsiteX970" fmla="*/ 685800 w 2349500"/>
              <a:gd name="connsiteY970" fmla="*/ 1679575 h 1971675"/>
              <a:gd name="connsiteX971" fmla="*/ 673100 w 2349500"/>
              <a:gd name="connsiteY971" fmla="*/ 1689100 h 1971675"/>
              <a:gd name="connsiteX972" fmla="*/ 660400 w 2349500"/>
              <a:gd name="connsiteY972" fmla="*/ 1692275 h 1971675"/>
              <a:gd name="connsiteX973" fmla="*/ 650875 w 2349500"/>
              <a:gd name="connsiteY973" fmla="*/ 1692275 h 1971675"/>
              <a:gd name="connsiteX974" fmla="*/ 635000 w 2349500"/>
              <a:gd name="connsiteY974" fmla="*/ 1685925 h 1971675"/>
              <a:gd name="connsiteX975" fmla="*/ 628650 w 2349500"/>
              <a:gd name="connsiteY975" fmla="*/ 1685925 h 1971675"/>
              <a:gd name="connsiteX976" fmla="*/ 625475 w 2349500"/>
              <a:gd name="connsiteY976" fmla="*/ 1692275 h 1971675"/>
              <a:gd name="connsiteX977" fmla="*/ 622300 w 2349500"/>
              <a:gd name="connsiteY977" fmla="*/ 1701800 h 1971675"/>
              <a:gd name="connsiteX978" fmla="*/ 622300 w 2349500"/>
              <a:gd name="connsiteY978" fmla="*/ 1708150 h 1971675"/>
              <a:gd name="connsiteX979" fmla="*/ 628650 w 2349500"/>
              <a:gd name="connsiteY979" fmla="*/ 1724025 h 1971675"/>
              <a:gd name="connsiteX980" fmla="*/ 625475 w 2349500"/>
              <a:gd name="connsiteY980" fmla="*/ 1730375 h 1971675"/>
              <a:gd name="connsiteX981" fmla="*/ 622300 w 2349500"/>
              <a:gd name="connsiteY981" fmla="*/ 1739900 h 1971675"/>
              <a:gd name="connsiteX982" fmla="*/ 622300 w 2349500"/>
              <a:gd name="connsiteY982" fmla="*/ 1746250 h 1971675"/>
              <a:gd name="connsiteX983" fmla="*/ 625475 w 2349500"/>
              <a:gd name="connsiteY983" fmla="*/ 1752600 h 1971675"/>
              <a:gd name="connsiteX984" fmla="*/ 635000 w 2349500"/>
              <a:gd name="connsiteY984" fmla="*/ 1758950 h 1971675"/>
              <a:gd name="connsiteX985" fmla="*/ 644525 w 2349500"/>
              <a:gd name="connsiteY985" fmla="*/ 1765300 h 1971675"/>
              <a:gd name="connsiteX986" fmla="*/ 666750 w 2349500"/>
              <a:gd name="connsiteY986" fmla="*/ 1768475 h 1971675"/>
              <a:gd name="connsiteX987" fmla="*/ 673100 w 2349500"/>
              <a:gd name="connsiteY987" fmla="*/ 1774825 h 1971675"/>
              <a:gd name="connsiteX988" fmla="*/ 682625 w 2349500"/>
              <a:gd name="connsiteY988" fmla="*/ 1781175 h 1971675"/>
              <a:gd name="connsiteX989" fmla="*/ 688975 w 2349500"/>
              <a:gd name="connsiteY989" fmla="*/ 1790700 h 1971675"/>
              <a:gd name="connsiteX990" fmla="*/ 688975 w 2349500"/>
              <a:gd name="connsiteY990" fmla="*/ 1793875 h 1971675"/>
              <a:gd name="connsiteX991" fmla="*/ 685800 w 2349500"/>
              <a:gd name="connsiteY991" fmla="*/ 1797050 h 1971675"/>
              <a:gd name="connsiteX992" fmla="*/ 679450 w 2349500"/>
              <a:gd name="connsiteY992" fmla="*/ 1793875 h 1971675"/>
              <a:gd name="connsiteX993" fmla="*/ 663575 w 2349500"/>
              <a:gd name="connsiteY993" fmla="*/ 1787525 h 1971675"/>
              <a:gd name="connsiteX994" fmla="*/ 638175 w 2349500"/>
              <a:gd name="connsiteY994" fmla="*/ 1781175 h 1971675"/>
              <a:gd name="connsiteX995" fmla="*/ 625475 w 2349500"/>
              <a:gd name="connsiteY995" fmla="*/ 1778000 h 1971675"/>
              <a:gd name="connsiteX996" fmla="*/ 615950 w 2349500"/>
              <a:gd name="connsiteY996" fmla="*/ 1774825 h 1971675"/>
              <a:gd name="connsiteX997" fmla="*/ 606425 w 2349500"/>
              <a:gd name="connsiteY997" fmla="*/ 1768475 h 1971675"/>
              <a:gd name="connsiteX998" fmla="*/ 600075 w 2349500"/>
              <a:gd name="connsiteY998" fmla="*/ 1762125 h 1971675"/>
              <a:gd name="connsiteX999" fmla="*/ 593725 w 2349500"/>
              <a:gd name="connsiteY999" fmla="*/ 1749425 h 1971675"/>
              <a:gd name="connsiteX1000" fmla="*/ 590550 w 2349500"/>
              <a:gd name="connsiteY1000" fmla="*/ 1733550 h 1971675"/>
              <a:gd name="connsiteX1001" fmla="*/ 587375 w 2349500"/>
              <a:gd name="connsiteY1001" fmla="*/ 1711325 h 1971675"/>
              <a:gd name="connsiteX1002" fmla="*/ 590550 w 2349500"/>
              <a:gd name="connsiteY1002" fmla="*/ 1701800 h 1971675"/>
              <a:gd name="connsiteX1003" fmla="*/ 593725 w 2349500"/>
              <a:gd name="connsiteY1003" fmla="*/ 1689100 h 1971675"/>
              <a:gd name="connsiteX1004" fmla="*/ 596900 w 2349500"/>
              <a:gd name="connsiteY1004" fmla="*/ 1679575 h 1971675"/>
              <a:gd name="connsiteX1005" fmla="*/ 606425 w 2349500"/>
              <a:gd name="connsiteY1005" fmla="*/ 1673225 h 1971675"/>
              <a:gd name="connsiteX1006" fmla="*/ 622300 w 2349500"/>
              <a:gd name="connsiteY1006" fmla="*/ 1657350 h 1971675"/>
              <a:gd name="connsiteX1007" fmla="*/ 647700 w 2349500"/>
              <a:gd name="connsiteY1007" fmla="*/ 1644650 h 1971675"/>
              <a:gd name="connsiteX1008" fmla="*/ 673100 w 2349500"/>
              <a:gd name="connsiteY1008" fmla="*/ 1638300 h 1971675"/>
              <a:gd name="connsiteX1009" fmla="*/ 698500 w 2349500"/>
              <a:gd name="connsiteY1009" fmla="*/ 1635125 h 1971675"/>
              <a:gd name="connsiteX1010" fmla="*/ 727075 w 2349500"/>
              <a:gd name="connsiteY1010" fmla="*/ 1635125 h 1971675"/>
              <a:gd name="connsiteX1011" fmla="*/ 749300 w 2349500"/>
              <a:gd name="connsiteY1011" fmla="*/ 1638300 h 1971675"/>
              <a:gd name="connsiteX1012" fmla="*/ 800100 w 2349500"/>
              <a:gd name="connsiteY1012" fmla="*/ 1654175 h 1971675"/>
              <a:gd name="connsiteX1013" fmla="*/ 835025 w 2349500"/>
              <a:gd name="connsiteY1013" fmla="*/ 1663700 h 1971675"/>
              <a:gd name="connsiteX1014" fmla="*/ 844550 w 2349500"/>
              <a:gd name="connsiteY1014" fmla="*/ 1666875 h 1971675"/>
              <a:gd name="connsiteX1015" fmla="*/ 847725 w 2349500"/>
              <a:gd name="connsiteY1015" fmla="*/ 1663700 h 1971675"/>
              <a:gd name="connsiteX1016" fmla="*/ 844550 w 2349500"/>
              <a:gd name="connsiteY1016" fmla="*/ 1660525 h 1971675"/>
              <a:gd name="connsiteX1017" fmla="*/ 838200 w 2349500"/>
              <a:gd name="connsiteY1017" fmla="*/ 1657350 h 1971675"/>
              <a:gd name="connsiteX1018" fmla="*/ 793750 w 2349500"/>
              <a:gd name="connsiteY1018" fmla="*/ 1638300 h 1971675"/>
              <a:gd name="connsiteX1019" fmla="*/ 746125 w 2349500"/>
              <a:gd name="connsiteY1019" fmla="*/ 1616075 h 1971675"/>
              <a:gd name="connsiteX1020" fmla="*/ 701675 w 2349500"/>
              <a:gd name="connsiteY1020" fmla="*/ 1590675 h 1971675"/>
              <a:gd name="connsiteX1021" fmla="*/ 663575 w 2349500"/>
              <a:gd name="connsiteY1021" fmla="*/ 1565275 h 1971675"/>
              <a:gd name="connsiteX1022" fmla="*/ 603250 w 2349500"/>
              <a:gd name="connsiteY1022" fmla="*/ 1520825 h 1971675"/>
              <a:gd name="connsiteX1023" fmla="*/ 577850 w 2349500"/>
              <a:gd name="connsiteY1023" fmla="*/ 1504950 h 1971675"/>
              <a:gd name="connsiteX1024" fmla="*/ 555625 w 2349500"/>
              <a:gd name="connsiteY1024" fmla="*/ 1492250 h 1971675"/>
              <a:gd name="connsiteX1025" fmla="*/ 539750 w 2349500"/>
              <a:gd name="connsiteY1025" fmla="*/ 1485900 h 1971675"/>
              <a:gd name="connsiteX1026" fmla="*/ 520700 w 2349500"/>
              <a:gd name="connsiteY1026" fmla="*/ 1485900 h 1971675"/>
              <a:gd name="connsiteX1027" fmla="*/ 501650 w 2349500"/>
              <a:gd name="connsiteY1027" fmla="*/ 1492250 h 1971675"/>
              <a:gd name="connsiteX1028" fmla="*/ 495300 w 2349500"/>
              <a:gd name="connsiteY1028" fmla="*/ 1495425 h 1971675"/>
              <a:gd name="connsiteX1029" fmla="*/ 488950 w 2349500"/>
              <a:gd name="connsiteY1029" fmla="*/ 1501775 h 1971675"/>
              <a:gd name="connsiteX1030" fmla="*/ 476250 w 2349500"/>
              <a:gd name="connsiteY1030" fmla="*/ 1514475 h 1971675"/>
              <a:gd name="connsiteX1031" fmla="*/ 463550 w 2349500"/>
              <a:gd name="connsiteY1031" fmla="*/ 1520825 h 1971675"/>
              <a:gd name="connsiteX1032" fmla="*/ 454025 w 2349500"/>
              <a:gd name="connsiteY1032" fmla="*/ 1520825 h 1971675"/>
              <a:gd name="connsiteX1033" fmla="*/ 447675 w 2349500"/>
              <a:gd name="connsiteY1033" fmla="*/ 1514475 h 1971675"/>
              <a:gd name="connsiteX1034" fmla="*/ 441325 w 2349500"/>
              <a:gd name="connsiteY1034" fmla="*/ 1511300 h 1971675"/>
              <a:gd name="connsiteX1035" fmla="*/ 438150 w 2349500"/>
              <a:gd name="connsiteY1035" fmla="*/ 1504950 h 1971675"/>
              <a:gd name="connsiteX1036" fmla="*/ 438150 w 2349500"/>
              <a:gd name="connsiteY1036" fmla="*/ 1501775 h 1971675"/>
              <a:gd name="connsiteX1037" fmla="*/ 438150 w 2349500"/>
              <a:gd name="connsiteY1037" fmla="*/ 1495425 h 1971675"/>
              <a:gd name="connsiteX1038" fmla="*/ 441325 w 2349500"/>
              <a:gd name="connsiteY1038" fmla="*/ 1489075 h 1971675"/>
              <a:gd name="connsiteX1039" fmla="*/ 434975 w 2349500"/>
              <a:gd name="connsiteY1039" fmla="*/ 1489075 h 1971675"/>
              <a:gd name="connsiteX1040" fmla="*/ 428625 w 2349500"/>
              <a:gd name="connsiteY1040" fmla="*/ 1489075 h 1971675"/>
              <a:gd name="connsiteX1041" fmla="*/ 422275 w 2349500"/>
              <a:gd name="connsiteY1041" fmla="*/ 1489075 h 1971675"/>
              <a:gd name="connsiteX1042" fmla="*/ 419100 w 2349500"/>
              <a:gd name="connsiteY1042" fmla="*/ 1485900 h 1971675"/>
              <a:gd name="connsiteX1043" fmla="*/ 412750 w 2349500"/>
              <a:gd name="connsiteY1043" fmla="*/ 1482725 h 1971675"/>
              <a:gd name="connsiteX1044" fmla="*/ 406400 w 2349500"/>
              <a:gd name="connsiteY1044" fmla="*/ 1479550 h 1971675"/>
              <a:gd name="connsiteX1045" fmla="*/ 393700 w 2349500"/>
              <a:gd name="connsiteY1045" fmla="*/ 1482725 h 1971675"/>
              <a:gd name="connsiteX1046" fmla="*/ 387350 w 2349500"/>
              <a:gd name="connsiteY1046" fmla="*/ 1485900 h 1971675"/>
              <a:gd name="connsiteX1047" fmla="*/ 384175 w 2349500"/>
              <a:gd name="connsiteY1047" fmla="*/ 1485900 h 1971675"/>
              <a:gd name="connsiteX1048" fmla="*/ 384175 w 2349500"/>
              <a:gd name="connsiteY1048" fmla="*/ 1479550 h 1971675"/>
              <a:gd name="connsiteX1049" fmla="*/ 384175 w 2349500"/>
              <a:gd name="connsiteY1049" fmla="*/ 1473200 h 1971675"/>
              <a:gd name="connsiteX1050" fmla="*/ 393700 w 2349500"/>
              <a:gd name="connsiteY1050" fmla="*/ 1454150 h 1971675"/>
              <a:gd name="connsiteX1051" fmla="*/ 400050 w 2349500"/>
              <a:gd name="connsiteY1051" fmla="*/ 1444625 h 1971675"/>
              <a:gd name="connsiteX1052" fmla="*/ 409575 w 2349500"/>
              <a:gd name="connsiteY1052" fmla="*/ 1435100 h 1971675"/>
              <a:gd name="connsiteX1053" fmla="*/ 422275 w 2349500"/>
              <a:gd name="connsiteY1053" fmla="*/ 1428750 h 1971675"/>
              <a:gd name="connsiteX1054" fmla="*/ 434975 w 2349500"/>
              <a:gd name="connsiteY1054" fmla="*/ 1422400 h 1971675"/>
              <a:gd name="connsiteX1055" fmla="*/ 450850 w 2349500"/>
              <a:gd name="connsiteY1055" fmla="*/ 1419225 h 1971675"/>
              <a:gd name="connsiteX1056" fmla="*/ 466725 w 2349500"/>
              <a:gd name="connsiteY1056" fmla="*/ 1419225 h 1971675"/>
              <a:gd name="connsiteX1057" fmla="*/ 476250 w 2349500"/>
              <a:gd name="connsiteY1057" fmla="*/ 1416050 h 1971675"/>
              <a:gd name="connsiteX1058" fmla="*/ 476250 w 2349500"/>
              <a:gd name="connsiteY1058" fmla="*/ 1412875 h 1971675"/>
              <a:gd name="connsiteX1059" fmla="*/ 473075 w 2349500"/>
              <a:gd name="connsiteY1059" fmla="*/ 1412875 h 1971675"/>
              <a:gd name="connsiteX1060" fmla="*/ 450850 w 2349500"/>
              <a:gd name="connsiteY1060" fmla="*/ 1397000 h 1971675"/>
              <a:gd name="connsiteX1061" fmla="*/ 431800 w 2349500"/>
              <a:gd name="connsiteY1061" fmla="*/ 1390650 h 1971675"/>
              <a:gd name="connsiteX1062" fmla="*/ 412750 w 2349500"/>
              <a:gd name="connsiteY1062" fmla="*/ 1387475 h 1971675"/>
              <a:gd name="connsiteX1063" fmla="*/ 403225 w 2349500"/>
              <a:gd name="connsiteY1063" fmla="*/ 1387475 h 1971675"/>
              <a:gd name="connsiteX1064" fmla="*/ 396875 w 2349500"/>
              <a:gd name="connsiteY1064" fmla="*/ 1390650 h 1971675"/>
              <a:gd name="connsiteX1065" fmla="*/ 384175 w 2349500"/>
              <a:gd name="connsiteY1065" fmla="*/ 1403350 h 1971675"/>
              <a:gd name="connsiteX1066" fmla="*/ 374650 w 2349500"/>
              <a:gd name="connsiteY1066" fmla="*/ 1422400 h 1971675"/>
              <a:gd name="connsiteX1067" fmla="*/ 365125 w 2349500"/>
              <a:gd name="connsiteY1067" fmla="*/ 1438275 h 1971675"/>
              <a:gd name="connsiteX1068" fmla="*/ 355600 w 2349500"/>
              <a:gd name="connsiteY1068" fmla="*/ 1450975 h 1971675"/>
              <a:gd name="connsiteX1069" fmla="*/ 339725 w 2349500"/>
              <a:gd name="connsiteY1069" fmla="*/ 1460500 h 1971675"/>
              <a:gd name="connsiteX1070" fmla="*/ 327025 w 2349500"/>
              <a:gd name="connsiteY1070" fmla="*/ 1460500 h 1971675"/>
              <a:gd name="connsiteX1071" fmla="*/ 311150 w 2349500"/>
              <a:gd name="connsiteY1071" fmla="*/ 1457325 h 1971675"/>
              <a:gd name="connsiteX1072" fmla="*/ 301625 w 2349500"/>
              <a:gd name="connsiteY1072" fmla="*/ 1450975 h 1971675"/>
              <a:gd name="connsiteX1073" fmla="*/ 298450 w 2349500"/>
              <a:gd name="connsiteY1073" fmla="*/ 1441450 h 1971675"/>
              <a:gd name="connsiteX1074" fmla="*/ 298450 w 2349500"/>
              <a:gd name="connsiteY1074" fmla="*/ 1438275 h 1971675"/>
              <a:gd name="connsiteX1075" fmla="*/ 301625 w 2349500"/>
              <a:gd name="connsiteY1075" fmla="*/ 1431925 h 1971675"/>
              <a:gd name="connsiteX1076" fmla="*/ 307975 w 2349500"/>
              <a:gd name="connsiteY1076" fmla="*/ 1428750 h 1971675"/>
              <a:gd name="connsiteX1077" fmla="*/ 307975 w 2349500"/>
              <a:gd name="connsiteY1077" fmla="*/ 1425575 h 1971675"/>
              <a:gd name="connsiteX1078" fmla="*/ 304800 w 2349500"/>
              <a:gd name="connsiteY1078" fmla="*/ 1425575 h 1971675"/>
              <a:gd name="connsiteX1079" fmla="*/ 295275 w 2349500"/>
              <a:gd name="connsiteY1079" fmla="*/ 1425575 h 1971675"/>
              <a:gd name="connsiteX1080" fmla="*/ 285750 w 2349500"/>
              <a:gd name="connsiteY1080" fmla="*/ 1422400 h 1971675"/>
              <a:gd name="connsiteX1081" fmla="*/ 279400 w 2349500"/>
              <a:gd name="connsiteY1081" fmla="*/ 1419225 h 1971675"/>
              <a:gd name="connsiteX1082" fmla="*/ 273050 w 2349500"/>
              <a:gd name="connsiteY1082" fmla="*/ 1419225 h 1971675"/>
              <a:gd name="connsiteX1083" fmla="*/ 260350 w 2349500"/>
              <a:gd name="connsiteY1083" fmla="*/ 1422400 h 1971675"/>
              <a:gd name="connsiteX1084" fmla="*/ 254000 w 2349500"/>
              <a:gd name="connsiteY1084" fmla="*/ 1425575 h 1971675"/>
              <a:gd name="connsiteX1085" fmla="*/ 250825 w 2349500"/>
              <a:gd name="connsiteY1085" fmla="*/ 1425575 h 1971675"/>
              <a:gd name="connsiteX1086" fmla="*/ 250825 w 2349500"/>
              <a:gd name="connsiteY1086" fmla="*/ 1422400 h 1971675"/>
              <a:gd name="connsiteX1087" fmla="*/ 250825 w 2349500"/>
              <a:gd name="connsiteY1087" fmla="*/ 1416050 h 1971675"/>
              <a:gd name="connsiteX1088" fmla="*/ 257175 w 2349500"/>
              <a:gd name="connsiteY1088" fmla="*/ 1400175 h 1971675"/>
              <a:gd name="connsiteX1089" fmla="*/ 266700 w 2349500"/>
              <a:gd name="connsiteY1089" fmla="*/ 1387475 h 1971675"/>
              <a:gd name="connsiteX1090" fmla="*/ 279400 w 2349500"/>
              <a:gd name="connsiteY1090" fmla="*/ 1374775 h 1971675"/>
              <a:gd name="connsiteX1091" fmla="*/ 292100 w 2349500"/>
              <a:gd name="connsiteY1091" fmla="*/ 1365250 h 1971675"/>
              <a:gd name="connsiteX1092" fmla="*/ 298450 w 2349500"/>
              <a:gd name="connsiteY1092" fmla="*/ 1362075 h 1971675"/>
              <a:gd name="connsiteX1093" fmla="*/ 298450 w 2349500"/>
              <a:gd name="connsiteY1093" fmla="*/ 1358900 h 1971675"/>
              <a:gd name="connsiteX1094" fmla="*/ 292100 w 2349500"/>
              <a:gd name="connsiteY1094" fmla="*/ 1358900 h 1971675"/>
              <a:gd name="connsiteX1095" fmla="*/ 276225 w 2349500"/>
              <a:gd name="connsiteY1095" fmla="*/ 1362075 h 1971675"/>
              <a:gd name="connsiteX1096" fmla="*/ 263525 w 2349500"/>
              <a:gd name="connsiteY1096" fmla="*/ 1365250 h 1971675"/>
              <a:gd name="connsiteX1097" fmla="*/ 247650 w 2349500"/>
              <a:gd name="connsiteY1097" fmla="*/ 1374775 h 1971675"/>
              <a:gd name="connsiteX1098" fmla="*/ 234950 w 2349500"/>
              <a:gd name="connsiteY1098" fmla="*/ 1387475 h 1971675"/>
              <a:gd name="connsiteX1099" fmla="*/ 228600 w 2349500"/>
              <a:gd name="connsiteY1099" fmla="*/ 1397000 h 1971675"/>
              <a:gd name="connsiteX1100" fmla="*/ 225425 w 2349500"/>
              <a:gd name="connsiteY1100" fmla="*/ 1406525 h 1971675"/>
              <a:gd name="connsiteX1101" fmla="*/ 228600 w 2349500"/>
              <a:gd name="connsiteY1101" fmla="*/ 1412875 h 1971675"/>
              <a:gd name="connsiteX1102" fmla="*/ 231775 w 2349500"/>
              <a:gd name="connsiteY1102" fmla="*/ 1422400 h 1971675"/>
              <a:gd name="connsiteX1103" fmla="*/ 238125 w 2349500"/>
              <a:gd name="connsiteY1103" fmla="*/ 1431925 h 1971675"/>
              <a:gd name="connsiteX1104" fmla="*/ 238125 w 2349500"/>
              <a:gd name="connsiteY1104" fmla="*/ 1441450 h 1971675"/>
              <a:gd name="connsiteX1105" fmla="*/ 234950 w 2349500"/>
              <a:gd name="connsiteY1105" fmla="*/ 1450975 h 1971675"/>
              <a:gd name="connsiteX1106" fmla="*/ 231775 w 2349500"/>
              <a:gd name="connsiteY1106" fmla="*/ 1457325 h 1971675"/>
              <a:gd name="connsiteX1107" fmla="*/ 228600 w 2349500"/>
              <a:gd name="connsiteY1107" fmla="*/ 1463675 h 1971675"/>
              <a:gd name="connsiteX1108" fmla="*/ 228600 w 2349500"/>
              <a:gd name="connsiteY1108" fmla="*/ 1470025 h 1971675"/>
              <a:gd name="connsiteX1109" fmla="*/ 241300 w 2349500"/>
              <a:gd name="connsiteY1109" fmla="*/ 1482725 h 1971675"/>
              <a:gd name="connsiteX1110" fmla="*/ 247650 w 2349500"/>
              <a:gd name="connsiteY1110" fmla="*/ 1489075 h 1971675"/>
              <a:gd name="connsiteX1111" fmla="*/ 247650 w 2349500"/>
              <a:gd name="connsiteY1111" fmla="*/ 1495425 h 1971675"/>
              <a:gd name="connsiteX1112" fmla="*/ 244475 w 2349500"/>
              <a:gd name="connsiteY1112" fmla="*/ 1498600 h 1971675"/>
              <a:gd name="connsiteX1113" fmla="*/ 234950 w 2349500"/>
              <a:gd name="connsiteY1113" fmla="*/ 1498600 h 1971675"/>
              <a:gd name="connsiteX1114" fmla="*/ 219075 w 2349500"/>
              <a:gd name="connsiteY1114" fmla="*/ 1489075 h 1971675"/>
              <a:gd name="connsiteX1115" fmla="*/ 206375 w 2349500"/>
              <a:gd name="connsiteY1115" fmla="*/ 1476375 h 1971675"/>
              <a:gd name="connsiteX1116" fmla="*/ 196850 w 2349500"/>
              <a:gd name="connsiteY1116" fmla="*/ 1457325 h 1971675"/>
              <a:gd name="connsiteX1117" fmla="*/ 193675 w 2349500"/>
              <a:gd name="connsiteY1117" fmla="*/ 1447800 h 1971675"/>
              <a:gd name="connsiteX1118" fmla="*/ 190500 w 2349500"/>
              <a:gd name="connsiteY1118" fmla="*/ 1438275 h 1971675"/>
              <a:gd name="connsiteX1119" fmla="*/ 193675 w 2349500"/>
              <a:gd name="connsiteY1119" fmla="*/ 1422400 h 1971675"/>
              <a:gd name="connsiteX1120" fmla="*/ 196850 w 2349500"/>
              <a:gd name="connsiteY1120" fmla="*/ 1409700 h 1971675"/>
              <a:gd name="connsiteX1121" fmla="*/ 203200 w 2349500"/>
              <a:gd name="connsiteY1121" fmla="*/ 1400175 h 1971675"/>
              <a:gd name="connsiteX1122" fmla="*/ 209550 w 2349500"/>
              <a:gd name="connsiteY1122" fmla="*/ 1387475 h 1971675"/>
              <a:gd name="connsiteX1123" fmla="*/ 219075 w 2349500"/>
              <a:gd name="connsiteY1123" fmla="*/ 1377950 h 1971675"/>
              <a:gd name="connsiteX1124" fmla="*/ 228600 w 2349500"/>
              <a:gd name="connsiteY1124" fmla="*/ 1371600 h 1971675"/>
              <a:gd name="connsiteX1125" fmla="*/ 254000 w 2349500"/>
              <a:gd name="connsiteY1125" fmla="*/ 1358900 h 1971675"/>
              <a:gd name="connsiteX1126" fmla="*/ 285750 w 2349500"/>
              <a:gd name="connsiteY1126" fmla="*/ 1349375 h 1971675"/>
              <a:gd name="connsiteX1127" fmla="*/ 317500 w 2349500"/>
              <a:gd name="connsiteY1127" fmla="*/ 1343025 h 1971675"/>
              <a:gd name="connsiteX1128" fmla="*/ 349250 w 2349500"/>
              <a:gd name="connsiteY1128" fmla="*/ 1346200 h 1971675"/>
              <a:gd name="connsiteX1129" fmla="*/ 381000 w 2349500"/>
              <a:gd name="connsiteY1129" fmla="*/ 1349375 h 1971675"/>
              <a:gd name="connsiteX1130" fmla="*/ 412750 w 2349500"/>
              <a:gd name="connsiteY1130" fmla="*/ 1362075 h 1971675"/>
              <a:gd name="connsiteX1131" fmla="*/ 444500 w 2349500"/>
              <a:gd name="connsiteY1131" fmla="*/ 1377950 h 1971675"/>
              <a:gd name="connsiteX1132" fmla="*/ 479425 w 2349500"/>
              <a:gd name="connsiteY1132" fmla="*/ 1403350 h 1971675"/>
              <a:gd name="connsiteX1133" fmla="*/ 514350 w 2349500"/>
              <a:gd name="connsiteY1133" fmla="*/ 1428750 h 1971675"/>
              <a:gd name="connsiteX1134" fmla="*/ 590550 w 2349500"/>
              <a:gd name="connsiteY1134" fmla="*/ 1489075 h 1971675"/>
              <a:gd name="connsiteX1135" fmla="*/ 628650 w 2349500"/>
              <a:gd name="connsiteY1135" fmla="*/ 1520825 h 1971675"/>
              <a:gd name="connsiteX1136" fmla="*/ 673100 w 2349500"/>
              <a:gd name="connsiteY1136" fmla="*/ 1549400 h 1971675"/>
              <a:gd name="connsiteX1137" fmla="*/ 717550 w 2349500"/>
              <a:gd name="connsiteY1137" fmla="*/ 1581150 h 1971675"/>
              <a:gd name="connsiteX1138" fmla="*/ 762000 w 2349500"/>
              <a:gd name="connsiteY1138" fmla="*/ 1606550 h 1971675"/>
              <a:gd name="connsiteX1139" fmla="*/ 806450 w 2349500"/>
              <a:gd name="connsiteY1139" fmla="*/ 1628775 h 1971675"/>
              <a:gd name="connsiteX1140" fmla="*/ 854075 w 2349500"/>
              <a:gd name="connsiteY1140" fmla="*/ 1647825 h 1971675"/>
              <a:gd name="connsiteX1141" fmla="*/ 904875 w 2349500"/>
              <a:gd name="connsiteY1141" fmla="*/ 1663700 h 1971675"/>
              <a:gd name="connsiteX1142" fmla="*/ 958850 w 2349500"/>
              <a:gd name="connsiteY1142" fmla="*/ 1676400 h 1971675"/>
              <a:gd name="connsiteX1143" fmla="*/ 1025525 w 2349500"/>
              <a:gd name="connsiteY1143" fmla="*/ 1692275 h 1971675"/>
              <a:gd name="connsiteX1144" fmla="*/ 1098550 w 2349500"/>
              <a:gd name="connsiteY1144" fmla="*/ 1701800 h 1971675"/>
              <a:gd name="connsiteX1145" fmla="*/ 1111250 w 2349500"/>
              <a:gd name="connsiteY1145" fmla="*/ 1701800 h 1971675"/>
              <a:gd name="connsiteX1146" fmla="*/ 1114425 w 2349500"/>
              <a:gd name="connsiteY1146" fmla="*/ 1701800 h 1971675"/>
              <a:gd name="connsiteX1147" fmla="*/ 1111250 w 2349500"/>
              <a:gd name="connsiteY1147" fmla="*/ 1698625 h 1971675"/>
              <a:gd name="connsiteX1148" fmla="*/ 1101725 w 2349500"/>
              <a:gd name="connsiteY1148" fmla="*/ 1695450 h 1971675"/>
              <a:gd name="connsiteX1149" fmla="*/ 1041400 w 2349500"/>
              <a:gd name="connsiteY1149" fmla="*/ 1682750 h 1971675"/>
              <a:gd name="connsiteX1150" fmla="*/ 984250 w 2349500"/>
              <a:gd name="connsiteY1150" fmla="*/ 1666875 h 1971675"/>
              <a:gd name="connsiteX1151" fmla="*/ 930275 w 2349500"/>
              <a:gd name="connsiteY1151" fmla="*/ 1647825 h 1971675"/>
              <a:gd name="connsiteX1152" fmla="*/ 876300 w 2349500"/>
              <a:gd name="connsiteY1152" fmla="*/ 1625600 h 1971675"/>
              <a:gd name="connsiteX1153" fmla="*/ 825500 w 2349500"/>
              <a:gd name="connsiteY1153" fmla="*/ 1597025 h 1971675"/>
              <a:gd name="connsiteX1154" fmla="*/ 774700 w 2349500"/>
              <a:gd name="connsiteY1154" fmla="*/ 1562100 h 1971675"/>
              <a:gd name="connsiteX1155" fmla="*/ 720725 w 2349500"/>
              <a:gd name="connsiteY1155" fmla="*/ 1520825 h 1971675"/>
              <a:gd name="connsiteX1156" fmla="*/ 663575 w 2349500"/>
              <a:gd name="connsiteY1156" fmla="*/ 1470025 h 1971675"/>
              <a:gd name="connsiteX1157" fmla="*/ 625475 w 2349500"/>
              <a:gd name="connsiteY1157" fmla="*/ 1431925 h 1971675"/>
              <a:gd name="connsiteX1158" fmla="*/ 600075 w 2349500"/>
              <a:gd name="connsiteY1158" fmla="*/ 1403350 h 1971675"/>
              <a:gd name="connsiteX1159" fmla="*/ 587375 w 2349500"/>
              <a:gd name="connsiteY1159" fmla="*/ 1374775 h 1971675"/>
              <a:gd name="connsiteX1160" fmla="*/ 581025 w 2349500"/>
              <a:gd name="connsiteY1160" fmla="*/ 1349375 h 1971675"/>
              <a:gd name="connsiteX1161" fmla="*/ 577850 w 2349500"/>
              <a:gd name="connsiteY1161" fmla="*/ 1327150 h 1971675"/>
              <a:gd name="connsiteX1162" fmla="*/ 577850 w 2349500"/>
              <a:gd name="connsiteY1162" fmla="*/ 1304925 h 1971675"/>
              <a:gd name="connsiteX1163" fmla="*/ 581025 w 2349500"/>
              <a:gd name="connsiteY1163" fmla="*/ 1276350 h 1971675"/>
              <a:gd name="connsiteX1164" fmla="*/ 587375 w 2349500"/>
              <a:gd name="connsiteY1164" fmla="*/ 1263650 h 1971675"/>
              <a:gd name="connsiteX1165" fmla="*/ 590550 w 2349500"/>
              <a:gd name="connsiteY1165" fmla="*/ 1263650 h 1971675"/>
              <a:gd name="connsiteX1166" fmla="*/ 596900 w 2349500"/>
              <a:gd name="connsiteY1166" fmla="*/ 1266825 h 1971675"/>
              <a:gd name="connsiteX1167" fmla="*/ 600075 w 2349500"/>
              <a:gd name="connsiteY1167" fmla="*/ 1270000 h 1971675"/>
              <a:gd name="connsiteX1168" fmla="*/ 603250 w 2349500"/>
              <a:gd name="connsiteY1168" fmla="*/ 1266825 h 1971675"/>
              <a:gd name="connsiteX1169" fmla="*/ 606425 w 2349500"/>
              <a:gd name="connsiteY1169" fmla="*/ 1263650 h 1971675"/>
              <a:gd name="connsiteX1170" fmla="*/ 606425 w 2349500"/>
              <a:gd name="connsiteY1170" fmla="*/ 1257300 h 1971675"/>
              <a:gd name="connsiteX1171" fmla="*/ 612775 w 2349500"/>
              <a:gd name="connsiteY1171" fmla="*/ 1238250 h 1971675"/>
              <a:gd name="connsiteX1172" fmla="*/ 619125 w 2349500"/>
              <a:gd name="connsiteY1172" fmla="*/ 1225550 h 1971675"/>
              <a:gd name="connsiteX1173" fmla="*/ 625475 w 2349500"/>
              <a:gd name="connsiteY1173" fmla="*/ 1216025 h 1971675"/>
              <a:gd name="connsiteX1174" fmla="*/ 631825 w 2349500"/>
              <a:gd name="connsiteY1174" fmla="*/ 1209675 h 1971675"/>
              <a:gd name="connsiteX1175" fmla="*/ 638175 w 2349500"/>
              <a:gd name="connsiteY1175" fmla="*/ 1209675 h 1971675"/>
              <a:gd name="connsiteX1176" fmla="*/ 644525 w 2349500"/>
              <a:gd name="connsiteY1176" fmla="*/ 1216025 h 1971675"/>
              <a:gd name="connsiteX1177" fmla="*/ 644525 w 2349500"/>
              <a:gd name="connsiteY1177" fmla="*/ 1222375 h 1971675"/>
              <a:gd name="connsiteX1178" fmla="*/ 644525 w 2349500"/>
              <a:gd name="connsiteY1178" fmla="*/ 1235075 h 1971675"/>
              <a:gd name="connsiteX1179" fmla="*/ 644525 w 2349500"/>
              <a:gd name="connsiteY1179" fmla="*/ 1247775 h 1971675"/>
              <a:gd name="connsiteX1180" fmla="*/ 654050 w 2349500"/>
              <a:gd name="connsiteY1180" fmla="*/ 1270000 h 1971675"/>
              <a:gd name="connsiteX1181" fmla="*/ 657225 w 2349500"/>
              <a:gd name="connsiteY1181" fmla="*/ 1276350 h 1971675"/>
              <a:gd name="connsiteX1182" fmla="*/ 660400 w 2349500"/>
              <a:gd name="connsiteY1182" fmla="*/ 1282700 h 1971675"/>
              <a:gd name="connsiteX1183" fmla="*/ 666750 w 2349500"/>
              <a:gd name="connsiteY1183" fmla="*/ 1285875 h 1971675"/>
              <a:gd name="connsiteX1184" fmla="*/ 673100 w 2349500"/>
              <a:gd name="connsiteY1184" fmla="*/ 1285875 h 1971675"/>
              <a:gd name="connsiteX1185" fmla="*/ 682625 w 2349500"/>
              <a:gd name="connsiteY1185" fmla="*/ 1285875 h 1971675"/>
              <a:gd name="connsiteX1186" fmla="*/ 688975 w 2349500"/>
              <a:gd name="connsiteY1186" fmla="*/ 1289050 h 1971675"/>
              <a:gd name="connsiteX1187" fmla="*/ 698500 w 2349500"/>
              <a:gd name="connsiteY1187" fmla="*/ 1298575 h 1971675"/>
              <a:gd name="connsiteX1188" fmla="*/ 701675 w 2349500"/>
              <a:gd name="connsiteY1188" fmla="*/ 1308100 h 1971675"/>
              <a:gd name="connsiteX1189" fmla="*/ 704850 w 2349500"/>
              <a:gd name="connsiteY1189" fmla="*/ 1320800 h 1971675"/>
              <a:gd name="connsiteX1190" fmla="*/ 708025 w 2349500"/>
              <a:gd name="connsiteY1190" fmla="*/ 1339850 h 1971675"/>
              <a:gd name="connsiteX1191" fmla="*/ 708025 w 2349500"/>
              <a:gd name="connsiteY1191" fmla="*/ 1362075 h 1971675"/>
              <a:gd name="connsiteX1192" fmla="*/ 708025 w 2349500"/>
              <a:gd name="connsiteY1192" fmla="*/ 1387475 h 1971675"/>
              <a:gd name="connsiteX1193" fmla="*/ 708025 w 2349500"/>
              <a:gd name="connsiteY1193" fmla="*/ 1406525 h 1971675"/>
              <a:gd name="connsiteX1194" fmla="*/ 711200 w 2349500"/>
              <a:gd name="connsiteY1194" fmla="*/ 1428750 h 1971675"/>
              <a:gd name="connsiteX1195" fmla="*/ 714375 w 2349500"/>
              <a:gd name="connsiteY1195" fmla="*/ 1447800 h 1971675"/>
              <a:gd name="connsiteX1196" fmla="*/ 723900 w 2349500"/>
              <a:gd name="connsiteY1196" fmla="*/ 1463675 h 1971675"/>
              <a:gd name="connsiteX1197" fmla="*/ 739775 w 2349500"/>
              <a:gd name="connsiteY1197" fmla="*/ 1492250 h 1971675"/>
              <a:gd name="connsiteX1198" fmla="*/ 752475 w 2349500"/>
              <a:gd name="connsiteY1198" fmla="*/ 1511300 h 1971675"/>
              <a:gd name="connsiteX1199" fmla="*/ 762000 w 2349500"/>
              <a:gd name="connsiteY1199" fmla="*/ 1517650 h 1971675"/>
              <a:gd name="connsiteX1200" fmla="*/ 768350 w 2349500"/>
              <a:gd name="connsiteY1200" fmla="*/ 1514475 h 1971675"/>
              <a:gd name="connsiteX1201" fmla="*/ 768350 w 2349500"/>
              <a:gd name="connsiteY1201" fmla="*/ 1511300 h 1971675"/>
              <a:gd name="connsiteX1202" fmla="*/ 765175 w 2349500"/>
              <a:gd name="connsiteY1202" fmla="*/ 1501775 h 1971675"/>
              <a:gd name="connsiteX1203" fmla="*/ 762000 w 2349500"/>
              <a:gd name="connsiteY1203" fmla="*/ 1492250 h 1971675"/>
              <a:gd name="connsiteX1204" fmla="*/ 762000 w 2349500"/>
              <a:gd name="connsiteY1204" fmla="*/ 1482725 h 1971675"/>
              <a:gd name="connsiteX1205" fmla="*/ 762000 w 2349500"/>
              <a:gd name="connsiteY1205" fmla="*/ 1454150 h 1971675"/>
              <a:gd name="connsiteX1206" fmla="*/ 762000 w 2349500"/>
              <a:gd name="connsiteY1206" fmla="*/ 1450975 h 1971675"/>
              <a:gd name="connsiteX1207" fmla="*/ 765175 w 2349500"/>
              <a:gd name="connsiteY1207" fmla="*/ 1447800 h 1971675"/>
              <a:gd name="connsiteX1208" fmla="*/ 771525 w 2349500"/>
              <a:gd name="connsiteY1208" fmla="*/ 1447800 h 1971675"/>
              <a:gd name="connsiteX1209" fmla="*/ 781050 w 2349500"/>
              <a:gd name="connsiteY1209" fmla="*/ 1454150 h 1971675"/>
              <a:gd name="connsiteX1210" fmla="*/ 790575 w 2349500"/>
              <a:gd name="connsiteY1210" fmla="*/ 1460500 h 1971675"/>
              <a:gd name="connsiteX1211" fmla="*/ 800100 w 2349500"/>
              <a:gd name="connsiteY1211" fmla="*/ 1466850 h 1971675"/>
              <a:gd name="connsiteX1212" fmla="*/ 803275 w 2349500"/>
              <a:gd name="connsiteY1212" fmla="*/ 1463675 h 1971675"/>
              <a:gd name="connsiteX1213" fmla="*/ 800100 w 2349500"/>
              <a:gd name="connsiteY1213" fmla="*/ 1457325 h 1971675"/>
              <a:gd name="connsiteX1214" fmla="*/ 800100 w 2349500"/>
              <a:gd name="connsiteY1214" fmla="*/ 1454679 h 1971675"/>
              <a:gd name="connsiteX1215" fmla="*/ 793750 w 2349500"/>
              <a:gd name="connsiteY1215" fmla="*/ 1447800 h 1971675"/>
              <a:gd name="connsiteX1216" fmla="*/ 796925 w 2349500"/>
              <a:gd name="connsiteY1216" fmla="*/ 1419225 h 1971675"/>
              <a:gd name="connsiteX1217" fmla="*/ 801600 w 2349500"/>
              <a:gd name="connsiteY1217" fmla="*/ 1424750 h 1971675"/>
              <a:gd name="connsiteX1218" fmla="*/ 809625 w 2349500"/>
              <a:gd name="connsiteY1218" fmla="*/ 1403350 h 1971675"/>
              <a:gd name="connsiteX1219" fmla="*/ 815975 w 2349500"/>
              <a:gd name="connsiteY1219" fmla="*/ 1397000 h 1971675"/>
              <a:gd name="connsiteX1220" fmla="*/ 822325 w 2349500"/>
              <a:gd name="connsiteY1220" fmla="*/ 1397000 h 1971675"/>
              <a:gd name="connsiteX1221" fmla="*/ 828675 w 2349500"/>
              <a:gd name="connsiteY1221" fmla="*/ 1400175 h 1971675"/>
              <a:gd name="connsiteX1222" fmla="*/ 828675 w 2349500"/>
              <a:gd name="connsiteY1222" fmla="*/ 1406525 h 1971675"/>
              <a:gd name="connsiteX1223" fmla="*/ 835025 w 2349500"/>
              <a:gd name="connsiteY1223" fmla="*/ 1422400 h 1971675"/>
              <a:gd name="connsiteX1224" fmla="*/ 838200 w 2349500"/>
              <a:gd name="connsiteY1224" fmla="*/ 1428750 h 1971675"/>
              <a:gd name="connsiteX1225" fmla="*/ 847725 w 2349500"/>
              <a:gd name="connsiteY1225" fmla="*/ 1431925 h 1971675"/>
              <a:gd name="connsiteX1226" fmla="*/ 857250 w 2349500"/>
              <a:gd name="connsiteY1226" fmla="*/ 1438275 h 1971675"/>
              <a:gd name="connsiteX1227" fmla="*/ 866775 w 2349500"/>
              <a:gd name="connsiteY1227" fmla="*/ 1447800 h 1971675"/>
              <a:gd name="connsiteX1228" fmla="*/ 876300 w 2349500"/>
              <a:gd name="connsiteY1228" fmla="*/ 1466850 h 1971675"/>
              <a:gd name="connsiteX1229" fmla="*/ 882650 w 2349500"/>
              <a:gd name="connsiteY1229" fmla="*/ 1470025 h 1971675"/>
              <a:gd name="connsiteX1230" fmla="*/ 885825 w 2349500"/>
              <a:gd name="connsiteY1230" fmla="*/ 1466850 h 1971675"/>
              <a:gd name="connsiteX1231" fmla="*/ 888453 w 2349500"/>
              <a:gd name="connsiteY1231" fmla="*/ 1460281 h 1971675"/>
              <a:gd name="connsiteX1232" fmla="*/ 885825 w 2349500"/>
              <a:gd name="connsiteY1232" fmla="*/ 1457325 h 1971675"/>
              <a:gd name="connsiteX1233" fmla="*/ 860425 w 2349500"/>
              <a:gd name="connsiteY1233" fmla="*/ 1428750 h 1971675"/>
              <a:gd name="connsiteX1234" fmla="*/ 838200 w 2349500"/>
              <a:gd name="connsiteY1234" fmla="*/ 1400175 h 1971675"/>
              <a:gd name="connsiteX1235" fmla="*/ 819150 w 2349500"/>
              <a:gd name="connsiteY1235" fmla="*/ 1374775 h 1971675"/>
              <a:gd name="connsiteX1236" fmla="*/ 806450 w 2349500"/>
              <a:gd name="connsiteY1236" fmla="*/ 1352550 h 1971675"/>
              <a:gd name="connsiteX1237" fmla="*/ 803275 w 2349500"/>
              <a:gd name="connsiteY1237" fmla="*/ 1343025 h 1971675"/>
              <a:gd name="connsiteX1238" fmla="*/ 803275 w 2349500"/>
              <a:gd name="connsiteY1238" fmla="*/ 1333500 h 1971675"/>
              <a:gd name="connsiteX1239" fmla="*/ 809625 w 2349500"/>
              <a:gd name="connsiteY1239" fmla="*/ 1327150 h 1971675"/>
              <a:gd name="connsiteX1240" fmla="*/ 819150 w 2349500"/>
              <a:gd name="connsiteY1240" fmla="*/ 1327150 h 1971675"/>
              <a:gd name="connsiteX1241" fmla="*/ 828675 w 2349500"/>
              <a:gd name="connsiteY1241" fmla="*/ 1327150 h 1971675"/>
              <a:gd name="connsiteX1242" fmla="*/ 828675 w 2349500"/>
              <a:gd name="connsiteY1242" fmla="*/ 1323975 h 1971675"/>
              <a:gd name="connsiteX1243" fmla="*/ 825500 w 2349500"/>
              <a:gd name="connsiteY1243" fmla="*/ 1317625 h 1971675"/>
              <a:gd name="connsiteX1244" fmla="*/ 815975 w 2349500"/>
              <a:gd name="connsiteY1244" fmla="*/ 1311275 h 1971675"/>
              <a:gd name="connsiteX1245" fmla="*/ 803275 w 2349500"/>
              <a:gd name="connsiteY1245" fmla="*/ 1304925 h 1971675"/>
              <a:gd name="connsiteX1246" fmla="*/ 793750 w 2349500"/>
              <a:gd name="connsiteY1246" fmla="*/ 1298575 h 1971675"/>
              <a:gd name="connsiteX1247" fmla="*/ 784225 w 2349500"/>
              <a:gd name="connsiteY1247" fmla="*/ 1289050 h 1971675"/>
              <a:gd name="connsiteX1248" fmla="*/ 777875 w 2349500"/>
              <a:gd name="connsiteY1248" fmla="*/ 1276350 h 1971675"/>
              <a:gd name="connsiteX1249" fmla="*/ 768350 w 2349500"/>
              <a:gd name="connsiteY1249" fmla="*/ 1254125 h 1971675"/>
              <a:gd name="connsiteX1250" fmla="*/ 768350 w 2349500"/>
              <a:gd name="connsiteY1250" fmla="*/ 1228725 h 1971675"/>
              <a:gd name="connsiteX1251" fmla="*/ 771525 w 2349500"/>
              <a:gd name="connsiteY1251" fmla="*/ 1219200 h 1971675"/>
              <a:gd name="connsiteX1252" fmla="*/ 774700 w 2349500"/>
              <a:gd name="connsiteY1252" fmla="*/ 1212850 h 1971675"/>
              <a:gd name="connsiteX1253" fmla="*/ 781050 w 2349500"/>
              <a:gd name="connsiteY1253" fmla="*/ 1216025 h 1971675"/>
              <a:gd name="connsiteX1254" fmla="*/ 787400 w 2349500"/>
              <a:gd name="connsiteY1254" fmla="*/ 1219200 h 1971675"/>
              <a:gd name="connsiteX1255" fmla="*/ 815975 w 2349500"/>
              <a:gd name="connsiteY1255" fmla="*/ 1238250 h 1971675"/>
              <a:gd name="connsiteX1256" fmla="*/ 831850 w 2349500"/>
              <a:gd name="connsiteY1256" fmla="*/ 1247775 h 1971675"/>
              <a:gd name="connsiteX1257" fmla="*/ 841375 w 2349500"/>
              <a:gd name="connsiteY1257" fmla="*/ 1257300 h 1971675"/>
              <a:gd name="connsiteX1258" fmla="*/ 847725 w 2349500"/>
              <a:gd name="connsiteY1258" fmla="*/ 1263650 h 1971675"/>
              <a:gd name="connsiteX1259" fmla="*/ 850900 w 2349500"/>
              <a:gd name="connsiteY1259" fmla="*/ 1263650 h 1971675"/>
              <a:gd name="connsiteX1260" fmla="*/ 854075 w 2349500"/>
              <a:gd name="connsiteY1260" fmla="*/ 1260475 h 1971675"/>
              <a:gd name="connsiteX1261" fmla="*/ 850900 w 2349500"/>
              <a:gd name="connsiteY1261" fmla="*/ 1254125 h 1971675"/>
              <a:gd name="connsiteX1262" fmla="*/ 831850 w 2349500"/>
              <a:gd name="connsiteY1262" fmla="*/ 1225550 h 1971675"/>
              <a:gd name="connsiteX1263" fmla="*/ 819150 w 2349500"/>
              <a:gd name="connsiteY1263" fmla="*/ 1209675 h 1971675"/>
              <a:gd name="connsiteX1264" fmla="*/ 806450 w 2349500"/>
              <a:gd name="connsiteY1264" fmla="*/ 1193800 h 1971675"/>
              <a:gd name="connsiteX1265" fmla="*/ 796925 w 2349500"/>
              <a:gd name="connsiteY1265" fmla="*/ 1181100 h 1971675"/>
              <a:gd name="connsiteX1266" fmla="*/ 787400 w 2349500"/>
              <a:gd name="connsiteY1266" fmla="*/ 1168400 h 1971675"/>
              <a:gd name="connsiteX1267" fmla="*/ 774700 w 2349500"/>
              <a:gd name="connsiteY1267" fmla="*/ 1143000 h 1971675"/>
              <a:gd name="connsiteX1268" fmla="*/ 768350 w 2349500"/>
              <a:gd name="connsiteY1268" fmla="*/ 1117600 h 1971675"/>
              <a:gd name="connsiteX1269" fmla="*/ 771525 w 2349500"/>
              <a:gd name="connsiteY1269" fmla="*/ 1095375 h 1971675"/>
              <a:gd name="connsiteX1270" fmla="*/ 771525 w 2349500"/>
              <a:gd name="connsiteY1270" fmla="*/ 1089025 h 1971675"/>
              <a:gd name="connsiteX1271" fmla="*/ 777875 w 2349500"/>
              <a:gd name="connsiteY1271" fmla="*/ 1085850 h 1971675"/>
              <a:gd name="connsiteX1272" fmla="*/ 781050 w 2349500"/>
              <a:gd name="connsiteY1272" fmla="*/ 1085850 h 1971675"/>
              <a:gd name="connsiteX1273" fmla="*/ 787400 w 2349500"/>
              <a:gd name="connsiteY1273" fmla="*/ 1089025 h 1971675"/>
              <a:gd name="connsiteX1274" fmla="*/ 790575 w 2349500"/>
              <a:gd name="connsiteY1274" fmla="*/ 1092200 h 1971675"/>
              <a:gd name="connsiteX1275" fmla="*/ 790575 w 2349500"/>
              <a:gd name="connsiteY1275" fmla="*/ 1089025 h 1971675"/>
              <a:gd name="connsiteX1276" fmla="*/ 793750 w 2349500"/>
              <a:gd name="connsiteY1276" fmla="*/ 1082675 h 1971675"/>
              <a:gd name="connsiteX1277" fmla="*/ 793750 w 2349500"/>
              <a:gd name="connsiteY1277" fmla="*/ 1069975 h 1971675"/>
              <a:gd name="connsiteX1278" fmla="*/ 796925 w 2349500"/>
              <a:gd name="connsiteY1278" fmla="*/ 1057275 h 1971675"/>
              <a:gd name="connsiteX1279" fmla="*/ 809625 w 2349500"/>
              <a:gd name="connsiteY1279" fmla="*/ 1041400 h 1971675"/>
              <a:gd name="connsiteX1280" fmla="*/ 819150 w 2349500"/>
              <a:gd name="connsiteY1280" fmla="*/ 1031875 h 1971675"/>
              <a:gd name="connsiteX1281" fmla="*/ 828675 w 2349500"/>
              <a:gd name="connsiteY1281" fmla="*/ 1025525 h 1971675"/>
              <a:gd name="connsiteX1282" fmla="*/ 838200 w 2349500"/>
              <a:gd name="connsiteY1282" fmla="*/ 1022350 h 1971675"/>
              <a:gd name="connsiteX1283" fmla="*/ 841375 w 2349500"/>
              <a:gd name="connsiteY1283" fmla="*/ 1022350 h 1971675"/>
              <a:gd name="connsiteX1284" fmla="*/ 844550 w 2349500"/>
              <a:gd name="connsiteY1284" fmla="*/ 1025525 h 1971675"/>
              <a:gd name="connsiteX1285" fmla="*/ 857250 w 2349500"/>
              <a:gd name="connsiteY1285" fmla="*/ 1041400 h 1971675"/>
              <a:gd name="connsiteX1286" fmla="*/ 863600 w 2349500"/>
              <a:gd name="connsiteY1286" fmla="*/ 1050925 h 1971675"/>
              <a:gd name="connsiteX1287" fmla="*/ 863600 w 2349500"/>
              <a:gd name="connsiteY1287" fmla="*/ 1060450 h 1971675"/>
              <a:gd name="connsiteX1288" fmla="*/ 866775 w 2349500"/>
              <a:gd name="connsiteY1288" fmla="*/ 1063625 h 1971675"/>
              <a:gd name="connsiteX1289" fmla="*/ 869950 w 2349500"/>
              <a:gd name="connsiteY1289" fmla="*/ 1063625 h 1971675"/>
              <a:gd name="connsiteX1290" fmla="*/ 869950 w 2349500"/>
              <a:gd name="connsiteY1290" fmla="*/ 1060450 h 1971675"/>
              <a:gd name="connsiteX1291" fmla="*/ 869950 w 2349500"/>
              <a:gd name="connsiteY1291" fmla="*/ 1054100 h 1971675"/>
              <a:gd name="connsiteX1292" fmla="*/ 873125 w 2349500"/>
              <a:gd name="connsiteY1292" fmla="*/ 1022350 h 1971675"/>
              <a:gd name="connsiteX1293" fmla="*/ 876300 w 2349500"/>
              <a:gd name="connsiteY1293" fmla="*/ 1006475 h 1971675"/>
              <a:gd name="connsiteX1294" fmla="*/ 879475 w 2349500"/>
              <a:gd name="connsiteY1294" fmla="*/ 990600 h 1971675"/>
              <a:gd name="connsiteX1295" fmla="*/ 885825 w 2349500"/>
              <a:gd name="connsiteY1295" fmla="*/ 981075 h 1971675"/>
              <a:gd name="connsiteX1296" fmla="*/ 895350 w 2349500"/>
              <a:gd name="connsiteY1296" fmla="*/ 968375 h 1971675"/>
              <a:gd name="connsiteX1297" fmla="*/ 904875 w 2349500"/>
              <a:gd name="connsiteY1297" fmla="*/ 962025 h 1971675"/>
              <a:gd name="connsiteX1298" fmla="*/ 917575 w 2349500"/>
              <a:gd name="connsiteY1298" fmla="*/ 955675 h 1971675"/>
              <a:gd name="connsiteX1299" fmla="*/ 1860550 w 2349500"/>
              <a:gd name="connsiteY1299" fmla="*/ 889000 h 1971675"/>
              <a:gd name="connsiteX1300" fmla="*/ 1876425 w 2349500"/>
              <a:gd name="connsiteY1300" fmla="*/ 889000 h 1971675"/>
              <a:gd name="connsiteX1301" fmla="*/ 1895475 w 2349500"/>
              <a:gd name="connsiteY1301" fmla="*/ 892175 h 1971675"/>
              <a:gd name="connsiteX1302" fmla="*/ 1908175 w 2349500"/>
              <a:gd name="connsiteY1302" fmla="*/ 901700 h 1971675"/>
              <a:gd name="connsiteX1303" fmla="*/ 1920875 w 2349500"/>
              <a:gd name="connsiteY1303" fmla="*/ 911225 h 1971675"/>
              <a:gd name="connsiteX1304" fmla="*/ 1930400 w 2349500"/>
              <a:gd name="connsiteY1304" fmla="*/ 923925 h 1971675"/>
              <a:gd name="connsiteX1305" fmla="*/ 1933575 w 2349500"/>
              <a:gd name="connsiteY1305" fmla="*/ 936625 h 1971675"/>
              <a:gd name="connsiteX1306" fmla="*/ 1936750 w 2349500"/>
              <a:gd name="connsiteY1306" fmla="*/ 949325 h 1971675"/>
              <a:gd name="connsiteX1307" fmla="*/ 1933575 w 2349500"/>
              <a:gd name="connsiteY1307" fmla="*/ 962025 h 1971675"/>
              <a:gd name="connsiteX1308" fmla="*/ 1930400 w 2349500"/>
              <a:gd name="connsiteY1308" fmla="*/ 971550 h 1971675"/>
              <a:gd name="connsiteX1309" fmla="*/ 1933575 w 2349500"/>
              <a:gd name="connsiteY1309" fmla="*/ 974725 h 1971675"/>
              <a:gd name="connsiteX1310" fmla="*/ 1936750 w 2349500"/>
              <a:gd name="connsiteY1310" fmla="*/ 974725 h 1971675"/>
              <a:gd name="connsiteX1311" fmla="*/ 1949450 w 2349500"/>
              <a:gd name="connsiteY1311" fmla="*/ 974725 h 1971675"/>
              <a:gd name="connsiteX1312" fmla="*/ 1955800 w 2349500"/>
              <a:gd name="connsiteY1312" fmla="*/ 977900 h 1971675"/>
              <a:gd name="connsiteX1313" fmla="*/ 1958975 w 2349500"/>
              <a:gd name="connsiteY1313" fmla="*/ 977900 h 1971675"/>
              <a:gd name="connsiteX1314" fmla="*/ 1958975 w 2349500"/>
              <a:gd name="connsiteY1314" fmla="*/ 981075 h 1971675"/>
              <a:gd name="connsiteX1315" fmla="*/ 1955800 w 2349500"/>
              <a:gd name="connsiteY1315" fmla="*/ 990600 h 1971675"/>
              <a:gd name="connsiteX1316" fmla="*/ 1949450 w 2349500"/>
              <a:gd name="connsiteY1316" fmla="*/ 1009650 h 1971675"/>
              <a:gd name="connsiteX1317" fmla="*/ 1943100 w 2349500"/>
              <a:gd name="connsiteY1317" fmla="*/ 1022350 h 1971675"/>
              <a:gd name="connsiteX1318" fmla="*/ 1927225 w 2349500"/>
              <a:gd name="connsiteY1318" fmla="*/ 1035050 h 1971675"/>
              <a:gd name="connsiteX1319" fmla="*/ 1917700 w 2349500"/>
              <a:gd name="connsiteY1319" fmla="*/ 1044575 h 1971675"/>
              <a:gd name="connsiteX1320" fmla="*/ 1905000 w 2349500"/>
              <a:gd name="connsiteY1320" fmla="*/ 1050925 h 1971675"/>
              <a:gd name="connsiteX1321" fmla="*/ 1879600 w 2349500"/>
              <a:gd name="connsiteY1321" fmla="*/ 1057275 h 1971675"/>
              <a:gd name="connsiteX1322" fmla="*/ 1860550 w 2349500"/>
              <a:gd name="connsiteY1322" fmla="*/ 1057275 h 1971675"/>
              <a:gd name="connsiteX1323" fmla="*/ 1841500 w 2349500"/>
              <a:gd name="connsiteY1323" fmla="*/ 1054100 h 1971675"/>
              <a:gd name="connsiteX1324" fmla="*/ 1838325 w 2349500"/>
              <a:gd name="connsiteY1324" fmla="*/ 1054100 h 1971675"/>
              <a:gd name="connsiteX1325" fmla="*/ 1835150 w 2349500"/>
              <a:gd name="connsiteY1325" fmla="*/ 1057275 h 1971675"/>
              <a:gd name="connsiteX1326" fmla="*/ 1835150 w 2349500"/>
              <a:gd name="connsiteY1326" fmla="*/ 1060450 h 1971675"/>
              <a:gd name="connsiteX1327" fmla="*/ 1841500 w 2349500"/>
              <a:gd name="connsiteY1327" fmla="*/ 1066800 h 1971675"/>
              <a:gd name="connsiteX1328" fmla="*/ 1844675 w 2349500"/>
              <a:gd name="connsiteY1328" fmla="*/ 1073150 h 1971675"/>
              <a:gd name="connsiteX1329" fmla="*/ 1851025 w 2349500"/>
              <a:gd name="connsiteY1329" fmla="*/ 1079500 h 1971675"/>
              <a:gd name="connsiteX1330" fmla="*/ 1857375 w 2349500"/>
              <a:gd name="connsiteY1330" fmla="*/ 1098550 h 1971675"/>
              <a:gd name="connsiteX1331" fmla="*/ 1857375 w 2349500"/>
              <a:gd name="connsiteY1331" fmla="*/ 1104900 h 1971675"/>
              <a:gd name="connsiteX1332" fmla="*/ 1857375 w 2349500"/>
              <a:gd name="connsiteY1332" fmla="*/ 1108075 h 1971675"/>
              <a:gd name="connsiteX1333" fmla="*/ 1854200 w 2349500"/>
              <a:gd name="connsiteY1333" fmla="*/ 1114425 h 1971675"/>
              <a:gd name="connsiteX1334" fmla="*/ 1844675 w 2349500"/>
              <a:gd name="connsiteY1334" fmla="*/ 1117600 h 1971675"/>
              <a:gd name="connsiteX1335" fmla="*/ 1828800 w 2349500"/>
              <a:gd name="connsiteY1335" fmla="*/ 1120775 h 1971675"/>
              <a:gd name="connsiteX1336" fmla="*/ 1809750 w 2349500"/>
              <a:gd name="connsiteY1336" fmla="*/ 1120775 h 1971675"/>
              <a:gd name="connsiteX1337" fmla="*/ 1787525 w 2349500"/>
              <a:gd name="connsiteY1337" fmla="*/ 1117600 h 1971675"/>
              <a:gd name="connsiteX1338" fmla="*/ 1781175 w 2349500"/>
              <a:gd name="connsiteY1338" fmla="*/ 1114425 h 1971675"/>
              <a:gd name="connsiteX1339" fmla="*/ 1774825 w 2349500"/>
              <a:gd name="connsiteY1339" fmla="*/ 1108075 h 1971675"/>
              <a:gd name="connsiteX1340" fmla="*/ 1768475 w 2349500"/>
              <a:gd name="connsiteY1340" fmla="*/ 1104900 h 1971675"/>
              <a:gd name="connsiteX1341" fmla="*/ 1765300 w 2349500"/>
              <a:gd name="connsiteY1341" fmla="*/ 1108075 h 1971675"/>
              <a:gd name="connsiteX1342" fmla="*/ 1762125 w 2349500"/>
              <a:gd name="connsiteY1342" fmla="*/ 1111250 h 1971675"/>
              <a:gd name="connsiteX1343" fmla="*/ 1758950 w 2349500"/>
              <a:gd name="connsiteY1343" fmla="*/ 1114425 h 1971675"/>
              <a:gd name="connsiteX1344" fmla="*/ 1749425 w 2349500"/>
              <a:gd name="connsiteY1344" fmla="*/ 1117600 h 1971675"/>
              <a:gd name="connsiteX1345" fmla="*/ 1739900 w 2349500"/>
              <a:gd name="connsiteY1345" fmla="*/ 1117600 h 1971675"/>
              <a:gd name="connsiteX1346" fmla="*/ 1730375 w 2349500"/>
              <a:gd name="connsiteY1346" fmla="*/ 1117600 h 1971675"/>
              <a:gd name="connsiteX1347" fmla="*/ 1717675 w 2349500"/>
              <a:gd name="connsiteY1347" fmla="*/ 1111250 h 1971675"/>
              <a:gd name="connsiteX1348" fmla="*/ 1708150 w 2349500"/>
              <a:gd name="connsiteY1348" fmla="*/ 1101725 h 1971675"/>
              <a:gd name="connsiteX1349" fmla="*/ 1698625 w 2349500"/>
              <a:gd name="connsiteY1349" fmla="*/ 1089025 h 1971675"/>
              <a:gd name="connsiteX1350" fmla="*/ 1685925 w 2349500"/>
              <a:gd name="connsiteY1350" fmla="*/ 1073150 h 1971675"/>
              <a:gd name="connsiteX1351" fmla="*/ 1673225 w 2349500"/>
              <a:gd name="connsiteY1351" fmla="*/ 1054100 h 1971675"/>
              <a:gd name="connsiteX1352" fmla="*/ 1654175 w 2349500"/>
              <a:gd name="connsiteY1352" fmla="*/ 1035050 h 1971675"/>
              <a:gd name="connsiteX1353" fmla="*/ 1635125 w 2349500"/>
              <a:gd name="connsiteY1353" fmla="*/ 1016000 h 1971675"/>
              <a:gd name="connsiteX1354" fmla="*/ 1612900 w 2349500"/>
              <a:gd name="connsiteY1354" fmla="*/ 1003300 h 1971675"/>
              <a:gd name="connsiteX1355" fmla="*/ 1603375 w 2349500"/>
              <a:gd name="connsiteY1355" fmla="*/ 1000125 h 1971675"/>
              <a:gd name="connsiteX1356" fmla="*/ 1609725 w 2349500"/>
              <a:gd name="connsiteY1356" fmla="*/ 1006475 h 1971675"/>
              <a:gd name="connsiteX1357" fmla="*/ 1625600 w 2349500"/>
              <a:gd name="connsiteY1357" fmla="*/ 1016000 h 1971675"/>
              <a:gd name="connsiteX1358" fmla="*/ 1638300 w 2349500"/>
              <a:gd name="connsiteY1358" fmla="*/ 1031875 h 1971675"/>
              <a:gd name="connsiteX1359" fmla="*/ 1670050 w 2349500"/>
              <a:gd name="connsiteY1359" fmla="*/ 1066800 h 1971675"/>
              <a:gd name="connsiteX1360" fmla="*/ 1698625 w 2349500"/>
              <a:gd name="connsiteY1360" fmla="*/ 1101725 h 1971675"/>
              <a:gd name="connsiteX1361" fmla="*/ 1720850 w 2349500"/>
              <a:gd name="connsiteY1361" fmla="*/ 1136650 h 1971675"/>
              <a:gd name="connsiteX1362" fmla="*/ 1755775 w 2349500"/>
              <a:gd name="connsiteY1362" fmla="*/ 1196975 h 1971675"/>
              <a:gd name="connsiteX1363" fmla="*/ 1774825 w 2349500"/>
              <a:gd name="connsiteY1363" fmla="*/ 1228725 h 1971675"/>
              <a:gd name="connsiteX1364" fmla="*/ 1800225 w 2349500"/>
              <a:gd name="connsiteY1364" fmla="*/ 1257300 h 1971675"/>
              <a:gd name="connsiteX1365" fmla="*/ 1803400 w 2349500"/>
              <a:gd name="connsiteY1365" fmla="*/ 1260475 h 1971675"/>
              <a:gd name="connsiteX1366" fmla="*/ 1803400 w 2349500"/>
              <a:gd name="connsiteY1366" fmla="*/ 1250950 h 1971675"/>
              <a:gd name="connsiteX1367" fmla="*/ 1803400 w 2349500"/>
              <a:gd name="connsiteY1367" fmla="*/ 1238250 h 1971675"/>
              <a:gd name="connsiteX1368" fmla="*/ 1806575 w 2349500"/>
              <a:gd name="connsiteY1368" fmla="*/ 1225550 h 1971675"/>
              <a:gd name="connsiteX1369" fmla="*/ 1812925 w 2349500"/>
              <a:gd name="connsiteY1369" fmla="*/ 1216025 h 1971675"/>
              <a:gd name="connsiteX1370" fmla="*/ 1819275 w 2349500"/>
              <a:gd name="connsiteY1370" fmla="*/ 1209675 h 1971675"/>
              <a:gd name="connsiteX1371" fmla="*/ 1828800 w 2349500"/>
              <a:gd name="connsiteY1371" fmla="*/ 1209675 h 1971675"/>
              <a:gd name="connsiteX1372" fmla="*/ 1854200 w 2349500"/>
              <a:gd name="connsiteY1372" fmla="*/ 1209675 h 1971675"/>
              <a:gd name="connsiteX1373" fmla="*/ 1876425 w 2349500"/>
              <a:gd name="connsiteY1373" fmla="*/ 1216025 h 1971675"/>
              <a:gd name="connsiteX1374" fmla="*/ 1892300 w 2349500"/>
              <a:gd name="connsiteY1374" fmla="*/ 1225550 h 1971675"/>
              <a:gd name="connsiteX1375" fmla="*/ 1901825 w 2349500"/>
              <a:gd name="connsiteY1375" fmla="*/ 1231900 h 1971675"/>
              <a:gd name="connsiteX1376" fmla="*/ 1908175 w 2349500"/>
              <a:gd name="connsiteY1376" fmla="*/ 1238250 h 1971675"/>
              <a:gd name="connsiteX1377" fmla="*/ 1908175 w 2349500"/>
              <a:gd name="connsiteY1377" fmla="*/ 1241425 h 1971675"/>
              <a:gd name="connsiteX1378" fmla="*/ 1908175 w 2349500"/>
              <a:gd name="connsiteY1378" fmla="*/ 1247775 h 1971675"/>
              <a:gd name="connsiteX1379" fmla="*/ 1901825 w 2349500"/>
              <a:gd name="connsiteY1379" fmla="*/ 1250950 h 1971675"/>
              <a:gd name="connsiteX1380" fmla="*/ 1898650 w 2349500"/>
              <a:gd name="connsiteY1380" fmla="*/ 1254125 h 1971675"/>
              <a:gd name="connsiteX1381" fmla="*/ 1901825 w 2349500"/>
              <a:gd name="connsiteY1381" fmla="*/ 1260475 h 1971675"/>
              <a:gd name="connsiteX1382" fmla="*/ 1917700 w 2349500"/>
              <a:gd name="connsiteY1382" fmla="*/ 1279525 h 1971675"/>
              <a:gd name="connsiteX1383" fmla="*/ 1927225 w 2349500"/>
              <a:gd name="connsiteY1383" fmla="*/ 1298575 h 1971675"/>
              <a:gd name="connsiteX1384" fmla="*/ 1930400 w 2349500"/>
              <a:gd name="connsiteY1384" fmla="*/ 1304925 h 1971675"/>
              <a:gd name="connsiteX1385" fmla="*/ 1927225 w 2349500"/>
              <a:gd name="connsiteY1385" fmla="*/ 1308100 h 1971675"/>
              <a:gd name="connsiteX1386" fmla="*/ 1924050 w 2349500"/>
              <a:gd name="connsiteY1386" fmla="*/ 1311275 h 1971675"/>
              <a:gd name="connsiteX1387" fmla="*/ 1920875 w 2349500"/>
              <a:gd name="connsiteY1387" fmla="*/ 1314450 h 1971675"/>
              <a:gd name="connsiteX1388" fmla="*/ 1917700 w 2349500"/>
              <a:gd name="connsiteY1388" fmla="*/ 1314450 h 1971675"/>
              <a:gd name="connsiteX1389" fmla="*/ 1917700 w 2349500"/>
              <a:gd name="connsiteY1389" fmla="*/ 1317625 h 1971675"/>
              <a:gd name="connsiteX1390" fmla="*/ 1920875 w 2349500"/>
              <a:gd name="connsiteY1390" fmla="*/ 1327150 h 1971675"/>
              <a:gd name="connsiteX1391" fmla="*/ 1927225 w 2349500"/>
              <a:gd name="connsiteY1391" fmla="*/ 1336675 h 1971675"/>
              <a:gd name="connsiteX1392" fmla="*/ 1930400 w 2349500"/>
              <a:gd name="connsiteY1392" fmla="*/ 1349375 h 1971675"/>
              <a:gd name="connsiteX1393" fmla="*/ 1936750 w 2349500"/>
              <a:gd name="connsiteY1393" fmla="*/ 1358900 h 1971675"/>
              <a:gd name="connsiteX1394" fmla="*/ 1943100 w 2349500"/>
              <a:gd name="connsiteY1394" fmla="*/ 1368425 h 1971675"/>
              <a:gd name="connsiteX1395" fmla="*/ 1955800 w 2349500"/>
              <a:gd name="connsiteY1395" fmla="*/ 1371600 h 1971675"/>
              <a:gd name="connsiteX1396" fmla="*/ 1962150 w 2349500"/>
              <a:gd name="connsiteY1396" fmla="*/ 1371600 h 1971675"/>
              <a:gd name="connsiteX1397" fmla="*/ 1968500 w 2349500"/>
              <a:gd name="connsiteY1397" fmla="*/ 1368425 h 1971675"/>
              <a:gd name="connsiteX1398" fmla="*/ 1974850 w 2349500"/>
              <a:gd name="connsiteY1398" fmla="*/ 1358900 h 1971675"/>
              <a:gd name="connsiteX1399" fmla="*/ 1978025 w 2349500"/>
              <a:gd name="connsiteY1399" fmla="*/ 1352550 h 1971675"/>
              <a:gd name="connsiteX1400" fmla="*/ 1974850 w 2349500"/>
              <a:gd name="connsiteY1400" fmla="*/ 1343025 h 1971675"/>
              <a:gd name="connsiteX1401" fmla="*/ 1968500 w 2349500"/>
              <a:gd name="connsiteY1401" fmla="*/ 1336675 h 1971675"/>
              <a:gd name="connsiteX1402" fmla="*/ 1962150 w 2349500"/>
              <a:gd name="connsiteY1402" fmla="*/ 1330325 h 1971675"/>
              <a:gd name="connsiteX1403" fmla="*/ 1962150 w 2349500"/>
              <a:gd name="connsiteY1403" fmla="*/ 1320800 h 1971675"/>
              <a:gd name="connsiteX1404" fmla="*/ 1962150 w 2349500"/>
              <a:gd name="connsiteY1404" fmla="*/ 1314450 h 1971675"/>
              <a:gd name="connsiteX1405" fmla="*/ 1968500 w 2349500"/>
              <a:gd name="connsiteY1405" fmla="*/ 1308100 h 1971675"/>
              <a:gd name="connsiteX1406" fmla="*/ 1978025 w 2349500"/>
              <a:gd name="connsiteY1406" fmla="*/ 1308100 h 1971675"/>
              <a:gd name="connsiteX1407" fmla="*/ 1987550 w 2349500"/>
              <a:gd name="connsiteY1407" fmla="*/ 1314450 h 1971675"/>
              <a:gd name="connsiteX1408" fmla="*/ 1997075 w 2349500"/>
              <a:gd name="connsiteY1408" fmla="*/ 1327150 h 1971675"/>
              <a:gd name="connsiteX1409" fmla="*/ 2003425 w 2349500"/>
              <a:gd name="connsiteY1409" fmla="*/ 1343025 h 1971675"/>
              <a:gd name="connsiteX1410" fmla="*/ 2003425 w 2349500"/>
              <a:gd name="connsiteY1410" fmla="*/ 1352550 h 1971675"/>
              <a:gd name="connsiteX1411" fmla="*/ 2000250 w 2349500"/>
              <a:gd name="connsiteY1411" fmla="*/ 1358900 h 1971675"/>
              <a:gd name="connsiteX1412" fmla="*/ 1987550 w 2349500"/>
              <a:gd name="connsiteY1412" fmla="*/ 1374775 h 1971675"/>
              <a:gd name="connsiteX1413" fmla="*/ 1971675 w 2349500"/>
              <a:gd name="connsiteY1413" fmla="*/ 1384300 h 1971675"/>
              <a:gd name="connsiteX1414" fmla="*/ 1955800 w 2349500"/>
              <a:gd name="connsiteY1414" fmla="*/ 1387475 h 1971675"/>
              <a:gd name="connsiteX1415" fmla="*/ 1939925 w 2349500"/>
              <a:gd name="connsiteY1415" fmla="*/ 1384300 h 1971675"/>
              <a:gd name="connsiteX1416" fmla="*/ 1924050 w 2349500"/>
              <a:gd name="connsiteY1416" fmla="*/ 1381125 h 1971675"/>
              <a:gd name="connsiteX1417" fmla="*/ 1905000 w 2349500"/>
              <a:gd name="connsiteY1417" fmla="*/ 1374775 h 1971675"/>
              <a:gd name="connsiteX1418" fmla="*/ 1889125 w 2349500"/>
              <a:gd name="connsiteY1418" fmla="*/ 1368425 h 1971675"/>
              <a:gd name="connsiteX1419" fmla="*/ 1870075 w 2349500"/>
              <a:gd name="connsiteY1419" fmla="*/ 1355725 h 1971675"/>
              <a:gd name="connsiteX1420" fmla="*/ 1851025 w 2349500"/>
              <a:gd name="connsiteY1420" fmla="*/ 1343025 h 1971675"/>
              <a:gd name="connsiteX1421" fmla="*/ 1831975 w 2349500"/>
              <a:gd name="connsiteY1421" fmla="*/ 1323975 h 1971675"/>
              <a:gd name="connsiteX1422" fmla="*/ 1812925 w 2349500"/>
              <a:gd name="connsiteY1422" fmla="*/ 1301750 h 1971675"/>
              <a:gd name="connsiteX1423" fmla="*/ 1768475 w 2349500"/>
              <a:gd name="connsiteY1423" fmla="*/ 1247775 h 1971675"/>
              <a:gd name="connsiteX1424" fmla="*/ 1758950 w 2349500"/>
              <a:gd name="connsiteY1424" fmla="*/ 1231900 h 1971675"/>
              <a:gd name="connsiteX1425" fmla="*/ 1749425 w 2349500"/>
              <a:gd name="connsiteY1425" fmla="*/ 1225550 h 1971675"/>
              <a:gd name="connsiteX1426" fmla="*/ 1743075 w 2349500"/>
              <a:gd name="connsiteY1426" fmla="*/ 1225550 h 1971675"/>
              <a:gd name="connsiteX1427" fmla="*/ 1739900 w 2349500"/>
              <a:gd name="connsiteY1427" fmla="*/ 1228725 h 1971675"/>
              <a:gd name="connsiteX1428" fmla="*/ 1739900 w 2349500"/>
              <a:gd name="connsiteY1428" fmla="*/ 1238250 h 1971675"/>
              <a:gd name="connsiteX1429" fmla="*/ 1739900 w 2349500"/>
              <a:gd name="connsiteY1429" fmla="*/ 1247775 h 1971675"/>
              <a:gd name="connsiteX1430" fmla="*/ 1743075 w 2349500"/>
              <a:gd name="connsiteY1430" fmla="*/ 1263650 h 1971675"/>
              <a:gd name="connsiteX1431" fmla="*/ 1746250 w 2349500"/>
              <a:gd name="connsiteY1431" fmla="*/ 1282700 h 1971675"/>
              <a:gd name="connsiteX1432" fmla="*/ 1743075 w 2349500"/>
              <a:gd name="connsiteY1432" fmla="*/ 1327150 h 1971675"/>
              <a:gd name="connsiteX1433" fmla="*/ 1739900 w 2349500"/>
              <a:gd name="connsiteY1433" fmla="*/ 1365250 h 1971675"/>
              <a:gd name="connsiteX1434" fmla="*/ 1733550 w 2349500"/>
              <a:gd name="connsiteY1434" fmla="*/ 1387475 h 1971675"/>
              <a:gd name="connsiteX1435" fmla="*/ 1730375 w 2349500"/>
              <a:gd name="connsiteY1435" fmla="*/ 1397000 h 1971675"/>
              <a:gd name="connsiteX1436" fmla="*/ 1733550 w 2349500"/>
              <a:gd name="connsiteY1436" fmla="*/ 1400175 h 1971675"/>
              <a:gd name="connsiteX1437" fmla="*/ 1739900 w 2349500"/>
              <a:gd name="connsiteY1437" fmla="*/ 1403350 h 1971675"/>
              <a:gd name="connsiteX1438" fmla="*/ 1749425 w 2349500"/>
              <a:gd name="connsiteY1438" fmla="*/ 1403350 h 1971675"/>
              <a:gd name="connsiteX1439" fmla="*/ 1758950 w 2349500"/>
              <a:gd name="connsiteY1439" fmla="*/ 1409700 h 1971675"/>
              <a:gd name="connsiteX1440" fmla="*/ 1765300 w 2349500"/>
              <a:gd name="connsiteY1440" fmla="*/ 1416050 h 1971675"/>
              <a:gd name="connsiteX1441" fmla="*/ 1768475 w 2349500"/>
              <a:gd name="connsiteY1441" fmla="*/ 1428750 h 1971675"/>
              <a:gd name="connsiteX1442" fmla="*/ 1765300 w 2349500"/>
              <a:gd name="connsiteY1442" fmla="*/ 1438275 h 1971675"/>
              <a:gd name="connsiteX1443" fmla="*/ 1762125 w 2349500"/>
              <a:gd name="connsiteY1443" fmla="*/ 1447800 h 1971675"/>
              <a:gd name="connsiteX1444" fmla="*/ 1755775 w 2349500"/>
              <a:gd name="connsiteY1444" fmla="*/ 1457325 h 1971675"/>
              <a:gd name="connsiteX1445" fmla="*/ 1746250 w 2349500"/>
              <a:gd name="connsiteY1445" fmla="*/ 1466850 h 1971675"/>
              <a:gd name="connsiteX1446" fmla="*/ 1736725 w 2349500"/>
              <a:gd name="connsiteY1446" fmla="*/ 1476375 h 1971675"/>
              <a:gd name="connsiteX1447" fmla="*/ 1733550 w 2349500"/>
              <a:gd name="connsiteY1447" fmla="*/ 1485900 h 1971675"/>
              <a:gd name="connsiteX1448" fmla="*/ 1730375 w 2349500"/>
              <a:gd name="connsiteY1448" fmla="*/ 1492250 h 1971675"/>
              <a:gd name="connsiteX1449" fmla="*/ 1733550 w 2349500"/>
              <a:gd name="connsiteY1449" fmla="*/ 1498600 h 1971675"/>
              <a:gd name="connsiteX1450" fmla="*/ 1739900 w 2349500"/>
              <a:gd name="connsiteY1450" fmla="*/ 1501775 h 1971675"/>
              <a:gd name="connsiteX1451" fmla="*/ 1746250 w 2349500"/>
              <a:gd name="connsiteY1451" fmla="*/ 1501775 h 1971675"/>
              <a:gd name="connsiteX1452" fmla="*/ 1758950 w 2349500"/>
              <a:gd name="connsiteY1452" fmla="*/ 1498600 h 1971675"/>
              <a:gd name="connsiteX1453" fmla="*/ 1765300 w 2349500"/>
              <a:gd name="connsiteY1453" fmla="*/ 1498600 h 1971675"/>
              <a:gd name="connsiteX1454" fmla="*/ 1768475 w 2349500"/>
              <a:gd name="connsiteY1454" fmla="*/ 1501775 h 1971675"/>
              <a:gd name="connsiteX1455" fmla="*/ 1768475 w 2349500"/>
              <a:gd name="connsiteY1455" fmla="*/ 1508125 h 1971675"/>
              <a:gd name="connsiteX1456" fmla="*/ 1762125 w 2349500"/>
              <a:gd name="connsiteY1456" fmla="*/ 1514475 h 1971675"/>
              <a:gd name="connsiteX1457" fmla="*/ 1749425 w 2349500"/>
              <a:gd name="connsiteY1457" fmla="*/ 1524000 h 1971675"/>
              <a:gd name="connsiteX1458" fmla="*/ 1733550 w 2349500"/>
              <a:gd name="connsiteY1458" fmla="*/ 1527175 h 1971675"/>
              <a:gd name="connsiteX1459" fmla="*/ 1717675 w 2349500"/>
              <a:gd name="connsiteY1459" fmla="*/ 1520825 h 1971675"/>
              <a:gd name="connsiteX1460" fmla="*/ 1711325 w 2349500"/>
              <a:gd name="connsiteY1460" fmla="*/ 1517650 h 1971675"/>
              <a:gd name="connsiteX1461" fmla="*/ 1708150 w 2349500"/>
              <a:gd name="connsiteY1461" fmla="*/ 1511300 h 1971675"/>
              <a:gd name="connsiteX1462" fmla="*/ 1701800 w 2349500"/>
              <a:gd name="connsiteY1462" fmla="*/ 1489075 h 1971675"/>
              <a:gd name="connsiteX1463" fmla="*/ 1695450 w 2349500"/>
              <a:gd name="connsiteY1463" fmla="*/ 1476375 h 1971675"/>
              <a:gd name="connsiteX1464" fmla="*/ 1689100 w 2349500"/>
              <a:gd name="connsiteY1464" fmla="*/ 1470025 h 1971675"/>
              <a:gd name="connsiteX1465" fmla="*/ 1682750 w 2349500"/>
              <a:gd name="connsiteY1465" fmla="*/ 1466850 h 1971675"/>
              <a:gd name="connsiteX1466" fmla="*/ 1670050 w 2349500"/>
              <a:gd name="connsiteY1466" fmla="*/ 1463675 h 1971675"/>
              <a:gd name="connsiteX1467" fmla="*/ 1657350 w 2349500"/>
              <a:gd name="connsiteY1467" fmla="*/ 1460500 h 1971675"/>
              <a:gd name="connsiteX1468" fmla="*/ 1641475 w 2349500"/>
              <a:gd name="connsiteY1468" fmla="*/ 1463675 h 1971675"/>
              <a:gd name="connsiteX1469" fmla="*/ 1625600 w 2349500"/>
              <a:gd name="connsiteY1469" fmla="*/ 1466850 h 1971675"/>
              <a:gd name="connsiteX1470" fmla="*/ 1609725 w 2349500"/>
              <a:gd name="connsiteY1470" fmla="*/ 1470025 h 1971675"/>
              <a:gd name="connsiteX1471" fmla="*/ 1597025 w 2349500"/>
              <a:gd name="connsiteY1471" fmla="*/ 1466850 h 1971675"/>
              <a:gd name="connsiteX1472" fmla="*/ 1587500 w 2349500"/>
              <a:gd name="connsiteY1472" fmla="*/ 1460500 h 1971675"/>
              <a:gd name="connsiteX1473" fmla="*/ 1581150 w 2349500"/>
              <a:gd name="connsiteY1473" fmla="*/ 1447800 h 1971675"/>
              <a:gd name="connsiteX1474" fmla="*/ 1577975 w 2349500"/>
              <a:gd name="connsiteY1474" fmla="*/ 1441450 h 1971675"/>
              <a:gd name="connsiteX1475" fmla="*/ 1581150 w 2349500"/>
              <a:gd name="connsiteY1475" fmla="*/ 1435100 h 1971675"/>
              <a:gd name="connsiteX1476" fmla="*/ 1584325 w 2349500"/>
              <a:gd name="connsiteY1476" fmla="*/ 1422400 h 1971675"/>
              <a:gd name="connsiteX1477" fmla="*/ 1593850 w 2349500"/>
              <a:gd name="connsiteY1477" fmla="*/ 1412875 h 1971675"/>
              <a:gd name="connsiteX1478" fmla="*/ 1600200 w 2349500"/>
              <a:gd name="connsiteY1478" fmla="*/ 1409700 h 1971675"/>
              <a:gd name="connsiteX1479" fmla="*/ 1606550 w 2349500"/>
              <a:gd name="connsiteY1479" fmla="*/ 1409700 h 1971675"/>
              <a:gd name="connsiteX1480" fmla="*/ 1609725 w 2349500"/>
              <a:gd name="connsiteY1480" fmla="*/ 1409700 h 1971675"/>
              <a:gd name="connsiteX1481" fmla="*/ 1609725 w 2349500"/>
              <a:gd name="connsiteY1481" fmla="*/ 1416050 h 1971675"/>
              <a:gd name="connsiteX1482" fmla="*/ 1606550 w 2349500"/>
              <a:gd name="connsiteY1482" fmla="*/ 1419225 h 1971675"/>
              <a:gd name="connsiteX1483" fmla="*/ 1603375 w 2349500"/>
              <a:gd name="connsiteY1483" fmla="*/ 1425575 h 1971675"/>
              <a:gd name="connsiteX1484" fmla="*/ 1600200 w 2349500"/>
              <a:gd name="connsiteY1484" fmla="*/ 1435100 h 1971675"/>
              <a:gd name="connsiteX1485" fmla="*/ 1600200 w 2349500"/>
              <a:gd name="connsiteY1485" fmla="*/ 1444625 h 1971675"/>
              <a:gd name="connsiteX1486" fmla="*/ 1603375 w 2349500"/>
              <a:gd name="connsiteY1486" fmla="*/ 1447800 h 1971675"/>
              <a:gd name="connsiteX1487" fmla="*/ 1612900 w 2349500"/>
              <a:gd name="connsiteY1487" fmla="*/ 1447800 h 1971675"/>
              <a:gd name="connsiteX1488" fmla="*/ 1619250 w 2349500"/>
              <a:gd name="connsiteY1488" fmla="*/ 1444625 h 1971675"/>
              <a:gd name="connsiteX1489" fmla="*/ 1625600 w 2349500"/>
              <a:gd name="connsiteY1489" fmla="*/ 1435100 h 1971675"/>
              <a:gd name="connsiteX1490" fmla="*/ 1628775 w 2349500"/>
              <a:gd name="connsiteY1490" fmla="*/ 1419225 h 1971675"/>
              <a:gd name="connsiteX1491" fmla="*/ 1631950 w 2349500"/>
              <a:gd name="connsiteY1491" fmla="*/ 1400175 h 1971675"/>
              <a:gd name="connsiteX1492" fmla="*/ 1638300 w 2349500"/>
              <a:gd name="connsiteY1492" fmla="*/ 1387475 h 1971675"/>
              <a:gd name="connsiteX1493" fmla="*/ 1644650 w 2349500"/>
              <a:gd name="connsiteY1493" fmla="*/ 1374775 h 1971675"/>
              <a:gd name="connsiteX1494" fmla="*/ 1651000 w 2349500"/>
              <a:gd name="connsiteY1494" fmla="*/ 1371600 h 1971675"/>
              <a:gd name="connsiteX1495" fmla="*/ 1657350 w 2349500"/>
              <a:gd name="connsiteY1495" fmla="*/ 1371600 h 1971675"/>
              <a:gd name="connsiteX1496" fmla="*/ 1666875 w 2349500"/>
              <a:gd name="connsiteY1496" fmla="*/ 1371600 h 1971675"/>
              <a:gd name="connsiteX1497" fmla="*/ 1676400 w 2349500"/>
              <a:gd name="connsiteY1497" fmla="*/ 1374775 h 1971675"/>
              <a:gd name="connsiteX1498" fmla="*/ 1689100 w 2349500"/>
              <a:gd name="connsiteY1498" fmla="*/ 1381125 h 1971675"/>
              <a:gd name="connsiteX1499" fmla="*/ 1692275 w 2349500"/>
              <a:gd name="connsiteY1499" fmla="*/ 1384300 h 1971675"/>
              <a:gd name="connsiteX1500" fmla="*/ 1695450 w 2349500"/>
              <a:gd name="connsiteY1500" fmla="*/ 1381125 h 1971675"/>
              <a:gd name="connsiteX1501" fmla="*/ 1698625 w 2349500"/>
              <a:gd name="connsiteY1501" fmla="*/ 1371600 h 1971675"/>
              <a:gd name="connsiteX1502" fmla="*/ 1704975 w 2349500"/>
              <a:gd name="connsiteY1502" fmla="*/ 1339850 h 1971675"/>
              <a:gd name="connsiteX1503" fmla="*/ 1704975 w 2349500"/>
              <a:gd name="connsiteY1503" fmla="*/ 1304925 h 1971675"/>
              <a:gd name="connsiteX1504" fmla="*/ 1701800 w 2349500"/>
              <a:gd name="connsiteY1504" fmla="*/ 1270000 h 1971675"/>
              <a:gd name="connsiteX1505" fmla="*/ 1698625 w 2349500"/>
              <a:gd name="connsiteY1505" fmla="*/ 1231900 h 1971675"/>
              <a:gd name="connsiteX1506" fmla="*/ 1689100 w 2349500"/>
              <a:gd name="connsiteY1506" fmla="*/ 1196975 h 1971675"/>
              <a:gd name="connsiteX1507" fmla="*/ 1679575 w 2349500"/>
              <a:gd name="connsiteY1507" fmla="*/ 1162050 h 1971675"/>
              <a:gd name="connsiteX1508" fmla="*/ 1663700 w 2349500"/>
              <a:gd name="connsiteY1508" fmla="*/ 1133475 h 1971675"/>
              <a:gd name="connsiteX1509" fmla="*/ 1647825 w 2349500"/>
              <a:gd name="connsiteY1509" fmla="*/ 1111250 h 1971675"/>
              <a:gd name="connsiteX1510" fmla="*/ 1641475 w 2349500"/>
              <a:gd name="connsiteY1510" fmla="*/ 1108075 h 1971675"/>
              <a:gd name="connsiteX1511" fmla="*/ 1638300 w 2349500"/>
              <a:gd name="connsiteY1511" fmla="*/ 1108075 h 1971675"/>
              <a:gd name="connsiteX1512" fmla="*/ 1638300 w 2349500"/>
              <a:gd name="connsiteY1512" fmla="*/ 1117600 h 1971675"/>
              <a:gd name="connsiteX1513" fmla="*/ 1635125 w 2349500"/>
              <a:gd name="connsiteY1513" fmla="*/ 1136650 h 1971675"/>
              <a:gd name="connsiteX1514" fmla="*/ 1625600 w 2349500"/>
              <a:gd name="connsiteY1514" fmla="*/ 1152525 h 1971675"/>
              <a:gd name="connsiteX1515" fmla="*/ 1619250 w 2349500"/>
              <a:gd name="connsiteY1515" fmla="*/ 1165225 h 1971675"/>
              <a:gd name="connsiteX1516" fmla="*/ 1606550 w 2349500"/>
              <a:gd name="connsiteY1516" fmla="*/ 1177925 h 1971675"/>
              <a:gd name="connsiteX1517" fmla="*/ 1593850 w 2349500"/>
              <a:gd name="connsiteY1517" fmla="*/ 1187450 h 1971675"/>
              <a:gd name="connsiteX1518" fmla="*/ 1581150 w 2349500"/>
              <a:gd name="connsiteY1518" fmla="*/ 1193800 h 1971675"/>
              <a:gd name="connsiteX1519" fmla="*/ 1565275 w 2349500"/>
              <a:gd name="connsiteY1519" fmla="*/ 1193800 h 1971675"/>
              <a:gd name="connsiteX1520" fmla="*/ 1552575 w 2349500"/>
              <a:gd name="connsiteY1520" fmla="*/ 1193800 h 1971675"/>
              <a:gd name="connsiteX1521" fmla="*/ 1546225 w 2349500"/>
              <a:gd name="connsiteY1521" fmla="*/ 1190625 h 1971675"/>
              <a:gd name="connsiteX1522" fmla="*/ 1543050 w 2349500"/>
              <a:gd name="connsiteY1522" fmla="*/ 1187450 h 1971675"/>
              <a:gd name="connsiteX1523" fmla="*/ 1546225 w 2349500"/>
              <a:gd name="connsiteY1523" fmla="*/ 1181100 h 1971675"/>
              <a:gd name="connsiteX1524" fmla="*/ 1558925 w 2349500"/>
              <a:gd name="connsiteY1524" fmla="*/ 1174750 h 1971675"/>
              <a:gd name="connsiteX1525" fmla="*/ 1571625 w 2349500"/>
              <a:gd name="connsiteY1525" fmla="*/ 1168400 h 1971675"/>
              <a:gd name="connsiteX1526" fmla="*/ 1584325 w 2349500"/>
              <a:gd name="connsiteY1526" fmla="*/ 1155700 h 1971675"/>
              <a:gd name="connsiteX1527" fmla="*/ 1590675 w 2349500"/>
              <a:gd name="connsiteY1527" fmla="*/ 1146175 h 1971675"/>
              <a:gd name="connsiteX1528" fmla="*/ 1593850 w 2349500"/>
              <a:gd name="connsiteY1528" fmla="*/ 1136650 h 1971675"/>
              <a:gd name="connsiteX1529" fmla="*/ 1593850 w 2349500"/>
              <a:gd name="connsiteY1529" fmla="*/ 1123950 h 1971675"/>
              <a:gd name="connsiteX1530" fmla="*/ 1593850 w 2349500"/>
              <a:gd name="connsiteY1530" fmla="*/ 1111250 h 1971675"/>
              <a:gd name="connsiteX1531" fmla="*/ 1584325 w 2349500"/>
              <a:gd name="connsiteY1531" fmla="*/ 1085850 h 1971675"/>
              <a:gd name="connsiteX1532" fmla="*/ 1568450 w 2349500"/>
              <a:gd name="connsiteY1532" fmla="*/ 1060450 h 1971675"/>
              <a:gd name="connsiteX1533" fmla="*/ 1558925 w 2349500"/>
              <a:gd name="connsiteY1533" fmla="*/ 1047750 h 1971675"/>
              <a:gd name="connsiteX1534" fmla="*/ 1546225 w 2349500"/>
              <a:gd name="connsiteY1534" fmla="*/ 1035050 h 1971675"/>
              <a:gd name="connsiteX1535" fmla="*/ 1533525 w 2349500"/>
              <a:gd name="connsiteY1535" fmla="*/ 1025525 h 1971675"/>
              <a:gd name="connsiteX1536" fmla="*/ 1517650 w 2349500"/>
              <a:gd name="connsiteY1536" fmla="*/ 1016000 h 1971675"/>
              <a:gd name="connsiteX1537" fmla="*/ 1498600 w 2349500"/>
              <a:gd name="connsiteY1537" fmla="*/ 1009650 h 1971675"/>
              <a:gd name="connsiteX1538" fmla="*/ 1479550 w 2349500"/>
              <a:gd name="connsiteY1538" fmla="*/ 1003300 h 1971675"/>
              <a:gd name="connsiteX1539" fmla="*/ 1460500 w 2349500"/>
              <a:gd name="connsiteY1539" fmla="*/ 1000125 h 1971675"/>
              <a:gd name="connsiteX1540" fmla="*/ 1435100 w 2349500"/>
              <a:gd name="connsiteY1540" fmla="*/ 1000125 h 1971675"/>
              <a:gd name="connsiteX1541" fmla="*/ 1412875 w 2349500"/>
              <a:gd name="connsiteY1541" fmla="*/ 1000125 h 1971675"/>
              <a:gd name="connsiteX1542" fmla="*/ 1384300 w 2349500"/>
              <a:gd name="connsiteY1542" fmla="*/ 1006475 h 1971675"/>
              <a:gd name="connsiteX1543" fmla="*/ 1358900 w 2349500"/>
              <a:gd name="connsiteY1543" fmla="*/ 1016000 h 1971675"/>
              <a:gd name="connsiteX1544" fmla="*/ 1327150 w 2349500"/>
              <a:gd name="connsiteY1544" fmla="*/ 1025525 h 1971675"/>
              <a:gd name="connsiteX1545" fmla="*/ 1323975 w 2349500"/>
              <a:gd name="connsiteY1545" fmla="*/ 1028700 h 1971675"/>
              <a:gd name="connsiteX1546" fmla="*/ 1323975 w 2349500"/>
              <a:gd name="connsiteY1546" fmla="*/ 1031875 h 1971675"/>
              <a:gd name="connsiteX1547" fmla="*/ 1333500 w 2349500"/>
              <a:gd name="connsiteY1547" fmla="*/ 1031875 h 1971675"/>
              <a:gd name="connsiteX1548" fmla="*/ 1349375 w 2349500"/>
              <a:gd name="connsiteY1548" fmla="*/ 1035050 h 1971675"/>
              <a:gd name="connsiteX1549" fmla="*/ 1365250 w 2349500"/>
              <a:gd name="connsiteY1549" fmla="*/ 1044575 h 1971675"/>
              <a:gd name="connsiteX1550" fmla="*/ 1374775 w 2349500"/>
              <a:gd name="connsiteY1550" fmla="*/ 1050925 h 1971675"/>
              <a:gd name="connsiteX1551" fmla="*/ 1381125 w 2349500"/>
              <a:gd name="connsiteY1551" fmla="*/ 1060450 h 1971675"/>
              <a:gd name="connsiteX1552" fmla="*/ 1387475 w 2349500"/>
              <a:gd name="connsiteY1552" fmla="*/ 1069975 h 1971675"/>
              <a:gd name="connsiteX1553" fmla="*/ 1390650 w 2349500"/>
              <a:gd name="connsiteY1553" fmla="*/ 1082675 h 1971675"/>
              <a:gd name="connsiteX1554" fmla="*/ 1393825 w 2349500"/>
              <a:gd name="connsiteY1554" fmla="*/ 1092200 h 1971675"/>
              <a:gd name="connsiteX1555" fmla="*/ 1390650 w 2349500"/>
              <a:gd name="connsiteY1555" fmla="*/ 1101725 h 1971675"/>
              <a:gd name="connsiteX1556" fmla="*/ 1387475 w 2349500"/>
              <a:gd name="connsiteY1556" fmla="*/ 1111250 h 1971675"/>
              <a:gd name="connsiteX1557" fmla="*/ 1381125 w 2349500"/>
              <a:gd name="connsiteY1557" fmla="*/ 1117600 h 1971675"/>
              <a:gd name="connsiteX1558" fmla="*/ 1368425 w 2349500"/>
              <a:gd name="connsiteY1558" fmla="*/ 1127125 h 1971675"/>
              <a:gd name="connsiteX1559" fmla="*/ 1358900 w 2349500"/>
              <a:gd name="connsiteY1559" fmla="*/ 1130300 h 1971675"/>
              <a:gd name="connsiteX1560" fmla="*/ 1352550 w 2349500"/>
              <a:gd name="connsiteY1560" fmla="*/ 1130300 h 1971675"/>
              <a:gd name="connsiteX1561" fmla="*/ 1349375 w 2349500"/>
              <a:gd name="connsiteY1561" fmla="*/ 1127125 h 1971675"/>
              <a:gd name="connsiteX1562" fmla="*/ 1349375 w 2349500"/>
              <a:gd name="connsiteY1562" fmla="*/ 1120775 h 1971675"/>
              <a:gd name="connsiteX1563" fmla="*/ 1355725 w 2349500"/>
              <a:gd name="connsiteY1563" fmla="*/ 1114425 h 1971675"/>
              <a:gd name="connsiteX1564" fmla="*/ 1358900 w 2349500"/>
              <a:gd name="connsiteY1564" fmla="*/ 1111250 h 1971675"/>
              <a:gd name="connsiteX1565" fmla="*/ 1358900 w 2349500"/>
              <a:gd name="connsiteY1565" fmla="*/ 1104900 h 1971675"/>
              <a:gd name="connsiteX1566" fmla="*/ 1358900 w 2349500"/>
              <a:gd name="connsiteY1566" fmla="*/ 1095375 h 1971675"/>
              <a:gd name="connsiteX1567" fmla="*/ 1358900 w 2349500"/>
              <a:gd name="connsiteY1567" fmla="*/ 1089025 h 1971675"/>
              <a:gd name="connsiteX1568" fmla="*/ 1355725 w 2349500"/>
              <a:gd name="connsiteY1568" fmla="*/ 1079500 h 1971675"/>
              <a:gd name="connsiteX1569" fmla="*/ 1346200 w 2349500"/>
              <a:gd name="connsiteY1569" fmla="*/ 1073150 h 1971675"/>
              <a:gd name="connsiteX1570" fmla="*/ 1336675 w 2349500"/>
              <a:gd name="connsiteY1570" fmla="*/ 1066800 h 1971675"/>
              <a:gd name="connsiteX1571" fmla="*/ 1320800 w 2349500"/>
              <a:gd name="connsiteY1571" fmla="*/ 1063625 h 1971675"/>
              <a:gd name="connsiteX1572" fmla="*/ 1301750 w 2349500"/>
              <a:gd name="connsiteY1572" fmla="*/ 1066800 h 1971675"/>
              <a:gd name="connsiteX1573" fmla="*/ 1285875 w 2349500"/>
              <a:gd name="connsiteY1573" fmla="*/ 1073150 h 1971675"/>
              <a:gd name="connsiteX1574" fmla="*/ 1273175 w 2349500"/>
              <a:gd name="connsiteY1574" fmla="*/ 1085850 h 1971675"/>
              <a:gd name="connsiteX1575" fmla="*/ 1260475 w 2349500"/>
              <a:gd name="connsiteY1575" fmla="*/ 1101725 h 1971675"/>
              <a:gd name="connsiteX1576" fmla="*/ 1250950 w 2349500"/>
              <a:gd name="connsiteY1576" fmla="*/ 1117600 h 1971675"/>
              <a:gd name="connsiteX1577" fmla="*/ 1241425 w 2349500"/>
              <a:gd name="connsiteY1577" fmla="*/ 1139825 h 1971675"/>
              <a:gd name="connsiteX1578" fmla="*/ 1238250 w 2349500"/>
              <a:gd name="connsiteY1578" fmla="*/ 1162050 h 1971675"/>
              <a:gd name="connsiteX1579" fmla="*/ 1235075 w 2349500"/>
              <a:gd name="connsiteY1579" fmla="*/ 1184275 h 1971675"/>
              <a:gd name="connsiteX1580" fmla="*/ 1238250 w 2349500"/>
              <a:gd name="connsiteY1580" fmla="*/ 1209675 h 1971675"/>
              <a:gd name="connsiteX1581" fmla="*/ 1247775 w 2349500"/>
              <a:gd name="connsiteY1581" fmla="*/ 1235075 h 1971675"/>
              <a:gd name="connsiteX1582" fmla="*/ 1257300 w 2349500"/>
              <a:gd name="connsiteY1582" fmla="*/ 1260475 h 1971675"/>
              <a:gd name="connsiteX1583" fmla="*/ 1276350 w 2349500"/>
              <a:gd name="connsiteY1583" fmla="*/ 1282700 h 1971675"/>
              <a:gd name="connsiteX1584" fmla="*/ 1295400 w 2349500"/>
              <a:gd name="connsiteY1584" fmla="*/ 1304925 h 1971675"/>
              <a:gd name="connsiteX1585" fmla="*/ 1320800 w 2349500"/>
              <a:gd name="connsiteY1585" fmla="*/ 1320800 h 1971675"/>
              <a:gd name="connsiteX1586" fmla="*/ 1349375 w 2349500"/>
              <a:gd name="connsiteY1586" fmla="*/ 1333500 h 1971675"/>
              <a:gd name="connsiteX1587" fmla="*/ 1365250 w 2349500"/>
              <a:gd name="connsiteY1587" fmla="*/ 1336675 h 1971675"/>
              <a:gd name="connsiteX1588" fmla="*/ 1381125 w 2349500"/>
              <a:gd name="connsiteY1588" fmla="*/ 1336675 h 1971675"/>
              <a:gd name="connsiteX1589" fmla="*/ 1397000 w 2349500"/>
              <a:gd name="connsiteY1589" fmla="*/ 1336675 h 1971675"/>
              <a:gd name="connsiteX1590" fmla="*/ 1409700 w 2349500"/>
              <a:gd name="connsiteY1590" fmla="*/ 1333500 h 1971675"/>
              <a:gd name="connsiteX1591" fmla="*/ 1422400 w 2349500"/>
              <a:gd name="connsiteY1591" fmla="*/ 1330325 h 1971675"/>
              <a:gd name="connsiteX1592" fmla="*/ 1431925 w 2349500"/>
              <a:gd name="connsiteY1592" fmla="*/ 1323975 h 1971675"/>
              <a:gd name="connsiteX1593" fmla="*/ 1447800 w 2349500"/>
              <a:gd name="connsiteY1593" fmla="*/ 1308100 h 1971675"/>
              <a:gd name="connsiteX1594" fmla="*/ 1460500 w 2349500"/>
              <a:gd name="connsiteY1594" fmla="*/ 1292225 h 1971675"/>
              <a:gd name="connsiteX1595" fmla="*/ 1466850 w 2349500"/>
              <a:gd name="connsiteY1595" fmla="*/ 1273175 h 1971675"/>
              <a:gd name="connsiteX1596" fmla="*/ 1466850 w 2349500"/>
              <a:gd name="connsiteY1596" fmla="*/ 1254125 h 1971675"/>
              <a:gd name="connsiteX1597" fmla="*/ 1463675 w 2349500"/>
              <a:gd name="connsiteY1597" fmla="*/ 1238250 h 1971675"/>
              <a:gd name="connsiteX1598" fmla="*/ 1457325 w 2349500"/>
              <a:gd name="connsiteY1598" fmla="*/ 1225550 h 1971675"/>
              <a:gd name="connsiteX1599" fmla="*/ 1454150 w 2349500"/>
              <a:gd name="connsiteY1599" fmla="*/ 1222375 h 1971675"/>
              <a:gd name="connsiteX1600" fmla="*/ 1447800 w 2349500"/>
              <a:gd name="connsiteY1600" fmla="*/ 1222375 h 1971675"/>
              <a:gd name="connsiteX1601" fmla="*/ 1441450 w 2349500"/>
              <a:gd name="connsiteY1601" fmla="*/ 1225550 h 1971675"/>
              <a:gd name="connsiteX1602" fmla="*/ 1438275 w 2349500"/>
              <a:gd name="connsiteY1602" fmla="*/ 1231900 h 1971675"/>
              <a:gd name="connsiteX1603" fmla="*/ 1435100 w 2349500"/>
              <a:gd name="connsiteY1603" fmla="*/ 1238250 h 1971675"/>
              <a:gd name="connsiteX1604" fmla="*/ 1425575 w 2349500"/>
              <a:gd name="connsiteY1604" fmla="*/ 1247775 h 1971675"/>
              <a:gd name="connsiteX1605" fmla="*/ 1409700 w 2349500"/>
              <a:gd name="connsiteY1605" fmla="*/ 1254125 h 1971675"/>
              <a:gd name="connsiteX1606" fmla="*/ 1390650 w 2349500"/>
              <a:gd name="connsiteY1606" fmla="*/ 1257300 h 1971675"/>
              <a:gd name="connsiteX1607" fmla="*/ 1377950 w 2349500"/>
              <a:gd name="connsiteY1607" fmla="*/ 1254125 h 1971675"/>
              <a:gd name="connsiteX1608" fmla="*/ 1368425 w 2349500"/>
              <a:gd name="connsiteY1608" fmla="*/ 1250950 h 1971675"/>
              <a:gd name="connsiteX1609" fmla="*/ 1358900 w 2349500"/>
              <a:gd name="connsiteY1609" fmla="*/ 1247775 h 1971675"/>
              <a:gd name="connsiteX1610" fmla="*/ 1352550 w 2349500"/>
              <a:gd name="connsiteY1610" fmla="*/ 1241425 h 1971675"/>
              <a:gd name="connsiteX1611" fmla="*/ 1346200 w 2349500"/>
              <a:gd name="connsiteY1611" fmla="*/ 1231900 h 1971675"/>
              <a:gd name="connsiteX1612" fmla="*/ 1339850 w 2349500"/>
              <a:gd name="connsiteY1612" fmla="*/ 1222375 h 1971675"/>
              <a:gd name="connsiteX1613" fmla="*/ 1336675 w 2349500"/>
              <a:gd name="connsiteY1613" fmla="*/ 1212850 h 1971675"/>
              <a:gd name="connsiteX1614" fmla="*/ 1336675 w 2349500"/>
              <a:gd name="connsiteY1614" fmla="*/ 1200150 h 1971675"/>
              <a:gd name="connsiteX1615" fmla="*/ 1336675 w 2349500"/>
              <a:gd name="connsiteY1615" fmla="*/ 1187450 h 1971675"/>
              <a:gd name="connsiteX1616" fmla="*/ 1339850 w 2349500"/>
              <a:gd name="connsiteY1616" fmla="*/ 1174750 h 1971675"/>
              <a:gd name="connsiteX1617" fmla="*/ 1346200 w 2349500"/>
              <a:gd name="connsiteY1617" fmla="*/ 1162050 h 1971675"/>
              <a:gd name="connsiteX1618" fmla="*/ 1355725 w 2349500"/>
              <a:gd name="connsiteY1618" fmla="*/ 1152525 h 1971675"/>
              <a:gd name="connsiteX1619" fmla="*/ 1368425 w 2349500"/>
              <a:gd name="connsiteY1619" fmla="*/ 1143000 h 1971675"/>
              <a:gd name="connsiteX1620" fmla="*/ 1381125 w 2349500"/>
              <a:gd name="connsiteY1620" fmla="*/ 1136650 h 1971675"/>
              <a:gd name="connsiteX1621" fmla="*/ 1397000 w 2349500"/>
              <a:gd name="connsiteY1621" fmla="*/ 1130300 h 1971675"/>
              <a:gd name="connsiteX1622" fmla="*/ 1416050 w 2349500"/>
              <a:gd name="connsiteY1622" fmla="*/ 1130300 h 1971675"/>
              <a:gd name="connsiteX1623" fmla="*/ 1435100 w 2349500"/>
              <a:gd name="connsiteY1623" fmla="*/ 1130300 h 1971675"/>
              <a:gd name="connsiteX1624" fmla="*/ 1454150 w 2349500"/>
              <a:gd name="connsiteY1624" fmla="*/ 1136650 h 1971675"/>
              <a:gd name="connsiteX1625" fmla="*/ 1470025 w 2349500"/>
              <a:gd name="connsiteY1625" fmla="*/ 1146175 h 1971675"/>
              <a:gd name="connsiteX1626" fmla="*/ 1485900 w 2349500"/>
              <a:gd name="connsiteY1626" fmla="*/ 1162050 h 1971675"/>
              <a:gd name="connsiteX1627" fmla="*/ 1498600 w 2349500"/>
              <a:gd name="connsiteY1627" fmla="*/ 1177925 h 1971675"/>
              <a:gd name="connsiteX1628" fmla="*/ 1508125 w 2349500"/>
              <a:gd name="connsiteY1628" fmla="*/ 1196975 h 1971675"/>
              <a:gd name="connsiteX1629" fmla="*/ 1514475 w 2349500"/>
              <a:gd name="connsiteY1629" fmla="*/ 1216025 h 1971675"/>
              <a:gd name="connsiteX1630" fmla="*/ 1514475 w 2349500"/>
              <a:gd name="connsiteY1630" fmla="*/ 1238250 h 1971675"/>
              <a:gd name="connsiteX1631" fmla="*/ 1511300 w 2349500"/>
              <a:gd name="connsiteY1631" fmla="*/ 1263650 h 1971675"/>
              <a:gd name="connsiteX1632" fmla="*/ 1504950 w 2349500"/>
              <a:gd name="connsiteY1632" fmla="*/ 1285875 h 1971675"/>
              <a:gd name="connsiteX1633" fmla="*/ 1492250 w 2349500"/>
              <a:gd name="connsiteY1633" fmla="*/ 1308100 h 1971675"/>
              <a:gd name="connsiteX1634" fmla="*/ 1476375 w 2349500"/>
              <a:gd name="connsiteY1634" fmla="*/ 1330325 h 1971675"/>
              <a:gd name="connsiteX1635" fmla="*/ 1454150 w 2349500"/>
              <a:gd name="connsiteY1635" fmla="*/ 1346200 h 1971675"/>
              <a:gd name="connsiteX1636" fmla="*/ 1431925 w 2349500"/>
              <a:gd name="connsiteY1636" fmla="*/ 1358900 h 1971675"/>
              <a:gd name="connsiteX1637" fmla="*/ 1406525 w 2349500"/>
              <a:gd name="connsiteY1637" fmla="*/ 1368425 h 1971675"/>
              <a:gd name="connsiteX1638" fmla="*/ 1377950 w 2349500"/>
              <a:gd name="connsiteY1638" fmla="*/ 1371600 h 1971675"/>
              <a:gd name="connsiteX1639" fmla="*/ 1352550 w 2349500"/>
              <a:gd name="connsiteY1639" fmla="*/ 1371600 h 1971675"/>
              <a:gd name="connsiteX1640" fmla="*/ 1333500 w 2349500"/>
              <a:gd name="connsiteY1640" fmla="*/ 1365250 h 1971675"/>
              <a:gd name="connsiteX1641" fmla="*/ 1311275 w 2349500"/>
              <a:gd name="connsiteY1641" fmla="*/ 1362075 h 1971675"/>
              <a:gd name="connsiteX1642" fmla="*/ 1295400 w 2349500"/>
              <a:gd name="connsiteY1642" fmla="*/ 1352550 h 1971675"/>
              <a:gd name="connsiteX1643" fmla="*/ 1276350 w 2349500"/>
              <a:gd name="connsiteY1643" fmla="*/ 1343025 h 1971675"/>
              <a:gd name="connsiteX1644" fmla="*/ 1263650 w 2349500"/>
              <a:gd name="connsiteY1644" fmla="*/ 1330325 h 1971675"/>
              <a:gd name="connsiteX1645" fmla="*/ 1247775 w 2349500"/>
              <a:gd name="connsiteY1645" fmla="*/ 1317625 h 1971675"/>
              <a:gd name="connsiteX1646" fmla="*/ 1238250 w 2349500"/>
              <a:gd name="connsiteY1646" fmla="*/ 1304925 h 1971675"/>
              <a:gd name="connsiteX1647" fmla="*/ 1216025 w 2349500"/>
              <a:gd name="connsiteY1647" fmla="*/ 1273175 h 1971675"/>
              <a:gd name="connsiteX1648" fmla="*/ 1207558 w 2349500"/>
              <a:gd name="connsiteY1648" fmla="*/ 1249892 h 1971675"/>
              <a:gd name="connsiteX1649" fmla="*/ 1206500 w 2349500"/>
              <a:gd name="connsiteY1649" fmla="*/ 1254125 h 1971675"/>
              <a:gd name="connsiteX1650" fmla="*/ 1209675 w 2349500"/>
              <a:gd name="connsiteY1650" fmla="*/ 1270000 h 1971675"/>
              <a:gd name="connsiteX1651" fmla="*/ 1212850 w 2349500"/>
              <a:gd name="connsiteY1651" fmla="*/ 1279525 h 1971675"/>
              <a:gd name="connsiteX1652" fmla="*/ 1222375 w 2349500"/>
              <a:gd name="connsiteY1652" fmla="*/ 1292225 h 1971675"/>
              <a:gd name="connsiteX1653" fmla="*/ 1231900 w 2349500"/>
              <a:gd name="connsiteY1653" fmla="*/ 1304925 h 1971675"/>
              <a:gd name="connsiteX1654" fmla="*/ 1247775 w 2349500"/>
              <a:gd name="connsiteY1654" fmla="*/ 1320800 h 1971675"/>
              <a:gd name="connsiteX1655" fmla="*/ 1266825 w 2349500"/>
              <a:gd name="connsiteY1655" fmla="*/ 1336675 h 1971675"/>
              <a:gd name="connsiteX1656" fmla="*/ 1282700 w 2349500"/>
              <a:gd name="connsiteY1656" fmla="*/ 1349375 h 1971675"/>
              <a:gd name="connsiteX1657" fmla="*/ 1298575 w 2349500"/>
              <a:gd name="connsiteY1657" fmla="*/ 1358900 h 1971675"/>
              <a:gd name="connsiteX1658" fmla="*/ 1317625 w 2349500"/>
              <a:gd name="connsiteY1658" fmla="*/ 1365250 h 1971675"/>
              <a:gd name="connsiteX1659" fmla="*/ 1336675 w 2349500"/>
              <a:gd name="connsiteY1659" fmla="*/ 1371600 h 1971675"/>
              <a:gd name="connsiteX1660" fmla="*/ 1355725 w 2349500"/>
              <a:gd name="connsiteY1660" fmla="*/ 1374775 h 1971675"/>
              <a:gd name="connsiteX1661" fmla="*/ 1400175 w 2349500"/>
              <a:gd name="connsiteY1661" fmla="*/ 1374775 h 1971675"/>
              <a:gd name="connsiteX1662" fmla="*/ 1377950 w 2349500"/>
              <a:gd name="connsiteY1662" fmla="*/ 1377950 h 1971675"/>
              <a:gd name="connsiteX1663" fmla="*/ 1355725 w 2349500"/>
              <a:gd name="connsiteY1663" fmla="*/ 1377950 h 1971675"/>
              <a:gd name="connsiteX1664" fmla="*/ 1336675 w 2349500"/>
              <a:gd name="connsiteY1664" fmla="*/ 1374775 h 1971675"/>
              <a:gd name="connsiteX1665" fmla="*/ 1314450 w 2349500"/>
              <a:gd name="connsiteY1665" fmla="*/ 1371600 h 1971675"/>
              <a:gd name="connsiteX1666" fmla="*/ 1295400 w 2349500"/>
              <a:gd name="connsiteY1666" fmla="*/ 1365250 h 1971675"/>
              <a:gd name="connsiteX1667" fmla="*/ 1276350 w 2349500"/>
              <a:gd name="connsiteY1667" fmla="*/ 1355725 h 1971675"/>
              <a:gd name="connsiteX1668" fmla="*/ 1238250 w 2349500"/>
              <a:gd name="connsiteY1668" fmla="*/ 1330325 h 1971675"/>
              <a:gd name="connsiteX1669" fmla="*/ 1203325 w 2349500"/>
              <a:gd name="connsiteY1669" fmla="*/ 1301750 h 1971675"/>
              <a:gd name="connsiteX1670" fmla="*/ 1171575 w 2349500"/>
              <a:gd name="connsiteY1670" fmla="*/ 1266825 h 1971675"/>
              <a:gd name="connsiteX1671" fmla="*/ 1139825 w 2349500"/>
              <a:gd name="connsiteY1671" fmla="*/ 1231900 h 1971675"/>
              <a:gd name="connsiteX1672" fmla="*/ 1108075 w 2349500"/>
              <a:gd name="connsiteY1672" fmla="*/ 1193800 h 1971675"/>
              <a:gd name="connsiteX1673" fmla="*/ 1092200 w 2349500"/>
              <a:gd name="connsiteY1673" fmla="*/ 1171575 h 1971675"/>
              <a:gd name="connsiteX1674" fmla="*/ 1073150 w 2349500"/>
              <a:gd name="connsiteY1674" fmla="*/ 1155700 h 1971675"/>
              <a:gd name="connsiteX1675" fmla="*/ 1057275 w 2349500"/>
              <a:gd name="connsiteY1675" fmla="*/ 1139825 h 1971675"/>
              <a:gd name="connsiteX1676" fmla="*/ 1038225 w 2349500"/>
              <a:gd name="connsiteY1676" fmla="*/ 1130300 h 1971675"/>
              <a:gd name="connsiteX1677" fmla="*/ 1025525 w 2349500"/>
              <a:gd name="connsiteY1677" fmla="*/ 1123950 h 1971675"/>
              <a:gd name="connsiteX1678" fmla="*/ 1009650 w 2349500"/>
              <a:gd name="connsiteY1678" fmla="*/ 1123950 h 1971675"/>
              <a:gd name="connsiteX1679" fmla="*/ 996950 w 2349500"/>
              <a:gd name="connsiteY1679" fmla="*/ 1123950 h 1971675"/>
              <a:gd name="connsiteX1680" fmla="*/ 984250 w 2349500"/>
              <a:gd name="connsiteY1680" fmla="*/ 1130300 h 1971675"/>
              <a:gd name="connsiteX1681" fmla="*/ 974725 w 2349500"/>
              <a:gd name="connsiteY1681" fmla="*/ 1136650 h 1971675"/>
              <a:gd name="connsiteX1682" fmla="*/ 968375 w 2349500"/>
              <a:gd name="connsiteY1682" fmla="*/ 1143000 h 1971675"/>
              <a:gd name="connsiteX1683" fmla="*/ 965200 w 2349500"/>
              <a:gd name="connsiteY1683" fmla="*/ 1149350 h 1971675"/>
              <a:gd name="connsiteX1684" fmla="*/ 962025 w 2349500"/>
              <a:gd name="connsiteY1684" fmla="*/ 1158875 h 1971675"/>
              <a:gd name="connsiteX1685" fmla="*/ 965200 w 2349500"/>
              <a:gd name="connsiteY1685" fmla="*/ 1171575 h 1971675"/>
              <a:gd name="connsiteX1686" fmla="*/ 968375 w 2349500"/>
              <a:gd name="connsiteY1686" fmla="*/ 1181100 h 1971675"/>
              <a:gd name="connsiteX1687" fmla="*/ 971550 w 2349500"/>
              <a:gd name="connsiteY1687" fmla="*/ 1187450 h 1971675"/>
              <a:gd name="connsiteX1688" fmla="*/ 968375 w 2349500"/>
              <a:gd name="connsiteY1688" fmla="*/ 1190625 h 1971675"/>
              <a:gd name="connsiteX1689" fmla="*/ 965200 w 2349500"/>
              <a:gd name="connsiteY1689" fmla="*/ 1193800 h 1971675"/>
              <a:gd name="connsiteX1690" fmla="*/ 958850 w 2349500"/>
              <a:gd name="connsiteY1690" fmla="*/ 1193800 h 1971675"/>
              <a:gd name="connsiteX1691" fmla="*/ 949325 w 2349500"/>
              <a:gd name="connsiteY1691" fmla="*/ 1187450 h 1971675"/>
              <a:gd name="connsiteX1692" fmla="*/ 939800 w 2349500"/>
              <a:gd name="connsiteY1692" fmla="*/ 1181100 h 1971675"/>
              <a:gd name="connsiteX1693" fmla="*/ 933450 w 2349500"/>
              <a:gd name="connsiteY1693" fmla="*/ 1171575 h 1971675"/>
              <a:gd name="connsiteX1694" fmla="*/ 927100 w 2349500"/>
              <a:gd name="connsiteY1694" fmla="*/ 1158875 h 1971675"/>
              <a:gd name="connsiteX1695" fmla="*/ 923925 w 2349500"/>
              <a:gd name="connsiteY1695" fmla="*/ 1149350 h 1971675"/>
              <a:gd name="connsiteX1696" fmla="*/ 923925 w 2349500"/>
              <a:gd name="connsiteY1696" fmla="*/ 1136650 h 1971675"/>
              <a:gd name="connsiteX1697" fmla="*/ 930275 w 2349500"/>
              <a:gd name="connsiteY1697" fmla="*/ 1123950 h 1971675"/>
              <a:gd name="connsiteX1698" fmla="*/ 936625 w 2349500"/>
              <a:gd name="connsiteY1698" fmla="*/ 1114425 h 1971675"/>
              <a:gd name="connsiteX1699" fmla="*/ 939800 w 2349500"/>
              <a:gd name="connsiteY1699" fmla="*/ 1104900 h 1971675"/>
              <a:gd name="connsiteX1700" fmla="*/ 939800 w 2349500"/>
              <a:gd name="connsiteY1700" fmla="*/ 1101725 h 1971675"/>
              <a:gd name="connsiteX1701" fmla="*/ 936625 w 2349500"/>
              <a:gd name="connsiteY1701" fmla="*/ 1101725 h 1971675"/>
              <a:gd name="connsiteX1702" fmla="*/ 930275 w 2349500"/>
              <a:gd name="connsiteY1702" fmla="*/ 1095375 h 1971675"/>
              <a:gd name="connsiteX1703" fmla="*/ 930275 w 2349500"/>
              <a:gd name="connsiteY1703" fmla="*/ 1092200 h 1971675"/>
              <a:gd name="connsiteX1704" fmla="*/ 933450 w 2349500"/>
              <a:gd name="connsiteY1704" fmla="*/ 1089025 h 1971675"/>
              <a:gd name="connsiteX1705" fmla="*/ 942975 w 2349500"/>
              <a:gd name="connsiteY1705" fmla="*/ 1082675 h 1971675"/>
              <a:gd name="connsiteX1706" fmla="*/ 952500 w 2349500"/>
              <a:gd name="connsiteY1706" fmla="*/ 1076325 h 1971675"/>
              <a:gd name="connsiteX1707" fmla="*/ 965200 w 2349500"/>
              <a:gd name="connsiteY1707" fmla="*/ 1073150 h 1971675"/>
              <a:gd name="connsiteX1708" fmla="*/ 977900 w 2349500"/>
              <a:gd name="connsiteY1708" fmla="*/ 1073150 h 1971675"/>
              <a:gd name="connsiteX1709" fmla="*/ 990600 w 2349500"/>
              <a:gd name="connsiteY1709" fmla="*/ 1076325 h 1971675"/>
              <a:gd name="connsiteX1710" fmla="*/ 1003300 w 2349500"/>
              <a:gd name="connsiteY1710" fmla="*/ 1079500 h 1971675"/>
              <a:gd name="connsiteX1711" fmla="*/ 1016000 w 2349500"/>
              <a:gd name="connsiteY1711" fmla="*/ 1085850 h 1971675"/>
              <a:gd name="connsiteX1712" fmla="*/ 1028700 w 2349500"/>
              <a:gd name="connsiteY1712" fmla="*/ 1095375 h 1971675"/>
              <a:gd name="connsiteX1713" fmla="*/ 1035050 w 2349500"/>
              <a:gd name="connsiteY1713" fmla="*/ 1101725 h 1971675"/>
              <a:gd name="connsiteX1714" fmla="*/ 1038225 w 2349500"/>
              <a:gd name="connsiteY1714" fmla="*/ 1101725 h 1971675"/>
              <a:gd name="connsiteX1715" fmla="*/ 1038225 w 2349500"/>
              <a:gd name="connsiteY1715" fmla="*/ 1095375 h 1971675"/>
              <a:gd name="connsiteX1716" fmla="*/ 1038225 w 2349500"/>
              <a:gd name="connsiteY1716" fmla="*/ 1089025 h 1971675"/>
              <a:gd name="connsiteX1717" fmla="*/ 1035050 w 2349500"/>
              <a:gd name="connsiteY1717" fmla="*/ 1079500 h 1971675"/>
              <a:gd name="connsiteX1718" fmla="*/ 1035050 w 2349500"/>
              <a:gd name="connsiteY1718" fmla="*/ 1066800 h 1971675"/>
              <a:gd name="connsiteX1719" fmla="*/ 1038225 w 2349500"/>
              <a:gd name="connsiteY1719" fmla="*/ 1047750 h 1971675"/>
              <a:gd name="connsiteX1720" fmla="*/ 1044575 w 2349500"/>
              <a:gd name="connsiteY1720" fmla="*/ 1041400 h 1971675"/>
              <a:gd name="connsiteX1721" fmla="*/ 1047750 w 2349500"/>
              <a:gd name="connsiteY1721" fmla="*/ 1041400 h 1971675"/>
              <a:gd name="connsiteX1722" fmla="*/ 1054100 w 2349500"/>
              <a:gd name="connsiteY1722" fmla="*/ 1041400 h 1971675"/>
              <a:gd name="connsiteX1723" fmla="*/ 1076325 w 2349500"/>
              <a:gd name="connsiteY1723" fmla="*/ 1050925 h 1971675"/>
              <a:gd name="connsiteX1724" fmla="*/ 1089025 w 2349500"/>
              <a:gd name="connsiteY1724" fmla="*/ 1057275 h 1971675"/>
              <a:gd name="connsiteX1725" fmla="*/ 1095375 w 2349500"/>
              <a:gd name="connsiteY1725" fmla="*/ 1066800 h 1971675"/>
              <a:gd name="connsiteX1726" fmla="*/ 1098550 w 2349500"/>
              <a:gd name="connsiteY1726" fmla="*/ 1073150 h 1971675"/>
              <a:gd name="connsiteX1727" fmla="*/ 1101725 w 2349500"/>
              <a:gd name="connsiteY1727" fmla="*/ 1069975 h 1971675"/>
              <a:gd name="connsiteX1728" fmla="*/ 1104900 w 2349500"/>
              <a:gd name="connsiteY1728" fmla="*/ 1066800 h 1971675"/>
              <a:gd name="connsiteX1729" fmla="*/ 1114425 w 2349500"/>
              <a:gd name="connsiteY1729" fmla="*/ 1066800 h 1971675"/>
              <a:gd name="connsiteX1730" fmla="*/ 1120775 w 2349500"/>
              <a:gd name="connsiteY1730" fmla="*/ 1073150 h 1971675"/>
              <a:gd name="connsiteX1731" fmla="*/ 1130300 w 2349500"/>
              <a:gd name="connsiteY1731" fmla="*/ 1079500 h 1971675"/>
              <a:gd name="connsiteX1732" fmla="*/ 1136650 w 2349500"/>
              <a:gd name="connsiteY1732" fmla="*/ 1098550 h 1971675"/>
              <a:gd name="connsiteX1733" fmla="*/ 1139825 w 2349500"/>
              <a:gd name="connsiteY1733" fmla="*/ 1117600 h 1971675"/>
              <a:gd name="connsiteX1734" fmla="*/ 1139825 w 2349500"/>
              <a:gd name="connsiteY1734" fmla="*/ 1139825 h 1971675"/>
              <a:gd name="connsiteX1735" fmla="*/ 1139825 w 2349500"/>
              <a:gd name="connsiteY1735" fmla="*/ 1158875 h 1971675"/>
              <a:gd name="connsiteX1736" fmla="*/ 1139825 w 2349500"/>
              <a:gd name="connsiteY1736" fmla="*/ 1174750 h 1971675"/>
              <a:gd name="connsiteX1737" fmla="*/ 1143000 w 2349500"/>
              <a:gd name="connsiteY1737" fmla="*/ 1203325 h 1971675"/>
              <a:gd name="connsiteX1738" fmla="*/ 1146175 w 2349500"/>
              <a:gd name="connsiteY1738" fmla="*/ 1209675 h 1971675"/>
              <a:gd name="connsiteX1739" fmla="*/ 1149350 w 2349500"/>
              <a:gd name="connsiteY1739" fmla="*/ 1212850 h 1971675"/>
              <a:gd name="connsiteX1740" fmla="*/ 1152525 w 2349500"/>
              <a:gd name="connsiteY1740" fmla="*/ 1212850 h 1971675"/>
              <a:gd name="connsiteX1741" fmla="*/ 1152525 w 2349500"/>
              <a:gd name="connsiteY1741" fmla="*/ 1206500 h 1971675"/>
              <a:gd name="connsiteX1742" fmla="*/ 1155700 w 2349500"/>
              <a:gd name="connsiteY1742" fmla="*/ 1196975 h 1971675"/>
              <a:gd name="connsiteX1743" fmla="*/ 1162050 w 2349500"/>
              <a:gd name="connsiteY1743" fmla="*/ 1184275 h 1971675"/>
              <a:gd name="connsiteX1744" fmla="*/ 1168400 w 2349500"/>
              <a:gd name="connsiteY1744" fmla="*/ 1181100 h 1971675"/>
              <a:gd name="connsiteX1745" fmla="*/ 1171575 w 2349500"/>
              <a:gd name="connsiteY1745" fmla="*/ 1177925 h 1971675"/>
              <a:gd name="connsiteX1746" fmla="*/ 1181100 w 2349500"/>
              <a:gd name="connsiteY1746" fmla="*/ 1181100 h 1971675"/>
              <a:gd name="connsiteX1747" fmla="*/ 1190625 w 2349500"/>
              <a:gd name="connsiteY1747" fmla="*/ 1187450 h 1971675"/>
              <a:gd name="connsiteX1748" fmla="*/ 1192213 w 2349500"/>
              <a:gd name="connsiteY1748" fmla="*/ 1189038 h 1971675"/>
              <a:gd name="connsiteX1749" fmla="*/ 1190625 w 2349500"/>
              <a:gd name="connsiteY1749" fmla="*/ 1171575 h 1971675"/>
              <a:gd name="connsiteX1750" fmla="*/ 1187450 w 2349500"/>
              <a:gd name="connsiteY1750" fmla="*/ 1120775 h 1971675"/>
              <a:gd name="connsiteX1751" fmla="*/ 1187450 w 2349500"/>
              <a:gd name="connsiteY1751" fmla="*/ 1069975 h 1971675"/>
              <a:gd name="connsiteX1752" fmla="*/ 1184275 w 2349500"/>
              <a:gd name="connsiteY1752" fmla="*/ 1025525 h 1971675"/>
              <a:gd name="connsiteX1753" fmla="*/ 1181100 w 2349500"/>
              <a:gd name="connsiteY1753" fmla="*/ 1009650 h 1971675"/>
              <a:gd name="connsiteX1754" fmla="*/ 1177925 w 2349500"/>
              <a:gd name="connsiteY1754" fmla="*/ 1003300 h 1971675"/>
              <a:gd name="connsiteX1755" fmla="*/ 1171575 w 2349500"/>
              <a:gd name="connsiteY1755" fmla="*/ 996950 h 1971675"/>
              <a:gd name="connsiteX1756" fmla="*/ 1165225 w 2349500"/>
              <a:gd name="connsiteY1756" fmla="*/ 996950 h 1971675"/>
              <a:gd name="connsiteX1757" fmla="*/ 1152525 w 2349500"/>
              <a:gd name="connsiteY1757" fmla="*/ 1000125 h 1971675"/>
              <a:gd name="connsiteX1758" fmla="*/ 1146175 w 2349500"/>
              <a:gd name="connsiteY1758" fmla="*/ 1009650 h 1971675"/>
              <a:gd name="connsiteX1759" fmla="*/ 1143000 w 2349500"/>
              <a:gd name="connsiteY1759" fmla="*/ 1012825 h 1971675"/>
              <a:gd name="connsiteX1760" fmla="*/ 1143000 w 2349500"/>
              <a:gd name="connsiteY1760" fmla="*/ 1019175 h 1971675"/>
              <a:gd name="connsiteX1761" fmla="*/ 1143000 w 2349500"/>
              <a:gd name="connsiteY1761" fmla="*/ 1025525 h 1971675"/>
              <a:gd name="connsiteX1762" fmla="*/ 1139825 w 2349500"/>
              <a:gd name="connsiteY1762" fmla="*/ 1028700 h 1971675"/>
              <a:gd name="connsiteX1763" fmla="*/ 1130300 w 2349500"/>
              <a:gd name="connsiteY1763" fmla="*/ 1028700 h 1971675"/>
              <a:gd name="connsiteX1764" fmla="*/ 1123950 w 2349500"/>
              <a:gd name="connsiteY1764" fmla="*/ 1022350 h 1971675"/>
              <a:gd name="connsiteX1765" fmla="*/ 1117600 w 2349500"/>
              <a:gd name="connsiteY1765" fmla="*/ 1016000 h 1971675"/>
              <a:gd name="connsiteX1766" fmla="*/ 1114425 w 2349500"/>
              <a:gd name="connsiteY1766" fmla="*/ 1006475 h 1971675"/>
              <a:gd name="connsiteX1767" fmla="*/ 1114425 w 2349500"/>
              <a:gd name="connsiteY1767" fmla="*/ 993775 h 1971675"/>
              <a:gd name="connsiteX1768" fmla="*/ 1114425 w 2349500"/>
              <a:gd name="connsiteY1768" fmla="*/ 981075 h 1971675"/>
              <a:gd name="connsiteX1769" fmla="*/ 1120775 w 2349500"/>
              <a:gd name="connsiteY1769" fmla="*/ 968375 h 1971675"/>
              <a:gd name="connsiteX1770" fmla="*/ 1127125 w 2349500"/>
              <a:gd name="connsiteY1770" fmla="*/ 958850 h 1971675"/>
              <a:gd name="connsiteX1771" fmla="*/ 1136650 w 2349500"/>
              <a:gd name="connsiteY1771" fmla="*/ 952500 h 1971675"/>
              <a:gd name="connsiteX1772" fmla="*/ 1152525 w 2349500"/>
              <a:gd name="connsiteY1772" fmla="*/ 949325 h 1971675"/>
              <a:gd name="connsiteX1773" fmla="*/ 1171575 w 2349500"/>
              <a:gd name="connsiteY1773" fmla="*/ 952500 h 1971675"/>
              <a:gd name="connsiteX1774" fmla="*/ 1187450 w 2349500"/>
              <a:gd name="connsiteY1774" fmla="*/ 962025 h 1971675"/>
              <a:gd name="connsiteX1775" fmla="*/ 1196975 w 2349500"/>
              <a:gd name="connsiteY1775" fmla="*/ 974725 h 1971675"/>
              <a:gd name="connsiteX1776" fmla="*/ 1203325 w 2349500"/>
              <a:gd name="connsiteY1776" fmla="*/ 990600 h 1971675"/>
              <a:gd name="connsiteX1777" fmla="*/ 1206500 w 2349500"/>
              <a:gd name="connsiteY1777" fmla="*/ 1009650 h 1971675"/>
              <a:gd name="connsiteX1778" fmla="*/ 1206500 w 2349500"/>
              <a:gd name="connsiteY1778" fmla="*/ 1025525 h 1971675"/>
              <a:gd name="connsiteX1779" fmla="*/ 1203325 w 2349500"/>
              <a:gd name="connsiteY1779" fmla="*/ 1060450 h 1971675"/>
              <a:gd name="connsiteX1780" fmla="*/ 1200150 w 2349500"/>
              <a:gd name="connsiteY1780" fmla="*/ 1089025 h 1971675"/>
              <a:gd name="connsiteX1781" fmla="*/ 1200150 w 2349500"/>
              <a:gd name="connsiteY1781" fmla="*/ 1108075 h 1971675"/>
              <a:gd name="connsiteX1782" fmla="*/ 1200150 w 2349500"/>
              <a:gd name="connsiteY1782" fmla="*/ 1114425 h 1971675"/>
              <a:gd name="connsiteX1783" fmla="*/ 1206500 w 2349500"/>
              <a:gd name="connsiteY1783" fmla="*/ 1104900 h 1971675"/>
              <a:gd name="connsiteX1784" fmla="*/ 1216025 w 2349500"/>
              <a:gd name="connsiteY1784" fmla="*/ 1076325 h 1971675"/>
              <a:gd name="connsiteX1785" fmla="*/ 1231900 w 2349500"/>
              <a:gd name="connsiteY1785" fmla="*/ 1047750 h 1971675"/>
              <a:gd name="connsiteX1786" fmla="*/ 1254125 w 2349500"/>
              <a:gd name="connsiteY1786" fmla="*/ 1022350 h 1971675"/>
              <a:gd name="connsiteX1787" fmla="*/ 1282700 w 2349500"/>
              <a:gd name="connsiteY1787" fmla="*/ 996950 h 1971675"/>
              <a:gd name="connsiteX1788" fmla="*/ 1311275 w 2349500"/>
              <a:gd name="connsiteY1788" fmla="*/ 977900 h 1971675"/>
              <a:gd name="connsiteX1789" fmla="*/ 1346200 w 2349500"/>
              <a:gd name="connsiteY1789" fmla="*/ 962025 h 1971675"/>
              <a:gd name="connsiteX1790" fmla="*/ 1384300 w 2349500"/>
              <a:gd name="connsiteY1790" fmla="*/ 952500 h 1971675"/>
              <a:gd name="connsiteX1791" fmla="*/ 1425575 w 2349500"/>
              <a:gd name="connsiteY1791" fmla="*/ 949325 h 1971675"/>
              <a:gd name="connsiteX1792" fmla="*/ 1457325 w 2349500"/>
              <a:gd name="connsiteY1792" fmla="*/ 949325 h 1971675"/>
              <a:gd name="connsiteX1793" fmla="*/ 1492250 w 2349500"/>
              <a:gd name="connsiteY1793" fmla="*/ 952500 h 1971675"/>
              <a:gd name="connsiteX1794" fmla="*/ 1562100 w 2349500"/>
              <a:gd name="connsiteY1794" fmla="*/ 968375 h 1971675"/>
              <a:gd name="connsiteX1795" fmla="*/ 1631950 w 2349500"/>
              <a:gd name="connsiteY1795" fmla="*/ 987425 h 1971675"/>
              <a:gd name="connsiteX1796" fmla="*/ 1695450 w 2349500"/>
              <a:gd name="connsiteY1796" fmla="*/ 1006475 h 1971675"/>
              <a:gd name="connsiteX1797" fmla="*/ 1730375 w 2349500"/>
              <a:gd name="connsiteY1797" fmla="*/ 1016000 h 1971675"/>
              <a:gd name="connsiteX1798" fmla="*/ 1765300 w 2349500"/>
              <a:gd name="connsiteY1798" fmla="*/ 1025525 h 1971675"/>
              <a:gd name="connsiteX1799" fmla="*/ 1800225 w 2349500"/>
              <a:gd name="connsiteY1799" fmla="*/ 1025525 h 1971675"/>
              <a:gd name="connsiteX1800" fmla="*/ 1828800 w 2349500"/>
              <a:gd name="connsiteY1800" fmla="*/ 1025525 h 1971675"/>
              <a:gd name="connsiteX1801" fmla="*/ 1854200 w 2349500"/>
              <a:gd name="connsiteY1801" fmla="*/ 1019175 h 1971675"/>
              <a:gd name="connsiteX1802" fmla="*/ 1876425 w 2349500"/>
              <a:gd name="connsiteY1802" fmla="*/ 1006475 h 1971675"/>
              <a:gd name="connsiteX1803" fmla="*/ 1892300 w 2349500"/>
              <a:gd name="connsiteY1803" fmla="*/ 990600 h 1971675"/>
              <a:gd name="connsiteX1804" fmla="*/ 1898650 w 2349500"/>
              <a:gd name="connsiteY1804" fmla="*/ 981075 h 1971675"/>
              <a:gd name="connsiteX1805" fmla="*/ 1905000 w 2349500"/>
              <a:gd name="connsiteY1805" fmla="*/ 968375 h 1971675"/>
              <a:gd name="connsiteX1806" fmla="*/ 1908175 w 2349500"/>
              <a:gd name="connsiteY1806" fmla="*/ 955675 h 1971675"/>
              <a:gd name="connsiteX1807" fmla="*/ 1905000 w 2349500"/>
              <a:gd name="connsiteY1807" fmla="*/ 946150 h 1971675"/>
              <a:gd name="connsiteX1808" fmla="*/ 1901825 w 2349500"/>
              <a:gd name="connsiteY1808" fmla="*/ 933450 h 1971675"/>
              <a:gd name="connsiteX1809" fmla="*/ 1892300 w 2349500"/>
              <a:gd name="connsiteY1809" fmla="*/ 920750 h 1971675"/>
              <a:gd name="connsiteX1810" fmla="*/ 1885950 w 2349500"/>
              <a:gd name="connsiteY1810" fmla="*/ 911225 h 1971675"/>
              <a:gd name="connsiteX1811" fmla="*/ 1876425 w 2349500"/>
              <a:gd name="connsiteY1811" fmla="*/ 904875 h 1971675"/>
              <a:gd name="connsiteX1812" fmla="*/ 1866900 w 2349500"/>
              <a:gd name="connsiteY1812" fmla="*/ 901700 h 1971675"/>
              <a:gd name="connsiteX1813" fmla="*/ 1857375 w 2349500"/>
              <a:gd name="connsiteY1813" fmla="*/ 898525 h 1971675"/>
              <a:gd name="connsiteX1814" fmla="*/ 1851025 w 2349500"/>
              <a:gd name="connsiteY1814" fmla="*/ 898525 h 1971675"/>
              <a:gd name="connsiteX1815" fmla="*/ 1847850 w 2349500"/>
              <a:gd name="connsiteY1815" fmla="*/ 895350 h 1971675"/>
              <a:gd name="connsiteX1816" fmla="*/ 1851025 w 2349500"/>
              <a:gd name="connsiteY1816" fmla="*/ 892175 h 1971675"/>
              <a:gd name="connsiteX1817" fmla="*/ 441325 w 2349500"/>
              <a:gd name="connsiteY1817" fmla="*/ 873125 h 1971675"/>
              <a:gd name="connsiteX1818" fmla="*/ 457200 w 2349500"/>
              <a:gd name="connsiteY1818" fmla="*/ 873125 h 1971675"/>
              <a:gd name="connsiteX1819" fmla="*/ 485775 w 2349500"/>
              <a:gd name="connsiteY1819" fmla="*/ 876300 h 1971675"/>
              <a:gd name="connsiteX1820" fmla="*/ 508000 w 2349500"/>
              <a:gd name="connsiteY1820" fmla="*/ 882650 h 1971675"/>
              <a:gd name="connsiteX1821" fmla="*/ 527050 w 2349500"/>
              <a:gd name="connsiteY1821" fmla="*/ 898525 h 1971675"/>
              <a:gd name="connsiteX1822" fmla="*/ 546100 w 2349500"/>
              <a:gd name="connsiteY1822" fmla="*/ 917575 h 1971675"/>
              <a:gd name="connsiteX1823" fmla="*/ 561975 w 2349500"/>
              <a:gd name="connsiteY1823" fmla="*/ 942975 h 1971675"/>
              <a:gd name="connsiteX1824" fmla="*/ 574675 w 2349500"/>
              <a:gd name="connsiteY1824" fmla="*/ 974725 h 1971675"/>
              <a:gd name="connsiteX1825" fmla="*/ 587375 w 2349500"/>
              <a:gd name="connsiteY1825" fmla="*/ 1016000 h 1971675"/>
              <a:gd name="connsiteX1826" fmla="*/ 590550 w 2349500"/>
              <a:gd name="connsiteY1826" fmla="*/ 1028700 h 1971675"/>
              <a:gd name="connsiteX1827" fmla="*/ 596900 w 2349500"/>
              <a:gd name="connsiteY1827" fmla="*/ 1031875 h 1971675"/>
              <a:gd name="connsiteX1828" fmla="*/ 600075 w 2349500"/>
              <a:gd name="connsiteY1828" fmla="*/ 1031875 h 1971675"/>
              <a:gd name="connsiteX1829" fmla="*/ 603250 w 2349500"/>
              <a:gd name="connsiteY1829" fmla="*/ 1031875 h 1971675"/>
              <a:gd name="connsiteX1830" fmla="*/ 609600 w 2349500"/>
              <a:gd name="connsiteY1830" fmla="*/ 1016000 h 1971675"/>
              <a:gd name="connsiteX1831" fmla="*/ 619125 w 2349500"/>
              <a:gd name="connsiteY1831" fmla="*/ 1057275 h 1971675"/>
              <a:gd name="connsiteX1832" fmla="*/ 612775 w 2349500"/>
              <a:gd name="connsiteY1832" fmla="*/ 1066800 h 1971675"/>
              <a:gd name="connsiteX1833" fmla="*/ 603250 w 2349500"/>
              <a:gd name="connsiteY1833" fmla="*/ 1073150 h 1971675"/>
              <a:gd name="connsiteX1834" fmla="*/ 596900 w 2349500"/>
              <a:gd name="connsiteY1834" fmla="*/ 1073150 h 1971675"/>
              <a:gd name="connsiteX1835" fmla="*/ 587375 w 2349500"/>
              <a:gd name="connsiteY1835" fmla="*/ 1073150 h 1971675"/>
              <a:gd name="connsiteX1836" fmla="*/ 581025 w 2349500"/>
              <a:gd name="connsiteY1836" fmla="*/ 1066800 h 1971675"/>
              <a:gd name="connsiteX1837" fmla="*/ 574675 w 2349500"/>
              <a:gd name="connsiteY1837" fmla="*/ 1057275 h 1971675"/>
              <a:gd name="connsiteX1838" fmla="*/ 571500 w 2349500"/>
              <a:gd name="connsiteY1838" fmla="*/ 1028700 h 1971675"/>
              <a:gd name="connsiteX1839" fmla="*/ 568325 w 2349500"/>
              <a:gd name="connsiteY1839" fmla="*/ 1006475 h 1971675"/>
              <a:gd name="connsiteX1840" fmla="*/ 561975 w 2349500"/>
              <a:gd name="connsiteY1840" fmla="*/ 974725 h 1971675"/>
              <a:gd name="connsiteX1841" fmla="*/ 549275 w 2349500"/>
              <a:gd name="connsiteY1841" fmla="*/ 942975 h 1971675"/>
              <a:gd name="connsiteX1842" fmla="*/ 539750 w 2349500"/>
              <a:gd name="connsiteY1842" fmla="*/ 930275 h 1971675"/>
              <a:gd name="connsiteX1843" fmla="*/ 530225 w 2349500"/>
              <a:gd name="connsiteY1843" fmla="*/ 923925 h 1971675"/>
              <a:gd name="connsiteX1844" fmla="*/ 520700 w 2349500"/>
              <a:gd name="connsiteY1844" fmla="*/ 917575 h 1971675"/>
              <a:gd name="connsiteX1845" fmla="*/ 511175 w 2349500"/>
              <a:gd name="connsiteY1845" fmla="*/ 917575 h 1971675"/>
              <a:gd name="connsiteX1846" fmla="*/ 501650 w 2349500"/>
              <a:gd name="connsiteY1846" fmla="*/ 917575 h 1971675"/>
              <a:gd name="connsiteX1847" fmla="*/ 488950 w 2349500"/>
              <a:gd name="connsiteY1847" fmla="*/ 920750 h 1971675"/>
              <a:gd name="connsiteX1848" fmla="*/ 476250 w 2349500"/>
              <a:gd name="connsiteY1848" fmla="*/ 923925 h 1971675"/>
              <a:gd name="connsiteX1849" fmla="*/ 466725 w 2349500"/>
              <a:gd name="connsiteY1849" fmla="*/ 920750 h 1971675"/>
              <a:gd name="connsiteX1850" fmla="*/ 454025 w 2349500"/>
              <a:gd name="connsiteY1850" fmla="*/ 917575 h 1971675"/>
              <a:gd name="connsiteX1851" fmla="*/ 444500 w 2349500"/>
              <a:gd name="connsiteY1851" fmla="*/ 911225 h 1971675"/>
              <a:gd name="connsiteX1852" fmla="*/ 438150 w 2349500"/>
              <a:gd name="connsiteY1852" fmla="*/ 904875 h 1971675"/>
              <a:gd name="connsiteX1853" fmla="*/ 431800 w 2349500"/>
              <a:gd name="connsiteY1853" fmla="*/ 904875 h 1971675"/>
              <a:gd name="connsiteX1854" fmla="*/ 428625 w 2349500"/>
              <a:gd name="connsiteY1854" fmla="*/ 904875 h 1971675"/>
              <a:gd name="connsiteX1855" fmla="*/ 422275 w 2349500"/>
              <a:gd name="connsiteY1855" fmla="*/ 908050 h 1971675"/>
              <a:gd name="connsiteX1856" fmla="*/ 415925 w 2349500"/>
              <a:gd name="connsiteY1856" fmla="*/ 914400 h 1971675"/>
              <a:gd name="connsiteX1857" fmla="*/ 412750 w 2349500"/>
              <a:gd name="connsiteY1857" fmla="*/ 923925 h 1971675"/>
              <a:gd name="connsiteX1858" fmla="*/ 412750 w 2349500"/>
              <a:gd name="connsiteY1858" fmla="*/ 930275 h 1971675"/>
              <a:gd name="connsiteX1859" fmla="*/ 406400 w 2349500"/>
              <a:gd name="connsiteY1859" fmla="*/ 933450 h 1971675"/>
              <a:gd name="connsiteX1860" fmla="*/ 403225 w 2349500"/>
              <a:gd name="connsiteY1860" fmla="*/ 933450 h 1971675"/>
              <a:gd name="connsiteX1861" fmla="*/ 403225 w 2349500"/>
              <a:gd name="connsiteY1861" fmla="*/ 927100 h 1971675"/>
              <a:gd name="connsiteX1862" fmla="*/ 406400 w 2349500"/>
              <a:gd name="connsiteY1862" fmla="*/ 911225 h 1971675"/>
              <a:gd name="connsiteX1863" fmla="*/ 412750 w 2349500"/>
              <a:gd name="connsiteY1863" fmla="*/ 892175 h 1971675"/>
              <a:gd name="connsiteX1864" fmla="*/ 422275 w 2349500"/>
              <a:gd name="connsiteY1864" fmla="*/ 885825 h 1971675"/>
              <a:gd name="connsiteX1865" fmla="*/ 431800 w 2349500"/>
              <a:gd name="connsiteY1865" fmla="*/ 879475 h 1971675"/>
              <a:gd name="connsiteX1866" fmla="*/ 184150 w 2349500"/>
              <a:gd name="connsiteY1866" fmla="*/ 815975 h 1971675"/>
              <a:gd name="connsiteX1867" fmla="*/ 206375 w 2349500"/>
              <a:gd name="connsiteY1867" fmla="*/ 815975 h 1971675"/>
              <a:gd name="connsiteX1868" fmla="*/ 219075 w 2349500"/>
              <a:gd name="connsiteY1868" fmla="*/ 822325 h 1971675"/>
              <a:gd name="connsiteX1869" fmla="*/ 231775 w 2349500"/>
              <a:gd name="connsiteY1869" fmla="*/ 825500 h 1971675"/>
              <a:gd name="connsiteX1870" fmla="*/ 247650 w 2349500"/>
              <a:gd name="connsiteY1870" fmla="*/ 835025 h 1971675"/>
              <a:gd name="connsiteX1871" fmla="*/ 260350 w 2349500"/>
              <a:gd name="connsiteY1871" fmla="*/ 847725 h 1971675"/>
              <a:gd name="connsiteX1872" fmla="*/ 285750 w 2349500"/>
              <a:gd name="connsiteY1872" fmla="*/ 879475 h 1971675"/>
              <a:gd name="connsiteX1873" fmla="*/ 304800 w 2349500"/>
              <a:gd name="connsiteY1873" fmla="*/ 911225 h 1971675"/>
              <a:gd name="connsiteX1874" fmla="*/ 314325 w 2349500"/>
              <a:gd name="connsiteY1874" fmla="*/ 933450 h 1971675"/>
              <a:gd name="connsiteX1875" fmla="*/ 320675 w 2349500"/>
              <a:gd name="connsiteY1875" fmla="*/ 939800 h 1971675"/>
              <a:gd name="connsiteX1876" fmla="*/ 323850 w 2349500"/>
              <a:gd name="connsiteY1876" fmla="*/ 939800 h 1971675"/>
              <a:gd name="connsiteX1877" fmla="*/ 323850 w 2349500"/>
              <a:gd name="connsiteY1877" fmla="*/ 936625 h 1971675"/>
              <a:gd name="connsiteX1878" fmla="*/ 323850 w 2349500"/>
              <a:gd name="connsiteY1878" fmla="*/ 930275 h 1971675"/>
              <a:gd name="connsiteX1879" fmla="*/ 320675 w 2349500"/>
              <a:gd name="connsiteY1879" fmla="*/ 911225 h 1971675"/>
              <a:gd name="connsiteX1880" fmla="*/ 323850 w 2349500"/>
              <a:gd name="connsiteY1880" fmla="*/ 895350 h 1971675"/>
              <a:gd name="connsiteX1881" fmla="*/ 330200 w 2349500"/>
              <a:gd name="connsiteY1881" fmla="*/ 879475 h 1971675"/>
              <a:gd name="connsiteX1882" fmla="*/ 336550 w 2349500"/>
              <a:gd name="connsiteY1882" fmla="*/ 863600 h 1971675"/>
              <a:gd name="connsiteX1883" fmla="*/ 342900 w 2349500"/>
              <a:gd name="connsiteY1883" fmla="*/ 857250 h 1971675"/>
              <a:gd name="connsiteX1884" fmla="*/ 346075 w 2349500"/>
              <a:gd name="connsiteY1884" fmla="*/ 854075 h 1971675"/>
              <a:gd name="connsiteX1885" fmla="*/ 349250 w 2349500"/>
              <a:gd name="connsiteY1885" fmla="*/ 857250 h 1971675"/>
              <a:gd name="connsiteX1886" fmla="*/ 349250 w 2349500"/>
              <a:gd name="connsiteY1886" fmla="*/ 863600 h 1971675"/>
              <a:gd name="connsiteX1887" fmla="*/ 346075 w 2349500"/>
              <a:gd name="connsiteY1887" fmla="*/ 876300 h 1971675"/>
              <a:gd name="connsiteX1888" fmla="*/ 349250 w 2349500"/>
              <a:gd name="connsiteY1888" fmla="*/ 889000 h 1971675"/>
              <a:gd name="connsiteX1889" fmla="*/ 358775 w 2349500"/>
              <a:gd name="connsiteY1889" fmla="*/ 898525 h 1971675"/>
              <a:gd name="connsiteX1890" fmla="*/ 368300 w 2349500"/>
              <a:gd name="connsiteY1890" fmla="*/ 908050 h 1971675"/>
              <a:gd name="connsiteX1891" fmla="*/ 384175 w 2349500"/>
              <a:gd name="connsiteY1891" fmla="*/ 927100 h 1971675"/>
              <a:gd name="connsiteX1892" fmla="*/ 390525 w 2349500"/>
              <a:gd name="connsiteY1892" fmla="*/ 936625 h 1971675"/>
              <a:gd name="connsiteX1893" fmla="*/ 396875 w 2349500"/>
              <a:gd name="connsiteY1893" fmla="*/ 946150 h 1971675"/>
              <a:gd name="connsiteX1894" fmla="*/ 400050 w 2349500"/>
              <a:gd name="connsiteY1894" fmla="*/ 952500 h 1971675"/>
              <a:gd name="connsiteX1895" fmla="*/ 403225 w 2349500"/>
              <a:gd name="connsiteY1895" fmla="*/ 955675 h 1971675"/>
              <a:gd name="connsiteX1896" fmla="*/ 406400 w 2349500"/>
              <a:gd name="connsiteY1896" fmla="*/ 952500 h 1971675"/>
              <a:gd name="connsiteX1897" fmla="*/ 406400 w 2349500"/>
              <a:gd name="connsiteY1897" fmla="*/ 949325 h 1971675"/>
              <a:gd name="connsiteX1898" fmla="*/ 409575 w 2349500"/>
              <a:gd name="connsiteY1898" fmla="*/ 946150 h 1971675"/>
              <a:gd name="connsiteX1899" fmla="*/ 415925 w 2349500"/>
              <a:gd name="connsiteY1899" fmla="*/ 942975 h 1971675"/>
              <a:gd name="connsiteX1900" fmla="*/ 422275 w 2349500"/>
              <a:gd name="connsiteY1900" fmla="*/ 942975 h 1971675"/>
              <a:gd name="connsiteX1901" fmla="*/ 425450 w 2349500"/>
              <a:gd name="connsiteY1901" fmla="*/ 946150 h 1971675"/>
              <a:gd name="connsiteX1902" fmla="*/ 431800 w 2349500"/>
              <a:gd name="connsiteY1902" fmla="*/ 965200 h 1971675"/>
              <a:gd name="connsiteX1903" fmla="*/ 447675 w 2349500"/>
              <a:gd name="connsiteY1903" fmla="*/ 993775 h 1971675"/>
              <a:gd name="connsiteX1904" fmla="*/ 450850 w 2349500"/>
              <a:gd name="connsiteY1904" fmla="*/ 1003300 h 1971675"/>
              <a:gd name="connsiteX1905" fmla="*/ 454025 w 2349500"/>
              <a:gd name="connsiteY1905" fmla="*/ 1012825 h 1971675"/>
              <a:gd name="connsiteX1906" fmla="*/ 450850 w 2349500"/>
              <a:gd name="connsiteY1906" fmla="*/ 1028700 h 1971675"/>
              <a:gd name="connsiteX1907" fmla="*/ 441325 w 2349500"/>
              <a:gd name="connsiteY1907" fmla="*/ 1063625 h 1971675"/>
              <a:gd name="connsiteX1908" fmla="*/ 441325 w 2349500"/>
              <a:gd name="connsiteY1908" fmla="*/ 1079500 h 1971675"/>
              <a:gd name="connsiteX1909" fmla="*/ 441325 w 2349500"/>
              <a:gd name="connsiteY1909" fmla="*/ 1092200 h 1971675"/>
              <a:gd name="connsiteX1910" fmla="*/ 444500 w 2349500"/>
              <a:gd name="connsiteY1910" fmla="*/ 1101725 h 1971675"/>
              <a:gd name="connsiteX1911" fmla="*/ 447675 w 2349500"/>
              <a:gd name="connsiteY1911" fmla="*/ 1104900 h 1971675"/>
              <a:gd name="connsiteX1912" fmla="*/ 450850 w 2349500"/>
              <a:gd name="connsiteY1912" fmla="*/ 1108075 h 1971675"/>
              <a:gd name="connsiteX1913" fmla="*/ 454025 w 2349500"/>
              <a:gd name="connsiteY1913" fmla="*/ 1108075 h 1971675"/>
              <a:gd name="connsiteX1914" fmla="*/ 457200 w 2349500"/>
              <a:gd name="connsiteY1914" fmla="*/ 1104900 h 1971675"/>
              <a:gd name="connsiteX1915" fmla="*/ 457200 w 2349500"/>
              <a:gd name="connsiteY1915" fmla="*/ 1101725 h 1971675"/>
              <a:gd name="connsiteX1916" fmla="*/ 454025 w 2349500"/>
              <a:gd name="connsiteY1916" fmla="*/ 1095375 h 1971675"/>
              <a:gd name="connsiteX1917" fmla="*/ 457200 w 2349500"/>
              <a:gd name="connsiteY1917" fmla="*/ 1089025 h 1971675"/>
              <a:gd name="connsiteX1918" fmla="*/ 460375 w 2349500"/>
              <a:gd name="connsiteY1918" fmla="*/ 1073150 h 1971675"/>
              <a:gd name="connsiteX1919" fmla="*/ 460375 w 2349500"/>
              <a:gd name="connsiteY1919" fmla="*/ 1069975 h 1971675"/>
              <a:gd name="connsiteX1920" fmla="*/ 463550 w 2349500"/>
              <a:gd name="connsiteY1920" fmla="*/ 1066800 h 1971675"/>
              <a:gd name="connsiteX1921" fmla="*/ 466725 w 2349500"/>
              <a:gd name="connsiteY1921" fmla="*/ 1066800 h 1971675"/>
              <a:gd name="connsiteX1922" fmla="*/ 473075 w 2349500"/>
              <a:gd name="connsiteY1922" fmla="*/ 1066800 h 1971675"/>
              <a:gd name="connsiteX1923" fmla="*/ 479425 w 2349500"/>
              <a:gd name="connsiteY1923" fmla="*/ 1073150 h 1971675"/>
              <a:gd name="connsiteX1924" fmla="*/ 485775 w 2349500"/>
              <a:gd name="connsiteY1924" fmla="*/ 1073150 h 1971675"/>
              <a:gd name="connsiteX1925" fmla="*/ 488950 w 2349500"/>
              <a:gd name="connsiteY1925" fmla="*/ 1079500 h 1971675"/>
              <a:gd name="connsiteX1926" fmla="*/ 492125 w 2349500"/>
              <a:gd name="connsiteY1926" fmla="*/ 1082675 h 1971675"/>
              <a:gd name="connsiteX1927" fmla="*/ 495300 w 2349500"/>
              <a:gd name="connsiteY1927" fmla="*/ 1082675 h 1971675"/>
              <a:gd name="connsiteX1928" fmla="*/ 495300 w 2349500"/>
              <a:gd name="connsiteY1928" fmla="*/ 1073150 h 1971675"/>
              <a:gd name="connsiteX1929" fmla="*/ 501650 w 2349500"/>
              <a:gd name="connsiteY1929" fmla="*/ 1057275 h 1971675"/>
              <a:gd name="connsiteX1930" fmla="*/ 508000 w 2349500"/>
              <a:gd name="connsiteY1930" fmla="*/ 1041400 h 1971675"/>
              <a:gd name="connsiteX1931" fmla="*/ 508000 w 2349500"/>
              <a:gd name="connsiteY1931" fmla="*/ 1035050 h 1971675"/>
              <a:gd name="connsiteX1932" fmla="*/ 511175 w 2349500"/>
              <a:gd name="connsiteY1932" fmla="*/ 1031875 h 1971675"/>
              <a:gd name="connsiteX1933" fmla="*/ 514350 w 2349500"/>
              <a:gd name="connsiteY1933" fmla="*/ 1031875 h 1971675"/>
              <a:gd name="connsiteX1934" fmla="*/ 517525 w 2349500"/>
              <a:gd name="connsiteY1934" fmla="*/ 1035050 h 1971675"/>
              <a:gd name="connsiteX1935" fmla="*/ 523875 w 2349500"/>
              <a:gd name="connsiteY1935" fmla="*/ 1047750 h 1971675"/>
              <a:gd name="connsiteX1936" fmla="*/ 523875 w 2349500"/>
              <a:gd name="connsiteY1936" fmla="*/ 1057275 h 1971675"/>
              <a:gd name="connsiteX1937" fmla="*/ 523875 w 2349500"/>
              <a:gd name="connsiteY1937" fmla="*/ 1066800 h 1971675"/>
              <a:gd name="connsiteX1938" fmla="*/ 523875 w 2349500"/>
              <a:gd name="connsiteY1938" fmla="*/ 1073150 h 1971675"/>
              <a:gd name="connsiteX1939" fmla="*/ 530225 w 2349500"/>
              <a:gd name="connsiteY1939" fmla="*/ 1085850 h 1971675"/>
              <a:gd name="connsiteX1940" fmla="*/ 536575 w 2349500"/>
              <a:gd name="connsiteY1940" fmla="*/ 1098550 h 1971675"/>
              <a:gd name="connsiteX1941" fmla="*/ 536575 w 2349500"/>
              <a:gd name="connsiteY1941" fmla="*/ 1101725 h 1971675"/>
              <a:gd name="connsiteX1942" fmla="*/ 539750 w 2349500"/>
              <a:gd name="connsiteY1942" fmla="*/ 1104900 h 1971675"/>
              <a:gd name="connsiteX1943" fmla="*/ 542925 w 2349500"/>
              <a:gd name="connsiteY1943" fmla="*/ 1104900 h 1971675"/>
              <a:gd name="connsiteX1944" fmla="*/ 546100 w 2349500"/>
              <a:gd name="connsiteY1944" fmla="*/ 1104900 h 1971675"/>
              <a:gd name="connsiteX1945" fmla="*/ 552450 w 2349500"/>
              <a:gd name="connsiteY1945" fmla="*/ 1101725 h 1971675"/>
              <a:gd name="connsiteX1946" fmla="*/ 555625 w 2349500"/>
              <a:gd name="connsiteY1946" fmla="*/ 1101725 h 1971675"/>
              <a:gd name="connsiteX1947" fmla="*/ 561975 w 2349500"/>
              <a:gd name="connsiteY1947" fmla="*/ 1108075 h 1971675"/>
              <a:gd name="connsiteX1948" fmla="*/ 568325 w 2349500"/>
              <a:gd name="connsiteY1948" fmla="*/ 1117600 h 1971675"/>
              <a:gd name="connsiteX1949" fmla="*/ 574675 w 2349500"/>
              <a:gd name="connsiteY1949" fmla="*/ 1130300 h 1971675"/>
              <a:gd name="connsiteX1950" fmla="*/ 577850 w 2349500"/>
              <a:gd name="connsiteY1950" fmla="*/ 1143000 h 1971675"/>
              <a:gd name="connsiteX1951" fmla="*/ 577850 w 2349500"/>
              <a:gd name="connsiteY1951" fmla="*/ 1155700 h 1971675"/>
              <a:gd name="connsiteX1952" fmla="*/ 571500 w 2349500"/>
              <a:gd name="connsiteY1952" fmla="*/ 1184275 h 1971675"/>
              <a:gd name="connsiteX1953" fmla="*/ 561975 w 2349500"/>
              <a:gd name="connsiteY1953" fmla="*/ 1216025 h 1971675"/>
              <a:gd name="connsiteX1954" fmla="*/ 555625 w 2349500"/>
              <a:gd name="connsiteY1954" fmla="*/ 1228725 h 1971675"/>
              <a:gd name="connsiteX1955" fmla="*/ 552450 w 2349500"/>
              <a:gd name="connsiteY1955" fmla="*/ 1241425 h 1971675"/>
              <a:gd name="connsiteX1956" fmla="*/ 549275 w 2349500"/>
              <a:gd name="connsiteY1956" fmla="*/ 1257300 h 1971675"/>
              <a:gd name="connsiteX1957" fmla="*/ 549275 w 2349500"/>
              <a:gd name="connsiteY1957" fmla="*/ 1270000 h 1971675"/>
              <a:gd name="connsiteX1958" fmla="*/ 555625 w 2349500"/>
              <a:gd name="connsiteY1958" fmla="*/ 1298575 h 1971675"/>
              <a:gd name="connsiteX1959" fmla="*/ 568325 w 2349500"/>
              <a:gd name="connsiteY1959" fmla="*/ 1327150 h 1971675"/>
              <a:gd name="connsiteX1960" fmla="*/ 571500 w 2349500"/>
              <a:gd name="connsiteY1960" fmla="*/ 1343025 h 1971675"/>
              <a:gd name="connsiteX1961" fmla="*/ 574675 w 2349500"/>
              <a:gd name="connsiteY1961" fmla="*/ 1358900 h 1971675"/>
              <a:gd name="connsiteX1962" fmla="*/ 587375 w 2349500"/>
              <a:gd name="connsiteY1962" fmla="*/ 1400175 h 1971675"/>
              <a:gd name="connsiteX1963" fmla="*/ 561975 w 2349500"/>
              <a:gd name="connsiteY1963" fmla="*/ 1374775 h 1971675"/>
              <a:gd name="connsiteX1964" fmla="*/ 530225 w 2349500"/>
              <a:gd name="connsiteY1964" fmla="*/ 1346200 h 1971675"/>
              <a:gd name="connsiteX1965" fmla="*/ 495300 w 2349500"/>
              <a:gd name="connsiteY1965" fmla="*/ 1327150 h 1971675"/>
              <a:gd name="connsiteX1966" fmla="*/ 479425 w 2349500"/>
              <a:gd name="connsiteY1966" fmla="*/ 1317625 h 1971675"/>
              <a:gd name="connsiteX1967" fmla="*/ 460375 w 2349500"/>
              <a:gd name="connsiteY1967" fmla="*/ 1311275 h 1971675"/>
              <a:gd name="connsiteX1968" fmla="*/ 444500 w 2349500"/>
              <a:gd name="connsiteY1968" fmla="*/ 1304925 h 1971675"/>
              <a:gd name="connsiteX1969" fmla="*/ 428625 w 2349500"/>
              <a:gd name="connsiteY1969" fmla="*/ 1298575 h 1971675"/>
              <a:gd name="connsiteX1970" fmla="*/ 415925 w 2349500"/>
              <a:gd name="connsiteY1970" fmla="*/ 1289050 h 1971675"/>
              <a:gd name="connsiteX1971" fmla="*/ 403225 w 2349500"/>
              <a:gd name="connsiteY1971" fmla="*/ 1282700 h 1971675"/>
              <a:gd name="connsiteX1972" fmla="*/ 400050 w 2349500"/>
              <a:gd name="connsiteY1972" fmla="*/ 1273175 h 1971675"/>
              <a:gd name="connsiteX1973" fmla="*/ 400050 w 2349500"/>
              <a:gd name="connsiteY1973" fmla="*/ 1266825 h 1971675"/>
              <a:gd name="connsiteX1974" fmla="*/ 403225 w 2349500"/>
              <a:gd name="connsiteY1974" fmla="*/ 1260475 h 1971675"/>
              <a:gd name="connsiteX1975" fmla="*/ 406400 w 2349500"/>
              <a:gd name="connsiteY1975" fmla="*/ 1257300 h 1971675"/>
              <a:gd name="connsiteX1976" fmla="*/ 412750 w 2349500"/>
              <a:gd name="connsiteY1976" fmla="*/ 1250950 h 1971675"/>
              <a:gd name="connsiteX1977" fmla="*/ 412750 w 2349500"/>
              <a:gd name="connsiteY1977" fmla="*/ 1247775 h 1971675"/>
              <a:gd name="connsiteX1978" fmla="*/ 409575 w 2349500"/>
              <a:gd name="connsiteY1978" fmla="*/ 1244600 h 1971675"/>
              <a:gd name="connsiteX1979" fmla="*/ 396875 w 2349500"/>
              <a:gd name="connsiteY1979" fmla="*/ 1235075 h 1971675"/>
              <a:gd name="connsiteX1980" fmla="*/ 390525 w 2349500"/>
              <a:gd name="connsiteY1980" fmla="*/ 1228725 h 1971675"/>
              <a:gd name="connsiteX1981" fmla="*/ 387350 w 2349500"/>
              <a:gd name="connsiteY1981" fmla="*/ 1219200 h 1971675"/>
              <a:gd name="connsiteX1982" fmla="*/ 384175 w 2349500"/>
              <a:gd name="connsiteY1982" fmla="*/ 1212850 h 1971675"/>
              <a:gd name="connsiteX1983" fmla="*/ 377825 w 2349500"/>
              <a:gd name="connsiteY1983" fmla="*/ 1209675 h 1971675"/>
              <a:gd name="connsiteX1984" fmla="*/ 365125 w 2349500"/>
              <a:gd name="connsiteY1984" fmla="*/ 1206500 h 1971675"/>
              <a:gd name="connsiteX1985" fmla="*/ 352425 w 2349500"/>
              <a:gd name="connsiteY1985" fmla="*/ 1206500 h 1971675"/>
              <a:gd name="connsiteX1986" fmla="*/ 339725 w 2349500"/>
              <a:gd name="connsiteY1986" fmla="*/ 1209675 h 1971675"/>
              <a:gd name="connsiteX1987" fmla="*/ 333375 w 2349500"/>
              <a:gd name="connsiteY1987" fmla="*/ 1209675 h 1971675"/>
              <a:gd name="connsiteX1988" fmla="*/ 330200 w 2349500"/>
              <a:gd name="connsiteY1988" fmla="*/ 1209675 h 1971675"/>
              <a:gd name="connsiteX1989" fmla="*/ 330200 w 2349500"/>
              <a:gd name="connsiteY1989" fmla="*/ 1206500 h 1971675"/>
              <a:gd name="connsiteX1990" fmla="*/ 336550 w 2349500"/>
              <a:gd name="connsiteY1990" fmla="*/ 1200150 h 1971675"/>
              <a:gd name="connsiteX1991" fmla="*/ 349250 w 2349500"/>
              <a:gd name="connsiteY1991" fmla="*/ 1190625 h 1971675"/>
              <a:gd name="connsiteX1992" fmla="*/ 365125 w 2349500"/>
              <a:gd name="connsiteY1992" fmla="*/ 1181100 h 1971675"/>
              <a:gd name="connsiteX1993" fmla="*/ 384175 w 2349500"/>
              <a:gd name="connsiteY1993" fmla="*/ 1177925 h 1971675"/>
              <a:gd name="connsiteX1994" fmla="*/ 393700 w 2349500"/>
              <a:gd name="connsiteY1994" fmla="*/ 1181100 h 1971675"/>
              <a:gd name="connsiteX1995" fmla="*/ 403225 w 2349500"/>
              <a:gd name="connsiteY1995" fmla="*/ 1184275 h 1971675"/>
              <a:gd name="connsiteX1996" fmla="*/ 409575 w 2349500"/>
              <a:gd name="connsiteY1996" fmla="*/ 1187450 h 1971675"/>
              <a:gd name="connsiteX1997" fmla="*/ 409575 w 2349500"/>
              <a:gd name="connsiteY1997" fmla="*/ 1184275 h 1971675"/>
              <a:gd name="connsiteX1998" fmla="*/ 412750 w 2349500"/>
              <a:gd name="connsiteY1998" fmla="*/ 1181100 h 1971675"/>
              <a:gd name="connsiteX1999" fmla="*/ 419100 w 2349500"/>
              <a:gd name="connsiteY1999" fmla="*/ 1171575 h 1971675"/>
              <a:gd name="connsiteX2000" fmla="*/ 422275 w 2349500"/>
              <a:gd name="connsiteY2000" fmla="*/ 1165225 h 1971675"/>
              <a:gd name="connsiteX2001" fmla="*/ 428625 w 2349500"/>
              <a:gd name="connsiteY2001" fmla="*/ 1165225 h 1971675"/>
              <a:gd name="connsiteX2002" fmla="*/ 434975 w 2349500"/>
              <a:gd name="connsiteY2002" fmla="*/ 1168400 h 1971675"/>
              <a:gd name="connsiteX2003" fmla="*/ 441325 w 2349500"/>
              <a:gd name="connsiteY2003" fmla="*/ 1174750 h 1971675"/>
              <a:gd name="connsiteX2004" fmla="*/ 447675 w 2349500"/>
              <a:gd name="connsiteY2004" fmla="*/ 1181100 h 1971675"/>
              <a:gd name="connsiteX2005" fmla="*/ 454025 w 2349500"/>
              <a:gd name="connsiteY2005" fmla="*/ 1181100 h 1971675"/>
              <a:gd name="connsiteX2006" fmla="*/ 457200 w 2349500"/>
              <a:gd name="connsiteY2006" fmla="*/ 1181100 h 1971675"/>
              <a:gd name="connsiteX2007" fmla="*/ 457200 w 2349500"/>
              <a:gd name="connsiteY2007" fmla="*/ 1174750 h 1971675"/>
              <a:gd name="connsiteX2008" fmla="*/ 454025 w 2349500"/>
              <a:gd name="connsiteY2008" fmla="*/ 1168400 h 1971675"/>
              <a:gd name="connsiteX2009" fmla="*/ 447675 w 2349500"/>
              <a:gd name="connsiteY2009" fmla="*/ 1158875 h 1971675"/>
              <a:gd name="connsiteX2010" fmla="*/ 438150 w 2349500"/>
              <a:gd name="connsiteY2010" fmla="*/ 1149350 h 1971675"/>
              <a:gd name="connsiteX2011" fmla="*/ 422275 w 2349500"/>
              <a:gd name="connsiteY2011" fmla="*/ 1139825 h 1971675"/>
              <a:gd name="connsiteX2012" fmla="*/ 390525 w 2349500"/>
              <a:gd name="connsiteY2012" fmla="*/ 1123950 h 1971675"/>
              <a:gd name="connsiteX2013" fmla="*/ 355600 w 2349500"/>
              <a:gd name="connsiteY2013" fmla="*/ 1111250 h 1971675"/>
              <a:gd name="connsiteX2014" fmla="*/ 323850 w 2349500"/>
              <a:gd name="connsiteY2014" fmla="*/ 1101725 h 1971675"/>
              <a:gd name="connsiteX2015" fmla="*/ 311150 w 2349500"/>
              <a:gd name="connsiteY2015" fmla="*/ 1095375 h 1971675"/>
              <a:gd name="connsiteX2016" fmla="*/ 307975 w 2349500"/>
              <a:gd name="connsiteY2016" fmla="*/ 1089025 h 1971675"/>
              <a:gd name="connsiteX2017" fmla="*/ 304800 w 2349500"/>
              <a:gd name="connsiteY2017" fmla="*/ 1082675 h 1971675"/>
              <a:gd name="connsiteX2018" fmla="*/ 301625 w 2349500"/>
              <a:gd name="connsiteY2018" fmla="*/ 1079500 h 1971675"/>
              <a:gd name="connsiteX2019" fmla="*/ 292100 w 2349500"/>
              <a:gd name="connsiteY2019" fmla="*/ 1079500 h 1971675"/>
              <a:gd name="connsiteX2020" fmla="*/ 257175 w 2349500"/>
              <a:gd name="connsiteY2020" fmla="*/ 1073150 h 1971675"/>
              <a:gd name="connsiteX2021" fmla="*/ 250825 w 2349500"/>
              <a:gd name="connsiteY2021" fmla="*/ 1069975 h 1971675"/>
              <a:gd name="connsiteX2022" fmla="*/ 247650 w 2349500"/>
              <a:gd name="connsiteY2022" fmla="*/ 1063625 h 1971675"/>
              <a:gd name="connsiteX2023" fmla="*/ 250825 w 2349500"/>
              <a:gd name="connsiteY2023" fmla="*/ 1060450 h 1971675"/>
              <a:gd name="connsiteX2024" fmla="*/ 257175 w 2349500"/>
              <a:gd name="connsiteY2024" fmla="*/ 1054100 h 1971675"/>
              <a:gd name="connsiteX2025" fmla="*/ 260350 w 2349500"/>
              <a:gd name="connsiteY2025" fmla="*/ 1050925 h 1971675"/>
              <a:gd name="connsiteX2026" fmla="*/ 260350 w 2349500"/>
              <a:gd name="connsiteY2026" fmla="*/ 1044575 h 1971675"/>
              <a:gd name="connsiteX2027" fmla="*/ 254000 w 2349500"/>
              <a:gd name="connsiteY2027" fmla="*/ 1044575 h 1971675"/>
              <a:gd name="connsiteX2028" fmla="*/ 247650 w 2349500"/>
              <a:gd name="connsiteY2028" fmla="*/ 1041400 h 1971675"/>
              <a:gd name="connsiteX2029" fmla="*/ 231775 w 2349500"/>
              <a:gd name="connsiteY2029" fmla="*/ 1035050 h 1971675"/>
              <a:gd name="connsiteX2030" fmla="*/ 219075 w 2349500"/>
              <a:gd name="connsiteY2030" fmla="*/ 1031875 h 1971675"/>
              <a:gd name="connsiteX2031" fmla="*/ 209550 w 2349500"/>
              <a:gd name="connsiteY2031" fmla="*/ 1031875 h 1971675"/>
              <a:gd name="connsiteX2032" fmla="*/ 203200 w 2349500"/>
              <a:gd name="connsiteY2032" fmla="*/ 1031875 h 1971675"/>
              <a:gd name="connsiteX2033" fmla="*/ 200025 w 2349500"/>
              <a:gd name="connsiteY2033" fmla="*/ 1028700 h 1971675"/>
              <a:gd name="connsiteX2034" fmla="*/ 200025 w 2349500"/>
              <a:gd name="connsiteY2034" fmla="*/ 1022350 h 1971675"/>
              <a:gd name="connsiteX2035" fmla="*/ 203200 w 2349500"/>
              <a:gd name="connsiteY2035" fmla="*/ 1016000 h 1971675"/>
              <a:gd name="connsiteX2036" fmla="*/ 219075 w 2349500"/>
              <a:gd name="connsiteY2036" fmla="*/ 1003300 h 1971675"/>
              <a:gd name="connsiteX2037" fmla="*/ 228600 w 2349500"/>
              <a:gd name="connsiteY2037" fmla="*/ 996950 h 1971675"/>
              <a:gd name="connsiteX2038" fmla="*/ 234950 w 2349500"/>
              <a:gd name="connsiteY2038" fmla="*/ 993775 h 1971675"/>
              <a:gd name="connsiteX2039" fmla="*/ 241300 w 2349500"/>
              <a:gd name="connsiteY2039" fmla="*/ 993775 h 1971675"/>
              <a:gd name="connsiteX2040" fmla="*/ 247650 w 2349500"/>
              <a:gd name="connsiteY2040" fmla="*/ 990600 h 1971675"/>
              <a:gd name="connsiteX2041" fmla="*/ 247650 w 2349500"/>
              <a:gd name="connsiteY2041" fmla="*/ 984250 h 1971675"/>
              <a:gd name="connsiteX2042" fmla="*/ 244475 w 2349500"/>
              <a:gd name="connsiteY2042" fmla="*/ 981075 h 1971675"/>
              <a:gd name="connsiteX2043" fmla="*/ 244475 w 2349500"/>
              <a:gd name="connsiteY2043" fmla="*/ 974725 h 1971675"/>
              <a:gd name="connsiteX2044" fmla="*/ 247650 w 2349500"/>
              <a:gd name="connsiteY2044" fmla="*/ 971550 h 1971675"/>
              <a:gd name="connsiteX2045" fmla="*/ 250825 w 2349500"/>
              <a:gd name="connsiteY2045" fmla="*/ 968375 h 1971675"/>
              <a:gd name="connsiteX2046" fmla="*/ 257175 w 2349500"/>
              <a:gd name="connsiteY2046" fmla="*/ 968375 h 1971675"/>
              <a:gd name="connsiteX2047" fmla="*/ 263525 w 2349500"/>
              <a:gd name="connsiteY2047" fmla="*/ 968375 h 1971675"/>
              <a:gd name="connsiteX2048" fmla="*/ 269875 w 2349500"/>
              <a:gd name="connsiteY2048" fmla="*/ 968375 h 1971675"/>
              <a:gd name="connsiteX2049" fmla="*/ 292100 w 2349500"/>
              <a:gd name="connsiteY2049" fmla="*/ 968375 h 1971675"/>
              <a:gd name="connsiteX2050" fmla="*/ 301625 w 2349500"/>
              <a:gd name="connsiteY2050" fmla="*/ 968375 h 1971675"/>
              <a:gd name="connsiteX2051" fmla="*/ 304800 w 2349500"/>
              <a:gd name="connsiteY2051" fmla="*/ 965200 h 1971675"/>
              <a:gd name="connsiteX2052" fmla="*/ 307975 w 2349500"/>
              <a:gd name="connsiteY2052" fmla="*/ 962025 h 1971675"/>
              <a:gd name="connsiteX2053" fmla="*/ 304800 w 2349500"/>
              <a:gd name="connsiteY2053" fmla="*/ 958850 h 1971675"/>
              <a:gd name="connsiteX2054" fmla="*/ 298450 w 2349500"/>
              <a:gd name="connsiteY2054" fmla="*/ 946150 h 1971675"/>
              <a:gd name="connsiteX2055" fmla="*/ 285750 w 2349500"/>
              <a:gd name="connsiteY2055" fmla="*/ 939800 h 1971675"/>
              <a:gd name="connsiteX2056" fmla="*/ 276225 w 2349500"/>
              <a:gd name="connsiteY2056" fmla="*/ 933450 h 1971675"/>
              <a:gd name="connsiteX2057" fmla="*/ 263525 w 2349500"/>
              <a:gd name="connsiteY2057" fmla="*/ 930275 h 1971675"/>
              <a:gd name="connsiteX2058" fmla="*/ 250825 w 2349500"/>
              <a:gd name="connsiteY2058" fmla="*/ 930275 h 1971675"/>
              <a:gd name="connsiteX2059" fmla="*/ 238125 w 2349500"/>
              <a:gd name="connsiteY2059" fmla="*/ 933450 h 1971675"/>
              <a:gd name="connsiteX2060" fmla="*/ 212725 w 2349500"/>
              <a:gd name="connsiteY2060" fmla="*/ 939800 h 1971675"/>
              <a:gd name="connsiteX2061" fmla="*/ 187325 w 2349500"/>
              <a:gd name="connsiteY2061" fmla="*/ 949325 h 1971675"/>
              <a:gd name="connsiteX2062" fmla="*/ 174625 w 2349500"/>
              <a:gd name="connsiteY2062" fmla="*/ 949325 h 1971675"/>
              <a:gd name="connsiteX2063" fmla="*/ 165100 w 2349500"/>
              <a:gd name="connsiteY2063" fmla="*/ 946150 h 1971675"/>
              <a:gd name="connsiteX2064" fmla="*/ 155575 w 2349500"/>
              <a:gd name="connsiteY2064" fmla="*/ 933450 h 1971675"/>
              <a:gd name="connsiteX2065" fmla="*/ 146050 w 2349500"/>
              <a:gd name="connsiteY2065" fmla="*/ 927100 h 1971675"/>
              <a:gd name="connsiteX2066" fmla="*/ 133350 w 2349500"/>
              <a:gd name="connsiteY2066" fmla="*/ 923925 h 1971675"/>
              <a:gd name="connsiteX2067" fmla="*/ 133350 w 2349500"/>
              <a:gd name="connsiteY2067" fmla="*/ 920750 h 1971675"/>
              <a:gd name="connsiteX2068" fmla="*/ 133350 w 2349500"/>
              <a:gd name="connsiteY2068" fmla="*/ 914400 h 1971675"/>
              <a:gd name="connsiteX2069" fmla="*/ 136525 w 2349500"/>
              <a:gd name="connsiteY2069" fmla="*/ 904875 h 1971675"/>
              <a:gd name="connsiteX2070" fmla="*/ 139700 w 2349500"/>
              <a:gd name="connsiteY2070" fmla="*/ 898525 h 1971675"/>
              <a:gd name="connsiteX2071" fmla="*/ 142875 w 2349500"/>
              <a:gd name="connsiteY2071" fmla="*/ 895350 h 1971675"/>
              <a:gd name="connsiteX2072" fmla="*/ 152400 w 2349500"/>
              <a:gd name="connsiteY2072" fmla="*/ 892175 h 1971675"/>
              <a:gd name="connsiteX2073" fmla="*/ 152400 w 2349500"/>
              <a:gd name="connsiteY2073" fmla="*/ 889000 h 1971675"/>
              <a:gd name="connsiteX2074" fmla="*/ 146050 w 2349500"/>
              <a:gd name="connsiteY2074" fmla="*/ 885825 h 1971675"/>
              <a:gd name="connsiteX2075" fmla="*/ 136525 w 2349500"/>
              <a:gd name="connsiteY2075" fmla="*/ 885825 h 1971675"/>
              <a:gd name="connsiteX2076" fmla="*/ 120650 w 2349500"/>
              <a:gd name="connsiteY2076" fmla="*/ 889000 h 1971675"/>
              <a:gd name="connsiteX2077" fmla="*/ 104775 w 2349500"/>
              <a:gd name="connsiteY2077" fmla="*/ 898525 h 1971675"/>
              <a:gd name="connsiteX2078" fmla="*/ 92075 w 2349500"/>
              <a:gd name="connsiteY2078" fmla="*/ 908050 h 1971675"/>
              <a:gd name="connsiteX2079" fmla="*/ 85725 w 2349500"/>
              <a:gd name="connsiteY2079" fmla="*/ 914400 h 1971675"/>
              <a:gd name="connsiteX2080" fmla="*/ 82550 w 2349500"/>
              <a:gd name="connsiteY2080" fmla="*/ 920750 h 1971675"/>
              <a:gd name="connsiteX2081" fmla="*/ 85725 w 2349500"/>
              <a:gd name="connsiteY2081" fmla="*/ 933450 h 1971675"/>
              <a:gd name="connsiteX2082" fmla="*/ 92075 w 2349500"/>
              <a:gd name="connsiteY2082" fmla="*/ 946150 h 1971675"/>
              <a:gd name="connsiteX2083" fmla="*/ 98425 w 2349500"/>
              <a:gd name="connsiteY2083" fmla="*/ 955675 h 1971675"/>
              <a:gd name="connsiteX2084" fmla="*/ 98425 w 2349500"/>
              <a:gd name="connsiteY2084" fmla="*/ 962025 h 1971675"/>
              <a:gd name="connsiteX2085" fmla="*/ 92075 w 2349500"/>
              <a:gd name="connsiteY2085" fmla="*/ 971550 h 1971675"/>
              <a:gd name="connsiteX2086" fmla="*/ 85725 w 2349500"/>
              <a:gd name="connsiteY2086" fmla="*/ 974725 h 1971675"/>
              <a:gd name="connsiteX2087" fmla="*/ 76200 w 2349500"/>
              <a:gd name="connsiteY2087" fmla="*/ 974725 h 1971675"/>
              <a:gd name="connsiteX2088" fmla="*/ 69850 w 2349500"/>
              <a:gd name="connsiteY2088" fmla="*/ 977900 h 1971675"/>
              <a:gd name="connsiteX2089" fmla="*/ 66675 w 2349500"/>
              <a:gd name="connsiteY2089" fmla="*/ 981075 h 1971675"/>
              <a:gd name="connsiteX2090" fmla="*/ 60325 w 2349500"/>
              <a:gd name="connsiteY2090" fmla="*/ 987425 h 1971675"/>
              <a:gd name="connsiteX2091" fmla="*/ 60325 w 2349500"/>
              <a:gd name="connsiteY2091" fmla="*/ 996950 h 1971675"/>
              <a:gd name="connsiteX2092" fmla="*/ 63500 w 2349500"/>
              <a:gd name="connsiteY2092" fmla="*/ 1006475 h 1971675"/>
              <a:gd name="connsiteX2093" fmla="*/ 66675 w 2349500"/>
              <a:gd name="connsiteY2093" fmla="*/ 1016000 h 1971675"/>
              <a:gd name="connsiteX2094" fmla="*/ 76200 w 2349500"/>
              <a:gd name="connsiteY2094" fmla="*/ 1022350 h 1971675"/>
              <a:gd name="connsiteX2095" fmla="*/ 88900 w 2349500"/>
              <a:gd name="connsiteY2095" fmla="*/ 1025525 h 1971675"/>
              <a:gd name="connsiteX2096" fmla="*/ 101600 w 2349500"/>
              <a:gd name="connsiteY2096" fmla="*/ 1022350 h 1971675"/>
              <a:gd name="connsiteX2097" fmla="*/ 111125 w 2349500"/>
              <a:gd name="connsiteY2097" fmla="*/ 1019175 h 1971675"/>
              <a:gd name="connsiteX2098" fmla="*/ 114300 w 2349500"/>
              <a:gd name="connsiteY2098" fmla="*/ 1012825 h 1971675"/>
              <a:gd name="connsiteX2099" fmla="*/ 117475 w 2349500"/>
              <a:gd name="connsiteY2099" fmla="*/ 1003300 h 1971675"/>
              <a:gd name="connsiteX2100" fmla="*/ 120650 w 2349500"/>
              <a:gd name="connsiteY2100" fmla="*/ 993775 h 1971675"/>
              <a:gd name="connsiteX2101" fmla="*/ 123825 w 2349500"/>
              <a:gd name="connsiteY2101" fmla="*/ 990600 h 1971675"/>
              <a:gd name="connsiteX2102" fmla="*/ 127000 w 2349500"/>
              <a:gd name="connsiteY2102" fmla="*/ 990600 h 1971675"/>
              <a:gd name="connsiteX2103" fmla="*/ 136525 w 2349500"/>
              <a:gd name="connsiteY2103" fmla="*/ 1000125 h 1971675"/>
              <a:gd name="connsiteX2104" fmla="*/ 139700 w 2349500"/>
              <a:gd name="connsiteY2104" fmla="*/ 1009650 h 1971675"/>
              <a:gd name="connsiteX2105" fmla="*/ 139700 w 2349500"/>
              <a:gd name="connsiteY2105" fmla="*/ 1019175 h 1971675"/>
              <a:gd name="connsiteX2106" fmla="*/ 136525 w 2349500"/>
              <a:gd name="connsiteY2106" fmla="*/ 1028700 h 1971675"/>
              <a:gd name="connsiteX2107" fmla="*/ 133350 w 2349500"/>
              <a:gd name="connsiteY2107" fmla="*/ 1041400 h 1971675"/>
              <a:gd name="connsiteX2108" fmla="*/ 127000 w 2349500"/>
              <a:gd name="connsiteY2108" fmla="*/ 1050925 h 1971675"/>
              <a:gd name="connsiteX2109" fmla="*/ 117475 w 2349500"/>
              <a:gd name="connsiteY2109" fmla="*/ 1057275 h 1971675"/>
              <a:gd name="connsiteX2110" fmla="*/ 101600 w 2349500"/>
              <a:gd name="connsiteY2110" fmla="*/ 1063625 h 1971675"/>
              <a:gd name="connsiteX2111" fmla="*/ 85725 w 2349500"/>
              <a:gd name="connsiteY2111" fmla="*/ 1066800 h 1971675"/>
              <a:gd name="connsiteX2112" fmla="*/ 66675 w 2349500"/>
              <a:gd name="connsiteY2112" fmla="*/ 1063625 h 1971675"/>
              <a:gd name="connsiteX2113" fmla="*/ 47625 w 2349500"/>
              <a:gd name="connsiteY2113" fmla="*/ 1057275 h 1971675"/>
              <a:gd name="connsiteX2114" fmla="*/ 34925 w 2349500"/>
              <a:gd name="connsiteY2114" fmla="*/ 1047750 h 1971675"/>
              <a:gd name="connsiteX2115" fmla="*/ 22225 w 2349500"/>
              <a:gd name="connsiteY2115" fmla="*/ 1038225 h 1971675"/>
              <a:gd name="connsiteX2116" fmla="*/ 12700 w 2349500"/>
              <a:gd name="connsiteY2116" fmla="*/ 1022350 h 1971675"/>
              <a:gd name="connsiteX2117" fmla="*/ 6350 w 2349500"/>
              <a:gd name="connsiteY2117" fmla="*/ 1006475 h 1971675"/>
              <a:gd name="connsiteX2118" fmla="*/ 3175 w 2349500"/>
              <a:gd name="connsiteY2118" fmla="*/ 987425 h 1971675"/>
              <a:gd name="connsiteX2119" fmla="*/ 0 w 2349500"/>
              <a:gd name="connsiteY2119" fmla="*/ 968375 h 1971675"/>
              <a:gd name="connsiteX2120" fmla="*/ 3175 w 2349500"/>
              <a:gd name="connsiteY2120" fmla="*/ 952500 h 1971675"/>
              <a:gd name="connsiteX2121" fmla="*/ 9525 w 2349500"/>
              <a:gd name="connsiteY2121" fmla="*/ 933450 h 1971675"/>
              <a:gd name="connsiteX2122" fmla="*/ 19050 w 2349500"/>
              <a:gd name="connsiteY2122" fmla="*/ 917575 h 1971675"/>
              <a:gd name="connsiteX2123" fmla="*/ 34925 w 2349500"/>
              <a:gd name="connsiteY2123" fmla="*/ 901700 h 1971675"/>
              <a:gd name="connsiteX2124" fmla="*/ 50800 w 2349500"/>
              <a:gd name="connsiteY2124" fmla="*/ 889000 h 1971675"/>
              <a:gd name="connsiteX2125" fmla="*/ 66675 w 2349500"/>
              <a:gd name="connsiteY2125" fmla="*/ 876300 h 1971675"/>
              <a:gd name="connsiteX2126" fmla="*/ 85725 w 2349500"/>
              <a:gd name="connsiteY2126" fmla="*/ 869950 h 1971675"/>
              <a:gd name="connsiteX2127" fmla="*/ 104775 w 2349500"/>
              <a:gd name="connsiteY2127" fmla="*/ 863600 h 1971675"/>
              <a:gd name="connsiteX2128" fmla="*/ 114300 w 2349500"/>
              <a:gd name="connsiteY2128" fmla="*/ 860425 h 1971675"/>
              <a:gd name="connsiteX2129" fmla="*/ 114300 w 2349500"/>
              <a:gd name="connsiteY2129" fmla="*/ 857250 h 1971675"/>
              <a:gd name="connsiteX2130" fmla="*/ 114300 w 2349500"/>
              <a:gd name="connsiteY2130" fmla="*/ 854075 h 1971675"/>
              <a:gd name="connsiteX2131" fmla="*/ 101600 w 2349500"/>
              <a:gd name="connsiteY2131" fmla="*/ 841375 h 1971675"/>
              <a:gd name="connsiteX2132" fmla="*/ 101600 w 2349500"/>
              <a:gd name="connsiteY2132" fmla="*/ 831850 h 1971675"/>
              <a:gd name="connsiteX2133" fmla="*/ 104775 w 2349500"/>
              <a:gd name="connsiteY2133" fmla="*/ 828675 h 1971675"/>
              <a:gd name="connsiteX2134" fmla="*/ 111125 w 2349500"/>
              <a:gd name="connsiteY2134" fmla="*/ 828675 h 1971675"/>
              <a:gd name="connsiteX2135" fmla="*/ 120650 w 2349500"/>
              <a:gd name="connsiteY2135" fmla="*/ 831850 h 1971675"/>
              <a:gd name="connsiteX2136" fmla="*/ 130175 w 2349500"/>
              <a:gd name="connsiteY2136" fmla="*/ 828675 h 1971675"/>
              <a:gd name="connsiteX2137" fmla="*/ 155575 w 2349500"/>
              <a:gd name="connsiteY2137" fmla="*/ 822325 h 1971675"/>
              <a:gd name="connsiteX2138" fmla="*/ 165100 w 2349500"/>
              <a:gd name="connsiteY2138" fmla="*/ 819150 h 1971675"/>
              <a:gd name="connsiteX2139" fmla="*/ 2212975 w 2349500"/>
              <a:gd name="connsiteY2139" fmla="*/ 733425 h 1971675"/>
              <a:gd name="connsiteX2140" fmla="*/ 2225675 w 2349500"/>
              <a:gd name="connsiteY2140" fmla="*/ 733425 h 1971675"/>
              <a:gd name="connsiteX2141" fmla="*/ 2228850 w 2349500"/>
              <a:gd name="connsiteY2141" fmla="*/ 733425 h 1971675"/>
              <a:gd name="connsiteX2142" fmla="*/ 2225675 w 2349500"/>
              <a:gd name="connsiteY2142" fmla="*/ 739775 h 1971675"/>
              <a:gd name="connsiteX2143" fmla="*/ 2222500 w 2349500"/>
              <a:gd name="connsiteY2143" fmla="*/ 742950 h 1971675"/>
              <a:gd name="connsiteX2144" fmla="*/ 2222500 w 2349500"/>
              <a:gd name="connsiteY2144" fmla="*/ 749300 h 1971675"/>
              <a:gd name="connsiteX2145" fmla="*/ 2222500 w 2349500"/>
              <a:gd name="connsiteY2145" fmla="*/ 762000 h 1971675"/>
              <a:gd name="connsiteX2146" fmla="*/ 2228850 w 2349500"/>
              <a:gd name="connsiteY2146" fmla="*/ 777875 h 1971675"/>
              <a:gd name="connsiteX2147" fmla="*/ 2238375 w 2349500"/>
              <a:gd name="connsiteY2147" fmla="*/ 793750 h 1971675"/>
              <a:gd name="connsiteX2148" fmla="*/ 2241550 w 2349500"/>
              <a:gd name="connsiteY2148" fmla="*/ 803275 h 1971675"/>
              <a:gd name="connsiteX2149" fmla="*/ 2247900 w 2349500"/>
              <a:gd name="connsiteY2149" fmla="*/ 819150 h 1971675"/>
              <a:gd name="connsiteX2150" fmla="*/ 2247900 w 2349500"/>
              <a:gd name="connsiteY2150" fmla="*/ 831850 h 1971675"/>
              <a:gd name="connsiteX2151" fmla="*/ 2247900 w 2349500"/>
              <a:gd name="connsiteY2151" fmla="*/ 847725 h 1971675"/>
              <a:gd name="connsiteX2152" fmla="*/ 2244725 w 2349500"/>
              <a:gd name="connsiteY2152" fmla="*/ 860425 h 1971675"/>
              <a:gd name="connsiteX2153" fmla="*/ 2244725 w 2349500"/>
              <a:gd name="connsiteY2153" fmla="*/ 876300 h 1971675"/>
              <a:gd name="connsiteX2154" fmla="*/ 2247900 w 2349500"/>
              <a:gd name="connsiteY2154" fmla="*/ 889000 h 1971675"/>
              <a:gd name="connsiteX2155" fmla="*/ 2251075 w 2349500"/>
              <a:gd name="connsiteY2155" fmla="*/ 901700 h 1971675"/>
              <a:gd name="connsiteX2156" fmla="*/ 2254250 w 2349500"/>
              <a:gd name="connsiteY2156" fmla="*/ 917575 h 1971675"/>
              <a:gd name="connsiteX2157" fmla="*/ 2254250 w 2349500"/>
              <a:gd name="connsiteY2157" fmla="*/ 930275 h 1971675"/>
              <a:gd name="connsiteX2158" fmla="*/ 2251075 w 2349500"/>
              <a:gd name="connsiteY2158" fmla="*/ 955675 h 1971675"/>
              <a:gd name="connsiteX2159" fmla="*/ 2251075 w 2349500"/>
              <a:gd name="connsiteY2159" fmla="*/ 958850 h 1971675"/>
              <a:gd name="connsiteX2160" fmla="*/ 2254250 w 2349500"/>
              <a:gd name="connsiteY2160" fmla="*/ 962025 h 1971675"/>
              <a:gd name="connsiteX2161" fmla="*/ 2257425 w 2349500"/>
              <a:gd name="connsiteY2161" fmla="*/ 955675 h 1971675"/>
              <a:gd name="connsiteX2162" fmla="*/ 2273300 w 2349500"/>
              <a:gd name="connsiteY2162" fmla="*/ 942975 h 1971675"/>
              <a:gd name="connsiteX2163" fmla="*/ 2292350 w 2349500"/>
              <a:gd name="connsiteY2163" fmla="*/ 933450 h 1971675"/>
              <a:gd name="connsiteX2164" fmla="*/ 2311400 w 2349500"/>
              <a:gd name="connsiteY2164" fmla="*/ 930275 h 1971675"/>
              <a:gd name="connsiteX2165" fmla="*/ 2327275 w 2349500"/>
              <a:gd name="connsiteY2165" fmla="*/ 930275 h 1971675"/>
              <a:gd name="connsiteX2166" fmla="*/ 2339975 w 2349500"/>
              <a:gd name="connsiteY2166" fmla="*/ 930275 h 1971675"/>
              <a:gd name="connsiteX2167" fmla="*/ 2349500 w 2349500"/>
              <a:gd name="connsiteY2167" fmla="*/ 933450 h 1971675"/>
              <a:gd name="connsiteX2168" fmla="*/ 2349500 w 2349500"/>
              <a:gd name="connsiteY2168" fmla="*/ 939800 h 1971675"/>
              <a:gd name="connsiteX2169" fmla="*/ 2346325 w 2349500"/>
              <a:gd name="connsiteY2169" fmla="*/ 942975 h 1971675"/>
              <a:gd name="connsiteX2170" fmla="*/ 2343150 w 2349500"/>
              <a:gd name="connsiteY2170" fmla="*/ 946150 h 1971675"/>
              <a:gd name="connsiteX2171" fmla="*/ 2339975 w 2349500"/>
              <a:gd name="connsiteY2171" fmla="*/ 952500 h 1971675"/>
              <a:gd name="connsiteX2172" fmla="*/ 2333625 w 2349500"/>
              <a:gd name="connsiteY2172" fmla="*/ 962025 h 1971675"/>
              <a:gd name="connsiteX2173" fmla="*/ 2324100 w 2349500"/>
              <a:gd name="connsiteY2173" fmla="*/ 977900 h 1971675"/>
              <a:gd name="connsiteX2174" fmla="*/ 2311400 w 2349500"/>
              <a:gd name="connsiteY2174" fmla="*/ 987425 h 1971675"/>
              <a:gd name="connsiteX2175" fmla="*/ 2305050 w 2349500"/>
              <a:gd name="connsiteY2175" fmla="*/ 990600 h 1971675"/>
              <a:gd name="connsiteX2176" fmla="*/ 2305050 w 2349500"/>
              <a:gd name="connsiteY2176" fmla="*/ 993775 h 1971675"/>
              <a:gd name="connsiteX2177" fmla="*/ 2308225 w 2349500"/>
              <a:gd name="connsiteY2177" fmla="*/ 996950 h 1971675"/>
              <a:gd name="connsiteX2178" fmla="*/ 2320925 w 2349500"/>
              <a:gd name="connsiteY2178" fmla="*/ 1009650 h 1971675"/>
              <a:gd name="connsiteX2179" fmla="*/ 2327275 w 2349500"/>
              <a:gd name="connsiteY2179" fmla="*/ 1016000 h 1971675"/>
              <a:gd name="connsiteX2180" fmla="*/ 2327275 w 2349500"/>
              <a:gd name="connsiteY2180" fmla="*/ 1019175 h 1971675"/>
              <a:gd name="connsiteX2181" fmla="*/ 2327275 w 2349500"/>
              <a:gd name="connsiteY2181" fmla="*/ 1025525 h 1971675"/>
              <a:gd name="connsiteX2182" fmla="*/ 2324100 w 2349500"/>
              <a:gd name="connsiteY2182" fmla="*/ 1031875 h 1971675"/>
              <a:gd name="connsiteX2183" fmla="*/ 2317750 w 2349500"/>
              <a:gd name="connsiteY2183" fmla="*/ 1041400 h 1971675"/>
              <a:gd name="connsiteX2184" fmla="*/ 2308225 w 2349500"/>
              <a:gd name="connsiteY2184" fmla="*/ 1047750 h 1971675"/>
              <a:gd name="connsiteX2185" fmla="*/ 2286000 w 2349500"/>
              <a:gd name="connsiteY2185" fmla="*/ 1060450 h 1971675"/>
              <a:gd name="connsiteX2186" fmla="*/ 2263775 w 2349500"/>
              <a:gd name="connsiteY2186" fmla="*/ 1069975 h 1971675"/>
              <a:gd name="connsiteX2187" fmla="*/ 2247900 w 2349500"/>
              <a:gd name="connsiteY2187" fmla="*/ 1073150 h 1971675"/>
              <a:gd name="connsiteX2188" fmla="*/ 2235200 w 2349500"/>
              <a:gd name="connsiteY2188" fmla="*/ 1073150 h 1971675"/>
              <a:gd name="connsiteX2189" fmla="*/ 2225675 w 2349500"/>
              <a:gd name="connsiteY2189" fmla="*/ 1082675 h 1971675"/>
              <a:gd name="connsiteX2190" fmla="*/ 2197100 w 2349500"/>
              <a:gd name="connsiteY2190" fmla="*/ 1111250 h 1971675"/>
              <a:gd name="connsiteX2191" fmla="*/ 2168525 w 2349500"/>
              <a:gd name="connsiteY2191" fmla="*/ 1133475 h 1971675"/>
              <a:gd name="connsiteX2192" fmla="*/ 2136775 w 2349500"/>
              <a:gd name="connsiteY2192" fmla="*/ 1155700 h 1971675"/>
              <a:gd name="connsiteX2193" fmla="*/ 2108200 w 2349500"/>
              <a:gd name="connsiteY2193" fmla="*/ 1171575 h 1971675"/>
              <a:gd name="connsiteX2194" fmla="*/ 2105025 w 2349500"/>
              <a:gd name="connsiteY2194" fmla="*/ 1174750 h 1971675"/>
              <a:gd name="connsiteX2195" fmla="*/ 2111375 w 2349500"/>
              <a:gd name="connsiteY2195" fmla="*/ 1174750 h 1971675"/>
              <a:gd name="connsiteX2196" fmla="*/ 2136775 w 2349500"/>
              <a:gd name="connsiteY2196" fmla="*/ 1162050 h 1971675"/>
              <a:gd name="connsiteX2197" fmla="*/ 2162175 w 2349500"/>
              <a:gd name="connsiteY2197" fmla="*/ 1149350 h 1971675"/>
              <a:gd name="connsiteX2198" fmla="*/ 2190750 w 2349500"/>
              <a:gd name="connsiteY2198" fmla="*/ 1143000 h 1971675"/>
              <a:gd name="connsiteX2199" fmla="*/ 2206625 w 2349500"/>
              <a:gd name="connsiteY2199" fmla="*/ 1143000 h 1971675"/>
              <a:gd name="connsiteX2200" fmla="*/ 2219325 w 2349500"/>
              <a:gd name="connsiteY2200" fmla="*/ 1146175 h 1971675"/>
              <a:gd name="connsiteX2201" fmla="*/ 2225675 w 2349500"/>
              <a:gd name="connsiteY2201" fmla="*/ 1155700 h 1971675"/>
              <a:gd name="connsiteX2202" fmla="*/ 2225675 w 2349500"/>
              <a:gd name="connsiteY2202" fmla="*/ 1162050 h 1971675"/>
              <a:gd name="connsiteX2203" fmla="*/ 2222500 w 2349500"/>
              <a:gd name="connsiteY2203" fmla="*/ 1168400 h 1971675"/>
              <a:gd name="connsiteX2204" fmla="*/ 2222500 w 2349500"/>
              <a:gd name="connsiteY2204" fmla="*/ 1174750 h 1971675"/>
              <a:gd name="connsiteX2205" fmla="*/ 2222500 w 2349500"/>
              <a:gd name="connsiteY2205" fmla="*/ 1177925 h 1971675"/>
              <a:gd name="connsiteX2206" fmla="*/ 2228850 w 2349500"/>
              <a:gd name="connsiteY2206" fmla="*/ 1184275 h 1971675"/>
              <a:gd name="connsiteX2207" fmla="*/ 2235200 w 2349500"/>
              <a:gd name="connsiteY2207" fmla="*/ 1190625 h 1971675"/>
              <a:gd name="connsiteX2208" fmla="*/ 2241550 w 2349500"/>
              <a:gd name="connsiteY2208" fmla="*/ 1203325 h 1971675"/>
              <a:gd name="connsiteX2209" fmla="*/ 2244725 w 2349500"/>
              <a:gd name="connsiteY2209" fmla="*/ 1212850 h 1971675"/>
              <a:gd name="connsiteX2210" fmla="*/ 2247900 w 2349500"/>
              <a:gd name="connsiteY2210" fmla="*/ 1222375 h 1971675"/>
              <a:gd name="connsiteX2211" fmla="*/ 2244725 w 2349500"/>
              <a:gd name="connsiteY2211" fmla="*/ 1231900 h 1971675"/>
              <a:gd name="connsiteX2212" fmla="*/ 2241550 w 2349500"/>
              <a:gd name="connsiteY2212" fmla="*/ 1235075 h 1971675"/>
              <a:gd name="connsiteX2213" fmla="*/ 2238375 w 2349500"/>
              <a:gd name="connsiteY2213" fmla="*/ 1231900 h 1971675"/>
              <a:gd name="connsiteX2214" fmla="*/ 2235200 w 2349500"/>
              <a:gd name="connsiteY2214" fmla="*/ 1228725 h 1971675"/>
              <a:gd name="connsiteX2215" fmla="*/ 2232025 w 2349500"/>
              <a:gd name="connsiteY2215" fmla="*/ 1222375 h 1971675"/>
              <a:gd name="connsiteX2216" fmla="*/ 2225675 w 2349500"/>
              <a:gd name="connsiteY2216" fmla="*/ 1216025 h 1971675"/>
              <a:gd name="connsiteX2217" fmla="*/ 2216150 w 2349500"/>
              <a:gd name="connsiteY2217" fmla="*/ 1212850 h 1971675"/>
              <a:gd name="connsiteX2218" fmla="*/ 2206625 w 2349500"/>
              <a:gd name="connsiteY2218" fmla="*/ 1209675 h 1971675"/>
              <a:gd name="connsiteX2219" fmla="*/ 2200275 w 2349500"/>
              <a:gd name="connsiteY2219" fmla="*/ 1212850 h 1971675"/>
              <a:gd name="connsiteX2220" fmla="*/ 2193925 w 2349500"/>
              <a:gd name="connsiteY2220" fmla="*/ 1216025 h 1971675"/>
              <a:gd name="connsiteX2221" fmla="*/ 2190750 w 2349500"/>
              <a:gd name="connsiteY2221" fmla="*/ 1225550 h 1971675"/>
              <a:gd name="connsiteX2222" fmla="*/ 2193925 w 2349500"/>
              <a:gd name="connsiteY2222" fmla="*/ 1231900 h 1971675"/>
              <a:gd name="connsiteX2223" fmla="*/ 2197100 w 2349500"/>
              <a:gd name="connsiteY2223" fmla="*/ 1238250 h 1971675"/>
              <a:gd name="connsiteX2224" fmla="*/ 2197100 w 2349500"/>
              <a:gd name="connsiteY2224" fmla="*/ 1241425 h 1971675"/>
              <a:gd name="connsiteX2225" fmla="*/ 2193925 w 2349500"/>
              <a:gd name="connsiteY2225" fmla="*/ 1247775 h 1971675"/>
              <a:gd name="connsiteX2226" fmla="*/ 2187575 w 2349500"/>
              <a:gd name="connsiteY2226" fmla="*/ 1250950 h 1971675"/>
              <a:gd name="connsiteX2227" fmla="*/ 2178050 w 2349500"/>
              <a:gd name="connsiteY2227" fmla="*/ 1254125 h 1971675"/>
              <a:gd name="connsiteX2228" fmla="*/ 2165350 w 2349500"/>
              <a:gd name="connsiteY2228" fmla="*/ 1254125 h 1971675"/>
              <a:gd name="connsiteX2229" fmla="*/ 2152650 w 2349500"/>
              <a:gd name="connsiteY2229" fmla="*/ 1250950 h 1971675"/>
              <a:gd name="connsiteX2230" fmla="*/ 2136775 w 2349500"/>
              <a:gd name="connsiteY2230" fmla="*/ 1247775 h 1971675"/>
              <a:gd name="connsiteX2231" fmla="*/ 2111375 w 2349500"/>
              <a:gd name="connsiteY2231" fmla="*/ 1235075 h 1971675"/>
              <a:gd name="connsiteX2232" fmla="*/ 2089150 w 2349500"/>
              <a:gd name="connsiteY2232" fmla="*/ 1219200 h 1971675"/>
              <a:gd name="connsiteX2233" fmla="*/ 2076450 w 2349500"/>
              <a:gd name="connsiteY2233" fmla="*/ 1209675 h 1971675"/>
              <a:gd name="connsiteX2234" fmla="*/ 2063750 w 2349500"/>
              <a:gd name="connsiteY2234" fmla="*/ 1200150 h 1971675"/>
              <a:gd name="connsiteX2235" fmla="*/ 2051050 w 2349500"/>
              <a:gd name="connsiteY2235" fmla="*/ 1196975 h 1971675"/>
              <a:gd name="connsiteX2236" fmla="*/ 2038350 w 2349500"/>
              <a:gd name="connsiteY2236" fmla="*/ 1193800 h 1971675"/>
              <a:gd name="connsiteX2237" fmla="*/ 2019300 w 2349500"/>
              <a:gd name="connsiteY2237" fmla="*/ 1184275 h 1971675"/>
              <a:gd name="connsiteX2238" fmla="*/ 2009775 w 2349500"/>
              <a:gd name="connsiteY2238" fmla="*/ 1177925 h 1971675"/>
              <a:gd name="connsiteX2239" fmla="*/ 2006600 w 2349500"/>
              <a:gd name="connsiteY2239" fmla="*/ 1171575 h 1971675"/>
              <a:gd name="connsiteX2240" fmla="*/ 2028825 w 2349500"/>
              <a:gd name="connsiteY2240" fmla="*/ 1165225 h 1971675"/>
              <a:gd name="connsiteX2241" fmla="*/ 2047875 w 2349500"/>
              <a:gd name="connsiteY2241" fmla="*/ 1155700 h 1971675"/>
              <a:gd name="connsiteX2242" fmla="*/ 2060575 w 2349500"/>
              <a:gd name="connsiteY2242" fmla="*/ 1146175 h 1971675"/>
              <a:gd name="connsiteX2243" fmla="*/ 2066925 w 2349500"/>
              <a:gd name="connsiteY2243" fmla="*/ 1133475 h 1971675"/>
              <a:gd name="connsiteX2244" fmla="*/ 2070100 w 2349500"/>
              <a:gd name="connsiteY2244" fmla="*/ 1120775 h 1971675"/>
              <a:gd name="connsiteX2245" fmla="*/ 2070100 w 2349500"/>
              <a:gd name="connsiteY2245" fmla="*/ 1108075 h 1971675"/>
              <a:gd name="connsiteX2246" fmla="*/ 2066925 w 2349500"/>
              <a:gd name="connsiteY2246" fmla="*/ 1089025 h 1971675"/>
              <a:gd name="connsiteX2247" fmla="*/ 2063750 w 2349500"/>
              <a:gd name="connsiteY2247" fmla="*/ 1076325 h 1971675"/>
              <a:gd name="connsiteX2248" fmla="*/ 2063750 w 2349500"/>
              <a:gd name="connsiteY2248" fmla="*/ 1063625 h 1971675"/>
              <a:gd name="connsiteX2249" fmla="*/ 2063750 w 2349500"/>
              <a:gd name="connsiteY2249" fmla="*/ 1050925 h 1971675"/>
              <a:gd name="connsiteX2250" fmla="*/ 2070100 w 2349500"/>
              <a:gd name="connsiteY2250" fmla="*/ 1041400 h 1971675"/>
              <a:gd name="connsiteX2251" fmla="*/ 2076450 w 2349500"/>
              <a:gd name="connsiteY2251" fmla="*/ 1031875 h 1971675"/>
              <a:gd name="connsiteX2252" fmla="*/ 2082800 w 2349500"/>
              <a:gd name="connsiteY2252" fmla="*/ 1031875 h 1971675"/>
              <a:gd name="connsiteX2253" fmla="*/ 2089150 w 2349500"/>
              <a:gd name="connsiteY2253" fmla="*/ 1035050 h 1971675"/>
              <a:gd name="connsiteX2254" fmla="*/ 2092325 w 2349500"/>
              <a:gd name="connsiteY2254" fmla="*/ 1038225 h 1971675"/>
              <a:gd name="connsiteX2255" fmla="*/ 2098675 w 2349500"/>
              <a:gd name="connsiteY2255" fmla="*/ 1041400 h 1971675"/>
              <a:gd name="connsiteX2256" fmla="*/ 2101850 w 2349500"/>
              <a:gd name="connsiteY2256" fmla="*/ 1038225 h 1971675"/>
              <a:gd name="connsiteX2257" fmla="*/ 2105025 w 2349500"/>
              <a:gd name="connsiteY2257" fmla="*/ 1025525 h 1971675"/>
              <a:gd name="connsiteX2258" fmla="*/ 2111375 w 2349500"/>
              <a:gd name="connsiteY2258" fmla="*/ 1019175 h 1971675"/>
              <a:gd name="connsiteX2259" fmla="*/ 2117725 w 2349500"/>
              <a:gd name="connsiteY2259" fmla="*/ 1012825 h 1971675"/>
              <a:gd name="connsiteX2260" fmla="*/ 2127250 w 2349500"/>
              <a:gd name="connsiteY2260" fmla="*/ 1006475 h 1971675"/>
              <a:gd name="connsiteX2261" fmla="*/ 2127250 w 2349500"/>
              <a:gd name="connsiteY2261" fmla="*/ 996950 h 1971675"/>
              <a:gd name="connsiteX2262" fmla="*/ 2127250 w 2349500"/>
              <a:gd name="connsiteY2262" fmla="*/ 987425 h 1971675"/>
              <a:gd name="connsiteX2263" fmla="*/ 2124075 w 2349500"/>
              <a:gd name="connsiteY2263" fmla="*/ 977900 h 1971675"/>
              <a:gd name="connsiteX2264" fmla="*/ 2120900 w 2349500"/>
              <a:gd name="connsiteY2264" fmla="*/ 971550 h 1971675"/>
              <a:gd name="connsiteX2265" fmla="*/ 2124075 w 2349500"/>
              <a:gd name="connsiteY2265" fmla="*/ 968375 h 1971675"/>
              <a:gd name="connsiteX2266" fmla="*/ 2127250 w 2349500"/>
              <a:gd name="connsiteY2266" fmla="*/ 968375 h 1971675"/>
              <a:gd name="connsiteX2267" fmla="*/ 2130425 w 2349500"/>
              <a:gd name="connsiteY2267" fmla="*/ 968375 h 1971675"/>
              <a:gd name="connsiteX2268" fmla="*/ 2139950 w 2349500"/>
              <a:gd name="connsiteY2268" fmla="*/ 977900 h 1971675"/>
              <a:gd name="connsiteX2269" fmla="*/ 2152650 w 2349500"/>
              <a:gd name="connsiteY2269" fmla="*/ 993775 h 1971675"/>
              <a:gd name="connsiteX2270" fmla="*/ 2155825 w 2349500"/>
              <a:gd name="connsiteY2270" fmla="*/ 1006475 h 1971675"/>
              <a:gd name="connsiteX2271" fmla="*/ 2155825 w 2349500"/>
              <a:gd name="connsiteY2271" fmla="*/ 1016000 h 1971675"/>
              <a:gd name="connsiteX2272" fmla="*/ 2155825 w 2349500"/>
              <a:gd name="connsiteY2272" fmla="*/ 1028700 h 1971675"/>
              <a:gd name="connsiteX2273" fmla="*/ 2152650 w 2349500"/>
              <a:gd name="connsiteY2273" fmla="*/ 1038225 h 1971675"/>
              <a:gd name="connsiteX2274" fmla="*/ 2146300 w 2349500"/>
              <a:gd name="connsiteY2274" fmla="*/ 1050925 h 1971675"/>
              <a:gd name="connsiteX2275" fmla="*/ 2146300 w 2349500"/>
              <a:gd name="connsiteY2275" fmla="*/ 1057275 h 1971675"/>
              <a:gd name="connsiteX2276" fmla="*/ 2152650 w 2349500"/>
              <a:gd name="connsiteY2276" fmla="*/ 1060450 h 1971675"/>
              <a:gd name="connsiteX2277" fmla="*/ 2155825 w 2349500"/>
              <a:gd name="connsiteY2277" fmla="*/ 1069975 h 1971675"/>
              <a:gd name="connsiteX2278" fmla="*/ 2159000 w 2349500"/>
              <a:gd name="connsiteY2278" fmla="*/ 1079500 h 1971675"/>
              <a:gd name="connsiteX2279" fmla="*/ 2162175 w 2349500"/>
              <a:gd name="connsiteY2279" fmla="*/ 1095375 h 1971675"/>
              <a:gd name="connsiteX2280" fmla="*/ 2159000 w 2349500"/>
              <a:gd name="connsiteY2280" fmla="*/ 1111250 h 1971675"/>
              <a:gd name="connsiteX2281" fmla="*/ 2149475 w 2349500"/>
              <a:gd name="connsiteY2281" fmla="*/ 1123950 h 1971675"/>
              <a:gd name="connsiteX2282" fmla="*/ 2133600 w 2349500"/>
              <a:gd name="connsiteY2282" fmla="*/ 1136650 h 1971675"/>
              <a:gd name="connsiteX2283" fmla="*/ 2111375 w 2349500"/>
              <a:gd name="connsiteY2283" fmla="*/ 1152525 h 1971675"/>
              <a:gd name="connsiteX2284" fmla="*/ 2105025 w 2349500"/>
              <a:gd name="connsiteY2284" fmla="*/ 1158875 h 1971675"/>
              <a:gd name="connsiteX2285" fmla="*/ 2111375 w 2349500"/>
              <a:gd name="connsiteY2285" fmla="*/ 1158875 h 1971675"/>
              <a:gd name="connsiteX2286" fmla="*/ 2124075 w 2349500"/>
              <a:gd name="connsiteY2286" fmla="*/ 1149350 h 1971675"/>
              <a:gd name="connsiteX2287" fmla="*/ 2149475 w 2349500"/>
              <a:gd name="connsiteY2287" fmla="*/ 1130300 h 1971675"/>
              <a:gd name="connsiteX2288" fmla="*/ 2162175 w 2349500"/>
              <a:gd name="connsiteY2288" fmla="*/ 1117600 h 1971675"/>
              <a:gd name="connsiteX2289" fmla="*/ 2171700 w 2349500"/>
              <a:gd name="connsiteY2289" fmla="*/ 1104900 h 1971675"/>
              <a:gd name="connsiteX2290" fmla="*/ 2181225 w 2349500"/>
              <a:gd name="connsiteY2290" fmla="*/ 1085850 h 1971675"/>
              <a:gd name="connsiteX2291" fmla="*/ 2187575 w 2349500"/>
              <a:gd name="connsiteY2291" fmla="*/ 1069975 h 1971675"/>
              <a:gd name="connsiteX2292" fmla="*/ 2190750 w 2349500"/>
              <a:gd name="connsiteY2292" fmla="*/ 1050925 h 1971675"/>
              <a:gd name="connsiteX2293" fmla="*/ 2190750 w 2349500"/>
              <a:gd name="connsiteY2293" fmla="*/ 1038225 h 1971675"/>
              <a:gd name="connsiteX2294" fmla="*/ 2184400 w 2349500"/>
              <a:gd name="connsiteY2294" fmla="*/ 1025525 h 1971675"/>
              <a:gd name="connsiteX2295" fmla="*/ 2171700 w 2349500"/>
              <a:gd name="connsiteY2295" fmla="*/ 1012825 h 1971675"/>
              <a:gd name="connsiteX2296" fmla="*/ 2162175 w 2349500"/>
              <a:gd name="connsiteY2296" fmla="*/ 996950 h 1971675"/>
              <a:gd name="connsiteX2297" fmla="*/ 2152650 w 2349500"/>
              <a:gd name="connsiteY2297" fmla="*/ 981075 h 1971675"/>
              <a:gd name="connsiteX2298" fmla="*/ 2149475 w 2349500"/>
              <a:gd name="connsiteY2298" fmla="*/ 968375 h 1971675"/>
              <a:gd name="connsiteX2299" fmla="*/ 2149475 w 2349500"/>
              <a:gd name="connsiteY2299" fmla="*/ 952500 h 1971675"/>
              <a:gd name="connsiteX2300" fmla="*/ 2149475 w 2349500"/>
              <a:gd name="connsiteY2300" fmla="*/ 942975 h 1971675"/>
              <a:gd name="connsiteX2301" fmla="*/ 2152650 w 2349500"/>
              <a:gd name="connsiteY2301" fmla="*/ 936625 h 1971675"/>
              <a:gd name="connsiteX2302" fmla="*/ 2159000 w 2349500"/>
              <a:gd name="connsiteY2302" fmla="*/ 936625 h 1971675"/>
              <a:gd name="connsiteX2303" fmla="*/ 2162175 w 2349500"/>
              <a:gd name="connsiteY2303" fmla="*/ 936625 h 1971675"/>
              <a:gd name="connsiteX2304" fmla="*/ 2168525 w 2349500"/>
              <a:gd name="connsiteY2304" fmla="*/ 933450 h 1971675"/>
              <a:gd name="connsiteX2305" fmla="*/ 2171700 w 2349500"/>
              <a:gd name="connsiteY2305" fmla="*/ 927100 h 1971675"/>
              <a:gd name="connsiteX2306" fmla="*/ 2178050 w 2349500"/>
              <a:gd name="connsiteY2306" fmla="*/ 908050 h 1971675"/>
              <a:gd name="connsiteX2307" fmla="*/ 2187575 w 2349500"/>
              <a:gd name="connsiteY2307" fmla="*/ 892175 h 1971675"/>
              <a:gd name="connsiteX2308" fmla="*/ 2193925 w 2349500"/>
              <a:gd name="connsiteY2308" fmla="*/ 882650 h 1971675"/>
              <a:gd name="connsiteX2309" fmla="*/ 2197100 w 2349500"/>
              <a:gd name="connsiteY2309" fmla="*/ 885825 h 1971675"/>
              <a:gd name="connsiteX2310" fmla="*/ 2200275 w 2349500"/>
              <a:gd name="connsiteY2310" fmla="*/ 889000 h 1971675"/>
              <a:gd name="connsiteX2311" fmla="*/ 2200275 w 2349500"/>
              <a:gd name="connsiteY2311" fmla="*/ 895350 h 1971675"/>
              <a:gd name="connsiteX2312" fmla="*/ 2203450 w 2349500"/>
              <a:gd name="connsiteY2312" fmla="*/ 898525 h 1971675"/>
              <a:gd name="connsiteX2313" fmla="*/ 2212975 w 2349500"/>
              <a:gd name="connsiteY2313" fmla="*/ 908050 h 1971675"/>
              <a:gd name="connsiteX2314" fmla="*/ 2222500 w 2349500"/>
              <a:gd name="connsiteY2314" fmla="*/ 920750 h 1971675"/>
              <a:gd name="connsiteX2315" fmla="*/ 2228850 w 2349500"/>
              <a:gd name="connsiteY2315" fmla="*/ 927100 h 1971675"/>
              <a:gd name="connsiteX2316" fmla="*/ 2232025 w 2349500"/>
              <a:gd name="connsiteY2316" fmla="*/ 933450 h 1971675"/>
              <a:gd name="connsiteX2317" fmla="*/ 2232025 w 2349500"/>
              <a:gd name="connsiteY2317" fmla="*/ 939800 h 1971675"/>
              <a:gd name="connsiteX2318" fmla="*/ 2235200 w 2349500"/>
              <a:gd name="connsiteY2318" fmla="*/ 939800 h 1971675"/>
              <a:gd name="connsiteX2319" fmla="*/ 2238375 w 2349500"/>
              <a:gd name="connsiteY2319" fmla="*/ 930275 h 1971675"/>
              <a:gd name="connsiteX2320" fmla="*/ 2238375 w 2349500"/>
              <a:gd name="connsiteY2320" fmla="*/ 917575 h 1971675"/>
              <a:gd name="connsiteX2321" fmla="*/ 2235200 w 2349500"/>
              <a:gd name="connsiteY2321" fmla="*/ 901700 h 1971675"/>
              <a:gd name="connsiteX2322" fmla="*/ 2228850 w 2349500"/>
              <a:gd name="connsiteY2322" fmla="*/ 889000 h 1971675"/>
              <a:gd name="connsiteX2323" fmla="*/ 2222500 w 2349500"/>
              <a:gd name="connsiteY2323" fmla="*/ 873125 h 1971675"/>
              <a:gd name="connsiteX2324" fmla="*/ 2212975 w 2349500"/>
              <a:gd name="connsiteY2324" fmla="*/ 860425 h 1971675"/>
              <a:gd name="connsiteX2325" fmla="*/ 2203450 w 2349500"/>
              <a:gd name="connsiteY2325" fmla="*/ 850900 h 1971675"/>
              <a:gd name="connsiteX2326" fmla="*/ 2190750 w 2349500"/>
              <a:gd name="connsiteY2326" fmla="*/ 847725 h 1971675"/>
              <a:gd name="connsiteX2327" fmla="*/ 2174875 w 2349500"/>
              <a:gd name="connsiteY2327" fmla="*/ 844550 h 1971675"/>
              <a:gd name="connsiteX2328" fmla="*/ 2162175 w 2349500"/>
              <a:gd name="connsiteY2328" fmla="*/ 847725 h 1971675"/>
              <a:gd name="connsiteX2329" fmla="*/ 2149475 w 2349500"/>
              <a:gd name="connsiteY2329" fmla="*/ 844550 h 1971675"/>
              <a:gd name="connsiteX2330" fmla="*/ 2136775 w 2349500"/>
              <a:gd name="connsiteY2330" fmla="*/ 838200 h 1971675"/>
              <a:gd name="connsiteX2331" fmla="*/ 2133600 w 2349500"/>
              <a:gd name="connsiteY2331" fmla="*/ 831850 h 1971675"/>
              <a:gd name="connsiteX2332" fmla="*/ 2130425 w 2349500"/>
              <a:gd name="connsiteY2332" fmla="*/ 825500 h 1971675"/>
              <a:gd name="connsiteX2333" fmla="*/ 2130425 w 2349500"/>
              <a:gd name="connsiteY2333" fmla="*/ 815975 h 1971675"/>
              <a:gd name="connsiteX2334" fmla="*/ 2130425 w 2349500"/>
              <a:gd name="connsiteY2334" fmla="*/ 809625 h 1971675"/>
              <a:gd name="connsiteX2335" fmla="*/ 2139950 w 2349500"/>
              <a:gd name="connsiteY2335" fmla="*/ 803275 h 1971675"/>
              <a:gd name="connsiteX2336" fmla="*/ 2149475 w 2349500"/>
              <a:gd name="connsiteY2336" fmla="*/ 796925 h 1971675"/>
              <a:gd name="connsiteX2337" fmla="*/ 2159000 w 2349500"/>
              <a:gd name="connsiteY2337" fmla="*/ 796925 h 1971675"/>
              <a:gd name="connsiteX2338" fmla="*/ 2165350 w 2349500"/>
              <a:gd name="connsiteY2338" fmla="*/ 796925 h 1971675"/>
              <a:gd name="connsiteX2339" fmla="*/ 2165350 w 2349500"/>
              <a:gd name="connsiteY2339" fmla="*/ 793750 h 1971675"/>
              <a:gd name="connsiteX2340" fmla="*/ 2162175 w 2349500"/>
              <a:gd name="connsiteY2340" fmla="*/ 790575 h 1971675"/>
              <a:gd name="connsiteX2341" fmla="*/ 2146300 w 2349500"/>
              <a:gd name="connsiteY2341" fmla="*/ 781050 h 1971675"/>
              <a:gd name="connsiteX2342" fmla="*/ 2133600 w 2349500"/>
              <a:gd name="connsiteY2342" fmla="*/ 781050 h 1971675"/>
              <a:gd name="connsiteX2343" fmla="*/ 2124075 w 2349500"/>
              <a:gd name="connsiteY2343" fmla="*/ 781050 h 1971675"/>
              <a:gd name="connsiteX2344" fmla="*/ 2114550 w 2349500"/>
              <a:gd name="connsiteY2344" fmla="*/ 781050 h 1971675"/>
              <a:gd name="connsiteX2345" fmla="*/ 2108200 w 2349500"/>
              <a:gd name="connsiteY2345" fmla="*/ 787400 h 1971675"/>
              <a:gd name="connsiteX2346" fmla="*/ 2101850 w 2349500"/>
              <a:gd name="connsiteY2346" fmla="*/ 796925 h 1971675"/>
              <a:gd name="connsiteX2347" fmla="*/ 2101850 w 2349500"/>
              <a:gd name="connsiteY2347" fmla="*/ 806450 h 1971675"/>
              <a:gd name="connsiteX2348" fmla="*/ 2098675 w 2349500"/>
              <a:gd name="connsiteY2348" fmla="*/ 822325 h 1971675"/>
              <a:gd name="connsiteX2349" fmla="*/ 2095500 w 2349500"/>
              <a:gd name="connsiteY2349" fmla="*/ 831850 h 1971675"/>
              <a:gd name="connsiteX2350" fmla="*/ 2085975 w 2349500"/>
              <a:gd name="connsiteY2350" fmla="*/ 844550 h 1971675"/>
              <a:gd name="connsiteX2351" fmla="*/ 2076450 w 2349500"/>
              <a:gd name="connsiteY2351" fmla="*/ 857250 h 1971675"/>
              <a:gd name="connsiteX2352" fmla="*/ 2066925 w 2349500"/>
              <a:gd name="connsiteY2352" fmla="*/ 863600 h 1971675"/>
              <a:gd name="connsiteX2353" fmla="*/ 2060575 w 2349500"/>
              <a:gd name="connsiteY2353" fmla="*/ 863600 h 1971675"/>
              <a:gd name="connsiteX2354" fmla="*/ 2047875 w 2349500"/>
              <a:gd name="connsiteY2354" fmla="*/ 863600 h 1971675"/>
              <a:gd name="connsiteX2355" fmla="*/ 2038350 w 2349500"/>
              <a:gd name="connsiteY2355" fmla="*/ 860425 h 1971675"/>
              <a:gd name="connsiteX2356" fmla="*/ 2032000 w 2349500"/>
              <a:gd name="connsiteY2356" fmla="*/ 854075 h 1971675"/>
              <a:gd name="connsiteX2357" fmla="*/ 2025650 w 2349500"/>
              <a:gd name="connsiteY2357" fmla="*/ 850900 h 1971675"/>
              <a:gd name="connsiteX2358" fmla="*/ 2019300 w 2349500"/>
              <a:gd name="connsiteY2358" fmla="*/ 857250 h 1971675"/>
              <a:gd name="connsiteX2359" fmla="*/ 2016125 w 2349500"/>
              <a:gd name="connsiteY2359" fmla="*/ 866775 h 1971675"/>
              <a:gd name="connsiteX2360" fmla="*/ 2016125 w 2349500"/>
              <a:gd name="connsiteY2360" fmla="*/ 879475 h 1971675"/>
              <a:gd name="connsiteX2361" fmla="*/ 2019300 w 2349500"/>
              <a:gd name="connsiteY2361" fmla="*/ 892175 h 1971675"/>
              <a:gd name="connsiteX2362" fmla="*/ 2025650 w 2349500"/>
              <a:gd name="connsiteY2362" fmla="*/ 898525 h 1971675"/>
              <a:gd name="connsiteX2363" fmla="*/ 2035175 w 2349500"/>
              <a:gd name="connsiteY2363" fmla="*/ 901700 h 1971675"/>
              <a:gd name="connsiteX2364" fmla="*/ 2044700 w 2349500"/>
              <a:gd name="connsiteY2364" fmla="*/ 904875 h 1971675"/>
              <a:gd name="connsiteX2365" fmla="*/ 2057400 w 2349500"/>
              <a:gd name="connsiteY2365" fmla="*/ 904875 h 1971675"/>
              <a:gd name="connsiteX2366" fmla="*/ 2063750 w 2349500"/>
              <a:gd name="connsiteY2366" fmla="*/ 908050 h 1971675"/>
              <a:gd name="connsiteX2367" fmla="*/ 2063750 w 2349500"/>
              <a:gd name="connsiteY2367" fmla="*/ 914400 h 1971675"/>
              <a:gd name="connsiteX2368" fmla="*/ 2057400 w 2349500"/>
              <a:gd name="connsiteY2368" fmla="*/ 917575 h 1971675"/>
              <a:gd name="connsiteX2369" fmla="*/ 2047875 w 2349500"/>
              <a:gd name="connsiteY2369" fmla="*/ 920750 h 1971675"/>
              <a:gd name="connsiteX2370" fmla="*/ 2041525 w 2349500"/>
              <a:gd name="connsiteY2370" fmla="*/ 920750 h 1971675"/>
              <a:gd name="connsiteX2371" fmla="*/ 2032000 w 2349500"/>
              <a:gd name="connsiteY2371" fmla="*/ 917575 h 1971675"/>
              <a:gd name="connsiteX2372" fmla="*/ 2022475 w 2349500"/>
              <a:gd name="connsiteY2372" fmla="*/ 914400 h 1971675"/>
              <a:gd name="connsiteX2373" fmla="*/ 2009775 w 2349500"/>
              <a:gd name="connsiteY2373" fmla="*/ 898525 h 1971675"/>
              <a:gd name="connsiteX2374" fmla="*/ 2000250 w 2349500"/>
              <a:gd name="connsiteY2374" fmla="*/ 879475 h 1971675"/>
              <a:gd name="connsiteX2375" fmla="*/ 1997075 w 2349500"/>
              <a:gd name="connsiteY2375" fmla="*/ 857250 h 1971675"/>
              <a:gd name="connsiteX2376" fmla="*/ 1997075 w 2349500"/>
              <a:gd name="connsiteY2376" fmla="*/ 844550 h 1971675"/>
              <a:gd name="connsiteX2377" fmla="*/ 2000250 w 2349500"/>
              <a:gd name="connsiteY2377" fmla="*/ 831850 h 1971675"/>
              <a:gd name="connsiteX2378" fmla="*/ 2006600 w 2349500"/>
              <a:gd name="connsiteY2378" fmla="*/ 819150 h 1971675"/>
              <a:gd name="connsiteX2379" fmla="*/ 2012950 w 2349500"/>
              <a:gd name="connsiteY2379" fmla="*/ 806450 h 1971675"/>
              <a:gd name="connsiteX2380" fmla="*/ 2025650 w 2349500"/>
              <a:gd name="connsiteY2380" fmla="*/ 793750 h 1971675"/>
              <a:gd name="connsiteX2381" fmla="*/ 2038350 w 2349500"/>
              <a:gd name="connsiteY2381" fmla="*/ 781050 h 1971675"/>
              <a:gd name="connsiteX2382" fmla="*/ 2054225 w 2349500"/>
              <a:gd name="connsiteY2382" fmla="*/ 771525 h 1971675"/>
              <a:gd name="connsiteX2383" fmla="*/ 2070100 w 2349500"/>
              <a:gd name="connsiteY2383" fmla="*/ 765175 h 1971675"/>
              <a:gd name="connsiteX2384" fmla="*/ 2089150 w 2349500"/>
              <a:gd name="connsiteY2384" fmla="*/ 762000 h 1971675"/>
              <a:gd name="connsiteX2385" fmla="*/ 2108200 w 2349500"/>
              <a:gd name="connsiteY2385" fmla="*/ 765175 h 1971675"/>
              <a:gd name="connsiteX2386" fmla="*/ 2143125 w 2349500"/>
              <a:gd name="connsiteY2386" fmla="*/ 771525 h 1971675"/>
              <a:gd name="connsiteX2387" fmla="*/ 2168525 w 2349500"/>
              <a:gd name="connsiteY2387" fmla="*/ 777875 h 1971675"/>
              <a:gd name="connsiteX2388" fmla="*/ 2171700 w 2349500"/>
              <a:gd name="connsiteY2388" fmla="*/ 781050 h 1971675"/>
              <a:gd name="connsiteX2389" fmla="*/ 2178050 w 2349500"/>
              <a:gd name="connsiteY2389" fmla="*/ 781050 h 1971675"/>
              <a:gd name="connsiteX2390" fmla="*/ 2181225 w 2349500"/>
              <a:gd name="connsiteY2390" fmla="*/ 777875 h 1971675"/>
              <a:gd name="connsiteX2391" fmla="*/ 2181225 w 2349500"/>
              <a:gd name="connsiteY2391" fmla="*/ 774700 h 1971675"/>
              <a:gd name="connsiteX2392" fmla="*/ 2184400 w 2349500"/>
              <a:gd name="connsiteY2392" fmla="*/ 758825 h 1971675"/>
              <a:gd name="connsiteX2393" fmla="*/ 2190750 w 2349500"/>
              <a:gd name="connsiteY2393" fmla="*/ 749300 h 1971675"/>
              <a:gd name="connsiteX2394" fmla="*/ 2200275 w 2349500"/>
              <a:gd name="connsiteY2394" fmla="*/ 739775 h 1971675"/>
              <a:gd name="connsiteX2395" fmla="*/ 339725 w 2349500"/>
              <a:gd name="connsiteY2395" fmla="*/ 581025 h 1971675"/>
              <a:gd name="connsiteX2396" fmla="*/ 342900 w 2349500"/>
              <a:gd name="connsiteY2396" fmla="*/ 581025 h 1971675"/>
              <a:gd name="connsiteX2397" fmla="*/ 342900 w 2349500"/>
              <a:gd name="connsiteY2397" fmla="*/ 584200 h 1971675"/>
              <a:gd name="connsiteX2398" fmla="*/ 342900 w 2349500"/>
              <a:gd name="connsiteY2398" fmla="*/ 590550 h 1971675"/>
              <a:gd name="connsiteX2399" fmla="*/ 342900 w 2349500"/>
              <a:gd name="connsiteY2399" fmla="*/ 600075 h 1971675"/>
              <a:gd name="connsiteX2400" fmla="*/ 346075 w 2349500"/>
              <a:gd name="connsiteY2400" fmla="*/ 609600 h 1971675"/>
              <a:gd name="connsiteX2401" fmla="*/ 349250 w 2349500"/>
              <a:gd name="connsiteY2401" fmla="*/ 619125 h 1971675"/>
              <a:gd name="connsiteX2402" fmla="*/ 358775 w 2349500"/>
              <a:gd name="connsiteY2402" fmla="*/ 628650 h 1971675"/>
              <a:gd name="connsiteX2403" fmla="*/ 368300 w 2349500"/>
              <a:gd name="connsiteY2403" fmla="*/ 638175 h 1971675"/>
              <a:gd name="connsiteX2404" fmla="*/ 377825 w 2349500"/>
              <a:gd name="connsiteY2404" fmla="*/ 654050 h 1971675"/>
              <a:gd name="connsiteX2405" fmla="*/ 384175 w 2349500"/>
              <a:gd name="connsiteY2405" fmla="*/ 669925 h 1971675"/>
              <a:gd name="connsiteX2406" fmla="*/ 387350 w 2349500"/>
              <a:gd name="connsiteY2406" fmla="*/ 682625 h 1971675"/>
              <a:gd name="connsiteX2407" fmla="*/ 393700 w 2349500"/>
              <a:gd name="connsiteY2407" fmla="*/ 708025 h 1971675"/>
              <a:gd name="connsiteX2408" fmla="*/ 400050 w 2349500"/>
              <a:gd name="connsiteY2408" fmla="*/ 723900 h 1971675"/>
              <a:gd name="connsiteX2409" fmla="*/ 403225 w 2349500"/>
              <a:gd name="connsiteY2409" fmla="*/ 730250 h 1971675"/>
              <a:gd name="connsiteX2410" fmla="*/ 412750 w 2349500"/>
              <a:gd name="connsiteY2410" fmla="*/ 730250 h 1971675"/>
              <a:gd name="connsiteX2411" fmla="*/ 419100 w 2349500"/>
              <a:gd name="connsiteY2411" fmla="*/ 733425 h 1971675"/>
              <a:gd name="connsiteX2412" fmla="*/ 425450 w 2349500"/>
              <a:gd name="connsiteY2412" fmla="*/ 736600 h 1971675"/>
              <a:gd name="connsiteX2413" fmla="*/ 434975 w 2349500"/>
              <a:gd name="connsiteY2413" fmla="*/ 749300 h 1971675"/>
              <a:gd name="connsiteX2414" fmla="*/ 438150 w 2349500"/>
              <a:gd name="connsiteY2414" fmla="*/ 758825 h 1971675"/>
              <a:gd name="connsiteX2415" fmla="*/ 441325 w 2349500"/>
              <a:gd name="connsiteY2415" fmla="*/ 765175 h 1971675"/>
              <a:gd name="connsiteX2416" fmla="*/ 469900 w 2349500"/>
              <a:gd name="connsiteY2416" fmla="*/ 784225 h 1971675"/>
              <a:gd name="connsiteX2417" fmla="*/ 479425 w 2349500"/>
              <a:gd name="connsiteY2417" fmla="*/ 787400 h 1971675"/>
              <a:gd name="connsiteX2418" fmla="*/ 476250 w 2349500"/>
              <a:gd name="connsiteY2418" fmla="*/ 781050 h 1971675"/>
              <a:gd name="connsiteX2419" fmla="*/ 469900 w 2349500"/>
              <a:gd name="connsiteY2419" fmla="*/ 762000 h 1971675"/>
              <a:gd name="connsiteX2420" fmla="*/ 469900 w 2349500"/>
              <a:gd name="connsiteY2420" fmla="*/ 736600 h 1971675"/>
              <a:gd name="connsiteX2421" fmla="*/ 469900 w 2349500"/>
              <a:gd name="connsiteY2421" fmla="*/ 714375 h 1971675"/>
              <a:gd name="connsiteX2422" fmla="*/ 476250 w 2349500"/>
              <a:gd name="connsiteY2422" fmla="*/ 698500 h 1971675"/>
              <a:gd name="connsiteX2423" fmla="*/ 479425 w 2349500"/>
              <a:gd name="connsiteY2423" fmla="*/ 692150 h 1971675"/>
              <a:gd name="connsiteX2424" fmla="*/ 482600 w 2349500"/>
              <a:gd name="connsiteY2424" fmla="*/ 692150 h 1971675"/>
              <a:gd name="connsiteX2425" fmla="*/ 485775 w 2349500"/>
              <a:gd name="connsiteY2425" fmla="*/ 704850 h 1971675"/>
              <a:gd name="connsiteX2426" fmla="*/ 488950 w 2349500"/>
              <a:gd name="connsiteY2426" fmla="*/ 714375 h 1971675"/>
              <a:gd name="connsiteX2427" fmla="*/ 492125 w 2349500"/>
              <a:gd name="connsiteY2427" fmla="*/ 723900 h 1971675"/>
              <a:gd name="connsiteX2428" fmla="*/ 504825 w 2349500"/>
              <a:gd name="connsiteY2428" fmla="*/ 742950 h 1971675"/>
              <a:gd name="connsiteX2429" fmla="*/ 508000 w 2349500"/>
              <a:gd name="connsiteY2429" fmla="*/ 755650 h 1971675"/>
              <a:gd name="connsiteX2430" fmla="*/ 508000 w 2349500"/>
              <a:gd name="connsiteY2430" fmla="*/ 768350 h 1971675"/>
              <a:gd name="connsiteX2431" fmla="*/ 504825 w 2349500"/>
              <a:gd name="connsiteY2431" fmla="*/ 793750 h 1971675"/>
              <a:gd name="connsiteX2432" fmla="*/ 504825 w 2349500"/>
              <a:gd name="connsiteY2432" fmla="*/ 803275 h 1971675"/>
              <a:gd name="connsiteX2433" fmla="*/ 504825 w 2349500"/>
              <a:gd name="connsiteY2433" fmla="*/ 809625 h 1971675"/>
              <a:gd name="connsiteX2434" fmla="*/ 511175 w 2349500"/>
              <a:gd name="connsiteY2434" fmla="*/ 815975 h 1971675"/>
              <a:gd name="connsiteX2435" fmla="*/ 542925 w 2349500"/>
              <a:gd name="connsiteY2435" fmla="*/ 854075 h 1971675"/>
              <a:gd name="connsiteX2436" fmla="*/ 555625 w 2349500"/>
              <a:gd name="connsiteY2436" fmla="*/ 873125 h 1971675"/>
              <a:gd name="connsiteX2437" fmla="*/ 568325 w 2349500"/>
              <a:gd name="connsiteY2437" fmla="*/ 895350 h 1971675"/>
              <a:gd name="connsiteX2438" fmla="*/ 577850 w 2349500"/>
              <a:gd name="connsiteY2438" fmla="*/ 917575 h 1971675"/>
              <a:gd name="connsiteX2439" fmla="*/ 590550 w 2349500"/>
              <a:gd name="connsiteY2439" fmla="*/ 946150 h 1971675"/>
              <a:gd name="connsiteX2440" fmla="*/ 600075 w 2349500"/>
              <a:gd name="connsiteY2440" fmla="*/ 977900 h 1971675"/>
              <a:gd name="connsiteX2441" fmla="*/ 609600 w 2349500"/>
              <a:gd name="connsiteY2441" fmla="*/ 1012825 h 1971675"/>
              <a:gd name="connsiteX2442" fmla="*/ 603250 w 2349500"/>
              <a:gd name="connsiteY2442" fmla="*/ 1022350 h 1971675"/>
              <a:gd name="connsiteX2443" fmla="*/ 596900 w 2349500"/>
              <a:gd name="connsiteY2443" fmla="*/ 1028700 h 1971675"/>
              <a:gd name="connsiteX2444" fmla="*/ 577850 w 2349500"/>
              <a:gd name="connsiteY2444" fmla="*/ 971550 h 1971675"/>
              <a:gd name="connsiteX2445" fmla="*/ 555625 w 2349500"/>
              <a:gd name="connsiteY2445" fmla="*/ 914400 h 1971675"/>
              <a:gd name="connsiteX2446" fmla="*/ 542925 w 2349500"/>
              <a:gd name="connsiteY2446" fmla="*/ 892175 h 1971675"/>
              <a:gd name="connsiteX2447" fmla="*/ 530225 w 2349500"/>
              <a:gd name="connsiteY2447" fmla="*/ 869950 h 1971675"/>
              <a:gd name="connsiteX2448" fmla="*/ 514350 w 2349500"/>
              <a:gd name="connsiteY2448" fmla="*/ 850900 h 1971675"/>
              <a:gd name="connsiteX2449" fmla="*/ 498475 w 2349500"/>
              <a:gd name="connsiteY2449" fmla="*/ 835025 h 1971675"/>
              <a:gd name="connsiteX2450" fmla="*/ 492125 w 2349500"/>
              <a:gd name="connsiteY2450" fmla="*/ 828675 h 1971675"/>
              <a:gd name="connsiteX2451" fmla="*/ 479425 w 2349500"/>
              <a:gd name="connsiteY2451" fmla="*/ 822325 h 1971675"/>
              <a:gd name="connsiteX2452" fmla="*/ 466725 w 2349500"/>
              <a:gd name="connsiteY2452" fmla="*/ 819150 h 1971675"/>
              <a:gd name="connsiteX2453" fmla="*/ 450850 w 2349500"/>
              <a:gd name="connsiteY2453" fmla="*/ 822325 h 1971675"/>
              <a:gd name="connsiteX2454" fmla="*/ 434975 w 2349500"/>
              <a:gd name="connsiteY2454" fmla="*/ 828675 h 1971675"/>
              <a:gd name="connsiteX2455" fmla="*/ 422275 w 2349500"/>
              <a:gd name="connsiteY2455" fmla="*/ 828675 h 1971675"/>
              <a:gd name="connsiteX2456" fmla="*/ 409575 w 2349500"/>
              <a:gd name="connsiteY2456" fmla="*/ 828675 h 1971675"/>
              <a:gd name="connsiteX2457" fmla="*/ 400050 w 2349500"/>
              <a:gd name="connsiteY2457" fmla="*/ 825500 h 1971675"/>
              <a:gd name="connsiteX2458" fmla="*/ 390525 w 2349500"/>
              <a:gd name="connsiteY2458" fmla="*/ 822325 h 1971675"/>
              <a:gd name="connsiteX2459" fmla="*/ 384175 w 2349500"/>
              <a:gd name="connsiteY2459" fmla="*/ 822325 h 1971675"/>
              <a:gd name="connsiteX2460" fmla="*/ 374650 w 2349500"/>
              <a:gd name="connsiteY2460" fmla="*/ 825500 h 1971675"/>
              <a:gd name="connsiteX2461" fmla="*/ 371475 w 2349500"/>
              <a:gd name="connsiteY2461" fmla="*/ 828675 h 1971675"/>
              <a:gd name="connsiteX2462" fmla="*/ 365125 w 2349500"/>
              <a:gd name="connsiteY2462" fmla="*/ 831850 h 1971675"/>
              <a:gd name="connsiteX2463" fmla="*/ 361950 w 2349500"/>
              <a:gd name="connsiteY2463" fmla="*/ 828675 h 1971675"/>
              <a:gd name="connsiteX2464" fmla="*/ 361950 w 2349500"/>
              <a:gd name="connsiteY2464" fmla="*/ 825500 h 1971675"/>
              <a:gd name="connsiteX2465" fmla="*/ 365125 w 2349500"/>
              <a:gd name="connsiteY2465" fmla="*/ 815975 h 1971675"/>
              <a:gd name="connsiteX2466" fmla="*/ 374650 w 2349500"/>
              <a:gd name="connsiteY2466" fmla="*/ 809625 h 1971675"/>
              <a:gd name="connsiteX2467" fmla="*/ 390525 w 2349500"/>
              <a:gd name="connsiteY2467" fmla="*/ 800100 h 1971675"/>
              <a:gd name="connsiteX2468" fmla="*/ 406400 w 2349500"/>
              <a:gd name="connsiteY2468" fmla="*/ 796925 h 1971675"/>
              <a:gd name="connsiteX2469" fmla="*/ 425450 w 2349500"/>
              <a:gd name="connsiteY2469" fmla="*/ 796925 h 1971675"/>
              <a:gd name="connsiteX2470" fmla="*/ 460375 w 2349500"/>
              <a:gd name="connsiteY2470" fmla="*/ 803275 h 1971675"/>
              <a:gd name="connsiteX2471" fmla="*/ 479425 w 2349500"/>
              <a:gd name="connsiteY2471" fmla="*/ 812800 h 1971675"/>
              <a:gd name="connsiteX2472" fmla="*/ 482600 w 2349500"/>
              <a:gd name="connsiteY2472" fmla="*/ 812800 h 1971675"/>
              <a:gd name="connsiteX2473" fmla="*/ 482600 w 2349500"/>
              <a:gd name="connsiteY2473" fmla="*/ 809625 h 1971675"/>
              <a:gd name="connsiteX2474" fmla="*/ 476250 w 2349500"/>
              <a:gd name="connsiteY2474" fmla="*/ 803275 h 1971675"/>
              <a:gd name="connsiteX2475" fmla="*/ 434975 w 2349500"/>
              <a:gd name="connsiteY2475" fmla="*/ 771525 h 1971675"/>
              <a:gd name="connsiteX2476" fmla="*/ 428625 w 2349500"/>
              <a:gd name="connsiteY2476" fmla="*/ 771525 h 1971675"/>
              <a:gd name="connsiteX2477" fmla="*/ 422275 w 2349500"/>
              <a:gd name="connsiteY2477" fmla="*/ 771525 h 1971675"/>
              <a:gd name="connsiteX2478" fmla="*/ 412750 w 2349500"/>
              <a:gd name="connsiteY2478" fmla="*/ 771525 h 1971675"/>
              <a:gd name="connsiteX2479" fmla="*/ 406400 w 2349500"/>
              <a:gd name="connsiteY2479" fmla="*/ 771525 h 1971675"/>
              <a:gd name="connsiteX2480" fmla="*/ 387350 w 2349500"/>
              <a:gd name="connsiteY2480" fmla="*/ 762000 h 1971675"/>
              <a:gd name="connsiteX2481" fmla="*/ 371475 w 2349500"/>
              <a:gd name="connsiteY2481" fmla="*/ 758825 h 1971675"/>
              <a:gd name="connsiteX2482" fmla="*/ 358775 w 2349500"/>
              <a:gd name="connsiteY2482" fmla="*/ 758825 h 1971675"/>
              <a:gd name="connsiteX2483" fmla="*/ 336550 w 2349500"/>
              <a:gd name="connsiteY2483" fmla="*/ 762000 h 1971675"/>
              <a:gd name="connsiteX2484" fmla="*/ 320675 w 2349500"/>
              <a:gd name="connsiteY2484" fmla="*/ 768350 h 1971675"/>
              <a:gd name="connsiteX2485" fmla="*/ 304800 w 2349500"/>
              <a:gd name="connsiteY2485" fmla="*/ 774700 h 1971675"/>
              <a:gd name="connsiteX2486" fmla="*/ 292100 w 2349500"/>
              <a:gd name="connsiteY2486" fmla="*/ 777875 h 1971675"/>
              <a:gd name="connsiteX2487" fmla="*/ 260350 w 2349500"/>
              <a:gd name="connsiteY2487" fmla="*/ 781050 h 1971675"/>
              <a:gd name="connsiteX2488" fmla="*/ 238125 w 2349500"/>
              <a:gd name="connsiteY2488" fmla="*/ 774700 h 1971675"/>
              <a:gd name="connsiteX2489" fmla="*/ 228600 w 2349500"/>
              <a:gd name="connsiteY2489" fmla="*/ 774700 h 1971675"/>
              <a:gd name="connsiteX2490" fmla="*/ 215900 w 2349500"/>
              <a:gd name="connsiteY2490" fmla="*/ 774700 h 1971675"/>
              <a:gd name="connsiteX2491" fmla="*/ 206375 w 2349500"/>
              <a:gd name="connsiteY2491" fmla="*/ 777875 h 1971675"/>
              <a:gd name="connsiteX2492" fmla="*/ 200025 w 2349500"/>
              <a:gd name="connsiteY2492" fmla="*/ 784225 h 1971675"/>
              <a:gd name="connsiteX2493" fmla="*/ 196850 w 2349500"/>
              <a:gd name="connsiteY2493" fmla="*/ 787400 h 1971675"/>
              <a:gd name="connsiteX2494" fmla="*/ 190500 w 2349500"/>
              <a:gd name="connsiteY2494" fmla="*/ 784225 h 1971675"/>
              <a:gd name="connsiteX2495" fmla="*/ 190500 w 2349500"/>
              <a:gd name="connsiteY2495" fmla="*/ 781050 h 1971675"/>
              <a:gd name="connsiteX2496" fmla="*/ 196850 w 2349500"/>
              <a:gd name="connsiteY2496" fmla="*/ 771525 h 1971675"/>
              <a:gd name="connsiteX2497" fmla="*/ 209550 w 2349500"/>
              <a:gd name="connsiteY2497" fmla="*/ 758825 h 1971675"/>
              <a:gd name="connsiteX2498" fmla="*/ 228600 w 2349500"/>
              <a:gd name="connsiteY2498" fmla="*/ 746125 h 1971675"/>
              <a:gd name="connsiteX2499" fmla="*/ 254000 w 2349500"/>
              <a:gd name="connsiteY2499" fmla="*/ 736600 h 1971675"/>
              <a:gd name="connsiteX2500" fmla="*/ 266700 w 2349500"/>
              <a:gd name="connsiteY2500" fmla="*/ 733425 h 1971675"/>
              <a:gd name="connsiteX2501" fmla="*/ 282575 w 2349500"/>
              <a:gd name="connsiteY2501" fmla="*/ 733425 h 1971675"/>
              <a:gd name="connsiteX2502" fmla="*/ 314325 w 2349500"/>
              <a:gd name="connsiteY2502" fmla="*/ 736600 h 1971675"/>
              <a:gd name="connsiteX2503" fmla="*/ 346075 w 2349500"/>
              <a:gd name="connsiteY2503" fmla="*/ 742950 h 1971675"/>
              <a:gd name="connsiteX2504" fmla="*/ 387350 w 2349500"/>
              <a:gd name="connsiteY2504" fmla="*/ 752475 h 1971675"/>
              <a:gd name="connsiteX2505" fmla="*/ 390525 w 2349500"/>
              <a:gd name="connsiteY2505" fmla="*/ 752475 h 1971675"/>
              <a:gd name="connsiteX2506" fmla="*/ 393700 w 2349500"/>
              <a:gd name="connsiteY2506" fmla="*/ 749300 h 1971675"/>
              <a:gd name="connsiteX2507" fmla="*/ 393700 w 2349500"/>
              <a:gd name="connsiteY2507" fmla="*/ 746125 h 1971675"/>
              <a:gd name="connsiteX2508" fmla="*/ 393700 w 2349500"/>
              <a:gd name="connsiteY2508" fmla="*/ 742950 h 1971675"/>
              <a:gd name="connsiteX2509" fmla="*/ 390525 w 2349500"/>
              <a:gd name="connsiteY2509" fmla="*/ 736600 h 1971675"/>
              <a:gd name="connsiteX2510" fmla="*/ 371475 w 2349500"/>
              <a:gd name="connsiteY2510" fmla="*/ 717550 h 1971675"/>
              <a:gd name="connsiteX2511" fmla="*/ 355600 w 2349500"/>
              <a:gd name="connsiteY2511" fmla="*/ 701675 h 1971675"/>
              <a:gd name="connsiteX2512" fmla="*/ 346075 w 2349500"/>
              <a:gd name="connsiteY2512" fmla="*/ 685800 h 1971675"/>
              <a:gd name="connsiteX2513" fmla="*/ 336550 w 2349500"/>
              <a:gd name="connsiteY2513" fmla="*/ 663575 h 1971675"/>
              <a:gd name="connsiteX2514" fmla="*/ 330200 w 2349500"/>
              <a:gd name="connsiteY2514" fmla="*/ 635000 h 1971675"/>
              <a:gd name="connsiteX2515" fmla="*/ 330200 w 2349500"/>
              <a:gd name="connsiteY2515" fmla="*/ 612775 h 1971675"/>
              <a:gd name="connsiteX2516" fmla="*/ 336550 w 2349500"/>
              <a:gd name="connsiteY2516" fmla="*/ 587375 h 1971675"/>
              <a:gd name="connsiteX2517" fmla="*/ 279400 w 2349500"/>
              <a:gd name="connsiteY2517" fmla="*/ 377825 h 1971675"/>
              <a:gd name="connsiteX2518" fmla="*/ 298450 w 2349500"/>
              <a:gd name="connsiteY2518" fmla="*/ 377825 h 1971675"/>
              <a:gd name="connsiteX2519" fmla="*/ 314325 w 2349500"/>
              <a:gd name="connsiteY2519" fmla="*/ 384175 h 1971675"/>
              <a:gd name="connsiteX2520" fmla="*/ 330200 w 2349500"/>
              <a:gd name="connsiteY2520" fmla="*/ 393700 h 1971675"/>
              <a:gd name="connsiteX2521" fmla="*/ 342900 w 2349500"/>
              <a:gd name="connsiteY2521" fmla="*/ 406400 h 1971675"/>
              <a:gd name="connsiteX2522" fmla="*/ 352425 w 2349500"/>
              <a:gd name="connsiteY2522" fmla="*/ 419100 h 1971675"/>
              <a:gd name="connsiteX2523" fmla="*/ 358775 w 2349500"/>
              <a:gd name="connsiteY2523" fmla="*/ 434975 h 1971675"/>
              <a:gd name="connsiteX2524" fmla="*/ 365125 w 2349500"/>
              <a:gd name="connsiteY2524" fmla="*/ 450850 h 1971675"/>
              <a:gd name="connsiteX2525" fmla="*/ 365125 w 2349500"/>
              <a:gd name="connsiteY2525" fmla="*/ 466725 h 1971675"/>
              <a:gd name="connsiteX2526" fmla="*/ 365125 w 2349500"/>
              <a:gd name="connsiteY2526" fmla="*/ 479425 h 1971675"/>
              <a:gd name="connsiteX2527" fmla="*/ 361950 w 2349500"/>
              <a:gd name="connsiteY2527" fmla="*/ 495300 h 1971675"/>
              <a:gd name="connsiteX2528" fmla="*/ 355600 w 2349500"/>
              <a:gd name="connsiteY2528" fmla="*/ 504825 h 1971675"/>
              <a:gd name="connsiteX2529" fmla="*/ 346075 w 2349500"/>
              <a:gd name="connsiteY2529" fmla="*/ 517525 h 1971675"/>
              <a:gd name="connsiteX2530" fmla="*/ 336550 w 2349500"/>
              <a:gd name="connsiteY2530" fmla="*/ 523875 h 1971675"/>
              <a:gd name="connsiteX2531" fmla="*/ 327025 w 2349500"/>
              <a:gd name="connsiteY2531" fmla="*/ 530225 h 1971675"/>
              <a:gd name="connsiteX2532" fmla="*/ 314325 w 2349500"/>
              <a:gd name="connsiteY2532" fmla="*/ 533400 h 1971675"/>
              <a:gd name="connsiteX2533" fmla="*/ 301625 w 2349500"/>
              <a:gd name="connsiteY2533" fmla="*/ 533400 h 1971675"/>
              <a:gd name="connsiteX2534" fmla="*/ 282575 w 2349500"/>
              <a:gd name="connsiteY2534" fmla="*/ 533400 h 1971675"/>
              <a:gd name="connsiteX2535" fmla="*/ 266700 w 2349500"/>
              <a:gd name="connsiteY2535" fmla="*/ 523875 h 1971675"/>
              <a:gd name="connsiteX2536" fmla="*/ 257175 w 2349500"/>
              <a:gd name="connsiteY2536" fmla="*/ 514350 h 1971675"/>
              <a:gd name="connsiteX2537" fmla="*/ 254000 w 2349500"/>
              <a:gd name="connsiteY2537" fmla="*/ 498475 h 1971675"/>
              <a:gd name="connsiteX2538" fmla="*/ 257175 w 2349500"/>
              <a:gd name="connsiteY2538" fmla="*/ 488950 h 1971675"/>
              <a:gd name="connsiteX2539" fmla="*/ 260350 w 2349500"/>
              <a:gd name="connsiteY2539" fmla="*/ 482600 h 1971675"/>
              <a:gd name="connsiteX2540" fmla="*/ 266700 w 2349500"/>
              <a:gd name="connsiteY2540" fmla="*/ 479425 h 1971675"/>
              <a:gd name="connsiteX2541" fmla="*/ 273050 w 2349500"/>
              <a:gd name="connsiteY2541" fmla="*/ 479425 h 1971675"/>
              <a:gd name="connsiteX2542" fmla="*/ 279400 w 2349500"/>
              <a:gd name="connsiteY2542" fmla="*/ 482600 h 1971675"/>
              <a:gd name="connsiteX2543" fmla="*/ 282575 w 2349500"/>
              <a:gd name="connsiteY2543" fmla="*/ 485775 h 1971675"/>
              <a:gd name="connsiteX2544" fmla="*/ 285750 w 2349500"/>
              <a:gd name="connsiteY2544" fmla="*/ 492125 h 1971675"/>
              <a:gd name="connsiteX2545" fmla="*/ 285750 w 2349500"/>
              <a:gd name="connsiteY2545" fmla="*/ 498475 h 1971675"/>
              <a:gd name="connsiteX2546" fmla="*/ 285750 w 2349500"/>
              <a:gd name="connsiteY2546" fmla="*/ 508000 h 1971675"/>
              <a:gd name="connsiteX2547" fmla="*/ 288925 w 2349500"/>
              <a:gd name="connsiteY2547" fmla="*/ 514350 h 1971675"/>
              <a:gd name="connsiteX2548" fmla="*/ 295275 w 2349500"/>
              <a:gd name="connsiteY2548" fmla="*/ 520700 h 1971675"/>
              <a:gd name="connsiteX2549" fmla="*/ 307975 w 2349500"/>
              <a:gd name="connsiteY2549" fmla="*/ 523875 h 1971675"/>
              <a:gd name="connsiteX2550" fmla="*/ 314325 w 2349500"/>
              <a:gd name="connsiteY2550" fmla="*/ 520700 h 1971675"/>
              <a:gd name="connsiteX2551" fmla="*/ 323850 w 2349500"/>
              <a:gd name="connsiteY2551" fmla="*/ 517525 h 1971675"/>
              <a:gd name="connsiteX2552" fmla="*/ 339725 w 2349500"/>
              <a:gd name="connsiteY2552" fmla="*/ 504825 h 1971675"/>
              <a:gd name="connsiteX2553" fmla="*/ 346075 w 2349500"/>
              <a:gd name="connsiteY2553" fmla="*/ 498475 h 1971675"/>
              <a:gd name="connsiteX2554" fmla="*/ 352425 w 2349500"/>
              <a:gd name="connsiteY2554" fmla="*/ 488950 h 1971675"/>
              <a:gd name="connsiteX2555" fmla="*/ 355600 w 2349500"/>
              <a:gd name="connsiteY2555" fmla="*/ 476250 h 1971675"/>
              <a:gd name="connsiteX2556" fmla="*/ 358775 w 2349500"/>
              <a:gd name="connsiteY2556" fmla="*/ 463550 h 1971675"/>
              <a:gd name="connsiteX2557" fmla="*/ 355600 w 2349500"/>
              <a:gd name="connsiteY2557" fmla="*/ 450850 h 1971675"/>
              <a:gd name="connsiteX2558" fmla="*/ 352425 w 2349500"/>
              <a:gd name="connsiteY2558" fmla="*/ 438150 h 1971675"/>
              <a:gd name="connsiteX2559" fmla="*/ 346075 w 2349500"/>
              <a:gd name="connsiteY2559" fmla="*/ 425450 h 1971675"/>
              <a:gd name="connsiteX2560" fmla="*/ 336550 w 2349500"/>
              <a:gd name="connsiteY2560" fmla="*/ 412750 h 1971675"/>
              <a:gd name="connsiteX2561" fmla="*/ 323850 w 2349500"/>
              <a:gd name="connsiteY2561" fmla="*/ 400050 h 1971675"/>
              <a:gd name="connsiteX2562" fmla="*/ 311150 w 2349500"/>
              <a:gd name="connsiteY2562" fmla="*/ 393700 h 1971675"/>
              <a:gd name="connsiteX2563" fmla="*/ 295275 w 2349500"/>
              <a:gd name="connsiteY2563" fmla="*/ 387350 h 1971675"/>
              <a:gd name="connsiteX2564" fmla="*/ 279400 w 2349500"/>
              <a:gd name="connsiteY2564" fmla="*/ 384175 h 1971675"/>
              <a:gd name="connsiteX2565" fmla="*/ 263525 w 2349500"/>
              <a:gd name="connsiteY2565" fmla="*/ 387350 h 1971675"/>
              <a:gd name="connsiteX2566" fmla="*/ 244475 w 2349500"/>
              <a:gd name="connsiteY2566" fmla="*/ 393700 h 1971675"/>
              <a:gd name="connsiteX2567" fmla="*/ 228600 w 2349500"/>
              <a:gd name="connsiteY2567" fmla="*/ 406400 h 1971675"/>
              <a:gd name="connsiteX2568" fmla="*/ 215900 w 2349500"/>
              <a:gd name="connsiteY2568" fmla="*/ 422275 h 1971675"/>
              <a:gd name="connsiteX2569" fmla="*/ 222250 w 2349500"/>
              <a:gd name="connsiteY2569" fmla="*/ 431800 h 1971675"/>
              <a:gd name="connsiteX2570" fmla="*/ 222250 w 2349500"/>
              <a:gd name="connsiteY2570" fmla="*/ 441325 h 1971675"/>
              <a:gd name="connsiteX2571" fmla="*/ 222250 w 2349500"/>
              <a:gd name="connsiteY2571" fmla="*/ 450850 h 1971675"/>
              <a:gd name="connsiteX2572" fmla="*/ 215900 w 2349500"/>
              <a:gd name="connsiteY2572" fmla="*/ 457200 h 1971675"/>
              <a:gd name="connsiteX2573" fmla="*/ 209550 w 2349500"/>
              <a:gd name="connsiteY2573" fmla="*/ 463550 h 1971675"/>
              <a:gd name="connsiteX2574" fmla="*/ 200025 w 2349500"/>
              <a:gd name="connsiteY2574" fmla="*/ 463550 h 1971675"/>
              <a:gd name="connsiteX2575" fmla="*/ 191690 w 2349500"/>
              <a:gd name="connsiteY2575" fmla="*/ 463550 h 1971675"/>
              <a:gd name="connsiteX2576" fmla="*/ 190500 w 2349500"/>
              <a:gd name="connsiteY2576" fmla="*/ 466725 h 1971675"/>
              <a:gd name="connsiteX2577" fmla="*/ 184555 w 2349500"/>
              <a:gd name="connsiteY2577" fmla="*/ 493476 h 1971675"/>
              <a:gd name="connsiteX2578" fmla="*/ 193675 w 2349500"/>
              <a:gd name="connsiteY2578" fmla="*/ 495300 h 1971675"/>
              <a:gd name="connsiteX2579" fmla="*/ 203200 w 2349500"/>
              <a:gd name="connsiteY2579" fmla="*/ 501650 h 1971675"/>
              <a:gd name="connsiteX2580" fmla="*/ 209550 w 2349500"/>
              <a:gd name="connsiteY2580" fmla="*/ 511175 h 1971675"/>
              <a:gd name="connsiteX2581" fmla="*/ 212725 w 2349500"/>
              <a:gd name="connsiteY2581" fmla="*/ 527050 h 1971675"/>
              <a:gd name="connsiteX2582" fmla="*/ 209550 w 2349500"/>
              <a:gd name="connsiteY2582" fmla="*/ 539750 h 1971675"/>
              <a:gd name="connsiteX2583" fmla="*/ 203200 w 2349500"/>
              <a:gd name="connsiteY2583" fmla="*/ 549275 h 1971675"/>
              <a:gd name="connsiteX2584" fmla="*/ 193675 w 2349500"/>
              <a:gd name="connsiteY2584" fmla="*/ 558800 h 1971675"/>
              <a:gd name="connsiteX2585" fmla="*/ 187325 w 2349500"/>
              <a:gd name="connsiteY2585" fmla="*/ 558800 h 1971675"/>
              <a:gd name="connsiteX2586" fmla="*/ 190500 w 2349500"/>
              <a:gd name="connsiteY2586" fmla="*/ 568325 h 1971675"/>
              <a:gd name="connsiteX2587" fmla="*/ 200025 w 2349500"/>
              <a:gd name="connsiteY2587" fmla="*/ 587375 h 1971675"/>
              <a:gd name="connsiteX2588" fmla="*/ 212725 w 2349500"/>
              <a:gd name="connsiteY2588" fmla="*/ 606425 h 1971675"/>
              <a:gd name="connsiteX2589" fmla="*/ 224790 w 2349500"/>
              <a:gd name="connsiteY2589" fmla="*/ 618490 h 1971675"/>
              <a:gd name="connsiteX2590" fmla="*/ 228600 w 2349500"/>
              <a:gd name="connsiteY2590" fmla="*/ 615950 h 1971675"/>
              <a:gd name="connsiteX2591" fmla="*/ 231775 w 2349500"/>
              <a:gd name="connsiteY2591" fmla="*/ 606425 h 1971675"/>
              <a:gd name="connsiteX2592" fmla="*/ 234950 w 2349500"/>
              <a:gd name="connsiteY2592" fmla="*/ 600075 h 1971675"/>
              <a:gd name="connsiteX2593" fmla="*/ 234950 w 2349500"/>
              <a:gd name="connsiteY2593" fmla="*/ 593725 h 1971675"/>
              <a:gd name="connsiteX2594" fmla="*/ 231775 w 2349500"/>
              <a:gd name="connsiteY2594" fmla="*/ 587375 h 1971675"/>
              <a:gd name="connsiteX2595" fmla="*/ 225425 w 2349500"/>
              <a:gd name="connsiteY2595" fmla="*/ 584200 h 1971675"/>
              <a:gd name="connsiteX2596" fmla="*/ 212725 w 2349500"/>
              <a:gd name="connsiteY2596" fmla="*/ 584200 h 1971675"/>
              <a:gd name="connsiteX2597" fmla="*/ 206375 w 2349500"/>
              <a:gd name="connsiteY2597" fmla="*/ 581025 h 1971675"/>
              <a:gd name="connsiteX2598" fmla="*/ 209550 w 2349500"/>
              <a:gd name="connsiteY2598" fmla="*/ 574675 h 1971675"/>
              <a:gd name="connsiteX2599" fmla="*/ 212725 w 2349500"/>
              <a:gd name="connsiteY2599" fmla="*/ 571500 h 1971675"/>
              <a:gd name="connsiteX2600" fmla="*/ 222250 w 2349500"/>
              <a:gd name="connsiteY2600" fmla="*/ 568325 h 1971675"/>
              <a:gd name="connsiteX2601" fmla="*/ 238125 w 2349500"/>
              <a:gd name="connsiteY2601" fmla="*/ 565150 h 1971675"/>
              <a:gd name="connsiteX2602" fmla="*/ 244475 w 2349500"/>
              <a:gd name="connsiteY2602" fmla="*/ 565150 h 1971675"/>
              <a:gd name="connsiteX2603" fmla="*/ 254000 w 2349500"/>
              <a:gd name="connsiteY2603" fmla="*/ 565150 h 1971675"/>
              <a:gd name="connsiteX2604" fmla="*/ 263525 w 2349500"/>
              <a:gd name="connsiteY2604" fmla="*/ 571500 h 1971675"/>
              <a:gd name="connsiteX2605" fmla="*/ 269875 w 2349500"/>
              <a:gd name="connsiteY2605" fmla="*/ 577850 h 1971675"/>
              <a:gd name="connsiteX2606" fmla="*/ 276225 w 2349500"/>
              <a:gd name="connsiteY2606" fmla="*/ 587375 h 1971675"/>
              <a:gd name="connsiteX2607" fmla="*/ 279400 w 2349500"/>
              <a:gd name="connsiteY2607" fmla="*/ 600075 h 1971675"/>
              <a:gd name="connsiteX2608" fmla="*/ 282575 w 2349500"/>
              <a:gd name="connsiteY2608" fmla="*/ 609600 h 1971675"/>
              <a:gd name="connsiteX2609" fmla="*/ 279400 w 2349500"/>
              <a:gd name="connsiteY2609" fmla="*/ 622300 h 1971675"/>
              <a:gd name="connsiteX2610" fmla="*/ 273050 w 2349500"/>
              <a:gd name="connsiteY2610" fmla="*/ 644525 h 1971675"/>
              <a:gd name="connsiteX2611" fmla="*/ 263172 w 2349500"/>
              <a:gd name="connsiteY2611" fmla="*/ 656873 h 1971675"/>
              <a:gd name="connsiteX2612" fmla="*/ 263525 w 2349500"/>
              <a:gd name="connsiteY2612" fmla="*/ 657225 h 1971675"/>
              <a:gd name="connsiteX2613" fmla="*/ 288925 w 2349500"/>
              <a:gd name="connsiteY2613" fmla="*/ 676275 h 1971675"/>
              <a:gd name="connsiteX2614" fmla="*/ 320675 w 2349500"/>
              <a:gd name="connsiteY2614" fmla="*/ 698500 h 1971675"/>
              <a:gd name="connsiteX2615" fmla="*/ 355600 w 2349500"/>
              <a:gd name="connsiteY2615" fmla="*/ 720725 h 1971675"/>
              <a:gd name="connsiteX2616" fmla="*/ 384175 w 2349500"/>
              <a:gd name="connsiteY2616" fmla="*/ 736600 h 1971675"/>
              <a:gd name="connsiteX2617" fmla="*/ 390525 w 2349500"/>
              <a:gd name="connsiteY2617" fmla="*/ 739775 h 1971675"/>
              <a:gd name="connsiteX2618" fmla="*/ 393700 w 2349500"/>
              <a:gd name="connsiteY2618" fmla="*/ 746125 h 1971675"/>
              <a:gd name="connsiteX2619" fmla="*/ 390525 w 2349500"/>
              <a:gd name="connsiteY2619" fmla="*/ 749300 h 1971675"/>
              <a:gd name="connsiteX2620" fmla="*/ 384175 w 2349500"/>
              <a:gd name="connsiteY2620" fmla="*/ 749300 h 1971675"/>
              <a:gd name="connsiteX2621" fmla="*/ 355600 w 2349500"/>
              <a:gd name="connsiteY2621" fmla="*/ 733425 h 1971675"/>
              <a:gd name="connsiteX2622" fmla="*/ 320675 w 2349500"/>
              <a:gd name="connsiteY2622" fmla="*/ 711200 h 1971675"/>
              <a:gd name="connsiteX2623" fmla="*/ 288925 w 2349500"/>
              <a:gd name="connsiteY2623" fmla="*/ 692150 h 1971675"/>
              <a:gd name="connsiteX2624" fmla="*/ 266700 w 2349500"/>
              <a:gd name="connsiteY2624" fmla="*/ 673100 h 1971675"/>
              <a:gd name="connsiteX2625" fmla="*/ 255984 w 2349500"/>
              <a:gd name="connsiteY2625" fmla="*/ 664766 h 1971675"/>
              <a:gd name="connsiteX2626" fmla="*/ 254000 w 2349500"/>
              <a:gd name="connsiteY2626" fmla="*/ 666750 h 1971675"/>
              <a:gd name="connsiteX2627" fmla="*/ 244475 w 2349500"/>
              <a:gd name="connsiteY2627" fmla="*/ 669925 h 1971675"/>
              <a:gd name="connsiteX2628" fmla="*/ 219075 w 2349500"/>
              <a:gd name="connsiteY2628" fmla="*/ 676275 h 1971675"/>
              <a:gd name="connsiteX2629" fmla="*/ 206375 w 2349500"/>
              <a:gd name="connsiteY2629" fmla="*/ 676275 h 1971675"/>
              <a:gd name="connsiteX2630" fmla="*/ 196850 w 2349500"/>
              <a:gd name="connsiteY2630" fmla="*/ 673100 h 1971675"/>
              <a:gd name="connsiteX2631" fmla="*/ 184150 w 2349500"/>
              <a:gd name="connsiteY2631" fmla="*/ 669925 h 1971675"/>
              <a:gd name="connsiteX2632" fmla="*/ 174625 w 2349500"/>
              <a:gd name="connsiteY2632" fmla="*/ 663575 h 1971675"/>
              <a:gd name="connsiteX2633" fmla="*/ 168275 w 2349500"/>
              <a:gd name="connsiteY2633" fmla="*/ 657225 h 1971675"/>
              <a:gd name="connsiteX2634" fmla="*/ 165100 w 2349500"/>
              <a:gd name="connsiteY2634" fmla="*/ 647700 h 1971675"/>
              <a:gd name="connsiteX2635" fmla="*/ 158750 w 2349500"/>
              <a:gd name="connsiteY2635" fmla="*/ 628650 h 1971675"/>
              <a:gd name="connsiteX2636" fmla="*/ 161925 w 2349500"/>
              <a:gd name="connsiteY2636" fmla="*/ 615950 h 1971675"/>
              <a:gd name="connsiteX2637" fmla="*/ 165100 w 2349500"/>
              <a:gd name="connsiteY2637" fmla="*/ 603250 h 1971675"/>
              <a:gd name="connsiteX2638" fmla="*/ 171450 w 2349500"/>
              <a:gd name="connsiteY2638" fmla="*/ 600075 h 1971675"/>
              <a:gd name="connsiteX2639" fmla="*/ 177800 w 2349500"/>
              <a:gd name="connsiteY2639" fmla="*/ 596900 h 1971675"/>
              <a:gd name="connsiteX2640" fmla="*/ 177800 w 2349500"/>
              <a:gd name="connsiteY2640" fmla="*/ 600075 h 1971675"/>
              <a:gd name="connsiteX2641" fmla="*/ 177800 w 2349500"/>
              <a:gd name="connsiteY2641" fmla="*/ 609600 h 1971675"/>
              <a:gd name="connsiteX2642" fmla="*/ 177800 w 2349500"/>
              <a:gd name="connsiteY2642" fmla="*/ 612775 h 1971675"/>
              <a:gd name="connsiteX2643" fmla="*/ 180975 w 2349500"/>
              <a:gd name="connsiteY2643" fmla="*/ 619125 h 1971675"/>
              <a:gd name="connsiteX2644" fmla="*/ 190500 w 2349500"/>
              <a:gd name="connsiteY2644" fmla="*/ 625475 h 1971675"/>
              <a:gd name="connsiteX2645" fmla="*/ 196850 w 2349500"/>
              <a:gd name="connsiteY2645" fmla="*/ 628650 h 1971675"/>
              <a:gd name="connsiteX2646" fmla="*/ 206375 w 2349500"/>
              <a:gd name="connsiteY2646" fmla="*/ 628650 h 1971675"/>
              <a:gd name="connsiteX2647" fmla="*/ 212725 w 2349500"/>
              <a:gd name="connsiteY2647" fmla="*/ 625475 h 1971675"/>
              <a:gd name="connsiteX2648" fmla="*/ 214679 w 2349500"/>
              <a:gd name="connsiteY2648" fmla="*/ 624498 h 1971675"/>
              <a:gd name="connsiteX2649" fmla="*/ 212725 w 2349500"/>
              <a:gd name="connsiteY2649" fmla="*/ 622300 h 1971675"/>
              <a:gd name="connsiteX2650" fmla="*/ 193675 w 2349500"/>
              <a:gd name="connsiteY2650" fmla="*/ 593725 h 1971675"/>
              <a:gd name="connsiteX2651" fmla="*/ 184150 w 2349500"/>
              <a:gd name="connsiteY2651" fmla="*/ 577850 h 1971675"/>
              <a:gd name="connsiteX2652" fmla="*/ 177800 w 2349500"/>
              <a:gd name="connsiteY2652" fmla="*/ 561975 h 1971675"/>
              <a:gd name="connsiteX2653" fmla="*/ 177271 w 2349500"/>
              <a:gd name="connsiteY2653" fmla="*/ 558800 h 1971675"/>
              <a:gd name="connsiteX2654" fmla="*/ 165100 w 2349500"/>
              <a:gd name="connsiteY2654" fmla="*/ 558800 h 1971675"/>
              <a:gd name="connsiteX2655" fmla="*/ 155575 w 2349500"/>
              <a:gd name="connsiteY2655" fmla="*/ 549275 h 1971675"/>
              <a:gd name="connsiteX2656" fmla="*/ 149225 w 2349500"/>
              <a:gd name="connsiteY2656" fmla="*/ 539750 h 1971675"/>
              <a:gd name="connsiteX2657" fmla="*/ 146050 w 2349500"/>
              <a:gd name="connsiteY2657" fmla="*/ 527050 h 1971675"/>
              <a:gd name="connsiteX2658" fmla="*/ 149225 w 2349500"/>
              <a:gd name="connsiteY2658" fmla="*/ 511175 h 1971675"/>
              <a:gd name="connsiteX2659" fmla="*/ 155575 w 2349500"/>
              <a:gd name="connsiteY2659" fmla="*/ 501650 h 1971675"/>
              <a:gd name="connsiteX2660" fmla="*/ 165100 w 2349500"/>
              <a:gd name="connsiteY2660" fmla="*/ 495300 h 1971675"/>
              <a:gd name="connsiteX2661" fmla="*/ 175126 w 2349500"/>
              <a:gd name="connsiteY2661" fmla="*/ 492794 h 1971675"/>
              <a:gd name="connsiteX2662" fmla="*/ 180975 w 2349500"/>
              <a:gd name="connsiteY2662" fmla="*/ 463550 h 1971675"/>
              <a:gd name="connsiteX2663" fmla="*/ 182880 w 2349500"/>
              <a:gd name="connsiteY2663" fmla="*/ 458470 h 1971675"/>
              <a:gd name="connsiteX2664" fmla="*/ 180975 w 2349500"/>
              <a:gd name="connsiteY2664" fmla="*/ 457200 h 1971675"/>
              <a:gd name="connsiteX2665" fmla="*/ 177800 w 2349500"/>
              <a:gd name="connsiteY2665" fmla="*/ 450850 h 1971675"/>
              <a:gd name="connsiteX2666" fmla="*/ 174625 w 2349500"/>
              <a:gd name="connsiteY2666" fmla="*/ 441325 h 1971675"/>
              <a:gd name="connsiteX2667" fmla="*/ 177800 w 2349500"/>
              <a:gd name="connsiteY2667" fmla="*/ 431800 h 1971675"/>
              <a:gd name="connsiteX2668" fmla="*/ 180975 w 2349500"/>
              <a:gd name="connsiteY2668" fmla="*/ 422275 h 1971675"/>
              <a:gd name="connsiteX2669" fmla="*/ 190500 w 2349500"/>
              <a:gd name="connsiteY2669" fmla="*/ 415925 h 1971675"/>
              <a:gd name="connsiteX2670" fmla="*/ 200025 w 2349500"/>
              <a:gd name="connsiteY2670" fmla="*/ 415925 h 1971675"/>
              <a:gd name="connsiteX2671" fmla="*/ 206375 w 2349500"/>
              <a:gd name="connsiteY2671" fmla="*/ 415925 h 1971675"/>
              <a:gd name="connsiteX2672" fmla="*/ 222250 w 2349500"/>
              <a:gd name="connsiteY2672" fmla="*/ 400050 h 1971675"/>
              <a:gd name="connsiteX2673" fmla="*/ 241300 w 2349500"/>
              <a:gd name="connsiteY2673" fmla="*/ 387350 h 1971675"/>
              <a:gd name="connsiteX2674" fmla="*/ 260350 w 2349500"/>
              <a:gd name="connsiteY2674" fmla="*/ 381000 h 1971675"/>
              <a:gd name="connsiteX2675" fmla="*/ 1241181 w 2349500"/>
              <a:gd name="connsiteY2675" fmla="*/ 362927 h 1971675"/>
              <a:gd name="connsiteX2676" fmla="*/ 1257300 w 2349500"/>
              <a:gd name="connsiteY2676" fmla="*/ 368300 h 1971675"/>
              <a:gd name="connsiteX2677" fmla="*/ 1273175 w 2349500"/>
              <a:gd name="connsiteY2677" fmla="*/ 377825 h 1971675"/>
              <a:gd name="connsiteX2678" fmla="*/ 1276350 w 2349500"/>
              <a:gd name="connsiteY2678" fmla="*/ 384175 h 1971675"/>
              <a:gd name="connsiteX2679" fmla="*/ 1279525 w 2349500"/>
              <a:gd name="connsiteY2679" fmla="*/ 390525 h 1971675"/>
              <a:gd name="connsiteX2680" fmla="*/ 1279525 w 2349500"/>
              <a:gd name="connsiteY2680" fmla="*/ 396875 h 1971675"/>
              <a:gd name="connsiteX2681" fmla="*/ 1276350 w 2349500"/>
              <a:gd name="connsiteY2681" fmla="*/ 403225 h 1971675"/>
              <a:gd name="connsiteX2682" fmla="*/ 1270000 w 2349500"/>
              <a:gd name="connsiteY2682" fmla="*/ 406400 h 1971675"/>
              <a:gd name="connsiteX2683" fmla="*/ 1263650 w 2349500"/>
              <a:gd name="connsiteY2683" fmla="*/ 406400 h 1971675"/>
              <a:gd name="connsiteX2684" fmla="*/ 1257300 w 2349500"/>
              <a:gd name="connsiteY2684" fmla="*/ 406400 h 1971675"/>
              <a:gd name="connsiteX2685" fmla="*/ 1254125 w 2349500"/>
              <a:gd name="connsiteY2685" fmla="*/ 403225 h 1971675"/>
              <a:gd name="connsiteX2686" fmla="*/ 1241425 w 2349500"/>
              <a:gd name="connsiteY2686" fmla="*/ 390525 h 1971675"/>
              <a:gd name="connsiteX2687" fmla="*/ 1231900 w 2349500"/>
              <a:gd name="connsiteY2687" fmla="*/ 371475 h 1971675"/>
              <a:gd name="connsiteX2688" fmla="*/ 1231566 w 2349500"/>
              <a:gd name="connsiteY2688" fmla="*/ 369804 h 1971675"/>
              <a:gd name="connsiteX2689" fmla="*/ 1238250 w 2349500"/>
              <a:gd name="connsiteY2689" fmla="*/ 371475 h 1971675"/>
              <a:gd name="connsiteX2690" fmla="*/ 1245177 w 2349500"/>
              <a:gd name="connsiteY2690" fmla="*/ 373784 h 1971675"/>
              <a:gd name="connsiteX2691" fmla="*/ 1247775 w 2349500"/>
              <a:gd name="connsiteY2691" fmla="*/ 384175 h 1971675"/>
              <a:gd name="connsiteX2692" fmla="*/ 1254125 w 2349500"/>
              <a:gd name="connsiteY2692" fmla="*/ 390525 h 1971675"/>
              <a:gd name="connsiteX2693" fmla="*/ 1260475 w 2349500"/>
              <a:gd name="connsiteY2693" fmla="*/ 396875 h 1971675"/>
              <a:gd name="connsiteX2694" fmla="*/ 1266825 w 2349500"/>
              <a:gd name="connsiteY2694" fmla="*/ 396875 h 1971675"/>
              <a:gd name="connsiteX2695" fmla="*/ 1270000 w 2349500"/>
              <a:gd name="connsiteY2695" fmla="*/ 396875 h 1971675"/>
              <a:gd name="connsiteX2696" fmla="*/ 1266825 w 2349500"/>
              <a:gd name="connsiteY2696" fmla="*/ 390525 h 1971675"/>
              <a:gd name="connsiteX2697" fmla="*/ 1263650 w 2349500"/>
              <a:gd name="connsiteY2697" fmla="*/ 384175 h 1971675"/>
              <a:gd name="connsiteX2698" fmla="*/ 1247775 w 2349500"/>
              <a:gd name="connsiteY2698" fmla="*/ 374650 h 1971675"/>
              <a:gd name="connsiteX2699" fmla="*/ 1245177 w 2349500"/>
              <a:gd name="connsiteY2699" fmla="*/ 373784 h 1971675"/>
              <a:gd name="connsiteX2700" fmla="*/ 1244600 w 2349500"/>
              <a:gd name="connsiteY2700" fmla="*/ 371475 h 1971675"/>
              <a:gd name="connsiteX2701" fmla="*/ 1196975 w 2349500"/>
              <a:gd name="connsiteY2701" fmla="*/ 361950 h 1971675"/>
              <a:gd name="connsiteX2702" fmla="*/ 1219200 w 2349500"/>
              <a:gd name="connsiteY2702" fmla="*/ 361950 h 1971675"/>
              <a:gd name="connsiteX2703" fmla="*/ 1229995 w 2349500"/>
              <a:gd name="connsiteY2703" fmla="*/ 361950 h 1971675"/>
              <a:gd name="connsiteX2704" fmla="*/ 1231566 w 2349500"/>
              <a:gd name="connsiteY2704" fmla="*/ 369804 h 1971675"/>
              <a:gd name="connsiteX2705" fmla="*/ 1225550 w 2349500"/>
              <a:gd name="connsiteY2705" fmla="*/ 368300 h 1971675"/>
              <a:gd name="connsiteX2706" fmla="*/ 1212850 w 2349500"/>
              <a:gd name="connsiteY2706" fmla="*/ 368300 h 1971675"/>
              <a:gd name="connsiteX2707" fmla="*/ 1203325 w 2349500"/>
              <a:gd name="connsiteY2707" fmla="*/ 368300 h 1971675"/>
              <a:gd name="connsiteX2708" fmla="*/ 1193800 w 2349500"/>
              <a:gd name="connsiteY2708" fmla="*/ 374650 h 1971675"/>
              <a:gd name="connsiteX2709" fmla="*/ 1184275 w 2349500"/>
              <a:gd name="connsiteY2709" fmla="*/ 381000 h 1971675"/>
              <a:gd name="connsiteX2710" fmla="*/ 1177925 w 2349500"/>
              <a:gd name="connsiteY2710" fmla="*/ 387350 h 1971675"/>
              <a:gd name="connsiteX2711" fmla="*/ 1171575 w 2349500"/>
              <a:gd name="connsiteY2711" fmla="*/ 400050 h 1971675"/>
              <a:gd name="connsiteX2712" fmla="*/ 1168400 w 2349500"/>
              <a:gd name="connsiteY2712" fmla="*/ 419100 h 1971675"/>
              <a:gd name="connsiteX2713" fmla="*/ 1168400 w 2349500"/>
              <a:gd name="connsiteY2713" fmla="*/ 438150 h 1971675"/>
              <a:gd name="connsiteX2714" fmla="*/ 1171575 w 2349500"/>
              <a:gd name="connsiteY2714" fmla="*/ 457200 h 1971675"/>
              <a:gd name="connsiteX2715" fmla="*/ 1174750 w 2349500"/>
              <a:gd name="connsiteY2715" fmla="*/ 476250 h 1971675"/>
              <a:gd name="connsiteX2716" fmla="*/ 1184275 w 2349500"/>
              <a:gd name="connsiteY2716" fmla="*/ 488950 h 1971675"/>
              <a:gd name="connsiteX2717" fmla="*/ 1193800 w 2349500"/>
              <a:gd name="connsiteY2717" fmla="*/ 501650 h 1971675"/>
              <a:gd name="connsiteX2718" fmla="*/ 1209675 w 2349500"/>
              <a:gd name="connsiteY2718" fmla="*/ 511175 h 1971675"/>
              <a:gd name="connsiteX2719" fmla="*/ 1225550 w 2349500"/>
              <a:gd name="connsiteY2719" fmla="*/ 511175 h 1971675"/>
              <a:gd name="connsiteX2720" fmla="*/ 1235075 w 2349500"/>
              <a:gd name="connsiteY2720" fmla="*/ 511175 h 1971675"/>
              <a:gd name="connsiteX2721" fmla="*/ 1241425 w 2349500"/>
              <a:gd name="connsiteY2721" fmla="*/ 508000 h 1971675"/>
              <a:gd name="connsiteX2722" fmla="*/ 1244600 w 2349500"/>
              <a:gd name="connsiteY2722" fmla="*/ 501650 h 1971675"/>
              <a:gd name="connsiteX2723" fmla="*/ 1247775 w 2349500"/>
              <a:gd name="connsiteY2723" fmla="*/ 495300 h 1971675"/>
              <a:gd name="connsiteX2724" fmla="*/ 1250950 w 2349500"/>
              <a:gd name="connsiteY2724" fmla="*/ 482600 h 1971675"/>
              <a:gd name="connsiteX2725" fmla="*/ 1247775 w 2349500"/>
              <a:gd name="connsiteY2725" fmla="*/ 473075 h 1971675"/>
              <a:gd name="connsiteX2726" fmla="*/ 1247775 w 2349500"/>
              <a:gd name="connsiteY2726" fmla="*/ 466725 h 1971675"/>
              <a:gd name="connsiteX2727" fmla="*/ 1247775 w 2349500"/>
              <a:gd name="connsiteY2727" fmla="*/ 463550 h 1971675"/>
              <a:gd name="connsiteX2728" fmla="*/ 1254125 w 2349500"/>
              <a:gd name="connsiteY2728" fmla="*/ 463550 h 1971675"/>
              <a:gd name="connsiteX2729" fmla="*/ 1257300 w 2349500"/>
              <a:gd name="connsiteY2729" fmla="*/ 469900 h 1971675"/>
              <a:gd name="connsiteX2730" fmla="*/ 1260475 w 2349500"/>
              <a:gd name="connsiteY2730" fmla="*/ 476250 h 1971675"/>
              <a:gd name="connsiteX2731" fmla="*/ 1260475 w 2349500"/>
              <a:gd name="connsiteY2731" fmla="*/ 482600 h 1971675"/>
              <a:gd name="connsiteX2732" fmla="*/ 1260475 w 2349500"/>
              <a:gd name="connsiteY2732" fmla="*/ 492125 h 1971675"/>
              <a:gd name="connsiteX2733" fmla="*/ 1257300 w 2349500"/>
              <a:gd name="connsiteY2733" fmla="*/ 501650 h 1971675"/>
              <a:gd name="connsiteX2734" fmla="*/ 1254125 w 2349500"/>
              <a:gd name="connsiteY2734" fmla="*/ 508000 h 1971675"/>
              <a:gd name="connsiteX2735" fmla="*/ 1244600 w 2349500"/>
              <a:gd name="connsiteY2735" fmla="*/ 517525 h 1971675"/>
              <a:gd name="connsiteX2736" fmla="*/ 1235075 w 2349500"/>
              <a:gd name="connsiteY2736" fmla="*/ 520700 h 1971675"/>
              <a:gd name="connsiteX2737" fmla="*/ 1222375 w 2349500"/>
              <a:gd name="connsiteY2737" fmla="*/ 523875 h 1971675"/>
              <a:gd name="connsiteX2738" fmla="*/ 1212850 w 2349500"/>
              <a:gd name="connsiteY2738" fmla="*/ 523875 h 1971675"/>
              <a:gd name="connsiteX2739" fmla="*/ 1203325 w 2349500"/>
              <a:gd name="connsiteY2739" fmla="*/ 520700 h 1971675"/>
              <a:gd name="connsiteX2740" fmla="*/ 1187450 w 2349500"/>
              <a:gd name="connsiteY2740" fmla="*/ 508000 h 1971675"/>
              <a:gd name="connsiteX2741" fmla="*/ 1174750 w 2349500"/>
              <a:gd name="connsiteY2741" fmla="*/ 495300 h 1971675"/>
              <a:gd name="connsiteX2742" fmla="*/ 1165225 w 2349500"/>
              <a:gd name="connsiteY2742" fmla="*/ 476250 h 1971675"/>
              <a:gd name="connsiteX2743" fmla="*/ 1158875 w 2349500"/>
              <a:gd name="connsiteY2743" fmla="*/ 454025 h 1971675"/>
              <a:gd name="connsiteX2744" fmla="*/ 1155700 w 2349500"/>
              <a:gd name="connsiteY2744" fmla="*/ 434975 h 1971675"/>
              <a:gd name="connsiteX2745" fmla="*/ 1155700 w 2349500"/>
              <a:gd name="connsiteY2745" fmla="*/ 412750 h 1971675"/>
              <a:gd name="connsiteX2746" fmla="*/ 1162050 w 2349500"/>
              <a:gd name="connsiteY2746" fmla="*/ 396875 h 1971675"/>
              <a:gd name="connsiteX2747" fmla="*/ 1168400 w 2349500"/>
              <a:gd name="connsiteY2747" fmla="*/ 381000 h 1971675"/>
              <a:gd name="connsiteX2748" fmla="*/ 1177925 w 2349500"/>
              <a:gd name="connsiteY2748" fmla="*/ 371475 h 1971675"/>
              <a:gd name="connsiteX2749" fmla="*/ 1187450 w 2349500"/>
              <a:gd name="connsiteY2749" fmla="*/ 365125 h 1971675"/>
              <a:gd name="connsiteX2750" fmla="*/ 1244600 w 2349500"/>
              <a:gd name="connsiteY2750" fmla="*/ 320675 h 1971675"/>
              <a:gd name="connsiteX2751" fmla="*/ 1250950 w 2349500"/>
              <a:gd name="connsiteY2751" fmla="*/ 320675 h 1971675"/>
              <a:gd name="connsiteX2752" fmla="*/ 1263650 w 2349500"/>
              <a:gd name="connsiteY2752" fmla="*/ 320675 h 1971675"/>
              <a:gd name="connsiteX2753" fmla="*/ 1276350 w 2349500"/>
              <a:gd name="connsiteY2753" fmla="*/ 327025 h 1971675"/>
              <a:gd name="connsiteX2754" fmla="*/ 1289050 w 2349500"/>
              <a:gd name="connsiteY2754" fmla="*/ 339725 h 1971675"/>
              <a:gd name="connsiteX2755" fmla="*/ 1301750 w 2349500"/>
              <a:gd name="connsiteY2755" fmla="*/ 355600 h 1971675"/>
              <a:gd name="connsiteX2756" fmla="*/ 1304925 w 2349500"/>
              <a:gd name="connsiteY2756" fmla="*/ 393700 h 1971675"/>
              <a:gd name="connsiteX2757" fmla="*/ 1295400 w 2349500"/>
              <a:gd name="connsiteY2757" fmla="*/ 368300 h 1971675"/>
              <a:gd name="connsiteX2758" fmla="*/ 1282700 w 2349500"/>
              <a:gd name="connsiteY2758" fmla="*/ 346075 h 1971675"/>
              <a:gd name="connsiteX2759" fmla="*/ 1276350 w 2349500"/>
              <a:gd name="connsiteY2759" fmla="*/ 336550 h 1971675"/>
              <a:gd name="connsiteX2760" fmla="*/ 1266825 w 2349500"/>
              <a:gd name="connsiteY2760" fmla="*/ 330200 h 1971675"/>
              <a:gd name="connsiteX2761" fmla="*/ 1260475 w 2349500"/>
              <a:gd name="connsiteY2761" fmla="*/ 327025 h 1971675"/>
              <a:gd name="connsiteX2762" fmla="*/ 1250950 w 2349500"/>
              <a:gd name="connsiteY2762" fmla="*/ 330200 h 1971675"/>
              <a:gd name="connsiteX2763" fmla="*/ 1244600 w 2349500"/>
              <a:gd name="connsiteY2763" fmla="*/ 333375 h 1971675"/>
              <a:gd name="connsiteX2764" fmla="*/ 1241425 w 2349500"/>
              <a:gd name="connsiteY2764" fmla="*/ 339725 h 1971675"/>
              <a:gd name="connsiteX2765" fmla="*/ 1238250 w 2349500"/>
              <a:gd name="connsiteY2765" fmla="*/ 346075 h 1971675"/>
              <a:gd name="connsiteX2766" fmla="*/ 1238250 w 2349500"/>
              <a:gd name="connsiteY2766" fmla="*/ 355600 h 1971675"/>
              <a:gd name="connsiteX2767" fmla="*/ 1241181 w 2349500"/>
              <a:gd name="connsiteY2767" fmla="*/ 362927 h 1971675"/>
              <a:gd name="connsiteX2768" fmla="*/ 1238250 w 2349500"/>
              <a:gd name="connsiteY2768" fmla="*/ 361950 h 1971675"/>
              <a:gd name="connsiteX2769" fmla="*/ 1229995 w 2349500"/>
              <a:gd name="connsiteY2769" fmla="*/ 361950 h 1971675"/>
              <a:gd name="connsiteX2770" fmla="*/ 1228725 w 2349500"/>
              <a:gd name="connsiteY2770" fmla="*/ 355600 h 1971675"/>
              <a:gd name="connsiteX2771" fmla="*/ 1231900 w 2349500"/>
              <a:gd name="connsiteY2771" fmla="*/ 336550 h 1971675"/>
              <a:gd name="connsiteX2772" fmla="*/ 1238250 w 2349500"/>
              <a:gd name="connsiteY2772" fmla="*/ 323850 h 1971675"/>
              <a:gd name="connsiteX2773" fmla="*/ 355600 w 2349500"/>
              <a:gd name="connsiteY2773" fmla="*/ 0 h 1971675"/>
              <a:gd name="connsiteX2774" fmla="*/ 368300 w 2349500"/>
              <a:gd name="connsiteY2774" fmla="*/ 0 h 1971675"/>
              <a:gd name="connsiteX2775" fmla="*/ 384175 w 2349500"/>
              <a:gd name="connsiteY2775" fmla="*/ 0 h 1971675"/>
              <a:gd name="connsiteX2776" fmla="*/ 400050 w 2349500"/>
              <a:gd name="connsiteY2776" fmla="*/ 3175 h 1971675"/>
              <a:gd name="connsiteX2777" fmla="*/ 415925 w 2349500"/>
              <a:gd name="connsiteY2777" fmla="*/ 9525 h 1971675"/>
              <a:gd name="connsiteX2778" fmla="*/ 431800 w 2349500"/>
              <a:gd name="connsiteY2778" fmla="*/ 19050 h 1971675"/>
              <a:gd name="connsiteX2779" fmla="*/ 450850 w 2349500"/>
              <a:gd name="connsiteY2779" fmla="*/ 31750 h 1971675"/>
              <a:gd name="connsiteX2780" fmla="*/ 466725 w 2349500"/>
              <a:gd name="connsiteY2780" fmla="*/ 47625 h 1971675"/>
              <a:gd name="connsiteX2781" fmla="*/ 482600 w 2349500"/>
              <a:gd name="connsiteY2781" fmla="*/ 66675 h 1971675"/>
              <a:gd name="connsiteX2782" fmla="*/ 495300 w 2349500"/>
              <a:gd name="connsiteY2782" fmla="*/ 88900 h 1971675"/>
              <a:gd name="connsiteX2783" fmla="*/ 508000 w 2349500"/>
              <a:gd name="connsiteY2783" fmla="*/ 114300 h 1971675"/>
              <a:gd name="connsiteX2784" fmla="*/ 517525 w 2349500"/>
              <a:gd name="connsiteY2784" fmla="*/ 139700 h 1971675"/>
              <a:gd name="connsiteX2785" fmla="*/ 527050 w 2349500"/>
              <a:gd name="connsiteY2785" fmla="*/ 165100 h 1971675"/>
              <a:gd name="connsiteX2786" fmla="*/ 530225 w 2349500"/>
              <a:gd name="connsiteY2786" fmla="*/ 193675 h 1971675"/>
              <a:gd name="connsiteX2787" fmla="*/ 533400 w 2349500"/>
              <a:gd name="connsiteY2787" fmla="*/ 219075 h 1971675"/>
              <a:gd name="connsiteX2788" fmla="*/ 536575 w 2349500"/>
              <a:gd name="connsiteY2788" fmla="*/ 247650 h 1971675"/>
              <a:gd name="connsiteX2789" fmla="*/ 533400 w 2349500"/>
              <a:gd name="connsiteY2789" fmla="*/ 273050 h 1971675"/>
              <a:gd name="connsiteX2790" fmla="*/ 532040 w 2349500"/>
              <a:gd name="connsiteY2790" fmla="*/ 283936 h 1971675"/>
              <a:gd name="connsiteX2791" fmla="*/ 533400 w 2349500"/>
              <a:gd name="connsiteY2791" fmla="*/ 282575 h 1971675"/>
              <a:gd name="connsiteX2792" fmla="*/ 542925 w 2349500"/>
              <a:gd name="connsiteY2792" fmla="*/ 273050 h 1971675"/>
              <a:gd name="connsiteX2793" fmla="*/ 549275 w 2349500"/>
              <a:gd name="connsiteY2793" fmla="*/ 269875 h 1971675"/>
              <a:gd name="connsiteX2794" fmla="*/ 555625 w 2349500"/>
              <a:gd name="connsiteY2794" fmla="*/ 269875 h 1971675"/>
              <a:gd name="connsiteX2795" fmla="*/ 558800 w 2349500"/>
              <a:gd name="connsiteY2795" fmla="*/ 274638 h 1971675"/>
              <a:gd name="connsiteX2796" fmla="*/ 558800 w 2349500"/>
              <a:gd name="connsiteY2796" fmla="*/ 266700 h 1971675"/>
              <a:gd name="connsiteX2797" fmla="*/ 558800 w 2349500"/>
              <a:gd name="connsiteY2797" fmla="*/ 257175 h 1971675"/>
              <a:gd name="connsiteX2798" fmla="*/ 558800 w 2349500"/>
              <a:gd name="connsiteY2798" fmla="*/ 247650 h 1971675"/>
              <a:gd name="connsiteX2799" fmla="*/ 561975 w 2349500"/>
              <a:gd name="connsiteY2799" fmla="*/ 241300 h 1971675"/>
              <a:gd name="connsiteX2800" fmla="*/ 568325 w 2349500"/>
              <a:gd name="connsiteY2800" fmla="*/ 234950 h 1971675"/>
              <a:gd name="connsiteX2801" fmla="*/ 571500 w 2349500"/>
              <a:gd name="connsiteY2801" fmla="*/ 231775 h 1971675"/>
              <a:gd name="connsiteX2802" fmla="*/ 574675 w 2349500"/>
              <a:gd name="connsiteY2802" fmla="*/ 228600 h 1971675"/>
              <a:gd name="connsiteX2803" fmla="*/ 574675 w 2349500"/>
              <a:gd name="connsiteY2803" fmla="*/ 222250 h 1971675"/>
              <a:gd name="connsiteX2804" fmla="*/ 571500 w 2349500"/>
              <a:gd name="connsiteY2804" fmla="*/ 215900 h 1971675"/>
              <a:gd name="connsiteX2805" fmla="*/ 565150 w 2349500"/>
              <a:gd name="connsiteY2805" fmla="*/ 203200 h 1971675"/>
              <a:gd name="connsiteX2806" fmla="*/ 565150 w 2349500"/>
              <a:gd name="connsiteY2806" fmla="*/ 190500 h 1971675"/>
              <a:gd name="connsiteX2807" fmla="*/ 565150 w 2349500"/>
              <a:gd name="connsiteY2807" fmla="*/ 168275 h 1971675"/>
              <a:gd name="connsiteX2808" fmla="*/ 565150 w 2349500"/>
              <a:gd name="connsiteY2808" fmla="*/ 161925 h 1971675"/>
              <a:gd name="connsiteX2809" fmla="*/ 565150 w 2349500"/>
              <a:gd name="connsiteY2809" fmla="*/ 158750 h 1971675"/>
              <a:gd name="connsiteX2810" fmla="*/ 571500 w 2349500"/>
              <a:gd name="connsiteY2810" fmla="*/ 158750 h 1971675"/>
              <a:gd name="connsiteX2811" fmla="*/ 577850 w 2349500"/>
              <a:gd name="connsiteY2811" fmla="*/ 158750 h 1971675"/>
              <a:gd name="connsiteX2812" fmla="*/ 600075 w 2349500"/>
              <a:gd name="connsiteY2812" fmla="*/ 171450 h 1971675"/>
              <a:gd name="connsiteX2813" fmla="*/ 609600 w 2349500"/>
              <a:gd name="connsiteY2813" fmla="*/ 177800 h 1971675"/>
              <a:gd name="connsiteX2814" fmla="*/ 612775 w 2349500"/>
              <a:gd name="connsiteY2814" fmla="*/ 184150 h 1971675"/>
              <a:gd name="connsiteX2815" fmla="*/ 615950 w 2349500"/>
              <a:gd name="connsiteY2815" fmla="*/ 190500 h 1971675"/>
              <a:gd name="connsiteX2816" fmla="*/ 622300 w 2349500"/>
              <a:gd name="connsiteY2816" fmla="*/ 184150 h 1971675"/>
              <a:gd name="connsiteX2817" fmla="*/ 631825 w 2349500"/>
              <a:gd name="connsiteY2817" fmla="*/ 174625 h 1971675"/>
              <a:gd name="connsiteX2818" fmla="*/ 635000 w 2349500"/>
              <a:gd name="connsiteY2818" fmla="*/ 171450 h 1971675"/>
              <a:gd name="connsiteX2819" fmla="*/ 641350 w 2349500"/>
              <a:gd name="connsiteY2819" fmla="*/ 174625 h 1971675"/>
              <a:gd name="connsiteX2820" fmla="*/ 647700 w 2349500"/>
              <a:gd name="connsiteY2820" fmla="*/ 180975 h 1971675"/>
              <a:gd name="connsiteX2821" fmla="*/ 654050 w 2349500"/>
              <a:gd name="connsiteY2821" fmla="*/ 193675 h 1971675"/>
              <a:gd name="connsiteX2822" fmla="*/ 657225 w 2349500"/>
              <a:gd name="connsiteY2822" fmla="*/ 206375 h 1971675"/>
              <a:gd name="connsiteX2823" fmla="*/ 660400 w 2349500"/>
              <a:gd name="connsiteY2823" fmla="*/ 219075 h 1971675"/>
              <a:gd name="connsiteX2824" fmla="*/ 660400 w 2349500"/>
              <a:gd name="connsiteY2824" fmla="*/ 225425 h 1971675"/>
              <a:gd name="connsiteX2825" fmla="*/ 663575 w 2349500"/>
              <a:gd name="connsiteY2825" fmla="*/ 228600 h 1971675"/>
              <a:gd name="connsiteX2826" fmla="*/ 666750 w 2349500"/>
              <a:gd name="connsiteY2826" fmla="*/ 228600 h 1971675"/>
              <a:gd name="connsiteX2827" fmla="*/ 666750 w 2349500"/>
              <a:gd name="connsiteY2827" fmla="*/ 219075 h 1971675"/>
              <a:gd name="connsiteX2828" fmla="*/ 669925 w 2349500"/>
              <a:gd name="connsiteY2828" fmla="*/ 206375 h 1971675"/>
              <a:gd name="connsiteX2829" fmla="*/ 669925 w 2349500"/>
              <a:gd name="connsiteY2829" fmla="*/ 193675 h 1971675"/>
              <a:gd name="connsiteX2830" fmla="*/ 666750 w 2349500"/>
              <a:gd name="connsiteY2830" fmla="*/ 177800 h 1971675"/>
              <a:gd name="connsiteX2831" fmla="*/ 654050 w 2349500"/>
              <a:gd name="connsiteY2831" fmla="*/ 161925 h 1971675"/>
              <a:gd name="connsiteX2832" fmla="*/ 622300 w 2349500"/>
              <a:gd name="connsiteY2832" fmla="*/ 130175 h 1971675"/>
              <a:gd name="connsiteX2833" fmla="*/ 609600 w 2349500"/>
              <a:gd name="connsiteY2833" fmla="*/ 114300 h 1971675"/>
              <a:gd name="connsiteX2834" fmla="*/ 606425 w 2349500"/>
              <a:gd name="connsiteY2834" fmla="*/ 107950 h 1971675"/>
              <a:gd name="connsiteX2835" fmla="*/ 606425 w 2349500"/>
              <a:gd name="connsiteY2835" fmla="*/ 98425 h 1971675"/>
              <a:gd name="connsiteX2836" fmla="*/ 609600 w 2349500"/>
              <a:gd name="connsiteY2836" fmla="*/ 85725 h 1971675"/>
              <a:gd name="connsiteX2837" fmla="*/ 612775 w 2349500"/>
              <a:gd name="connsiteY2837" fmla="*/ 79375 h 1971675"/>
              <a:gd name="connsiteX2838" fmla="*/ 619125 w 2349500"/>
              <a:gd name="connsiteY2838" fmla="*/ 76200 h 1971675"/>
              <a:gd name="connsiteX2839" fmla="*/ 622300 w 2349500"/>
              <a:gd name="connsiteY2839" fmla="*/ 76200 h 1971675"/>
              <a:gd name="connsiteX2840" fmla="*/ 625475 w 2349500"/>
              <a:gd name="connsiteY2840" fmla="*/ 76200 h 1971675"/>
              <a:gd name="connsiteX2841" fmla="*/ 628650 w 2349500"/>
              <a:gd name="connsiteY2841" fmla="*/ 73025 h 1971675"/>
              <a:gd name="connsiteX2842" fmla="*/ 628650 w 2349500"/>
              <a:gd name="connsiteY2842" fmla="*/ 63500 h 1971675"/>
              <a:gd name="connsiteX2843" fmla="*/ 625475 w 2349500"/>
              <a:gd name="connsiteY2843" fmla="*/ 50800 h 1971675"/>
              <a:gd name="connsiteX2844" fmla="*/ 619125 w 2349500"/>
              <a:gd name="connsiteY2844" fmla="*/ 34925 h 1971675"/>
              <a:gd name="connsiteX2845" fmla="*/ 609600 w 2349500"/>
              <a:gd name="connsiteY2845" fmla="*/ 22225 h 1971675"/>
              <a:gd name="connsiteX2846" fmla="*/ 603250 w 2349500"/>
              <a:gd name="connsiteY2846" fmla="*/ 19050 h 1971675"/>
              <a:gd name="connsiteX2847" fmla="*/ 596900 w 2349500"/>
              <a:gd name="connsiteY2847" fmla="*/ 15875 h 1971675"/>
              <a:gd name="connsiteX2848" fmla="*/ 584200 w 2349500"/>
              <a:gd name="connsiteY2848" fmla="*/ 19050 h 1971675"/>
              <a:gd name="connsiteX2849" fmla="*/ 577850 w 2349500"/>
              <a:gd name="connsiteY2849" fmla="*/ 22225 h 1971675"/>
              <a:gd name="connsiteX2850" fmla="*/ 577850 w 2349500"/>
              <a:gd name="connsiteY2850" fmla="*/ 28575 h 1971675"/>
              <a:gd name="connsiteX2851" fmla="*/ 577850 w 2349500"/>
              <a:gd name="connsiteY2851" fmla="*/ 38100 h 1971675"/>
              <a:gd name="connsiteX2852" fmla="*/ 577850 w 2349500"/>
              <a:gd name="connsiteY2852" fmla="*/ 44450 h 1971675"/>
              <a:gd name="connsiteX2853" fmla="*/ 574675 w 2349500"/>
              <a:gd name="connsiteY2853" fmla="*/ 50800 h 1971675"/>
              <a:gd name="connsiteX2854" fmla="*/ 571500 w 2349500"/>
              <a:gd name="connsiteY2854" fmla="*/ 53975 h 1971675"/>
              <a:gd name="connsiteX2855" fmla="*/ 565150 w 2349500"/>
              <a:gd name="connsiteY2855" fmla="*/ 53975 h 1971675"/>
              <a:gd name="connsiteX2856" fmla="*/ 555625 w 2349500"/>
              <a:gd name="connsiteY2856" fmla="*/ 50800 h 1971675"/>
              <a:gd name="connsiteX2857" fmla="*/ 552450 w 2349500"/>
              <a:gd name="connsiteY2857" fmla="*/ 44450 h 1971675"/>
              <a:gd name="connsiteX2858" fmla="*/ 549275 w 2349500"/>
              <a:gd name="connsiteY2858" fmla="*/ 34925 h 1971675"/>
              <a:gd name="connsiteX2859" fmla="*/ 549275 w 2349500"/>
              <a:gd name="connsiteY2859" fmla="*/ 22225 h 1971675"/>
              <a:gd name="connsiteX2860" fmla="*/ 552450 w 2349500"/>
              <a:gd name="connsiteY2860" fmla="*/ 15875 h 1971675"/>
              <a:gd name="connsiteX2861" fmla="*/ 558800 w 2349500"/>
              <a:gd name="connsiteY2861" fmla="*/ 9525 h 1971675"/>
              <a:gd name="connsiteX2862" fmla="*/ 565150 w 2349500"/>
              <a:gd name="connsiteY2862" fmla="*/ 6350 h 1971675"/>
              <a:gd name="connsiteX2863" fmla="*/ 574675 w 2349500"/>
              <a:gd name="connsiteY2863" fmla="*/ 3175 h 1971675"/>
              <a:gd name="connsiteX2864" fmla="*/ 593725 w 2349500"/>
              <a:gd name="connsiteY2864" fmla="*/ 3175 h 1971675"/>
              <a:gd name="connsiteX2865" fmla="*/ 619125 w 2349500"/>
              <a:gd name="connsiteY2865" fmla="*/ 6350 h 1971675"/>
              <a:gd name="connsiteX2866" fmla="*/ 641350 w 2349500"/>
              <a:gd name="connsiteY2866" fmla="*/ 15875 h 1971675"/>
              <a:gd name="connsiteX2867" fmla="*/ 666750 w 2349500"/>
              <a:gd name="connsiteY2867" fmla="*/ 25400 h 1971675"/>
              <a:gd name="connsiteX2868" fmla="*/ 685800 w 2349500"/>
              <a:gd name="connsiteY2868" fmla="*/ 38100 h 1971675"/>
              <a:gd name="connsiteX2869" fmla="*/ 701675 w 2349500"/>
              <a:gd name="connsiteY2869" fmla="*/ 53975 h 1971675"/>
              <a:gd name="connsiteX2870" fmla="*/ 708025 w 2349500"/>
              <a:gd name="connsiteY2870" fmla="*/ 60325 h 1971675"/>
              <a:gd name="connsiteX2871" fmla="*/ 711200 w 2349500"/>
              <a:gd name="connsiteY2871" fmla="*/ 60325 h 1971675"/>
              <a:gd name="connsiteX2872" fmla="*/ 714375 w 2349500"/>
              <a:gd name="connsiteY2872" fmla="*/ 57150 h 1971675"/>
              <a:gd name="connsiteX2873" fmla="*/ 727075 w 2349500"/>
              <a:gd name="connsiteY2873" fmla="*/ 50800 h 1971675"/>
              <a:gd name="connsiteX2874" fmla="*/ 733425 w 2349500"/>
              <a:gd name="connsiteY2874" fmla="*/ 50800 h 1971675"/>
              <a:gd name="connsiteX2875" fmla="*/ 739775 w 2349500"/>
              <a:gd name="connsiteY2875" fmla="*/ 53975 h 1971675"/>
              <a:gd name="connsiteX2876" fmla="*/ 742950 w 2349500"/>
              <a:gd name="connsiteY2876" fmla="*/ 66675 h 1971675"/>
              <a:gd name="connsiteX2877" fmla="*/ 749300 w 2349500"/>
              <a:gd name="connsiteY2877" fmla="*/ 82550 h 1971675"/>
              <a:gd name="connsiteX2878" fmla="*/ 749300 w 2349500"/>
              <a:gd name="connsiteY2878" fmla="*/ 107950 h 1971675"/>
              <a:gd name="connsiteX2879" fmla="*/ 746125 w 2349500"/>
              <a:gd name="connsiteY2879" fmla="*/ 120650 h 1971675"/>
              <a:gd name="connsiteX2880" fmla="*/ 742950 w 2349500"/>
              <a:gd name="connsiteY2880" fmla="*/ 133350 h 1971675"/>
              <a:gd name="connsiteX2881" fmla="*/ 717550 w 2349500"/>
              <a:gd name="connsiteY2881" fmla="*/ 196850 h 1971675"/>
              <a:gd name="connsiteX2882" fmla="*/ 704850 w 2349500"/>
              <a:gd name="connsiteY2882" fmla="*/ 238125 h 1971675"/>
              <a:gd name="connsiteX2883" fmla="*/ 704850 w 2349500"/>
              <a:gd name="connsiteY2883" fmla="*/ 244475 h 1971675"/>
              <a:gd name="connsiteX2884" fmla="*/ 704850 w 2349500"/>
              <a:gd name="connsiteY2884" fmla="*/ 247650 h 1971675"/>
              <a:gd name="connsiteX2885" fmla="*/ 708025 w 2349500"/>
              <a:gd name="connsiteY2885" fmla="*/ 247650 h 1971675"/>
              <a:gd name="connsiteX2886" fmla="*/ 711200 w 2349500"/>
              <a:gd name="connsiteY2886" fmla="*/ 241300 h 1971675"/>
              <a:gd name="connsiteX2887" fmla="*/ 720725 w 2349500"/>
              <a:gd name="connsiteY2887" fmla="*/ 222250 h 1971675"/>
              <a:gd name="connsiteX2888" fmla="*/ 733425 w 2349500"/>
              <a:gd name="connsiteY2888" fmla="*/ 209550 h 1971675"/>
              <a:gd name="connsiteX2889" fmla="*/ 742950 w 2349500"/>
              <a:gd name="connsiteY2889" fmla="*/ 203200 h 1971675"/>
              <a:gd name="connsiteX2890" fmla="*/ 749300 w 2349500"/>
              <a:gd name="connsiteY2890" fmla="*/ 196850 h 1971675"/>
              <a:gd name="connsiteX2891" fmla="*/ 750570 w 2349500"/>
              <a:gd name="connsiteY2891" fmla="*/ 196850 h 1971675"/>
              <a:gd name="connsiteX2892" fmla="*/ 762000 w 2349500"/>
              <a:gd name="connsiteY2892" fmla="*/ 168275 h 1971675"/>
              <a:gd name="connsiteX2893" fmla="*/ 777875 w 2349500"/>
              <a:gd name="connsiteY2893" fmla="*/ 142875 h 1971675"/>
              <a:gd name="connsiteX2894" fmla="*/ 796925 w 2349500"/>
              <a:gd name="connsiteY2894" fmla="*/ 114300 h 1971675"/>
              <a:gd name="connsiteX2895" fmla="*/ 819150 w 2349500"/>
              <a:gd name="connsiteY2895" fmla="*/ 88900 h 1971675"/>
              <a:gd name="connsiteX2896" fmla="*/ 844550 w 2349500"/>
              <a:gd name="connsiteY2896" fmla="*/ 66675 h 1971675"/>
              <a:gd name="connsiteX2897" fmla="*/ 860425 w 2349500"/>
              <a:gd name="connsiteY2897" fmla="*/ 60325 h 1971675"/>
              <a:gd name="connsiteX2898" fmla="*/ 876300 w 2349500"/>
              <a:gd name="connsiteY2898" fmla="*/ 53975 h 1971675"/>
              <a:gd name="connsiteX2899" fmla="*/ 892175 w 2349500"/>
              <a:gd name="connsiteY2899" fmla="*/ 47625 h 1971675"/>
              <a:gd name="connsiteX2900" fmla="*/ 908050 w 2349500"/>
              <a:gd name="connsiteY2900" fmla="*/ 47625 h 1971675"/>
              <a:gd name="connsiteX2901" fmla="*/ 930275 w 2349500"/>
              <a:gd name="connsiteY2901" fmla="*/ 50800 h 1971675"/>
              <a:gd name="connsiteX2902" fmla="*/ 949325 w 2349500"/>
              <a:gd name="connsiteY2902" fmla="*/ 63500 h 1971675"/>
              <a:gd name="connsiteX2903" fmla="*/ 958850 w 2349500"/>
              <a:gd name="connsiteY2903" fmla="*/ 69850 h 1971675"/>
              <a:gd name="connsiteX2904" fmla="*/ 965200 w 2349500"/>
              <a:gd name="connsiteY2904" fmla="*/ 79375 h 1971675"/>
              <a:gd name="connsiteX2905" fmla="*/ 968375 w 2349500"/>
              <a:gd name="connsiteY2905" fmla="*/ 88900 h 1971675"/>
              <a:gd name="connsiteX2906" fmla="*/ 968375 w 2349500"/>
              <a:gd name="connsiteY2906" fmla="*/ 101600 h 1971675"/>
              <a:gd name="connsiteX2907" fmla="*/ 968375 w 2349500"/>
              <a:gd name="connsiteY2907" fmla="*/ 114300 h 1971675"/>
              <a:gd name="connsiteX2908" fmla="*/ 962025 w 2349500"/>
              <a:gd name="connsiteY2908" fmla="*/ 127000 h 1971675"/>
              <a:gd name="connsiteX2909" fmla="*/ 949325 w 2349500"/>
              <a:gd name="connsiteY2909" fmla="*/ 136525 h 1971675"/>
              <a:gd name="connsiteX2910" fmla="*/ 942975 w 2349500"/>
              <a:gd name="connsiteY2910" fmla="*/ 139700 h 1971675"/>
              <a:gd name="connsiteX2911" fmla="*/ 933450 w 2349500"/>
              <a:gd name="connsiteY2911" fmla="*/ 139700 h 1971675"/>
              <a:gd name="connsiteX2912" fmla="*/ 923925 w 2349500"/>
              <a:gd name="connsiteY2912" fmla="*/ 139700 h 1971675"/>
              <a:gd name="connsiteX2913" fmla="*/ 917575 w 2349500"/>
              <a:gd name="connsiteY2913" fmla="*/ 136525 h 1971675"/>
              <a:gd name="connsiteX2914" fmla="*/ 911225 w 2349500"/>
              <a:gd name="connsiteY2914" fmla="*/ 130175 h 1971675"/>
              <a:gd name="connsiteX2915" fmla="*/ 908050 w 2349500"/>
              <a:gd name="connsiteY2915" fmla="*/ 123825 h 1971675"/>
              <a:gd name="connsiteX2916" fmla="*/ 904875 w 2349500"/>
              <a:gd name="connsiteY2916" fmla="*/ 107950 h 1971675"/>
              <a:gd name="connsiteX2917" fmla="*/ 904875 w 2349500"/>
              <a:gd name="connsiteY2917" fmla="*/ 101600 h 1971675"/>
              <a:gd name="connsiteX2918" fmla="*/ 908050 w 2349500"/>
              <a:gd name="connsiteY2918" fmla="*/ 95250 h 1971675"/>
              <a:gd name="connsiteX2919" fmla="*/ 908050 w 2349500"/>
              <a:gd name="connsiteY2919" fmla="*/ 88900 h 1971675"/>
              <a:gd name="connsiteX2920" fmla="*/ 911225 w 2349500"/>
              <a:gd name="connsiteY2920" fmla="*/ 85725 h 1971675"/>
              <a:gd name="connsiteX2921" fmla="*/ 908050 w 2349500"/>
              <a:gd name="connsiteY2921" fmla="*/ 82550 h 1971675"/>
              <a:gd name="connsiteX2922" fmla="*/ 901700 w 2349500"/>
              <a:gd name="connsiteY2922" fmla="*/ 79375 h 1971675"/>
              <a:gd name="connsiteX2923" fmla="*/ 882650 w 2349500"/>
              <a:gd name="connsiteY2923" fmla="*/ 76200 h 1971675"/>
              <a:gd name="connsiteX2924" fmla="*/ 863600 w 2349500"/>
              <a:gd name="connsiteY2924" fmla="*/ 82550 h 1971675"/>
              <a:gd name="connsiteX2925" fmla="*/ 844550 w 2349500"/>
              <a:gd name="connsiteY2925" fmla="*/ 88900 h 1971675"/>
              <a:gd name="connsiteX2926" fmla="*/ 825500 w 2349500"/>
              <a:gd name="connsiteY2926" fmla="*/ 104775 h 1971675"/>
              <a:gd name="connsiteX2927" fmla="*/ 809625 w 2349500"/>
              <a:gd name="connsiteY2927" fmla="*/ 120650 h 1971675"/>
              <a:gd name="connsiteX2928" fmla="*/ 796925 w 2349500"/>
              <a:gd name="connsiteY2928" fmla="*/ 142875 h 1971675"/>
              <a:gd name="connsiteX2929" fmla="*/ 781050 w 2349500"/>
              <a:gd name="connsiteY2929" fmla="*/ 171450 h 1971675"/>
              <a:gd name="connsiteX2930" fmla="*/ 768350 w 2349500"/>
              <a:gd name="connsiteY2930" fmla="*/ 200025 h 1971675"/>
              <a:gd name="connsiteX2931" fmla="*/ 766082 w 2349500"/>
              <a:gd name="connsiteY2931" fmla="*/ 200932 h 1971675"/>
              <a:gd name="connsiteX2932" fmla="*/ 768350 w 2349500"/>
              <a:gd name="connsiteY2932" fmla="*/ 203200 h 1971675"/>
              <a:gd name="connsiteX2933" fmla="*/ 771525 w 2349500"/>
              <a:gd name="connsiteY2933" fmla="*/ 219075 h 1971675"/>
              <a:gd name="connsiteX2934" fmla="*/ 771525 w 2349500"/>
              <a:gd name="connsiteY2934" fmla="*/ 225425 h 1971675"/>
              <a:gd name="connsiteX2935" fmla="*/ 781050 w 2349500"/>
              <a:gd name="connsiteY2935" fmla="*/ 222250 h 1971675"/>
              <a:gd name="connsiteX2936" fmla="*/ 800100 w 2349500"/>
              <a:gd name="connsiteY2936" fmla="*/ 215900 h 1971675"/>
              <a:gd name="connsiteX2937" fmla="*/ 809625 w 2349500"/>
              <a:gd name="connsiteY2937" fmla="*/ 215900 h 1971675"/>
              <a:gd name="connsiteX2938" fmla="*/ 815975 w 2349500"/>
              <a:gd name="connsiteY2938" fmla="*/ 219075 h 1971675"/>
              <a:gd name="connsiteX2939" fmla="*/ 822325 w 2349500"/>
              <a:gd name="connsiteY2939" fmla="*/ 222250 h 1971675"/>
              <a:gd name="connsiteX2940" fmla="*/ 822325 w 2349500"/>
              <a:gd name="connsiteY2940" fmla="*/ 225425 h 1971675"/>
              <a:gd name="connsiteX2941" fmla="*/ 815975 w 2349500"/>
              <a:gd name="connsiteY2941" fmla="*/ 231775 h 1971675"/>
              <a:gd name="connsiteX2942" fmla="*/ 803275 w 2349500"/>
              <a:gd name="connsiteY2942" fmla="*/ 266700 h 1971675"/>
              <a:gd name="connsiteX2943" fmla="*/ 793750 w 2349500"/>
              <a:gd name="connsiteY2943" fmla="*/ 282575 h 1971675"/>
              <a:gd name="connsiteX2944" fmla="*/ 787400 w 2349500"/>
              <a:gd name="connsiteY2944" fmla="*/ 295275 h 1971675"/>
              <a:gd name="connsiteX2945" fmla="*/ 784225 w 2349500"/>
              <a:gd name="connsiteY2945" fmla="*/ 298450 h 1971675"/>
              <a:gd name="connsiteX2946" fmla="*/ 790575 w 2349500"/>
              <a:gd name="connsiteY2946" fmla="*/ 304800 h 1971675"/>
              <a:gd name="connsiteX2947" fmla="*/ 796925 w 2349500"/>
              <a:gd name="connsiteY2947" fmla="*/ 307975 h 1971675"/>
              <a:gd name="connsiteX2948" fmla="*/ 803275 w 2349500"/>
              <a:gd name="connsiteY2948" fmla="*/ 314325 h 1971675"/>
              <a:gd name="connsiteX2949" fmla="*/ 806450 w 2349500"/>
              <a:gd name="connsiteY2949" fmla="*/ 320675 h 1971675"/>
              <a:gd name="connsiteX2950" fmla="*/ 803275 w 2349500"/>
              <a:gd name="connsiteY2950" fmla="*/ 327025 h 1971675"/>
              <a:gd name="connsiteX2951" fmla="*/ 800100 w 2349500"/>
              <a:gd name="connsiteY2951" fmla="*/ 330200 h 1971675"/>
              <a:gd name="connsiteX2952" fmla="*/ 774700 w 2349500"/>
              <a:gd name="connsiteY2952" fmla="*/ 346075 h 1971675"/>
              <a:gd name="connsiteX2953" fmla="*/ 755650 w 2349500"/>
              <a:gd name="connsiteY2953" fmla="*/ 355600 h 1971675"/>
              <a:gd name="connsiteX2954" fmla="*/ 739775 w 2349500"/>
              <a:gd name="connsiteY2954" fmla="*/ 358775 h 1971675"/>
              <a:gd name="connsiteX2955" fmla="*/ 723900 w 2349500"/>
              <a:gd name="connsiteY2955" fmla="*/ 355600 h 1971675"/>
              <a:gd name="connsiteX2956" fmla="*/ 714375 w 2349500"/>
              <a:gd name="connsiteY2956" fmla="*/ 349250 h 1971675"/>
              <a:gd name="connsiteX2957" fmla="*/ 704850 w 2349500"/>
              <a:gd name="connsiteY2957" fmla="*/ 342900 h 1971675"/>
              <a:gd name="connsiteX2958" fmla="*/ 701675 w 2349500"/>
              <a:gd name="connsiteY2958" fmla="*/ 333375 h 1971675"/>
              <a:gd name="connsiteX2959" fmla="*/ 698500 w 2349500"/>
              <a:gd name="connsiteY2959" fmla="*/ 327025 h 1971675"/>
              <a:gd name="connsiteX2960" fmla="*/ 695325 w 2349500"/>
              <a:gd name="connsiteY2960" fmla="*/ 323850 h 1971675"/>
              <a:gd name="connsiteX2961" fmla="*/ 688975 w 2349500"/>
              <a:gd name="connsiteY2961" fmla="*/ 327025 h 1971675"/>
              <a:gd name="connsiteX2962" fmla="*/ 685800 w 2349500"/>
              <a:gd name="connsiteY2962" fmla="*/ 333375 h 1971675"/>
              <a:gd name="connsiteX2963" fmla="*/ 673100 w 2349500"/>
              <a:gd name="connsiteY2963" fmla="*/ 371475 h 1971675"/>
              <a:gd name="connsiteX2964" fmla="*/ 660400 w 2349500"/>
              <a:gd name="connsiteY2964" fmla="*/ 409575 h 1971675"/>
              <a:gd name="connsiteX2965" fmla="*/ 660400 w 2349500"/>
              <a:gd name="connsiteY2965" fmla="*/ 422275 h 1971675"/>
              <a:gd name="connsiteX2966" fmla="*/ 663575 w 2349500"/>
              <a:gd name="connsiteY2966" fmla="*/ 425450 h 1971675"/>
              <a:gd name="connsiteX2967" fmla="*/ 666750 w 2349500"/>
              <a:gd name="connsiteY2967" fmla="*/ 419100 h 1971675"/>
              <a:gd name="connsiteX2968" fmla="*/ 676275 w 2349500"/>
              <a:gd name="connsiteY2968" fmla="*/ 409575 h 1971675"/>
              <a:gd name="connsiteX2969" fmla="*/ 685800 w 2349500"/>
              <a:gd name="connsiteY2969" fmla="*/ 400050 h 1971675"/>
              <a:gd name="connsiteX2970" fmla="*/ 695325 w 2349500"/>
              <a:gd name="connsiteY2970" fmla="*/ 393700 h 1971675"/>
              <a:gd name="connsiteX2971" fmla="*/ 708025 w 2349500"/>
              <a:gd name="connsiteY2971" fmla="*/ 390525 h 1971675"/>
              <a:gd name="connsiteX2972" fmla="*/ 717550 w 2349500"/>
              <a:gd name="connsiteY2972" fmla="*/ 390525 h 1971675"/>
              <a:gd name="connsiteX2973" fmla="*/ 720725 w 2349500"/>
              <a:gd name="connsiteY2973" fmla="*/ 393700 h 1971675"/>
              <a:gd name="connsiteX2974" fmla="*/ 720725 w 2349500"/>
              <a:gd name="connsiteY2974" fmla="*/ 400050 h 1971675"/>
              <a:gd name="connsiteX2975" fmla="*/ 720725 w 2349500"/>
              <a:gd name="connsiteY2975" fmla="*/ 406400 h 1971675"/>
              <a:gd name="connsiteX2976" fmla="*/ 711200 w 2349500"/>
              <a:gd name="connsiteY2976" fmla="*/ 428625 h 1971675"/>
              <a:gd name="connsiteX2977" fmla="*/ 704850 w 2349500"/>
              <a:gd name="connsiteY2977" fmla="*/ 438150 h 1971675"/>
              <a:gd name="connsiteX2978" fmla="*/ 692150 w 2349500"/>
              <a:gd name="connsiteY2978" fmla="*/ 447675 h 1971675"/>
              <a:gd name="connsiteX2979" fmla="*/ 666750 w 2349500"/>
              <a:gd name="connsiteY2979" fmla="*/ 454025 h 1971675"/>
              <a:gd name="connsiteX2980" fmla="*/ 657225 w 2349500"/>
              <a:gd name="connsiteY2980" fmla="*/ 463550 h 1971675"/>
              <a:gd name="connsiteX2981" fmla="*/ 650875 w 2349500"/>
              <a:gd name="connsiteY2981" fmla="*/ 473075 h 1971675"/>
              <a:gd name="connsiteX2982" fmla="*/ 641350 w 2349500"/>
              <a:gd name="connsiteY2982" fmla="*/ 533400 h 1971675"/>
              <a:gd name="connsiteX2983" fmla="*/ 628650 w 2349500"/>
              <a:gd name="connsiteY2983" fmla="*/ 600075 h 1971675"/>
              <a:gd name="connsiteX2984" fmla="*/ 612775 w 2349500"/>
              <a:gd name="connsiteY2984" fmla="*/ 600075 h 1971675"/>
              <a:gd name="connsiteX2985" fmla="*/ 600075 w 2349500"/>
              <a:gd name="connsiteY2985" fmla="*/ 596900 h 1971675"/>
              <a:gd name="connsiteX2986" fmla="*/ 615950 w 2349500"/>
              <a:gd name="connsiteY2986" fmla="*/ 511175 h 1971675"/>
              <a:gd name="connsiteX2987" fmla="*/ 622300 w 2349500"/>
              <a:gd name="connsiteY2987" fmla="*/ 463550 h 1971675"/>
              <a:gd name="connsiteX2988" fmla="*/ 619125 w 2349500"/>
              <a:gd name="connsiteY2988" fmla="*/ 454025 h 1971675"/>
              <a:gd name="connsiteX2989" fmla="*/ 615950 w 2349500"/>
              <a:gd name="connsiteY2989" fmla="*/ 447675 h 1971675"/>
              <a:gd name="connsiteX2990" fmla="*/ 603250 w 2349500"/>
              <a:gd name="connsiteY2990" fmla="*/ 438150 h 1971675"/>
              <a:gd name="connsiteX2991" fmla="*/ 596900 w 2349500"/>
              <a:gd name="connsiteY2991" fmla="*/ 431800 h 1971675"/>
              <a:gd name="connsiteX2992" fmla="*/ 593725 w 2349500"/>
              <a:gd name="connsiteY2992" fmla="*/ 422275 h 1971675"/>
              <a:gd name="connsiteX2993" fmla="*/ 590550 w 2349500"/>
              <a:gd name="connsiteY2993" fmla="*/ 409575 h 1971675"/>
              <a:gd name="connsiteX2994" fmla="*/ 593725 w 2349500"/>
              <a:gd name="connsiteY2994" fmla="*/ 396875 h 1971675"/>
              <a:gd name="connsiteX2995" fmla="*/ 600075 w 2349500"/>
              <a:gd name="connsiteY2995" fmla="*/ 387350 h 1971675"/>
              <a:gd name="connsiteX2996" fmla="*/ 603250 w 2349500"/>
              <a:gd name="connsiteY2996" fmla="*/ 384175 h 1971675"/>
              <a:gd name="connsiteX2997" fmla="*/ 615950 w 2349500"/>
              <a:gd name="connsiteY2997" fmla="*/ 387350 h 1971675"/>
              <a:gd name="connsiteX2998" fmla="*/ 622300 w 2349500"/>
              <a:gd name="connsiteY2998" fmla="*/ 390525 h 1971675"/>
              <a:gd name="connsiteX2999" fmla="*/ 628650 w 2349500"/>
              <a:gd name="connsiteY2999" fmla="*/ 396875 h 1971675"/>
              <a:gd name="connsiteX3000" fmla="*/ 635000 w 2349500"/>
              <a:gd name="connsiteY3000" fmla="*/ 403225 h 1971675"/>
              <a:gd name="connsiteX3001" fmla="*/ 635000 w 2349500"/>
              <a:gd name="connsiteY3001" fmla="*/ 409575 h 1971675"/>
              <a:gd name="connsiteX3002" fmla="*/ 638175 w 2349500"/>
              <a:gd name="connsiteY3002" fmla="*/ 415925 h 1971675"/>
              <a:gd name="connsiteX3003" fmla="*/ 641350 w 2349500"/>
              <a:gd name="connsiteY3003" fmla="*/ 409575 h 1971675"/>
              <a:gd name="connsiteX3004" fmla="*/ 644525 w 2349500"/>
              <a:gd name="connsiteY3004" fmla="*/ 374650 h 1971675"/>
              <a:gd name="connsiteX3005" fmla="*/ 654050 w 2349500"/>
              <a:gd name="connsiteY3005" fmla="*/ 339725 h 1971675"/>
              <a:gd name="connsiteX3006" fmla="*/ 654050 w 2349500"/>
              <a:gd name="connsiteY3006" fmla="*/ 330200 h 1971675"/>
              <a:gd name="connsiteX3007" fmla="*/ 650875 w 2349500"/>
              <a:gd name="connsiteY3007" fmla="*/ 320675 h 1971675"/>
              <a:gd name="connsiteX3008" fmla="*/ 644525 w 2349500"/>
              <a:gd name="connsiteY3008" fmla="*/ 314325 h 1971675"/>
              <a:gd name="connsiteX3009" fmla="*/ 641350 w 2349500"/>
              <a:gd name="connsiteY3009" fmla="*/ 314325 h 1971675"/>
              <a:gd name="connsiteX3010" fmla="*/ 635000 w 2349500"/>
              <a:gd name="connsiteY3010" fmla="*/ 314325 h 1971675"/>
              <a:gd name="connsiteX3011" fmla="*/ 622300 w 2349500"/>
              <a:gd name="connsiteY3011" fmla="*/ 320675 h 1971675"/>
              <a:gd name="connsiteX3012" fmla="*/ 606425 w 2349500"/>
              <a:gd name="connsiteY3012" fmla="*/ 320675 h 1971675"/>
              <a:gd name="connsiteX3013" fmla="*/ 590550 w 2349500"/>
              <a:gd name="connsiteY3013" fmla="*/ 317500 h 1971675"/>
              <a:gd name="connsiteX3014" fmla="*/ 577850 w 2349500"/>
              <a:gd name="connsiteY3014" fmla="*/ 307975 h 1971675"/>
              <a:gd name="connsiteX3015" fmla="*/ 570707 w 2349500"/>
              <a:gd name="connsiteY3015" fmla="*/ 300832 h 1971675"/>
              <a:gd name="connsiteX3016" fmla="*/ 577850 w 2349500"/>
              <a:gd name="connsiteY3016" fmla="*/ 327025 h 1971675"/>
              <a:gd name="connsiteX3017" fmla="*/ 577850 w 2349500"/>
              <a:gd name="connsiteY3017" fmla="*/ 339725 h 1971675"/>
              <a:gd name="connsiteX3018" fmla="*/ 577850 w 2349500"/>
              <a:gd name="connsiteY3018" fmla="*/ 355600 h 1971675"/>
              <a:gd name="connsiteX3019" fmla="*/ 577850 w 2349500"/>
              <a:gd name="connsiteY3019" fmla="*/ 368300 h 1971675"/>
              <a:gd name="connsiteX3020" fmla="*/ 574675 w 2349500"/>
              <a:gd name="connsiteY3020" fmla="*/ 377825 h 1971675"/>
              <a:gd name="connsiteX3021" fmla="*/ 565150 w 2349500"/>
              <a:gd name="connsiteY3021" fmla="*/ 390525 h 1971675"/>
              <a:gd name="connsiteX3022" fmla="*/ 549275 w 2349500"/>
              <a:gd name="connsiteY3022" fmla="*/ 400050 h 1971675"/>
              <a:gd name="connsiteX3023" fmla="*/ 542925 w 2349500"/>
              <a:gd name="connsiteY3023" fmla="*/ 403225 h 1971675"/>
              <a:gd name="connsiteX3024" fmla="*/ 536575 w 2349500"/>
              <a:gd name="connsiteY3024" fmla="*/ 409575 h 1971675"/>
              <a:gd name="connsiteX3025" fmla="*/ 533400 w 2349500"/>
              <a:gd name="connsiteY3025" fmla="*/ 415925 h 1971675"/>
              <a:gd name="connsiteX3026" fmla="*/ 533400 w 2349500"/>
              <a:gd name="connsiteY3026" fmla="*/ 425450 h 1971675"/>
              <a:gd name="connsiteX3027" fmla="*/ 546100 w 2349500"/>
              <a:gd name="connsiteY3027" fmla="*/ 460375 h 1971675"/>
              <a:gd name="connsiteX3028" fmla="*/ 546100 w 2349500"/>
              <a:gd name="connsiteY3028" fmla="*/ 463550 h 1971675"/>
              <a:gd name="connsiteX3029" fmla="*/ 549275 w 2349500"/>
              <a:gd name="connsiteY3029" fmla="*/ 466725 h 1971675"/>
              <a:gd name="connsiteX3030" fmla="*/ 555625 w 2349500"/>
              <a:gd name="connsiteY3030" fmla="*/ 457200 h 1971675"/>
              <a:gd name="connsiteX3031" fmla="*/ 558800 w 2349500"/>
              <a:gd name="connsiteY3031" fmla="*/ 450850 h 1971675"/>
              <a:gd name="connsiteX3032" fmla="*/ 565150 w 2349500"/>
              <a:gd name="connsiteY3032" fmla="*/ 447675 h 1971675"/>
              <a:gd name="connsiteX3033" fmla="*/ 574675 w 2349500"/>
              <a:gd name="connsiteY3033" fmla="*/ 447675 h 1971675"/>
              <a:gd name="connsiteX3034" fmla="*/ 577850 w 2349500"/>
              <a:gd name="connsiteY3034" fmla="*/ 457200 h 1971675"/>
              <a:gd name="connsiteX3035" fmla="*/ 577850 w 2349500"/>
              <a:gd name="connsiteY3035" fmla="*/ 469900 h 1971675"/>
              <a:gd name="connsiteX3036" fmla="*/ 577850 w 2349500"/>
              <a:gd name="connsiteY3036" fmla="*/ 482600 h 1971675"/>
              <a:gd name="connsiteX3037" fmla="*/ 568325 w 2349500"/>
              <a:gd name="connsiteY3037" fmla="*/ 504825 h 1971675"/>
              <a:gd name="connsiteX3038" fmla="*/ 561975 w 2349500"/>
              <a:gd name="connsiteY3038" fmla="*/ 517525 h 1971675"/>
              <a:gd name="connsiteX3039" fmla="*/ 561975 w 2349500"/>
              <a:gd name="connsiteY3039" fmla="*/ 533400 h 1971675"/>
              <a:gd name="connsiteX3040" fmla="*/ 561975 w 2349500"/>
              <a:gd name="connsiteY3040" fmla="*/ 555625 h 1971675"/>
              <a:gd name="connsiteX3041" fmla="*/ 565150 w 2349500"/>
              <a:gd name="connsiteY3041" fmla="*/ 584200 h 1971675"/>
              <a:gd name="connsiteX3042" fmla="*/ 552450 w 2349500"/>
              <a:gd name="connsiteY3042" fmla="*/ 577850 h 1971675"/>
              <a:gd name="connsiteX3043" fmla="*/ 542925 w 2349500"/>
              <a:gd name="connsiteY3043" fmla="*/ 571500 h 1971675"/>
              <a:gd name="connsiteX3044" fmla="*/ 539985 w 2349500"/>
              <a:gd name="connsiteY3044" fmla="*/ 533283 h 1971675"/>
              <a:gd name="connsiteX3045" fmla="*/ 539750 w 2349500"/>
              <a:gd name="connsiteY3045" fmla="*/ 533400 h 1971675"/>
              <a:gd name="connsiteX3046" fmla="*/ 530225 w 2349500"/>
              <a:gd name="connsiteY3046" fmla="*/ 539750 h 1971675"/>
              <a:gd name="connsiteX3047" fmla="*/ 527050 w 2349500"/>
              <a:gd name="connsiteY3047" fmla="*/ 546100 h 1971675"/>
              <a:gd name="connsiteX3048" fmla="*/ 523875 w 2349500"/>
              <a:gd name="connsiteY3048" fmla="*/ 555625 h 1971675"/>
              <a:gd name="connsiteX3049" fmla="*/ 527050 w 2349500"/>
              <a:gd name="connsiteY3049" fmla="*/ 561975 h 1971675"/>
              <a:gd name="connsiteX3050" fmla="*/ 530225 w 2349500"/>
              <a:gd name="connsiteY3050" fmla="*/ 571500 h 1971675"/>
              <a:gd name="connsiteX3051" fmla="*/ 539750 w 2349500"/>
              <a:gd name="connsiteY3051" fmla="*/ 577850 h 1971675"/>
              <a:gd name="connsiteX3052" fmla="*/ 549275 w 2349500"/>
              <a:gd name="connsiteY3052" fmla="*/ 587375 h 1971675"/>
              <a:gd name="connsiteX3053" fmla="*/ 561975 w 2349500"/>
              <a:gd name="connsiteY3053" fmla="*/ 593725 h 1971675"/>
              <a:gd name="connsiteX3054" fmla="*/ 577850 w 2349500"/>
              <a:gd name="connsiteY3054" fmla="*/ 603250 h 1971675"/>
              <a:gd name="connsiteX3055" fmla="*/ 596900 w 2349500"/>
              <a:gd name="connsiteY3055" fmla="*/ 606425 h 1971675"/>
              <a:gd name="connsiteX3056" fmla="*/ 615950 w 2349500"/>
              <a:gd name="connsiteY3056" fmla="*/ 609600 h 1971675"/>
              <a:gd name="connsiteX3057" fmla="*/ 638175 w 2349500"/>
              <a:gd name="connsiteY3057" fmla="*/ 612775 h 1971675"/>
              <a:gd name="connsiteX3058" fmla="*/ 663575 w 2349500"/>
              <a:gd name="connsiteY3058" fmla="*/ 609600 h 1971675"/>
              <a:gd name="connsiteX3059" fmla="*/ 685800 w 2349500"/>
              <a:gd name="connsiteY3059" fmla="*/ 603250 h 1971675"/>
              <a:gd name="connsiteX3060" fmla="*/ 701675 w 2349500"/>
              <a:gd name="connsiteY3060" fmla="*/ 593725 h 1971675"/>
              <a:gd name="connsiteX3061" fmla="*/ 708025 w 2349500"/>
              <a:gd name="connsiteY3061" fmla="*/ 581025 h 1971675"/>
              <a:gd name="connsiteX3062" fmla="*/ 708025 w 2349500"/>
              <a:gd name="connsiteY3062" fmla="*/ 571500 h 1971675"/>
              <a:gd name="connsiteX3063" fmla="*/ 701675 w 2349500"/>
              <a:gd name="connsiteY3063" fmla="*/ 565150 h 1971675"/>
              <a:gd name="connsiteX3064" fmla="*/ 695325 w 2349500"/>
              <a:gd name="connsiteY3064" fmla="*/ 558800 h 1971675"/>
              <a:gd name="connsiteX3065" fmla="*/ 685800 w 2349500"/>
              <a:gd name="connsiteY3065" fmla="*/ 555625 h 1971675"/>
              <a:gd name="connsiteX3066" fmla="*/ 683079 w 2349500"/>
              <a:gd name="connsiteY3066" fmla="*/ 554265 h 1971675"/>
              <a:gd name="connsiteX3067" fmla="*/ 666750 w 2349500"/>
              <a:gd name="connsiteY3067" fmla="*/ 574675 h 1971675"/>
              <a:gd name="connsiteX3068" fmla="*/ 657225 w 2349500"/>
              <a:gd name="connsiteY3068" fmla="*/ 574675 h 1971675"/>
              <a:gd name="connsiteX3069" fmla="*/ 644525 w 2349500"/>
              <a:gd name="connsiteY3069" fmla="*/ 571500 h 1971675"/>
              <a:gd name="connsiteX3070" fmla="*/ 660400 w 2349500"/>
              <a:gd name="connsiteY3070" fmla="*/ 549275 h 1971675"/>
              <a:gd name="connsiteX3071" fmla="*/ 676275 w 2349500"/>
              <a:gd name="connsiteY3071" fmla="*/ 533400 h 1971675"/>
              <a:gd name="connsiteX3072" fmla="*/ 682625 w 2349500"/>
              <a:gd name="connsiteY3072" fmla="*/ 520700 h 1971675"/>
              <a:gd name="connsiteX3073" fmla="*/ 685800 w 2349500"/>
              <a:gd name="connsiteY3073" fmla="*/ 504825 h 1971675"/>
              <a:gd name="connsiteX3074" fmla="*/ 688975 w 2349500"/>
              <a:gd name="connsiteY3074" fmla="*/ 482600 h 1971675"/>
              <a:gd name="connsiteX3075" fmla="*/ 695325 w 2349500"/>
              <a:gd name="connsiteY3075" fmla="*/ 469900 h 1971675"/>
              <a:gd name="connsiteX3076" fmla="*/ 704850 w 2349500"/>
              <a:gd name="connsiteY3076" fmla="*/ 460375 h 1971675"/>
              <a:gd name="connsiteX3077" fmla="*/ 711200 w 2349500"/>
              <a:gd name="connsiteY3077" fmla="*/ 454025 h 1971675"/>
              <a:gd name="connsiteX3078" fmla="*/ 717550 w 2349500"/>
              <a:gd name="connsiteY3078" fmla="*/ 457200 h 1971675"/>
              <a:gd name="connsiteX3079" fmla="*/ 720725 w 2349500"/>
              <a:gd name="connsiteY3079" fmla="*/ 466725 h 1971675"/>
              <a:gd name="connsiteX3080" fmla="*/ 723900 w 2349500"/>
              <a:gd name="connsiteY3080" fmla="*/ 473075 h 1971675"/>
              <a:gd name="connsiteX3081" fmla="*/ 723900 w 2349500"/>
              <a:gd name="connsiteY3081" fmla="*/ 482600 h 1971675"/>
              <a:gd name="connsiteX3082" fmla="*/ 727075 w 2349500"/>
              <a:gd name="connsiteY3082" fmla="*/ 482600 h 1971675"/>
              <a:gd name="connsiteX3083" fmla="*/ 727075 w 2349500"/>
              <a:gd name="connsiteY3083" fmla="*/ 479425 h 1971675"/>
              <a:gd name="connsiteX3084" fmla="*/ 755650 w 2349500"/>
              <a:gd name="connsiteY3084" fmla="*/ 457200 h 1971675"/>
              <a:gd name="connsiteX3085" fmla="*/ 762000 w 2349500"/>
              <a:gd name="connsiteY3085" fmla="*/ 450850 h 1971675"/>
              <a:gd name="connsiteX3086" fmla="*/ 765175 w 2349500"/>
              <a:gd name="connsiteY3086" fmla="*/ 441325 h 1971675"/>
              <a:gd name="connsiteX3087" fmla="*/ 762000 w 2349500"/>
              <a:gd name="connsiteY3087" fmla="*/ 434975 h 1971675"/>
              <a:gd name="connsiteX3088" fmla="*/ 758825 w 2349500"/>
              <a:gd name="connsiteY3088" fmla="*/ 425450 h 1971675"/>
              <a:gd name="connsiteX3089" fmla="*/ 752475 w 2349500"/>
              <a:gd name="connsiteY3089" fmla="*/ 412750 h 1971675"/>
              <a:gd name="connsiteX3090" fmla="*/ 752475 w 2349500"/>
              <a:gd name="connsiteY3090" fmla="*/ 393700 h 1971675"/>
              <a:gd name="connsiteX3091" fmla="*/ 755650 w 2349500"/>
              <a:gd name="connsiteY3091" fmla="*/ 384175 h 1971675"/>
              <a:gd name="connsiteX3092" fmla="*/ 758825 w 2349500"/>
              <a:gd name="connsiteY3092" fmla="*/ 374650 h 1971675"/>
              <a:gd name="connsiteX3093" fmla="*/ 768350 w 2349500"/>
              <a:gd name="connsiteY3093" fmla="*/ 361950 h 1971675"/>
              <a:gd name="connsiteX3094" fmla="*/ 777875 w 2349500"/>
              <a:gd name="connsiteY3094" fmla="*/ 352425 h 1971675"/>
              <a:gd name="connsiteX3095" fmla="*/ 806450 w 2349500"/>
              <a:gd name="connsiteY3095" fmla="*/ 327025 h 1971675"/>
              <a:gd name="connsiteX3096" fmla="*/ 815975 w 2349500"/>
              <a:gd name="connsiteY3096" fmla="*/ 320675 h 1971675"/>
              <a:gd name="connsiteX3097" fmla="*/ 825500 w 2349500"/>
              <a:gd name="connsiteY3097" fmla="*/ 317500 h 1971675"/>
              <a:gd name="connsiteX3098" fmla="*/ 831850 w 2349500"/>
              <a:gd name="connsiteY3098" fmla="*/ 320675 h 1971675"/>
              <a:gd name="connsiteX3099" fmla="*/ 835025 w 2349500"/>
              <a:gd name="connsiteY3099" fmla="*/ 327025 h 1971675"/>
              <a:gd name="connsiteX3100" fmla="*/ 838200 w 2349500"/>
              <a:gd name="connsiteY3100" fmla="*/ 339725 h 1971675"/>
              <a:gd name="connsiteX3101" fmla="*/ 838200 w 2349500"/>
              <a:gd name="connsiteY3101" fmla="*/ 342900 h 1971675"/>
              <a:gd name="connsiteX3102" fmla="*/ 841375 w 2349500"/>
              <a:gd name="connsiteY3102" fmla="*/ 342900 h 1971675"/>
              <a:gd name="connsiteX3103" fmla="*/ 847725 w 2349500"/>
              <a:gd name="connsiteY3103" fmla="*/ 342900 h 1971675"/>
              <a:gd name="connsiteX3104" fmla="*/ 876300 w 2349500"/>
              <a:gd name="connsiteY3104" fmla="*/ 327025 h 1971675"/>
              <a:gd name="connsiteX3105" fmla="*/ 882650 w 2349500"/>
              <a:gd name="connsiteY3105" fmla="*/ 327025 h 1971675"/>
              <a:gd name="connsiteX3106" fmla="*/ 889000 w 2349500"/>
              <a:gd name="connsiteY3106" fmla="*/ 330200 h 1971675"/>
              <a:gd name="connsiteX3107" fmla="*/ 892175 w 2349500"/>
              <a:gd name="connsiteY3107" fmla="*/ 333375 h 1971675"/>
              <a:gd name="connsiteX3108" fmla="*/ 892175 w 2349500"/>
              <a:gd name="connsiteY3108" fmla="*/ 336550 h 1971675"/>
              <a:gd name="connsiteX3109" fmla="*/ 895350 w 2349500"/>
              <a:gd name="connsiteY3109" fmla="*/ 355600 h 1971675"/>
              <a:gd name="connsiteX3110" fmla="*/ 895350 w 2349500"/>
              <a:gd name="connsiteY3110" fmla="*/ 365125 h 1971675"/>
              <a:gd name="connsiteX3111" fmla="*/ 889000 w 2349500"/>
              <a:gd name="connsiteY3111" fmla="*/ 374650 h 1971675"/>
              <a:gd name="connsiteX3112" fmla="*/ 889000 w 2349500"/>
              <a:gd name="connsiteY3112" fmla="*/ 381000 h 1971675"/>
              <a:gd name="connsiteX3113" fmla="*/ 895350 w 2349500"/>
              <a:gd name="connsiteY3113" fmla="*/ 377825 h 1971675"/>
              <a:gd name="connsiteX3114" fmla="*/ 904875 w 2349500"/>
              <a:gd name="connsiteY3114" fmla="*/ 371475 h 1971675"/>
              <a:gd name="connsiteX3115" fmla="*/ 914400 w 2349500"/>
              <a:gd name="connsiteY3115" fmla="*/ 355600 h 1971675"/>
              <a:gd name="connsiteX3116" fmla="*/ 927100 w 2349500"/>
              <a:gd name="connsiteY3116" fmla="*/ 339725 h 1971675"/>
              <a:gd name="connsiteX3117" fmla="*/ 939800 w 2349500"/>
              <a:gd name="connsiteY3117" fmla="*/ 327025 h 1971675"/>
              <a:gd name="connsiteX3118" fmla="*/ 958850 w 2349500"/>
              <a:gd name="connsiteY3118" fmla="*/ 317500 h 1971675"/>
              <a:gd name="connsiteX3119" fmla="*/ 977900 w 2349500"/>
              <a:gd name="connsiteY3119" fmla="*/ 311150 h 1971675"/>
              <a:gd name="connsiteX3120" fmla="*/ 1000125 w 2349500"/>
              <a:gd name="connsiteY3120" fmla="*/ 311150 h 1971675"/>
              <a:gd name="connsiteX3121" fmla="*/ 1012825 w 2349500"/>
              <a:gd name="connsiteY3121" fmla="*/ 314325 h 1971675"/>
              <a:gd name="connsiteX3122" fmla="*/ 1022350 w 2349500"/>
              <a:gd name="connsiteY3122" fmla="*/ 317500 h 1971675"/>
              <a:gd name="connsiteX3123" fmla="*/ 1028700 w 2349500"/>
              <a:gd name="connsiteY3123" fmla="*/ 323850 h 1971675"/>
              <a:gd name="connsiteX3124" fmla="*/ 1028700 w 2349500"/>
              <a:gd name="connsiteY3124" fmla="*/ 330200 h 1971675"/>
              <a:gd name="connsiteX3125" fmla="*/ 1019175 w 2349500"/>
              <a:gd name="connsiteY3125" fmla="*/ 339725 h 1971675"/>
              <a:gd name="connsiteX3126" fmla="*/ 1019175 w 2349500"/>
              <a:gd name="connsiteY3126" fmla="*/ 342900 h 1971675"/>
              <a:gd name="connsiteX3127" fmla="*/ 1019175 w 2349500"/>
              <a:gd name="connsiteY3127" fmla="*/ 349250 h 1971675"/>
              <a:gd name="connsiteX3128" fmla="*/ 1022350 w 2349500"/>
              <a:gd name="connsiteY3128" fmla="*/ 349250 h 1971675"/>
              <a:gd name="connsiteX3129" fmla="*/ 1028700 w 2349500"/>
              <a:gd name="connsiteY3129" fmla="*/ 349250 h 1971675"/>
              <a:gd name="connsiteX3130" fmla="*/ 1038225 w 2349500"/>
              <a:gd name="connsiteY3130" fmla="*/ 349250 h 1971675"/>
              <a:gd name="connsiteX3131" fmla="*/ 1054100 w 2349500"/>
              <a:gd name="connsiteY3131" fmla="*/ 352425 h 1971675"/>
              <a:gd name="connsiteX3132" fmla="*/ 1076325 w 2349500"/>
              <a:gd name="connsiteY3132" fmla="*/ 361950 h 1971675"/>
              <a:gd name="connsiteX3133" fmla="*/ 1101725 w 2349500"/>
              <a:gd name="connsiteY3133" fmla="*/ 381000 h 1971675"/>
              <a:gd name="connsiteX3134" fmla="*/ 1111250 w 2349500"/>
              <a:gd name="connsiteY3134" fmla="*/ 390525 h 1971675"/>
              <a:gd name="connsiteX3135" fmla="*/ 1117600 w 2349500"/>
              <a:gd name="connsiteY3135" fmla="*/ 406400 h 1971675"/>
              <a:gd name="connsiteX3136" fmla="*/ 1123950 w 2349500"/>
              <a:gd name="connsiteY3136" fmla="*/ 419100 h 1971675"/>
              <a:gd name="connsiteX3137" fmla="*/ 1123950 w 2349500"/>
              <a:gd name="connsiteY3137" fmla="*/ 431800 h 1971675"/>
              <a:gd name="connsiteX3138" fmla="*/ 1123950 w 2349500"/>
              <a:gd name="connsiteY3138" fmla="*/ 447675 h 1971675"/>
              <a:gd name="connsiteX3139" fmla="*/ 1120775 w 2349500"/>
              <a:gd name="connsiteY3139" fmla="*/ 460375 h 1971675"/>
              <a:gd name="connsiteX3140" fmla="*/ 1117600 w 2349500"/>
              <a:gd name="connsiteY3140" fmla="*/ 469900 h 1971675"/>
              <a:gd name="connsiteX3141" fmla="*/ 1111250 w 2349500"/>
              <a:gd name="connsiteY3141" fmla="*/ 479425 h 1971675"/>
              <a:gd name="connsiteX3142" fmla="*/ 1104900 w 2349500"/>
              <a:gd name="connsiteY3142" fmla="*/ 485775 h 1971675"/>
              <a:gd name="connsiteX3143" fmla="*/ 1098550 w 2349500"/>
              <a:gd name="connsiteY3143" fmla="*/ 488950 h 1971675"/>
              <a:gd name="connsiteX3144" fmla="*/ 1082675 w 2349500"/>
              <a:gd name="connsiteY3144" fmla="*/ 492125 h 1971675"/>
              <a:gd name="connsiteX3145" fmla="*/ 1073150 w 2349500"/>
              <a:gd name="connsiteY3145" fmla="*/ 485775 h 1971675"/>
              <a:gd name="connsiteX3146" fmla="*/ 1069975 w 2349500"/>
              <a:gd name="connsiteY3146" fmla="*/ 482600 h 1971675"/>
              <a:gd name="connsiteX3147" fmla="*/ 1066800 w 2349500"/>
              <a:gd name="connsiteY3147" fmla="*/ 479425 h 1971675"/>
              <a:gd name="connsiteX3148" fmla="*/ 1069975 w 2349500"/>
              <a:gd name="connsiteY3148" fmla="*/ 469900 h 1971675"/>
              <a:gd name="connsiteX3149" fmla="*/ 1076325 w 2349500"/>
              <a:gd name="connsiteY3149" fmla="*/ 463550 h 1971675"/>
              <a:gd name="connsiteX3150" fmla="*/ 1085850 w 2349500"/>
              <a:gd name="connsiteY3150" fmla="*/ 460375 h 1971675"/>
              <a:gd name="connsiteX3151" fmla="*/ 1095375 w 2349500"/>
              <a:gd name="connsiteY3151" fmla="*/ 460375 h 1971675"/>
              <a:gd name="connsiteX3152" fmla="*/ 1101725 w 2349500"/>
              <a:gd name="connsiteY3152" fmla="*/ 460375 h 1971675"/>
              <a:gd name="connsiteX3153" fmla="*/ 1108075 w 2349500"/>
              <a:gd name="connsiteY3153" fmla="*/ 457200 h 1971675"/>
              <a:gd name="connsiteX3154" fmla="*/ 1111250 w 2349500"/>
              <a:gd name="connsiteY3154" fmla="*/ 454025 h 1971675"/>
              <a:gd name="connsiteX3155" fmla="*/ 1114425 w 2349500"/>
              <a:gd name="connsiteY3155" fmla="*/ 447675 h 1971675"/>
              <a:gd name="connsiteX3156" fmla="*/ 1114425 w 2349500"/>
              <a:gd name="connsiteY3156" fmla="*/ 431800 h 1971675"/>
              <a:gd name="connsiteX3157" fmla="*/ 1111250 w 2349500"/>
              <a:gd name="connsiteY3157" fmla="*/ 422275 h 1971675"/>
              <a:gd name="connsiteX3158" fmla="*/ 1104900 w 2349500"/>
              <a:gd name="connsiteY3158" fmla="*/ 415925 h 1971675"/>
              <a:gd name="connsiteX3159" fmla="*/ 1098550 w 2349500"/>
              <a:gd name="connsiteY3159" fmla="*/ 409575 h 1971675"/>
              <a:gd name="connsiteX3160" fmla="*/ 1092200 w 2349500"/>
              <a:gd name="connsiteY3160" fmla="*/ 406400 h 1971675"/>
              <a:gd name="connsiteX3161" fmla="*/ 1073150 w 2349500"/>
              <a:gd name="connsiteY3161" fmla="*/ 403225 h 1971675"/>
              <a:gd name="connsiteX3162" fmla="*/ 1044575 w 2349500"/>
              <a:gd name="connsiteY3162" fmla="*/ 400050 h 1971675"/>
              <a:gd name="connsiteX3163" fmla="*/ 1035050 w 2349500"/>
              <a:gd name="connsiteY3163" fmla="*/ 403225 h 1971675"/>
              <a:gd name="connsiteX3164" fmla="*/ 1031875 w 2349500"/>
              <a:gd name="connsiteY3164" fmla="*/ 406400 h 1971675"/>
              <a:gd name="connsiteX3165" fmla="*/ 1035050 w 2349500"/>
              <a:gd name="connsiteY3165" fmla="*/ 409575 h 1971675"/>
              <a:gd name="connsiteX3166" fmla="*/ 1035050 w 2349500"/>
              <a:gd name="connsiteY3166" fmla="*/ 412750 h 1971675"/>
              <a:gd name="connsiteX3167" fmla="*/ 1035050 w 2349500"/>
              <a:gd name="connsiteY3167" fmla="*/ 419100 h 1971675"/>
              <a:gd name="connsiteX3168" fmla="*/ 1038225 w 2349500"/>
              <a:gd name="connsiteY3168" fmla="*/ 431800 h 1971675"/>
              <a:gd name="connsiteX3169" fmla="*/ 1038225 w 2349500"/>
              <a:gd name="connsiteY3169" fmla="*/ 438150 h 1971675"/>
              <a:gd name="connsiteX3170" fmla="*/ 1031875 w 2349500"/>
              <a:gd name="connsiteY3170" fmla="*/ 444500 h 1971675"/>
              <a:gd name="connsiteX3171" fmla="*/ 1019175 w 2349500"/>
              <a:gd name="connsiteY3171" fmla="*/ 450850 h 1971675"/>
              <a:gd name="connsiteX3172" fmla="*/ 1006475 w 2349500"/>
              <a:gd name="connsiteY3172" fmla="*/ 454025 h 1971675"/>
              <a:gd name="connsiteX3173" fmla="*/ 987425 w 2349500"/>
              <a:gd name="connsiteY3173" fmla="*/ 454025 h 1971675"/>
              <a:gd name="connsiteX3174" fmla="*/ 981075 w 2349500"/>
              <a:gd name="connsiteY3174" fmla="*/ 450850 h 1971675"/>
              <a:gd name="connsiteX3175" fmla="*/ 971550 w 2349500"/>
              <a:gd name="connsiteY3175" fmla="*/ 444500 h 1971675"/>
              <a:gd name="connsiteX3176" fmla="*/ 942975 w 2349500"/>
              <a:gd name="connsiteY3176" fmla="*/ 425450 h 1971675"/>
              <a:gd name="connsiteX3177" fmla="*/ 930275 w 2349500"/>
              <a:gd name="connsiteY3177" fmla="*/ 422275 h 1971675"/>
              <a:gd name="connsiteX3178" fmla="*/ 920750 w 2349500"/>
              <a:gd name="connsiteY3178" fmla="*/ 419100 h 1971675"/>
              <a:gd name="connsiteX3179" fmla="*/ 914400 w 2349500"/>
              <a:gd name="connsiteY3179" fmla="*/ 422275 h 1971675"/>
              <a:gd name="connsiteX3180" fmla="*/ 911225 w 2349500"/>
              <a:gd name="connsiteY3180" fmla="*/ 425450 h 1971675"/>
              <a:gd name="connsiteX3181" fmla="*/ 914400 w 2349500"/>
              <a:gd name="connsiteY3181" fmla="*/ 428625 h 1971675"/>
              <a:gd name="connsiteX3182" fmla="*/ 920750 w 2349500"/>
              <a:gd name="connsiteY3182" fmla="*/ 428625 h 1971675"/>
              <a:gd name="connsiteX3183" fmla="*/ 923925 w 2349500"/>
              <a:gd name="connsiteY3183" fmla="*/ 431800 h 1971675"/>
              <a:gd name="connsiteX3184" fmla="*/ 930275 w 2349500"/>
              <a:gd name="connsiteY3184" fmla="*/ 434975 h 1971675"/>
              <a:gd name="connsiteX3185" fmla="*/ 939800 w 2349500"/>
              <a:gd name="connsiteY3185" fmla="*/ 444500 h 1971675"/>
              <a:gd name="connsiteX3186" fmla="*/ 942975 w 2349500"/>
              <a:gd name="connsiteY3186" fmla="*/ 447675 h 1971675"/>
              <a:gd name="connsiteX3187" fmla="*/ 946150 w 2349500"/>
              <a:gd name="connsiteY3187" fmla="*/ 450850 h 1971675"/>
              <a:gd name="connsiteX3188" fmla="*/ 946150 w 2349500"/>
              <a:gd name="connsiteY3188" fmla="*/ 457200 h 1971675"/>
              <a:gd name="connsiteX3189" fmla="*/ 942975 w 2349500"/>
              <a:gd name="connsiteY3189" fmla="*/ 463550 h 1971675"/>
              <a:gd name="connsiteX3190" fmla="*/ 942975 w 2349500"/>
              <a:gd name="connsiteY3190" fmla="*/ 466725 h 1971675"/>
              <a:gd name="connsiteX3191" fmla="*/ 942975 w 2349500"/>
              <a:gd name="connsiteY3191" fmla="*/ 469900 h 1971675"/>
              <a:gd name="connsiteX3192" fmla="*/ 952500 w 2349500"/>
              <a:gd name="connsiteY3192" fmla="*/ 485775 h 1971675"/>
              <a:gd name="connsiteX3193" fmla="*/ 962025 w 2349500"/>
              <a:gd name="connsiteY3193" fmla="*/ 508000 h 1971675"/>
              <a:gd name="connsiteX3194" fmla="*/ 968375 w 2349500"/>
              <a:gd name="connsiteY3194" fmla="*/ 523875 h 1971675"/>
              <a:gd name="connsiteX3195" fmla="*/ 965200 w 2349500"/>
              <a:gd name="connsiteY3195" fmla="*/ 527050 h 1971675"/>
              <a:gd name="connsiteX3196" fmla="*/ 958850 w 2349500"/>
              <a:gd name="connsiteY3196" fmla="*/ 527050 h 1971675"/>
              <a:gd name="connsiteX3197" fmla="*/ 949325 w 2349500"/>
              <a:gd name="connsiteY3197" fmla="*/ 527050 h 1971675"/>
              <a:gd name="connsiteX3198" fmla="*/ 939800 w 2349500"/>
              <a:gd name="connsiteY3198" fmla="*/ 530225 h 1971675"/>
              <a:gd name="connsiteX3199" fmla="*/ 930275 w 2349500"/>
              <a:gd name="connsiteY3199" fmla="*/ 533400 h 1971675"/>
              <a:gd name="connsiteX3200" fmla="*/ 920750 w 2349500"/>
              <a:gd name="connsiteY3200" fmla="*/ 536575 h 1971675"/>
              <a:gd name="connsiteX3201" fmla="*/ 914400 w 2349500"/>
              <a:gd name="connsiteY3201" fmla="*/ 533400 h 1971675"/>
              <a:gd name="connsiteX3202" fmla="*/ 908050 w 2349500"/>
              <a:gd name="connsiteY3202" fmla="*/ 536575 h 1971675"/>
              <a:gd name="connsiteX3203" fmla="*/ 904875 w 2349500"/>
              <a:gd name="connsiteY3203" fmla="*/ 539750 h 1971675"/>
              <a:gd name="connsiteX3204" fmla="*/ 904875 w 2349500"/>
              <a:gd name="connsiteY3204" fmla="*/ 542925 h 1971675"/>
              <a:gd name="connsiteX3205" fmla="*/ 904875 w 2349500"/>
              <a:gd name="connsiteY3205" fmla="*/ 549275 h 1971675"/>
              <a:gd name="connsiteX3206" fmla="*/ 895350 w 2349500"/>
              <a:gd name="connsiteY3206" fmla="*/ 552450 h 1971675"/>
              <a:gd name="connsiteX3207" fmla="*/ 876300 w 2349500"/>
              <a:gd name="connsiteY3207" fmla="*/ 552450 h 1971675"/>
              <a:gd name="connsiteX3208" fmla="*/ 863600 w 2349500"/>
              <a:gd name="connsiteY3208" fmla="*/ 552450 h 1971675"/>
              <a:gd name="connsiteX3209" fmla="*/ 844550 w 2349500"/>
              <a:gd name="connsiteY3209" fmla="*/ 549275 h 1971675"/>
              <a:gd name="connsiteX3210" fmla="*/ 828675 w 2349500"/>
              <a:gd name="connsiteY3210" fmla="*/ 539750 h 1971675"/>
              <a:gd name="connsiteX3211" fmla="*/ 815975 w 2349500"/>
              <a:gd name="connsiteY3211" fmla="*/ 527050 h 1971675"/>
              <a:gd name="connsiteX3212" fmla="*/ 809625 w 2349500"/>
              <a:gd name="connsiteY3212" fmla="*/ 511175 h 1971675"/>
              <a:gd name="connsiteX3213" fmla="*/ 806450 w 2349500"/>
              <a:gd name="connsiteY3213" fmla="*/ 495300 h 1971675"/>
              <a:gd name="connsiteX3214" fmla="*/ 806450 w 2349500"/>
              <a:gd name="connsiteY3214" fmla="*/ 482600 h 1971675"/>
              <a:gd name="connsiteX3215" fmla="*/ 800100 w 2349500"/>
              <a:gd name="connsiteY3215" fmla="*/ 476250 h 1971675"/>
              <a:gd name="connsiteX3216" fmla="*/ 790575 w 2349500"/>
              <a:gd name="connsiteY3216" fmla="*/ 476250 h 1971675"/>
              <a:gd name="connsiteX3217" fmla="*/ 777875 w 2349500"/>
              <a:gd name="connsiteY3217" fmla="*/ 479425 h 1971675"/>
              <a:gd name="connsiteX3218" fmla="*/ 746125 w 2349500"/>
              <a:gd name="connsiteY3218" fmla="*/ 495300 h 1971675"/>
              <a:gd name="connsiteX3219" fmla="*/ 717550 w 2349500"/>
              <a:gd name="connsiteY3219" fmla="*/ 517525 h 1971675"/>
              <a:gd name="connsiteX3220" fmla="*/ 692150 w 2349500"/>
              <a:gd name="connsiteY3220" fmla="*/ 542925 h 1971675"/>
              <a:gd name="connsiteX3221" fmla="*/ 690034 w 2349500"/>
              <a:gd name="connsiteY3221" fmla="*/ 545571 h 1971675"/>
              <a:gd name="connsiteX3222" fmla="*/ 695325 w 2349500"/>
              <a:gd name="connsiteY3222" fmla="*/ 542925 h 1971675"/>
              <a:gd name="connsiteX3223" fmla="*/ 717550 w 2349500"/>
              <a:gd name="connsiteY3223" fmla="*/ 542925 h 1971675"/>
              <a:gd name="connsiteX3224" fmla="*/ 733425 w 2349500"/>
              <a:gd name="connsiteY3224" fmla="*/ 546100 h 1971675"/>
              <a:gd name="connsiteX3225" fmla="*/ 749300 w 2349500"/>
              <a:gd name="connsiteY3225" fmla="*/ 549275 h 1971675"/>
              <a:gd name="connsiteX3226" fmla="*/ 762000 w 2349500"/>
              <a:gd name="connsiteY3226" fmla="*/ 555625 h 1971675"/>
              <a:gd name="connsiteX3227" fmla="*/ 771525 w 2349500"/>
              <a:gd name="connsiteY3227" fmla="*/ 565150 h 1971675"/>
              <a:gd name="connsiteX3228" fmla="*/ 777875 w 2349500"/>
              <a:gd name="connsiteY3228" fmla="*/ 571500 h 1971675"/>
              <a:gd name="connsiteX3229" fmla="*/ 784225 w 2349500"/>
              <a:gd name="connsiteY3229" fmla="*/ 584200 h 1971675"/>
              <a:gd name="connsiteX3230" fmla="*/ 790575 w 2349500"/>
              <a:gd name="connsiteY3230" fmla="*/ 593725 h 1971675"/>
              <a:gd name="connsiteX3231" fmla="*/ 800100 w 2349500"/>
              <a:gd name="connsiteY3231" fmla="*/ 596900 h 1971675"/>
              <a:gd name="connsiteX3232" fmla="*/ 812800 w 2349500"/>
              <a:gd name="connsiteY3232" fmla="*/ 600075 h 1971675"/>
              <a:gd name="connsiteX3233" fmla="*/ 819150 w 2349500"/>
              <a:gd name="connsiteY3233" fmla="*/ 600075 h 1971675"/>
              <a:gd name="connsiteX3234" fmla="*/ 828675 w 2349500"/>
              <a:gd name="connsiteY3234" fmla="*/ 596900 h 1971675"/>
              <a:gd name="connsiteX3235" fmla="*/ 831850 w 2349500"/>
              <a:gd name="connsiteY3235" fmla="*/ 600075 h 1971675"/>
              <a:gd name="connsiteX3236" fmla="*/ 828675 w 2349500"/>
              <a:gd name="connsiteY3236" fmla="*/ 606425 h 1971675"/>
              <a:gd name="connsiteX3237" fmla="*/ 822325 w 2349500"/>
              <a:gd name="connsiteY3237" fmla="*/ 615950 h 1971675"/>
              <a:gd name="connsiteX3238" fmla="*/ 812800 w 2349500"/>
              <a:gd name="connsiteY3238" fmla="*/ 622300 h 1971675"/>
              <a:gd name="connsiteX3239" fmla="*/ 790575 w 2349500"/>
              <a:gd name="connsiteY3239" fmla="*/ 631825 h 1971675"/>
              <a:gd name="connsiteX3240" fmla="*/ 784225 w 2349500"/>
              <a:gd name="connsiteY3240" fmla="*/ 635000 h 1971675"/>
              <a:gd name="connsiteX3241" fmla="*/ 787400 w 2349500"/>
              <a:gd name="connsiteY3241" fmla="*/ 638175 h 1971675"/>
              <a:gd name="connsiteX3242" fmla="*/ 790575 w 2349500"/>
              <a:gd name="connsiteY3242" fmla="*/ 647700 h 1971675"/>
              <a:gd name="connsiteX3243" fmla="*/ 790575 w 2349500"/>
              <a:gd name="connsiteY3243" fmla="*/ 657225 h 1971675"/>
              <a:gd name="connsiteX3244" fmla="*/ 793750 w 2349500"/>
              <a:gd name="connsiteY3244" fmla="*/ 663575 h 1971675"/>
              <a:gd name="connsiteX3245" fmla="*/ 796925 w 2349500"/>
              <a:gd name="connsiteY3245" fmla="*/ 673100 h 1971675"/>
              <a:gd name="connsiteX3246" fmla="*/ 803275 w 2349500"/>
              <a:gd name="connsiteY3246" fmla="*/ 679450 h 1971675"/>
              <a:gd name="connsiteX3247" fmla="*/ 812800 w 2349500"/>
              <a:gd name="connsiteY3247" fmla="*/ 685800 h 1971675"/>
              <a:gd name="connsiteX3248" fmla="*/ 819150 w 2349500"/>
              <a:gd name="connsiteY3248" fmla="*/ 688975 h 1971675"/>
              <a:gd name="connsiteX3249" fmla="*/ 822325 w 2349500"/>
              <a:gd name="connsiteY3249" fmla="*/ 692150 h 1971675"/>
              <a:gd name="connsiteX3250" fmla="*/ 822325 w 2349500"/>
              <a:gd name="connsiteY3250" fmla="*/ 695325 h 1971675"/>
              <a:gd name="connsiteX3251" fmla="*/ 815975 w 2349500"/>
              <a:gd name="connsiteY3251" fmla="*/ 695325 h 1971675"/>
              <a:gd name="connsiteX3252" fmla="*/ 796925 w 2349500"/>
              <a:gd name="connsiteY3252" fmla="*/ 692150 h 1971675"/>
              <a:gd name="connsiteX3253" fmla="*/ 777875 w 2349500"/>
              <a:gd name="connsiteY3253" fmla="*/ 682625 h 1971675"/>
              <a:gd name="connsiteX3254" fmla="*/ 755650 w 2349500"/>
              <a:gd name="connsiteY3254" fmla="*/ 673100 h 1971675"/>
              <a:gd name="connsiteX3255" fmla="*/ 752475 w 2349500"/>
              <a:gd name="connsiteY3255" fmla="*/ 673100 h 1971675"/>
              <a:gd name="connsiteX3256" fmla="*/ 752475 w 2349500"/>
              <a:gd name="connsiteY3256" fmla="*/ 676275 h 1971675"/>
              <a:gd name="connsiteX3257" fmla="*/ 752475 w 2349500"/>
              <a:gd name="connsiteY3257" fmla="*/ 692150 h 1971675"/>
              <a:gd name="connsiteX3258" fmla="*/ 752475 w 2349500"/>
              <a:gd name="connsiteY3258" fmla="*/ 701675 h 1971675"/>
              <a:gd name="connsiteX3259" fmla="*/ 749300 w 2349500"/>
              <a:gd name="connsiteY3259" fmla="*/ 704850 h 1971675"/>
              <a:gd name="connsiteX3260" fmla="*/ 742950 w 2349500"/>
              <a:gd name="connsiteY3260" fmla="*/ 708025 h 1971675"/>
              <a:gd name="connsiteX3261" fmla="*/ 739775 w 2349500"/>
              <a:gd name="connsiteY3261" fmla="*/ 704850 h 1971675"/>
              <a:gd name="connsiteX3262" fmla="*/ 736600 w 2349500"/>
              <a:gd name="connsiteY3262" fmla="*/ 698500 h 1971675"/>
              <a:gd name="connsiteX3263" fmla="*/ 730250 w 2349500"/>
              <a:gd name="connsiteY3263" fmla="*/ 692150 h 1971675"/>
              <a:gd name="connsiteX3264" fmla="*/ 708025 w 2349500"/>
              <a:gd name="connsiteY3264" fmla="*/ 676275 h 1971675"/>
              <a:gd name="connsiteX3265" fmla="*/ 698500 w 2349500"/>
              <a:gd name="connsiteY3265" fmla="*/ 666750 h 1971675"/>
              <a:gd name="connsiteX3266" fmla="*/ 692150 w 2349500"/>
              <a:gd name="connsiteY3266" fmla="*/ 657225 h 1971675"/>
              <a:gd name="connsiteX3267" fmla="*/ 685800 w 2349500"/>
              <a:gd name="connsiteY3267" fmla="*/ 641350 h 1971675"/>
              <a:gd name="connsiteX3268" fmla="*/ 679450 w 2349500"/>
              <a:gd name="connsiteY3268" fmla="*/ 635000 h 1971675"/>
              <a:gd name="connsiteX3269" fmla="*/ 676275 w 2349500"/>
              <a:gd name="connsiteY3269" fmla="*/ 635000 h 1971675"/>
              <a:gd name="connsiteX3270" fmla="*/ 676275 w 2349500"/>
              <a:gd name="connsiteY3270" fmla="*/ 638175 h 1971675"/>
              <a:gd name="connsiteX3271" fmla="*/ 679450 w 2349500"/>
              <a:gd name="connsiteY3271" fmla="*/ 641350 h 1971675"/>
              <a:gd name="connsiteX3272" fmla="*/ 682625 w 2349500"/>
              <a:gd name="connsiteY3272" fmla="*/ 657225 h 1971675"/>
              <a:gd name="connsiteX3273" fmla="*/ 682625 w 2349500"/>
              <a:gd name="connsiteY3273" fmla="*/ 679450 h 1971675"/>
              <a:gd name="connsiteX3274" fmla="*/ 682625 w 2349500"/>
              <a:gd name="connsiteY3274" fmla="*/ 708025 h 1971675"/>
              <a:gd name="connsiteX3275" fmla="*/ 685800 w 2349500"/>
              <a:gd name="connsiteY3275" fmla="*/ 733425 h 1971675"/>
              <a:gd name="connsiteX3276" fmla="*/ 685800 w 2349500"/>
              <a:gd name="connsiteY3276" fmla="*/ 742950 h 1971675"/>
              <a:gd name="connsiteX3277" fmla="*/ 685800 w 2349500"/>
              <a:gd name="connsiteY3277" fmla="*/ 746125 h 1971675"/>
              <a:gd name="connsiteX3278" fmla="*/ 682625 w 2349500"/>
              <a:gd name="connsiteY3278" fmla="*/ 746125 h 1971675"/>
              <a:gd name="connsiteX3279" fmla="*/ 669925 w 2349500"/>
              <a:gd name="connsiteY3279" fmla="*/ 736600 h 1971675"/>
              <a:gd name="connsiteX3280" fmla="*/ 660400 w 2349500"/>
              <a:gd name="connsiteY3280" fmla="*/ 727075 h 1971675"/>
              <a:gd name="connsiteX3281" fmla="*/ 650875 w 2349500"/>
              <a:gd name="connsiteY3281" fmla="*/ 723900 h 1971675"/>
              <a:gd name="connsiteX3282" fmla="*/ 647700 w 2349500"/>
              <a:gd name="connsiteY3282" fmla="*/ 723900 h 1971675"/>
              <a:gd name="connsiteX3283" fmla="*/ 647700 w 2349500"/>
              <a:gd name="connsiteY3283" fmla="*/ 727075 h 1971675"/>
              <a:gd name="connsiteX3284" fmla="*/ 638175 w 2349500"/>
              <a:gd name="connsiteY3284" fmla="*/ 739775 h 1971675"/>
              <a:gd name="connsiteX3285" fmla="*/ 622300 w 2349500"/>
              <a:gd name="connsiteY3285" fmla="*/ 755650 h 1971675"/>
              <a:gd name="connsiteX3286" fmla="*/ 612775 w 2349500"/>
              <a:gd name="connsiteY3286" fmla="*/ 765175 h 1971675"/>
              <a:gd name="connsiteX3287" fmla="*/ 615950 w 2349500"/>
              <a:gd name="connsiteY3287" fmla="*/ 765175 h 1971675"/>
              <a:gd name="connsiteX3288" fmla="*/ 619125 w 2349500"/>
              <a:gd name="connsiteY3288" fmla="*/ 765175 h 1971675"/>
              <a:gd name="connsiteX3289" fmla="*/ 631825 w 2349500"/>
              <a:gd name="connsiteY3289" fmla="*/ 765175 h 1971675"/>
              <a:gd name="connsiteX3290" fmla="*/ 635000 w 2349500"/>
              <a:gd name="connsiteY3290" fmla="*/ 765175 h 1971675"/>
              <a:gd name="connsiteX3291" fmla="*/ 641350 w 2349500"/>
              <a:gd name="connsiteY3291" fmla="*/ 765175 h 1971675"/>
              <a:gd name="connsiteX3292" fmla="*/ 647700 w 2349500"/>
              <a:gd name="connsiteY3292" fmla="*/ 768350 h 1971675"/>
              <a:gd name="connsiteX3293" fmla="*/ 650875 w 2349500"/>
              <a:gd name="connsiteY3293" fmla="*/ 771525 h 1971675"/>
              <a:gd name="connsiteX3294" fmla="*/ 657225 w 2349500"/>
              <a:gd name="connsiteY3294" fmla="*/ 777875 h 1971675"/>
              <a:gd name="connsiteX3295" fmla="*/ 660400 w 2349500"/>
              <a:gd name="connsiteY3295" fmla="*/ 784225 h 1971675"/>
              <a:gd name="connsiteX3296" fmla="*/ 663575 w 2349500"/>
              <a:gd name="connsiteY3296" fmla="*/ 793750 h 1971675"/>
              <a:gd name="connsiteX3297" fmla="*/ 660400 w 2349500"/>
              <a:gd name="connsiteY3297" fmla="*/ 812800 h 1971675"/>
              <a:gd name="connsiteX3298" fmla="*/ 650875 w 2349500"/>
              <a:gd name="connsiteY3298" fmla="*/ 841375 h 1971675"/>
              <a:gd name="connsiteX3299" fmla="*/ 641350 w 2349500"/>
              <a:gd name="connsiteY3299" fmla="*/ 879475 h 1971675"/>
              <a:gd name="connsiteX3300" fmla="*/ 639234 w 2349500"/>
              <a:gd name="connsiteY3300" fmla="*/ 911225 h 1971675"/>
              <a:gd name="connsiteX3301" fmla="*/ 641350 w 2349500"/>
              <a:gd name="connsiteY3301" fmla="*/ 898525 h 1971675"/>
              <a:gd name="connsiteX3302" fmla="*/ 644525 w 2349500"/>
              <a:gd name="connsiteY3302" fmla="*/ 879475 h 1971675"/>
              <a:gd name="connsiteX3303" fmla="*/ 650875 w 2349500"/>
              <a:gd name="connsiteY3303" fmla="*/ 860425 h 1971675"/>
              <a:gd name="connsiteX3304" fmla="*/ 660400 w 2349500"/>
              <a:gd name="connsiteY3304" fmla="*/ 841375 h 1971675"/>
              <a:gd name="connsiteX3305" fmla="*/ 673100 w 2349500"/>
              <a:gd name="connsiteY3305" fmla="*/ 822325 h 1971675"/>
              <a:gd name="connsiteX3306" fmla="*/ 688975 w 2349500"/>
              <a:gd name="connsiteY3306" fmla="*/ 803275 h 1971675"/>
              <a:gd name="connsiteX3307" fmla="*/ 708025 w 2349500"/>
              <a:gd name="connsiteY3307" fmla="*/ 784225 h 1971675"/>
              <a:gd name="connsiteX3308" fmla="*/ 733425 w 2349500"/>
              <a:gd name="connsiteY3308" fmla="*/ 765175 h 1971675"/>
              <a:gd name="connsiteX3309" fmla="*/ 758825 w 2349500"/>
              <a:gd name="connsiteY3309" fmla="*/ 749300 h 1971675"/>
              <a:gd name="connsiteX3310" fmla="*/ 793750 w 2349500"/>
              <a:gd name="connsiteY3310" fmla="*/ 736600 h 1971675"/>
              <a:gd name="connsiteX3311" fmla="*/ 809625 w 2349500"/>
              <a:gd name="connsiteY3311" fmla="*/ 727075 h 1971675"/>
              <a:gd name="connsiteX3312" fmla="*/ 825500 w 2349500"/>
              <a:gd name="connsiteY3312" fmla="*/ 720725 h 1971675"/>
              <a:gd name="connsiteX3313" fmla="*/ 838200 w 2349500"/>
              <a:gd name="connsiteY3313" fmla="*/ 708025 h 1971675"/>
              <a:gd name="connsiteX3314" fmla="*/ 847725 w 2349500"/>
              <a:gd name="connsiteY3314" fmla="*/ 698500 h 1971675"/>
              <a:gd name="connsiteX3315" fmla="*/ 857250 w 2349500"/>
              <a:gd name="connsiteY3315" fmla="*/ 685800 h 1971675"/>
              <a:gd name="connsiteX3316" fmla="*/ 869950 w 2349500"/>
              <a:gd name="connsiteY3316" fmla="*/ 673100 h 1971675"/>
              <a:gd name="connsiteX3317" fmla="*/ 885825 w 2349500"/>
              <a:gd name="connsiteY3317" fmla="*/ 666750 h 1971675"/>
              <a:gd name="connsiteX3318" fmla="*/ 901700 w 2349500"/>
              <a:gd name="connsiteY3318" fmla="*/ 660400 h 1971675"/>
              <a:gd name="connsiteX3319" fmla="*/ 914400 w 2349500"/>
              <a:gd name="connsiteY3319" fmla="*/ 657225 h 1971675"/>
              <a:gd name="connsiteX3320" fmla="*/ 920750 w 2349500"/>
              <a:gd name="connsiteY3320" fmla="*/ 650875 h 1971675"/>
              <a:gd name="connsiteX3321" fmla="*/ 920750 w 2349500"/>
              <a:gd name="connsiteY3321" fmla="*/ 644525 h 1971675"/>
              <a:gd name="connsiteX3322" fmla="*/ 920750 w 2349500"/>
              <a:gd name="connsiteY3322" fmla="*/ 638175 h 1971675"/>
              <a:gd name="connsiteX3323" fmla="*/ 923925 w 2349500"/>
              <a:gd name="connsiteY3323" fmla="*/ 631825 h 1971675"/>
              <a:gd name="connsiteX3324" fmla="*/ 927100 w 2349500"/>
              <a:gd name="connsiteY3324" fmla="*/ 631825 h 1971675"/>
              <a:gd name="connsiteX3325" fmla="*/ 933450 w 2349500"/>
              <a:gd name="connsiteY3325" fmla="*/ 638175 h 1971675"/>
              <a:gd name="connsiteX3326" fmla="*/ 936625 w 2349500"/>
              <a:gd name="connsiteY3326" fmla="*/ 647700 h 1971675"/>
              <a:gd name="connsiteX3327" fmla="*/ 936625 w 2349500"/>
              <a:gd name="connsiteY3327" fmla="*/ 657225 h 1971675"/>
              <a:gd name="connsiteX3328" fmla="*/ 930275 w 2349500"/>
              <a:gd name="connsiteY3328" fmla="*/ 666750 h 1971675"/>
              <a:gd name="connsiteX3329" fmla="*/ 923925 w 2349500"/>
              <a:gd name="connsiteY3329" fmla="*/ 676275 h 1971675"/>
              <a:gd name="connsiteX3330" fmla="*/ 908050 w 2349500"/>
              <a:gd name="connsiteY3330" fmla="*/ 692150 h 1971675"/>
              <a:gd name="connsiteX3331" fmla="*/ 895350 w 2349500"/>
              <a:gd name="connsiteY3331" fmla="*/ 704850 h 1971675"/>
              <a:gd name="connsiteX3332" fmla="*/ 876300 w 2349500"/>
              <a:gd name="connsiteY3332" fmla="*/ 714375 h 1971675"/>
              <a:gd name="connsiteX3333" fmla="*/ 850900 w 2349500"/>
              <a:gd name="connsiteY3333" fmla="*/ 723900 h 1971675"/>
              <a:gd name="connsiteX3334" fmla="*/ 815975 w 2349500"/>
              <a:gd name="connsiteY3334" fmla="*/ 736600 h 1971675"/>
              <a:gd name="connsiteX3335" fmla="*/ 806450 w 2349500"/>
              <a:gd name="connsiteY3335" fmla="*/ 746125 h 1971675"/>
              <a:gd name="connsiteX3336" fmla="*/ 812800 w 2349500"/>
              <a:gd name="connsiteY3336" fmla="*/ 746125 h 1971675"/>
              <a:gd name="connsiteX3337" fmla="*/ 847725 w 2349500"/>
              <a:gd name="connsiteY3337" fmla="*/ 749300 h 1971675"/>
              <a:gd name="connsiteX3338" fmla="*/ 885825 w 2349500"/>
              <a:gd name="connsiteY3338" fmla="*/ 752475 h 1971675"/>
              <a:gd name="connsiteX3339" fmla="*/ 895350 w 2349500"/>
              <a:gd name="connsiteY3339" fmla="*/ 752475 h 1971675"/>
              <a:gd name="connsiteX3340" fmla="*/ 901700 w 2349500"/>
              <a:gd name="connsiteY3340" fmla="*/ 749300 h 1971675"/>
              <a:gd name="connsiteX3341" fmla="*/ 908050 w 2349500"/>
              <a:gd name="connsiteY3341" fmla="*/ 742950 h 1971675"/>
              <a:gd name="connsiteX3342" fmla="*/ 914400 w 2349500"/>
              <a:gd name="connsiteY3342" fmla="*/ 736600 h 1971675"/>
              <a:gd name="connsiteX3343" fmla="*/ 923925 w 2349500"/>
              <a:gd name="connsiteY3343" fmla="*/ 727075 h 1971675"/>
              <a:gd name="connsiteX3344" fmla="*/ 933450 w 2349500"/>
              <a:gd name="connsiteY3344" fmla="*/ 717550 h 1971675"/>
              <a:gd name="connsiteX3345" fmla="*/ 949325 w 2349500"/>
              <a:gd name="connsiteY3345" fmla="*/ 708025 h 1971675"/>
              <a:gd name="connsiteX3346" fmla="*/ 968375 w 2349500"/>
              <a:gd name="connsiteY3346" fmla="*/ 701675 h 1971675"/>
              <a:gd name="connsiteX3347" fmla="*/ 984250 w 2349500"/>
              <a:gd name="connsiteY3347" fmla="*/ 695325 h 1971675"/>
              <a:gd name="connsiteX3348" fmla="*/ 996950 w 2349500"/>
              <a:gd name="connsiteY3348" fmla="*/ 685800 h 1971675"/>
              <a:gd name="connsiteX3349" fmla="*/ 1006475 w 2349500"/>
              <a:gd name="connsiteY3349" fmla="*/ 679450 h 1971675"/>
              <a:gd name="connsiteX3350" fmla="*/ 1016000 w 2349500"/>
              <a:gd name="connsiteY3350" fmla="*/ 666750 h 1971675"/>
              <a:gd name="connsiteX3351" fmla="*/ 1019175 w 2349500"/>
              <a:gd name="connsiteY3351" fmla="*/ 660400 h 1971675"/>
              <a:gd name="connsiteX3352" fmla="*/ 1022350 w 2349500"/>
              <a:gd name="connsiteY3352" fmla="*/ 660400 h 1971675"/>
              <a:gd name="connsiteX3353" fmla="*/ 1025525 w 2349500"/>
              <a:gd name="connsiteY3353" fmla="*/ 663575 h 1971675"/>
              <a:gd name="connsiteX3354" fmla="*/ 1025525 w 2349500"/>
              <a:gd name="connsiteY3354" fmla="*/ 669925 h 1971675"/>
              <a:gd name="connsiteX3355" fmla="*/ 1022350 w 2349500"/>
              <a:gd name="connsiteY3355" fmla="*/ 682625 h 1971675"/>
              <a:gd name="connsiteX3356" fmla="*/ 1012825 w 2349500"/>
              <a:gd name="connsiteY3356" fmla="*/ 698500 h 1971675"/>
              <a:gd name="connsiteX3357" fmla="*/ 1000125 w 2349500"/>
              <a:gd name="connsiteY3357" fmla="*/ 717550 h 1971675"/>
              <a:gd name="connsiteX3358" fmla="*/ 987425 w 2349500"/>
              <a:gd name="connsiteY3358" fmla="*/ 730250 h 1971675"/>
              <a:gd name="connsiteX3359" fmla="*/ 971550 w 2349500"/>
              <a:gd name="connsiteY3359" fmla="*/ 739775 h 1971675"/>
              <a:gd name="connsiteX3360" fmla="*/ 955675 w 2349500"/>
              <a:gd name="connsiteY3360" fmla="*/ 746125 h 1971675"/>
              <a:gd name="connsiteX3361" fmla="*/ 930275 w 2349500"/>
              <a:gd name="connsiteY3361" fmla="*/ 755650 h 1971675"/>
              <a:gd name="connsiteX3362" fmla="*/ 923925 w 2349500"/>
              <a:gd name="connsiteY3362" fmla="*/ 755650 h 1971675"/>
              <a:gd name="connsiteX3363" fmla="*/ 923925 w 2349500"/>
              <a:gd name="connsiteY3363" fmla="*/ 758825 h 1971675"/>
              <a:gd name="connsiteX3364" fmla="*/ 930275 w 2349500"/>
              <a:gd name="connsiteY3364" fmla="*/ 762000 h 1971675"/>
              <a:gd name="connsiteX3365" fmla="*/ 942975 w 2349500"/>
              <a:gd name="connsiteY3365" fmla="*/ 765175 h 1971675"/>
              <a:gd name="connsiteX3366" fmla="*/ 968375 w 2349500"/>
              <a:gd name="connsiteY3366" fmla="*/ 768350 h 1971675"/>
              <a:gd name="connsiteX3367" fmla="*/ 987425 w 2349500"/>
              <a:gd name="connsiteY3367" fmla="*/ 771525 h 1971675"/>
              <a:gd name="connsiteX3368" fmla="*/ 987425 w 2349500"/>
              <a:gd name="connsiteY3368" fmla="*/ 768350 h 1971675"/>
              <a:gd name="connsiteX3369" fmla="*/ 990600 w 2349500"/>
              <a:gd name="connsiteY3369" fmla="*/ 758825 h 1971675"/>
              <a:gd name="connsiteX3370" fmla="*/ 1000125 w 2349500"/>
              <a:gd name="connsiteY3370" fmla="*/ 742950 h 1971675"/>
              <a:gd name="connsiteX3371" fmla="*/ 1012825 w 2349500"/>
              <a:gd name="connsiteY3371" fmla="*/ 730250 h 1971675"/>
              <a:gd name="connsiteX3372" fmla="*/ 1025525 w 2349500"/>
              <a:gd name="connsiteY3372" fmla="*/ 727075 h 1971675"/>
              <a:gd name="connsiteX3373" fmla="*/ 1041400 w 2349500"/>
              <a:gd name="connsiteY3373" fmla="*/ 727075 h 1971675"/>
              <a:gd name="connsiteX3374" fmla="*/ 1054100 w 2349500"/>
              <a:gd name="connsiteY3374" fmla="*/ 733425 h 1971675"/>
              <a:gd name="connsiteX3375" fmla="*/ 1066800 w 2349500"/>
              <a:gd name="connsiteY3375" fmla="*/ 739775 h 1971675"/>
              <a:gd name="connsiteX3376" fmla="*/ 1069975 w 2349500"/>
              <a:gd name="connsiteY3376" fmla="*/ 749300 h 1971675"/>
              <a:gd name="connsiteX3377" fmla="*/ 1073150 w 2349500"/>
              <a:gd name="connsiteY3377" fmla="*/ 755650 h 1971675"/>
              <a:gd name="connsiteX3378" fmla="*/ 1069975 w 2349500"/>
              <a:gd name="connsiteY3378" fmla="*/ 755650 h 1971675"/>
              <a:gd name="connsiteX3379" fmla="*/ 1066800 w 2349500"/>
              <a:gd name="connsiteY3379" fmla="*/ 755650 h 1971675"/>
              <a:gd name="connsiteX3380" fmla="*/ 1060450 w 2349500"/>
              <a:gd name="connsiteY3380" fmla="*/ 752475 h 1971675"/>
              <a:gd name="connsiteX3381" fmla="*/ 1050925 w 2349500"/>
              <a:gd name="connsiteY3381" fmla="*/ 755650 h 1971675"/>
              <a:gd name="connsiteX3382" fmla="*/ 1044575 w 2349500"/>
              <a:gd name="connsiteY3382" fmla="*/ 762000 h 1971675"/>
              <a:gd name="connsiteX3383" fmla="*/ 1043214 w 2349500"/>
              <a:gd name="connsiteY3383" fmla="*/ 767443 h 1971675"/>
              <a:gd name="connsiteX3384" fmla="*/ 1063625 w 2349500"/>
              <a:gd name="connsiteY3384" fmla="*/ 765175 h 1971675"/>
              <a:gd name="connsiteX3385" fmla="*/ 1095375 w 2349500"/>
              <a:gd name="connsiteY3385" fmla="*/ 755650 h 1971675"/>
              <a:gd name="connsiteX3386" fmla="*/ 1103607 w 2349500"/>
              <a:gd name="connsiteY3386" fmla="*/ 752123 h 1971675"/>
              <a:gd name="connsiteX3387" fmla="*/ 1101725 w 2349500"/>
              <a:gd name="connsiteY3387" fmla="*/ 749300 h 1971675"/>
              <a:gd name="connsiteX3388" fmla="*/ 1098550 w 2349500"/>
              <a:gd name="connsiteY3388" fmla="*/ 736600 h 1971675"/>
              <a:gd name="connsiteX3389" fmla="*/ 1101725 w 2349500"/>
              <a:gd name="connsiteY3389" fmla="*/ 723900 h 1971675"/>
              <a:gd name="connsiteX3390" fmla="*/ 1108075 w 2349500"/>
              <a:gd name="connsiteY3390" fmla="*/ 711200 h 1971675"/>
              <a:gd name="connsiteX3391" fmla="*/ 1120775 w 2349500"/>
              <a:gd name="connsiteY3391" fmla="*/ 704850 h 1971675"/>
              <a:gd name="connsiteX3392" fmla="*/ 1133475 w 2349500"/>
              <a:gd name="connsiteY3392" fmla="*/ 701675 h 1971675"/>
              <a:gd name="connsiteX3393" fmla="*/ 1146175 w 2349500"/>
              <a:gd name="connsiteY3393" fmla="*/ 704850 h 1971675"/>
              <a:gd name="connsiteX3394" fmla="*/ 1158875 w 2349500"/>
              <a:gd name="connsiteY3394" fmla="*/ 711200 h 1971675"/>
              <a:gd name="connsiteX3395" fmla="*/ 1165225 w 2349500"/>
              <a:gd name="connsiteY3395" fmla="*/ 698500 h 1971675"/>
              <a:gd name="connsiteX3396" fmla="*/ 1171575 w 2349500"/>
              <a:gd name="connsiteY3396" fmla="*/ 679450 h 1971675"/>
              <a:gd name="connsiteX3397" fmla="*/ 1177925 w 2349500"/>
              <a:gd name="connsiteY3397" fmla="*/ 660400 h 1971675"/>
              <a:gd name="connsiteX3398" fmla="*/ 1177925 w 2349500"/>
              <a:gd name="connsiteY3398" fmla="*/ 638175 h 1971675"/>
              <a:gd name="connsiteX3399" fmla="*/ 1177925 w 2349500"/>
              <a:gd name="connsiteY3399" fmla="*/ 619125 h 1971675"/>
              <a:gd name="connsiteX3400" fmla="*/ 1171575 w 2349500"/>
              <a:gd name="connsiteY3400" fmla="*/ 606425 h 1971675"/>
              <a:gd name="connsiteX3401" fmla="*/ 1162050 w 2349500"/>
              <a:gd name="connsiteY3401" fmla="*/ 593725 h 1971675"/>
              <a:gd name="connsiteX3402" fmla="*/ 1152525 w 2349500"/>
              <a:gd name="connsiteY3402" fmla="*/ 590550 h 1971675"/>
              <a:gd name="connsiteX3403" fmla="*/ 1143000 w 2349500"/>
              <a:gd name="connsiteY3403" fmla="*/ 587375 h 1971675"/>
              <a:gd name="connsiteX3404" fmla="*/ 1133475 w 2349500"/>
              <a:gd name="connsiteY3404" fmla="*/ 587375 h 1971675"/>
              <a:gd name="connsiteX3405" fmla="*/ 1117600 w 2349500"/>
              <a:gd name="connsiteY3405" fmla="*/ 590550 h 1971675"/>
              <a:gd name="connsiteX3406" fmla="*/ 1108075 w 2349500"/>
              <a:gd name="connsiteY3406" fmla="*/ 593725 h 1971675"/>
              <a:gd name="connsiteX3407" fmla="*/ 1095375 w 2349500"/>
              <a:gd name="connsiteY3407" fmla="*/ 596900 h 1971675"/>
              <a:gd name="connsiteX3408" fmla="*/ 1089025 w 2349500"/>
              <a:gd name="connsiteY3408" fmla="*/ 593725 h 1971675"/>
              <a:gd name="connsiteX3409" fmla="*/ 1085850 w 2349500"/>
              <a:gd name="connsiteY3409" fmla="*/ 587375 h 1971675"/>
              <a:gd name="connsiteX3410" fmla="*/ 1089025 w 2349500"/>
              <a:gd name="connsiteY3410" fmla="*/ 574675 h 1971675"/>
              <a:gd name="connsiteX3411" fmla="*/ 1095375 w 2349500"/>
              <a:gd name="connsiteY3411" fmla="*/ 565150 h 1971675"/>
              <a:gd name="connsiteX3412" fmla="*/ 1104900 w 2349500"/>
              <a:gd name="connsiteY3412" fmla="*/ 558800 h 1971675"/>
              <a:gd name="connsiteX3413" fmla="*/ 1117600 w 2349500"/>
              <a:gd name="connsiteY3413" fmla="*/ 555625 h 1971675"/>
              <a:gd name="connsiteX3414" fmla="*/ 1133475 w 2349500"/>
              <a:gd name="connsiteY3414" fmla="*/ 558800 h 1971675"/>
              <a:gd name="connsiteX3415" fmla="*/ 1149350 w 2349500"/>
              <a:gd name="connsiteY3415" fmla="*/ 561975 h 1971675"/>
              <a:gd name="connsiteX3416" fmla="*/ 1162050 w 2349500"/>
              <a:gd name="connsiteY3416" fmla="*/ 568325 h 1971675"/>
              <a:gd name="connsiteX3417" fmla="*/ 1171575 w 2349500"/>
              <a:gd name="connsiteY3417" fmla="*/ 581025 h 1971675"/>
              <a:gd name="connsiteX3418" fmla="*/ 1177925 w 2349500"/>
              <a:gd name="connsiteY3418" fmla="*/ 593725 h 1971675"/>
              <a:gd name="connsiteX3419" fmla="*/ 1184275 w 2349500"/>
              <a:gd name="connsiteY3419" fmla="*/ 606425 h 1971675"/>
              <a:gd name="connsiteX3420" fmla="*/ 1187450 w 2349500"/>
              <a:gd name="connsiteY3420" fmla="*/ 622300 h 1971675"/>
              <a:gd name="connsiteX3421" fmla="*/ 1187450 w 2349500"/>
              <a:gd name="connsiteY3421" fmla="*/ 641350 h 1971675"/>
              <a:gd name="connsiteX3422" fmla="*/ 1184275 w 2349500"/>
              <a:gd name="connsiteY3422" fmla="*/ 673100 h 1971675"/>
              <a:gd name="connsiteX3423" fmla="*/ 1177925 w 2349500"/>
              <a:gd name="connsiteY3423" fmla="*/ 698500 h 1971675"/>
              <a:gd name="connsiteX3424" fmla="*/ 1165225 w 2349500"/>
              <a:gd name="connsiteY3424" fmla="*/ 720725 h 1971675"/>
              <a:gd name="connsiteX3425" fmla="*/ 1164167 w 2349500"/>
              <a:gd name="connsiteY3425" fmla="*/ 721784 h 1971675"/>
              <a:gd name="connsiteX3426" fmla="*/ 1165225 w 2349500"/>
              <a:gd name="connsiteY3426" fmla="*/ 723900 h 1971675"/>
              <a:gd name="connsiteX3427" fmla="*/ 1168400 w 2349500"/>
              <a:gd name="connsiteY3427" fmla="*/ 736600 h 1971675"/>
              <a:gd name="connsiteX3428" fmla="*/ 1165225 w 2349500"/>
              <a:gd name="connsiteY3428" fmla="*/ 749300 h 1971675"/>
              <a:gd name="connsiteX3429" fmla="*/ 1158875 w 2349500"/>
              <a:gd name="connsiteY3429" fmla="*/ 758825 h 1971675"/>
              <a:gd name="connsiteX3430" fmla="*/ 1146175 w 2349500"/>
              <a:gd name="connsiteY3430" fmla="*/ 768350 h 1971675"/>
              <a:gd name="connsiteX3431" fmla="*/ 1133475 w 2349500"/>
              <a:gd name="connsiteY3431" fmla="*/ 771525 h 1971675"/>
              <a:gd name="connsiteX3432" fmla="*/ 1120775 w 2349500"/>
              <a:gd name="connsiteY3432" fmla="*/ 768350 h 1971675"/>
              <a:gd name="connsiteX3433" fmla="*/ 1110769 w 2349500"/>
              <a:gd name="connsiteY3433" fmla="*/ 760846 h 1971675"/>
              <a:gd name="connsiteX3434" fmla="*/ 1108075 w 2349500"/>
              <a:gd name="connsiteY3434" fmla="*/ 762000 h 1971675"/>
              <a:gd name="connsiteX3435" fmla="*/ 1066800 w 2349500"/>
              <a:gd name="connsiteY3435" fmla="*/ 774700 h 1971675"/>
              <a:gd name="connsiteX3436" fmla="*/ 1044575 w 2349500"/>
              <a:gd name="connsiteY3436" fmla="*/ 781050 h 1971675"/>
              <a:gd name="connsiteX3437" fmla="*/ 1047750 w 2349500"/>
              <a:gd name="connsiteY3437" fmla="*/ 787400 h 1971675"/>
              <a:gd name="connsiteX3438" fmla="*/ 1054100 w 2349500"/>
              <a:gd name="connsiteY3438" fmla="*/ 790575 h 1971675"/>
              <a:gd name="connsiteX3439" fmla="*/ 1063625 w 2349500"/>
              <a:gd name="connsiteY3439" fmla="*/ 790575 h 1971675"/>
              <a:gd name="connsiteX3440" fmla="*/ 1069975 w 2349500"/>
              <a:gd name="connsiteY3440" fmla="*/ 787400 h 1971675"/>
              <a:gd name="connsiteX3441" fmla="*/ 1076325 w 2349500"/>
              <a:gd name="connsiteY3441" fmla="*/ 784225 h 1971675"/>
              <a:gd name="connsiteX3442" fmla="*/ 1079500 w 2349500"/>
              <a:gd name="connsiteY3442" fmla="*/ 784225 h 1971675"/>
              <a:gd name="connsiteX3443" fmla="*/ 1082675 w 2349500"/>
              <a:gd name="connsiteY3443" fmla="*/ 787400 h 1971675"/>
              <a:gd name="connsiteX3444" fmla="*/ 1085850 w 2349500"/>
              <a:gd name="connsiteY3444" fmla="*/ 793750 h 1971675"/>
              <a:gd name="connsiteX3445" fmla="*/ 1082675 w 2349500"/>
              <a:gd name="connsiteY3445" fmla="*/ 806450 h 1971675"/>
              <a:gd name="connsiteX3446" fmla="*/ 1073150 w 2349500"/>
              <a:gd name="connsiteY3446" fmla="*/ 819150 h 1971675"/>
              <a:gd name="connsiteX3447" fmla="*/ 1060450 w 2349500"/>
              <a:gd name="connsiteY3447" fmla="*/ 828675 h 1971675"/>
              <a:gd name="connsiteX3448" fmla="*/ 1054100 w 2349500"/>
              <a:gd name="connsiteY3448" fmla="*/ 831850 h 1971675"/>
              <a:gd name="connsiteX3449" fmla="*/ 1044575 w 2349500"/>
              <a:gd name="connsiteY3449" fmla="*/ 835025 h 1971675"/>
              <a:gd name="connsiteX3450" fmla="*/ 1035050 w 2349500"/>
              <a:gd name="connsiteY3450" fmla="*/ 831850 h 1971675"/>
              <a:gd name="connsiteX3451" fmla="*/ 1025525 w 2349500"/>
              <a:gd name="connsiteY3451" fmla="*/ 831850 h 1971675"/>
              <a:gd name="connsiteX3452" fmla="*/ 1006475 w 2349500"/>
              <a:gd name="connsiteY3452" fmla="*/ 819150 h 1971675"/>
              <a:gd name="connsiteX3453" fmla="*/ 1000125 w 2349500"/>
              <a:gd name="connsiteY3453" fmla="*/ 812800 h 1971675"/>
              <a:gd name="connsiteX3454" fmla="*/ 993775 w 2349500"/>
              <a:gd name="connsiteY3454" fmla="*/ 803275 h 1971675"/>
              <a:gd name="connsiteX3455" fmla="*/ 990600 w 2349500"/>
              <a:gd name="connsiteY3455" fmla="*/ 793750 h 1971675"/>
              <a:gd name="connsiteX3456" fmla="*/ 988219 w 2349500"/>
              <a:gd name="connsiteY3456" fmla="*/ 784225 h 1971675"/>
              <a:gd name="connsiteX3457" fmla="*/ 987425 w 2349500"/>
              <a:gd name="connsiteY3457" fmla="*/ 784225 h 1971675"/>
              <a:gd name="connsiteX3458" fmla="*/ 955675 w 2349500"/>
              <a:gd name="connsiteY3458" fmla="*/ 781050 h 1971675"/>
              <a:gd name="connsiteX3459" fmla="*/ 930275 w 2349500"/>
              <a:gd name="connsiteY3459" fmla="*/ 774700 h 1971675"/>
              <a:gd name="connsiteX3460" fmla="*/ 908050 w 2349500"/>
              <a:gd name="connsiteY3460" fmla="*/ 768350 h 1971675"/>
              <a:gd name="connsiteX3461" fmla="*/ 898525 w 2349500"/>
              <a:gd name="connsiteY3461" fmla="*/ 768350 h 1971675"/>
              <a:gd name="connsiteX3462" fmla="*/ 885825 w 2349500"/>
              <a:gd name="connsiteY3462" fmla="*/ 768350 h 1971675"/>
              <a:gd name="connsiteX3463" fmla="*/ 882650 w 2349500"/>
              <a:gd name="connsiteY3463" fmla="*/ 768350 h 1971675"/>
              <a:gd name="connsiteX3464" fmla="*/ 882650 w 2349500"/>
              <a:gd name="connsiteY3464" fmla="*/ 771525 h 1971675"/>
              <a:gd name="connsiteX3465" fmla="*/ 892175 w 2349500"/>
              <a:gd name="connsiteY3465" fmla="*/ 777875 h 1971675"/>
              <a:gd name="connsiteX3466" fmla="*/ 908050 w 2349500"/>
              <a:gd name="connsiteY3466" fmla="*/ 784225 h 1971675"/>
              <a:gd name="connsiteX3467" fmla="*/ 920750 w 2349500"/>
              <a:gd name="connsiteY3467" fmla="*/ 787400 h 1971675"/>
              <a:gd name="connsiteX3468" fmla="*/ 936625 w 2349500"/>
              <a:gd name="connsiteY3468" fmla="*/ 793750 h 1971675"/>
              <a:gd name="connsiteX3469" fmla="*/ 952500 w 2349500"/>
              <a:gd name="connsiteY3469" fmla="*/ 806450 h 1971675"/>
              <a:gd name="connsiteX3470" fmla="*/ 971550 w 2349500"/>
              <a:gd name="connsiteY3470" fmla="*/ 822325 h 1971675"/>
              <a:gd name="connsiteX3471" fmla="*/ 984250 w 2349500"/>
              <a:gd name="connsiteY3471" fmla="*/ 838200 h 1971675"/>
              <a:gd name="connsiteX3472" fmla="*/ 987425 w 2349500"/>
              <a:gd name="connsiteY3472" fmla="*/ 854075 h 1971675"/>
              <a:gd name="connsiteX3473" fmla="*/ 987425 w 2349500"/>
              <a:gd name="connsiteY3473" fmla="*/ 866775 h 1971675"/>
              <a:gd name="connsiteX3474" fmla="*/ 984250 w 2349500"/>
              <a:gd name="connsiteY3474" fmla="*/ 879475 h 1971675"/>
              <a:gd name="connsiteX3475" fmla="*/ 977900 w 2349500"/>
              <a:gd name="connsiteY3475" fmla="*/ 885825 h 1971675"/>
              <a:gd name="connsiteX3476" fmla="*/ 974725 w 2349500"/>
              <a:gd name="connsiteY3476" fmla="*/ 889000 h 1971675"/>
              <a:gd name="connsiteX3477" fmla="*/ 971550 w 2349500"/>
              <a:gd name="connsiteY3477" fmla="*/ 885825 h 1971675"/>
              <a:gd name="connsiteX3478" fmla="*/ 971550 w 2349500"/>
              <a:gd name="connsiteY3478" fmla="*/ 882650 h 1971675"/>
              <a:gd name="connsiteX3479" fmla="*/ 974725 w 2349500"/>
              <a:gd name="connsiteY3479" fmla="*/ 876300 h 1971675"/>
              <a:gd name="connsiteX3480" fmla="*/ 971550 w 2349500"/>
              <a:gd name="connsiteY3480" fmla="*/ 866775 h 1971675"/>
              <a:gd name="connsiteX3481" fmla="*/ 965200 w 2349500"/>
              <a:gd name="connsiteY3481" fmla="*/ 860425 h 1971675"/>
              <a:gd name="connsiteX3482" fmla="*/ 952500 w 2349500"/>
              <a:gd name="connsiteY3482" fmla="*/ 857250 h 1971675"/>
              <a:gd name="connsiteX3483" fmla="*/ 942975 w 2349500"/>
              <a:gd name="connsiteY3483" fmla="*/ 854075 h 1971675"/>
              <a:gd name="connsiteX3484" fmla="*/ 933450 w 2349500"/>
              <a:gd name="connsiteY3484" fmla="*/ 844550 h 1971675"/>
              <a:gd name="connsiteX3485" fmla="*/ 927100 w 2349500"/>
              <a:gd name="connsiteY3485" fmla="*/ 835025 h 1971675"/>
              <a:gd name="connsiteX3486" fmla="*/ 923925 w 2349500"/>
              <a:gd name="connsiteY3486" fmla="*/ 825500 h 1971675"/>
              <a:gd name="connsiteX3487" fmla="*/ 917575 w 2349500"/>
              <a:gd name="connsiteY3487" fmla="*/ 806450 h 1971675"/>
              <a:gd name="connsiteX3488" fmla="*/ 911225 w 2349500"/>
              <a:gd name="connsiteY3488" fmla="*/ 800100 h 1971675"/>
              <a:gd name="connsiteX3489" fmla="*/ 904875 w 2349500"/>
              <a:gd name="connsiteY3489" fmla="*/ 796925 h 1971675"/>
              <a:gd name="connsiteX3490" fmla="*/ 885825 w 2349500"/>
              <a:gd name="connsiteY3490" fmla="*/ 787400 h 1971675"/>
              <a:gd name="connsiteX3491" fmla="*/ 873125 w 2349500"/>
              <a:gd name="connsiteY3491" fmla="*/ 777875 h 1971675"/>
              <a:gd name="connsiteX3492" fmla="*/ 863600 w 2349500"/>
              <a:gd name="connsiteY3492" fmla="*/ 768350 h 1971675"/>
              <a:gd name="connsiteX3493" fmla="*/ 850900 w 2349500"/>
              <a:gd name="connsiteY3493" fmla="*/ 762000 h 1971675"/>
              <a:gd name="connsiteX3494" fmla="*/ 803275 w 2349500"/>
              <a:gd name="connsiteY3494" fmla="*/ 758825 h 1971675"/>
              <a:gd name="connsiteX3495" fmla="*/ 796925 w 2349500"/>
              <a:gd name="connsiteY3495" fmla="*/ 758825 h 1971675"/>
              <a:gd name="connsiteX3496" fmla="*/ 793750 w 2349500"/>
              <a:gd name="connsiteY3496" fmla="*/ 762000 h 1971675"/>
              <a:gd name="connsiteX3497" fmla="*/ 793750 w 2349500"/>
              <a:gd name="connsiteY3497" fmla="*/ 765175 h 1971675"/>
              <a:gd name="connsiteX3498" fmla="*/ 800100 w 2349500"/>
              <a:gd name="connsiteY3498" fmla="*/ 768350 h 1971675"/>
              <a:gd name="connsiteX3499" fmla="*/ 809625 w 2349500"/>
              <a:gd name="connsiteY3499" fmla="*/ 771525 h 1971675"/>
              <a:gd name="connsiteX3500" fmla="*/ 831850 w 2349500"/>
              <a:gd name="connsiteY3500" fmla="*/ 781050 h 1971675"/>
              <a:gd name="connsiteX3501" fmla="*/ 854075 w 2349500"/>
              <a:gd name="connsiteY3501" fmla="*/ 793750 h 1971675"/>
              <a:gd name="connsiteX3502" fmla="*/ 866775 w 2349500"/>
              <a:gd name="connsiteY3502" fmla="*/ 803275 h 1971675"/>
              <a:gd name="connsiteX3503" fmla="*/ 876300 w 2349500"/>
              <a:gd name="connsiteY3503" fmla="*/ 815975 h 1971675"/>
              <a:gd name="connsiteX3504" fmla="*/ 885825 w 2349500"/>
              <a:gd name="connsiteY3504" fmla="*/ 828675 h 1971675"/>
              <a:gd name="connsiteX3505" fmla="*/ 892175 w 2349500"/>
              <a:gd name="connsiteY3505" fmla="*/ 841375 h 1971675"/>
              <a:gd name="connsiteX3506" fmla="*/ 898525 w 2349500"/>
              <a:gd name="connsiteY3506" fmla="*/ 866775 h 1971675"/>
              <a:gd name="connsiteX3507" fmla="*/ 898525 w 2349500"/>
              <a:gd name="connsiteY3507" fmla="*/ 892175 h 1971675"/>
              <a:gd name="connsiteX3508" fmla="*/ 895350 w 2349500"/>
              <a:gd name="connsiteY3508" fmla="*/ 908050 h 1971675"/>
              <a:gd name="connsiteX3509" fmla="*/ 889000 w 2349500"/>
              <a:gd name="connsiteY3509" fmla="*/ 914400 h 1971675"/>
              <a:gd name="connsiteX3510" fmla="*/ 885825 w 2349500"/>
              <a:gd name="connsiteY3510" fmla="*/ 914400 h 1971675"/>
              <a:gd name="connsiteX3511" fmla="*/ 882650 w 2349500"/>
              <a:gd name="connsiteY3511" fmla="*/ 911225 h 1971675"/>
              <a:gd name="connsiteX3512" fmla="*/ 882650 w 2349500"/>
              <a:gd name="connsiteY3512" fmla="*/ 908050 h 1971675"/>
              <a:gd name="connsiteX3513" fmla="*/ 882650 w 2349500"/>
              <a:gd name="connsiteY3513" fmla="*/ 898525 h 1971675"/>
              <a:gd name="connsiteX3514" fmla="*/ 879475 w 2349500"/>
              <a:gd name="connsiteY3514" fmla="*/ 885825 h 1971675"/>
              <a:gd name="connsiteX3515" fmla="*/ 869950 w 2349500"/>
              <a:gd name="connsiteY3515" fmla="*/ 873125 h 1971675"/>
              <a:gd name="connsiteX3516" fmla="*/ 863600 w 2349500"/>
              <a:gd name="connsiteY3516" fmla="*/ 869950 h 1971675"/>
              <a:gd name="connsiteX3517" fmla="*/ 854075 w 2349500"/>
              <a:gd name="connsiteY3517" fmla="*/ 863600 h 1971675"/>
              <a:gd name="connsiteX3518" fmla="*/ 838200 w 2349500"/>
              <a:gd name="connsiteY3518" fmla="*/ 857250 h 1971675"/>
              <a:gd name="connsiteX3519" fmla="*/ 828675 w 2349500"/>
              <a:gd name="connsiteY3519" fmla="*/ 844550 h 1971675"/>
              <a:gd name="connsiteX3520" fmla="*/ 819150 w 2349500"/>
              <a:gd name="connsiteY3520" fmla="*/ 831850 h 1971675"/>
              <a:gd name="connsiteX3521" fmla="*/ 815975 w 2349500"/>
              <a:gd name="connsiteY3521" fmla="*/ 819150 h 1971675"/>
              <a:gd name="connsiteX3522" fmla="*/ 812800 w 2349500"/>
              <a:gd name="connsiteY3522" fmla="*/ 806450 h 1971675"/>
              <a:gd name="connsiteX3523" fmla="*/ 806450 w 2349500"/>
              <a:gd name="connsiteY3523" fmla="*/ 790575 h 1971675"/>
              <a:gd name="connsiteX3524" fmla="*/ 800100 w 2349500"/>
              <a:gd name="connsiteY3524" fmla="*/ 784225 h 1971675"/>
              <a:gd name="connsiteX3525" fmla="*/ 793750 w 2349500"/>
              <a:gd name="connsiteY3525" fmla="*/ 777875 h 1971675"/>
              <a:gd name="connsiteX3526" fmla="*/ 784225 w 2349500"/>
              <a:gd name="connsiteY3526" fmla="*/ 774700 h 1971675"/>
              <a:gd name="connsiteX3527" fmla="*/ 774700 w 2349500"/>
              <a:gd name="connsiteY3527" fmla="*/ 771525 h 1971675"/>
              <a:gd name="connsiteX3528" fmla="*/ 749300 w 2349500"/>
              <a:gd name="connsiteY3528" fmla="*/ 777875 h 1971675"/>
              <a:gd name="connsiteX3529" fmla="*/ 736600 w 2349500"/>
              <a:gd name="connsiteY3529" fmla="*/ 781050 h 1971675"/>
              <a:gd name="connsiteX3530" fmla="*/ 727075 w 2349500"/>
              <a:gd name="connsiteY3530" fmla="*/ 787400 h 1971675"/>
              <a:gd name="connsiteX3531" fmla="*/ 701675 w 2349500"/>
              <a:gd name="connsiteY3531" fmla="*/ 806450 h 1971675"/>
              <a:gd name="connsiteX3532" fmla="*/ 679450 w 2349500"/>
              <a:gd name="connsiteY3532" fmla="*/ 835025 h 1971675"/>
              <a:gd name="connsiteX3533" fmla="*/ 669925 w 2349500"/>
              <a:gd name="connsiteY3533" fmla="*/ 854075 h 1971675"/>
              <a:gd name="connsiteX3534" fmla="*/ 660400 w 2349500"/>
              <a:gd name="connsiteY3534" fmla="*/ 873125 h 1971675"/>
              <a:gd name="connsiteX3535" fmla="*/ 657225 w 2349500"/>
              <a:gd name="connsiteY3535" fmla="*/ 892175 h 1971675"/>
              <a:gd name="connsiteX3536" fmla="*/ 654050 w 2349500"/>
              <a:gd name="connsiteY3536" fmla="*/ 911225 h 1971675"/>
              <a:gd name="connsiteX3537" fmla="*/ 654050 w 2349500"/>
              <a:gd name="connsiteY3537" fmla="*/ 946150 h 1971675"/>
              <a:gd name="connsiteX3538" fmla="*/ 654050 w 2349500"/>
              <a:gd name="connsiteY3538" fmla="*/ 965200 h 1971675"/>
              <a:gd name="connsiteX3539" fmla="*/ 657225 w 2349500"/>
              <a:gd name="connsiteY3539" fmla="*/ 971550 h 1971675"/>
              <a:gd name="connsiteX3540" fmla="*/ 660400 w 2349500"/>
              <a:gd name="connsiteY3540" fmla="*/ 965200 h 1971675"/>
              <a:gd name="connsiteX3541" fmla="*/ 657225 w 2349500"/>
              <a:gd name="connsiteY3541" fmla="*/ 939800 h 1971675"/>
              <a:gd name="connsiteX3542" fmla="*/ 660400 w 2349500"/>
              <a:gd name="connsiteY3542" fmla="*/ 917575 h 1971675"/>
              <a:gd name="connsiteX3543" fmla="*/ 663575 w 2349500"/>
              <a:gd name="connsiteY3543" fmla="*/ 898525 h 1971675"/>
              <a:gd name="connsiteX3544" fmla="*/ 669925 w 2349500"/>
              <a:gd name="connsiteY3544" fmla="*/ 879475 h 1971675"/>
              <a:gd name="connsiteX3545" fmla="*/ 679450 w 2349500"/>
              <a:gd name="connsiteY3545" fmla="*/ 866775 h 1971675"/>
              <a:gd name="connsiteX3546" fmla="*/ 688975 w 2349500"/>
              <a:gd name="connsiteY3546" fmla="*/ 854075 h 1971675"/>
              <a:gd name="connsiteX3547" fmla="*/ 704850 w 2349500"/>
              <a:gd name="connsiteY3547" fmla="*/ 844550 h 1971675"/>
              <a:gd name="connsiteX3548" fmla="*/ 717550 w 2349500"/>
              <a:gd name="connsiteY3548" fmla="*/ 835025 h 1971675"/>
              <a:gd name="connsiteX3549" fmla="*/ 730250 w 2349500"/>
              <a:gd name="connsiteY3549" fmla="*/ 828675 h 1971675"/>
              <a:gd name="connsiteX3550" fmla="*/ 749300 w 2349500"/>
              <a:gd name="connsiteY3550" fmla="*/ 822325 h 1971675"/>
              <a:gd name="connsiteX3551" fmla="*/ 768350 w 2349500"/>
              <a:gd name="connsiteY3551" fmla="*/ 822325 h 1971675"/>
              <a:gd name="connsiteX3552" fmla="*/ 781050 w 2349500"/>
              <a:gd name="connsiteY3552" fmla="*/ 825500 h 1971675"/>
              <a:gd name="connsiteX3553" fmla="*/ 793750 w 2349500"/>
              <a:gd name="connsiteY3553" fmla="*/ 831850 h 1971675"/>
              <a:gd name="connsiteX3554" fmla="*/ 803275 w 2349500"/>
              <a:gd name="connsiteY3554" fmla="*/ 838200 h 1971675"/>
              <a:gd name="connsiteX3555" fmla="*/ 809625 w 2349500"/>
              <a:gd name="connsiteY3555" fmla="*/ 847725 h 1971675"/>
              <a:gd name="connsiteX3556" fmla="*/ 812800 w 2349500"/>
              <a:gd name="connsiteY3556" fmla="*/ 857250 h 1971675"/>
              <a:gd name="connsiteX3557" fmla="*/ 815975 w 2349500"/>
              <a:gd name="connsiteY3557" fmla="*/ 869950 h 1971675"/>
              <a:gd name="connsiteX3558" fmla="*/ 812800 w 2349500"/>
              <a:gd name="connsiteY3558" fmla="*/ 889000 h 1971675"/>
              <a:gd name="connsiteX3559" fmla="*/ 803275 w 2349500"/>
              <a:gd name="connsiteY3559" fmla="*/ 904875 h 1971675"/>
              <a:gd name="connsiteX3560" fmla="*/ 796925 w 2349500"/>
              <a:gd name="connsiteY3560" fmla="*/ 908050 h 1971675"/>
              <a:gd name="connsiteX3561" fmla="*/ 793750 w 2349500"/>
              <a:gd name="connsiteY3561" fmla="*/ 911225 h 1971675"/>
              <a:gd name="connsiteX3562" fmla="*/ 790575 w 2349500"/>
              <a:gd name="connsiteY3562" fmla="*/ 904875 h 1971675"/>
              <a:gd name="connsiteX3563" fmla="*/ 796925 w 2349500"/>
              <a:gd name="connsiteY3563" fmla="*/ 898525 h 1971675"/>
              <a:gd name="connsiteX3564" fmla="*/ 800100 w 2349500"/>
              <a:gd name="connsiteY3564" fmla="*/ 889000 h 1971675"/>
              <a:gd name="connsiteX3565" fmla="*/ 803275 w 2349500"/>
              <a:gd name="connsiteY3565" fmla="*/ 879475 h 1971675"/>
              <a:gd name="connsiteX3566" fmla="*/ 803275 w 2349500"/>
              <a:gd name="connsiteY3566" fmla="*/ 869950 h 1971675"/>
              <a:gd name="connsiteX3567" fmla="*/ 800100 w 2349500"/>
              <a:gd name="connsiteY3567" fmla="*/ 863600 h 1971675"/>
              <a:gd name="connsiteX3568" fmla="*/ 796925 w 2349500"/>
              <a:gd name="connsiteY3568" fmla="*/ 860425 h 1971675"/>
              <a:gd name="connsiteX3569" fmla="*/ 790575 w 2349500"/>
              <a:gd name="connsiteY3569" fmla="*/ 860425 h 1971675"/>
              <a:gd name="connsiteX3570" fmla="*/ 787400 w 2349500"/>
              <a:gd name="connsiteY3570" fmla="*/ 860425 h 1971675"/>
              <a:gd name="connsiteX3571" fmla="*/ 784225 w 2349500"/>
              <a:gd name="connsiteY3571" fmla="*/ 866775 h 1971675"/>
              <a:gd name="connsiteX3572" fmla="*/ 781050 w 2349500"/>
              <a:gd name="connsiteY3572" fmla="*/ 869950 h 1971675"/>
              <a:gd name="connsiteX3573" fmla="*/ 777875 w 2349500"/>
              <a:gd name="connsiteY3573" fmla="*/ 876300 h 1971675"/>
              <a:gd name="connsiteX3574" fmla="*/ 762000 w 2349500"/>
              <a:gd name="connsiteY3574" fmla="*/ 879475 h 1971675"/>
              <a:gd name="connsiteX3575" fmla="*/ 742950 w 2349500"/>
              <a:gd name="connsiteY3575" fmla="*/ 882650 h 1971675"/>
              <a:gd name="connsiteX3576" fmla="*/ 727075 w 2349500"/>
              <a:gd name="connsiteY3576" fmla="*/ 879475 h 1971675"/>
              <a:gd name="connsiteX3577" fmla="*/ 711200 w 2349500"/>
              <a:gd name="connsiteY3577" fmla="*/ 876300 h 1971675"/>
              <a:gd name="connsiteX3578" fmla="*/ 698500 w 2349500"/>
              <a:gd name="connsiteY3578" fmla="*/ 876300 h 1971675"/>
              <a:gd name="connsiteX3579" fmla="*/ 688975 w 2349500"/>
              <a:gd name="connsiteY3579" fmla="*/ 882650 h 1971675"/>
              <a:gd name="connsiteX3580" fmla="*/ 679450 w 2349500"/>
              <a:gd name="connsiteY3580" fmla="*/ 895350 h 1971675"/>
              <a:gd name="connsiteX3581" fmla="*/ 673100 w 2349500"/>
              <a:gd name="connsiteY3581" fmla="*/ 914400 h 1971675"/>
              <a:gd name="connsiteX3582" fmla="*/ 673100 w 2349500"/>
              <a:gd name="connsiteY3582" fmla="*/ 936625 h 1971675"/>
              <a:gd name="connsiteX3583" fmla="*/ 673100 w 2349500"/>
              <a:gd name="connsiteY3583" fmla="*/ 955675 h 1971675"/>
              <a:gd name="connsiteX3584" fmla="*/ 676275 w 2349500"/>
              <a:gd name="connsiteY3584" fmla="*/ 971550 h 1971675"/>
              <a:gd name="connsiteX3585" fmla="*/ 679450 w 2349500"/>
              <a:gd name="connsiteY3585" fmla="*/ 977900 h 1971675"/>
              <a:gd name="connsiteX3586" fmla="*/ 682625 w 2349500"/>
              <a:gd name="connsiteY3586" fmla="*/ 981075 h 1971675"/>
              <a:gd name="connsiteX3587" fmla="*/ 685800 w 2349500"/>
              <a:gd name="connsiteY3587" fmla="*/ 977900 h 1971675"/>
              <a:gd name="connsiteX3588" fmla="*/ 685800 w 2349500"/>
              <a:gd name="connsiteY3588" fmla="*/ 974725 h 1971675"/>
              <a:gd name="connsiteX3589" fmla="*/ 685800 w 2349500"/>
              <a:gd name="connsiteY3589" fmla="*/ 958850 h 1971675"/>
              <a:gd name="connsiteX3590" fmla="*/ 688975 w 2349500"/>
              <a:gd name="connsiteY3590" fmla="*/ 942975 h 1971675"/>
              <a:gd name="connsiteX3591" fmla="*/ 692150 w 2349500"/>
              <a:gd name="connsiteY3591" fmla="*/ 923925 h 1971675"/>
              <a:gd name="connsiteX3592" fmla="*/ 688975 w 2349500"/>
              <a:gd name="connsiteY3592" fmla="*/ 904875 h 1971675"/>
              <a:gd name="connsiteX3593" fmla="*/ 688975 w 2349500"/>
              <a:gd name="connsiteY3593" fmla="*/ 898525 h 1971675"/>
              <a:gd name="connsiteX3594" fmla="*/ 692150 w 2349500"/>
              <a:gd name="connsiteY3594" fmla="*/ 895350 h 1971675"/>
              <a:gd name="connsiteX3595" fmla="*/ 695325 w 2349500"/>
              <a:gd name="connsiteY3595" fmla="*/ 895350 h 1971675"/>
              <a:gd name="connsiteX3596" fmla="*/ 698500 w 2349500"/>
              <a:gd name="connsiteY3596" fmla="*/ 898525 h 1971675"/>
              <a:gd name="connsiteX3597" fmla="*/ 701675 w 2349500"/>
              <a:gd name="connsiteY3597" fmla="*/ 908050 h 1971675"/>
              <a:gd name="connsiteX3598" fmla="*/ 704850 w 2349500"/>
              <a:gd name="connsiteY3598" fmla="*/ 917575 h 1971675"/>
              <a:gd name="connsiteX3599" fmla="*/ 708025 w 2349500"/>
              <a:gd name="connsiteY3599" fmla="*/ 942975 h 1971675"/>
              <a:gd name="connsiteX3600" fmla="*/ 704850 w 2349500"/>
              <a:gd name="connsiteY3600" fmla="*/ 965200 h 1971675"/>
              <a:gd name="connsiteX3601" fmla="*/ 698500 w 2349500"/>
              <a:gd name="connsiteY3601" fmla="*/ 977900 h 1971675"/>
              <a:gd name="connsiteX3602" fmla="*/ 692150 w 2349500"/>
              <a:gd name="connsiteY3602" fmla="*/ 993775 h 1971675"/>
              <a:gd name="connsiteX3603" fmla="*/ 692150 w 2349500"/>
              <a:gd name="connsiteY3603" fmla="*/ 996950 h 1971675"/>
              <a:gd name="connsiteX3604" fmla="*/ 695325 w 2349500"/>
              <a:gd name="connsiteY3604" fmla="*/ 1003300 h 1971675"/>
              <a:gd name="connsiteX3605" fmla="*/ 698500 w 2349500"/>
              <a:gd name="connsiteY3605" fmla="*/ 1009650 h 1971675"/>
              <a:gd name="connsiteX3606" fmla="*/ 698500 w 2349500"/>
              <a:gd name="connsiteY3606" fmla="*/ 1016000 h 1971675"/>
              <a:gd name="connsiteX3607" fmla="*/ 698500 w 2349500"/>
              <a:gd name="connsiteY3607" fmla="*/ 1025525 h 1971675"/>
              <a:gd name="connsiteX3608" fmla="*/ 692150 w 2349500"/>
              <a:gd name="connsiteY3608" fmla="*/ 1038225 h 1971675"/>
              <a:gd name="connsiteX3609" fmla="*/ 685800 w 2349500"/>
              <a:gd name="connsiteY3609" fmla="*/ 1047750 h 1971675"/>
              <a:gd name="connsiteX3610" fmla="*/ 676275 w 2349500"/>
              <a:gd name="connsiteY3610" fmla="*/ 1050925 h 1971675"/>
              <a:gd name="connsiteX3611" fmla="*/ 663575 w 2349500"/>
              <a:gd name="connsiteY3611" fmla="*/ 1050925 h 1971675"/>
              <a:gd name="connsiteX3612" fmla="*/ 647700 w 2349500"/>
              <a:gd name="connsiteY3612" fmla="*/ 1044575 h 1971675"/>
              <a:gd name="connsiteX3613" fmla="*/ 644525 w 2349500"/>
              <a:gd name="connsiteY3613" fmla="*/ 1022350 h 1971675"/>
              <a:gd name="connsiteX3614" fmla="*/ 644525 w 2349500"/>
              <a:gd name="connsiteY3614" fmla="*/ 996950 h 1971675"/>
              <a:gd name="connsiteX3615" fmla="*/ 657225 w 2349500"/>
              <a:gd name="connsiteY3615" fmla="*/ 1009650 h 1971675"/>
              <a:gd name="connsiteX3616" fmla="*/ 663575 w 2349500"/>
              <a:gd name="connsiteY3616" fmla="*/ 1016000 h 1971675"/>
              <a:gd name="connsiteX3617" fmla="*/ 666750 w 2349500"/>
              <a:gd name="connsiteY3617" fmla="*/ 1012825 h 1971675"/>
              <a:gd name="connsiteX3618" fmla="*/ 666750 w 2349500"/>
              <a:gd name="connsiteY3618" fmla="*/ 1009650 h 1971675"/>
              <a:gd name="connsiteX3619" fmla="*/ 663575 w 2349500"/>
              <a:gd name="connsiteY3619" fmla="*/ 1006475 h 1971675"/>
              <a:gd name="connsiteX3620" fmla="*/ 654050 w 2349500"/>
              <a:gd name="connsiteY3620" fmla="*/ 993775 h 1971675"/>
              <a:gd name="connsiteX3621" fmla="*/ 647700 w 2349500"/>
              <a:gd name="connsiteY3621" fmla="*/ 977900 h 1971675"/>
              <a:gd name="connsiteX3622" fmla="*/ 638175 w 2349500"/>
              <a:gd name="connsiteY3622" fmla="*/ 949325 h 1971675"/>
              <a:gd name="connsiteX3623" fmla="*/ 638175 w 2349500"/>
              <a:gd name="connsiteY3623" fmla="*/ 974725 h 1971675"/>
              <a:gd name="connsiteX3624" fmla="*/ 640181 w 2349500"/>
              <a:gd name="connsiteY3624" fmla="*/ 1002799 h 1971675"/>
              <a:gd name="connsiteX3625" fmla="*/ 643690 w 2349500"/>
              <a:gd name="connsiteY3625" fmla="*/ 1029703 h 1971675"/>
              <a:gd name="connsiteX3626" fmla="*/ 651642 w 2349500"/>
              <a:gd name="connsiteY3626" fmla="*/ 1065486 h 1971675"/>
              <a:gd name="connsiteX3627" fmla="*/ 657225 w 2349500"/>
              <a:gd name="connsiteY3627" fmla="*/ 1063625 h 1971675"/>
              <a:gd name="connsiteX3628" fmla="*/ 673100 w 2349500"/>
              <a:gd name="connsiteY3628" fmla="*/ 1066800 h 1971675"/>
              <a:gd name="connsiteX3629" fmla="*/ 692150 w 2349500"/>
              <a:gd name="connsiteY3629" fmla="*/ 1076325 h 1971675"/>
              <a:gd name="connsiteX3630" fmla="*/ 708025 w 2349500"/>
              <a:gd name="connsiteY3630" fmla="*/ 1092200 h 1971675"/>
              <a:gd name="connsiteX3631" fmla="*/ 714375 w 2349500"/>
              <a:gd name="connsiteY3631" fmla="*/ 1101725 h 1971675"/>
              <a:gd name="connsiteX3632" fmla="*/ 717550 w 2349500"/>
              <a:gd name="connsiteY3632" fmla="*/ 1111250 h 1971675"/>
              <a:gd name="connsiteX3633" fmla="*/ 720725 w 2349500"/>
              <a:gd name="connsiteY3633" fmla="*/ 1123950 h 1971675"/>
              <a:gd name="connsiteX3634" fmla="*/ 720725 w 2349500"/>
              <a:gd name="connsiteY3634" fmla="*/ 1136650 h 1971675"/>
              <a:gd name="connsiteX3635" fmla="*/ 717550 w 2349500"/>
              <a:gd name="connsiteY3635" fmla="*/ 1149350 h 1971675"/>
              <a:gd name="connsiteX3636" fmla="*/ 711200 w 2349500"/>
              <a:gd name="connsiteY3636" fmla="*/ 1162050 h 1971675"/>
              <a:gd name="connsiteX3637" fmla="*/ 704850 w 2349500"/>
              <a:gd name="connsiteY3637" fmla="*/ 1174750 h 1971675"/>
              <a:gd name="connsiteX3638" fmla="*/ 695325 w 2349500"/>
              <a:gd name="connsiteY3638" fmla="*/ 1184275 h 1971675"/>
              <a:gd name="connsiteX3639" fmla="*/ 685800 w 2349500"/>
              <a:gd name="connsiteY3639" fmla="*/ 1190625 h 1971675"/>
              <a:gd name="connsiteX3640" fmla="*/ 684871 w 2349500"/>
              <a:gd name="connsiteY3640" fmla="*/ 1190858 h 1971675"/>
              <a:gd name="connsiteX3641" fmla="*/ 685800 w 2349500"/>
              <a:gd name="connsiteY3641" fmla="*/ 1193800 h 1971675"/>
              <a:gd name="connsiteX3642" fmla="*/ 708025 w 2349500"/>
              <a:gd name="connsiteY3642" fmla="*/ 1257300 h 1971675"/>
              <a:gd name="connsiteX3643" fmla="*/ 736600 w 2349500"/>
              <a:gd name="connsiteY3643" fmla="*/ 1317625 h 1971675"/>
              <a:gd name="connsiteX3644" fmla="*/ 765175 w 2349500"/>
              <a:gd name="connsiteY3644" fmla="*/ 1371600 h 1971675"/>
              <a:gd name="connsiteX3645" fmla="*/ 796925 w 2349500"/>
              <a:gd name="connsiteY3645" fmla="*/ 1419225 h 1971675"/>
              <a:gd name="connsiteX3646" fmla="*/ 793750 w 2349500"/>
              <a:gd name="connsiteY3646" fmla="*/ 1431925 h 1971675"/>
              <a:gd name="connsiteX3647" fmla="*/ 793750 w 2349500"/>
              <a:gd name="connsiteY3647" fmla="*/ 1447800 h 1971675"/>
              <a:gd name="connsiteX3648" fmla="*/ 777875 w 2349500"/>
              <a:gd name="connsiteY3648" fmla="*/ 1425575 h 1971675"/>
              <a:gd name="connsiteX3649" fmla="*/ 758825 w 2349500"/>
              <a:gd name="connsiteY3649" fmla="*/ 1403350 h 1971675"/>
              <a:gd name="connsiteX3650" fmla="*/ 730250 w 2349500"/>
              <a:gd name="connsiteY3650" fmla="*/ 1352550 h 1971675"/>
              <a:gd name="connsiteX3651" fmla="*/ 704850 w 2349500"/>
              <a:gd name="connsiteY3651" fmla="*/ 1301750 h 1971675"/>
              <a:gd name="connsiteX3652" fmla="*/ 682625 w 2349500"/>
              <a:gd name="connsiteY3652" fmla="*/ 1254125 h 1971675"/>
              <a:gd name="connsiteX3653" fmla="*/ 663331 w 2349500"/>
              <a:gd name="connsiteY3653" fmla="*/ 1196243 h 1971675"/>
              <a:gd name="connsiteX3654" fmla="*/ 660400 w 2349500"/>
              <a:gd name="connsiteY3654" fmla="*/ 1196975 h 1971675"/>
              <a:gd name="connsiteX3655" fmla="*/ 647700 w 2349500"/>
              <a:gd name="connsiteY3655" fmla="*/ 1196975 h 1971675"/>
              <a:gd name="connsiteX3656" fmla="*/ 638175 w 2349500"/>
              <a:gd name="connsiteY3656" fmla="*/ 1193800 h 1971675"/>
              <a:gd name="connsiteX3657" fmla="*/ 625475 w 2349500"/>
              <a:gd name="connsiteY3657" fmla="*/ 1190625 h 1971675"/>
              <a:gd name="connsiteX3658" fmla="*/ 615950 w 2349500"/>
              <a:gd name="connsiteY3658" fmla="*/ 1184275 h 1971675"/>
              <a:gd name="connsiteX3659" fmla="*/ 606425 w 2349500"/>
              <a:gd name="connsiteY3659" fmla="*/ 1174750 h 1971675"/>
              <a:gd name="connsiteX3660" fmla="*/ 600075 w 2349500"/>
              <a:gd name="connsiteY3660" fmla="*/ 1165225 h 1971675"/>
              <a:gd name="connsiteX3661" fmla="*/ 593725 w 2349500"/>
              <a:gd name="connsiteY3661" fmla="*/ 1152525 h 1971675"/>
              <a:gd name="connsiteX3662" fmla="*/ 593725 w 2349500"/>
              <a:gd name="connsiteY3662" fmla="*/ 1139825 h 1971675"/>
              <a:gd name="connsiteX3663" fmla="*/ 593725 w 2349500"/>
              <a:gd name="connsiteY3663" fmla="*/ 1127125 h 1971675"/>
              <a:gd name="connsiteX3664" fmla="*/ 596900 w 2349500"/>
              <a:gd name="connsiteY3664" fmla="*/ 1114425 h 1971675"/>
              <a:gd name="connsiteX3665" fmla="*/ 600075 w 2349500"/>
              <a:gd name="connsiteY3665" fmla="*/ 1104900 h 1971675"/>
              <a:gd name="connsiteX3666" fmla="*/ 609600 w 2349500"/>
              <a:gd name="connsiteY3666" fmla="*/ 1089025 h 1971675"/>
              <a:gd name="connsiteX3667" fmla="*/ 622300 w 2349500"/>
              <a:gd name="connsiteY3667" fmla="*/ 1079500 h 1971675"/>
              <a:gd name="connsiteX3668" fmla="*/ 628650 w 2349500"/>
              <a:gd name="connsiteY3668" fmla="*/ 1076325 h 1971675"/>
              <a:gd name="connsiteX3669" fmla="*/ 630283 w 2349500"/>
              <a:gd name="connsiteY3669" fmla="*/ 1077958 h 1971675"/>
              <a:gd name="connsiteX3670" fmla="*/ 627133 w 2349500"/>
              <a:gd name="connsiteY3670" fmla="*/ 1066327 h 1971675"/>
              <a:gd name="connsiteX3671" fmla="*/ 625475 w 2349500"/>
              <a:gd name="connsiteY3671" fmla="*/ 1066800 h 1971675"/>
              <a:gd name="connsiteX3672" fmla="*/ 612775 w 2349500"/>
              <a:gd name="connsiteY3672" fmla="*/ 1016000 h 1971675"/>
              <a:gd name="connsiteX3673" fmla="*/ 610235 w 2349500"/>
              <a:gd name="connsiteY3673" fmla="*/ 1003935 h 1971675"/>
              <a:gd name="connsiteX3674" fmla="*/ 593725 w 2349500"/>
              <a:gd name="connsiteY3674" fmla="*/ 942975 h 1971675"/>
              <a:gd name="connsiteX3675" fmla="*/ 575366 w 2349500"/>
              <a:gd name="connsiteY3675" fmla="*/ 866913 h 1971675"/>
              <a:gd name="connsiteX3676" fmla="*/ 565150 w 2349500"/>
              <a:gd name="connsiteY3676" fmla="*/ 841375 h 1971675"/>
              <a:gd name="connsiteX3677" fmla="*/ 561975 w 2349500"/>
              <a:gd name="connsiteY3677" fmla="*/ 822325 h 1971675"/>
              <a:gd name="connsiteX3678" fmla="*/ 558800 w 2349500"/>
              <a:gd name="connsiteY3678" fmla="*/ 803275 h 1971675"/>
              <a:gd name="connsiteX3679" fmla="*/ 555625 w 2349500"/>
              <a:gd name="connsiteY3679" fmla="*/ 784225 h 1971675"/>
              <a:gd name="connsiteX3680" fmla="*/ 558800 w 2349500"/>
              <a:gd name="connsiteY3680" fmla="*/ 771525 h 1971675"/>
              <a:gd name="connsiteX3681" fmla="*/ 568325 w 2349500"/>
              <a:gd name="connsiteY3681" fmla="*/ 765175 h 1971675"/>
              <a:gd name="connsiteX3682" fmla="*/ 571500 w 2349500"/>
              <a:gd name="connsiteY3682" fmla="*/ 762000 h 1971675"/>
              <a:gd name="connsiteX3683" fmla="*/ 577850 w 2349500"/>
              <a:gd name="connsiteY3683" fmla="*/ 758825 h 1971675"/>
              <a:gd name="connsiteX3684" fmla="*/ 587375 w 2349500"/>
              <a:gd name="connsiteY3684" fmla="*/ 758825 h 1971675"/>
              <a:gd name="connsiteX3685" fmla="*/ 598261 w 2349500"/>
              <a:gd name="connsiteY3685" fmla="*/ 761547 h 1971675"/>
              <a:gd name="connsiteX3686" fmla="*/ 596900 w 2349500"/>
              <a:gd name="connsiteY3686" fmla="*/ 758825 h 1971675"/>
              <a:gd name="connsiteX3687" fmla="*/ 587375 w 2349500"/>
              <a:gd name="connsiteY3687" fmla="*/ 749300 h 1971675"/>
              <a:gd name="connsiteX3688" fmla="*/ 584200 w 2349500"/>
              <a:gd name="connsiteY3688" fmla="*/ 739775 h 1971675"/>
              <a:gd name="connsiteX3689" fmla="*/ 577850 w 2349500"/>
              <a:gd name="connsiteY3689" fmla="*/ 720725 h 1971675"/>
              <a:gd name="connsiteX3690" fmla="*/ 577850 w 2349500"/>
              <a:gd name="connsiteY3690" fmla="*/ 717550 h 1971675"/>
              <a:gd name="connsiteX3691" fmla="*/ 577850 w 2349500"/>
              <a:gd name="connsiteY3691" fmla="*/ 714375 h 1971675"/>
              <a:gd name="connsiteX3692" fmla="*/ 571500 w 2349500"/>
              <a:gd name="connsiteY3692" fmla="*/ 717550 h 1971675"/>
              <a:gd name="connsiteX3693" fmla="*/ 558800 w 2349500"/>
              <a:gd name="connsiteY3693" fmla="*/ 733425 h 1971675"/>
              <a:gd name="connsiteX3694" fmla="*/ 552450 w 2349500"/>
              <a:gd name="connsiteY3694" fmla="*/ 736600 h 1971675"/>
              <a:gd name="connsiteX3695" fmla="*/ 549275 w 2349500"/>
              <a:gd name="connsiteY3695" fmla="*/ 733425 h 1971675"/>
              <a:gd name="connsiteX3696" fmla="*/ 546100 w 2349500"/>
              <a:gd name="connsiteY3696" fmla="*/ 730250 h 1971675"/>
              <a:gd name="connsiteX3697" fmla="*/ 542925 w 2349500"/>
              <a:gd name="connsiteY3697" fmla="*/ 698500 h 1971675"/>
              <a:gd name="connsiteX3698" fmla="*/ 549275 w 2349500"/>
              <a:gd name="connsiteY3698" fmla="*/ 669925 h 1971675"/>
              <a:gd name="connsiteX3699" fmla="*/ 558800 w 2349500"/>
              <a:gd name="connsiteY3699" fmla="*/ 644525 h 1971675"/>
              <a:gd name="connsiteX3700" fmla="*/ 571500 w 2349500"/>
              <a:gd name="connsiteY3700" fmla="*/ 615950 h 1971675"/>
              <a:gd name="connsiteX3701" fmla="*/ 574675 w 2349500"/>
              <a:gd name="connsiteY3701" fmla="*/ 612775 h 1971675"/>
              <a:gd name="connsiteX3702" fmla="*/ 574675 w 2349500"/>
              <a:gd name="connsiteY3702" fmla="*/ 609600 h 1971675"/>
              <a:gd name="connsiteX3703" fmla="*/ 565150 w 2349500"/>
              <a:gd name="connsiteY3703" fmla="*/ 612775 h 1971675"/>
              <a:gd name="connsiteX3704" fmla="*/ 552450 w 2349500"/>
              <a:gd name="connsiteY3704" fmla="*/ 628650 h 1971675"/>
              <a:gd name="connsiteX3705" fmla="*/ 542925 w 2349500"/>
              <a:gd name="connsiteY3705" fmla="*/ 647700 h 1971675"/>
              <a:gd name="connsiteX3706" fmla="*/ 539750 w 2349500"/>
              <a:gd name="connsiteY3706" fmla="*/ 657225 h 1971675"/>
              <a:gd name="connsiteX3707" fmla="*/ 530225 w 2349500"/>
              <a:gd name="connsiteY3707" fmla="*/ 669925 h 1971675"/>
              <a:gd name="connsiteX3708" fmla="*/ 517525 w 2349500"/>
              <a:gd name="connsiteY3708" fmla="*/ 682625 h 1971675"/>
              <a:gd name="connsiteX3709" fmla="*/ 504825 w 2349500"/>
              <a:gd name="connsiteY3709" fmla="*/ 688975 h 1971675"/>
              <a:gd name="connsiteX3710" fmla="*/ 495300 w 2349500"/>
              <a:gd name="connsiteY3710" fmla="*/ 692150 h 1971675"/>
              <a:gd name="connsiteX3711" fmla="*/ 492125 w 2349500"/>
              <a:gd name="connsiteY3711" fmla="*/ 695325 h 1971675"/>
              <a:gd name="connsiteX3712" fmla="*/ 488950 w 2349500"/>
              <a:gd name="connsiteY3712" fmla="*/ 692150 h 1971675"/>
              <a:gd name="connsiteX3713" fmla="*/ 488950 w 2349500"/>
              <a:gd name="connsiteY3713" fmla="*/ 685800 h 1971675"/>
              <a:gd name="connsiteX3714" fmla="*/ 492125 w 2349500"/>
              <a:gd name="connsiteY3714" fmla="*/ 676275 h 1971675"/>
              <a:gd name="connsiteX3715" fmla="*/ 488950 w 2349500"/>
              <a:gd name="connsiteY3715" fmla="*/ 666750 h 1971675"/>
              <a:gd name="connsiteX3716" fmla="*/ 485775 w 2349500"/>
              <a:gd name="connsiteY3716" fmla="*/ 660400 h 1971675"/>
              <a:gd name="connsiteX3717" fmla="*/ 482600 w 2349500"/>
              <a:gd name="connsiteY3717" fmla="*/ 657225 h 1971675"/>
              <a:gd name="connsiteX3718" fmla="*/ 479425 w 2349500"/>
              <a:gd name="connsiteY3718" fmla="*/ 660400 h 1971675"/>
              <a:gd name="connsiteX3719" fmla="*/ 460375 w 2349500"/>
              <a:gd name="connsiteY3719" fmla="*/ 669925 h 1971675"/>
              <a:gd name="connsiteX3720" fmla="*/ 447675 w 2349500"/>
              <a:gd name="connsiteY3720" fmla="*/ 676275 h 1971675"/>
              <a:gd name="connsiteX3721" fmla="*/ 438150 w 2349500"/>
              <a:gd name="connsiteY3721" fmla="*/ 682625 h 1971675"/>
              <a:gd name="connsiteX3722" fmla="*/ 428625 w 2349500"/>
              <a:gd name="connsiteY3722" fmla="*/ 695325 h 1971675"/>
              <a:gd name="connsiteX3723" fmla="*/ 425450 w 2349500"/>
              <a:gd name="connsiteY3723" fmla="*/ 695325 h 1971675"/>
              <a:gd name="connsiteX3724" fmla="*/ 425450 w 2349500"/>
              <a:gd name="connsiteY3724" fmla="*/ 688975 h 1971675"/>
              <a:gd name="connsiteX3725" fmla="*/ 425450 w 2349500"/>
              <a:gd name="connsiteY3725" fmla="*/ 666750 h 1971675"/>
              <a:gd name="connsiteX3726" fmla="*/ 431800 w 2349500"/>
              <a:gd name="connsiteY3726" fmla="*/ 644525 h 1971675"/>
              <a:gd name="connsiteX3727" fmla="*/ 438150 w 2349500"/>
              <a:gd name="connsiteY3727" fmla="*/ 622300 h 1971675"/>
              <a:gd name="connsiteX3728" fmla="*/ 444500 w 2349500"/>
              <a:gd name="connsiteY3728" fmla="*/ 612775 h 1971675"/>
              <a:gd name="connsiteX3729" fmla="*/ 450850 w 2349500"/>
              <a:gd name="connsiteY3729" fmla="*/ 606425 h 1971675"/>
              <a:gd name="connsiteX3730" fmla="*/ 454025 w 2349500"/>
              <a:gd name="connsiteY3730" fmla="*/ 603250 h 1971675"/>
              <a:gd name="connsiteX3731" fmla="*/ 450850 w 2349500"/>
              <a:gd name="connsiteY3731" fmla="*/ 596900 h 1971675"/>
              <a:gd name="connsiteX3732" fmla="*/ 438150 w 2349500"/>
              <a:gd name="connsiteY3732" fmla="*/ 590550 h 1971675"/>
              <a:gd name="connsiteX3733" fmla="*/ 431800 w 2349500"/>
              <a:gd name="connsiteY3733" fmla="*/ 587375 h 1971675"/>
              <a:gd name="connsiteX3734" fmla="*/ 431800 w 2349500"/>
              <a:gd name="connsiteY3734" fmla="*/ 584200 h 1971675"/>
              <a:gd name="connsiteX3735" fmla="*/ 434975 w 2349500"/>
              <a:gd name="connsiteY3735" fmla="*/ 577850 h 1971675"/>
              <a:gd name="connsiteX3736" fmla="*/ 444500 w 2349500"/>
              <a:gd name="connsiteY3736" fmla="*/ 565150 h 1971675"/>
              <a:gd name="connsiteX3737" fmla="*/ 457200 w 2349500"/>
              <a:gd name="connsiteY3737" fmla="*/ 555625 h 1971675"/>
              <a:gd name="connsiteX3738" fmla="*/ 473075 w 2349500"/>
              <a:gd name="connsiteY3738" fmla="*/ 546100 h 1971675"/>
              <a:gd name="connsiteX3739" fmla="*/ 482600 w 2349500"/>
              <a:gd name="connsiteY3739" fmla="*/ 542925 h 1971675"/>
              <a:gd name="connsiteX3740" fmla="*/ 492125 w 2349500"/>
              <a:gd name="connsiteY3740" fmla="*/ 539750 h 1971675"/>
              <a:gd name="connsiteX3741" fmla="*/ 508000 w 2349500"/>
              <a:gd name="connsiteY3741" fmla="*/ 539750 h 1971675"/>
              <a:gd name="connsiteX3742" fmla="*/ 511175 w 2349500"/>
              <a:gd name="connsiteY3742" fmla="*/ 536575 h 1971675"/>
              <a:gd name="connsiteX3743" fmla="*/ 514350 w 2349500"/>
              <a:gd name="connsiteY3743" fmla="*/ 530225 h 1971675"/>
              <a:gd name="connsiteX3744" fmla="*/ 517525 w 2349500"/>
              <a:gd name="connsiteY3744" fmla="*/ 523875 h 1971675"/>
              <a:gd name="connsiteX3745" fmla="*/ 523875 w 2349500"/>
              <a:gd name="connsiteY3745" fmla="*/ 517525 h 1971675"/>
              <a:gd name="connsiteX3746" fmla="*/ 530225 w 2349500"/>
              <a:gd name="connsiteY3746" fmla="*/ 517525 h 1971675"/>
              <a:gd name="connsiteX3747" fmla="*/ 537441 w 2349500"/>
              <a:gd name="connsiteY3747" fmla="*/ 517525 h 1971675"/>
              <a:gd name="connsiteX3748" fmla="*/ 533400 w 2349500"/>
              <a:gd name="connsiteY3748" fmla="*/ 495300 h 1971675"/>
              <a:gd name="connsiteX3749" fmla="*/ 520700 w 2349500"/>
              <a:gd name="connsiteY3749" fmla="*/ 463550 h 1971675"/>
              <a:gd name="connsiteX3750" fmla="*/ 504825 w 2349500"/>
              <a:gd name="connsiteY3750" fmla="*/ 431800 h 1971675"/>
              <a:gd name="connsiteX3751" fmla="*/ 498475 w 2349500"/>
              <a:gd name="connsiteY3751" fmla="*/ 422275 h 1971675"/>
              <a:gd name="connsiteX3752" fmla="*/ 488950 w 2349500"/>
              <a:gd name="connsiteY3752" fmla="*/ 419100 h 1971675"/>
              <a:gd name="connsiteX3753" fmla="*/ 479425 w 2349500"/>
              <a:gd name="connsiteY3753" fmla="*/ 419100 h 1971675"/>
              <a:gd name="connsiteX3754" fmla="*/ 469900 w 2349500"/>
              <a:gd name="connsiteY3754" fmla="*/ 428625 h 1971675"/>
              <a:gd name="connsiteX3755" fmla="*/ 460375 w 2349500"/>
              <a:gd name="connsiteY3755" fmla="*/ 441325 h 1971675"/>
              <a:gd name="connsiteX3756" fmla="*/ 444500 w 2349500"/>
              <a:gd name="connsiteY3756" fmla="*/ 450850 h 1971675"/>
              <a:gd name="connsiteX3757" fmla="*/ 428625 w 2349500"/>
              <a:gd name="connsiteY3757" fmla="*/ 454025 h 1971675"/>
              <a:gd name="connsiteX3758" fmla="*/ 409575 w 2349500"/>
              <a:gd name="connsiteY3758" fmla="*/ 454025 h 1971675"/>
              <a:gd name="connsiteX3759" fmla="*/ 393700 w 2349500"/>
              <a:gd name="connsiteY3759" fmla="*/ 444500 h 1971675"/>
              <a:gd name="connsiteX3760" fmla="*/ 381000 w 2349500"/>
              <a:gd name="connsiteY3760" fmla="*/ 438150 h 1971675"/>
              <a:gd name="connsiteX3761" fmla="*/ 365125 w 2349500"/>
              <a:gd name="connsiteY3761" fmla="*/ 425450 h 1971675"/>
              <a:gd name="connsiteX3762" fmla="*/ 361950 w 2349500"/>
              <a:gd name="connsiteY3762" fmla="*/ 419100 h 1971675"/>
              <a:gd name="connsiteX3763" fmla="*/ 365125 w 2349500"/>
              <a:gd name="connsiteY3763" fmla="*/ 412750 h 1971675"/>
              <a:gd name="connsiteX3764" fmla="*/ 365125 w 2349500"/>
              <a:gd name="connsiteY3764" fmla="*/ 409575 h 1971675"/>
              <a:gd name="connsiteX3765" fmla="*/ 365125 w 2349500"/>
              <a:gd name="connsiteY3765" fmla="*/ 406400 h 1971675"/>
              <a:gd name="connsiteX3766" fmla="*/ 361950 w 2349500"/>
              <a:gd name="connsiteY3766" fmla="*/ 403225 h 1971675"/>
              <a:gd name="connsiteX3767" fmla="*/ 355600 w 2349500"/>
              <a:gd name="connsiteY3767" fmla="*/ 396875 h 1971675"/>
              <a:gd name="connsiteX3768" fmla="*/ 346075 w 2349500"/>
              <a:gd name="connsiteY3768" fmla="*/ 393700 h 1971675"/>
              <a:gd name="connsiteX3769" fmla="*/ 339725 w 2349500"/>
              <a:gd name="connsiteY3769" fmla="*/ 384175 h 1971675"/>
              <a:gd name="connsiteX3770" fmla="*/ 336550 w 2349500"/>
              <a:gd name="connsiteY3770" fmla="*/ 377825 h 1971675"/>
              <a:gd name="connsiteX3771" fmla="*/ 330200 w 2349500"/>
              <a:gd name="connsiteY3771" fmla="*/ 371475 h 1971675"/>
              <a:gd name="connsiteX3772" fmla="*/ 323850 w 2349500"/>
              <a:gd name="connsiteY3772" fmla="*/ 365125 h 1971675"/>
              <a:gd name="connsiteX3773" fmla="*/ 323850 w 2349500"/>
              <a:gd name="connsiteY3773" fmla="*/ 361950 h 1971675"/>
              <a:gd name="connsiteX3774" fmla="*/ 336550 w 2349500"/>
              <a:gd name="connsiteY3774" fmla="*/ 352425 h 1971675"/>
              <a:gd name="connsiteX3775" fmla="*/ 355600 w 2349500"/>
              <a:gd name="connsiteY3775" fmla="*/ 339725 h 1971675"/>
              <a:gd name="connsiteX3776" fmla="*/ 371475 w 2349500"/>
              <a:gd name="connsiteY3776" fmla="*/ 333375 h 1971675"/>
              <a:gd name="connsiteX3777" fmla="*/ 374650 w 2349500"/>
              <a:gd name="connsiteY3777" fmla="*/ 330200 h 1971675"/>
              <a:gd name="connsiteX3778" fmla="*/ 377825 w 2349500"/>
              <a:gd name="connsiteY3778" fmla="*/ 327025 h 1971675"/>
              <a:gd name="connsiteX3779" fmla="*/ 377825 w 2349500"/>
              <a:gd name="connsiteY3779" fmla="*/ 320675 h 1971675"/>
              <a:gd name="connsiteX3780" fmla="*/ 381000 w 2349500"/>
              <a:gd name="connsiteY3780" fmla="*/ 314325 h 1971675"/>
              <a:gd name="connsiteX3781" fmla="*/ 384175 w 2349500"/>
              <a:gd name="connsiteY3781" fmla="*/ 311150 h 1971675"/>
              <a:gd name="connsiteX3782" fmla="*/ 390525 w 2349500"/>
              <a:gd name="connsiteY3782" fmla="*/ 311150 h 1971675"/>
              <a:gd name="connsiteX3783" fmla="*/ 403225 w 2349500"/>
              <a:gd name="connsiteY3783" fmla="*/ 311150 h 1971675"/>
              <a:gd name="connsiteX3784" fmla="*/ 409575 w 2349500"/>
              <a:gd name="connsiteY3784" fmla="*/ 311150 h 1971675"/>
              <a:gd name="connsiteX3785" fmla="*/ 415925 w 2349500"/>
              <a:gd name="connsiteY3785" fmla="*/ 311150 h 1971675"/>
              <a:gd name="connsiteX3786" fmla="*/ 419100 w 2349500"/>
              <a:gd name="connsiteY3786" fmla="*/ 314325 h 1971675"/>
              <a:gd name="connsiteX3787" fmla="*/ 422275 w 2349500"/>
              <a:gd name="connsiteY3787" fmla="*/ 311150 h 1971675"/>
              <a:gd name="connsiteX3788" fmla="*/ 425450 w 2349500"/>
              <a:gd name="connsiteY3788" fmla="*/ 307975 h 1971675"/>
              <a:gd name="connsiteX3789" fmla="*/ 419100 w 2349500"/>
              <a:gd name="connsiteY3789" fmla="*/ 304800 h 1971675"/>
              <a:gd name="connsiteX3790" fmla="*/ 409575 w 2349500"/>
              <a:gd name="connsiteY3790" fmla="*/ 298450 h 1971675"/>
              <a:gd name="connsiteX3791" fmla="*/ 396875 w 2349500"/>
              <a:gd name="connsiteY3791" fmla="*/ 295275 h 1971675"/>
              <a:gd name="connsiteX3792" fmla="*/ 361950 w 2349500"/>
              <a:gd name="connsiteY3792" fmla="*/ 295275 h 1971675"/>
              <a:gd name="connsiteX3793" fmla="*/ 352425 w 2349500"/>
              <a:gd name="connsiteY3793" fmla="*/ 295275 h 1971675"/>
              <a:gd name="connsiteX3794" fmla="*/ 346075 w 2349500"/>
              <a:gd name="connsiteY3794" fmla="*/ 292100 h 1971675"/>
              <a:gd name="connsiteX3795" fmla="*/ 330200 w 2349500"/>
              <a:gd name="connsiteY3795" fmla="*/ 282575 h 1971675"/>
              <a:gd name="connsiteX3796" fmla="*/ 320675 w 2349500"/>
              <a:gd name="connsiteY3796" fmla="*/ 273050 h 1971675"/>
              <a:gd name="connsiteX3797" fmla="*/ 314325 w 2349500"/>
              <a:gd name="connsiteY3797" fmla="*/ 263525 h 1971675"/>
              <a:gd name="connsiteX3798" fmla="*/ 311150 w 2349500"/>
              <a:gd name="connsiteY3798" fmla="*/ 254000 h 1971675"/>
              <a:gd name="connsiteX3799" fmla="*/ 317500 w 2349500"/>
              <a:gd name="connsiteY3799" fmla="*/ 247650 h 1971675"/>
              <a:gd name="connsiteX3800" fmla="*/ 323850 w 2349500"/>
              <a:gd name="connsiteY3800" fmla="*/ 238125 h 1971675"/>
              <a:gd name="connsiteX3801" fmla="*/ 327025 w 2349500"/>
              <a:gd name="connsiteY3801" fmla="*/ 234950 h 1971675"/>
              <a:gd name="connsiteX3802" fmla="*/ 330200 w 2349500"/>
              <a:gd name="connsiteY3802" fmla="*/ 231775 h 1971675"/>
              <a:gd name="connsiteX3803" fmla="*/ 333375 w 2349500"/>
              <a:gd name="connsiteY3803" fmla="*/ 228600 h 1971675"/>
              <a:gd name="connsiteX3804" fmla="*/ 333375 w 2349500"/>
              <a:gd name="connsiteY3804" fmla="*/ 225425 h 1971675"/>
              <a:gd name="connsiteX3805" fmla="*/ 327025 w 2349500"/>
              <a:gd name="connsiteY3805" fmla="*/ 219075 h 1971675"/>
              <a:gd name="connsiteX3806" fmla="*/ 301625 w 2349500"/>
              <a:gd name="connsiteY3806" fmla="*/ 203200 h 1971675"/>
              <a:gd name="connsiteX3807" fmla="*/ 285750 w 2349500"/>
              <a:gd name="connsiteY3807" fmla="*/ 196850 h 1971675"/>
              <a:gd name="connsiteX3808" fmla="*/ 276225 w 2349500"/>
              <a:gd name="connsiteY3808" fmla="*/ 196850 h 1971675"/>
              <a:gd name="connsiteX3809" fmla="*/ 266700 w 2349500"/>
              <a:gd name="connsiteY3809" fmla="*/ 196850 h 1971675"/>
              <a:gd name="connsiteX3810" fmla="*/ 260350 w 2349500"/>
              <a:gd name="connsiteY3810" fmla="*/ 200025 h 1971675"/>
              <a:gd name="connsiteX3811" fmla="*/ 254000 w 2349500"/>
              <a:gd name="connsiteY3811" fmla="*/ 206375 h 1971675"/>
              <a:gd name="connsiteX3812" fmla="*/ 244475 w 2349500"/>
              <a:gd name="connsiteY3812" fmla="*/ 219075 h 1971675"/>
              <a:gd name="connsiteX3813" fmla="*/ 241300 w 2349500"/>
              <a:gd name="connsiteY3813" fmla="*/ 225425 h 1971675"/>
              <a:gd name="connsiteX3814" fmla="*/ 241300 w 2349500"/>
              <a:gd name="connsiteY3814" fmla="*/ 231775 h 1971675"/>
              <a:gd name="connsiteX3815" fmla="*/ 244475 w 2349500"/>
              <a:gd name="connsiteY3815" fmla="*/ 234950 h 1971675"/>
              <a:gd name="connsiteX3816" fmla="*/ 250825 w 2349500"/>
              <a:gd name="connsiteY3816" fmla="*/ 238125 h 1971675"/>
              <a:gd name="connsiteX3817" fmla="*/ 260350 w 2349500"/>
              <a:gd name="connsiteY3817" fmla="*/ 244475 h 1971675"/>
              <a:gd name="connsiteX3818" fmla="*/ 266700 w 2349500"/>
              <a:gd name="connsiteY3818" fmla="*/ 254000 h 1971675"/>
              <a:gd name="connsiteX3819" fmla="*/ 266700 w 2349500"/>
              <a:gd name="connsiteY3819" fmla="*/ 260350 h 1971675"/>
              <a:gd name="connsiteX3820" fmla="*/ 263525 w 2349500"/>
              <a:gd name="connsiteY3820" fmla="*/ 269875 h 1971675"/>
              <a:gd name="connsiteX3821" fmla="*/ 260350 w 2349500"/>
              <a:gd name="connsiteY3821" fmla="*/ 273050 h 1971675"/>
              <a:gd name="connsiteX3822" fmla="*/ 257175 w 2349500"/>
              <a:gd name="connsiteY3822" fmla="*/ 273050 h 1971675"/>
              <a:gd name="connsiteX3823" fmla="*/ 244475 w 2349500"/>
              <a:gd name="connsiteY3823" fmla="*/ 269875 h 1971675"/>
              <a:gd name="connsiteX3824" fmla="*/ 234950 w 2349500"/>
              <a:gd name="connsiteY3824" fmla="*/ 260350 h 1971675"/>
              <a:gd name="connsiteX3825" fmla="*/ 231775 w 2349500"/>
              <a:gd name="connsiteY3825" fmla="*/ 254000 h 1971675"/>
              <a:gd name="connsiteX3826" fmla="*/ 228600 w 2349500"/>
              <a:gd name="connsiteY3826" fmla="*/ 244475 h 1971675"/>
              <a:gd name="connsiteX3827" fmla="*/ 228600 w 2349500"/>
              <a:gd name="connsiteY3827" fmla="*/ 234950 h 1971675"/>
              <a:gd name="connsiteX3828" fmla="*/ 231775 w 2349500"/>
              <a:gd name="connsiteY3828" fmla="*/ 225425 h 1971675"/>
              <a:gd name="connsiteX3829" fmla="*/ 234950 w 2349500"/>
              <a:gd name="connsiteY3829" fmla="*/ 212725 h 1971675"/>
              <a:gd name="connsiteX3830" fmla="*/ 244475 w 2349500"/>
              <a:gd name="connsiteY3830" fmla="*/ 200025 h 1971675"/>
              <a:gd name="connsiteX3831" fmla="*/ 254000 w 2349500"/>
              <a:gd name="connsiteY3831" fmla="*/ 190500 h 1971675"/>
              <a:gd name="connsiteX3832" fmla="*/ 263525 w 2349500"/>
              <a:gd name="connsiteY3832" fmla="*/ 180975 h 1971675"/>
              <a:gd name="connsiteX3833" fmla="*/ 276225 w 2349500"/>
              <a:gd name="connsiteY3833" fmla="*/ 174625 h 1971675"/>
              <a:gd name="connsiteX3834" fmla="*/ 292100 w 2349500"/>
              <a:gd name="connsiteY3834" fmla="*/ 168275 h 1971675"/>
              <a:gd name="connsiteX3835" fmla="*/ 323850 w 2349500"/>
              <a:gd name="connsiteY3835" fmla="*/ 168275 h 1971675"/>
              <a:gd name="connsiteX3836" fmla="*/ 346075 w 2349500"/>
              <a:gd name="connsiteY3836" fmla="*/ 171450 h 1971675"/>
              <a:gd name="connsiteX3837" fmla="*/ 361950 w 2349500"/>
              <a:gd name="connsiteY3837" fmla="*/ 180975 h 1971675"/>
              <a:gd name="connsiteX3838" fmla="*/ 368300 w 2349500"/>
              <a:gd name="connsiteY3838" fmla="*/ 184150 h 1971675"/>
              <a:gd name="connsiteX3839" fmla="*/ 374650 w 2349500"/>
              <a:gd name="connsiteY3839" fmla="*/ 187325 h 1971675"/>
              <a:gd name="connsiteX3840" fmla="*/ 377825 w 2349500"/>
              <a:gd name="connsiteY3840" fmla="*/ 187325 h 1971675"/>
              <a:gd name="connsiteX3841" fmla="*/ 381000 w 2349500"/>
              <a:gd name="connsiteY3841" fmla="*/ 184150 h 1971675"/>
              <a:gd name="connsiteX3842" fmla="*/ 381000 w 2349500"/>
              <a:gd name="connsiteY3842" fmla="*/ 180975 h 1971675"/>
              <a:gd name="connsiteX3843" fmla="*/ 381000 w 2349500"/>
              <a:gd name="connsiteY3843" fmla="*/ 168275 h 1971675"/>
              <a:gd name="connsiteX3844" fmla="*/ 384175 w 2349500"/>
              <a:gd name="connsiteY3844" fmla="*/ 165100 h 1971675"/>
              <a:gd name="connsiteX3845" fmla="*/ 390525 w 2349500"/>
              <a:gd name="connsiteY3845" fmla="*/ 161925 h 1971675"/>
              <a:gd name="connsiteX3846" fmla="*/ 403225 w 2349500"/>
              <a:gd name="connsiteY3846" fmla="*/ 165100 h 1971675"/>
              <a:gd name="connsiteX3847" fmla="*/ 412750 w 2349500"/>
              <a:gd name="connsiteY3847" fmla="*/ 168275 h 1971675"/>
              <a:gd name="connsiteX3848" fmla="*/ 431800 w 2349500"/>
              <a:gd name="connsiteY3848" fmla="*/ 180975 h 1971675"/>
              <a:gd name="connsiteX3849" fmla="*/ 447675 w 2349500"/>
              <a:gd name="connsiteY3849" fmla="*/ 196850 h 1971675"/>
              <a:gd name="connsiteX3850" fmla="*/ 454025 w 2349500"/>
              <a:gd name="connsiteY3850" fmla="*/ 215900 h 1971675"/>
              <a:gd name="connsiteX3851" fmla="*/ 460375 w 2349500"/>
              <a:gd name="connsiteY3851" fmla="*/ 234950 h 1971675"/>
              <a:gd name="connsiteX3852" fmla="*/ 460375 w 2349500"/>
              <a:gd name="connsiteY3852" fmla="*/ 254000 h 1971675"/>
              <a:gd name="connsiteX3853" fmla="*/ 460375 w 2349500"/>
              <a:gd name="connsiteY3853" fmla="*/ 273050 h 1971675"/>
              <a:gd name="connsiteX3854" fmla="*/ 463550 w 2349500"/>
              <a:gd name="connsiteY3854" fmla="*/ 282575 h 1971675"/>
              <a:gd name="connsiteX3855" fmla="*/ 466725 w 2349500"/>
              <a:gd name="connsiteY3855" fmla="*/ 288925 h 1971675"/>
              <a:gd name="connsiteX3856" fmla="*/ 469900 w 2349500"/>
              <a:gd name="connsiteY3856" fmla="*/ 288925 h 1971675"/>
              <a:gd name="connsiteX3857" fmla="*/ 469900 w 2349500"/>
              <a:gd name="connsiteY3857" fmla="*/ 282575 h 1971675"/>
              <a:gd name="connsiteX3858" fmla="*/ 473075 w 2349500"/>
              <a:gd name="connsiteY3858" fmla="*/ 273050 h 1971675"/>
              <a:gd name="connsiteX3859" fmla="*/ 476250 w 2349500"/>
              <a:gd name="connsiteY3859" fmla="*/ 263525 h 1971675"/>
              <a:gd name="connsiteX3860" fmla="*/ 488950 w 2349500"/>
              <a:gd name="connsiteY3860" fmla="*/ 250825 h 1971675"/>
              <a:gd name="connsiteX3861" fmla="*/ 492125 w 2349500"/>
              <a:gd name="connsiteY3861" fmla="*/ 247650 h 1971675"/>
              <a:gd name="connsiteX3862" fmla="*/ 498475 w 2349500"/>
              <a:gd name="connsiteY3862" fmla="*/ 244475 h 1971675"/>
              <a:gd name="connsiteX3863" fmla="*/ 501650 w 2349500"/>
              <a:gd name="connsiteY3863" fmla="*/ 247650 h 1971675"/>
              <a:gd name="connsiteX3864" fmla="*/ 508000 w 2349500"/>
              <a:gd name="connsiteY3864" fmla="*/ 250825 h 1971675"/>
              <a:gd name="connsiteX3865" fmla="*/ 521344 w 2349500"/>
              <a:gd name="connsiteY3865" fmla="*/ 274845 h 1971675"/>
              <a:gd name="connsiteX3866" fmla="*/ 523875 w 2349500"/>
              <a:gd name="connsiteY3866" fmla="*/ 244475 h 1971675"/>
              <a:gd name="connsiteX3867" fmla="*/ 520700 w 2349500"/>
              <a:gd name="connsiteY3867" fmla="*/ 212725 h 1971675"/>
              <a:gd name="connsiteX3868" fmla="*/ 514350 w 2349500"/>
              <a:gd name="connsiteY3868" fmla="*/ 187325 h 1971675"/>
              <a:gd name="connsiteX3869" fmla="*/ 504825 w 2349500"/>
              <a:gd name="connsiteY3869" fmla="*/ 171450 h 1971675"/>
              <a:gd name="connsiteX3870" fmla="*/ 495300 w 2349500"/>
              <a:gd name="connsiteY3870" fmla="*/ 161925 h 1971675"/>
              <a:gd name="connsiteX3871" fmla="*/ 485775 w 2349500"/>
              <a:gd name="connsiteY3871" fmla="*/ 155575 h 1971675"/>
              <a:gd name="connsiteX3872" fmla="*/ 476250 w 2349500"/>
              <a:gd name="connsiteY3872" fmla="*/ 146050 h 1971675"/>
              <a:gd name="connsiteX3873" fmla="*/ 469900 w 2349500"/>
              <a:gd name="connsiteY3873" fmla="*/ 136525 h 1971675"/>
              <a:gd name="connsiteX3874" fmla="*/ 457200 w 2349500"/>
              <a:gd name="connsiteY3874" fmla="*/ 114300 h 1971675"/>
              <a:gd name="connsiteX3875" fmla="*/ 450850 w 2349500"/>
              <a:gd name="connsiteY3875" fmla="*/ 104775 h 1971675"/>
              <a:gd name="connsiteX3876" fmla="*/ 444500 w 2349500"/>
              <a:gd name="connsiteY3876" fmla="*/ 98425 h 1971675"/>
              <a:gd name="connsiteX3877" fmla="*/ 438150 w 2349500"/>
              <a:gd name="connsiteY3877" fmla="*/ 88900 h 1971675"/>
              <a:gd name="connsiteX3878" fmla="*/ 438150 w 2349500"/>
              <a:gd name="connsiteY3878" fmla="*/ 85725 h 1971675"/>
              <a:gd name="connsiteX3879" fmla="*/ 441325 w 2349500"/>
              <a:gd name="connsiteY3879" fmla="*/ 85725 h 1971675"/>
              <a:gd name="connsiteX3880" fmla="*/ 454025 w 2349500"/>
              <a:gd name="connsiteY3880" fmla="*/ 82550 h 1971675"/>
              <a:gd name="connsiteX3881" fmla="*/ 469900 w 2349500"/>
              <a:gd name="connsiteY3881" fmla="*/ 85725 h 1971675"/>
              <a:gd name="connsiteX3882" fmla="*/ 473075 w 2349500"/>
              <a:gd name="connsiteY3882" fmla="*/ 85725 h 1971675"/>
              <a:gd name="connsiteX3883" fmla="*/ 476250 w 2349500"/>
              <a:gd name="connsiteY3883" fmla="*/ 85725 h 1971675"/>
              <a:gd name="connsiteX3884" fmla="*/ 476250 w 2349500"/>
              <a:gd name="connsiteY3884" fmla="*/ 82550 h 1971675"/>
              <a:gd name="connsiteX3885" fmla="*/ 476250 w 2349500"/>
              <a:gd name="connsiteY3885" fmla="*/ 79375 h 1971675"/>
              <a:gd name="connsiteX3886" fmla="*/ 463550 w 2349500"/>
              <a:gd name="connsiteY3886" fmla="*/ 63500 h 1971675"/>
              <a:gd name="connsiteX3887" fmla="*/ 450850 w 2349500"/>
              <a:gd name="connsiteY3887" fmla="*/ 47625 h 1971675"/>
              <a:gd name="connsiteX3888" fmla="*/ 438150 w 2349500"/>
              <a:gd name="connsiteY3888" fmla="*/ 38100 h 1971675"/>
              <a:gd name="connsiteX3889" fmla="*/ 425450 w 2349500"/>
              <a:gd name="connsiteY3889" fmla="*/ 28575 h 1971675"/>
              <a:gd name="connsiteX3890" fmla="*/ 412750 w 2349500"/>
              <a:gd name="connsiteY3890" fmla="*/ 22225 h 1971675"/>
              <a:gd name="connsiteX3891" fmla="*/ 400050 w 2349500"/>
              <a:gd name="connsiteY3891" fmla="*/ 19050 h 1971675"/>
              <a:gd name="connsiteX3892" fmla="*/ 390525 w 2349500"/>
              <a:gd name="connsiteY3892" fmla="*/ 19050 h 1971675"/>
              <a:gd name="connsiteX3893" fmla="*/ 381000 w 2349500"/>
              <a:gd name="connsiteY3893" fmla="*/ 19050 h 1971675"/>
              <a:gd name="connsiteX3894" fmla="*/ 365125 w 2349500"/>
              <a:gd name="connsiteY3894" fmla="*/ 25400 h 1971675"/>
              <a:gd name="connsiteX3895" fmla="*/ 355600 w 2349500"/>
              <a:gd name="connsiteY3895" fmla="*/ 28575 h 1971675"/>
              <a:gd name="connsiteX3896" fmla="*/ 346075 w 2349500"/>
              <a:gd name="connsiteY3896" fmla="*/ 31750 h 1971675"/>
              <a:gd name="connsiteX3897" fmla="*/ 336550 w 2349500"/>
              <a:gd name="connsiteY3897" fmla="*/ 31750 h 1971675"/>
              <a:gd name="connsiteX3898" fmla="*/ 330200 w 2349500"/>
              <a:gd name="connsiteY3898" fmla="*/ 38100 h 1971675"/>
              <a:gd name="connsiteX3899" fmla="*/ 327025 w 2349500"/>
              <a:gd name="connsiteY3899" fmla="*/ 44450 h 1971675"/>
              <a:gd name="connsiteX3900" fmla="*/ 327025 w 2349500"/>
              <a:gd name="connsiteY3900" fmla="*/ 53975 h 1971675"/>
              <a:gd name="connsiteX3901" fmla="*/ 330200 w 2349500"/>
              <a:gd name="connsiteY3901" fmla="*/ 60325 h 1971675"/>
              <a:gd name="connsiteX3902" fmla="*/ 336550 w 2349500"/>
              <a:gd name="connsiteY3902" fmla="*/ 60325 h 1971675"/>
              <a:gd name="connsiteX3903" fmla="*/ 349250 w 2349500"/>
              <a:gd name="connsiteY3903" fmla="*/ 50800 h 1971675"/>
              <a:gd name="connsiteX3904" fmla="*/ 358775 w 2349500"/>
              <a:gd name="connsiteY3904" fmla="*/ 44450 h 1971675"/>
              <a:gd name="connsiteX3905" fmla="*/ 365125 w 2349500"/>
              <a:gd name="connsiteY3905" fmla="*/ 44450 h 1971675"/>
              <a:gd name="connsiteX3906" fmla="*/ 371475 w 2349500"/>
              <a:gd name="connsiteY3906" fmla="*/ 50800 h 1971675"/>
              <a:gd name="connsiteX3907" fmla="*/ 374650 w 2349500"/>
              <a:gd name="connsiteY3907" fmla="*/ 60325 h 1971675"/>
              <a:gd name="connsiteX3908" fmla="*/ 371475 w 2349500"/>
              <a:gd name="connsiteY3908" fmla="*/ 73025 h 1971675"/>
              <a:gd name="connsiteX3909" fmla="*/ 365125 w 2349500"/>
              <a:gd name="connsiteY3909" fmla="*/ 82550 h 1971675"/>
              <a:gd name="connsiteX3910" fmla="*/ 355600 w 2349500"/>
              <a:gd name="connsiteY3910" fmla="*/ 88900 h 1971675"/>
              <a:gd name="connsiteX3911" fmla="*/ 342900 w 2349500"/>
              <a:gd name="connsiteY3911" fmla="*/ 92075 h 1971675"/>
              <a:gd name="connsiteX3912" fmla="*/ 330200 w 2349500"/>
              <a:gd name="connsiteY3912" fmla="*/ 88900 h 1971675"/>
              <a:gd name="connsiteX3913" fmla="*/ 317500 w 2349500"/>
              <a:gd name="connsiteY3913" fmla="*/ 82550 h 1971675"/>
              <a:gd name="connsiteX3914" fmla="*/ 307975 w 2349500"/>
              <a:gd name="connsiteY3914" fmla="*/ 69850 h 1971675"/>
              <a:gd name="connsiteX3915" fmla="*/ 304800 w 2349500"/>
              <a:gd name="connsiteY3915" fmla="*/ 63500 h 1971675"/>
              <a:gd name="connsiteX3916" fmla="*/ 304800 w 2349500"/>
              <a:gd name="connsiteY3916" fmla="*/ 57150 h 1971675"/>
              <a:gd name="connsiteX3917" fmla="*/ 304800 w 2349500"/>
              <a:gd name="connsiteY3917" fmla="*/ 47625 h 1971675"/>
              <a:gd name="connsiteX3918" fmla="*/ 307975 w 2349500"/>
              <a:gd name="connsiteY3918" fmla="*/ 38100 h 1971675"/>
              <a:gd name="connsiteX3919" fmla="*/ 314325 w 2349500"/>
              <a:gd name="connsiteY3919" fmla="*/ 28575 h 1971675"/>
              <a:gd name="connsiteX3920" fmla="*/ 320675 w 2349500"/>
              <a:gd name="connsiteY3920" fmla="*/ 19050 h 1971675"/>
              <a:gd name="connsiteX3921" fmla="*/ 330200 w 2349500"/>
              <a:gd name="connsiteY3921" fmla="*/ 12700 h 1971675"/>
              <a:gd name="connsiteX3922" fmla="*/ 342900 w 2349500"/>
              <a:gd name="connsiteY3922" fmla="*/ 635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Lst>
            <a:rect l="l" t="t" r="r" b="b"/>
            <a:pathLst>
              <a:path w="2349500" h="1971675">
                <a:moveTo>
                  <a:pt x="1997075" y="1647825"/>
                </a:moveTo>
                <a:lnTo>
                  <a:pt x="2009775" y="1647825"/>
                </a:lnTo>
                <a:lnTo>
                  <a:pt x="2028825" y="1670050"/>
                </a:lnTo>
                <a:lnTo>
                  <a:pt x="2041525" y="1685925"/>
                </a:lnTo>
                <a:lnTo>
                  <a:pt x="2051050" y="1701800"/>
                </a:lnTo>
                <a:lnTo>
                  <a:pt x="2054225" y="1717675"/>
                </a:lnTo>
                <a:lnTo>
                  <a:pt x="2054225" y="1733550"/>
                </a:lnTo>
                <a:lnTo>
                  <a:pt x="2047875" y="1746250"/>
                </a:lnTo>
                <a:lnTo>
                  <a:pt x="2041525" y="1755775"/>
                </a:lnTo>
                <a:lnTo>
                  <a:pt x="2032000" y="1755775"/>
                </a:lnTo>
                <a:lnTo>
                  <a:pt x="2025650" y="1755775"/>
                </a:lnTo>
                <a:lnTo>
                  <a:pt x="2019300" y="1749425"/>
                </a:lnTo>
                <a:lnTo>
                  <a:pt x="2019300" y="1739900"/>
                </a:lnTo>
                <a:lnTo>
                  <a:pt x="2019300" y="1730375"/>
                </a:lnTo>
                <a:lnTo>
                  <a:pt x="2025650" y="1724025"/>
                </a:lnTo>
                <a:lnTo>
                  <a:pt x="2032000" y="1714500"/>
                </a:lnTo>
                <a:lnTo>
                  <a:pt x="2032000" y="1698625"/>
                </a:lnTo>
                <a:lnTo>
                  <a:pt x="2025650" y="1689100"/>
                </a:lnTo>
                <a:lnTo>
                  <a:pt x="2019300" y="1676400"/>
                </a:lnTo>
                <a:close/>
                <a:moveTo>
                  <a:pt x="1600200" y="1628775"/>
                </a:moveTo>
                <a:lnTo>
                  <a:pt x="1603375" y="1641475"/>
                </a:lnTo>
                <a:lnTo>
                  <a:pt x="1603375" y="1651000"/>
                </a:lnTo>
                <a:lnTo>
                  <a:pt x="1603375" y="1657350"/>
                </a:lnTo>
                <a:lnTo>
                  <a:pt x="1584325" y="1673225"/>
                </a:lnTo>
                <a:lnTo>
                  <a:pt x="1562100" y="1695450"/>
                </a:lnTo>
                <a:lnTo>
                  <a:pt x="1539875" y="1720850"/>
                </a:lnTo>
                <a:lnTo>
                  <a:pt x="1533525" y="1733550"/>
                </a:lnTo>
                <a:lnTo>
                  <a:pt x="1530350" y="1746250"/>
                </a:lnTo>
                <a:lnTo>
                  <a:pt x="1530350" y="1755775"/>
                </a:lnTo>
                <a:lnTo>
                  <a:pt x="1533525" y="1768475"/>
                </a:lnTo>
                <a:lnTo>
                  <a:pt x="1539875" y="1774825"/>
                </a:lnTo>
                <a:lnTo>
                  <a:pt x="1549400" y="1784350"/>
                </a:lnTo>
                <a:lnTo>
                  <a:pt x="1555750" y="1793875"/>
                </a:lnTo>
                <a:lnTo>
                  <a:pt x="1562100" y="1803400"/>
                </a:lnTo>
                <a:lnTo>
                  <a:pt x="1565275" y="1816100"/>
                </a:lnTo>
                <a:lnTo>
                  <a:pt x="1562100" y="1825625"/>
                </a:lnTo>
                <a:lnTo>
                  <a:pt x="1562100" y="1835150"/>
                </a:lnTo>
                <a:lnTo>
                  <a:pt x="1562100" y="1841500"/>
                </a:lnTo>
                <a:lnTo>
                  <a:pt x="1565275" y="1844675"/>
                </a:lnTo>
                <a:lnTo>
                  <a:pt x="1571625" y="1847850"/>
                </a:lnTo>
                <a:lnTo>
                  <a:pt x="1581150" y="1851025"/>
                </a:lnTo>
                <a:lnTo>
                  <a:pt x="1590675" y="1847850"/>
                </a:lnTo>
                <a:lnTo>
                  <a:pt x="1597025" y="1844675"/>
                </a:lnTo>
                <a:lnTo>
                  <a:pt x="1603375" y="1847850"/>
                </a:lnTo>
                <a:lnTo>
                  <a:pt x="1603375" y="1851025"/>
                </a:lnTo>
                <a:lnTo>
                  <a:pt x="1597025" y="1854200"/>
                </a:lnTo>
                <a:lnTo>
                  <a:pt x="1581150" y="1860550"/>
                </a:lnTo>
                <a:lnTo>
                  <a:pt x="1555750" y="1866900"/>
                </a:lnTo>
                <a:lnTo>
                  <a:pt x="1543050" y="1863725"/>
                </a:lnTo>
                <a:lnTo>
                  <a:pt x="1530350" y="1860550"/>
                </a:lnTo>
                <a:lnTo>
                  <a:pt x="1517650" y="1854200"/>
                </a:lnTo>
                <a:lnTo>
                  <a:pt x="1508125" y="1844675"/>
                </a:lnTo>
                <a:lnTo>
                  <a:pt x="1501775" y="1831975"/>
                </a:lnTo>
                <a:lnTo>
                  <a:pt x="1498600" y="1819275"/>
                </a:lnTo>
                <a:lnTo>
                  <a:pt x="1495425" y="1790700"/>
                </a:lnTo>
                <a:lnTo>
                  <a:pt x="1498600" y="1765300"/>
                </a:lnTo>
                <a:lnTo>
                  <a:pt x="1504950" y="1739900"/>
                </a:lnTo>
                <a:lnTo>
                  <a:pt x="1514475" y="1724025"/>
                </a:lnTo>
                <a:lnTo>
                  <a:pt x="1524000" y="1708150"/>
                </a:lnTo>
                <a:lnTo>
                  <a:pt x="1552575" y="1673225"/>
                </a:lnTo>
                <a:close/>
                <a:moveTo>
                  <a:pt x="1930400" y="1625600"/>
                </a:moveTo>
                <a:lnTo>
                  <a:pt x="1936750" y="1635125"/>
                </a:lnTo>
                <a:lnTo>
                  <a:pt x="1946275" y="1644650"/>
                </a:lnTo>
                <a:lnTo>
                  <a:pt x="1952625" y="1670050"/>
                </a:lnTo>
                <a:lnTo>
                  <a:pt x="1955800" y="1698625"/>
                </a:lnTo>
                <a:lnTo>
                  <a:pt x="1955800" y="1727200"/>
                </a:lnTo>
                <a:lnTo>
                  <a:pt x="1949450" y="1739900"/>
                </a:lnTo>
                <a:lnTo>
                  <a:pt x="1946275" y="1749425"/>
                </a:lnTo>
                <a:lnTo>
                  <a:pt x="1936750" y="1755775"/>
                </a:lnTo>
                <a:lnTo>
                  <a:pt x="1930400" y="1762125"/>
                </a:lnTo>
                <a:lnTo>
                  <a:pt x="1917700" y="1765300"/>
                </a:lnTo>
                <a:lnTo>
                  <a:pt x="1905000" y="1762125"/>
                </a:lnTo>
                <a:lnTo>
                  <a:pt x="1898650" y="1755775"/>
                </a:lnTo>
                <a:lnTo>
                  <a:pt x="1895475" y="1749425"/>
                </a:lnTo>
                <a:lnTo>
                  <a:pt x="1898650" y="1743075"/>
                </a:lnTo>
                <a:lnTo>
                  <a:pt x="1905000" y="1739900"/>
                </a:lnTo>
                <a:lnTo>
                  <a:pt x="1914525" y="1736725"/>
                </a:lnTo>
                <a:lnTo>
                  <a:pt x="1927225" y="1733550"/>
                </a:lnTo>
                <a:lnTo>
                  <a:pt x="1936750" y="1724025"/>
                </a:lnTo>
                <a:lnTo>
                  <a:pt x="1943100" y="1711325"/>
                </a:lnTo>
                <a:lnTo>
                  <a:pt x="1946275" y="1695450"/>
                </a:lnTo>
                <a:lnTo>
                  <a:pt x="1943100" y="1676400"/>
                </a:lnTo>
                <a:lnTo>
                  <a:pt x="1939925" y="1657350"/>
                </a:lnTo>
                <a:close/>
                <a:moveTo>
                  <a:pt x="2111375" y="1546225"/>
                </a:moveTo>
                <a:lnTo>
                  <a:pt x="2120900" y="1546225"/>
                </a:lnTo>
                <a:lnTo>
                  <a:pt x="2127250" y="1552575"/>
                </a:lnTo>
                <a:lnTo>
                  <a:pt x="2130425" y="1555750"/>
                </a:lnTo>
                <a:lnTo>
                  <a:pt x="2130425" y="1562100"/>
                </a:lnTo>
                <a:lnTo>
                  <a:pt x="2120900" y="1581150"/>
                </a:lnTo>
                <a:lnTo>
                  <a:pt x="2111375" y="1597025"/>
                </a:lnTo>
                <a:lnTo>
                  <a:pt x="2095500" y="1606550"/>
                </a:lnTo>
                <a:lnTo>
                  <a:pt x="2076450" y="1612900"/>
                </a:lnTo>
                <a:lnTo>
                  <a:pt x="2060575" y="1612900"/>
                </a:lnTo>
                <a:lnTo>
                  <a:pt x="2041525" y="1609725"/>
                </a:lnTo>
                <a:lnTo>
                  <a:pt x="2022475" y="1600200"/>
                </a:lnTo>
                <a:lnTo>
                  <a:pt x="2003425" y="1590675"/>
                </a:lnTo>
                <a:lnTo>
                  <a:pt x="2016125" y="1593850"/>
                </a:lnTo>
                <a:lnTo>
                  <a:pt x="2028825" y="1590675"/>
                </a:lnTo>
                <a:lnTo>
                  <a:pt x="2041525" y="1597025"/>
                </a:lnTo>
                <a:lnTo>
                  <a:pt x="2054225" y="1603375"/>
                </a:lnTo>
                <a:lnTo>
                  <a:pt x="2066925" y="1603375"/>
                </a:lnTo>
                <a:lnTo>
                  <a:pt x="2076450" y="1600200"/>
                </a:lnTo>
                <a:lnTo>
                  <a:pt x="2082800" y="1597025"/>
                </a:lnTo>
                <a:lnTo>
                  <a:pt x="2085975" y="1593850"/>
                </a:lnTo>
                <a:lnTo>
                  <a:pt x="2092325" y="1584325"/>
                </a:lnTo>
                <a:lnTo>
                  <a:pt x="2098675" y="1565275"/>
                </a:lnTo>
                <a:lnTo>
                  <a:pt x="2105025" y="1549400"/>
                </a:lnTo>
                <a:close/>
                <a:moveTo>
                  <a:pt x="1898650" y="1539875"/>
                </a:moveTo>
                <a:lnTo>
                  <a:pt x="1895475" y="1562100"/>
                </a:lnTo>
                <a:lnTo>
                  <a:pt x="1892300" y="1581150"/>
                </a:lnTo>
                <a:lnTo>
                  <a:pt x="1879600" y="1603375"/>
                </a:lnTo>
                <a:lnTo>
                  <a:pt x="1870075" y="1619250"/>
                </a:lnTo>
                <a:lnTo>
                  <a:pt x="1847850" y="1635125"/>
                </a:lnTo>
                <a:lnTo>
                  <a:pt x="1828800" y="1647825"/>
                </a:lnTo>
                <a:lnTo>
                  <a:pt x="1816100" y="1654175"/>
                </a:lnTo>
                <a:lnTo>
                  <a:pt x="1809750" y="1660525"/>
                </a:lnTo>
                <a:lnTo>
                  <a:pt x="1803400" y="1663700"/>
                </a:lnTo>
                <a:lnTo>
                  <a:pt x="1800225" y="1663700"/>
                </a:lnTo>
                <a:lnTo>
                  <a:pt x="1800225" y="1660525"/>
                </a:lnTo>
                <a:lnTo>
                  <a:pt x="1800225" y="1654175"/>
                </a:lnTo>
                <a:lnTo>
                  <a:pt x="1800225" y="1644650"/>
                </a:lnTo>
                <a:lnTo>
                  <a:pt x="1803400" y="1638300"/>
                </a:lnTo>
                <a:lnTo>
                  <a:pt x="1806575" y="1635125"/>
                </a:lnTo>
                <a:lnTo>
                  <a:pt x="1803400" y="1631950"/>
                </a:lnTo>
                <a:lnTo>
                  <a:pt x="1793875" y="1631950"/>
                </a:lnTo>
                <a:lnTo>
                  <a:pt x="1784350" y="1625600"/>
                </a:lnTo>
                <a:lnTo>
                  <a:pt x="1781175" y="1622425"/>
                </a:lnTo>
                <a:lnTo>
                  <a:pt x="1790700" y="1616075"/>
                </a:lnTo>
                <a:lnTo>
                  <a:pt x="1812925" y="1603375"/>
                </a:lnTo>
                <a:lnTo>
                  <a:pt x="1825625" y="1597025"/>
                </a:lnTo>
                <a:lnTo>
                  <a:pt x="1841500" y="1593850"/>
                </a:lnTo>
                <a:lnTo>
                  <a:pt x="1851025" y="1590675"/>
                </a:lnTo>
                <a:lnTo>
                  <a:pt x="1860550" y="1584325"/>
                </a:lnTo>
                <a:lnTo>
                  <a:pt x="1873250" y="1571625"/>
                </a:lnTo>
                <a:lnTo>
                  <a:pt x="1885950" y="1555750"/>
                </a:lnTo>
                <a:lnTo>
                  <a:pt x="1889125" y="1543050"/>
                </a:lnTo>
                <a:close/>
                <a:moveTo>
                  <a:pt x="2206625" y="1527175"/>
                </a:moveTo>
                <a:lnTo>
                  <a:pt x="2219325" y="1530350"/>
                </a:lnTo>
                <a:lnTo>
                  <a:pt x="2228850" y="1536700"/>
                </a:lnTo>
                <a:lnTo>
                  <a:pt x="2238375" y="1549400"/>
                </a:lnTo>
                <a:lnTo>
                  <a:pt x="2238375" y="1558925"/>
                </a:lnTo>
                <a:lnTo>
                  <a:pt x="2238375" y="1565275"/>
                </a:lnTo>
                <a:lnTo>
                  <a:pt x="2235200" y="1584325"/>
                </a:lnTo>
                <a:lnTo>
                  <a:pt x="2228850" y="1600200"/>
                </a:lnTo>
                <a:lnTo>
                  <a:pt x="2222500" y="1612900"/>
                </a:lnTo>
                <a:lnTo>
                  <a:pt x="2216150" y="1622425"/>
                </a:lnTo>
                <a:lnTo>
                  <a:pt x="2206625" y="1628775"/>
                </a:lnTo>
                <a:lnTo>
                  <a:pt x="2200275" y="1631950"/>
                </a:lnTo>
                <a:lnTo>
                  <a:pt x="2184400" y="1631950"/>
                </a:lnTo>
                <a:lnTo>
                  <a:pt x="2174875" y="1631950"/>
                </a:lnTo>
                <a:lnTo>
                  <a:pt x="2171700" y="1635125"/>
                </a:lnTo>
                <a:lnTo>
                  <a:pt x="2168525" y="1638300"/>
                </a:lnTo>
                <a:lnTo>
                  <a:pt x="2168525" y="1651000"/>
                </a:lnTo>
                <a:lnTo>
                  <a:pt x="2165350" y="1660525"/>
                </a:lnTo>
                <a:lnTo>
                  <a:pt x="2159000" y="1663700"/>
                </a:lnTo>
                <a:lnTo>
                  <a:pt x="2152650" y="1660525"/>
                </a:lnTo>
                <a:lnTo>
                  <a:pt x="2146300" y="1657350"/>
                </a:lnTo>
                <a:lnTo>
                  <a:pt x="2139950" y="1654175"/>
                </a:lnTo>
                <a:lnTo>
                  <a:pt x="2136775" y="1654175"/>
                </a:lnTo>
                <a:lnTo>
                  <a:pt x="2130425" y="1660525"/>
                </a:lnTo>
                <a:lnTo>
                  <a:pt x="2120900" y="1666875"/>
                </a:lnTo>
                <a:lnTo>
                  <a:pt x="2111375" y="1670050"/>
                </a:lnTo>
                <a:lnTo>
                  <a:pt x="2098675" y="1670050"/>
                </a:lnTo>
                <a:lnTo>
                  <a:pt x="2085975" y="1670050"/>
                </a:lnTo>
                <a:lnTo>
                  <a:pt x="2070100" y="1670050"/>
                </a:lnTo>
                <a:lnTo>
                  <a:pt x="2054225" y="1663700"/>
                </a:lnTo>
                <a:lnTo>
                  <a:pt x="2038350" y="1657350"/>
                </a:lnTo>
                <a:lnTo>
                  <a:pt x="2022475" y="1651000"/>
                </a:lnTo>
                <a:lnTo>
                  <a:pt x="2025650" y="1647825"/>
                </a:lnTo>
                <a:lnTo>
                  <a:pt x="2025650" y="1641475"/>
                </a:lnTo>
                <a:lnTo>
                  <a:pt x="2041525" y="1651000"/>
                </a:lnTo>
                <a:lnTo>
                  <a:pt x="2057400" y="1657350"/>
                </a:lnTo>
                <a:lnTo>
                  <a:pt x="2073275" y="1660525"/>
                </a:lnTo>
                <a:lnTo>
                  <a:pt x="2085975" y="1660525"/>
                </a:lnTo>
                <a:lnTo>
                  <a:pt x="2098675" y="1660525"/>
                </a:lnTo>
                <a:lnTo>
                  <a:pt x="2111375" y="1657350"/>
                </a:lnTo>
                <a:lnTo>
                  <a:pt x="2120900" y="1651000"/>
                </a:lnTo>
                <a:lnTo>
                  <a:pt x="2127250" y="1644650"/>
                </a:lnTo>
                <a:lnTo>
                  <a:pt x="2133600" y="1638300"/>
                </a:lnTo>
                <a:lnTo>
                  <a:pt x="2136775" y="1638300"/>
                </a:lnTo>
                <a:lnTo>
                  <a:pt x="2149475" y="1644650"/>
                </a:lnTo>
                <a:lnTo>
                  <a:pt x="2155825" y="1647825"/>
                </a:lnTo>
                <a:lnTo>
                  <a:pt x="2155825" y="1635125"/>
                </a:lnTo>
                <a:lnTo>
                  <a:pt x="2155825" y="1625600"/>
                </a:lnTo>
                <a:lnTo>
                  <a:pt x="2162175" y="1619250"/>
                </a:lnTo>
                <a:lnTo>
                  <a:pt x="2165350" y="1616075"/>
                </a:lnTo>
                <a:lnTo>
                  <a:pt x="2171700" y="1619250"/>
                </a:lnTo>
                <a:lnTo>
                  <a:pt x="2178050" y="1622425"/>
                </a:lnTo>
                <a:lnTo>
                  <a:pt x="2187575" y="1622425"/>
                </a:lnTo>
                <a:lnTo>
                  <a:pt x="2193925" y="1622425"/>
                </a:lnTo>
                <a:lnTo>
                  <a:pt x="2203450" y="1616075"/>
                </a:lnTo>
                <a:lnTo>
                  <a:pt x="2216150" y="1603375"/>
                </a:lnTo>
                <a:lnTo>
                  <a:pt x="2222500" y="1584325"/>
                </a:lnTo>
                <a:lnTo>
                  <a:pt x="2225675" y="1565275"/>
                </a:lnTo>
                <a:lnTo>
                  <a:pt x="2222500" y="1555750"/>
                </a:lnTo>
                <a:lnTo>
                  <a:pt x="2219325" y="1546225"/>
                </a:lnTo>
                <a:lnTo>
                  <a:pt x="2212975" y="1539875"/>
                </a:lnTo>
                <a:lnTo>
                  <a:pt x="2203450" y="1539875"/>
                </a:lnTo>
                <a:lnTo>
                  <a:pt x="2197100" y="1539875"/>
                </a:lnTo>
                <a:lnTo>
                  <a:pt x="2193925" y="1546225"/>
                </a:lnTo>
                <a:lnTo>
                  <a:pt x="2187575" y="1555750"/>
                </a:lnTo>
                <a:lnTo>
                  <a:pt x="2190750" y="1562100"/>
                </a:lnTo>
                <a:lnTo>
                  <a:pt x="2193925" y="1558925"/>
                </a:lnTo>
                <a:lnTo>
                  <a:pt x="2197100" y="1555750"/>
                </a:lnTo>
                <a:lnTo>
                  <a:pt x="2200275" y="1552575"/>
                </a:lnTo>
                <a:lnTo>
                  <a:pt x="2203450" y="1549400"/>
                </a:lnTo>
                <a:lnTo>
                  <a:pt x="2209800" y="1552575"/>
                </a:lnTo>
                <a:lnTo>
                  <a:pt x="2212975" y="1558925"/>
                </a:lnTo>
                <a:lnTo>
                  <a:pt x="2209800" y="1565275"/>
                </a:lnTo>
                <a:lnTo>
                  <a:pt x="2206625" y="1568450"/>
                </a:lnTo>
                <a:lnTo>
                  <a:pt x="2200275" y="1571625"/>
                </a:lnTo>
                <a:lnTo>
                  <a:pt x="2193925" y="1574800"/>
                </a:lnTo>
                <a:lnTo>
                  <a:pt x="2190750" y="1574800"/>
                </a:lnTo>
                <a:lnTo>
                  <a:pt x="2184400" y="1571625"/>
                </a:lnTo>
                <a:lnTo>
                  <a:pt x="2181225" y="1565275"/>
                </a:lnTo>
                <a:lnTo>
                  <a:pt x="2178050" y="1555750"/>
                </a:lnTo>
                <a:lnTo>
                  <a:pt x="2181225" y="1546225"/>
                </a:lnTo>
                <a:lnTo>
                  <a:pt x="2184400" y="1536700"/>
                </a:lnTo>
                <a:lnTo>
                  <a:pt x="2193925" y="1530350"/>
                </a:lnTo>
                <a:close/>
                <a:moveTo>
                  <a:pt x="2038350" y="1524000"/>
                </a:moveTo>
                <a:lnTo>
                  <a:pt x="2047875" y="1524000"/>
                </a:lnTo>
                <a:lnTo>
                  <a:pt x="2066925" y="1527175"/>
                </a:lnTo>
                <a:lnTo>
                  <a:pt x="2076450" y="1527175"/>
                </a:lnTo>
                <a:lnTo>
                  <a:pt x="2082800" y="1527175"/>
                </a:lnTo>
                <a:lnTo>
                  <a:pt x="2082800" y="1533525"/>
                </a:lnTo>
                <a:lnTo>
                  <a:pt x="2079625" y="1539875"/>
                </a:lnTo>
                <a:lnTo>
                  <a:pt x="2066925" y="1552575"/>
                </a:lnTo>
                <a:lnTo>
                  <a:pt x="2057400" y="1568450"/>
                </a:lnTo>
                <a:lnTo>
                  <a:pt x="2051050" y="1577975"/>
                </a:lnTo>
                <a:lnTo>
                  <a:pt x="2038350" y="1584325"/>
                </a:lnTo>
                <a:lnTo>
                  <a:pt x="2022475" y="1587500"/>
                </a:lnTo>
                <a:lnTo>
                  <a:pt x="2003425" y="1587500"/>
                </a:lnTo>
                <a:lnTo>
                  <a:pt x="1971675" y="1577975"/>
                </a:lnTo>
                <a:lnTo>
                  <a:pt x="1952625" y="1568450"/>
                </a:lnTo>
                <a:lnTo>
                  <a:pt x="1943100" y="1562100"/>
                </a:lnTo>
                <a:lnTo>
                  <a:pt x="1943100" y="1565275"/>
                </a:lnTo>
                <a:lnTo>
                  <a:pt x="1946275" y="1568450"/>
                </a:lnTo>
                <a:lnTo>
                  <a:pt x="1965325" y="1584325"/>
                </a:lnTo>
                <a:lnTo>
                  <a:pt x="1990725" y="1600200"/>
                </a:lnTo>
                <a:lnTo>
                  <a:pt x="2003425" y="1609725"/>
                </a:lnTo>
                <a:lnTo>
                  <a:pt x="2012950" y="1619250"/>
                </a:lnTo>
                <a:lnTo>
                  <a:pt x="2019300" y="1638300"/>
                </a:lnTo>
                <a:lnTo>
                  <a:pt x="2019300" y="1641475"/>
                </a:lnTo>
                <a:lnTo>
                  <a:pt x="2019300" y="1644650"/>
                </a:lnTo>
                <a:lnTo>
                  <a:pt x="2006600" y="1644650"/>
                </a:lnTo>
                <a:lnTo>
                  <a:pt x="1993900" y="1644650"/>
                </a:lnTo>
                <a:lnTo>
                  <a:pt x="1990725" y="1647825"/>
                </a:lnTo>
                <a:lnTo>
                  <a:pt x="1990725" y="1654175"/>
                </a:lnTo>
                <a:lnTo>
                  <a:pt x="1990725" y="1663700"/>
                </a:lnTo>
                <a:lnTo>
                  <a:pt x="1990725" y="1679575"/>
                </a:lnTo>
                <a:lnTo>
                  <a:pt x="1990725" y="1682750"/>
                </a:lnTo>
                <a:lnTo>
                  <a:pt x="1987550" y="1682750"/>
                </a:lnTo>
                <a:lnTo>
                  <a:pt x="1981200" y="1670050"/>
                </a:lnTo>
                <a:lnTo>
                  <a:pt x="1968500" y="1657350"/>
                </a:lnTo>
                <a:lnTo>
                  <a:pt x="1946275" y="1638300"/>
                </a:lnTo>
                <a:lnTo>
                  <a:pt x="1933575" y="1612900"/>
                </a:lnTo>
                <a:lnTo>
                  <a:pt x="1924050" y="1593850"/>
                </a:lnTo>
                <a:lnTo>
                  <a:pt x="1920875" y="1587500"/>
                </a:lnTo>
                <a:lnTo>
                  <a:pt x="1917700" y="1584325"/>
                </a:lnTo>
                <a:lnTo>
                  <a:pt x="1917700" y="1587500"/>
                </a:lnTo>
                <a:lnTo>
                  <a:pt x="1917700" y="1593850"/>
                </a:lnTo>
                <a:lnTo>
                  <a:pt x="1920875" y="1619250"/>
                </a:lnTo>
                <a:lnTo>
                  <a:pt x="1924050" y="1635125"/>
                </a:lnTo>
                <a:lnTo>
                  <a:pt x="1924050" y="1651000"/>
                </a:lnTo>
                <a:lnTo>
                  <a:pt x="1914525" y="1676400"/>
                </a:lnTo>
                <a:lnTo>
                  <a:pt x="1914525" y="1689100"/>
                </a:lnTo>
                <a:lnTo>
                  <a:pt x="1911350" y="1695450"/>
                </a:lnTo>
                <a:lnTo>
                  <a:pt x="1905000" y="1692275"/>
                </a:lnTo>
                <a:lnTo>
                  <a:pt x="1898650" y="1682750"/>
                </a:lnTo>
                <a:lnTo>
                  <a:pt x="1895475" y="1679575"/>
                </a:lnTo>
                <a:lnTo>
                  <a:pt x="1892300" y="1682750"/>
                </a:lnTo>
                <a:lnTo>
                  <a:pt x="1879600" y="1689100"/>
                </a:lnTo>
                <a:lnTo>
                  <a:pt x="1873250" y="1692275"/>
                </a:lnTo>
                <a:lnTo>
                  <a:pt x="1870075" y="1698625"/>
                </a:lnTo>
                <a:lnTo>
                  <a:pt x="1870075" y="1701800"/>
                </a:lnTo>
                <a:lnTo>
                  <a:pt x="1866900" y="1701800"/>
                </a:lnTo>
                <a:lnTo>
                  <a:pt x="1863725" y="1698625"/>
                </a:lnTo>
                <a:lnTo>
                  <a:pt x="1860550" y="1689100"/>
                </a:lnTo>
                <a:lnTo>
                  <a:pt x="1860550" y="1676400"/>
                </a:lnTo>
                <a:lnTo>
                  <a:pt x="1863725" y="1657350"/>
                </a:lnTo>
                <a:lnTo>
                  <a:pt x="1870075" y="1638300"/>
                </a:lnTo>
                <a:lnTo>
                  <a:pt x="1879600" y="1622425"/>
                </a:lnTo>
                <a:lnTo>
                  <a:pt x="1889125" y="1606550"/>
                </a:lnTo>
                <a:lnTo>
                  <a:pt x="1895475" y="1590675"/>
                </a:lnTo>
                <a:lnTo>
                  <a:pt x="1901825" y="1568450"/>
                </a:lnTo>
                <a:lnTo>
                  <a:pt x="1901825" y="1555750"/>
                </a:lnTo>
                <a:lnTo>
                  <a:pt x="1901825" y="1546225"/>
                </a:lnTo>
                <a:lnTo>
                  <a:pt x="1898650" y="1539875"/>
                </a:lnTo>
                <a:lnTo>
                  <a:pt x="1908175" y="1536700"/>
                </a:lnTo>
                <a:lnTo>
                  <a:pt x="1914525" y="1527175"/>
                </a:lnTo>
                <a:lnTo>
                  <a:pt x="1930400" y="1533525"/>
                </a:lnTo>
                <a:lnTo>
                  <a:pt x="1949450" y="1536700"/>
                </a:lnTo>
                <a:lnTo>
                  <a:pt x="1968500" y="1539875"/>
                </a:lnTo>
                <a:lnTo>
                  <a:pt x="1987550" y="1536700"/>
                </a:lnTo>
                <a:lnTo>
                  <a:pt x="2009775" y="1533525"/>
                </a:lnTo>
                <a:lnTo>
                  <a:pt x="2025650" y="1527175"/>
                </a:lnTo>
                <a:close/>
                <a:moveTo>
                  <a:pt x="944356" y="1514337"/>
                </a:moveTo>
                <a:lnTo>
                  <a:pt x="949325" y="1536700"/>
                </a:lnTo>
                <a:lnTo>
                  <a:pt x="955369" y="1563898"/>
                </a:lnTo>
                <a:lnTo>
                  <a:pt x="974725" y="1577975"/>
                </a:lnTo>
                <a:lnTo>
                  <a:pt x="1012825" y="1597025"/>
                </a:lnTo>
                <a:lnTo>
                  <a:pt x="1050925" y="1612900"/>
                </a:lnTo>
                <a:lnTo>
                  <a:pt x="1085850" y="1625600"/>
                </a:lnTo>
                <a:lnTo>
                  <a:pt x="1123950" y="1635125"/>
                </a:lnTo>
                <a:lnTo>
                  <a:pt x="1162050" y="1641475"/>
                </a:lnTo>
                <a:lnTo>
                  <a:pt x="1231900" y="1651000"/>
                </a:lnTo>
                <a:lnTo>
                  <a:pt x="1298575" y="1654175"/>
                </a:lnTo>
                <a:lnTo>
                  <a:pt x="1358900" y="1654175"/>
                </a:lnTo>
                <a:lnTo>
                  <a:pt x="1320800" y="1660525"/>
                </a:lnTo>
                <a:lnTo>
                  <a:pt x="1282700" y="1666875"/>
                </a:lnTo>
                <a:lnTo>
                  <a:pt x="1219200" y="1673225"/>
                </a:lnTo>
                <a:lnTo>
                  <a:pt x="1136650" y="1657350"/>
                </a:lnTo>
                <a:lnTo>
                  <a:pt x="1066800" y="1638300"/>
                </a:lnTo>
                <a:lnTo>
                  <a:pt x="1006475" y="1619250"/>
                </a:lnTo>
                <a:lnTo>
                  <a:pt x="985838" y="1608931"/>
                </a:lnTo>
                <a:lnTo>
                  <a:pt x="990600" y="1612900"/>
                </a:lnTo>
                <a:lnTo>
                  <a:pt x="1016000" y="1628775"/>
                </a:lnTo>
                <a:lnTo>
                  <a:pt x="1047750" y="1644650"/>
                </a:lnTo>
                <a:lnTo>
                  <a:pt x="1082675" y="1657350"/>
                </a:lnTo>
                <a:lnTo>
                  <a:pt x="1123950" y="1666875"/>
                </a:lnTo>
                <a:lnTo>
                  <a:pt x="1162050" y="1673225"/>
                </a:lnTo>
                <a:lnTo>
                  <a:pt x="1200150" y="1676400"/>
                </a:lnTo>
                <a:lnTo>
                  <a:pt x="1231900" y="1676400"/>
                </a:lnTo>
                <a:lnTo>
                  <a:pt x="1289050" y="1670050"/>
                </a:lnTo>
                <a:lnTo>
                  <a:pt x="1336675" y="1663700"/>
                </a:lnTo>
                <a:lnTo>
                  <a:pt x="1384300" y="1651000"/>
                </a:lnTo>
                <a:lnTo>
                  <a:pt x="1425575" y="1638300"/>
                </a:lnTo>
                <a:lnTo>
                  <a:pt x="1463675" y="1622425"/>
                </a:lnTo>
                <a:lnTo>
                  <a:pt x="1498600" y="1603375"/>
                </a:lnTo>
                <a:lnTo>
                  <a:pt x="1536700" y="1581150"/>
                </a:lnTo>
                <a:lnTo>
                  <a:pt x="1571625" y="1558925"/>
                </a:lnTo>
                <a:lnTo>
                  <a:pt x="1584325" y="1552575"/>
                </a:lnTo>
                <a:lnTo>
                  <a:pt x="1590675" y="1552575"/>
                </a:lnTo>
                <a:lnTo>
                  <a:pt x="1593850" y="1555750"/>
                </a:lnTo>
                <a:lnTo>
                  <a:pt x="1597025" y="1562100"/>
                </a:lnTo>
                <a:lnTo>
                  <a:pt x="1597025" y="1568450"/>
                </a:lnTo>
                <a:lnTo>
                  <a:pt x="1590675" y="1587500"/>
                </a:lnTo>
                <a:lnTo>
                  <a:pt x="1562100" y="1609725"/>
                </a:lnTo>
                <a:lnTo>
                  <a:pt x="1527175" y="1628775"/>
                </a:lnTo>
                <a:lnTo>
                  <a:pt x="1489075" y="1647825"/>
                </a:lnTo>
                <a:lnTo>
                  <a:pt x="1444625" y="1666875"/>
                </a:lnTo>
                <a:lnTo>
                  <a:pt x="1403350" y="1682750"/>
                </a:lnTo>
                <a:lnTo>
                  <a:pt x="1374042" y="1690566"/>
                </a:lnTo>
                <a:lnTo>
                  <a:pt x="1384300" y="1692275"/>
                </a:lnTo>
                <a:lnTo>
                  <a:pt x="1403350" y="1692275"/>
                </a:lnTo>
                <a:lnTo>
                  <a:pt x="1425575" y="1689100"/>
                </a:lnTo>
                <a:lnTo>
                  <a:pt x="1444625" y="1685925"/>
                </a:lnTo>
                <a:lnTo>
                  <a:pt x="1466850" y="1679575"/>
                </a:lnTo>
                <a:lnTo>
                  <a:pt x="1485900" y="1670050"/>
                </a:lnTo>
                <a:lnTo>
                  <a:pt x="1504950" y="1660525"/>
                </a:lnTo>
                <a:lnTo>
                  <a:pt x="1543050" y="1635125"/>
                </a:lnTo>
                <a:lnTo>
                  <a:pt x="1574800" y="1609725"/>
                </a:lnTo>
                <a:lnTo>
                  <a:pt x="1587500" y="1597025"/>
                </a:lnTo>
                <a:lnTo>
                  <a:pt x="1597025" y="1584325"/>
                </a:lnTo>
                <a:lnTo>
                  <a:pt x="1600200" y="1571625"/>
                </a:lnTo>
                <a:lnTo>
                  <a:pt x="1600200" y="1558925"/>
                </a:lnTo>
                <a:lnTo>
                  <a:pt x="1600200" y="1552575"/>
                </a:lnTo>
                <a:lnTo>
                  <a:pt x="1597025" y="1549400"/>
                </a:lnTo>
                <a:lnTo>
                  <a:pt x="1587500" y="1549400"/>
                </a:lnTo>
                <a:lnTo>
                  <a:pt x="1574800" y="1552575"/>
                </a:lnTo>
                <a:lnTo>
                  <a:pt x="1562100" y="1558925"/>
                </a:lnTo>
                <a:lnTo>
                  <a:pt x="1530350" y="1581150"/>
                </a:lnTo>
                <a:lnTo>
                  <a:pt x="1495425" y="1597025"/>
                </a:lnTo>
                <a:lnTo>
                  <a:pt x="1460500" y="1612900"/>
                </a:lnTo>
                <a:lnTo>
                  <a:pt x="1425575" y="1625600"/>
                </a:lnTo>
                <a:lnTo>
                  <a:pt x="1387475" y="1638300"/>
                </a:lnTo>
                <a:lnTo>
                  <a:pt x="1352550" y="1644650"/>
                </a:lnTo>
                <a:lnTo>
                  <a:pt x="1317625" y="1651000"/>
                </a:lnTo>
                <a:lnTo>
                  <a:pt x="1282700" y="1651000"/>
                </a:lnTo>
                <a:lnTo>
                  <a:pt x="1225550" y="1647825"/>
                </a:lnTo>
                <a:lnTo>
                  <a:pt x="1184275" y="1641475"/>
                </a:lnTo>
                <a:lnTo>
                  <a:pt x="1136650" y="1628775"/>
                </a:lnTo>
                <a:lnTo>
                  <a:pt x="1123950" y="1625600"/>
                </a:lnTo>
                <a:lnTo>
                  <a:pt x="1114425" y="1619250"/>
                </a:lnTo>
                <a:lnTo>
                  <a:pt x="1114425" y="1612900"/>
                </a:lnTo>
                <a:lnTo>
                  <a:pt x="1114425" y="1606550"/>
                </a:lnTo>
                <a:lnTo>
                  <a:pt x="1117600" y="1603375"/>
                </a:lnTo>
                <a:lnTo>
                  <a:pt x="1114425" y="1600200"/>
                </a:lnTo>
                <a:lnTo>
                  <a:pt x="1098550" y="1603375"/>
                </a:lnTo>
                <a:lnTo>
                  <a:pt x="1082675" y="1603375"/>
                </a:lnTo>
                <a:lnTo>
                  <a:pt x="1066800" y="1603375"/>
                </a:lnTo>
                <a:lnTo>
                  <a:pt x="1041400" y="1597025"/>
                </a:lnTo>
                <a:lnTo>
                  <a:pt x="1022350" y="1590675"/>
                </a:lnTo>
                <a:lnTo>
                  <a:pt x="1009650" y="1584325"/>
                </a:lnTo>
                <a:lnTo>
                  <a:pt x="1003300" y="1584325"/>
                </a:lnTo>
                <a:lnTo>
                  <a:pt x="1000125" y="1577975"/>
                </a:lnTo>
                <a:lnTo>
                  <a:pt x="1000125" y="1571625"/>
                </a:lnTo>
                <a:lnTo>
                  <a:pt x="1006475" y="1565275"/>
                </a:lnTo>
                <a:lnTo>
                  <a:pt x="1009650" y="1555750"/>
                </a:lnTo>
                <a:lnTo>
                  <a:pt x="1006475" y="1549400"/>
                </a:lnTo>
                <a:lnTo>
                  <a:pt x="1000125" y="1546225"/>
                </a:lnTo>
                <a:lnTo>
                  <a:pt x="990600" y="1539875"/>
                </a:lnTo>
                <a:lnTo>
                  <a:pt x="968375" y="1530350"/>
                </a:lnTo>
                <a:close/>
                <a:moveTo>
                  <a:pt x="2009775" y="1403350"/>
                </a:moveTo>
                <a:lnTo>
                  <a:pt x="2016125" y="1403350"/>
                </a:lnTo>
                <a:lnTo>
                  <a:pt x="2022475" y="1403350"/>
                </a:lnTo>
                <a:lnTo>
                  <a:pt x="2022475" y="1406525"/>
                </a:lnTo>
                <a:lnTo>
                  <a:pt x="2019300" y="1422400"/>
                </a:lnTo>
                <a:lnTo>
                  <a:pt x="2019300" y="1438275"/>
                </a:lnTo>
                <a:lnTo>
                  <a:pt x="2019300" y="1444625"/>
                </a:lnTo>
                <a:lnTo>
                  <a:pt x="2022475" y="1444625"/>
                </a:lnTo>
                <a:lnTo>
                  <a:pt x="2032000" y="1444625"/>
                </a:lnTo>
                <a:lnTo>
                  <a:pt x="2041525" y="1447800"/>
                </a:lnTo>
                <a:lnTo>
                  <a:pt x="2041525" y="1450975"/>
                </a:lnTo>
                <a:lnTo>
                  <a:pt x="2038350" y="1457325"/>
                </a:lnTo>
                <a:lnTo>
                  <a:pt x="2032000" y="1463675"/>
                </a:lnTo>
                <a:lnTo>
                  <a:pt x="2025650" y="1473200"/>
                </a:lnTo>
                <a:lnTo>
                  <a:pt x="2009775" y="1489075"/>
                </a:lnTo>
                <a:lnTo>
                  <a:pt x="1984375" y="1508125"/>
                </a:lnTo>
                <a:lnTo>
                  <a:pt x="1965325" y="1517650"/>
                </a:lnTo>
                <a:lnTo>
                  <a:pt x="1946275" y="1524000"/>
                </a:lnTo>
                <a:lnTo>
                  <a:pt x="1930400" y="1527175"/>
                </a:lnTo>
                <a:lnTo>
                  <a:pt x="1914525" y="1527175"/>
                </a:lnTo>
                <a:lnTo>
                  <a:pt x="1920875" y="1514475"/>
                </a:lnTo>
                <a:lnTo>
                  <a:pt x="1930400" y="1514475"/>
                </a:lnTo>
                <a:lnTo>
                  <a:pt x="1939925" y="1511300"/>
                </a:lnTo>
                <a:lnTo>
                  <a:pt x="1949450" y="1504950"/>
                </a:lnTo>
                <a:lnTo>
                  <a:pt x="1955800" y="1498600"/>
                </a:lnTo>
                <a:lnTo>
                  <a:pt x="1965325" y="1476375"/>
                </a:lnTo>
                <a:lnTo>
                  <a:pt x="1974850" y="1457325"/>
                </a:lnTo>
                <a:lnTo>
                  <a:pt x="1981200" y="1441450"/>
                </a:lnTo>
                <a:lnTo>
                  <a:pt x="1987550" y="1425575"/>
                </a:lnTo>
                <a:lnTo>
                  <a:pt x="2003425" y="1409700"/>
                </a:lnTo>
                <a:close/>
                <a:moveTo>
                  <a:pt x="1743075" y="1231900"/>
                </a:moveTo>
                <a:lnTo>
                  <a:pt x="1749425" y="1231900"/>
                </a:lnTo>
                <a:lnTo>
                  <a:pt x="1752600" y="1235075"/>
                </a:lnTo>
                <a:lnTo>
                  <a:pt x="1758950" y="1241425"/>
                </a:lnTo>
                <a:lnTo>
                  <a:pt x="1771650" y="1289050"/>
                </a:lnTo>
                <a:lnTo>
                  <a:pt x="1787525" y="1339850"/>
                </a:lnTo>
                <a:lnTo>
                  <a:pt x="1812472" y="1389743"/>
                </a:lnTo>
                <a:lnTo>
                  <a:pt x="1819275" y="1387475"/>
                </a:lnTo>
                <a:lnTo>
                  <a:pt x="1831975" y="1390650"/>
                </a:lnTo>
                <a:lnTo>
                  <a:pt x="1838325" y="1397000"/>
                </a:lnTo>
                <a:lnTo>
                  <a:pt x="1844675" y="1406525"/>
                </a:lnTo>
                <a:lnTo>
                  <a:pt x="1847850" y="1416050"/>
                </a:lnTo>
                <a:lnTo>
                  <a:pt x="1844675" y="1425575"/>
                </a:lnTo>
                <a:lnTo>
                  <a:pt x="1839072" y="1433980"/>
                </a:lnTo>
                <a:lnTo>
                  <a:pt x="1844675" y="1441450"/>
                </a:lnTo>
                <a:lnTo>
                  <a:pt x="1847850" y="1444625"/>
                </a:lnTo>
                <a:lnTo>
                  <a:pt x="1854200" y="1441450"/>
                </a:lnTo>
                <a:lnTo>
                  <a:pt x="1863725" y="1431925"/>
                </a:lnTo>
                <a:lnTo>
                  <a:pt x="1876425" y="1425575"/>
                </a:lnTo>
                <a:lnTo>
                  <a:pt x="1892300" y="1425575"/>
                </a:lnTo>
                <a:lnTo>
                  <a:pt x="1898650" y="1425575"/>
                </a:lnTo>
                <a:lnTo>
                  <a:pt x="1908175" y="1428750"/>
                </a:lnTo>
                <a:lnTo>
                  <a:pt x="1911350" y="1435100"/>
                </a:lnTo>
                <a:lnTo>
                  <a:pt x="1917700" y="1441450"/>
                </a:lnTo>
                <a:lnTo>
                  <a:pt x="1920875" y="1450975"/>
                </a:lnTo>
                <a:lnTo>
                  <a:pt x="1927225" y="1460500"/>
                </a:lnTo>
                <a:lnTo>
                  <a:pt x="1933575" y="1460500"/>
                </a:lnTo>
                <a:lnTo>
                  <a:pt x="1936750" y="1460500"/>
                </a:lnTo>
                <a:lnTo>
                  <a:pt x="1939925" y="1457325"/>
                </a:lnTo>
                <a:lnTo>
                  <a:pt x="1943100" y="1450975"/>
                </a:lnTo>
                <a:lnTo>
                  <a:pt x="1939925" y="1447800"/>
                </a:lnTo>
                <a:lnTo>
                  <a:pt x="1933575" y="1441450"/>
                </a:lnTo>
                <a:lnTo>
                  <a:pt x="1930400" y="1435100"/>
                </a:lnTo>
                <a:lnTo>
                  <a:pt x="1930400" y="1431925"/>
                </a:lnTo>
                <a:lnTo>
                  <a:pt x="1933575" y="1428750"/>
                </a:lnTo>
                <a:lnTo>
                  <a:pt x="1939925" y="1428750"/>
                </a:lnTo>
                <a:lnTo>
                  <a:pt x="1949450" y="1435100"/>
                </a:lnTo>
                <a:lnTo>
                  <a:pt x="1955800" y="1441450"/>
                </a:lnTo>
                <a:lnTo>
                  <a:pt x="1958975" y="1450975"/>
                </a:lnTo>
                <a:lnTo>
                  <a:pt x="1958975" y="1460500"/>
                </a:lnTo>
                <a:lnTo>
                  <a:pt x="1958975" y="1473200"/>
                </a:lnTo>
                <a:lnTo>
                  <a:pt x="1952625" y="1479550"/>
                </a:lnTo>
                <a:lnTo>
                  <a:pt x="1943100" y="1485900"/>
                </a:lnTo>
                <a:lnTo>
                  <a:pt x="1933575" y="1489075"/>
                </a:lnTo>
                <a:lnTo>
                  <a:pt x="1924050" y="1489075"/>
                </a:lnTo>
                <a:lnTo>
                  <a:pt x="1917700" y="1492250"/>
                </a:lnTo>
                <a:lnTo>
                  <a:pt x="1914525" y="1495425"/>
                </a:lnTo>
                <a:lnTo>
                  <a:pt x="1914525" y="1501775"/>
                </a:lnTo>
                <a:lnTo>
                  <a:pt x="1914525" y="1511300"/>
                </a:lnTo>
                <a:lnTo>
                  <a:pt x="1914525" y="1517650"/>
                </a:lnTo>
                <a:lnTo>
                  <a:pt x="1905000" y="1530350"/>
                </a:lnTo>
                <a:lnTo>
                  <a:pt x="1895475" y="1536700"/>
                </a:lnTo>
                <a:lnTo>
                  <a:pt x="1885950" y="1536700"/>
                </a:lnTo>
                <a:lnTo>
                  <a:pt x="1879600" y="1536700"/>
                </a:lnTo>
                <a:lnTo>
                  <a:pt x="1873250" y="1533525"/>
                </a:lnTo>
                <a:lnTo>
                  <a:pt x="1870075" y="1533525"/>
                </a:lnTo>
                <a:lnTo>
                  <a:pt x="1863725" y="1543050"/>
                </a:lnTo>
                <a:lnTo>
                  <a:pt x="1857375" y="1552575"/>
                </a:lnTo>
                <a:lnTo>
                  <a:pt x="1851025" y="1555750"/>
                </a:lnTo>
                <a:lnTo>
                  <a:pt x="1838325" y="1558925"/>
                </a:lnTo>
                <a:lnTo>
                  <a:pt x="1825625" y="1558925"/>
                </a:lnTo>
                <a:lnTo>
                  <a:pt x="1812925" y="1549400"/>
                </a:lnTo>
                <a:lnTo>
                  <a:pt x="1806575" y="1539875"/>
                </a:lnTo>
                <a:lnTo>
                  <a:pt x="1806575" y="1536700"/>
                </a:lnTo>
                <a:lnTo>
                  <a:pt x="1809750" y="1533525"/>
                </a:lnTo>
                <a:lnTo>
                  <a:pt x="1816100" y="1536700"/>
                </a:lnTo>
                <a:lnTo>
                  <a:pt x="1825625" y="1539875"/>
                </a:lnTo>
                <a:lnTo>
                  <a:pt x="1831975" y="1536700"/>
                </a:lnTo>
                <a:lnTo>
                  <a:pt x="1831975" y="1530350"/>
                </a:lnTo>
                <a:lnTo>
                  <a:pt x="1825625" y="1520825"/>
                </a:lnTo>
                <a:lnTo>
                  <a:pt x="1816100" y="1511300"/>
                </a:lnTo>
                <a:lnTo>
                  <a:pt x="1809750" y="1501775"/>
                </a:lnTo>
                <a:lnTo>
                  <a:pt x="1806575" y="1495425"/>
                </a:lnTo>
                <a:lnTo>
                  <a:pt x="1806575" y="1482725"/>
                </a:lnTo>
                <a:lnTo>
                  <a:pt x="1812925" y="1473200"/>
                </a:lnTo>
                <a:lnTo>
                  <a:pt x="1819275" y="1466850"/>
                </a:lnTo>
                <a:lnTo>
                  <a:pt x="1825625" y="1460500"/>
                </a:lnTo>
                <a:lnTo>
                  <a:pt x="1828800" y="1457325"/>
                </a:lnTo>
                <a:lnTo>
                  <a:pt x="1831975" y="1454150"/>
                </a:lnTo>
                <a:lnTo>
                  <a:pt x="1828800" y="1447800"/>
                </a:lnTo>
                <a:lnTo>
                  <a:pt x="1825096" y="1441450"/>
                </a:lnTo>
                <a:lnTo>
                  <a:pt x="1819275" y="1441450"/>
                </a:lnTo>
                <a:lnTo>
                  <a:pt x="1809750" y="1441450"/>
                </a:lnTo>
                <a:lnTo>
                  <a:pt x="1803400" y="1435100"/>
                </a:lnTo>
                <a:lnTo>
                  <a:pt x="1797050" y="1425575"/>
                </a:lnTo>
                <a:lnTo>
                  <a:pt x="1793875" y="1416050"/>
                </a:lnTo>
                <a:lnTo>
                  <a:pt x="1797050" y="1406525"/>
                </a:lnTo>
                <a:lnTo>
                  <a:pt x="1802098" y="1398954"/>
                </a:lnTo>
                <a:lnTo>
                  <a:pt x="1790700" y="1371600"/>
                </a:lnTo>
                <a:lnTo>
                  <a:pt x="1765300" y="1311275"/>
                </a:lnTo>
                <a:lnTo>
                  <a:pt x="1743075" y="1238250"/>
                </a:lnTo>
                <a:close/>
                <a:moveTo>
                  <a:pt x="1644650" y="1117600"/>
                </a:moveTo>
                <a:lnTo>
                  <a:pt x="1654175" y="1143000"/>
                </a:lnTo>
                <a:lnTo>
                  <a:pt x="1660525" y="1168400"/>
                </a:lnTo>
                <a:lnTo>
                  <a:pt x="1666875" y="1193800"/>
                </a:lnTo>
                <a:lnTo>
                  <a:pt x="1670050" y="1219200"/>
                </a:lnTo>
                <a:lnTo>
                  <a:pt x="1670050" y="1241425"/>
                </a:lnTo>
                <a:lnTo>
                  <a:pt x="1666875" y="1263650"/>
                </a:lnTo>
                <a:lnTo>
                  <a:pt x="1663700" y="1282700"/>
                </a:lnTo>
                <a:lnTo>
                  <a:pt x="1657350" y="1304925"/>
                </a:lnTo>
                <a:lnTo>
                  <a:pt x="1647825" y="1320800"/>
                </a:lnTo>
                <a:lnTo>
                  <a:pt x="1638300" y="1339850"/>
                </a:lnTo>
                <a:lnTo>
                  <a:pt x="1628775" y="1355725"/>
                </a:lnTo>
                <a:lnTo>
                  <a:pt x="1616075" y="1368425"/>
                </a:lnTo>
                <a:lnTo>
                  <a:pt x="1603375" y="1381125"/>
                </a:lnTo>
                <a:lnTo>
                  <a:pt x="1587500" y="1393825"/>
                </a:lnTo>
                <a:lnTo>
                  <a:pt x="1574800" y="1400175"/>
                </a:lnTo>
                <a:lnTo>
                  <a:pt x="1558925" y="1409700"/>
                </a:lnTo>
                <a:lnTo>
                  <a:pt x="1546225" y="1412875"/>
                </a:lnTo>
                <a:lnTo>
                  <a:pt x="1536700" y="1412875"/>
                </a:lnTo>
                <a:lnTo>
                  <a:pt x="1520825" y="1409700"/>
                </a:lnTo>
                <a:lnTo>
                  <a:pt x="1511300" y="1403350"/>
                </a:lnTo>
                <a:lnTo>
                  <a:pt x="1504950" y="1393825"/>
                </a:lnTo>
                <a:lnTo>
                  <a:pt x="1501775" y="1384300"/>
                </a:lnTo>
                <a:lnTo>
                  <a:pt x="1504950" y="1377950"/>
                </a:lnTo>
                <a:lnTo>
                  <a:pt x="1508125" y="1371600"/>
                </a:lnTo>
                <a:lnTo>
                  <a:pt x="1517650" y="1371600"/>
                </a:lnTo>
                <a:lnTo>
                  <a:pt x="1524000" y="1377950"/>
                </a:lnTo>
                <a:lnTo>
                  <a:pt x="1524000" y="1384300"/>
                </a:lnTo>
                <a:lnTo>
                  <a:pt x="1527175" y="1393825"/>
                </a:lnTo>
                <a:lnTo>
                  <a:pt x="1527175" y="1397000"/>
                </a:lnTo>
                <a:lnTo>
                  <a:pt x="1536700" y="1400175"/>
                </a:lnTo>
                <a:lnTo>
                  <a:pt x="1546225" y="1397000"/>
                </a:lnTo>
                <a:lnTo>
                  <a:pt x="1568450" y="1390650"/>
                </a:lnTo>
                <a:lnTo>
                  <a:pt x="1574800" y="1384300"/>
                </a:lnTo>
                <a:lnTo>
                  <a:pt x="1577975" y="1377950"/>
                </a:lnTo>
                <a:lnTo>
                  <a:pt x="1574800" y="1374775"/>
                </a:lnTo>
                <a:lnTo>
                  <a:pt x="1568450" y="1371600"/>
                </a:lnTo>
                <a:lnTo>
                  <a:pt x="1562100" y="1371600"/>
                </a:lnTo>
                <a:lnTo>
                  <a:pt x="1549400" y="1368425"/>
                </a:lnTo>
                <a:lnTo>
                  <a:pt x="1533525" y="1362075"/>
                </a:lnTo>
                <a:lnTo>
                  <a:pt x="1527175" y="1352550"/>
                </a:lnTo>
                <a:lnTo>
                  <a:pt x="1527175" y="1349375"/>
                </a:lnTo>
                <a:lnTo>
                  <a:pt x="1533525" y="1346200"/>
                </a:lnTo>
                <a:lnTo>
                  <a:pt x="1539875" y="1343025"/>
                </a:lnTo>
                <a:lnTo>
                  <a:pt x="1543050" y="1336675"/>
                </a:lnTo>
                <a:lnTo>
                  <a:pt x="1546225" y="1327150"/>
                </a:lnTo>
                <a:lnTo>
                  <a:pt x="1549400" y="1320800"/>
                </a:lnTo>
                <a:lnTo>
                  <a:pt x="1555750" y="1317625"/>
                </a:lnTo>
                <a:lnTo>
                  <a:pt x="1555750" y="1311275"/>
                </a:lnTo>
                <a:lnTo>
                  <a:pt x="1555750" y="1308100"/>
                </a:lnTo>
                <a:lnTo>
                  <a:pt x="1552575" y="1304925"/>
                </a:lnTo>
                <a:lnTo>
                  <a:pt x="1546225" y="1298575"/>
                </a:lnTo>
                <a:lnTo>
                  <a:pt x="1539875" y="1282700"/>
                </a:lnTo>
                <a:lnTo>
                  <a:pt x="1539875" y="1273175"/>
                </a:lnTo>
                <a:lnTo>
                  <a:pt x="1549400" y="1263650"/>
                </a:lnTo>
                <a:lnTo>
                  <a:pt x="1562100" y="1254125"/>
                </a:lnTo>
                <a:lnTo>
                  <a:pt x="1581150" y="1244600"/>
                </a:lnTo>
                <a:lnTo>
                  <a:pt x="1600200" y="1244600"/>
                </a:lnTo>
                <a:lnTo>
                  <a:pt x="1612900" y="1250950"/>
                </a:lnTo>
                <a:lnTo>
                  <a:pt x="1619250" y="1257300"/>
                </a:lnTo>
                <a:lnTo>
                  <a:pt x="1622425" y="1270000"/>
                </a:lnTo>
                <a:lnTo>
                  <a:pt x="1622425" y="1276350"/>
                </a:lnTo>
                <a:lnTo>
                  <a:pt x="1625600" y="1279525"/>
                </a:lnTo>
                <a:lnTo>
                  <a:pt x="1628775" y="1279525"/>
                </a:lnTo>
                <a:lnTo>
                  <a:pt x="1631950" y="1279525"/>
                </a:lnTo>
                <a:lnTo>
                  <a:pt x="1638300" y="1273175"/>
                </a:lnTo>
                <a:lnTo>
                  <a:pt x="1644650" y="1260475"/>
                </a:lnTo>
                <a:lnTo>
                  <a:pt x="1651000" y="1247775"/>
                </a:lnTo>
                <a:lnTo>
                  <a:pt x="1654175" y="1228725"/>
                </a:lnTo>
                <a:lnTo>
                  <a:pt x="1654175" y="1209675"/>
                </a:lnTo>
                <a:lnTo>
                  <a:pt x="1651000" y="1187450"/>
                </a:lnTo>
                <a:lnTo>
                  <a:pt x="1647825" y="1162050"/>
                </a:lnTo>
                <a:lnTo>
                  <a:pt x="1638300" y="1136650"/>
                </a:lnTo>
                <a:close/>
                <a:moveTo>
                  <a:pt x="2016125" y="1092200"/>
                </a:moveTo>
                <a:lnTo>
                  <a:pt x="2019300" y="1092200"/>
                </a:lnTo>
                <a:lnTo>
                  <a:pt x="2025650" y="1095375"/>
                </a:lnTo>
                <a:lnTo>
                  <a:pt x="2025650" y="1101725"/>
                </a:lnTo>
                <a:lnTo>
                  <a:pt x="2028825" y="1114425"/>
                </a:lnTo>
                <a:lnTo>
                  <a:pt x="2028825" y="1123950"/>
                </a:lnTo>
                <a:lnTo>
                  <a:pt x="2028825" y="1136650"/>
                </a:lnTo>
                <a:lnTo>
                  <a:pt x="2019300" y="1149350"/>
                </a:lnTo>
                <a:lnTo>
                  <a:pt x="2009775" y="1155700"/>
                </a:lnTo>
                <a:lnTo>
                  <a:pt x="2003425" y="1165225"/>
                </a:lnTo>
                <a:lnTo>
                  <a:pt x="2000250" y="1174750"/>
                </a:lnTo>
                <a:lnTo>
                  <a:pt x="2003425" y="1177925"/>
                </a:lnTo>
                <a:lnTo>
                  <a:pt x="2006600" y="1181100"/>
                </a:lnTo>
                <a:lnTo>
                  <a:pt x="2041525" y="1200150"/>
                </a:lnTo>
                <a:lnTo>
                  <a:pt x="2060575" y="1212850"/>
                </a:lnTo>
                <a:lnTo>
                  <a:pt x="2073275" y="1225550"/>
                </a:lnTo>
                <a:lnTo>
                  <a:pt x="2082800" y="1235075"/>
                </a:lnTo>
                <a:lnTo>
                  <a:pt x="2085975" y="1244600"/>
                </a:lnTo>
                <a:lnTo>
                  <a:pt x="2095500" y="1257300"/>
                </a:lnTo>
                <a:lnTo>
                  <a:pt x="2098675" y="1260475"/>
                </a:lnTo>
                <a:lnTo>
                  <a:pt x="2095500" y="1263650"/>
                </a:lnTo>
                <a:lnTo>
                  <a:pt x="2092325" y="1266825"/>
                </a:lnTo>
                <a:lnTo>
                  <a:pt x="2082800" y="1266825"/>
                </a:lnTo>
                <a:lnTo>
                  <a:pt x="2044700" y="1260475"/>
                </a:lnTo>
                <a:lnTo>
                  <a:pt x="2028825" y="1257300"/>
                </a:lnTo>
                <a:lnTo>
                  <a:pt x="2016125" y="1250950"/>
                </a:lnTo>
                <a:lnTo>
                  <a:pt x="2003425" y="1244600"/>
                </a:lnTo>
                <a:lnTo>
                  <a:pt x="2003425" y="1247775"/>
                </a:lnTo>
                <a:lnTo>
                  <a:pt x="2006600" y="1254125"/>
                </a:lnTo>
                <a:lnTo>
                  <a:pt x="2009775" y="1263650"/>
                </a:lnTo>
                <a:lnTo>
                  <a:pt x="2012950" y="1270000"/>
                </a:lnTo>
                <a:lnTo>
                  <a:pt x="2009775" y="1276350"/>
                </a:lnTo>
                <a:lnTo>
                  <a:pt x="1997075" y="1276350"/>
                </a:lnTo>
                <a:lnTo>
                  <a:pt x="1981200" y="1276350"/>
                </a:lnTo>
                <a:lnTo>
                  <a:pt x="1965325" y="1273175"/>
                </a:lnTo>
                <a:lnTo>
                  <a:pt x="1949450" y="1263650"/>
                </a:lnTo>
                <a:lnTo>
                  <a:pt x="1936750" y="1254125"/>
                </a:lnTo>
                <a:lnTo>
                  <a:pt x="1924050" y="1238250"/>
                </a:lnTo>
                <a:lnTo>
                  <a:pt x="1908175" y="1219200"/>
                </a:lnTo>
                <a:lnTo>
                  <a:pt x="1889125" y="1206500"/>
                </a:lnTo>
                <a:lnTo>
                  <a:pt x="1879600" y="1200150"/>
                </a:lnTo>
                <a:lnTo>
                  <a:pt x="1870075" y="1196975"/>
                </a:lnTo>
                <a:lnTo>
                  <a:pt x="1844675" y="1187450"/>
                </a:lnTo>
                <a:lnTo>
                  <a:pt x="1806575" y="1177925"/>
                </a:lnTo>
                <a:lnTo>
                  <a:pt x="1765300" y="1158875"/>
                </a:lnTo>
                <a:lnTo>
                  <a:pt x="1730375" y="1139825"/>
                </a:lnTo>
                <a:lnTo>
                  <a:pt x="1720850" y="1120775"/>
                </a:lnTo>
                <a:lnTo>
                  <a:pt x="1746250" y="1133475"/>
                </a:lnTo>
                <a:lnTo>
                  <a:pt x="1781175" y="1149350"/>
                </a:lnTo>
                <a:lnTo>
                  <a:pt x="1822450" y="1162050"/>
                </a:lnTo>
                <a:lnTo>
                  <a:pt x="1838325" y="1165225"/>
                </a:lnTo>
                <a:lnTo>
                  <a:pt x="1857375" y="1165225"/>
                </a:lnTo>
                <a:lnTo>
                  <a:pt x="1870075" y="1162050"/>
                </a:lnTo>
                <a:lnTo>
                  <a:pt x="1879600" y="1158875"/>
                </a:lnTo>
                <a:lnTo>
                  <a:pt x="1889125" y="1155700"/>
                </a:lnTo>
                <a:lnTo>
                  <a:pt x="1895475" y="1149350"/>
                </a:lnTo>
                <a:lnTo>
                  <a:pt x="1905000" y="1133475"/>
                </a:lnTo>
                <a:lnTo>
                  <a:pt x="1911350" y="1120775"/>
                </a:lnTo>
                <a:lnTo>
                  <a:pt x="1917700" y="1111250"/>
                </a:lnTo>
                <a:lnTo>
                  <a:pt x="1927225" y="1101725"/>
                </a:lnTo>
                <a:lnTo>
                  <a:pt x="1936750" y="1098550"/>
                </a:lnTo>
                <a:lnTo>
                  <a:pt x="1946275" y="1095375"/>
                </a:lnTo>
                <a:lnTo>
                  <a:pt x="1955800" y="1095375"/>
                </a:lnTo>
                <a:lnTo>
                  <a:pt x="1958975" y="1098550"/>
                </a:lnTo>
                <a:lnTo>
                  <a:pt x="1962150" y="1104900"/>
                </a:lnTo>
                <a:lnTo>
                  <a:pt x="1962150" y="1108075"/>
                </a:lnTo>
                <a:lnTo>
                  <a:pt x="1965325" y="1111250"/>
                </a:lnTo>
                <a:lnTo>
                  <a:pt x="1978025" y="1111250"/>
                </a:lnTo>
                <a:lnTo>
                  <a:pt x="1997075" y="1108075"/>
                </a:lnTo>
                <a:lnTo>
                  <a:pt x="2006600" y="1104900"/>
                </a:lnTo>
                <a:lnTo>
                  <a:pt x="2009775" y="1101725"/>
                </a:lnTo>
                <a:lnTo>
                  <a:pt x="2012950" y="1098550"/>
                </a:lnTo>
                <a:close/>
                <a:moveTo>
                  <a:pt x="631654" y="1083019"/>
                </a:moveTo>
                <a:lnTo>
                  <a:pt x="628650" y="1089025"/>
                </a:lnTo>
                <a:lnTo>
                  <a:pt x="622300" y="1095375"/>
                </a:lnTo>
                <a:lnTo>
                  <a:pt x="619125" y="1101725"/>
                </a:lnTo>
                <a:lnTo>
                  <a:pt x="619125" y="1111250"/>
                </a:lnTo>
                <a:lnTo>
                  <a:pt x="619125" y="1120775"/>
                </a:lnTo>
                <a:lnTo>
                  <a:pt x="622300" y="1127125"/>
                </a:lnTo>
                <a:lnTo>
                  <a:pt x="631825" y="1133475"/>
                </a:lnTo>
                <a:lnTo>
                  <a:pt x="641350" y="1133475"/>
                </a:lnTo>
                <a:lnTo>
                  <a:pt x="645511" y="1133475"/>
                </a:lnTo>
                <a:lnTo>
                  <a:pt x="635000" y="1095375"/>
                </a:lnTo>
                <a:close/>
                <a:moveTo>
                  <a:pt x="654558" y="1078611"/>
                </a:moveTo>
                <a:lnTo>
                  <a:pt x="665480" y="1127760"/>
                </a:lnTo>
                <a:lnTo>
                  <a:pt x="666750" y="1127125"/>
                </a:lnTo>
                <a:lnTo>
                  <a:pt x="676275" y="1120775"/>
                </a:lnTo>
                <a:lnTo>
                  <a:pt x="682625" y="1111250"/>
                </a:lnTo>
                <a:lnTo>
                  <a:pt x="682625" y="1101725"/>
                </a:lnTo>
                <a:lnTo>
                  <a:pt x="679450" y="1092200"/>
                </a:lnTo>
                <a:lnTo>
                  <a:pt x="673100" y="1085850"/>
                </a:lnTo>
                <a:lnTo>
                  <a:pt x="666750" y="1082675"/>
                </a:lnTo>
                <a:lnTo>
                  <a:pt x="657225" y="1079500"/>
                </a:lnTo>
                <a:close/>
                <a:moveTo>
                  <a:pt x="923925" y="952500"/>
                </a:moveTo>
                <a:lnTo>
                  <a:pt x="930275" y="955675"/>
                </a:lnTo>
                <a:lnTo>
                  <a:pt x="933450" y="958850"/>
                </a:lnTo>
                <a:lnTo>
                  <a:pt x="933450" y="965200"/>
                </a:lnTo>
                <a:lnTo>
                  <a:pt x="936625" y="968375"/>
                </a:lnTo>
                <a:lnTo>
                  <a:pt x="946150" y="965200"/>
                </a:lnTo>
                <a:lnTo>
                  <a:pt x="977900" y="958850"/>
                </a:lnTo>
                <a:lnTo>
                  <a:pt x="990600" y="958850"/>
                </a:lnTo>
                <a:lnTo>
                  <a:pt x="1006475" y="958850"/>
                </a:lnTo>
                <a:lnTo>
                  <a:pt x="1019175" y="965200"/>
                </a:lnTo>
                <a:lnTo>
                  <a:pt x="1031875" y="971550"/>
                </a:lnTo>
                <a:lnTo>
                  <a:pt x="1041400" y="981075"/>
                </a:lnTo>
                <a:lnTo>
                  <a:pt x="1047750" y="993775"/>
                </a:lnTo>
                <a:lnTo>
                  <a:pt x="1050925" y="1003300"/>
                </a:lnTo>
                <a:lnTo>
                  <a:pt x="1047750" y="1009650"/>
                </a:lnTo>
                <a:lnTo>
                  <a:pt x="1041400" y="1009650"/>
                </a:lnTo>
                <a:lnTo>
                  <a:pt x="1031875" y="1000125"/>
                </a:lnTo>
                <a:lnTo>
                  <a:pt x="1025525" y="990600"/>
                </a:lnTo>
                <a:lnTo>
                  <a:pt x="1012825" y="984250"/>
                </a:lnTo>
                <a:lnTo>
                  <a:pt x="1000125" y="977900"/>
                </a:lnTo>
                <a:lnTo>
                  <a:pt x="984250" y="974725"/>
                </a:lnTo>
                <a:lnTo>
                  <a:pt x="965200" y="977900"/>
                </a:lnTo>
                <a:lnTo>
                  <a:pt x="946150" y="990600"/>
                </a:lnTo>
                <a:lnTo>
                  <a:pt x="927100" y="1006475"/>
                </a:lnTo>
                <a:lnTo>
                  <a:pt x="911225" y="1031875"/>
                </a:lnTo>
                <a:lnTo>
                  <a:pt x="898525" y="1060450"/>
                </a:lnTo>
                <a:lnTo>
                  <a:pt x="885825" y="1098550"/>
                </a:lnTo>
                <a:lnTo>
                  <a:pt x="879475" y="1139825"/>
                </a:lnTo>
                <a:lnTo>
                  <a:pt x="876300" y="1187450"/>
                </a:lnTo>
                <a:lnTo>
                  <a:pt x="876300" y="1222375"/>
                </a:lnTo>
                <a:lnTo>
                  <a:pt x="882650" y="1260475"/>
                </a:lnTo>
                <a:lnTo>
                  <a:pt x="895350" y="1298575"/>
                </a:lnTo>
                <a:lnTo>
                  <a:pt x="908050" y="1333500"/>
                </a:lnTo>
                <a:lnTo>
                  <a:pt x="923925" y="1368425"/>
                </a:lnTo>
                <a:lnTo>
                  <a:pt x="942975" y="1403350"/>
                </a:lnTo>
                <a:lnTo>
                  <a:pt x="968375" y="1435100"/>
                </a:lnTo>
                <a:lnTo>
                  <a:pt x="993775" y="1466850"/>
                </a:lnTo>
                <a:lnTo>
                  <a:pt x="1019175" y="1495425"/>
                </a:lnTo>
                <a:lnTo>
                  <a:pt x="1050925" y="1524000"/>
                </a:lnTo>
                <a:lnTo>
                  <a:pt x="1082675" y="1546225"/>
                </a:lnTo>
                <a:lnTo>
                  <a:pt x="1114425" y="1565275"/>
                </a:lnTo>
                <a:lnTo>
                  <a:pt x="1149350" y="1584325"/>
                </a:lnTo>
                <a:lnTo>
                  <a:pt x="1187450" y="1597025"/>
                </a:lnTo>
                <a:lnTo>
                  <a:pt x="1222375" y="1606550"/>
                </a:lnTo>
                <a:lnTo>
                  <a:pt x="1260475" y="1609725"/>
                </a:lnTo>
                <a:lnTo>
                  <a:pt x="1266825" y="1609725"/>
                </a:lnTo>
                <a:lnTo>
                  <a:pt x="1266825" y="1606550"/>
                </a:lnTo>
                <a:lnTo>
                  <a:pt x="1247775" y="1593850"/>
                </a:lnTo>
                <a:lnTo>
                  <a:pt x="1238250" y="1587500"/>
                </a:lnTo>
                <a:lnTo>
                  <a:pt x="1225550" y="1577975"/>
                </a:lnTo>
                <a:lnTo>
                  <a:pt x="1212850" y="1565275"/>
                </a:lnTo>
                <a:lnTo>
                  <a:pt x="1203325" y="1552575"/>
                </a:lnTo>
                <a:lnTo>
                  <a:pt x="1193800" y="1533525"/>
                </a:lnTo>
                <a:lnTo>
                  <a:pt x="1187450" y="1517650"/>
                </a:lnTo>
                <a:lnTo>
                  <a:pt x="1181100" y="1498600"/>
                </a:lnTo>
                <a:lnTo>
                  <a:pt x="1181100" y="1479550"/>
                </a:lnTo>
                <a:lnTo>
                  <a:pt x="1181100" y="1460500"/>
                </a:lnTo>
                <a:lnTo>
                  <a:pt x="1187450" y="1441450"/>
                </a:lnTo>
                <a:lnTo>
                  <a:pt x="1193800" y="1428750"/>
                </a:lnTo>
                <a:lnTo>
                  <a:pt x="1203325" y="1412875"/>
                </a:lnTo>
                <a:lnTo>
                  <a:pt x="1212850" y="1403350"/>
                </a:lnTo>
                <a:lnTo>
                  <a:pt x="1228725" y="1393825"/>
                </a:lnTo>
                <a:lnTo>
                  <a:pt x="1241425" y="1390650"/>
                </a:lnTo>
                <a:lnTo>
                  <a:pt x="1257300" y="1387475"/>
                </a:lnTo>
                <a:lnTo>
                  <a:pt x="1273175" y="1390650"/>
                </a:lnTo>
                <a:lnTo>
                  <a:pt x="1285875" y="1393825"/>
                </a:lnTo>
                <a:lnTo>
                  <a:pt x="1295400" y="1403350"/>
                </a:lnTo>
                <a:lnTo>
                  <a:pt x="1304925" y="1409700"/>
                </a:lnTo>
                <a:lnTo>
                  <a:pt x="1308100" y="1422400"/>
                </a:lnTo>
                <a:lnTo>
                  <a:pt x="1314450" y="1431925"/>
                </a:lnTo>
                <a:lnTo>
                  <a:pt x="1317625" y="1447800"/>
                </a:lnTo>
                <a:lnTo>
                  <a:pt x="1314450" y="1460500"/>
                </a:lnTo>
                <a:lnTo>
                  <a:pt x="1311275" y="1470025"/>
                </a:lnTo>
                <a:lnTo>
                  <a:pt x="1304925" y="1479550"/>
                </a:lnTo>
                <a:lnTo>
                  <a:pt x="1298575" y="1485900"/>
                </a:lnTo>
                <a:lnTo>
                  <a:pt x="1282700" y="1495425"/>
                </a:lnTo>
                <a:lnTo>
                  <a:pt x="1276350" y="1498600"/>
                </a:lnTo>
                <a:lnTo>
                  <a:pt x="1270000" y="1498600"/>
                </a:lnTo>
                <a:lnTo>
                  <a:pt x="1260475" y="1495425"/>
                </a:lnTo>
                <a:lnTo>
                  <a:pt x="1257300" y="1492250"/>
                </a:lnTo>
                <a:lnTo>
                  <a:pt x="1257300" y="1485900"/>
                </a:lnTo>
                <a:lnTo>
                  <a:pt x="1260475" y="1479550"/>
                </a:lnTo>
                <a:lnTo>
                  <a:pt x="1263650" y="1470025"/>
                </a:lnTo>
                <a:lnTo>
                  <a:pt x="1260475" y="1457325"/>
                </a:lnTo>
                <a:lnTo>
                  <a:pt x="1250950" y="1450975"/>
                </a:lnTo>
                <a:lnTo>
                  <a:pt x="1244600" y="1447800"/>
                </a:lnTo>
                <a:lnTo>
                  <a:pt x="1235075" y="1447800"/>
                </a:lnTo>
                <a:lnTo>
                  <a:pt x="1228725" y="1447800"/>
                </a:lnTo>
                <a:lnTo>
                  <a:pt x="1222375" y="1450975"/>
                </a:lnTo>
                <a:lnTo>
                  <a:pt x="1212850" y="1460500"/>
                </a:lnTo>
                <a:lnTo>
                  <a:pt x="1206500" y="1479550"/>
                </a:lnTo>
                <a:lnTo>
                  <a:pt x="1203325" y="1504950"/>
                </a:lnTo>
                <a:lnTo>
                  <a:pt x="1206500" y="1520825"/>
                </a:lnTo>
                <a:lnTo>
                  <a:pt x="1212850" y="1536700"/>
                </a:lnTo>
                <a:lnTo>
                  <a:pt x="1222375" y="1555750"/>
                </a:lnTo>
                <a:lnTo>
                  <a:pt x="1238250" y="1571625"/>
                </a:lnTo>
                <a:lnTo>
                  <a:pt x="1257300" y="1587500"/>
                </a:lnTo>
                <a:lnTo>
                  <a:pt x="1282700" y="1600200"/>
                </a:lnTo>
                <a:lnTo>
                  <a:pt x="1314450" y="1606550"/>
                </a:lnTo>
                <a:lnTo>
                  <a:pt x="1349375" y="1609725"/>
                </a:lnTo>
                <a:lnTo>
                  <a:pt x="1384300" y="1606550"/>
                </a:lnTo>
                <a:lnTo>
                  <a:pt x="1419225" y="1600200"/>
                </a:lnTo>
                <a:lnTo>
                  <a:pt x="1454150" y="1593850"/>
                </a:lnTo>
                <a:lnTo>
                  <a:pt x="1482725" y="1581150"/>
                </a:lnTo>
                <a:lnTo>
                  <a:pt x="1527175" y="1562100"/>
                </a:lnTo>
                <a:lnTo>
                  <a:pt x="1549400" y="1549400"/>
                </a:lnTo>
                <a:lnTo>
                  <a:pt x="1552575" y="1546225"/>
                </a:lnTo>
                <a:lnTo>
                  <a:pt x="1546225" y="1546225"/>
                </a:lnTo>
                <a:lnTo>
                  <a:pt x="1530350" y="1546225"/>
                </a:lnTo>
                <a:lnTo>
                  <a:pt x="1514475" y="1549400"/>
                </a:lnTo>
                <a:lnTo>
                  <a:pt x="1495425" y="1546225"/>
                </a:lnTo>
                <a:lnTo>
                  <a:pt x="1473200" y="1539875"/>
                </a:lnTo>
                <a:lnTo>
                  <a:pt x="1454150" y="1533525"/>
                </a:lnTo>
                <a:lnTo>
                  <a:pt x="1435100" y="1520825"/>
                </a:lnTo>
                <a:lnTo>
                  <a:pt x="1419225" y="1504950"/>
                </a:lnTo>
                <a:lnTo>
                  <a:pt x="1409700" y="1485900"/>
                </a:lnTo>
                <a:lnTo>
                  <a:pt x="1406525" y="1473200"/>
                </a:lnTo>
                <a:lnTo>
                  <a:pt x="1406525" y="1460500"/>
                </a:lnTo>
                <a:lnTo>
                  <a:pt x="1406525" y="1450975"/>
                </a:lnTo>
                <a:lnTo>
                  <a:pt x="1409700" y="1438275"/>
                </a:lnTo>
                <a:lnTo>
                  <a:pt x="1416050" y="1428750"/>
                </a:lnTo>
                <a:lnTo>
                  <a:pt x="1422400" y="1419225"/>
                </a:lnTo>
                <a:lnTo>
                  <a:pt x="1431925" y="1412875"/>
                </a:lnTo>
                <a:lnTo>
                  <a:pt x="1441450" y="1406525"/>
                </a:lnTo>
                <a:lnTo>
                  <a:pt x="1450975" y="1403350"/>
                </a:lnTo>
                <a:lnTo>
                  <a:pt x="1463675" y="1400175"/>
                </a:lnTo>
                <a:lnTo>
                  <a:pt x="1479550" y="1403350"/>
                </a:lnTo>
                <a:lnTo>
                  <a:pt x="1492250" y="1412875"/>
                </a:lnTo>
                <a:lnTo>
                  <a:pt x="1501775" y="1425575"/>
                </a:lnTo>
                <a:lnTo>
                  <a:pt x="1504950" y="1431925"/>
                </a:lnTo>
                <a:lnTo>
                  <a:pt x="1504950" y="1441450"/>
                </a:lnTo>
                <a:lnTo>
                  <a:pt x="1501775" y="1450975"/>
                </a:lnTo>
                <a:lnTo>
                  <a:pt x="1498600" y="1460500"/>
                </a:lnTo>
                <a:lnTo>
                  <a:pt x="1489075" y="1470025"/>
                </a:lnTo>
                <a:lnTo>
                  <a:pt x="1479550" y="1473200"/>
                </a:lnTo>
                <a:lnTo>
                  <a:pt x="1470025" y="1473200"/>
                </a:lnTo>
                <a:lnTo>
                  <a:pt x="1466850" y="1470025"/>
                </a:lnTo>
                <a:lnTo>
                  <a:pt x="1466850" y="1460500"/>
                </a:lnTo>
                <a:lnTo>
                  <a:pt x="1466850" y="1457325"/>
                </a:lnTo>
                <a:lnTo>
                  <a:pt x="1463675" y="1454150"/>
                </a:lnTo>
                <a:lnTo>
                  <a:pt x="1454150" y="1450975"/>
                </a:lnTo>
                <a:lnTo>
                  <a:pt x="1441450" y="1450975"/>
                </a:lnTo>
                <a:lnTo>
                  <a:pt x="1435100" y="1454150"/>
                </a:lnTo>
                <a:lnTo>
                  <a:pt x="1431925" y="1460500"/>
                </a:lnTo>
                <a:lnTo>
                  <a:pt x="1428750" y="1470025"/>
                </a:lnTo>
                <a:lnTo>
                  <a:pt x="1431925" y="1479550"/>
                </a:lnTo>
                <a:lnTo>
                  <a:pt x="1431925" y="1489075"/>
                </a:lnTo>
                <a:lnTo>
                  <a:pt x="1438275" y="1501775"/>
                </a:lnTo>
                <a:lnTo>
                  <a:pt x="1447800" y="1511300"/>
                </a:lnTo>
                <a:lnTo>
                  <a:pt x="1463675" y="1520825"/>
                </a:lnTo>
                <a:lnTo>
                  <a:pt x="1479550" y="1527175"/>
                </a:lnTo>
                <a:lnTo>
                  <a:pt x="1501775" y="1530350"/>
                </a:lnTo>
                <a:lnTo>
                  <a:pt x="1546225" y="1527175"/>
                </a:lnTo>
                <a:lnTo>
                  <a:pt x="1565275" y="1520825"/>
                </a:lnTo>
                <a:lnTo>
                  <a:pt x="1584325" y="1514475"/>
                </a:lnTo>
                <a:lnTo>
                  <a:pt x="1600200" y="1508125"/>
                </a:lnTo>
                <a:lnTo>
                  <a:pt x="1616075" y="1495425"/>
                </a:lnTo>
                <a:lnTo>
                  <a:pt x="1631950" y="1482725"/>
                </a:lnTo>
                <a:lnTo>
                  <a:pt x="1647825" y="1466850"/>
                </a:lnTo>
                <a:lnTo>
                  <a:pt x="1663700" y="1466850"/>
                </a:lnTo>
                <a:lnTo>
                  <a:pt x="1679575" y="1470025"/>
                </a:lnTo>
                <a:lnTo>
                  <a:pt x="1692275" y="1482725"/>
                </a:lnTo>
                <a:lnTo>
                  <a:pt x="1698625" y="1498600"/>
                </a:lnTo>
                <a:lnTo>
                  <a:pt x="1676400" y="1530350"/>
                </a:lnTo>
                <a:lnTo>
                  <a:pt x="1654175" y="1565275"/>
                </a:lnTo>
                <a:lnTo>
                  <a:pt x="1644650" y="1584325"/>
                </a:lnTo>
                <a:lnTo>
                  <a:pt x="1635125" y="1603375"/>
                </a:lnTo>
                <a:lnTo>
                  <a:pt x="1631950" y="1622425"/>
                </a:lnTo>
                <a:lnTo>
                  <a:pt x="1628775" y="1641475"/>
                </a:lnTo>
                <a:lnTo>
                  <a:pt x="1635125" y="1663700"/>
                </a:lnTo>
                <a:lnTo>
                  <a:pt x="1644650" y="1682750"/>
                </a:lnTo>
                <a:lnTo>
                  <a:pt x="1657350" y="1692275"/>
                </a:lnTo>
                <a:lnTo>
                  <a:pt x="1670050" y="1695450"/>
                </a:lnTo>
                <a:lnTo>
                  <a:pt x="1682750" y="1695450"/>
                </a:lnTo>
                <a:lnTo>
                  <a:pt x="1695450" y="1689100"/>
                </a:lnTo>
                <a:lnTo>
                  <a:pt x="1704975" y="1679575"/>
                </a:lnTo>
                <a:lnTo>
                  <a:pt x="1708150" y="1670050"/>
                </a:lnTo>
                <a:lnTo>
                  <a:pt x="1708150" y="1660525"/>
                </a:lnTo>
                <a:lnTo>
                  <a:pt x="1704975" y="1657350"/>
                </a:lnTo>
                <a:lnTo>
                  <a:pt x="1701800" y="1654175"/>
                </a:lnTo>
                <a:lnTo>
                  <a:pt x="1695450" y="1654175"/>
                </a:lnTo>
                <a:lnTo>
                  <a:pt x="1689100" y="1654175"/>
                </a:lnTo>
                <a:lnTo>
                  <a:pt x="1685925" y="1654175"/>
                </a:lnTo>
                <a:lnTo>
                  <a:pt x="1685925" y="1647825"/>
                </a:lnTo>
                <a:lnTo>
                  <a:pt x="1692275" y="1638300"/>
                </a:lnTo>
                <a:lnTo>
                  <a:pt x="1704975" y="1631950"/>
                </a:lnTo>
                <a:lnTo>
                  <a:pt x="1717675" y="1625600"/>
                </a:lnTo>
                <a:lnTo>
                  <a:pt x="1727200" y="1625600"/>
                </a:lnTo>
                <a:lnTo>
                  <a:pt x="1733550" y="1628775"/>
                </a:lnTo>
                <a:lnTo>
                  <a:pt x="1743075" y="1635125"/>
                </a:lnTo>
                <a:lnTo>
                  <a:pt x="1749425" y="1644650"/>
                </a:lnTo>
                <a:lnTo>
                  <a:pt x="1752600" y="1657350"/>
                </a:lnTo>
                <a:lnTo>
                  <a:pt x="1755775" y="1670050"/>
                </a:lnTo>
                <a:lnTo>
                  <a:pt x="1755775" y="1685925"/>
                </a:lnTo>
                <a:lnTo>
                  <a:pt x="1755775" y="1698625"/>
                </a:lnTo>
                <a:lnTo>
                  <a:pt x="1749425" y="1711325"/>
                </a:lnTo>
                <a:lnTo>
                  <a:pt x="1736725" y="1724025"/>
                </a:lnTo>
                <a:lnTo>
                  <a:pt x="1724025" y="1730375"/>
                </a:lnTo>
                <a:lnTo>
                  <a:pt x="1701800" y="1733550"/>
                </a:lnTo>
                <a:lnTo>
                  <a:pt x="1685925" y="1733550"/>
                </a:lnTo>
                <a:lnTo>
                  <a:pt x="1670050" y="1730375"/>
                </a:lnTo>
                <a:lnTo>
                  <a:pt x="1660525" y="1724025"/>
                </a:lnTo>
                <a:lnTo>
                  <a:pt x="1647825" y="1717675"/>
                </a:lnTo>
                <a:lnTo>
                  <a:pt x="1631950" y="1698625"/>
                </a:lnTo>
                <a:lnTo>
                  <a:pt x="1619250" y="1679575"/>
                </a:lnTo>
                <a:lnTo>
                  <a:pt x="1612900" y="1660525"/>
                </a:lnTo>
                <a:lnTo>
                  <a:pt x="1609725" y="1641475"/>
                </a:lnTo>
                <a:lnTo>
                  <a:pt x="1609725" y="1616075"/>
                </a:lnTo>
                <a:lnTo>
                  <a:pt x="1612900" y="1609725"/>
                </a:lnTo>
                <a:lnTo>
                  <a:pt x="1609725" y="1609725"/>
                </a:lnTo>
                <a:lnTo>
                  <a:pt x="1600200" y="1619250"/>
                </a:lnTo>
                <a:lnTo>
                  <a:pt x="1555750" y="1663700"/>
                </a:lnTo>
                <a:lnTo>
                  <a:pt x="1530350" y="1689100"/>
                </a:lnTo>
                <a:lnTo>
                  <a:pt x="1498600" y="1714500"/>
                </a:lnTo>
                <a:lnTo>
                  <a:pt x="1460500" y="1739900"/>
                </a:lnTo>
                <a:lnTo>
                  <a:pt x="1419225" y="1765300"/>
                </a:lnTo>
                <a:lnTo>
                  <a:pt x="1368425" y="1790700"/>
                </a:lnTo>
                <a:lnTo>
                  <a:pt x="1311275" y="1812925"/>
                </a:lnTo>
                <a:lnTo>
                  <a:pt x="1270000" y="1825625"/>
                </a:lnTo>
                <a:lnTo>
                  <a:pt x="1174750" y="1863725"/>
                </a:lnTo>
                <a:lnTo>
                  <a:pt x="1117600" y="1885950"/>
                </a:lnTo>
                <a:lnTo>
                  <a:pt x="1057275" y="1914525"/>
                </a:lnTo>
                <a:lnTo>
                  <a:pt x="1003300" y="1943100"/>
                </a:lnTo>
                <a:lnTo>
                  <a:pt x="958850" y="1971675"/>
                </a:lnTo>
                <a:lnTo>
                  <a:pt x="955675" y="1965325"/>
                </a:lnTo>
                <a:lnTo>
                  <a:pt x="955675" y="1952625"/>
                </a:lnTo>
                <a:lnTo>
                  <a:pt x="955675" y="1943100"/>
                </a:lnTo>
                <a:lnTo>
                  <a:pt x="958850" y="1933575"/>
                </a:lnTo>
                <a:lnTo>
                  <a:pt x="965200" y="1924050"/>
                </a:lnTo>
                <a:lnTo>
                  <a:pt x="974725" y="1917700"/>
                </a:lnTo>
                <a:lnTo>
                  <a:pt x="974725" y="1914525"/>
                </a:lnTo>
                <a:lnTo>
                  <a:pt x="977900" y="1911350"/>
                </a:lnTo>
                <a:lnTo>
                  <a:pt x="974725" y="1905000"/>
                </a:lnTo>
                <a:lnTo>
                  <a:pt x="968375" y="1901825"/>
                </a:lnTo>
                <a:lnTo>
                  <a:pt x="958850" y="1901825"/>
                </a:lnTo>
                <a:lnTo>
                  <a:pt x="952500" y="1905000"/>
                </a:lnTo>
                <a:lnTo>
                  <a:pt x="946150" y="1905000"/>
                </a:lnTo>
                <a:lnTo>
                  <a:pt x="942975" y="1898650"/>
                </a:lnTo>
                <a:lnTo>
                  <a:pt x="942975" y="1889125"/>
                </a:lnTo>
                <a:lnTo>
                  <a:pt x="949325" y="1879600"/>
                </a:lnTo>
                <a:lnTo>
                  <a:pt x="955675" y="1870075"/>
                </a:lnTo>
                <a:lnTo>
                  <a:pt x="968375" y="1860550"/>
                </a:lnTo>
                <a:lnTo>
                  <a:pt x="981075" y="1857375"/>
                </a:lnTo>
                <a:lnTo>
                  <a:pt x="1006475" y="1847850"/>
                </a:lnTo>
                <a:lnTo>
                  <a:pt x="1031875" y="1844675"/>
                </a:lnTo>
                <a:lnTo>
                  <a:pt x="1038225" y="1844675"/>
                </a:lnTo>
                <a:lnTo>
                  <a:pt x="1041400" y="1841500"/>
                </a:lnTo>
                <a:lnTo>
                  <a:pt x="1038225" y="1838325"/>
                </a:lnTo>
                <a:lnTo>
                  <a:pt x="1028700" y="1835150"/>
                </a:lnTo>
                <a:lnTo>
                  <a:pt x="1016000" y="1831975"/>
                </a:lnTo>
                <a:lnTo>
                  <a:pt x="1003300" y="1822450"/>
                </a:lnTo>
                <a:lnTo>
                  <a:pt x="993775" y="1812925"/>
                </a:lnTo>
                <a:lnTo>
                  <a:pt x="987425" y="1806575"/>
                </a:lnTo>
                <a:lnTo>
                  <a:pt x="987425" y="1800225"/>
                </a:lnTo>
                <a:lnTo>
                  <a:pt x="987425" y="1793875"/>
                </a:lnTo>
                <a:lnTo>
                  <a:pt x="1000125" y="1778000"/>
                </a:lnTo>
                <a:lnTo>
                  <a:pt x="1016000" y="1771650"/>
                </a:lnTo>
                <a:lnTo>
                  <a:pt x="1031875" y="1765300"/>
                </a:lnTo>
                <a:lnTo>
                  <a:pt x="1063625" y="1758950"/>
                </a:lnTo>
                <a:lnTo>
                  <a:pt x="1089025" y="1758950"/>
                </a:lnTo>
                <a:lnTo>
                  <a:pt x="1098550" y="1758950"/>
                </a:lnTo>
                <a:lnTo>
                  <a:pt x="1101725" y="1755775"/>
                </a:lnTo>
                <a:lnTo>
                  <a:pt x="1101725" y="1749425"/>
                </a:lnTo>
                <a:lnTo>
                  <a:pt x="1104900" y="1743075"/>
                </a:lnTo>
                <a:lnTo>
                  <a:pt x="1111250" y="1736725"/>
                </a:lnTo>
                <a:lnTo>
                  <a:pt x="1123950" y="1730375"/>
                </a:lnTo>
                <a:lnTo>
                  <a:pt x="1158875" y="1730375"/>
                </a:lnTo>
                <a:lnTo>
                  <a:pt x="1177925" y="1733550"/>
                </a:lnTo>
                <a:lnTo>
                  <a:pt x="1203325" y="1739900"/>
                </a:lnTo>
                <a:lnTo>
                  <a:pt x="1228725" y="1746250"/>
                </a:lnTo>
                <a:lnTo>
                  <a:pt x="1257300" y="1749425"/>
                </a:lnTo>
                <a:lnTo>
                  <a:pt x="1279525" y="1749425"/>
                </a:lnTo>
                <a:lnTo>
                  <a:pt x="1295400" y="1749425"/>
                </a:lnTo>
                <a:lnTo>
                  <a:pt x="1298575" y="1746250"/>
                </a:lnTo>
                <a:lnTo>
                  <a:pt x="1301750" y="1743075"/>
                </a:lnTo>
                <a:lnTo>
                  <a:pt x="1298575" y="1739900"/>
                </a:lnTo>
                <a:lnTo>
                  <a:pt x="1292225" y="1739900"/>
                </a:lnTo>
                <a:lnTo>
                  <a:pt x="1285875" y="1736725"/>
                </a:lnTo>
                <a:lnTo>
                  <a:pt x="1279525" y="1730375"/>
                </a:lnTo>
                <a:lnTo>
                  <a:pt x="1273175" y="1720850"/>
                </a:lnTo>
                <a:lnTo>
                  <a:pt x="1273175" y="1713140"/>
                </a:lnTo>
                <a:lnTo>
                  <a:pt x="1266825" y="1714500"/>
                </a:lnTo>
                <a:lnTo>
                  <a:pt x="1206500" y="1720850"/>
                </a:lnTo>
                <a:lnTo>
                  <a:pt x="1143000" y="1720850"/>
                </a:lnTo>
                <a:lnTo>
                  <a:pt x="1076325" y="1720850"/>
                </a:lnTo>
                <a:lnTo>
                  <a:pt x="1006475" y="1714500"/>
                </a:lnTo>
                <a:lnTo>
                  <a:pt x="873125" y="1698625"/>
                </a:lnTo>
                <a:lnTo>
                  <a:pt x="758825" y="1682750"/>
                </a:lnTo>
                <a:lnTo>
                  <a:pt x="727075" y="1679575"/>
                </a:lnTo>
                <a:lnTo>
                  <a:pt x="704850" y="1679575"/>
                </a:lnTo>
                <a:lnTo>
                  <a:pt x="685800" y="1679575"/>
                </a:lnTo>
                <a:lnTo>
                  <a:pt x="673100" y="1689100"/>
                </a:lnTo>
                <a:lnTo>
                  <a:pt x="660400" y="1692275"/>
                </a:lnTo>
                <a:lnTo>
                  <a:pt x="650875" y="1692275"/>
                </a:lnTo>
                <a:lnTo>
                  <a:pt x="635000" y="1685925"/>
                </a:lnTo>
                <a:lnTo>
                  <a:pt x="628650" y="1685925"/>
                </a:lnTo>
                <a:lnTo>
                  <a:pt x="625475" y="1692275"/>
                </a:lnTo>
                <a:lnTo>
                  <a:pt x="622300" y="1701800"/>
                </a:lnTo>
                <a:lnTo>
                  <a:pt x="622300" y="1708150"/>
                </a:lnTo>
                <a:lnTo>
                  <a:pt x="628650" y="1724025"/>
                </a:lnTo>
                <a:lnTo>
                  <a:pt x="625475" y="1730375"/>
                </a:lnTo>
                <a:lnTo>
                  <a:pt x="622300" y="1739900"/>
                </a:lnTo>
                <a:lnTo>
                  <a:pt x="622300" y="1746250"/>
                </a:lnTo>
                <a:lnTo>
                  <a:pt x="625475" y="1752600"/>
                </a:lnTo>
                <a:lnTo>
                  <a:pt x="635000" y="1758950"/>
                </a:lnTo>
                <a:lnTo>
                  <a:pt x="644525" y="1765300"/>
                </a:lnTo>
                <a:lnTo>
                  <a:pt x="666750" y="1768475"/>
                </a:lnTo>
                <a:lnTo>
                  <a:pt x="673100" y="1774825"/>
                </a:lnTo>
                <a:lnTo>
                  <a:pt x="682625" y="1781175"/>
                </a:lnTo>
                <a:lnTo>
                  <a:pt x="688975" y="1790700"/>
                </a:lnTo>
                <a:lnTo>
                  <a:pt x="688975" y="1793875"/>
                </a:lnTo>
                <a:lnTo>
                  <a:pt x="685800" y="1797050"/>
                </a:lnTo>
                <a:lnTo>
                  <a:pt x="679450" y="1793875"/>
                </a:lnTo>
                <a:lnTo>
                  <a:pt x="663575" y="1787525"/>
                </a:lnTo>
                <a:lnTo>
                  <a:pt x="638175" y="1781175"/>
                </a:lnTo>
                <a:lnTo>
                  <a:pt x="625475" y="1778000"/>
                </a:lnTo>
                <a:lnTo>
                  <a:pt x="615950" y="1774825"/>
                </a:lnTo>
                <a:lnTo>
                  <a:pt x="606425" y="1768475"/>
                </a:lnTo>
                <a:lnTo>
                  <a:pt x="600075" y="1762125"/>
                </a:lnTo>
                <a:lnTo>
                  <a:pt x="593725" y="1749425"/>
                </a:lnTo>
                <a:lnTo>
                  <a:pt x="590550" y="1733550"/>
                </a:lnTo>
                <a:lnTo>
                  <a:pt x="587375" y="1711325"/>
                </a:lnTo>
                <a:lnTo>
                  <a:pt x="590550" y="1701800"/>
                </a:lnTo>
                <a:lnTo>
                  <a:pt x="593725" y="1689100"/>
                </a:lnTo>
                <a:lnTo>
                  <a:pt x="596900" y="1679575"/>
                </a:lnTo>
                <a:lnTo>
                  <a:pt x="606425" y="1673225"/>
                </a:lnTo>
                <a:lnTo>
                  <a:pt x="622300" y="1657350"/>
                </a:lnTo>
                <a:lnTo>
                  <a:pt x="647700" y="1644650"/>
                </a:lnTo>
                <a:lnTo>
                  <a:pt x="673100" y="1638300"/>
                </a:lnTo>
                <a:lnTo>
                  <a:pt x="698500" y="1635125"/>
                </a:lnTo>
                <a:lnTo>
                  <a:pt x="727075" y="1635125"/>
                </a:lnTo>
                <a:lnTo>
                  <a:pt x="749300" y="1638300"/>
                </a:lnTo>
                <a:lnTo>
                  <a:pt x="800100" y="1654175"/>
                </a:lnTo>
                <a:lnTo>
                  <a:pt x="835025" y="1663700"/>
                </a:lnTo>
                <a:lnTo>
                  <a:pt x="844550" y="1666875"/>
                </a:lnTo>
                <a:lnTo>
                  <a:pt x="847725" y="1663700"/>
                </a:lnTo>
                <a:lnTo>
                  <a:pt x="844550" y="1660525"/>
                </a:lnTo>
                <a:lnTo>
                  <a:pt x="838200" y="1657350"/>
                </a:lnTo>
                <a:lnTo>
                  <a:pt x="793750" y="1638300"/>
                </a:lnTo>
                <a:lnTo>
                  <a:pt x="746125" y="1616075"/>
                </a:lnTo>
                <a:lnTo>
                  <a:pt x="701675" y="1590675"/>
                </a:lnTo>
                <a:lnTo>
                  <a:pt x="663575" y="1565275"/>
                </a:lnTo>
                <a:lnTo>
                  <a:pt x="603250" y="1520825"/>
                </a:lnTo>
                <a:lnTo>
                  <a:pt x="577850" y="1504950"/>
                </a:lnTo>
                <a:lnTo>
                  <a:pt x="555625" y="1492250"/>
                </a:lnTo>
                <a:lnTo>
                  <a:pt x="539750" y="1485900"/>
                </a:lnTo>
                <a:lnTo>
                  <a:pt x="520700" y="1485900"/>
                </a:lnTo>
                <a:lnTo>
                  <a:pt x="501650" y="1492250"/>
                </a:lnTo>
                <a:lnTo>
                  <a:pt x="495300" y="1495425"/>
                </a:lnTo>
                <a:lnTo>
                  <a:pt x="488950" y="1501775"/>
                </a:lnTo>
                <a:lnTo>
                  <a:pt x="476250" y="1514475"/>
                </a:lnTo>
                <a:lnTo>
                  <a:pt x="463550" y="1520825"/>
                </a:lnTo>
                <a:lnTo>
                  <a:pt x="454025" y="1520825"/>
                </a:lnTo>
                <a:lnTo>
                  <a:pt x="447675" y="1514475"/>
                </a:lnTo>
                <a:lnTo>
                  <a:pt x="441325" y="1511300"/>
                </a:lnTo>
                <a:lnTo>
                  <a:pt x="438150" y="1504950"/>
                </a:lnTo>
                <a:lnTo>
                  <a:pt x="438150" y="1501775"/>
                </a:lnTo>
                <a:lnTo>
                  <a:pt x="438150" y="1495425"/>
                </a:lnTo>
                <a:lnTo>
                  <a:pt x="441325" y="1489075"/>
                </a:lnTo>
                <a:lnTo>
                  <a:pt x="434975" y="1489075"/>
                </a:lnTo>
                <a:lnTo>
                  <a:pt x="428625" y="1489075"/>
                </a:lnTo>
                <a:lnTo>
                  <a:pt x="422275" y="1489075"/>
                </a:lnTo>
                <a:lnTo>
                  <a:pt x="419100" y="1485900"/>
                </a:lnTo>
                <a:lnTo>
                  <a:pt x="412750" y="1482725"/>
                </a:lnTo>
                <a:lnTo>
                  <a:pt x="406400" y="1479550"/>
                </a:lnTo>
                <a:lnTo>
                  <a:pt x="393700" y="1482725"/>
                </a:lnTo>
                <a:lnTo>
                  <a:pt x="387350" y="1485900"/>
                </a:lnTo>
                <a:lnTo>
                  <a:pt x="384175" y="1485900"/>
                </a:lnTo>
                <a:lnTo>
                  <a:pt x="384175" y="1479550"/>
                </a:lnTo>
                <a:lnTo>
                  <a:pt x="384175" y="1473200"/>
                </a:lnTo>
                <a:lnTo>
                  <a:pt x="393700" y="1454150"/>
                </a:lnTo>
                <a:lnTo>
                  <a:pt x="400050" y="1444625"/>
                </a:lnTo>
                <a:lnTo>
                  <a:pt x="409575" y="1435100"/>
                </a:lnTo>
                <a:lnTo>
                  <a:pt x="422275" y="1428750"/>
                </a:lnTo>
                <a:lnTo>
                  <a:pt x="434975" y="1422400"/>
                </a:lnTo>
                <a:lnTo>
                  <a:pt x="450850" y="1419225"/>
                </a:lnTo>
                <a:lnTo>
                  <a:pt x="466725" y="1419225"/>
                </a:lnTo>
                <a:lnTo>
                  <a:pt x="476250" y="1416050"/>
                </a:lnTo>
                <a:lnTo>
                  <a:pt x="476250" y="1412875"/>
                </a:lnTo>
                <a:lnTo>
                  <a:pt x="473075" y="1412875"/>
                </a:lnTo>
                <a:lnTo>
                  <a:pt x="450850" y="1397000"/>
                </a:lnTo>
                <a:lnTo>
                  <a:pt x="431800" y="1390650"/>
                </a:lnTo>
                <a:lnTo>
                  <a:pt x="412750" y="1387475"/>
                </a:lnTo>
                <a:lnTo>
                  <a:pt x="403225" y="1387475"/>
                </a:lnTo>
                <a:lnTo>
                  <a:pt x="396875" y="1390650"/>
                </a:lnTo>
                <a:lnTo>
                  <a:pt x="384175" y="1403350"/>
                </a:lnTo>
                <a:lnTo>
                  <a:pt x="374650" y="1422400"/>
                </a:lnTo>
                <a:lnTo>
                  <a:pt x="365125" y="1438275"/>
                </a:lnTo>
                <a:lnTo>
                  <a:pt x="355600" y="1450975"/>
                </a:lnTo>
                <a:lnTo>
                  <a:pt x="339725" y="1460500"/>
                </a:lnTo>
                <a:lnTo>
                  <a:pt x="327025" y="1460500"/>
                </a:lnTo>
                <a:lnTo>
                  <a:pt x="311150" y="1457325"/>
                </a:lnTo>
                <a:lnTo>
                  <a:pt x="301625" y="1450975"/>
                </a:lnTo>
                <a:lnTo>
                  <a:pt x="298450" y="1441450"/>
                </a:lnTo>
                <a:lnTo>
                  <a:pt x="298450" y="1438275"/>
                </a:lnTo>
                <a:lnTo>
                  <a:pt x="301625" y="1431925"/>
                </a:lnTo>
                <a:lnTo>
                  <a:pt x="307975" y="1428750"/>
                </a:lnTo>
                <a:lnTo>
                  <a:pt x="307975" y="1425575"/>
                </a:lnTo>
                <a:lnTo>
                  <a:pt x="304800" y="1425575"/>
                </a:lnTo>
                <a:lnTo>
                  <a:pt x="295275" y="1425575"/>
                </a:lnTo>
                <a:lnTo>
                  <a:pt x="285750" y="1422400"/>
                </a:lnTo>
                <a:lnTo>
                  <a:pt x="279400" y="1419225"/>
                </a:lnTo>
                <a:lnTo>
                  <a:pt x="273050" y="1419225"/>
                </a:lnTo>
                <a:lnTo>
                  <a:pt x="260350" y="1422400"/>
                </a:lnTo>
                <a:lnTo>
                  <a:pt x="254000" y="1425575"/>
                </a:lnTo>
                <a:lnTo>
                  <a:pt x="250825" y="1425575"/>
                </a:lnTo>
                <a:lnTo>
                  <a:pt x="250825" y="1422400"/>
                </a:lnTo>
                <a:lnTo>
                  <a:pt x="250825" y="1416050"/>
                </a:lnTo>
                <a:lnTo>
                  <a:pt x="257175" y="1400175"/>
                </a:lnTo>
                <a:lnTo>
                  <a:pt x="266700" y="1387475"/>
                </a:lnTo>
                <a:lnTo>
                  <a:pt x="279400" y="1374775"/>
                </a:lnTo>
                <a:lnTo>
                  <a:pt x="292100" y="1365250"/>
                </a:lnTo>
                <a:lnTo>
                  <a:pt x="298450" y="1362075"/>
                </a:lnTo>
                <a:lnTo>
                  <a:pt x="298450" y="1358900"/>
                </a:lnTo>
                <a:lnTo>
                  <a:pt x="292100" y="1358900"/>
                </a:lnTo>
                <a:lnTo>
                  <a:pt x="276225" y="1362075"/>
                </a:lnTo>
                <a:lnTo>
                  <a:pt x="263525" y="1365250"/>
                </a:lnTo>
                <a:lnTo>
                  <a:pt x="247650" y="1374775"/>
                </a:lnTo>
                <a:lnTo>
                  <a:pt x="234950" y="1387475"/>
                </a:lnTo>
                <a:lnTo>
                  <a:pt x="228600" y="1397000"/>
                </a:lnTo>
                <a:lnTo>
                  <a:pt x="225425" y="1406525"/>
                </a:lnTo>
                <a:lnTo>
                  <a:pt x="228600" y="1412875"/>
                </a:lnTo>
                <a:lnTo>
                  <a:pt x="231775" y="1422400"/>
                </a:lnTo>
                <a:lnTo>
                  <a:pt x="238125" y="1431925"/>
                </a:lnTo>
                <a:lnTo>
                  <a:pt x="238125" y="1441450"/>
                </a:lnTo>
                <a:lnTo>
                  <a:pt x="234950" y="1450975"/>
                </a:lnTo>
                <a:lnTo>
                  <a:pt x="231775" y="1457325"/>
                </a:lnTo>
                <a:lnTo>
                  <a:pt x="228600" y="1463675"/>
                </a:lnTo>
                <a:lnTo>
                  <a:pt x="228600" y="1470025"/>
                </a:lnTo>
                <a:lnTo>
                  <a:pt x="241300" y="1482725"/>
                </a:lnTo>
                <a:lnTo>
                  <a:pt x="247650" y="1489075"/>
                </a:lnTo>
                <a:lnTo>
                  <a:pt x="247650" y="1495425"/>
                </a:lnTo>
                <a:lnTo>
                  <a:pt x="244475" y="1498600"/>
                </a:lnTo>
                <a:lnTo>
                  <a:pt x="234950" y="1498600"/>
                </a:lnTo>
                <a:lnTo>
                  <a:pt x="219075" y="1489075"/>
                </a:lnTo>
                <a:lnTo>
                  <a:pt x="206375" y="1476375"/>
                </a:lnTo>
                <a:lnTo>
                  <a:pt x="196850" y="1457325"/>
                </a:lnTo>
                <a:lnTo>
                  <a:pt x="193675" y="1447800"/>
                </a:lnTo>
                <a:lnTo>
                  <a:pt x="190500" y="1438275"/>
                </a:lnTo>
                <a:lnTo>
                  <a:pt x="193675" y="1422400"/>
                </a:lnTo>
                <a:lnTo>
                  <a:pt x="196850" y="1409700"/>
                </a:lnTo>
                <a:lnTo>
                  <a:pt x="203200" y="1400175"/>
                </a:lnTo>
                <a:lnTo>
                  <a:pt x="209550" y="1387475"/>
                </a:lnTo>
                <a:lnTo>
                  <a:pt x="219075" y="1377950"/>
                </a:lnTo>
                <a:lnTo>
                  <a:pt x="228600" y="1371600"/>
                </a:lnTo>
                <a:lnTo>
                  <a:pt x="254000" y="1358900"/>
                </a:lnTo>
                <a:lnTo>
                  <a:pt x="285750" y="1349375"/>
                </a:lnTo>
                <a:lnTo>
                  <a:pt x="317500" y="1343025"/>
                </a:lnTo>
                <a:lnTo>
                  <a:pt x="349250" y="1346200"/>
                </a:lnTo>
                <a:lnTo>
                  <a:pt x="381000" y="1349375"/>
                </a:lnTo>
                <a:lnTo>
                  <a:pt x="412750" y="1362075"/>
                </a:lnTo>
                <a:lnTo>
                  <a:pt x="444500" y="1377950"/>
                </a:lnTo>
                <a:lnTo>
                  <a:pt x="479425" y="1403350"/>
                </a:lnTo>
                <a:lnTo>
                  <a:pt x="514350" y="1428750"/>
                </a:lnTo>
                <a:lnTo>
                  <a:pt x="590550" y="1489075"/>
                </a:lnTo>
                <a:lnTo>
                  <a:pt x="628650" y="1520825"/>
                </a:lnTo>
                <a:lnTo>
                  <a:pt x="673100" y="1549400"/>
                </a:lnTo>
                <a:lnTo>
                  <a:pt x="717550" y="1581150"/>
                </a:lnTo>
                <a:lnTo>
                  <a:pt x="762000" y="1606550"/>
                </a:lnTo>
                <a:lnTo>
                  <a:pt x="806450" y="1628775"/>
                </a:lnTo>
                <a:lnTo>
                  <a:pt x="854075" y="1647825"/>
                </a:lnTo>
                <a:lnTo>
                  <a:pt x="904875" y="1663700"/>
                </a:lnTo>
                <a:lnTo>
                  <a:pt x="958850" y="1676400"/>
                </a:lnTo>
                <a:lnTo>
                  <a:pt x="1025525" y="1692275"/>
                </a:lnTo>
                <a:lnTo>
                  <a:pt x="1098550" y="1701800"/>
                </a:lnTo>
                <a:lnTo>
                  <a:pt x="1111250" y="1701800"/>
                </a:lnTo>
                <a:lnTo>
                  <a:pt x="1114425" y="1701800"/>
                </a:lnTo>
                <a:lnTo>
                  <a:pt x="1111250" y="1698625"/>
                </a:lnTo>
                <a:lnTo>
                  <a:pt x="1101725" y="1695450"/>
                </a:lnTo>
                <a:lnTo>
                  <a:pt x="1041400" y="1682750"/>
                </a:lnTo>
                <a:lnTo>
                  <a:pt x="984250" y="1666875"/>
                </a:lnTo>
                <a:lnTo>
                  <a:pt x="930275" y="1647825"/>
                </a:lnTo>
                <a:lnTo>
                  <a:pt x="876300" y="1625600"/>
                </a:lnTo>
                <a:lnTo>
                  <a:pt x="825500" y="1597025"/>
                </a:lnTo>
                <a:lnTo>
                  <a:pt x="774700" y="1562100"/>
                </a:lnTo>
                <a:lnTo>
                  <a:pt x="720725" y="1520825"/>
                </a:lnTo>
                <a:lnTo>
                  <a:pt x="663575" y="1470025"/>
                </a:lnTo>
                <a:lnTo>
                  <a:pt x="625475" y="1431925"/>
                </a:lnTo>
                <a:lnTo>
                  <a:pt x="600075" y="1403350"/>
                </a:lnTo>
                <a:lnTo>
                  <a:pt x="587375" y="1374775"/>
                </a:lnTo>
                <a:lnTo>
                  <a:pt x="581025" y="1349375"/>
                </a:lnTo>
                <a:lnTo>
                  <a:pt x="577850" y="1327150"/>
                </a:lnTo>
                <a:lnTo>
                  <a:pt x="577850" y="1304925"/>
                </a:lnTo>
                <a:lnTo>
                  <a:pt x="581025" y="1276350"/>
                </a:lnTo>
                <a:lnTo>
                  <a:pt x="587375" y="1263650"/>
                </a:lnTo>
                <a:lnTo>
                  <a:pt x="590550" y="1263650"/>
                </a:lnTo>
                <a:lnTo>
                  <a:pt x="596900" y="1266825"/>
                </a:lnTo>
                <a:lnTo>
                  <a:pt x="600075" y="1270000"/>
                </a:lnTo>
                <a:lnTo>
                  <a:pt x="603250" y="1266825"/>
                </a:lnTo>
                <a:lnTo>
                  <a:pt x="606425" y="1263650"/>
                </a:lnTo>
                <a:lnTo>
                  <a:pt x="606425" y="1257300"/>
                </a:lnTo>
                <a:lnTo>
                  <a:pt x="612775" y="1238250"/>
                </a:lnTo>
                <a:lnTo>
                  <a:pt x="619125" y="1225550"/>
                </a:lnTo>
                <a:lnTo>
                  <a:pt x="625475" y="1216025"/>
                </a:lnTo>
                <a:lnTo>
                  <a:pt x="631825" y="1209675"/>
                </a:lnTo>
                <a:lnTo>
                  <a:pt x="638175" y="1209675"/>
                </a:lnTo>
                <a:lnTo>
                  <a:pt x="644525" y="1216025"/>
                </a:lnTo>
                <a:lnTo>
                  <a:pt x="644525" y="1222375"/>
                </a:lnTo>
                <a:lnTo>
                  <a:pt x="644525" y="1235075"/>
                </a:lnTo>
                <a:lnTo>
                  <a:pt x="644525" y="1247775"/>
                </a:lnTo>
                <a:lnTo>
                  <a:pt x="654050" y="1270000"/>
                </a:lnTo>
                <a:lnTo>
                  <a:pt x="657225" y="1276350"/>
                </a:lnTo>
                <a:lnTo>
                  <a:pt x="660400" y="1282700"/>
                </a:lnTo>
                <a:lnTo>
                  <a:pt x="666750" y="1285875"/>
                </a:lnTo>
                <a:lnTo>
                  <a:pt x="673100" y="1285875"/>
                </a:lnTo>
                <a:lnTo>
                  <a:pt x="682625" y="1285875"/>
                </a:lnTo>
                <a:lnTo>
                  <a:pt x="688975" y="1289050"/>
                </a:lnTo>
                <a:lnTo>
                  <a:pt x="698500" y="1298575"/>
                </a:lnTo>
                <a:lnTo>
                  <a:pt x="701675" y="1308100"/>
                </a:lnTo>
                <a:lnTo>
                  <a:pt x="704850" y="1320800"/>
                </a:lnTo>
                <a:lnTo>
                  <a:pt x="708025" y="1339850"/>
                </a:lnTo>
                <a:lnTo>
                  <a:pt x="708025" y="1362075"/>
                </a:lnTo>
                <a:lnTo>
                  <a:pt x="708025" y="1387475"/>
                </a:lnTo>
                <a:lnTo>
                  <a:pt x="708025" y="1406525"/>
                </a:lnTo>
                <a:lnTo>
                  <a:pt x="711200" y="1428750"/>
                </a:lnTo>
                <a:lnTo>
                  <a:pt x="714375" y="1447800"/>
                </a:lnTo>
                <a:lnTo>
                  <a:pt x="723900" y="1463675"/>
                </a:lnTo>
                <a:lnTo>
                  <a:pt x="739775" y="1492250"/>
                </a:lnTo>
                <a:lnTo>
                  <a:pt x="752475" y="1511300"/>
                </a:lnTo>
                <a:lnTo>
                  <a:pt x="762000" y="1517650"/>
                </a:lnTo>
                <a:lnTo>
                  <a:pt x="768350" y="1514475"/>
                </a:lnTo>
                <a:lnTo>
                  <a:pt x="768350" y="1511300"/>
                </a:lnTo>
                <a:lnTo>
                  <a:pt x="765175" y="1501775"/>
                </a:lnTo>
                <a:lnTo>
                  <a:pt x="762000" y="1492250"/>
                </a:lnTo>
                <a:lnTo>
                  <a:pt x="762000" y="1482725"/>
                </a:lnTo>
                <a:lnTo>
                  <a:pt x="762000" y="1454150"/>
                </a:lnTo>
                <a:lnTo>
                  <a:pt x="762000" y="1450975"/>
                </a:lnTo>
                <a:lnTo>
                  <a:pt x="765175" y="1447800"/>
                </a:lnTo>
                <a:lnTo>
                  <a:pt x="771525" y="1447800"/>
                </a:lnTo>
                <a:lnTo>
                  <a:pt x="781050" y="1454150"/>
                </a:lnTo>
                <a:lnTo>
                  <a:pt x="790575" y="1460500"/>
                </a:lnTo>
                <a:lnTo>
                  <a:pt x="800100" y="1466850"/>
                </a:lnTo>
                <a:lnTo>
                  <a:pt x="803275" y="1463675"/>
                </a:lnTo>
                <a:lnTo>
                  <a:pt x="800100" y="1457325"/>
                </a:lnTo>
                <a:lnTo>
                  <a:pt x="800100" y="1454679"/>
                </a:lnTo>
                <a:lnTo>
                  <a:pt x="793750" y="1447800"/>
                </a:lnTo>
                <a:lnTo>
                  <a:pt x="796925" y="1419225"/>
                </a:lnTo>
                <a:lnTo>
                  <a:pt x="801600" y="1424750"/>
                </a:lnTo>
                <a:lnTo>
                  <a:pt x="809625" y="1403350"/>
                </a:lnTo>
                <a:lnTo>
                  <a:pt x="815975" y="1397000"/>
                </a:lnTo>
                <a:lnTo>
                  <a:pt x="822325" y="1397000"/>
                </a:lnTo>
                <a:lnTo>
                  <a:pt x="828675" y="1400175"/>
                </a:lnTo>
                <a:lnTo>
                  <a:pt x="828675" y="1406525"/>
                </a:lnTo>
                <a:lnTo>
                  <a:pt x="835025" y="1422400"/>
                </a:lnTo>
                <a:lnTo>
                  <a:pt x="838200" y="1428750"/>
                </a:lnTo>
                <a:lnTo>
                  <a:pt x="847725" y="1431925"/>
                </a:lnTo>
                <a:lnTo>
                  <a:pt x="857250" y="1438275"/>
                </a:lnTo>
                <a:lnTo>
                  <a:pt x="866775" y="1447800"/>
                </a:lnTo>
                <a:lnTo>
                  <a:pt x="876300" y="1466850"/>
                </a:lnTo>
                <a:lnTo>
                  <a:pt x="882650" y="1470025"/>
                </a:lnTo>
                <a:lnTo>
                  <a:pt x="885825" y="1466850"/>
                </a:lnTo>
                <a:lnTo>
                  <a:pt x="888453" y="1460281"/>
                </a:lnTo>
                <a:lnTo>
                  <a:pt x="885825" y="1457325"/>
                </a:lnTo>
                <a:lnTo>
                  <a:pt x="860425" y="1428750"/>
                </a:lnTo>
                <a:lnTo>
                  <a:pt x="838200" y="1400175"/>
                </a:lnTo>
                <a:lnTo>
                  <a:pt x="819150" y="1374775"/>
                </a:lnTo>
                <a:lnTo>
                  <a:pt x="806450" y="1352550"/>
                </a:lnTo>
                <a:lnTo>
                  <a:pt x="803275" y="1343025"/>
                </a:lnTo>
                <a:lnTo>
                  <a:pt x="803275" y="1333500"/>
                </a:lnTo>
                <a:lnTo>
                  <a:pt x="809625" y="1327150"/>
                </a:lnTo>
                <a:lnTo>
                  <a:pt x="819150" y="1327150"/>
                </a:lnTo>
                <a:lnTo>
                  <a:pt x="828675" y="1327150"/>
                </a:lnTo>
                <a:lnTo>
                  <a:pt x="828675" y="1323975"/>
                </a:lnTo>
                <a:lnTo>
                  <a:pt x="825500" y="1317625"/>
                </a:lnTo>
                <a:lnTo>
                  <a:pt x="815975" y="1311275"/>
                </a:lnTo>
                <a:lnTo>
                  <a:pt x="803275" y="1304925"/>
                </a:lnTo>
                <a:lnTo>
                  <a:pt x="793750" y="1298575"/>
                </a:lnTo>
                <a:lnTo>
                  <a:pt x="784225" y="1289050"/>
                </a:lnTo>
                <a:lnTo>
                  <a:pt x="777875" y="1276350"/>
                </a:lnTo>
                <a:lnTo>
                  <a:pt x="768350" y="1254125"/>
                </a:lnTo>
                <a:lnTo>
                  <a:pt x="768350" y="1228725"/>
                </a:lnTo>
                <a:lnTo>
                  <a:pt x="771525" y="1219200"/>
                </a:lnTo>
                <a:lnTo>
                  <a:pt x="774700" y="1212850"/>
                </a:lnTo>
                <a:lnTo>
                  <a:pt x="781050" y="1216025"/>
                </a:lnTo>
                <a:lnTo>
                  <a:pt x="787400" y="1219200"/>
                </a:lnTo>
                <a:lnTo>
                  <a:pt x="815975" y="1238250"/>
                </a:lnTo>
                <a:lnTo>
                  <a:pt x="831850" y="1247775"/>
                </a:lnTo>
                <a:lnTo>
                  <a:pt x="841375" y="1257300"/>
                </a:lnTo>
                <a:lnTo>
                  <a:pt x="847725" y="1263650"/>
                </a:lnTo>
                <a:lnTo>
                  <a:pt x="850900" y="1263650"/>
                </a:lnTo>
                <a:lnTo>
                  <a:pt x="854075" y="1260475"/>
                </a:lnTo>
                <a:lnTo>
                  <a:pt x="850900" y="1254125"/>
                </a:lnTo>
                <a:lnTo>
                  <a:pt x="831850" y="1225550"/>
                </a:lnTo>
                <a:lnTo>
                  <a:pt x="819150" y="1209675"/>
                </a:lnTo>
                <a:lnTo>
                  <a:pt x="806450" y="1193800"/>
                </a:lnTo>
                <a:lnTo>
                  <a:pt x="796925" y="1181100"/>
                </a:lnTo>
                <a:lnTo>
                  <a:pt x="787400" y="1168400"/>
                </a:lnTo>
                <a:lnTo>
                  <a:pt x="774700" y="1143000"/>
                </a:lnTo>
                <a:lnTo>
                  <a:pt x="768350" y="1117600"/>
                </a:lnTo>
                <a:lnTo>
                  <a:pt x="771525" y="1095375"/>
                </a:lnTo>
                <a:lnTo>
                  <a:pt x="771525" y="1089025"/>
                </a:lnTo>
                <a:lnTo>
                  <a:pt x="777875" y="1085850"/>
                </a:lnTo>
                <a:lnTo>
                  <a:pt x="781050" y="1085850"/>
                </a:lnTo>
                <a:lnTo>
                  <a:pt x="787400" y="1089025"/>
                </a:lnTo>
                <a:lnTo>
                  <a:pt x="790575" y="1092200"/>
                </a:lnTo>
                <a:lnTo>
                  <a:pt x="790575" y="1089025"/>
                </a:lnTo>
                <a:lnTo>
                  <a:pt x="793750" y="1082675"/>
                </a:lnTo>
                <a:lnTo>
                  <a:pt x="793750" y="1069975"/>
                </a:lnTo>
                <a:lnTo>
                  <a:pt x="796925" y="1057275"/>
                </a:lnTo>
                <a:lnTo>
                  <a:pt x="809625" y="1041400"/>
                </a:lnTo>
                <a:lnTo>
                  <a:pt x="819150" y="1031875"/>
                </a:lnTo>
                <a:lnTo>
                  <a:pt x="828675" y="1025525"/>
                </a:lnTo>
                <a:lnTo>
                  <a:pt x="838200" y="1022350"/>
                </a:lnTo>
                <a:lnTo>
                  <a:pt x="841375" y="1022350"/>
                </a:lnTo>
                <a:lnTo>
                  <a:pt x="844550" y="1025525"/>
                </a:lnTo>
                <a:lnTo>
                  <a:pt x="857250" y="1041400"/>
                </a:lnTo>
                <a:lnTo>
                  <a:pt x="863600" y="1050925"/>
                </a:lnTo>
                <a:lnTo>
                  <a:pt x="863600" y="1060450"/>
                </a:lnTo>
                <a:lnTo>
                  <a:pt x="866775" y="1063625"/>
                </a:lnTo>
                <a:lnTo>
                  <a:pt x="869950" y="1063625"/>
                </a:lnTo>
                <a:lnTo>
                  <a:pt x="869950" y="1060450"/>
                </a:lnTo>
                <a:lnTo>
                  <a:pt x="869950" y="1054100"/>
                </a:lnTo>
                <a:lnTo>
                  <a:pt x="873125" y="1022350"/>
                </a:lnTo>
                <a:lnTo>
                  <a:pt x="876300" y="1006475"/>
                </a:lnTo>
                <a:lnTo>
                  <a:pt x="879475" y="990600"/>
                </a:lnTo>
                <a:lnTo>
                  <a:pt x="885825" y="981075"/>
                </a:lnTo>
                <a:lnTo>
                  <a:pt x="895350" y="968375"/>
                </a:lnTo>
                <a:lnTo>
                  <a:pt x="904875" y="962025"/>
                </a:lnTo>
                <a:lnTo>
                  <a:pt x="917575" y="955675"/>
                </a:lnTo>
                <a:close/>
                <a:moveTo>
                  <a:pt x="1860550" y="889000"/>
                </a:moveTo>
                <a:lnTo>
                  <a:pt x="1876425" y="889000"/>
                </a:lnTo>
                <a:lnTo>
                  <a:pt x="1895475" y="892175"/>
                </a:lnTo>
                <a:lnTo>
                  <a:pt x="1908175" y="901700"/>
                </a:lnTo>
                <a:lnTo>
                  <a:pt x="1920875" y="911225"/>
                </a:lnTo>
                <a:lnTo>
                  <a:pt x="1930400" y="923925"/>
                </a:lnTo>
                <a:lnTo>
                  <a:pt x="1933575" y="936625"/>
                </a:lnTo>
                <a:lnTo>
                  <a:pt x="1936750" y="949325"/>
                </a:lnTo>
                <a:lnTo>
                  <a:pt x="1933575" y="962025"/>
                </a:lnTo>
                <a:lnTo>
                  <a:pt x="1930400" y="971550"/>
                </a:lnTo>
                <a:lnTo>
                  <a:pt x="1933575" y="974725"/>
                </a:lnTo>
                <a:lnTo>
                  <a:pt x="1936750" y="974725"/>
                </a:lnTo>
                <a:lnTo>
                  <a:pt x="1949450" y="974725"/>
                </a:lnTo>
                <a:lnTo>
                  <a:pt x="1955800" y="977900"/>
                </a:lnTo>
                <a:lnTo>
                  <a:pt x="1958975" y="977900"/>
                </a:lnTo>
                <a:lnTo>
                  <a:pt x="1958975" y="981075"/>
                </a:lnTo>
                <a:lnTo>
                  <a:pt x="1955800" y="990600"/>
                </a:lnTo>
                <a:lnTo>
                  <a:pt x="1949450" y="1009650"/>
                </a:lnTo>
                <a:lnTo>
                  <a:pt x="1943100" y="1022350"/>
                </a:lnTo>
                <a:lnTo>
                  <a:pt x="1927225" y="1035050"/>
                </a:lnTo>
                <a:lnTo>
                  <a:pt x="1917700" y="1044575"/>
                </a:lnTo>
                <a:lnTo>
                  <a:pt x="1905000" y="1050925"/>
                </a:lnTo>
                <a:lnTo>
                  <a:pt x="1879600" y="1057275"/>
                </a:lnTo>
                <a:lnTo>
                  <a:pt x="1860550" y="1057275"/>
                </a:lnTo>
                <a:lnTo>
                  <a:pt x="1841500" y="1054100"/>
                </a:lnTo>
                <a:lnTo>
                  <a:pt x="1838325" y="1054100"/>
                </a:lnTo>
                <a:lnTo>
                  <a:pt x="1835150" y="1057275"/>
                </a:lnTo>
                <a:lnTo>
                  <a:pt x="1835150" y="1060450"/>
                </a:lnTo>
                <a:lnTo>
                  <a:pt x="1841500" y="1066800"/>
                </a:lnTo>
                <a:lnTo>
                  <a:pt x="1844675" y="1073150"/>
                </a:lnTo>
                <a:lnTo>
                  <a:pt x="1851025" y="1079500"/>
                </a:lnTo>
                <a:lnTo>
                  <a:pt x="1857375" y="1098550"/>
                </a:lnTo>
                <a:lnTo>
                  <a:pt x="1857375" y="1104900"/>
                </a:lnTo>
                <a:lnTo>
                  <a:pt x="1857375" y="1108075"/>
                </a:lnTo>
                <a:lnTo>
                  <a:pt x="1854200" y="1114425"/>
                </a:lnTo>
                <a:lnTo>
                  <a:pt x="1844675" y="1117600"/>
                </a:lnTo>
                <a:lnTo>
                  <a:pt x="1828800" y="1120775"/>
                </a:lnTo>
                <a:lnTo>
                  <a:pt x="1809750" y="1120775"/>
                </a:lnTo>
                <a:lnTo>
                  <a:pt x="1787525" y="1117600"/>
                </a:lnTo>
                <a:lnTo>
                  <a:pt x="1781175" y="1114425"/>
                </a:lnTo>
                <a:lnTo>
                  <a:pt x="1774825" y="1108075"/>
                </a:lnTo>
                <a:lnTo>
                  <a:pt x="1768475" y="1104900"/>
                </a:lnTo>
                <a:lnTo>
                  <a:pt x="1765300" y="1108075"/>
                </a:lnTo>
                <a:lnTo>
                  <a:pt x="1762125" y="1111250"/>
                </a:lnTo>
                <a:lnTo>
                  <a:pt x="1758950" y="1114425"/>
                </a:lnTo>
                <a:lnTo>
                  <a:pt x="1749425" y="1117600"/>
                </a:lnTo>
                <a:lnTo>
                  <a:pt x="1739900" y="1117600"/>
                </a:lnTo>
                <a:lnTo>
                  <a:pt x="1730375" y="1117600"/>
                </a:lnTo>
                <a:lnTo>
                  <a:pt x="1717675" y="1111250"/>
                </a:lnTo>
                <a:lnTo>
                  <a:pt x="1708150" y="1101725"/>
                </a:lnTo>
                <a:lnTo>
                  <a:pt x="1698625" y="1089025"/>
                </a:lnTo>
                <a:lnTo>
                  <a:pt x="1685925" y="1073150"/>
                </a:lnTo>
                <a:lnTo>
                  <a:pt x="1673225" y="1054100"/>
                </a:lnTo>
                <a:lnTo>
                  <a:pt x="1654175" y="1035050"/>
                </a:lnTo>
                <a:lnTo>
                  <a:pt x="1635125" y="1016000"/>
                </a:lnTo>
                <a:lnTo>
                  <a:pt x="1612900" y="1003300"/>
                </a:lnTo>
                <a:lnTo>
                  <a:pt x="1603375" y="1000125"/>
                </a:lnTo>
                <a:lnTo>
                  <a:pt x="1609725" y="1006475"/>
                </a:lnTo>
                <a:lnTo>
                  <a:pt x="1625600" y="1016000"/>
                </a:lnTo>
                <a:lnTo>
                  <a:pt x="1638300" y="1031875"/>
                </a:lnTo>
                <a:lnTo>
                  <a:pt x="1670050" y="1066800"/>
                </a:lnTo>
                <a:lnTo>
                  <a:pt x="1698625" y="1101725"/>
                </a:lnTo>
                <a:lnTo>
                  <a:pt x="1720850" y="1136650"/>
                </a:lnTo>
                <a:lnTo>
                  <a:pt x="1755775" y="1196975"/>
                </a:lnTo>
                <a:lnTo>
                  <a:pt x="1774825" y="1228725"/>
                </a:lnTo>
                <a:lnTo>
                  <a:pt x="1800225" y="1257300"/>
                </a:lnTo>
                <a:lnTo>
                  <a:pt x="1803400" y="1260475"/>
                </a:lnTo>
                <a:lnTo>
                  <a:pt x="1803400" y="1250950"/>
                </a:lnTo>
                <a:lnTo>
                  <a:pt x="1803400" y="1238250"/>
                </a:lnTo>
                <a:lnTo>
                  <a:pt x="1806575" y="1225550"/>
                </a:lnTo>
                <a:lnTo>
                  <a:pt x="1812925" y="1216025"/>
                </a:lnTo>
                <a:lnTo>
                  <a:pt x="1819275" y="1209675"/>
                </a:lnTo>
                <a:lnTo>
                  <a:pt x="1828800" y="1209675"/>
                </a:lnTo>
                <a:lnTo>
                  <a:pt x="1854200" y="1209675"/>
                </a:lnTo>
                <a:lnTo>
                  <a:pt x="1876425" y="1216025"/>
                </a:lnTo>
                <a:lnTo>
                  <a:pt x="1892300" y="1225550"/>
                </a:lnTo>
                <a:lnTo>
                  <a:pt x="1901825" y="1231900"/>
                </a:lnTo>
                <a:lnTo>
                  <a:pt x="1908175" y="1238250"/>
                </a:lnTo>
                <a:lnTo>
                  <a:pt x="1908175" y="1241425"/>
                </a:lnTo>
                <a:lnTo>
                  <a:pt x="1908175" y="1247775"/>
                </a:lnTo>
                <a:lnTo>
                  <a:pt x="1901825" y="1250950"/>
                </a:lnTo>
                <a:lnTo>
                  <a:pt x="1898650" y="1254125"/>
                </a:lnTo>
                <a:lnTo>
                  <a:pt x="1901825" y="1260475"/>
                </a:lnTo>
                <a:lnTo>
                  <a:pt x="1917700" y="1279525"/>
                </a:lnTo>
                <a:lnTo>
                  <a:pt x="1927225" y="1298575"/>
                </a:lnTo>
                <a:lnTo>
                  <a:pt x="1930400" y="1304925"/>
                </a:lnTo>
                <a:lnTo>
                  <a:pt x="1927225" y="1308100"/>
                </a:lnTo>
                <a:lnTo>
                  <a:pt x="1924050" y="1311275"/>
                </a:lnTo>
                <a:lnTo>
                  <a:pt x="1920875" y="1314450"/>
                </a:lnTo>
                <a:lnTo>
                  <a:pt x="1917700" y="1314450"/>
                </a:lnTo>
                <a:lnTo>
                  <a:pt x="1917700" y="1317625"/>
                </a:lnTo>
                <a:lnTo>
                  <a:pt x="1920875" y="1327150"/>
                </a:lnTo>
                <a:lnTo>
                  <a:pt x="1927225" y="1336675"/>
                </a:lnTo>
                <a:lnTo>
                  <a:pt x="1930400" y="1349375"/>
                </a:lnTo>
                <a:lnTo>
                  <a:pt x="1936750" y="1358900"/>
                </a:lnTo>
                <a:lnTo>
                  <a:pt x="1943100" y="1368425"/>
                </a:lnTo>
                <a:lnTo>
                  <a:pt x="1955800" y="1371600"/>
                </a:lnTo>
                <a:lnTo>
                  <a:pt x="1962150" y="1371600"/>
                </a:lnTo>
                <a:lnTo>
                  <a:pt x="1968500" y="1368425"/>
                </a:lnTo>
                <a:lnTo>
                  <a:pt x="1974850" y="1358900"/>
                </a:lnTo>
                <a:lnTo>
                  <a:pt x="1978025" y="1352550"/>
                </a:lnTo>
                <a:lnTo>
                  <a:pt x="1974850" y="1343025"/>
                </a:lnTo>
                <a:lnTo>
                  <a:pt x="1968500" y="1336675"/>
                </a:lnTo>
                <a:lnTo>
                  <a:pt x="1962150" y="1330325"/>
                </a:lnTo>
                <a:lnTo>
                  <a:pt x="1962150" y="1320800"/>
                </a:lnTo>
                <a:lnTo>
                  <a:pt x="1962150" y="1314450"/>
                </a:lnTo>
                <a:lnTo>
                  <a:pt x="1968500" y="1308100"/>
                </a:lnTo>
                <a:lnTo>
                  <a:pt x="1978025" y="1308100"/>
                </a:lnTo>
                <a:lnTo>
                  <a:pt x="1987550" y="1314450"/>
                </a:lnTo>
                <a:lnTo>
                  <a:pt x="1997075" y="1327150"/>
                </a:lnTo>
                <a:lnTo>
                  <a:pt x="2003425" y="1343025"/>
                </a:lnTo>
                <a:lnTo>
                  <a:pt x="2003425" y="1352550"/>
                </a:lnTo>
                <a:lnTo>
                  <a:pt x="2000250" y="1358900"/>
                </a:lnTo>
                <a:lnTo>
                  <a:pt x="1987550" y="1374775"/>
                </a:lnTo>
                <a:lnTo>
                  <a:pt x="1971675" y="1384300"/>
                </a:lnTo>
                <a:lnTo>
                  <a:pt x="1955800" y="1387475"/>
                </a:lnTo>
                <a:lnTo>
                  <a:pt x="1939925" y="1384300"/>
                </a:lnTo>
                <a:lnTo>
                  <a:pt x="1924050" y="1381125"/>
                </a:lnTo>
                <a:lnTo>
                  <a:pt x="1905000" y="1374775"/>
                </a:lnTo>
                <a:lnTo>
                  <a:pt x="1889125" y="1368425"/>
                </a:lnTo>
                <a:lnTo>
                  <a:pt x="1870075" y="1355725"/>
                </a:lnTo>
                <a:lnTo>
                  <a:pt x="1851025" y="1343025"/>
                </a:lnTo>
                <a:lnTo>
                  <a:pt x="1831975" y="1323975"/>
                </a:lnTo>
                <a:lnTo>
                  <a:pt x="1812925" y="1301750"/>
                </a:lnTo>
                <a:lnTo>
                  <a:pt x="1768475" y="1247775"/>
                </a:lnTo>
                <a:lnTo>
                  <a:pt x="1758950" y="1231900"/>
                </a:lnTo>
                <a:lnTo>
                  <a:pt x="1749425" y="1225550"/>
                </a:lnTo>
                <a:lnTo>
                  <a:pt x="1743075" y="1225550"/>
                </a:lnTo>
                <a:lnTo>
                  <a:pt x="1739900" y="1228725"/>
                </a:lnTo>
                <a:lnTo>
                  <a:pt x="1739900" y="1238250"/>
                </a:lnTo>
                <a:lnTo>
                  <a:pt x="1739900" y="1247775"/>
                </a:lnTo>
                <a:lnTo>
                  <a:pt x="1743075" y="1263650"/>
                </a:lnTo>
                <a:lnTo>
                  <a:pt x="1746250" y="1282700"/>
                </a:lnTo>
                <a:lnTo>
                  <a:pt x="1743075" y="1327150"/>
                </a:lnTo>
                <a:lnTo>
                  <a:pt x="1739900" y="1365250"/>
                </a:lnTo>
                <a:lnTo>
                  <a:pt x="1733550" y="1387475"/>
                </a:lnTo>
                <a:lnTo>
                  <a:pt x="1730375" y="1397000"/>
                </a:lnTo>
                <a:lnTo>
                  <a:pt x="1733550" y="1400175"/>
                </a:lnTo>
                <a:lnTo>
                  <a:pt x="1739900" y="1403350"/>
                </a:lnTo>
                <a:lnTo>
                  <a:pt x="1749425" y="1403350"/>
                </a:lnTo>
                <a:lnTo>
                  <a:pt x="1758950" y="1409700"/>
                </a:lnTo>
                <a:lnTo>
                  <a:pt x="1765300" y="1416050"/>
                </a:lnTo>
                <a:lnTo>
                  <a:pt x="1768475" y="1428750"/>
                </a:lnTo>
                <a:lnTo>
                  <a:pt x="1765300" y="1438275"/>
                </a:lnTo>
                <a:lnTo>
                  <a:pt x="1762125" y="1447800"/>
                </a:lnTo>
                <a:lnTo>
                  <a:pt x="1755775" y="1457325"/>
                </a:lnTo>
                <a:lnTo>
                  <a:pt x="1746250" y="1466850"/>
                </a:lnTo>
                <a:lnTo>
                  <a:pt x="1736725" y="1476375"/>
                </a:lnTo>
                <a:lnTo>
                  <a:pt x="1733550" y="1485900"/>
                </a:lnTo>
                <a:lnTo>
                  <a:pt x="1730375" y="1492250"/>
                </a:lnTo>
                <a:lnTo>
                  <a:pt x="1733550" y="1498600"/>
                </a:lnTo>
                <a:lnTo>
                  <a:pt x="1739900" y="1501775"/>
                </a:lnTo>
                <a:lnTo>
                  <a:pt x="1746250" y="1501775"/>
                </a:lnTo>
                <a:lnTo>
                  <a:pt x="1758950" y="1498600"/>
                </a:lnTo>
                <a:lnTo>
                  <a:pt x="1765300" y="1498600"/>
                </a:lnTo>
                <a:lnTo>
                  <a:pt x="1768475" y="1501775"/>
                </a:lnTo>
                <a:lnTo>
                  <a:pt x="1768475" y="1508125"/>
                </a:lnTo>
                <a:lnTo>
                  <a:pt x="1762125" y="1514475"/>
                </a:lnTo>
                <a:lnTo>
                  <a:pt x="1749425" y="1524000"/>
                </a:lnTo>
                <a:lnTo>
                  <a:pt x="1733550" y="1527175"/>
                </a:lnTo>
                <a:lnTo>
                  <a:pt x="1717675" y="1520825"/>
                </a:lnTo>
                <a:lnTo>
                  <a:pt x="1711325" y="1517650"/>
                </a:lnTo>
                <a:lnTo>
                  <a:pt x="1708150" y="1511300"/>
                </a:lnTo>
                <a:lnTo>
                  <a:pt x="1701800" y="1489075"/>
                </a:lnTo>
                <a:lnTo>
                  <a:pt x="1695450" y="1476375"/>
                </a:lnTo>
                <a:lnTo>
                  <a:pt x="1689100" y="1470025"/>
                </a:lnTo>
                <a:lnTo>
                  <a:pt x="1682750" y="1466850"/>
                </a:lnTo>
                <a:lnTo>
                  <a:pt x="1670050" y="1463675"/>
                </a:lnTo>
                <a:lnTo>
                  <a:pt x="1657350" y="1460500"/>
                </a:lnTo>
                <a:lnTo>
                  <a:pt x="1641475" y="1463675"/>
                </a:lnTo>
                <a:lnTo>
                  <a:pt x="1625600" y="1466850"/>
                </a:lnTo>
                <a:lnTo>
                  <a:pt x="1609725" y="1470025"/>
                </a:lnTo>
                <a:lnTo>
                  <a:pt x="1597025" y="1466850"/>
                </a:lnTo>
                <a:lnTo>
                  <a:pt x="1587500" y="1460500"/>
                </a:lnTo>
                <a:lnTo>
                  <a:pt x="1581150" y="1447800"/>
                </a:lnTo>
                <a:lnTo>
                  <a:pt x="1577975" y="1441450"/>
                </a:lnTo>
                <a:lnTo>
                  <a:pt x="1581150" y="1435100"/>
                </a:lnTo>
                <a:lnTo>
                  <a:pt x="1584325" y="1422400"/>
                </a:lnTo>
                <a:lnTo>
                  <a:pt x="1593850" y="1412875"/>
                </a:lnTo>
                <a:lnTo>
                  <a:pt x="1600200" y="1409700"/>
                </a:lnTo>
                <a:lnTo>
                  <a:pt x="1606550" y="1409700"/>
                </a:lnTo>
                <a:lnTo>
                  <a:pt x="1609725" y="1409700"/>
                </a:lnTo>
                <a:lnTo>
                  <a:pt x="1609725" y="1416050"/>
                </a:lnTo>
                <a:lnTo>
                  <a:pt x="1606550" y="1419225"/>
                </a:lnTo>
                <a:lnTo>
                  <a:pt x="1603375" y="1425575"/>
                </a:lnTo>
                <a:lnTo>
                  <a:pt x="1600200" y="1435100"/>
                </a:lnTo>
                <a:lnTo>
                  <a:pt x="1600200" y="1444625"/>
                </a:lnTo>
                <a:lnTo>
                  <a:pt x="1603375" y="1447800"/>
                </a:lnTo>
                <a:lnTo>
                  <a:pt x="1612900" y="1447800"/>
                </a:lnTo>
                <a:lnTo>
                  <a:pt x="1619250" y="1444625"/>
                </a:lnTo>
                <a:lnTo>
                  <a:pt x="1625600" y="1435100"/>
                </a:lnTo>
                <a:lnTo>
                  <a:pt x="1628775" y="1419225"/>
                </a:lnTo>
                <a:lnTo>
                  <a:pt x="1631950" y="1400175"/>
                </a:lnTo>
                <a:lnTo>
                  <a:pt x="1638300" y="1387475"/>
                </a:lnTo>
                <a:lnTo>
                  <a:pt x="1644650" y="1374775"/>
                </a:lnTo>
                <a:lnTo>
                  <a:pt x="1651000" y="1371600"/>
                </a:lnTo>
                <a:lnTo>
                  <a:pt x="1657350" y="1371600"/>
                </a:lnTo>
                <a:lnTo>
                  <a:pt x="1666875" y="1371600"/>
                </a:lnTo>
                <a:lnTo>
                  <a:pt x="1676400" y="1374775"/>
                </a:lnTo>
                <a:lnTo>
                  <a:pt x="1689100" y="1381125"/>
                </a:lnTo>
                <a:lnTo>
                  <a:pt x="1692275" y="1384300"/>
                </a:lnTo>
                <a:lnTo>
                  <a:pt x="1695450" y="1381125"/>
                </a:lnTo>
                <a:lnTo>
                  <a:pt x="1698625" y="1371600"/>
                </a:lnTo>
                <a:lnTo>
                  <a:pt x="1704975" y="1339850"/>
                </a:lnTo>
                <a:lnTo>
                  <a:pt x="1704975" y="1304925"/>
                </a:lnTo>
                <a:lnTo>
                  <a:pt x="1701800" y="1270000"/>
                </a:lnTo>
                <a:lnTo>
                  <a:pt x="1698625" y="1231900"/>
                </a:lnTo>
                <a:lnTo>
                  <a:pt x="1689100" y="1196975"/>
                </a:lnTo>
                <a:lnTo>
                  <a:pt x="1679575" y="1162050"/>
                </a:lnTo>
                <a:lnTo>
                  <a:pt x="1663700" y="1133475"/>
                </a:lnTo>
                <a:lnTo>
                  <a:pt x="1647825" y="1111250"/>
                </a:lnTo>
                <a:lnTo>
                  <a:pt x="1641475" y="1108075"/>
                </a:lnTo>
                <a:lnTo>
                  <a:pt x="1638300" y="1108075"/>
                </a:lnTo>
                <a:lnTo>
                  <a:pt x="1638300" y="1117600"/>
                </a:lnTo>
                <a:lnTo>
                  <a:pt x="1635125" y="1136650"/>
                </a:lnTo>
                <a:lnTo>
                  <a:pt x="1625600" y="1152525"/>
                </a:lnTo>
                <a:lnTo>
                  <a:pt x="1619250" y="1165225"/>
                </a:lnTo>
                <a:lnTo>
                  <a:pt x="1606550" y="1177925"/>
                </a:lnTo>
                <a:lnTo>
                  <a:pt x="1593850" y="1187450"/>
                </a:lnTo>
                <a:lnTo>
                  <a:pt x="1581150" y="1193800"/>
                </a:lnTo>
                <a:lnTo>
                  <a:pt x="1565275" y="1193800"/>
                </a:lnTo>
                <a:lnTo>
                  <a:pt x="1552575" y="1193800"/>
                </a:lnTo>
                <a:lnTo>
                  <a:pt x="1546225" y="1190625"/>
                </a:lnTo>
                <a:lnTo>
                  <a:pt x="1543050" y="1187450"/>
                </a:lnTo>
                <a:lnTo>
                  <a:pt x="1546225" y="1181100"/>
                </a:lnTo>
                <a:lnTo>
                  <a:pt x="1558925" y="1174750"/>
                </a:lnTo>
                <a:lnTo>
                  <a:pt x="1571625" y="1168400"/>
                </a:lnTo>
                <a:lnTo>
                  <a:pt x="1584325" y="1155700"/>
                </a:lnTo>
                <a:lnTo>
                  <a:pt x="1590675" y="1146175"/>
                </a:lnTo>
                <a:lnTo>
                  <a:pt x="1593850" y="1136650"/>
                </a:lnTo>
                <a:lnTo>
                  <a:pt x="1593850" y="1123950"/>
                </a:lnTo>
                <a:lnTo>
                  <a:pt x="1593850" y="1111250"/>
                </a:lnTo>
                <a:lnTo>
                  <a:pt x="1584325" y="1085850"/>
                </a:lnTo>
                <a:lnTo>
                  <a:pt x="1568450" y="1060450"/>
                </a:lnTo>
                <a:lnTo>
                  <a:pt x="1558925" y="1047750"/>
                </a:lnTo>
                <a:lnTo>
                  <a:pt x="1546225" y="1035050"/>
                </a:lnTo>
                <a:lnTo>
                  <a:pt x="1533525" y="1025525"/>
                </a:lnTo>
                <a:lnTo>
                  <a:pt x="1517650" y="1016000"/>
                </a:lnTo>
                <a:lnTo>
                  <a:pt x="1498600" y="1009650"/>
                </a:lnTo>
                <a:lnTo>
                  <a:pt x="1479550" y="1003300"/>
                </a:lnTo>
                <a:lnTo>
                  <a:pt x="1460500" y="1000125"/>
                </a:lnTo>
                <a:lnTo>
                  <a:pt x="1435100" y="1000125"/>
                </a:lnTo>
                <a:lnTo>
                  <a:pt x="1412875" y="1000125"/>
                </a:lnTo>
                <a:lnTo>
                  <a:pt x="1384300" y="1006475"/>
                </a:lnTo>
                <a:lnTo>
                  <a:pt x="1358900" y="1016000"/>
                </a:lnTo>
                <a:lnTo>
                  <a:pt x="1327150" y="1025525"/>
                </a:lnTo>
                <a:lnTo>
                  <a:pt x="1323975" y="1028700"/>
                </a:lnTo>
                <a:lnTo>
                  <a:pt x="1323975" y="1031875"/>
                </a:lnTo>
                <a:lnTo>
                  <a:pt x="1333500" y="1031875"/>
                </a:lnTo>
                <a:lnTo>
                  <a:pt x="1349375" y="1035050"/>
                </a:lnTo>
                <a:lnTo>
                  <a:pt x="1365250" y="1044575"/>
                </a:lnTo>
                <a:lnTo>
                  <a:pt x="1374775" y="1050925"/>
                </a:lnTo>
                <a:lnTo>
                  <a:pt x="1381125" y="1060450"/>
                </a:lnTo>
                <a:lnTo>
                  <a:pt x="1387475" y="1069975"/>
                </a:lnTo>
                <a:lnTo>
                  <a:pt x="1390650" y="1082675"/>
                </a:lnTo>
                <a:lnTo>
                  <a:pt x="1393825" y="1092200"/>
                </a:lnTo>
                <a:lnTo>
                  <a:pt x="1390650" y="1101725"/>
                </a:lnTo>
                <a:lnTo>
                  <a:pt x="1387475" y="1111250"/>
                </a:lnTo>
                <a:lnTo>
                  <a:pt x="1381125" y="1117600"/>
                </a:lnTo>
                <a:lnTo>
                  <a:pt x="1368425" y="1127125"/>
                </a:lnTo>
                <a:lnTo>
                  <a:pt x="1358900" y="1130300"/>
                </a:lnTo>
                <a:lnTo>
                  <a:pt x="1352550" y="1130300"/>
                </a:lnTo>
                <a:lnTo>
                  <a:pt x="1349375" y="1127125"/>
                </a:lnTo>
                <a:lnTo>
                  <a:pt x="1349375" y="1120775"/>
                </a:lnTo>
                <a:lnTo>
                  <a:pt x="1355725" y="1114425"/>
                </a:lnTo>
                <a:lnTo>
                  <a:pt x="1358900" y="1111250"/>
                </a:lnTo>
                <a:lnTo>
                  <a:pt x="1358900" y="1104900"/>
                </a:lnTo>
                <a:lnTo>
                  <a:pt x="1358900" y="1095375"/>
                </a:lnTo>
                <a:lnTo>
                  <a:pt x="1358900" y="1089025"/>
                </a:lnTo>
                <a:lnTo>
                  <a:pt x="1355725" y="1079500"/>
                </a:lnTo>
                <a:lnTo>
                  <a:pt x="1346200" y="1073150"/>
                </a:lnTo>
                <a:lnTo>
                  <a:pt x="1336675" y="1066800"/>
                </a:lnTo>
                <a:lnTo>
                  <a:pt x="1320800" y="1063625"/>
                </a:lnTo>
                <a:lnTo>
                  <a:pt x="1301750" y="1066800"/>
                </a:lnTo>
                <a:lnTo>
                  <a:pt x="1285875" y="1073150"/>
                </a:lnTo>
                <a:lnTo>
                  <a:pt x="1273175" y="1085850"/>
                </a:lnTo>
                <a:lnTo>
                  <a:pt x="1260475" y="1101725"/>
                </a:lnTo>
                <a:lnTo>
                  <a:pt x="1250950" y="1117600"/>
                </a:lnTo>
                <a:lnTo>
                  <a:pt x="1241425" y="1139825"/>
                </a:lnTo>
                <a:lnTo>
                  <a:pt x="1238250" y="1162050"/>
                </a:lnTo>
                <a:lnTo>
                  <a:pt x="1235075" y="1184275"/>
                </a:lnTo>
                <a:lnTo>
                  <a:pt x="1238250" y="1209675"/>
                </a:lnTo>
                <a:lnTo>
                  <a:pt x="1247775" y="1235075"/>
                </a:lnTo>
                <a:lnTo>
                  <a:pt x="1257300" y="1260475"/>
                </a:lnTo>
                <a:lnTo>
                  <a:pt x="1276350" y="1282700"/>
                </a:lnTo>
                <a:lnTo>
                  <a:pt x="1295400" y="1304925"/>
                </a:lnTo>
                <a:lnTo>
                  <a:pt x="1320800" y="1320800"/>
                </a:lnTo>
                <a:lnTo>
                  <a:pt x="1349375" y="1333500"/>
                </a:lnTo>
                <a:lnTo>
                  <a:pt x="1365250" y="1336675"/>
                </a:lnTo>
                <a:lnTo>
                  <a:pt x="1381125" y="1336675"/>
                </a:lnTo>
                <a:lnTo>
                  <a:pt x="1397000" y="1336675"/>
                </a:lnTo>
                <a:lnTo>
                  <a:pt x="1409700" y="1333500"/>
                </a:lnTo>
                <a:lnTo>
                  <a:pt x="1422400" y="1330325"/>
                </a:lnTo>
                <a:lnTo>
                  <a:pt x="1431925" y="1323975"/>
                </a:lnTo>
                <a:lnTo>
                  <a:pt x="1447800" y="1308100"/>
                </a:lnTo>
                <a:lnTo>
                  <a:pt x="1460500" y="1292225"/>
                </a:lnTo>
                <a:lnTo>
                  <a:pt x="1466850" y="1273175"/>
                </a:lnTo>
                <a:lnTo>
                  <a:pt x="1466850" y="1254125"/>
                </a:lnTo>
                <a:lnTo>
                  <a:pt x="1463675" y="1238250"/>
                </a:lnTo>
                <a:lnTo>
                  <a:pt x="1457325" y="1225550"/>
                </a:lnTo>
                <a:lnTo>
                  <a:pt x="1454150" y="1222375"/>
                </a:lnTo>
                <a:lnTo>
                  <a:pt x="1447800" y="1222375"/>
                </a:lnTo>
                <a:lnTo>
                  <a:pt x="1441450" y="1225550"/>
                </a:lnTo>
                <a:lnTo>
                  <a:pt x="1438275" y="1231900"/>
                </a:lnTo>
                <a:lnTo>
                  <a:pt x="1435100" y="1238250"/>
                </a:lnTo>
                <a:lnTo>
                  <a:pt x="1425575" y="1247775"/>
                </a:lnTo>
                <a:lnTo>
                  <a:pt x="1409700" y="1254125"/>
                </a:lnTo>
                <a:lnTo>
                  <a:pt x="1390650" y="1257300"/>
                </a:lnTo>
                <a:lnTo>
                  <a:pt x="1377950" y="1254125"/>
                </a:lnTo>
                <a:lnTo>
                  <a:pt x="1368425" y="1250950"/>
                </a:lnTo>
                <a:lnTo>
                  <a:pt x="1358900" y="1247775"/>
                </a:lnTo>
                <a:lnTo>
                  <a:pt x="1352550" y="1241425"/>
                </a:lnTo>
                <a:lnTo>
                  <a:pt x="1346200" y="1231900"/>
                </a:lnTo>
                <a:lnTo>
                  <a:pt x="1339850" y="1222375"/>
                </a:lnTo>
                <a:lnTo>
                  <a:pt x="1336675" y="1212850"/>
                </a:lnTo>
                <a:lnTo>
                  <a:pt x="1336675" y="1200150"/>
                </a:lnTo>
                <a:lnTo>
                  <a:pt x="1336675" y="1187450"/>
                </a:lnTo>
                <a:lnTo>
                  <a:pt x="1339850" y="1174750"/>
                </a:lnTo>
                <a:lnTo>
                  <a:pt x="1346200" y="1162050"/>
                </a:lnTo>
                <a:lnTo>
                  <a:pt x="1355725" y="1152525"/>
                </a:lnTo>
                <a:lnTo>
                  <a:pt x="1368425" y="1143000"/>
                </a:lnTo>
                <a:lnTo>
                  <a:pt x="1381125" y="1136650"/>
                </a:lnTo>
                <a:lnTo>
                  <a:pt x="1397000" y="1130300"/>
                </a:lnTo>
                <a:lnTo>
                  <a:pt x="1416050" y="1130300"/>
                </a:lnTo>
                <a:lnTo>
                  <a:pt x="1435100" y="1130300"/>
                </a:lnTo>
                <a:lnTo>
                  <a:pt x="1454150" y="1136650"/>
                </a:lnTo>
                <a:lnTo>
                  <a:pt x="1470025" y="1146175"/>
                </a:lnTo>
                <a:lnTo>
                  <a:pt x="1485900" y="1162050"/>
                </a:lnTo>
                <a:lnTo>
                  <a:pt x="1498600" y="1177925"/>
                </a:lnTo>
                <a:lnTo>
                  <a:pt x="1508125" y="1196975"/>
                </a:lnTo>
                <a:lnTo>
                  <a:pt x="1514475" y="1216025"/>
                </a:lnTo>
                <a:lnTo>
                  <a:pt x="1514475" y="1238250"/>
                </a:lnTo>
                <a:lnTo>
                  <a:pt x="1511300" y="1263650"/>
                </a:lnTo>
                <a:lnTo>
                  <a:pt x="1504950" y="1285875"/>
                </a:lnTo>
                <a:lnTo>
                  <a:pt x="1492250" y="1308100"/>
                </a:lnTo>
                <a:lnTo>
                  <a:pt x="1476375" y="1330325"/>
                </a:lnTo>
                <a:lnTo>
                  <a:pt x="1454150" y="1346200"/>
                </a:lnTo>
                <a:lnTo>
                  <a:pt x="1431925" y="1358900"/>
                </a:lnTo>
                <a:lnTo>
                  <a:pt x="1406525" y="1368425"/>
                </a:lnTo>
                <a:lnTo>
                  <a:pt x="1377950" y="1371600"/>
                </a:lnTo>
                <a:lnTo>
                  <a:pt x="1352550" y="1371600"/>
                </a:lnTo>
                <a:lnTo>
                  <a:pt x="1333500" y="1365250"/>
                </a:lnTo>
                <a:lnTo>
                  <a:pt x="1311275" y="1362075"/>
                </a:lnTo>
                <a:lnTo>
                  <a:pt x="1295400" y="1352550"/>
                </a:lnTo>
                <a:lnTo>
                  <a:pt x="1276350" y="1343025"/>
                </a:lnTo>
                <a:lnTo>
                  <a:pt x="1263650" y="1330325"/>
                </a:lnTo>
                <a:lnTo>
                  <a:pt x="1247775" y="1317625"/>
                </a:lnTo>
                <a:lnTo>
                  <a:pt x="1238250" y="1304925"/>
                </a:lnTo>
                <a:lnTo>
                  <a:pt x="1216025" y="1273175"/>
                </a:lnTo>
                <a:lnTo>
                  <a:pt x="1207558" y="1249892"/>
                </a:lnTo>
                <a:lnTo>
                  <a:pt x="1206500" y="1254125"/>
                </a:lnTo>
                <a:lnTo>
                  <a:pt x="1209675" y="1270000"/>
                </a:lnTo>
                <a:lnTo>
                  <a:pt x="1212850" y="1279525"/>
                </a:lnTo>
                <a:lnTo>
                  <a:pt x="1222375" y="1292225"/>
                </a:lnTo>
                <a:lnTo>
                  <a:pt x="1231900" y="1304925"/>
                </a:lnTo>
                <a:lnTo>
                  <a:pt x="1247775" y="1320800"/>
                </a:lnTo>
                <a:lnTo>
                  <a:pt x="1266825" y="1336675"/>
                </a:lnTo>
                <a:lnTo>
                  <a:pt x="1282700" y="1349375"/>
                </a:lnTo>
                <a:lnTo>
                  <a:pt x="1298575" y="1358900"/>
                </a:lnTo>
                <a:lnTo>
                  <a:pt x="1317625" y="1365250"/>
                </a:lnTo>
                <a:lnTo>
                  <a:pt x="1336675" y="1371600"/>
                </a:lnTo>
                <a:lnTo>
                  <a:pt x="1355725" y="1374775"/>
                </a:lnTo>
                <a:lnTo>
                  <a:pt x="1400175" y="1374775"/>
                </a:lnTo>
                <a:lnTo>
                  <a:pt x="1377950" y="1377950"/>
                </a:lnTo>
                <a:lnTo>
                  <a:pt x="1355725" y="1377950"/>
                </a:lnTo>
                <a:lnTo>
                  <a:pt x="1336675" y="1374775"/>
                </a:lnTo>
                <a:lnTo>
                  <a:pt x="1314450" y="1371600"/>
                </a:lnTo>
                <a:lnTo>
                  <a:pt x="1295400" y="1365250"/>
                </a:lnTo>
                <a:lnTo>
                  <a:pt x="1276350" y="1355725"/>
                </a:lnTo>
                <a:lnTo>
                  <a:pt x="1238250" y="1330325"/>
                </a:lnTo>
                <a:lnTo>
                  <a:pt x="1203325" y="1301750"/>
                </a:lnTo>
                <a:lnTo>
                  <a:pt x="1171575" y="1266825"/>
                </a:lnTo>
                <a:lnTo>
                  <a:pt x="1139825" y="1231900"/>
                </a:lnTo>
                <a:lnTo>
                  <a:pt x="1108075" y="1193800"/>
                </a:lnTo>
                <a:lnTo>
                  <a:pt x="1092200" y="1171575"/>
                </a:lnTo>
                <a:lnTo>
                  <a:pt x="1073150" y="1155700"/>
                </a:lnTo>
                <a:lnTo>
                  <a:pt x="1057275" y="1139825"/>
                </a:lnTo>
                <a:lnTo>
                  <a:pt x="1038225" y="1130300"/>
                </a:lnTo>
                <a:lnTo>
                  <a:pt x="1025525" y="1123950"/>
                </a:lnTo>
                <a:lnTo>
                  <a:pt x="1009650" y="1123950"/>
                </a:lnTo>
                <a:lnTo>
                  <a:pt x="996950" y="1123950"/>
                </a:lnTo>
                <a:lnTo>
                  <a:pt x="984250" y="1130300"/>
                </a:lnTo>
                <a:lnTo>
                  <a:pt x="974725" y="1136650"/>
                </a:lnTo>
                <a:lnTo>
                  <a:pt x="968375" y="1143000"/>
                </a:lnTo>
                <a:lnTo>
                  <a:pt x="965200" y="1149350"/>
                </a:lnTo>
                <a:lnTo>
                  <a:pt x="962025" y="1158875"/>
                </a:lnTo>
                <a:lnTo>
                  <a:pt x="965200" y="1171575"/>
                </a:lnTo>
                <a:lnTo>
                  <a:pt x="968375" y="1181100"/>
                </a:lnTo>
                <a:lnTo>
                  <a:pt x="971550" y="1187450"/>
                </a:lnTo>
                <a:lnTo>
                  <a:pt x="968375" y="1190625"/>
                </a:lnTo>
                <a:lnTo>
                  <a:pt x="965200" y="1193800"/>
                </a:lnTo>
                <a:lnTo>
                  <a:pt x="958850" y="1193800"/>
                </a:lnTo>
                <a:lnTo>
                  <a:pt x="949325" y="1187450"/>
                </a:lnTo>
                <a:lnTo>
                  <a:pt x="939800" y="1181100"/>
                </a:lnTo>
                <a:lnTo>
                  <a:pt x="933450" y="1171575"/>
                </a:lnTo>
                <a:lnTo>
                  <a:pt x="927100" y="1158875"/>
                </a:lnTo>
                <a:lnTo>
                  <a:pt x="923925" y="1149350"/>
                </a:lnTo>
                <a:lnTo>
                  <a:pt x="923925" y="1136650"/>
                </a:lnTo>
                <a:lnTo>
                  <a:pt x="930275" y="1123950"/>
                </a:lnTo>
                <a:lnTo>
                  <a:pt x="936625" y="1114425"/>
                </a:lnTo>
                <a:lnTo>
                  <a:pt x="939800" y="1104900"/>
                </a:lnTo>
                <a:lnTo>
                  <a:pt x="939800" y="1101725"/>
                </a:lnTo>
                <a:lnTo>
                  <a:pt x="936625" y="1101725"/>
                </a:lnTo>
                <a:lnTo>
                  <a:pt x="930275" y="1095375"/>
                </a:lnTo>
                <a:lnTo>
                  <a:pt x="930275" y="1092200"/>
                </a:lnTo>
                <a:lnTo>
                  <a:pt x="933450" y="1089025"/>
                </a:lnTo>
                <a:lnTo>
                  <a:pt x="942975" y="1082675"/>
                </a:lnTo>
                <a:lnTo>
                  <a:pt x="952500" y="1076325"/>
                </a:lnTo>
                <a:lnTo>
                  <a:pt x="965200" y="1073150"/>
                </a:lnTo>
                <a:lnTo>
                  <a:pt x="977900" y="1073150"/>
                </a:lnTo>
                <a:lnTo>
                  <a:pt x="990600" y="1076325"/>
                </a:lnTo>
                <a:lnTo>
                  <a:pt x="1003300" y="1079500"/>
                </a:lnTo>
                <a:lnTo>
                  <a:pt x="1016000" y="1085850"/>
                </a:lnTo>
                <a:lnTo>
                  <a:pt x="1028700" y="1095375"/>
                </a:lnTo>
                <a:lnTo>
                  <a:pt x="1035050" y="1101725"/>
                </a:lnTo>
                <a:lnTo>
                  <a:pt x="1038225" y="1101725"/>
                </a:lnTo>
                <a:lnTo>
                  <a:pt x="1038225" y="1095375"/>
                </a:lnTo>
                <a:lnTo>
                  <a:pt x="1038225" y="1089025"/>
                </a:lnTo>
                <a:lnTo>
                  <a:pt x="1035050" y="1079500"/>
                </a:lnTo>
                <a:lnTo>
                  <a:pt x="1035050" y="1066800"/>
                </a:lnTo>
                <a:lnTo>
                  <a:pt x="1038225" y="1047750"/>
                </a:lnTo>
                <a:lnTo>
                  <a:pt x="1044575" y="1041400"/>
                </a:lnTo>
                <a:lnTo>
                  <a:pt x="1047750" y="1041400"/>
                </a:lnTo>
                <a:lnTo>
                  <a:pt x="1054100" y="1041400"/>
                </a:lnTo>
                <a:lnTo>
                  <a:pt x="1076325" y="1050925"/>
                </a:lnTo>
                <a:lnTo>
                  <a:pt x="1089025" y="1057275"/>
                </a:lnTo>
                <a:lnTo>
                  <a:pt x="1095375" y="1066800"/>
                </a:lnTo>
                <a:lnTo>
                  <a:pt x="1098550" y="1073150"/>
                </a:lnTo>
                <a:lnTo>
                  <a:pt x="1101725" y="1069975"/>
                </a:lnTo>
                <a:lnTo>
                  <a:pt x="1104900" y="1066800"/>
                </a:lnTo>
                <a:lnTo>
                  <a:pt x="1114425" y="1066800"/>
                </a:lnTo>
                <a:lnTo>
                  <a:pt x="1120775" y="1073150"/>
                </a:lnTo>
                <a:lnTo>
                  <a:pt x="1130300" y="1079500"/>
                </a:lnTo>
                <a:lnTo>
                  <a:pt x="1136650" y="1098550"/>
                </a:lnTo>
                <a:lnTo>
                  <a:pt x="1139825" y="1117600"/>
                </a:lnTo>
                <a:lnTo>
                  <a:pt x="1139825" y="1139825"/>
                </a:lnTo>
                <a:lnTo>
                  <a:pt x="1139825" y="1158875"/>
                </a:lnTo>
                <a:lnTo>
                  <a:pt x="1139825" y="1174750"/>
                </a:lnTo>
                <a:lnTo>
                  <a:pt x="1143000" y="1203325"/>
                </a:lnTo>
                <a:lnTo>
                  <a:pt x="1146175" y="1209675"/>
                </a:lnTo>
                <a:lnTo>
                  <a:pt x="1149350" y="1212850"/>
                </a:lnTo>
                <a:lnTo>
                  <a:pt x="1152525" y="1212850"/>
                </a:lnTo>
                <a:lnTo>
                  <a:pt x="1152525" y="1206500"/>
                </a:lnTo>
                <a:lnTo>
                  <a:pt x="1155700" y="1196975"/>
                </a:lnTo>
                <a:lnTo>
                  <a:pt x="1162050" y="1184275"/>
                </a:lnTo>
                <a:lnTo>
                  <a:pt x="1168400" y="1181100"/>
                </a:lnTo>
                <a:lnTo>
                  <a:pt x="1171575" y="1177925"/>
                </a:lnTo>
                <a:lnTo>
                  <a:pt x="1181100" y="1181100"/>
                </a:lnTo>
                <a:lnTo>
                  <a:pt x="1190625" y="1187450"/>
                </a:lnTo>
                <a:lnTo>
                  <a:pt x="1192213" y="1189038"/>
                </a:lnTo>
                <a:lnTo>
                  <a:pt x="1190625" y="1171575"/>
                </a:lnTo>
                <a:lnTo>
                  <a:pt x="1187450" y="1120775"/>
                </a:lnTo>
                <a:lnTo>
                  <a:pt x="1187450" y="1069975"/>
                </a:lnTo>
                <a:lnTo>
                  <a:pt x="1184275" y="1025525"/>
                </a:lnTo>
                <a:lnTo>
                  <a:pt x="1181100" y="1009650"/>
                </a:lnTo>
                <a:lnTo>
                  <a:pt x="1177925" y="1003300"/>
                </a:lnTo>
                <a:lnTo>
                  <a:pt x="1171575" y="996950"/>
                </a:lnTo>
                <a:lnTo>
                  <a:pt x="1165225" y="996950"/>
                </a:lnTo>
                <a:lnTo>
                  <a:pt x="1152525" y="1000125"/>
                </a:lnTo>
                <a:lnTo>
                  <a:pt x="1146175" y="1009650"/>
                </a:lnTo>
                <a:lnTo>
                  <a:pt x="1143000" y="1012825"/>
                </a:lnTo>
                <a:lnTo>
                  <a:pt x="1143000" y="1019175"/>
                </a:lnTo>
                <a:lnTo>
                  <a:pt x="1143000" y="1025525"/>
                </a:lnTo>
                <a:lnTo>
                  <a:pt x="1139825" y="1028700"/>
                </a:lnTo>
                <a:lnTo>
                  <a:pt x="1130300" y="1028700"/>
                </a:lnTo>
                <a:lnTo>
                  <a:pt x="1123950" y="1022350"/>
                </a:lnTo>
                <a:lnTo>
                  <a:pt x="1117600" y="1016000"/>
                </a:lnTo>
                <a:lnTo>
                  <a:pt x="1114425" y="1006475"/>
                </a:lnTo>
                <a:lnTo>
                  <a:pt x="1114425" y="993775"/>
                </a:lnTo>
                <a:lnTo>
                  <a:pt x="1114425" y="981075"/>
                </a:lnTo>
                <a:lnTo>
                  <a:pt x="1120775" y="968375"/>
                </a:lnTo>
                <a:lnTo>
                  <a:pt x="1127125" y="958850"/>
                </a:lnTo>
                <a:lnTo>
                  <a:pt x="1136650" y="952500"/>
                </a:lnTo>
                <a:lnTo>
                  <a:pt x="1152525" y="949325"/>
                </a:lnTo>
                <a:lnTo>
                  <a:pt x="1171575" y="952500"/>
                </a:lnTo>
                <a:lnTo>
                  <a:pt x="1187450" y="962025"/>
                </a:lnTo>
                <a:lnTo>
                  <a:pt x="1196975" y="974725"/>
                </a:lnTo>
                <a:lnTo>
                  <a:pt x="1203325" y="990600"/>
                </a:lnTo>
                <a:lnTo>
                  <a:pt x="1206500" y="1009650"/>
                </a:lnTo>
                <a:lnTo>
                  <a:pt x="1206500" y="1025525"/>
                </a:lnTo>
                <a:lnTo>
                  <a:pt x="1203325" y="1060450"/>
                </a:lnTo>
                <a:lnTo>
                  <a:pt x="1200150" y="1089025"/>
                </a:lnTo>
                <a:lnTo>
                  <a:pt x="1200150" y="1108075"/>
                </a:lnTo>
                <a:lnTo>
                  <a:pt x="1200150" y="1114425"/>
                </a:lnTo>
                <a:lnTo>
                  <a:pt x="1206500" y="1104900"/>
                </a:lnTo>
                <a:lnTo>
                  <a:pt x="1216025" y="1076325"/>
                </a:lnTo>
                <a:lnTo>
                  <a:pt x="1231900" y="1047750"/>
                </a:lnTo>
                <a:lnTo>
                  <a:pt x="1254125" y="1022350"/>
                </a:lnTo>
                <a:lnTo>
                  <a:pt x="1282700" y="996950"/>
                </a:lnTo>
                <a:lnTo>
                  <a:pt x="1311275" y="977900"/>
                </a:lnTo>
                <a:lnTo>
                  <a:pt x="1346200" y="962025"/>
                </a:lnTo>
                <a:lnTo>
                  <a:pt x="1384300" y="952500"/>
                </a:lnTo>
                <a:lnTo>
                  <a:pt x="1425575" y="949325"/>
                </a:lnTo>
                <a:lnTo>
                  <a:pt x="1457325" y="949325"/>
                </a:lnTo>
                <a:lnTo>
                  <a:pt x="1492250" y="952500"/>
                </a:lnTo>
                <a:lnTo>
                  <a:pt x="1562100" y="968375"/>
                </a:lnTo>
                <a:lnTo>
                  <a:pt x="1631950" y="987425"/>
                </a:lnTo>
                <a:lnTo>
                  <a:pt x="1695450" y="1006475"/>
                </a:lnTo>
                <a:lnTo>
                  <a:pt x="1730375" y="1016000"/>
                </a:lnTo>
                <a:lnTo>
                  <a:pt x="1765300" y="1025525"/>
                </a:lnTo>
                <a:lnTo>
                  <a:pt x="1800225" y="1025525"/>
                </a:lnTo>
                <a:lnTo>
                  <a:pt x="1828800" y="1025525"/>
                </a:lnTo>
                <a:lnTo>
                  <a:pt x="1854200" y="1019175"/>
                </a:lnTo>
                <a:lnTo>
                  <a:pt x="1876425" y="1006475"/>
                </a:lnTo>
                <a:lnTo>
                  <a:pt x="1892300" y="990600"/>
                </a:lnTo>
                <a:lnTo>
                  <a:pt x="1898650" y="981075"/>
                </a:lnTo>
                <a:lnTo>
                  <a:pt x="1905000" y="968375"/>
                </a:lnTo>
                <a:lnTo>
                  <a:pt x="1908175" y="955675"/>
                </a:lnTo>
                <a:lnTo>
                  <a:pt x="1905000" y="946150"/>
                </a:lnTo>
                <a:lnTo>
                  <a:pt x="1901825" y="933450"/>
                </a:lnTo>
                <a:lnTo>
                  <a:pt x="1892300" y="920750"/>
                </a:lnTo>
                <a:lnTo>
                  <a:pt x="1885950" y="911225"/>
                </a:lnTo>
                <a:lnTo>
                  <a:pt x="1876425" y="904875"/>
                </a:lnTo>
                <a:lnTo>
                  <a:pt x="1866900" y="901700"/>
                </a:lnTo>
                <a:lnTo>
                  <a:pt x="1857375" y="898525"/>
                </a:lnTo>
                <a:lnTo>
                  <a:pt x="1851025" y="898525"/>
                </a:lnTo>
                <a:lnTo>
                  <a:pt x="1847850" y="895350"/>
                </a:lnTo>
                <a:lnTo>
                  <a:pt x="1851025" y="892175"/>
                </a:lnTo>
                <a:close/>
                <a:moveTo>
                  <a:pt x="441325" y="873125"/>
                </a:moveTo>
                <a:lnTo>
                  <a:pt x="457200" y="873125"/>
                </a:lnTo>
                <a:lnTo>
                  <a:pt x="485775" y="876300"/>
                </a:lnTo>
                <a:lnTo>
                  <a:pt x="508000" y="882650"/>
                </a:lnTo>
                <a:lnTo>
                  <a:pt x="527050" y="898525"/>
                </a:lnTo>
                <a:lnTo>
                  <a:pt x="546100" y="917575"/>
                </a:lnTo>
                <a:lnTo>
                  <a:pt x="561975" y="942975"/>
                </a:lnTo>
                <a:lnTo>
                  <a:pt x="574675" y="974725"/>
                </a:lnTo>
                <a:lnTo>
                  <a:pt x="587375" y="1016000"/>
                </a:lnTo>
                <a:lnTo>
                  <a:pt x="590550" y="1028700"/>
                </a:lnTo>
                <a:lnTo>
                  <a:pt x="596900" y="1031875"/>
                </a:lnTo>
                <a:lnTo>
                  <a:pt x="600075" y="1031875"/>
                </a:lnTo>
                <a:lnTo>
                  <a:pt x="603250" y="1031875"/>
                </a:lnTo>
                <a:lnTo>
                  <a:pt x="609600" y="1016000"/>
                </a:lnTo>
                <a:lnTo>
                  <a:pt x="619125" y="1057275"/>
                </a:lnTo>
                <a:lnTo>
                  <a:pt x="612775" y="1066800"/>
                </a:lnTo>
                <a:lnTo>
                  <a:pt x="603250" y="1073150"/>
                </a:lnTo>
                <a:lnTo>
                  <a:pt x="596900" y="1073150"/>
                </a:lnTo>
                <a:lnTo>
                  <a:pt x="587375" y="1073150"/>
                </a:lnTo>
                <a:lnTo>
                  <a:pt x="581025" y="1066800"/>
                </a:lnTo>
                <a:lnTo>
                  <a:pt x="574675" y="1057275"/>
                </a:lnTo>
                <a:lnTo>
                  <a:pt x="571500" y="1028700"/>
                </a:lnTo>
                <a:lnTo>
                  <a:pt x="568325" y="1006475"/>
                </a:lnTo>
                <a:lnTo>
                  <a:pt x="561975" y="974725"/>
                </a:lnTo>
                <a:lnTo>
                  <a:pt x="549275" y="942975"/>
                </a:lnTo>
                <a:lnTo>
                  <a:pt x="539750" y="930275"/>
                </a:lnTo>
                <a:lnTo>
                  <a:pt x="530225" y="923925"/>
                </a:lnTo>
                <a:lnTo>
                  <a:pt x="520700" y="917575"/>
                </a:lnTo>
                <a:lnTo>
                  <a:pt x="511175" y="917575"/>
                </a:lnTo>
                <a:lnTo>
                  <a:pt x="501650" y="917575"/>
                </a:lnTo>
                <a:lnTo>
                  <a:pt x="488950" y="920750"/>
                </a:lnTo>
                <a:lnTo>
                  <a:pt x="476250" y="923925"/>
                </a:lnTo>
                <a:lnTo>
                  <a:pt x="466725" y="920750"/>
                </a:lnTo>
                <a:lnTo>
                  <a:pt x="454025" y="917575"/>
                </a:lnTo>
                <a:lnTo>
                  <a:pt x="444500" y="911225"/>
                </a:lnTo>
                <a:lnTo>
                  <a:pt x="438150" y="904875"/>
                </a:lnTo>
                <a:lnTo>
                  <a:pt x="431800" y="904875"/>
                </a:lnTo>
                <a:lnTo>
                  <a:pt x="428625" y="904875"/>
                </a:lnTo>
                <a:lnTo>
                  <a:pt x="422275" y="908050"/>
                </a:lnTo>
                <a:lnTo>
                  <a:pt x="415925" y="914400"/>
                </a:lnTo>
                <a:lnTo>
                  <a:pt x="412750" y="923925"/>
                </a:lnTo>
                <a:lnTo>
                  <a:pt x="412750" y="930275"/>
                </a:lnTo>
                <a:lnTo>
                  <a:pt x="406400" y="933450"/>
                </a:lnTo>
                <a:lnTo>
                  <a:pt x="403225" y="933450"/>
                </a:lnTo>
                <a:lnTo>
                  <a:pt x="403225" y="927100"/>
                </a:lnTo>
                <a:lnTo>
                  <a:pt x="406400" y="911225"/>
                </a:lnTo>
                <a:lnTo>
                  <a:pt x="412750" y="892175"/>
                </a:lnTo>
                <a:lnTo>
                  <a:pt x="422275" y="885825"/>
                </a:lnTo>
                <a:lnTo>
                  <a:pt x="431800" y="879475"/>
                </a:lnTo>
                <a:close/>
                <a:moveTo>
                  <a:pt x="184150" y="815975"/>
                </a:moveTo>
                <a:lnTo>
                  <a:pt x="206375" y="815975"/>
                </a:lnTo>
                <a:lnTo>
                  <a:pt x="219075" y="822325"/>
                </a:lnTo>
                <a:lnTo>
                  <a:pt x="231775" y="825500"/>
                </a:lnTo>
                <a:lnTo>
                  <a:pt x="247650" y="835025"/>
                </a:lnTo>
                <a:lnTo>
                  <a:pt x="260350" y="847725"/>
                </a:lnTo>
                <a:lnTo>
                  <a:pt x="285750" y="879475"/>
                </a:lnTo>
                <a:lnTo>
                  <a:pt x="304800" y="911225"/>
                </a:lnTo>
                <a:lnTo>
                  <a:pt x="314325" y="933450"/>
                </a:lnTo>
                <a:lnTo>
                  <a:pt x="320675" y="939800"/>
                </a:lnTo>
                <a:lnTo>
                  <a:pt x="323850" y="939800"/>
                </a:lnTo>
                <a:lnTo>
                  <a:pt x="323850" y="936625"/>
                </a:lnTo>
                <a:lnTo>
                  <a:pt x="323850" y="930275"/>
                </a:lnTo>
                <a:lnTo>
                  <a:pt x="320675" y="911225"/>
                </a:lnTo>
                <a:lnTo>
                  <a:pt x="323850" y="895350"/>
                </a:lnTo>
                <a:lnTo>
                  <a:pt x="330200" y="879475"/>
                </a:lnTo>
                <a:lnTo>
                  <a:pt x="336550" y="863600"/>
                </a:lnTo>
                <a:lnTo>
                  <a:pt x="342900" y="857250"/>
                </a:lnTo>
                <a:lnTo>
                  <a:pt x="346075" y="854075"/>
                </a:lnTo>
                <a:lnTo>
                  <a:pt x="349250" y="857250"/>
                </a:lnTo>
                <a:lnTo>
                  <a:pt x="349250" y="863600"/>
                </a:lnTo>
                <a:lnTo>
                  <a:pt x="346075" y="876300"/>
                </a:lnTo>
                <a:lnTo>
                  <a:pt x="349250" y="889000"/>
                </a:lnTo>
                <a:lnTo>
                  <a:pt x="358775" y="898525"/>
                </a:lnTo>
                <a:lnTo>
                  <a:pt x="368300" y="908050"/>
                </a:lnTo>
                <a:lnTo>
                  <a:pt x="384175" y="927100"/>
                </a:lnTo>
                <a:lnTo>
                  <a:pt x="390525" y="936625"/>
                </a:lnTo>
                <a:lnTo>
                  <a:pt x="396875" y="946150"/>
                </a:lnTo>
                <a:lnTo>
                  <a:pt x="400050" y="952500"/>
                </a:lnTo>
                <a:lnTo>
                  <a:pt x="403225" y="955675"/>
                </a:lnTo>
                <a:lnTo>
                  <a:pt x="406400" y="952500"/>
                </a:lnTo>
                <a:lnTo>
                  <a:pt x="406400" y="949325"/>
                </a:lnTo>
                <a:lnTo>
                  <a:pt x="409575" y="946150"/>
                </a:lnTo>
                <a:lnTo>
                  <a:pt x="415925" y="942975"/>
                </a:lnTo>
                <a:lnTo>
                  <a:pt x="422275" y="942975"/>
                </a:lnTo>
                <a:lnTo>
                  <a:pt x="425450" y="946150"/>
                </a:lnTo>
                <a:lnTo>
                  <a:pt x="431800" y="965200"/>
                </a:lnTo>
                <a:lnTo>
                  <a:pt x="447675" y="993775"/>
                </a:lnTo>
                <a:lnTo>
                  <a:pt x="450850" y="1003300"/>
                </a:lnTo>
                <a:lnTo>
                  <a:pt x="454025" y="1012825"/>
                </a:lnTo>
                <a:lnTo>
                  <a:pt x="450850" y="1028700"/>
                </a:lnTo>
                <a:lnTo>
                  <a:pt x="441325" y="1063625"/>
                </a:lnTo>
                <a:lnTo>
                  <a:pt x="441325" y="1079500"/>
                </a:lnTo>
                <a:lnTo>
                  <a:pt x="441325" y="1092200"/>
                </a:lnTo>
                <a:lnTo>
                  <a:pt x="444500" y="1101725"/>
                </a:lnTo>
                <a:lnTo>
                  <a:pt x="447675" y="1104900"/>
                </a:lnTo>
                <a:lnTo>
                  <a:pt x="450850" y="1108075"/>
                </a:lnTo>
                <a:lnTo>
                  <a:pt x="454025" y="1108075"/>
                </a:lnTo>
                <a:lnTo>
                  <a:pt x="457200" y="1104900"/>
                </a:lnTo>
                <a:lnTo>
                  <a:pt x="457200" y="1101725"/>
                </a:lnTo>
                <a:lnTo>
                  <a:pt x="454025" y="1095375"/>
                </a:lnTo>
                <a:lnTo>
                  <a:pt x="457200" y="1089025"/>
                </a:lnTo>
                <a:lnTo>
                  <a:pt x="460375" y="1073150"/>
                </a:lnTo>
                <a:lnTo>
                  <a:pt x="460375" y="1069975"/>
                </a:lnTo>
                <a:lnTo>
                  <a:pt x="463550" y="1066800"/>
                </a:lnTo>
                <a:lnTo>
                  <a:pt x="466725" y="1066800"/>
                </a:lnTo>
                <a:lnTo>
                  <a:pt x="473075" y="1066800"/>
                </a:lnTo>
                <a:lnTo>
                  <a:pt x="479425" y="1073150"/>
                </a:lnTo>
                <a:lnTo>
                  <a:pt x="485775" y="1073150"/>
                </a:lnTo>
                <a:lnTo>
                  <a:pt x="488950" y="1079500"/>
                </a:lnTo>
                <a:lnTo>
                  <a:pt x="492125" y="1082675"/>
                </a:lnTo>
                <a:lnTo>
                  <a:pt x="495300" y="1082675"/>
                </a:lnTo>
                <a:lnTo>
                  <a:pt x="495300" y="1073150"/>
                </a:lnTo>
                <a:lnTo>
                  <a:pt x="501650" y="1057275"/>
                </a:lnTo>
                <a:lnTo>
                  <a:pt x="508000" y="1041400"/>
                </a:lnTo>
                <a:lnTo>
                  <a:pt x="508000" y="1035050"/>
                </a:lnTo>
                <a:lnTo>
                  <a:pt x="511175" y="1031875"/>
                </a:lnTo>
                <a:lnTo>
                  <a:pt x="514350" y="1031875"/>
                </a:lnTo>
                <a:lnTo>
                  <a:pt x="517525" y="1035050"/>
                </a:lnTo>
                <a:lnTo>
                  <a:pt x="523875" y="1047750"/>
                </a:lnTo>
                <a:lnTo>
                  <a:pt x="523875" y="1057275"/>
                </a:lnTo>
                <a:lnTo>
                  <a:pt x="523875" y="1066800"/>
                </a:lnTo>
                <a:lnTo>
                  <a:pt x="523875" y="1073150"/>
                </a:lnTo>
                <a:lnTo>
                  <a:pt x="530225" y="1085850"/>
                </a:lnTo>
                <a:lnTo>
                  <a:pt x="536575" y="1098550"/>
                </a:lnTo>
                <a:lnTo>
                  <a:pt x="536575" y="1101725"/>
                </a:lnTo>
                <a:lnTo>
                  <a:pt x="539750" y="1104900"/>
                </a:lnTo>
                <a:lnTo>
                  <a:pt x="542925" y="1104900"/>
                </a:lnTo>
                <a:lnTo>
                  <a:pt x="546100" y="1104900"/>
                </a:lnTo>
                <a:lnTo>
                  <a:pt x="552450" y="1101725"/>
                </a:lnTo>
                <a:lnTo>
                  <a:pt x="555625" y="1101725"/>
                </a:lnTo>
                <a:lnTo>
                  <a:pt x="561975" y="1108075"/>
                </a:lnTo>
                <a:lnTo>
                  <a:pt x="568325" y="1117600"/>
                </a:lnTo>
                <a:lnTo>
                  <a:pt x="574675" y="1130300"/>
                </a:lnTo>
                <a:lnTo>
                  <a:pt x="577850" y="1143000"/>
                </a:lnTo>
                <a:lnTo>
                  <a:pt x="577850" y="1155700"/>
                </a:lnTo>
                <a:lnTo>
                  <a:pt x="571500" y="1184275"/>
                </a:lnTo>
                <a:lnTo>
                  <a:pt x="561975" y="1216025"/>
                </a:lnTo>
                <a:lnTo>
                  <a:pt x="555625" y="1228725"/>
                </a:lnTo>
                <a:lnTo>
                  <a:pt x="552450" y="1241425"/>
                </a:lnTo>
                <a:lnTo>
                  <a:pt x="549275" y="1257300"/>
                </a:lnTo>
                <a:lnTo>
                  <a:pt x="549275" y="1270000"/>
                </a:lnTo>
                <a:lnTo>
                  <a:pt x="555625" y="1298575"/>
                </a:lnTo>
                <a:lnTo>
                  <a:pt x="568325" y="1327150"/>
                </a:lnTo>
                <a:lnTo>
                  <a:pt x="571500" y="1343025"/>
                </a:lnTo>
                <a:lnTo>
                  <a:pt x="574675" y="1358900"/>
                </a:lnTo>
                <a:lnTo>
                  <a:pt x="587375" y="1400175"/>
                </a:lnTo>
                <a:lnTo>
                  <a:pt x="561975" y="1374775"/>
                </a:lnTo>
                <a:lnTo>
                  <a:pt x="530225" y="1346200"/>
                </a:lnTo>
                <a:lnTo>
                  <a:pt x="495300" y="1327150"/>
                </a:lnTo>
                <a:lnTo>
                  <a:pt x="479425" y="1317625"/>
                </a:lnTo>
                <a:lnTo>
                  <a:pt x="460375" y="1311275"/>
                </a:lnTo>
                <a:lnTo>
                  <a:pt x="444500" y="1304925"/>
                </a:lnTo>
                <a:lnTo>
                  <a:pt x="428625" y="1298575"/>
                </a:lnTo>
                <a:lnTo>
                  <a:pt x="415925" y="1289050"/>
                </a:lnTo>
                <a:lnTo>
                  <a:pt x="403225" y="1282700"/>
                </a:lnTo>
                <a:lnTo>
                  <a:pt x="400050" y="1273175"/>
                </a:lnTo>
                <a:lnTo>
                  <a:pt x="400050" y="1266825"/>
                </a:lnTo>
                <a:lnTo>
                  <a:pt x="403225" y="1260475"/>
                </a:lnTo>
                <a:lnTo>
                  <a:pt x="406400" y="1257300"/>
                </a:lnTo>
                <a:lnTo>
                  <a:pt x="412750" y="1250950"/>
                </a:lnTo>
                <a:lnTo>
                  <a:pt x="412750" y="1247775"/>
                </a:lnTo>
                <a:lnTo>
                  <a:pt x="409575" y="1244600"/>
                </a:lnTo>
                <a:lnTo>
                  <a:pt x="396875" y="1235075"/>
                </a:lnTo>
                <a:lnTo>
                  <a:pt x="390525" y="1228725"/>
                </a:lnTo>
                <a:lnTo>
                  <a:pt x="387350" y="1219200"/>
                </a:lnTo>
                <a:lnTo>
                  <a:pt x="384175" y="1212850"/>
                </a:lnTo>
                <a:lnTo>
                  <a:pt x="377825" y="1209675"/>
                </a:lnTo>
                <a:lnTo>
                  <a:pt x="365125" y="1206500"/>
                </a:lnTo>
                <a:lnTo>
                  <a:pt x="352425" y="1206500"/>
                </a:lnTo>
                <a:lnTo>
                  <a:pt x="339725" y="1209675"/>
                </a:lnTo>
                <a:lnTo>
                  <a:pt x="333375" y="1209675"/>
                </a:lnTo>
                <a:lnTo>
                  <a:pt x="330200" y="1209675"/>
                </a:lnTo>
                <a:lnTo>
                  <a:pt x="330200" y="1206500"/>
                </a:lnTo>
                <a:lnTo>
                  <a:pt x="336550" y="1200150"/>
                </a:lnTo>
                <a:lnTo>
                  <a:pt x="349250" y="1190625"/>
                </a:lnTo>
                <a:lnTo>
                  <a:pt x="365125" y="1181100"/>
                </a:lnTo>
                <a:lnTo>
                  <a:pt x="384175" y="1177925"/>
                </a:lnTo>
                <a:lnTo>
                  <a:pt x="393700" y="1181100"/>
                </a:lnTo>
                <a:lnTo>
                  <a:pt x="403225" y="1184275"/>
                </a:lnTo>
                <a:lnTo>
                  <a:pt x="409575" y="1187450"/>
                </a:lnTo>
                <a:lnTo>
                  <a:pt x="409575" y="1184275"/>
                </a:lnTo>
                <a:lnTo>
                  <a:pt x="412750" y="1181100"/>
                </a:lnTo>
                <a:lnTo>
                  <a:pt x="419100" y="1171575"/>
                </a:lnTo>
                <a:lnTo>
                  <a:pt x="422275" y="1165225"/>
                </a:lnTo>
                <a:lnTo>
                  <a:pt x="428625" y="1165225"/>
                </a:lnTo>
                <a:lnTo>
                  <a:pt x="434975" y="1168400"/>
                </a:lnTo>
                <a:lnTo>
                  <a:pt x="441325" y="1174750"/>
                </a:lnTo>
                <a:lnTo>
                  <a:pt x="447675" y="1181100"/>
                </a:lnTo>
                <a:lnTo>
                  <a:pt x="454025" y="1181100"/>
                </a:lnTo>
                <a:lnTo>
                  <a:pt x="457200" y="1181100"/>
                </a:lnTo>
                <a:lnTo>
                  <a:pt x="457200" y="1174750"/>
                </a:lnTo>
                <a:lnTo>
                  <a:pt x="454025" y="1168400"/>
                </a:lnTo>
                <a:lnTo>
                  <a:pt x="447675" y="1158875"/>
                </a:lnTo>
                <a:lnTo>
                  <a:pt x="438150" y="1149350"/>
                </a:lnTo>
                <a:lnTo>
                  <a:pt x="422275" y="1139825"/>
                </a:lnTo>
                <a:lnTo>
                  <a:pt x="390525" y="1123950"/>
                </a:lnTo>
                <a:lnTo>
                  <a:pt x="355600" y="1111250"/>
                </a:lnTo>
                <a:lnTo>
                  <a:pt x="323850" y="1101725"/>
                </a:lnTo>
                <a:lnTo>
                  <a:pt x="311150" y="1095375"/>
                </a:lnTo>
                <a:lnTo>
                  <a:pt x="307975" y="1089025"/>
                </a:lnTo>
                <a:lnTo>
                  <a:pt x="304800" y="1082675"/>
                </a:lnTo>
                <a:lnTo>
                  <a:pt x="301625" y="1079500"/>
                </a:lnTo>
                <a:lnTo>
                  <a:pt x="292100" y="1079500"/>
                </a:lnTo>
                <a:lnTo>
                  <a:pt x="257175" y="1073150"/>
                </a:lnTo>
                <a:lnTo>
                  <a:pt x="250825" y="1069975"/>
                </a:lnTo>
                <a:lnTo>
                  <a:pt x="247650" y="1063625"/>
                </a:lnTo>
                <a:lnTo>
                  <a:pt x="250825" y="1060450"/>
                </a:lnTo>
                <a:lnTo>
                  <a:pt x="257175" y="1054100"/>
                </a:lnTo>
                <a:lnTo>
                  <a:pt x="260350" y="1050925"/>
                </a:lnTo>
                <a:lnTo>
                  <a:pt x="260350" y="1044575"/>
                </a:lnTo>
                <a:lnTo>
                  <a:pt x="254000" y="1044575"/>
                </a:lnTo>
                <a:lnTo>
                  <a:pt x="247650" y="1041400"/>
                </a:lnTo>
                <a:lnTo>
                  <a:pt x="231775" y="1035050"/>
                </a:lnTo>
                <a:lnTo>
                  <a:pt x="219075" y="1031875"/>
                </a:lnTo>
                <a:lnTo>
                  <a:pt x="209550" y="1031875"/>
                </a:lnTo>
                <a:lnTo>
                  <a:pt x="203200" y="1031875"/>
                </a:lnTo>
                <a:lnTo>
                  <a:pt x="200025" y="1028700"/>
                </a:lnTo>
                <a:lnTo>
                  <a:pt x="200025" y="1022350"/>
                </a:lnTo>
                <a:lnTo>
                  <a:pt x="203200" y="1016000"/>
                </a:lnTo>
                <a:lnTo>
                  <a:pt x="219075" y="1003300"/>
                </a:lnTo>
                <a:lnTo>
                  <a:pt x="228600" y="996950"/>
                </a:lnTo>
                <a:lnTo>
                  <a:pt x="234950" y="993775"/>
                </a:lnTo>
                <a:lnTo>
                  <a:pt x="241300" y="993775"/>
                </a:lnTo>
                <a:lnTo>
                  <a:pt x="247650" y="990600"/>
                </a:lnTo>
                <a:lnTo>
                  <a:pt x="247650" y="984250"/>
                </a:lnTo>
                <a:lnTo>
                  <a:pt x="244475" y="981075"/>
                </a:lnTo>
                <a:lnTo>
                  <a:pt x="244475" y="974725"/>
                </a:lnTo>
                <a:lnTo>
                  <a:pt x="247650" y="971550"/>
                </a:lnTo>
                <a:lnTo>
                  <a:pt x="250825" y="968375"/>
                </a:lnTo>
                <a:lnTo>
                  <a:pt x="257175" y="968375"/>
                </a:lnTo>
                <a:lnTo>
                  <a:pt x="263525" y="968375"/>
                </a:lnTo>
                <a:lnTo>
                  <a:pt x="269875" y="968375"/>
                </a:lnTo>
                <a:lnTo>
                  <a:pt x="292100" y="968375"/>
                </a:lnTo>
                <a:lnTo>
                  <a:pt x="301625" y="968375"/>
                </a:lnTo>
                <a:lnTo>
                  <a:pt x="304800" y="965200"/>
                </a:lnTo>
                <a:lnTo>
                  <a:pt x="307975" y="962025"/>
                </a:lnTo>
                <a:lnTo>
                  <a:pt x="304800" y="958850"/>
                </a:lnTo>
                <a:lnTo>
                  <a:pt x="298450" y="946150"/>
                </a:lnTo>
                <a:lnTo>
                  <a:pt x="285750" y="939800"/>
                </a:lnTo>
                <a:lnTo>
                  <a:pt x="276225" y="933450"/>
                </a:lnTo>
                <a:lnTo>
                  <a:pt x="263525" y="930275"/>
                </a:lnTo>
                <a:lnTo>
                  <a:pt x="250825" y="930275"/>
                </a:lnTo>
                <a:lnTo>
                  <a:pt x="238125" y="933450"/>
                </a:lnTo>
                <a:lnTo>
                  <a:pt x="212725" y="939800"/>
                </a:lnTo>
                <a:lnTo>
                  <a:pt x="187325" y="949325"/>
                </a:lnTo>
                <a:lnTo>
                  <a:pt x="174625" y="949325"/>
                </a:lnTo>
                <a:lnTo>
                  <a:pt x="165100" y="946150"/>
                </a:lnTo>
                <a:lnTo>
                  <a:pt x="155575" y="933450"/>
                </a:lnTo>
                <a:lnTo>
                  <a:pt x="146050" y="927100"/>
                </a:lnTo>
                <a:lnTo>
                  <a:pt x="133350" y="923925"/>
                </a:lnTo>
                <a:lnTo>
                  <a:pt x="133350" y="920750"/>
                </a:lnTo>
                <a:lnTo>
                  <a:pt x="133350" y="914400"/>
                </a:lnTo>
                <a:lnTo>
                  <a:pt x="136525" y="904875"/>
                </a:lnTo>
                <a:lnTo>
                  <a:pt x="139700" y="898525"/>
                </a:lnTo>
                <a:lnTo>
                  <a:pt x="142875" y="895350"/>
                </a:lnTo>
                <a:lnTo>
                  <a:pt x="152400" y="892175"/>
                </a:lnTo>
                <a:lnTo>
                  <a:pt x="152400" y="889000"/>
                </a:lnTo>
                <a:lnTo>
                  <a:pt x="146050" y="885825"/>
                </a:lnTo>
                <a:lnTo>
                  <a:pt x="136525" y="885825"/>
                </a:lnTo>
                <a:lnTo>
                  <a:pt x="120650" y="889000"/>
                </a:lnTo>
                <a:lnTo>
                  <a:pt x="104775" y="898525"/>
                </a:lnTo>
                <a:lnTo>
                  <a:pt x="92075" y="908050"/>
                </a:lnTo>
                <a:lnTo>
                  <a:pt x="85725" y="914400"/>
                </a:lnTo>
                <a:lnTo>
                  <a:pt x="82550" y="920750"/>
                </a:lnTo>
                <a:lnTo>
                  <a:pt x="85725" y="933450"/>
                </a:lnTo>
                <a:lnTo>
                  <a:pt x="92075" y="946150"/>
                </a:lnTo>
                <a:lnTo>
                  <a:pt x="98425" y="955675"/>
                </a:lnTo>
                <a:lnTo>
                  <a:pt x="98425" y="962025"/>
                </a:lnTo>
                <a:lnTo>
                  <a:pt x="92075" y="971550"/>
                </a:lnTo>
                <a:lnTo>
                  <a:pt x="85725" y="974725"/>
                </a:lnTo>
                <a:lnTo>
                  <a:pt x="76200" y="974725"/>
                </a:lnTo>
                <a:lnTo>
                  <a:pt x="69850" y="977900"/>
                </a:lnTo>
                <a:lnTo>
                  <a:pt x="66675" y="981075"/>
                </a:lnTo>
                <a:lnTo>
                  <a:pt x="60325" y="987425"/>
                </a:lnTo>
                <a:lnTo>
                  <a:pt x="60325" y="996950"/>
                </a:lnTo>
                <a:lnTo>
                  <a:pt x="63500" y="1006475"/>
                </a:lnTo>
                <a:lnTo>
                  <a:pt x="66675" y="1016000"/>
                </a:lnTo>
                <a:lnTo>
                  <a:pt x="76200" y="1022350"/>
                </a:lnTo>
                <a:lnTo>
                  <a:pt x="88900" y="1025525"/>
                </a:lnTo>
                <a:lnTo>
                  <a:pt x="101600" y="1022350"/>
                </a:lnTo>
                <a:lnTo>
                  <a:pt x="111125" y="1019175"/>
                </a:lnTo>
                <a:lnTo>
                  <a:pt x="114300" y="1012825"/>
                </a:lnTo>
                <a:lnTo>
                  <a:pt x="117475" y="1003300"/>
                </a:lnTo>
                <a:lnTo>
                  <a:pt x="120650" y="993775"/>
                </a:lnTo>
                <a:lnTo>
                  <a:pt x="123825" y="990600"/>
                </a:lnTo>
                <a:lnTo>
                  <a:pt x="127000" y="990600"/>
                </a:lnTo>
                <a:lnTo>
                  <a:pt x="136525" y="1000125"/>
                </a:lnTo>
                <a:lnTo>
                  <a:pt x="139700" y="1009650"/>
                </a:lnTo>
                <a:lnTo>
                  <a:pt x="139700" y="1019175"/>
                </a:lnTo>
                <a:lnTo>
                  <a:pt x="136525" y="1028700"/>
                </a:lnTo>
                <a:lnTo>
                  <a:pt x="133350" y="1041400"/>
                </a:lnTo>
                <a:lnTo>
                  <a:pt x="127000" y="1050925"/>
                </a:lnTo>
                <a:lnTo>
                  <a:pt x="117475" y="1057275"/>
                </a:lnTo>
                <a:lnTo>
                  <a:pt x="101600" y="1063625"/>
                </a:lnTo>
                <a:lnTo>
                  <a:pt x="85725" y="1066800"/>
                </a:lnTo>
                <a:lnTo>
                  <a:pt x="66675" y="1063625"/>
                </a:lnTo>
                <a:lnTo>
                  <a:pt x="47625" y="1057275"/>
                </a:lnTo>
                <a:lnTo>
                  <a:pt x="34925" y="1047750"/>
                </a:lnTo>
                <a:lnTo>
                  <a:pt x="22225" y="1038225"/>
                </a:lnTo>
                <a:lnTo>
                  <a:pt x="12700" y="1022350"/>
                </a:lnTo>
                <a:lnTo>
                  <a:pt x="6350" y="1006475"/>
                </a:lnTo>
                <a:lnTo>
                  <a:pt x="3175" y="987425"/>
                </a:lnTo>
                <a:lnTo>
                  <a:pt x="0" y="968375"/>
                </a:lnTo>
                <a:lnTo>
                  <a:pt x="3175" y="952500"/>
                </a:lnTo>
                <a:lnTo>
                  <a:pt x="9525" y="933450"/>
                </a:lnTo>
                <a:lnTo>
                  <a:pt x="19050" y="917575"/>
                </a:lnTo>
                <a:lnTo>
                  <a:pt x="34925" y="901700"/>
                </a:lnTo>
                <a:lnTo>
                  <a:pt x="50800" y="889000"/>
                </a:lnTo>
                <a:lnTo>
                  <a:pt x="66675" y="876300"/>
                </a:lnTo>
                <a:lnTo>
                  <a:pt x="85725" y="869950"/>
                </a:lnTo>
                <a:lnTo>
                  <a:pt x="104775" y="863600"/>
                </a:lnTo>
                <a:lnTo>
                  <a:pt x="114300" y="860425"/>
                </a:lnTo>
                <a:lnTo>
                  <a:pt x="114300" y="857250"/>
                </a:lnTo>
                <a:lnTo>
                  <a:pt x="114300" y="854075"/>
                </a:lnTo>
                <a:lnTo>
                  <a:pt x="101600" y="841375"/>
                </a:lnTo>
                <a:lnTo>
                  <a:pt x="101600" y="831850"/>
                </a:lnTo>
                <a:lnTo>
                  <a:pt x="104775" y="828675"/>
                </a:lnTo>
                <a:lnTo>
                  <a:pt x="111125" y="828675"/>
                </a:lnTo>
                <a:lnTo>
                  <a:pt x="120650" y="831850"/>
                </a:lnTo>
                <a:lnTo>
                  <a:pt x="130175" y="828675"/>
                </a:lnTo>
                <a:lnTo>
                  <a:pt x="155575" y="822325"/>
                </a:lnTo>
                <a:lnTo>
                  <a:pt x="165100" y="819150"/>
                </a:lnTo>
                <a:close/>
                <a:moveTo>
                  <a:pt x="2212975" y="733425"/>
                </a:moveTo>
                <a:lnTo>
                  <a:pt x="2225675" y="733425"/>
                </a:lnTo>
                <a:lnTo>
                  <a:pt x="2228850" y="733425"/>
                </a:lnTo>
                <a:lnTo>
                  <a:pt x="2225675" y="739775"/>
                </a:lnTo>
                <a:lnTo>
                  <a:pt x="2222500" y="742950"/>
                </a:lnTo>
                <a:lnTo>
                  <a:pt x="2222500" y="749300"/>
                </a:lnTo>
                <a:lnTo>
                  <a:pt x="2222500" y="762000"/>
                </a:lnTo>
                <a:lnTo>
                  <a:pt x="2228850" y="777875"/>
                </a:lnTo>
                <a:lnTo>
                  <a:pt x="2238375" y="793750"/>
                </a:lnTo>
                <a:lnTo>
                  <a:pt x="2241550" y="803275"/>
                </a:lnTo>
                <a:lnTo>
                  <a:pt x="2247900" y="819150"/>
                </a:lnTo>
                <a:lnTo>
                  <a:pt x="2247900" y="831850"/>
                </a:lnTo>
                <a:lnTo>
                  <a:pt x="2247900" y="847725"/>
                </a:lnTo>
                <a:lnTo>
                  <a:pt x="2244725" y="860425"/>
                </a:lnTo>
                <a:lnTo>
                  <a:pt x="2244725" y="876300"/>
                </a:lnTo>
                <a:lnTo>
                  <a:pt x="2247900" y="889000"/>
                </a:lnTo>
                <a:lnTo>
                  <a:pt x="2251075" y="901700"/>
                </a:lnTo>
                <a:lnTo>
                  <a:pt x="2254250" y="917575"/>
                </a:lnTo>
                <a:lnTo>
                  <a:pt x="2254250" y="930275"/>
                </a:lnTo>
                <a:lnTo>
                  <a:pt x="2251075" y="955675"/>
                </a:lnTo>
                <a:lnTo>
                  <a:pt x="2251075" y="958850"/>
                </a:lnTo>
                <a:lnTo>
                  <a:pt x="2254250" y="962025"/>
                </a:lnTo>
                <a:lnTo>
                  <a:pt x="2257425" y="955675"/>
                </a:lnTo>
                <a:lnTo>
                  <a:pt x="2273300" y="942975"/>
                </a:lnTo>
                <a:lnTo>
                  <a:pt x="2292350" y="933450"/>
                </a:lnTo>
                <a:lnTo>
                  <a:pt x="2311400" y="930275"/>
                </a:lnTo>
                <a:lnTo>
                  <a:pt x="2327275" y="930275"/>
                </a:lnTo>
                <a:lnTo>
                  <a:pt x="2339975" y="930275"/>
                </a:lnTo>
                <a:lnTo>
                  <a:pt x="2349500" y="933450"/>
                </a:lnTo>
                <a:lnTo>
                  <a:pt x="2349500" y="939800"/>
                </a:lnTo>
                <a:lnTo>
                  <a:pt x="2346325" y="942975"/>
                </a:lnTo>
                <a:lnTo>
                  <a:pt x="2343150" y="946150"/>
                </a:lnTo>
                <a:lnTo>
                  <a:pt x="2339975" y="952500"/>
                </a:lnTo>
                <a:lnTo>
                  <a:pt x="2333625" y="962025"/>
                </a:lnTo>
                <a:lnTo>
                  <a:pt x="2324100" y="977900"/>
                </a:lnTo>
                <a:lnTo>
                  <a:pt x="2311400" y="987425"/>
                </a:lnTo>
                <a:lnTo>
                  <a:pt x="2305050" y="990600"/>
                </a:lnTo>
                <a:lnTo>
                  <a:pt x="2305050" y="993775"/>
                </a:lnTo>
                <a:lnTo>
                  <a:pt x="2308225" y="996950"/>
                </a:lnTo>
                <a:lnTo>
                  <a:pt x="2320925" y="1009650"/>
                </a:lnTo>
                <a:lnTo>
                  <a:pt x="2327275" y="1016000"/>
                </a:lnTo>
                <a:lnTo>
                  <a:pt x="2327275" y="1019175"/>
                </a:lnTo>
                <a:lnTo>
                  <a:pt x="2327275" y="1025525"/>
                </a:lnTo>
                <a:lnTo>
                  <a:pt x="2324100" y="1031875"/>
                </a:lnTo>
                <a:lnTo>
                  <a:pt x="2317750" y="1041400"/>
                </a:lnTo>
                <a:lnTo>
                  <a:pt x="2308225" y="1047750"/>
                </a:lnTo>
                <a:lnTo>
                  <a:pt x="2286000" y="1060450"/>
                </a:lnTo>
                <a:lnTo>
                  <a:pt x="2263775" y="1069975"/>
                </a:lnTo>
                <a:lnTo>
                  <a:pt x="2247900" y="1073150"/>
                </a:lnTo>
                <a:lnTo>
                  <a:pt x="2235200" y="1073150"/>
                </a:lnTo>
                <a:lnTo>
                  <a:pt x="2225675" y="1082675"/>
                </a:lnTo>
                <a:lnTo>
                  <a:pt x="2197100" y="1111250"/>
                </a:lnTo>
                <a:lnTo>
                  <a:pt x="2168525" y="1133475"/>
                </a:lnTo>
                <a:lnTo>
                  <a:pt x="2136775" y="1155700"/>
                </a:lnTo>
                <a:lnTo>
                  <a:pt x="2108200" y="1171575"/>
                </a:lnTo>
                <a:lnTo>
                  <a:pt x="2105025" y="1174750"/>
                </a:lnTo>
                <a:lnTo>
                  <a:pt x="2111375" y="1174750"/>
                </a:lnTo>
                <a:lnTo>
                  <a:pt x="2136775" y="1162050"/>
                </a:lnTo>
                <a:lnTo>
                  <a:pt x="2162175" y="1149350"/>
                </a:lnTo>
                <a:lnTo>
                  <a:pt x="2190750" y="1143000"/>
                </a:lnTo>
                <a:lnTo>
                  <a:pt x="2206625" y="1143000"/>
                </a:lnTo>
                <a:lnTo>
                  <a:pt x="2219325" y="1146175"/>
                </a:lnTo>
                <a:lnTo>
                  <a:pt x="2225675" y="1155700"/>
                </a:lnTo>
                <a:lnTo>
                  <a:pt x="2225675" y="1162050"/>
                </a:lnTo>
                <a:lnTo>
                  <a:pt x="2222500" y="1168400"/>
                </a:lnTo>
                <a:lnTo>
                  <a:pt x="2222500" y="1174750"/>
                </a:lnTo>
                <a:lnTo>
                  <a:pt x="2222500" y="1177925"/>
                </a:lnTo>
                <a:lnTo>
                  <a:pt x="2228850" y="1184275"/>
                </a:lnTo>
                <a:lnTo>
                  <a:pt x="2235200" y="1190625"/>
                </a:lnTo>
                <a:lnTo>
                  <a:pt x="2241550" y="1203325"/>
                </a:lnTo>
                <a:lnTo>
                  <a:pt x="2244725" y="1212850"/>
                </a:lnTo>
                <a:lnTo>
                  <a:pt x="2247900" y="1222375"/>
                </a:lnTo>
                <a:lnTo>
                  <a:pt x="2244725" y="1231900"/>
                </a:lnTo>
                <a:lnTo>
                  <a:pt x="2241550" y="1235075"/>
                </a:lnTo>
                <a:lnTo>
                  <a:pt x="2238375" y="1231900"/>
                </a:lnTo>
                <a:lnTo>
                  <a:pt x="2235200" y="1228725"/>
                </a:lnTo>
                <a:lnTo>
                  <a:pt x="2232025" y="1222375"/>
                </a:lnTo>
                <a:lnTo>
                  <a:pt x="2225675" y="1216025"/>
                </a:lnTo>
                <a:lnTo>
                  <a:pt x="2216150" y="1212850"/>
                </a:lnTo>
                <a:lnTo>
                  <a:pt x="2206625" y="1209675"/>
                </a:lnTo>
                <a:lnTo>
                  <a:pt x="2200275" y="1212850"/>
                </a:lnTo>
                <a:lnTo>
                  <a:pt x="2193925" y="1216025"/>
                </a:lnTo>
                <a:lnTo>
                  <a:pt x="2190750" y="1225550"/>
                </a:lnTo>
                <a:lnTo>
                  <a:pt x="2193925" y="1231900"/>
                </a:lnTo>
                <a:lnTo>
                  <a:pt x="2197100" y="1238250"/>
                </a:lnTo>
                <a:lnTo>
                  <a:pt x="2197100" y="1241425"/>
                </a:lnTo>
                <a:lnTo>
                  <a:pt x="2193925" y="1247775"/>
                </a:lnTo>
                <a:lnTo>
                  <a:pt x="2187575" y="1250950"/>
                </a:lnTo>
                <a:lnTo>
                  <a:pt x="2178050" y="1254125"/>
                </a:lnTo>
                <a:lnTo>
                  <a:pt x="2165350" y="1254125"/>
                </a:lnTo>
                <a:lnTo>
                  <a:pt x="2152650" y="1250950"/>
                </a:lnTo>
                <a:lnTo>
                  <a:pt x="2136775" y="1247775"/>
                </a:lnTo>
                <a:lnTo>
                  <a:pt x="2111375" y="1235075"/>
                </a:lnTo>
                <a:lnTo>
                  <a:pt x="2089150" y="1219200"/>
                </a:lnTo>
                <a:lnTo>
                  <a:pt x="2076450" y="1209675"/>
                </a:lnTo>
                <a:lnTo>
                  <a:pt x="2063750" y="1200150"/>
                </a:lnTo>
                <a:lnTo>
                  <a:pt x="2051050" y="1196975"/>
                </a:lnTo>
                <a:lnTo>
                  <a:pt x="2038350" y="1193800"/>
                </a:lnTo>
                <a:lnTo>
                  <a:pt x="2019300" y="1184275"/>
                </a:lnTo>
                <a:lnTo>
                  <a:pt x="2009775" y="1177925"/>
                </a:lnTo>
                <a:lnTo>
                  <a:pt x="2006600" y="1171575"/>
                </a:lnTo>
                <a:lnTo>
                  <a:pt x="2028825" y="1165225"/>
                </a:lnTo>
                <a:lnTo>
                  <a:pt x="2047875" y="1155700"/>
                </a:lnTo>
                <a:lnTo>
                  <a:pt x="2060575" y="1146175"/>
                </a:lnTo>
                <a:lnTo>
                  <a:pt x="2066925" y="1133475"/>
                </a:lnTo>
                <a:lnTo>
                  <a:pt x="2070100" y="1120775"/>
                </a:lnTo>
                <a:lnTo>
                  <a:pt x="2070100" y="1108075"/>
                </a:lnTo>
                <a:lnTo>
                  <a:pt x="2066925" y="1089025"/>
                </a:lnTo>
                <a:lnTo>
                  <a:pt x="2063750" y="1076325"/>
                </a:lnTo>
                <a:lnTo>
                  <a:pt x="2063750" y="1063625"/>
                </a:lnTo>
                <a:lnTo>
                  <a:pt x="2063750" y="1050925"/>
                </a:lnTo>
                <a:lnTo>
                  <a:pt x="2070100" y="1041400"/>
                </a:lnTo>
                <a:lnTo>
                  <a:pt x="2076450" y="1031875"/>
                </a:lnTo>
                <a:lnTo>
                  <a:pt x="2082800" y="1031875"/>
                </a:lnTo>
                <a:lnTo>
                  <a:pt x="2089150" y="1035050"/>
                </a:lnTo>
                <a:lnTo>
                  <a:pt x="2092325" y="1038225"/>
                </a:lnTo>
                <a:lnTo>
                  <a:pt x="2098675" y="1041400"/>
                </a:lnTo>
                <a:lnTo>
                  <a:pt x="2101850" y="1038225"/>
                </a:lnTo>
                <a:lnTo>
                  <a:pt x="2105025" y="1025525"/>
                </a:lnTo>
                <a:lnTo>
                  <a:pt x="2111375" y="1019175"/>
                </a:lnTo>
                <a:lnTo>
                  <a:pt x="2117725" y="1012825"/>
                </a:lnTo>
                <a:lnTo>
                  <a:pt x="2127250" y="1006475"/>
                </a:lnTo>
                <a:lnTo>
                  <a:pt x="2127250" y="996950"/>
                </a:lnTo>
                <a:lnTo>
                  <a:pt x="2127250" y="987425"/>
                </a:lnTo>
                <a:lnTo>
                  <a:pt x="2124075" y="977900"/>
                </a:lnTo>
                <a:lnTo>
                  <a:pt x="2120900" y="971550"/>
                </a:lnTo>
                <a:lnTo>
                  <a:pt x="2124075" y="968375"/>
                </a:lnTo>
                <a:lnTo>
                  <a:pt x="2127250" y="968375"/>
                </a:lnTo>
                <a:lnTo>
                  <a:pt x="2130425" y="968375"/>
                </a:lnTo>
                <a:lnTo>
                  <a:pt x="2139950" y="977900"/>
                </a:lnTo>
                <a:lnTo>
                  <a:pt x="2152650" y="993775"/>
                </a:lnTo>
                <a:lnTo>
                  <a:pt x="2155825" y="1006475"/>
                </a:lnTo>
                <a:lnTo>
                  <a:pt x="2155825" y="1016000"/>
                </a:lnTo>
                <a:lnTo>
                  <a:pt x="2155825" y="1028700"/>
                </a:lnTo>
                <a:lnTo>
                  <a:pt x="2152650" y="1038225"/>
                </a:lnTo>
                <a:lnTo>
                  <a:pt x="2146300" y="1050925"/>
                </a:lnTo>
                <a:lnTo>
                  <a:pt x="2146300" y="1057275"/>
                </a:lnTo>
                <a:lnTo>
                  <a:pt x="2152650" y="1060450"/>
                </a:lnTo>
                <a:lnTo>
                  <a:pt x="2155825" y="1069975"/>
                </a:lnTo>
                <a:lnTo>
                  <a:pt x="2159000" y="1079500"/>
                </a:lnTo>
                <a:lnTo>
                  <a:pt x="2162175" y="1095375"/>
                </a:lnTo>
                <a:lnTo>
                  <a:pt x="2159000" y="1111250"/>
                </a:lnTo>
                <a:lnTo>
                  <a:pt x="2149475" y="1123950"/>
                </a:lnTo>
                <a:lnTo>
                  <a:pt x="2133600" y="1136650"/>
                </a:lnTo>
                <a:lnTo>
                  <a:pt x="2111375" y="1152525"/>
                </a:lnTo>
                <a:lnTo>
                  <a:pt x="2105025" y="1158875"/>
                </a:lnTo>
                <a:lnTo>
                  <a:pt x="2111375" y="1158875"/>
                </a:lnTo>
                <a:lnTo>
                  <a:pt x="2124075" y="1149350"/>
                </a:lnTo>
                <a:lnTo>
                  <a:pt x="2149475" y="1130300"/>
                </a:lnTo>
                <a:lnTo>
                  <a:pt x="2162175" y="1117600"/>
                </a:lnTo>
                <a:lnTo>
                  <a:pt x="2171700" y="1104900"/>
                </a:lnTo>
                <a:lnTo>
                  <a:pt x="2181225" y="1085850"/>
                </a:lnTo>
                <a:lnTo>
                  <a:pt x="2187575" y="1069975"/>
                </a:lnTo>
                <a:lnTo>
                  <a:pt x="2190750" y="1050925"/>
                </a:lnTo>
                <a:lnTo>
                  <a:pt x="2190750" y="1038225"/>
                </a:lnTo>
                <a:lnTo>
                  <a:pt x="2184400" y="1025525"/>
                </a:lnTo>
                <a:lnTo>
                  <a:pt x="2171700" y="1012825"/>
                </a:lnTo>
                <a:lnTo>
                  <a:pt x="2162175" y="996950"/>
                </a:lnTo>
                <a:lnTo>
                  <a:pt x="2152650" y="981075"/>
                </a:lnTo>
                <a:lnTo>
                  <a:pt x="2149475" y="968375"/>
                </a:lnTo>
                <a:lnTo>
                  <a:pt x="2149475" y="952500"/>
                </a:lnTo>
                <a:lnTo>
                  <a:pt x="2149475" y="942975"/>
                </a:lnTo>
                <a:lnTo>
                  <a:pt x="2152650" y="936625"/>
                </a:lnTo>
                <a:lnTo>
                  <a:pt x="2159000" y="936625"/>
                </a:lnTo>
                <a:lnTo>
                  <a:pt x="2162175" y="936625"/>
                </a:lnTo>
                <a:lnTo>
                  <a:pt x="2168525" y="933450"/>
                </a:lnTo>
                <a:lnTo>
                  <a:pt x="2171700" y="927100"/>
                </a:lnTo>
                <a:lnTo>
                  <a:pt x="2178050" y="908050"/>
                </a:lnTo>
                <a:lnTo>
                  <a:pt x="2187575" y="892175"/>
                </a:lnTo>
                <a:lnTo>
                  <a:pt x="2193925" y="882650"/>
                </a:lnTo>
                <a:lnTo>
                  <a:pt x="2197100" y="885825"/>
                </a:lnTo>
                <a:lnTo>
                  <a:pt x="2200275" y="889000"/>
                </a:lnTo>
                <a:lnTo>
                  <a:pt x="2200275" y="895350"/>
                </a:lnTo>
                <a:lnTo>
                  <a:pt x="2203450" y="898525"/>
                </a:lnTo>
                <a:lnTo>
                  <a:pt x="2212975" y="908050"/>
                </a:lnTo>
                <a:lnTo>
                  <a:pt x="2222500" y="920750"/>
                </a:lnTo>
                <a:lnTo>
                  <a:pt x="2228850" y="927100"/>
                </a:lnTo>
                <a:lnTo>
                  <a:pt x="2232025" y="933450"/>
                </a:lnTo>
                <a:lnTo>
                  <a:pt x="2232025" y="939800"/>
                </a:lnTo>
                <a:lnTo>
                  <a:pt x="2235200" y="939800"/>
                </a:lnTo>
                <a:lnTo>
                  <a:pt x="2238375" y="930275"/>
                </a:lnTo>
                <a:lnTo>
                  <a:pt x="2238375" y="917575"/>
                </a:lnTo>
                <a:lnTo>
                  <a:pt x="2235200" y="901700"/>
                </a:lnTo>
                <a:lnTo>
                  <a:pt x="2228850" y="889000"/>
                </a:lnTo>
                <a:lnTo>
                  <a:pt x="2222500" y="873125"/>
                </a:lnTo>
                <a:lnTo>
                  <a:pt x="2212975" y="860425"/>
                </a:lnTo>
                <a:lnTo>
                  <a:pt x="2203450" y="850900"/>
                </a:lnTo>
                <a:lnTo>
                  <a:pt x="2190750" y="847725"/>
                </a:lnTo>
                <a:lnTo>
                  <a:pt x="2174875" y="844550"/>
                </a:lnTo>
                <a:lnTo>
                  <a:pt x="2162175" y="847725"/>
                </a:lnTo>
                <a:lnTo>
                  <a:pt x="2149475" y="844550"/>
                </a:lnTo>
                <a:lnTo>
                  <a:pt x="2136775" y="838200"/>
                </a:lnTo>
                <a:lnTo>
                  <a:pt x="2133600" y="831850"/>
                </a:lnTo>
                <a:lnTo>
                  <a:pt x="2130425" y="825500"/>
                </a:lnTo>
                <a:lnTo>
                  <a:pt x="2130425" y="815975"/>
                </a:lnTo>
                <a:lnTo>
                  <a:pt x="2130425" y="809625"/>
                </a:lnTo>
                <a:lnTo>
                  <a:pt x="2139950" y="803275"/>
                </a:lnTo>
                <a:lnTo>
                  <a:pt x="2149475" y="796925"/>
                </a:lnTo>
                <a:lnTo>
                  <a:pt x="2159000" y="796925"/>
                </a:lnTo>
                <a:lnTo>
                  <a:pt x="2165350" y="796925"/>
                </a:lnTo>
                <a:lnTo>
                  <a:pt x="2165350" y="793750"/>
                </a:lnTo>
                <a:lnTo>
                  <a:pt x="2162175" y="790575"/>
                </a:lnTo>
                <a:lnTo>
                  <a:pt x="2146300" y="781050"/>
                </a:lnTo>
                <a:lnTo>
                  <a:pt x="2133600" y="781050"/>
                </a:lnTo>
                <a:lnTo>
                  <a:pt x="2124075" y="781050"/>
                </a:lnTo>
                <a:lnTo>
                  <a:pt x="2114550" y="781050"/>
                </a:lnTo>
                <a:lnTo>
                  <a:pt x="2108200" y="787400"/>
                </a:lnTo>
                <a:lnTo>
                  <a:pt x="2101850" y="796925"/>
                </a:lnTo>
                <a:lnTo>
                  <a:pt x="2101850" y="806450"/>
                </a:lnTo>
                <a:lnTo>
                  <a:pt x="2098675" y="822325"/>
                </a:lnTo>
                <a:lnTo>
                  <a:pt x="2095500" y="831850"/>
                </a:lnTo>
                <a:lnTo>
                  <a:pt x="2085975" y="844550"/>
                </a:lnTo>
                <a:lnTo>
                  <a:pt x="2076450" y="857250"/>
                </a:lnTo>
                <a:lnTo>
                  <a:pt x="2066925" y="863600"/>
                </a:lnTo>
                <a:lnTo>
                  <a:pt x="2060575" y="863600"/>
                </a:lnTo>
                <a:lnTo>
                  <a:pt x="2047875" y="863600"/>
                </a:lnTo>
                <a:lnTo>
                  <a:pt x="2038350" y="860425"/>
                </a:lnTo>
                <a:lnTo>
                  <a:pt x="2032000" y="854075"/>
                </a:lnTo>
                <a:lnTo>
                  <a:pt x="2025650" y="850900"/>
                </a:lnTo>
                <a:lnTo>
                  <a:pt x="2019300" y="857250"/>
                </a:lnTo>
                <a:lnTo>
                  <a:pt x="2016125" y="866775"/>
                </a:lnTo>
                <a:lnTo>
                  <a:pt x="2016125" y="879475"/>
                </a:lnTo>
                <a:lnTo>
                  <a:pt x="2019300" y="892175"/>
                </a:lnTo>
                <a:lnTo>
                  <a:pt x="2025650" y="898525"/>
                </a:lnTo>
                <a:lnTo>
                  <a:pt x="2035175" y="901700"/>
                </a:lnTo>
                <a:lnTo>
                  <a:pt x="2044700" y="904875"/>
                </a:lnTo>
                <a:lnTo>
                  <a:pt x="2057400" y="904875"/>
                </a:lnTo>
                <a:lnTo>
                  <a:pt x="2063750" y="908050"/>
                </a:lnTo>
                <a:lnTo>
                  <a:pt x="2063750" y="914400"/>
                </a:lnTo>
                <a:lnTo>
                  <a:pt x="2057400" y="917575"/>
                </a:lnTo>
                <a:lnTo>
                  <a:pt x="2047875" y="920750"/>
                </a:lnTo>
                <a:lnTo>
                  <a:pt x="2041525" y="920750"/>
                </a:lnTo>
                <a:lnTo>
                  <a:pt x="2032000" y="917575"/>
                </a:lnTo>
                <a:lnTo>
                  <a:pt x="2022475" y="914400"/>
                </a:lnTo>
                <a:lnTo>
                  <a:pt x="2009775" y="898525"/>
                </a:lnTo>
                <a:lnTo>
                  <a:pt x="2000250" y="879475"/>
                </a:lnTo>
                <a:lnTo>
                  <a:pt x="1997075" y="857250"/>
                </a:lnTo>
                <a:lnTo>
                  <a:pt x="1997075" y="844550"/>
                </a:lnTo>
                <a:lnTo>
                  <a:pt x="2000250" y="831850"/>
                </a:lnTo>
                <a:lnTo>
                  <a:pt x="2006600" y="819150"/>
                </a:lnTo>
                <a:lnTo>
                  <a:pt x="2012950" y="806450"/>
                </a:lnTo>
                <a:lnTo>
                  <a:pt x="2025650" y="793750"/>
                </a:lnTo>
                <a:lnTo>
                  <a:pt x="2038350" y="781050"/>
                </a:lnTo>
                <a:lnTo>
                  <a:pt x="2054225" y="771525"/>
                </a:lnTo>
                <a:lnTo>
                  <a:pt x="2070100" y="765175"/>
                </a:lnTo>
                <a:lnTo>
                  <a:pt x="2089150" y="762000"/>
                </a:lnTo>
                <a:lnTo>
                  <a:pt x="2108200" y="765175"/>
                </a:lnTo>
                <a:lnTo>
                  <a:pt x="2143125" y="771525"/>
                </a:lnTo>
                <a:lnTo>
                  <a:pt x="2168525" y="777875"/>
                </a:lnTo>
                <a:lnTo>
                  <a:pt x="2171700" y="781050"/>
                </a:lnTo>
                <a:lnTo>
                  <a:pt x="2178050" y="781050"/>
                </a:lnTo>
                <a:lnTo>
                  <a:pt x="2181225" y="777875"/>
                </a:lnTo>
                <a:lnTo>
                  <a:pt x="2181225" y="774700"/>
                </a:lnTo>
                <a:lnTo>
                  <a:pt x="2184400" y="758825"/>
                </a:lnTo>
                <a:lnTo>
                  <a:pt x="2190750" y="749300"/>
                </a:lnTo>
                <a:lnTo>
                  <a:pt x="2200275" y="739775"/>
                </a:lnTo>
                <a:close/>
                <a:moveTo>
                  <a:pt x="339725" y="581025"/>
                </a:moveTo>
                <a:lnTo>
                  <a:pt x="342900" y="581025"/>
                </a:lnTo>
                <a:lnTo>
                  <a:pt x="342900" y="584200"/>
                </a:lnTo>
                <a:lnTo>
                  <a:pt x="342900" y="590550"/>
                </a:lnTo>
                <a:lnTo>
                  <a:pt x="342900" y="600075"/>
                </a:lnTo>
                <a:lnTo>
                  <a:pt x="346075" y="609600"/>
                </a:lnTo>
                <a:lnTo>
                  <a:pt x="349250" y="619125"/>
                </a:lnTo>
                <a:lnTo>
                  <a:pt x="358775" y="628650"/>
                </a:lnTo>
                <a:lnTo>
                  <a:pt x="368300" y="638175"/>
                </a:lnTo>
                <a:lnTo>
                  <a:pt x="377825" y="654050"/>
                </a:lnTo>
                <a:lnTo>
                  <a:pt x="384175" y="669925"/>
                </a:lnTo>
                <a:lnTo>
                  <a:pt x="387350" y="682625"/>
                </a:lnTo>
                <a:lnTo>
                  <a:pt x="393700" y="708025"/>
                </a:lnTo>
                <a:lnTo>
                  <a:pt x="400050" y="723900"/>
                </a:lnTo>
                <a:lnTo>
                  <a:pt x="403225" y="730250"/>
                </a:lnTo>
                <a:lnTo>
                  <a:pt x="412750" y="730250"/>
                </a:lnTo>
                <a:lnTo>
                  <a:pt x="419100" y="733425"/>
                </a:lnTo>
                <a:lnTo>
                  <a:pt x="425450" y="736600"/>
                </a:lnTo>
                <a:lnTo>
                  <a:pt x="434975" y="749300"/>
                </a:lnTo>
                <a:lnTo>
                  <a:pt x="438150" y="758825"/>
                </a:lnTo>
                <a:lnTo>
                  <a:pt x="441325" y="765175"/>
                </a:lnTo>
                <a:lnTo>
                  <a:pt x="469900" y="784225"/>
                </a:lnTo>
                <a:lnTo>
                  <a:pt x="479425" y="787400"/>
                </a:lnTo>
                <a:lnTo>
                  <a:pt x="476250" y="781050"/>
                </a:lnTo>
                <a:lnTo>
                  <a:pt x="469900" y="762000"/>
                </a:lnTo>
                <a:lnTo>
                  <a:pt x="469900" y="736600"/>
                </a:lnTo>
                <a:lnTo>
                  <a:pt x="469900" y="714375"/>
                </a:lnTo>
                <a:lnTo>
                  <a:pt x="476250" y="698500"/>
                </a:lnTo>
                <a:lnTo>
                  <a:pt x="479425" y="692150"/>
                </a:lnTo>
                <a:lnTo>
                  <a:pt x="482600" y="692150"/>
                </a:lnTo>
                <a:lnTo>
                  <a:pt x="485775" y="704850"/>
                </a:lnTo>
                <a:lnTo>
                  <a:pt x="488950" y="714375"/>
                </a:lnTo>
                <a:lnTo>
                  <a:pt x="492125" y="723900"/>
                </a:lnTo>
                <a:lnTo>
                  <a:pt x="504825" y="742950"/>
                </a:lnTo>
                <a:lnTo>
                  <a:pt x="508000" y="755650"/>
                </a:lnTo>
                <a:lnTo>
                  <a:pt x="508000" y="768350"/>
                </a:lnTo>
                <a:lnTo>
                  <a:pt x="504825" y="793750"/>
                </a:lnTo>
                <a:lnTo>
                  <a:pt x="504825" y="803275"/>
                </a:lnTo>
                <a:lnTo>
                  <a:pt x="504825" y="809625"/>
                </a:lnTo>
                <a:lnTo>
                  <a:pt x="511175" y="815975"/>
                </a:lnTo>
                <a:lnTo>
                  <a:pt x="542925" y="854075"/>
                </a:lnTo>
                <a:lnTo>
                  <a:pt x="555625" y="873125"/>
                </a:lnTo>
                <a:lnTo>
                  <a:pt x="568325" y="895350"/>
                </a:lnTo>
                <a:lnTo>
                  <a:pt x="577850" y="917575"/>
                </a:lnTo>
                <a:lnTo>
                  <a:pt x="590550" y="946150"/>
                </a:lnTo>
                <a:lnTo>
                  <a:pt x="600075" y="977900"/>
                </a:lnTo>
                <a:lnTo>
                  <a:pt x="609600" y="1012825"/>
                </a:lnTo>
                <a:lnTo>
                  <a:pt x="603250" y="1022350"/>
                </a:lnTo>
                <a:lnTo>
                  <a:pt x="596900" y="1028700"/>
                </a:lnTo>
                <a:lnTo>
                  <a:pt x="577850" y="971550"/>
                </a:lnTo>
                <a:lnTo>
                  <a:pt x="555625" y="914400"/>
                </a:lnTo>
                <a:lnTo>
                  <a:pt x="542925" y="892175"/>
                </a:lnTo>
                <a:lnTo>
                  <a:pt x="530225" y="869950"/>
                </a:lnTo>
                <a:lnTo>
                  <a:pt x="514350" y="850900"/>
                </a:lnTo>
                <a:lnTo>
                  <a:pt x="498475" y="835025"/>
                </a:lnTo>
                <a:lnTo>
                  <a:pt x="492125" y="828675"/>
                </a:lnTo>
                <a:lnTo>
                  <a:pt x="479425" y="822325"/>
                </a:lnTo>
                <a:lnTo>
                  <a:pt x="466725" y="819150"/>
                </a:lnTo>
                <a:lnTo>
                  <a:pt x="450850" y="822325"/>
                </a:lnTo>
                <a:lnTo>
                  <a:pt x="434975" y="828675"/>
                </a:lnTo>
                <a:lnTo>
                  <a:pt x="422275" y="828675"/>
                </a:lnTo>
                <a:lnTo>
                  <a:pt x="409575" y="828675"/>
                </a:lnTo>
                <a:lnTo>
                  <a:pt x="400050" y="825500"/>
                </a:lnTo>
                <a:lnTo>
                  <a:pt x="390525" y="822325"/>
                </a:lnTo>
                <a:lnTo>
                  <a:pt x="384175" y="822325"/>
                </a:lnTo>
                <a:lnTo>
                  <a:pt x="374650" y="825500"/>
                </a:lnTo>
                <a:lnTo>
                  <a:pt x="371475" y="828675"/>
                </a:lnTo>
                <a:lnTo>
                  <a:pt x="365125" y="831850"/>
                </a:lnTo>
                <a:lnTo>
                  <a:pt x="361950" y="828675"/>
                </a:lnTo>
                <a:lnTo>
                  <a:pt x="361950" y="825500"/>
                </a:lnTo>
                <a:lnTo>
                  <a:pt x="365125" y="815975"/>
                </a:lnTo>
                <a:lnTo>
                  <a:pt x="374650" y="809625"/>
                </a:lnTo>
                <a:lnTo>
                  <a:pt x="390525" y="800100"/>
                </a:lnTo>
                <a:lnTo>
                  <a:pt x="406400" y="796925"/>
                </a:lnTo>
                <a:lnTo>
                  <a:pt x="425450" y="796925"/>
                </a:lnTo>
                <a:lnTo>
                  <a:pt x="460375" y="803275"/>
                </a:lnTo>
                <a:lnTo>
                  <a:pt x="479425" y="812800"/>
                </a:lnTo>
                <a:lnTo>
                  <a:pt x="482600" y="812800"/>
                </a:lnTo>
                <a:lnTo>
                  <a:pt x="482600" y="809625"/>
                </a:lnTo>
                <a:lnTo>
                  <a:pt x="476250" y="803275"/>
                </a:lnTo>
                <a:lnTo>
                  <a:pt x="434975" y="771525"/>
                </a:lnTo>
                <a:lnTo>
                  <a:pt x="428625" y="771525"/>
                </a:lnTo>
                <a:lnTo>
                  <a:pt x="422275" y="771525"/>
                </a:lnTo>
                <a:lnTo>
                  <a:pt x="412750" y="771525"/>
                </a:lnTo>
                <a:lnTo>
                  <a:pt x="406400" y="771525"/>
                </a:lnTo>
                <a:lnTo>
                  <a:pt x="387350" y="762000"/>
                </a:lnTo>
                <a:lnTo>
                  <a:pt x="371475" y="758825"/>
                </a:lnTo>
                <a:lnTo>
                  <a:pt x="358775" y="758825"/>
                </a:lnTo>
                <a:lnTo>
                  <a:pt x="336550" y="762000"/>
                </a:lnTo>
                <a:lnTo>
                  <a:pt x="320675" y="768350"/>
                </a:lnTo>
                <a:lnTo>
                  <a:pt x="304800" y="774700"/>
                </a:lnTo>
                <a:lnTo>
                  <a:pt x="292100" y="777875"/>
                </a:lnTo>
                <a:lnTo>
                  <a:pt x="260350" y="781050"/>
                </a:lnTo>
                <a:lnTo>
                  <a:pt x="238125" y="774700"/>
                </a:lnTo>
                <a:lnTo>
                  <a:pt x="228600" y="774700"/>
                </a:lnTo>
                <a:lnTo>
                  <a:pt x="215900" y="774700"/>
                </a:lnTo>
                <a:lnTo>
                  <a:pt x="206375" y="777875"/>
                </a:lnTo>
                <a:lnTo>
                  <a:pt x="200025" y="784225"/>
                </a:lnTo>
                <a:lnTo>
                  <a:pt x="196850" y="787400"/>
                </a:lnTo>
                <a:lnTo>
                  <a:pt x="190500" y="784225"/>
                </a:lnTo>
                <a:lnTo>
                  <a:pt x="190500" y="781050"/>
                </a:lnTo>
                <a:lnTo>
                  <a:pt x="196850" y="771525"/>
                </a:lnTo>
                <a:lnTo>
                  <a:pt x="209550" y="758825"/>
                </a:lnTo>
                <a:lnTo>
                  <a:pt x="228600" y="746125"/>
                </a:lnTo>
                <a:lnTo>
                  <a:pt x="254000" y="736600"/>
                </a:lnTo>
                <a:lnTo>
                  <a:pt x="266700" y="733425"/>
                </a:lnTo>
                <a:lnTo>
                  <a:pt x="282575" y="733425"/>
                </a:lnTo>
                <a:lnTo>
                  <a:pt x="314325" y="736600"/>
                </a:lnTo>
                <a:lnTo>
                  <a:pt x="346075" y="742950"/>
                </a:lnTo>
                <a:lnTo>
                  <a:pt x="387350" y="752475"/>
                </a:lnTo>
                <a:lnTo>
                  <a:pt x="390525" y="752475"/>
                </a:lnTo>
                <a:lnTo>
                  <a:pt x="393700" y="749300"/>
                </a:lnTo>
                <a:lnTo>
                  <a:pt x="393700" y="746125"/>
                </a:lnTo>
                <a:lnTo>
                  <a:pt x="393700" y="742950"/>
                </a:lnTo>
                <a:lnTo>
                  <a:pt x="390525" y="736600"/>
                </a:lnTo>
                <a:lnTo>
                  <a:pt x="371475" y="717550"/>
                </a:lnTo>
                <a:lnTo>
                  <a:pt x="355600" y="701675"/>
                </a:lnTo>
                <a:lnTo>
                  <a:pt x="346075" y="685800"/>
                </a:lnTo>
                <a:lnTo>
                  <a:pt x="336550" y="663575"/>
                </a:lnTo>
                <a:lnTo>
                  <a:pt x="330200" y="635000"/>
                </a:lnTo>
                <a:lnTo>
                  <a:pt x="330200" y="612775"/>
                </a:lnTo>
                <a:lnTo>
                  <a:pt x="336550" y="587375"/>
                </a:lnTo>
                <a:close/>
                <a:moveTo>
                  <a:pt x="279400" y="377825"/>
                </a:moveTo>
                <a:lnTo>
                  <a:pt x="298450" y="377825"/>
                </a:lnTo>
                <a:lnTo>
                  <a:pt x="314325" y="384175"/>
                </a:lnTo>
                <a:lnTo>
                  <a:pt x="330200" y="393700"/>
                </a:lnTo>
                <a:lnTo>
                  <a:pt x="342900" y="406400"/>
                </a:lnTo>
                <a:lnTo>
                  <a:pt x="352425" y="419100"/>
                </a:lnTo>
                <a:lnTo>
                  <a:pt x="358775" y="434975"/>
                </a:lnTo>
                <a:lnTo>
                  <a:pt x="365125" y="450850"/>
                </a:lnTo>
                <a:lnTo>
                  <a:pt x="365125" y="466725"/>
                </a:lnTo>
                <a:lnTo>
                  <a:pt x="365125" y="479425"/>
                </a:lnTo>
                <a:lnTo>
                  <a:pt x="361950" y="495300"/>
                </a:lnTo>
                <a:lnTo>
                  <a:pt x="355600" y="504825"/>
                </a:lnTo>
                <a:lnTo>
                  <a:pt x="346075" y="517525"/>
                </a:lnTo>
                <a:lnTo>
                  <a:pt x="336550" y="523875"/>
                </a:lnTo>
                <a:lnTo>
                  <a:pt x="327025" y="530225"/>
                </a:lnTo>
                <a:lnTo>
                  <a:pt x="314325" y="533400"/>
                </a:lnTo>
                <a:lnTo>
                  <a:pt x="301625" y="533400"/>
                </a:lnTo>
                <a:lnTo>
                  <a:pt x="282575" y="533400"/>
                </a:lnTo>
                <a:lnTo>
                  <a:pt x="266700" y="523875"/>
                </a:lnTo>
                <a:lnTo>
                  <a:pt x="257175" y="514350"/>
                </a:lnTo>
                <a:lnTo>
                  <a:pt x="254000" y="498475"/>
                </a:lnTo>
                <a:lnTo>
                  <a:pt x="257175" y="488950"/>
                </a:lnTo>
                <a:lnTo>
                  <a:pt x="260350" y="482600"/>
                </a:lnTo>
                <a:lnTo>
                  <a:pt x="266700" y="479425"/>
                </a:lnTo>
                <a:lnTo>
                  <a:pt x="273050" y="479425"/>
                </a:lnTo>
                <a:lnTo>
                  <a:pt x="279400" y="482600"/>
                </a:lnTo>
                <a:lnTo>
                  <a:pt x="282575" y="485775"/>
                </a:lnTo>
                <a:lnTo>
                  <a:pt x="285750" y="492125"/>
                </a:lnTo>
                <a:lnTo>
                  <a:pt x="285750" y="498475"/>
                </a:lnTo>
                <a:lnTo>
                  <a:pt x="285750" y="508000"/>
                </a:lnTo>
                <a:lnTo>
                  <a:pt x="288925" y="514350"/>
                </a:lnTo>
                <a:lnTo>
                  <a:pt x="295275" y="520700"/>
                </a:lnTo>
                <a:lnTo>
                  <a:pt x="307975" y="523875"/>
                </a:lnTo>
                <a:lnTo>
                  <a:pt x="314325" y="520700"/>
                </a:lnTo>
                <a:lnTo>
                  <a:pt x="323850" y="517525"/>
                </a:lnTo>
                <a:lnTo>
                  <a:pt x="339725" y="504825"/>
                </a:lnTo>
                <a:lnTo>
                  <a:pt x="346075" y="498475"/>
                </a:lnTo>
                <a:lnTo>
                  <a:pt x="352425" y="488950"/>
                </a:lnTo>
                <a:lnTo>
                  <a:pt x="355600" y="476250"/>
                </a:lnTo>
                <a:lnTo>
                  <a:pt x="358775" y="463550"/>
                </a:lnTo>
                <a:lnTo>
                  <a:pt x="355600" y="450850"/>
                </a:lnTo>
                <a:lnTo>
                  <a:pt x="352425" y="438150"/>
                </a:lnTo>
                <a:lnTo>
                  <a:pt x="346075" y="425450"/>
                </a:lnTo>
                <a:lnTo>
                  <a:pt x="336550" y="412750"/>
                </a:lnTo>
                <a:lnTo>
                  <a:pt x="323850" y="400050"/>
                </a:lnTo>
                <a:lnTo>
                  <a:pt x="311150" y="393700"/>
                </a:lnTo>
                <a:lnTo>
                  <a:pt x="295275" y="387350"/>
                </a:lnTo>
                <a:lnTo>
                  <a:pt x="279400" y="384175"/>
                </a:lnTo>
                <a:lnTo>
                  <a:pt x="263525" y="387350"/>
                </a:lnTo>
                <a:lnTo>
                  <a:pt x="244475" y="393700"/>
                </a:lnTo>
                <a:lnTo>
                  <a:pt x="228600" y="406400"/>
                </a:lnTo>
                <a:lnTo>
                  <a:pt x="215900" y="422275"/>
                </a:lnTo>
                <a:lnTo>
                  <a:pt x="222250" y="431800"/>
                </a:lnTo>
                <a:lnTo>
                  <a:pt x="222250" y="441325"/>
                </a:lnTo>
                <a:lnTo>
                  <a:pt x="222250" y="450850"/>
                </a:lnTo>
                <a:lnTo>
                  <a:pt x="215900" y="457200"/>
                </a:lnTo>
                <a:lnTo>
                  <a:pt x="209550" y="463550"/>
                </a:lnTo>
                <a:lnTo>
                  <a:pt x="200025" y="463550"/>
                </a:lnTo>
                <a:lnTo>
                  <a:pt x="191690" y="463550"/>
                </a:lnTo>
                <a:lnTo>
                  <a:pt x="190500" y="466725"/>
                </a:lnTo>
                <a:lnTo>
                  <a:pt x="184555" y="493476"/>
                </a:lnTo>
                <a:lnTo>
                  <a:pt x="193675" y="495300"/>
                </a:lnTo>
                <a:lnTo>
                  <a:pt x="203200" y="501650"/>
                </a:lnTo>
                <a:lnTo>
                  <a:pt x="209550" y="511175"/>
                </a:lnTo>
                <a:lnTo>
                  <a:pt x="212725" y="527050"/>
                </a:lnTo>
                <a:lnTo>
                  <a:pt x="209550" y="539750"/>
                </a:lnTo>
                <a:lnTo>
                  <a:pt x="203200" y="549275"/>
                </a:lnTo>
                <a:lnTo>
                  <a:pt x="193675" y="558800"/>
                </a:lnTo>
                <a:lnTo>
                  <a:pt x="187325" y="558800"/>
                </a:lnTo>
                <a:lnTo>
                  <a:pt x="190500" y="568325"/>
                </a:lnTo>
                <a:lnTo>
                  <a:pt x="200025" y="587375"/>
                </a:lnTo>
                <a:lnTo>
                  <a:pt x="212725" y="606425"/>
                </a:lnTo>
                <a:lnTo>
                  <a:pt x="224790" y="618490"/>
                </a:lnTo>
                <a:lnTo>
                  <a:pt x="228600" y="615950"/>
                </a:lnTo>
                <a:lnTo>
                  <a:pt x="231775" y="606425"/>
                </a:lnTo>
                <a:lnTo>
                  <a:pt x="234950" y="600075"/>
                </a:lnTo>
                <a:lnTo>
                  <a:pt x="234950" y="593725"/>
                </a:lnTo>
                <a:lnTo>
                  <a:pt x="231775" y="587375"/>
                </a:lnTo>
                <a:lnTo>
                  <a:pt x="225425" y="584200"/>
                </a:lnTo>
                <a:lnTo>
                  <a:pt x="212725" y="584200"/>
                </a:lnTo>
                <a:lnTo>
                  <a:pt x="206375" y="581025"/>
                </a:lnTo>
                <a:lnTo>
                  <a:pt x="209550" y="574675"/>
                </a:lnTo>
                <a:lnTo>
                  <a:pt x="212725" y="571500"/>
                </a:lnTo>
                <a:lnTo>
                  <a:pt x="222250" y="568325"/>
                </a:lnTo>
                <a:lnTo>
                  <a:pt x="238125" y="565150"/>
                </a:lnTo>
                <a:lnTo>
                  <a:pt x="244475" y="565150"/>
                </a:lnTo>
                <a:lnTo>
                  <a:pt x="254000" y="565150"/>
                </a:lnTo>
                <a:lnTo>
                  <a:pt x="263525" y="571500"/>
                </a:lnTo>
                <a:lnTo>
                  <a:pt x="269875" y="577850"/>
                </a:lnTo>
                <a:lnTo>
                  <a:pt x="276225" y="587375"/>
                </a:lnTo>
                <a:lnTo>
                  <a:pt x="279400" y="600075"/>
                </a:lnTo>
                <a:lnTo>
                  <a:pt x="282575" y="609600"/>
                </a:lnTo>
                <a:lnTo>
                  <a:pt x="279400" y="622300"/>
                </a:lnTo>
                <a:lnTo>
                  <a:pt x="273050" y="644525"/>
                </a:lnTo>
                <a:lnTo>
                  <a:pt x="263172" y="656873"/>
                </a:lnTo>
                <a:lnTo>
                  <a:pt x="263525" y="657225"/>
                </a:lnTo>
                <a:lnTo>
                  <a:pt x="288925" y="676275"/>
                </a:lnTo>
                <a:lnTo>
                  <a:pt x="320675" y="698500"/>
                </a:lnTo>
                <a:lnTo>
                  <a:pt x="355600" y="720725"/>
                </a:lnTo>
                <a:lnTo>
                  <a:pt x="384175" y="736600"/>
                </a:lnTo>
                <a:lnTo>
                  <a:pt x="390525" y="739775"/>
                </a:lnTo>
                <a:lnTo>
                  <a:pt x="393700" y="746125"/>
                </a:lnTo>
                <a:lnTo>
                  <a:pt x="390525" y="749300"/>
                </a:lnTo>
                <a:lnTo>
                  <a:pt x="384175" y="749300"/>
                </a:lnTo>
                <a:lnTo>
                  <a:pt x="355600" y="733425"/>
                </a:lnTo>
                <a:lnTo>
                  <a:pt x="320675" y="711200"/>
                </a:lnTo>
                <a:lnTo>
                  <a:pt x="288925" y="692150"/>
                </a:lnTo>
                <a:lnTo>
                  <a:pt x="266700" y="673100"/>
                </a:lnTo>
                <a:lnTo>
                  <a:pt x="255984" y="664766"/>
                </a:lnTo>
                <a:lnTo>
                  <a:pt x="254000" y="666750"/>
                </a:lnTo>
                <a:lnTo>
                  <a:pt x="244475" y="669925"/>
                </a:lnTo>
                <a:lnTo>
                  <a:pt x="219075" y="676275"/>
                </a:lnTo>
                <a:lnTo>
                  <a:pt x="206375" y="676275"/>
                </a:lnTo>
                <a:lnTo>
                  <a:pt x="196850" y="673100"/>
                </a:lnTo>
                <a:lnTo>
                  <a:pt x="184150" y="669925"/>
                </a:lnTo>
                <a:lnTo>
                  <a:pt x="174625" y="663575"/>
                </a:lnTo>
                <a:lnTo>
                  <a:pt x="168275" y="657225"/>
                </a:lnTo>
                <a:lnTo>
                  <a:pt x="165100" y="647700"/>
                </a:lnTo>
                <a:lnTo>
                  <a:pt x="158750" y="628650"/>
                </a:lnTo>
                <a:lnTo>
                  <a:pt x="161925" y="615950"/>
                </a:lnTo>
                <a:lnTo>
                  <a:pt x="165100" y="603250"/>
                </a:lnTo>
                <a:lnTo>
                  <a:pt x="171450" y="600075"/>
                </a:lnTo>
                <a:lnTo>
                  <a:pt x="177800" y="596900"/>
                </a:lnTo>
                <a:lnTo>
                  <a:pt x="177800" y="600075"/>
                </a:lnTo>
                <a:lnTo>
                  <a:pt x="177800" y="609600"/>
                </a:lnTo>
                <a:lnTo>
                  <a:pt x="177800" y="612775"/>
                </a:lnTo>
                <a:lnTo>
                  <a:pt x="180975" y="619125"/>
                </a:lnTo>
                <a:lnTo>
                  <a:pt x="190500" y="625475"/>
                </a:lnTo>
                <a:lnTo>
                  <a:pt x="196850" y="628650"/>
                </a:lnTo>
                <a:lnTo>
                  <a:pt x="206375" y="628650"/>
                </a:lnTo>
                <a:lnTo>
                  <a:pt x="212725" y="625475"/>
                </a:lnTo>
                <a:lnTo>
                  <a:pt x="214679" y="624498"/>
                </a:lnTo>
                <a:lnTo>
                  <a:pt x="212725" y="622300"/>
                </a:lnTo>
                <a:lnTo>
                  <a:pt x="193675" y="593725"/>
                </a:lnTo>
                <a:lnTo>
                  <a:pt x="184150" y="577850"/>
                </a:lnTo>
                <a:lnTo>
                  <a:pt x="177800" y="561975"/>
                </a:lnTo>
                <a:lnTo>
                  <a:pt x="177271" y="558800"/>
                </a:lnTo>
                <a:lnTo>
                  <a:pt x="165100" y="558800"/>
                </a:lnTo>
                <a:lnTo>
                  <a:pt x="155575" y="549275"/>
                </a:lnTo>
                <a:lnTo>
                  <a:pt x="149225" y="539750"/>
                </a:lnTo>
                <a:lnTo>
                  <a:pt x="146050" y="527050"/>
                </a:lnTo>
                <a:lnTo>
                  <a:pt x="149225" y="511175"/>
                </a:lnTo>
                <a:lnTo>
                  <a:pt x="155575" y="501650"/>
                </a:lnTo>
                <a:lnTo>
                  <a:pt x="165100" y="495300"/>
                </a:lnTo>
                <a:lnTo>
                  <a:pt x="175126" y="492794"/>
                </a:lnTo>
                <a:lnTo>
                  <a:pt x="180975" y="463550"/>
                </a:lnTo>
                <a:lnTo>
                  <a:pt x="182880" y="458470"/>
                </a:lnTo>
                <a:lnTo>
                  <a:pt x="180975" y="457200"/>
                </a:lnTo>
                <a:lnTo>
                  <a:pt x="177800" y="450850"/>
                </a:lnTo>
                <a:lnTo>
                  <a:pt x="174625" y="441325"/>
                </a:lnTo>
                <a:lnTo>
                  <a:pt x="177800" y="431800"/>
                </a:lnTo>
                <a:lnTo>
                  <a:pt x="180975" y="422275"/>
                </a:lnTo>
                <a:lnTo>
                  <a:pt x="190500" y="415925"/>
                </a:lnTo>
                <a:lnTo>
                  <a:pt x="200025" y="415925"/>
                </a:lnTo>
                <a:lnTo>
                  <a:pt x="206375" y="415925"/>
                </a:lnTo>
                <a:lnTo>
                  <a:pt x="222250" y="400050"/>
                </a:lnTo>
                <a:lnTo>
                  <a:pt x="241300" y="387350"/>
                </a:lnTo>
                <a:lnTo>
                  <a:pt x="260350" y="381000"/>
                </a:lnTo>
                <a:close/>
                <a:moveTo>
                  <a:pt x="1241181" y="362927"/>
                </a:moveTo>
                <a:lnTo>
                  <a:pt x="1257300" y="368300"/>
                </a:lnTo>
                <a:lnTo>
                  <a:pt x="1273175" y="377825"/>
                </a:lnTo>
                <a:lnTo>
                  <a:pt x="1276350" y="384175"/>
                </a:lnTo>
                <a:lnTo>
                  <a:pt x="1279525" y="390525"/>
                </a:lnTo>
                <a:lnTo>
                  <a:pt x="1279525" y="396875"/>
                </a:lnTo>
                <a:lnTo>
                  <a:pt x="1276350" y="403225"/>
                </a:lnTo>
                <a:lnTo>
                  <a:pt x="1270000" y="406400"/>
                </a:lnTo>
                <a:lnTo>
                  <a:pt x="1263650" y="406400"/>
                </a:lnTo>
                <a:lnTo>
                  <a:pt x="1257300" y="406400"/>
                </a:lnTo>
                <a:lnTo>
                  <a:pt x="1254125" y="403225"/>
                </a:lnTo>
                <a:lnTo>
                  <a:pt x="1241425" y="390525"/>
                </a:lnTo>
                <a:lnTo>
                  <a:pt x="1231900" y="371475"/>
                </a:lnTo>
                <a:lnTo>
                  <a:pt x="1231566" y="369804"/>
                </a:lnTo>
                <a:lnTo>
                  <a:pt x="1238250" y="371475"/>
                </a:lnTo>
                <a:lnTo>
                  <a:pt x="1245177" y="373784"/>
                </a:lnTo>
                <a:lnTo>
                  <a:pt x="1247775" y="384175"/>
                </a:lnTo>
                <a:lnTo>
                  <a:pt x="1254125" y="390525"/>
                </a:lnTo>
                <a:lnTo>
                  <a:pt x="1260475" y="396875"/>
                </a:lnTo>
                <a:lnTo>
                  <a:pt x="1266825" y="396875"/>
                </a:lnTo>
                <a:lnTo>
                  <a:pt x="1270000" y="396875"/>
                </a:lnTo>
                <a:lnTo>
                  <a:pt x="1266825" y="390525"/>
                </a:lnTo>
                <a:lnTo>
                  <a:pt x="1263650" y="384175"/>
                </a:lnTo>
                <a:lnTo>
                  <a:pt x="1247775" y="374650"/>
                </a:lnTo>
                <a:lnTo>
                  <a:pt x="1245177" y="373784"/>
                </a:lnTo>
                <a:lnTo>
                  <a:pt x="1244600" y="371475"/>
                </a:lnTo>
                <a:close/>
                <a:moveTo>
                  <a:pt x="1196975" y="361950"/>
                </a:moveTo>
                <a:lnTo>
                  <a:pt x="1219200" y="361950"/>
                </a:lnTo>
                <a:lnTo>
                  <a:pt x="1229995" y="361950"/>
                </a:lnTo>
                <a:lnTo>
                  <a:pt x="1231566" y="369804"/>
                </a:lnTo>
                <a:lnTo>
                  <a:pt x="1225550" y="368300"/>
                </a:lnTo>
                <a:lnTo>
                  <a:pt x="1212850" y="368300"/>
                </a:lnTo>
                <a:lnTo>
                  <a:pt x="1203325" y="368300"/>
                </a:lnTo>
                <a:lnTo>
                  <a:pt x="1193800" y="374650"/>
                </a:lnTo>
                <a:lnTo>
                  <a:pt x="1184275" y="381000"/>
                </a:lnTo>
                <a:lnTo>
                  <a:pt x="1177925" y="387350"/>
                </a:lnTo>
                <a:lnTo>
                  <a:pt x="1171575" y="400050"/>
                </a:lnTo>
                <a:lnTo>
                  <a:pt x="1168400" y="419100"/>
                </a:lnTo>
                <a:lnTo>
                  <a:pt x="1168400" y="438150"/>
                </a:lnTo>
                <a:lnTo>
                  <a:pt x="1171575" y="457200"/>
                </a:lnTo>
                <a:lnTo>
                  <a:pt x="1174750" y="476250"/>
                </a:lnTo>
                <a:lnTo>
                  <a:pt x="1184275" y="488950"/>
                </a:lnTo>
                <a:lnTo>
                  <a:pt x="1193800" y="501650"/>
                </a:lnTo>
                <a:lnTo>
                  <a:pt x="1209675" y="511175"/>
                </a:lnTo>
                <a:lnTo>
                  <a:pt x="1225550" y="511175"/>
                </a:lnTo>
                <a:lnTo>
                  <a:pt x="1235075" y="511175"/>
                </a:lnTo>
                <a:lnTo>
                  <a:pt x="1241425" y="508000"/>
                </a:lnTo>
                <a:lnTo>
                  <a:pt x="1244600" y="501650"/>
                </a:lnTo>
                <a:lnTo>
                  <a:pt x="1247775" y="495300"/>
                </a:lnTo>
                <a:lnTo>
                  <a:pt x="1250950" y="482600"/>
                </a:lnTo>
                <a:lnTo>
                  <a:pt x="1247775" y="473075"/>
                </a:lnTo>
                <a:lnTo>
                  <a:pt x="1247775" y="466725"/>
                </a:lnTo>
                <a:lnTo>
                  <a:pt x="1247775" y="463550"/>
                </a:lnTo>
                <a:lnTo>
                  <a:pt x="1254125" y="463550"/>
                </a:lnTo>
                <a:lnTo>
                  <a:pt x="1257300" y="469900"/>
                </a:lnTo>
                <a:lnTo>
                  <a:pt x="1260475" y="476250"/>
                </a:lnTo>
                <a:lnTo>
                  <a:pt x="1260475" y="482600"/>
                </a:lnTo>
                <a:lnTo>
                  <a:pt x="1260475" y="492125"/>
                </a:lnTo>
                <a:lnTo>
                  <a:pt x="1257300" y="501650"/>
                </a:lnTo>
                <a:lnTo>
                  <a:pt x="1254125" y="508000"/>
                </a:lnTo>
                <a:lnTo>
                  <a:pt x="1244600" y="517525"/>
                </a:lnTo>
                <a:lnTo>
                  <a:pt x="1235075" y="520700"/>
                </a:lnTo>
                <a:lnTo>
                  <a:pt x="1222375" y="523875"/>
                </a:lnTo>
                <a:lnTo>
                  <a:pt x="1212850" y="523875"/>
                </a:lnTo>
                <a:lnTo>
                  <a:pt x="1203325" y="520700"/>
                </a:lnTo>
                <a:lnTo>
                  <a:pt x="1187450" y="508000"/>
                </a:lnTo>
                <a:lnTo>
                  <a:pt x="1174750" y="495300"/>
                </a:lnTo>
                <a:lnTo>
                  <a:pt x="1165225" y="476250"/>
                </a:lnTo>
                <a:lnTo>
                  <a:pt x="1158875" y="454025"/>
                </a:lnTo>
                <a:lnTo>
                  <a:pt x="1155700" y="434975"/>
                </a:lnTo>
                <a:lnTo>
                  <a:pt x="1155700" y="412750"/>
                </a:lnTo>
                <a:lnTo>
                  <a:pt x="1162050" y="396875"/>
                </a:lnTo>
                <a:lnTo>
                  <a:pt x="1168400" y="381000"/>
                </a:lnTo>
                <a:lnTo>
                  <a:pt x="1177925" y="371475"/>
                </a:lnTo>
                <a:lnTo>
                  <a:pt x="1187450" y="365125"/>
                </a:lnTo>
                <a:close/>
                <a:moveTo>
                  <a:pt x="1244600" y="320675"/>
                </a:moveTo>
                <a:lnTo>
                  <a:pt x="1250950" y="320675"/>
                </a:lnTo>
                <a:lnTo>
                  <a:pt x="1263650" y="320675"/>
                </a:lnTo>
                <a:lnTo>
                  <a:pt x="1276350" y="327025"/>
                </a:lnTo>
                <a:lnTo>
                  <a:pt x="1289050" y="339725"/>
                </a:lnTo>
                <a:lnTo>
                  <a:pt x="1301750" y="355600"/>
                </a:lnTo>
                <a:lnTo>
                  <a:pt x="1304925" y="393700"/>
                </a:lnTo>
                <a:lnTo>
                  <a:pt x="1295400" y="368300"/>
                </a:lnTo>
                <a:lnTo>
                  <a:pt x="1282700" y="346075"/>
                </a:lnTo>
                <a:lnTo>
                  <a:pt x="1276350" y="336550"/>
                </a:lnTo>
                <a:lnTo>
                  <a:pt x="1266825" y="330200"/>
                </a:lnTo>
                <a:lnTo>
                  <a:pt x="1260475" y="327025"/>
                </a:lnTo>
                <a:lnTo>
                  <a:pt x="1250950" y="330200"/>
                </a:lnTo>
                <a:lnTo>
                  <a:pt x="1244600" y="333375"/>
                </a:lnTo>
                <a:lnTo>
                  <a:pt x="1241425" y="339725"/>
                </a:lnTo>
                <a:lnTo>
                  <a:pt x="1238250" y="346075"/>
                </a:lnTo>
                <a:lnTo>
                  <a:pt x="1238250" y="355600"/>
                </a:lnTo>
                <a:lnTo>
                  <a:pt x="1241181" y="362927"/>
                </a:lnTo>
                <a:lnTo>
                  <a:pt x="1238250" y="361950"/>
                </a:lnTo>
                <a:lnTo>
                  <a:pt x="1229995" y="361950"/>
                </a:lnTo>
                <a:lnTo>
                  <a:pt x="1228725" y="355600"/>
                </a:lnTo>
                <a:lnTo>
                  <a:pt x="1231900" y="336550"/>
                </a:lnTo>
                <a:lnTo>
                  <a:pt x="1238250" y="323850"/>
                </a:lnTo>
                <a:close/>
                <a:moveTo>
                  <a:pt x="355600" y="0"/>
                </a:moveTo>
                <a:lnTo>
                  <a:pt x="368300" y="0"/>
                </a:lnTo>
                <a:lnTo>
                  <a:pt x="384175" y="0"/>
                </a:lnTo>
                <a:lnTo>
                  <a:pt x="400050" y="3175"/>
                </a:lnTo>
                <a:lnTo>
                  <a:pt x="415925" y="9525"/>
                </a:lnTo>
                <a:lnTo>
                  <a:pt x="431800" y="19050"/>
                </a:lnTo>
                <a:lnTo>
                  <a:pt x="450850" y="31750"/>
                </a:lnTo>
                <a:lnTo>
                  <a:pt x="466725" y="47625"/>
                </a:lnTo>
                <a:lnTo>
                  <a:pt x="482600" y="66675"/>
                </a:lnTo>
                <a:lnTo>
                  <a:pt x="495300" y="88900"/>
                </a:lnTo>
                <a:lnTo>
                  <a:pt x="508000" y="114300"/>
                </a:lnTo>
                <a:lnTo>
                  <a:pt x="517525" y="139700"/>
                </a:lnTo>
                <a:lnTo>
                  <a:pt x="527050" y="165100"/>
                </a:lnTo>
                <a:lnTo>
                  <a:pt x="530225" y="193675"/>
                </a:lnTo>
                <a:lnTo>
                  <a:pt x="533400" y="219075"/>
                </a:lnTo>
                <a:lnTo>
                  <a:pt x="536575" y="247650"/>
                </a:lnTo>
                <a:lnTo>
                  <a:pt x="533400" y="273050"/>
                </a:lnTo>
                <a:lnTo>
                  <a:pt x="532040" y="283936"/>
                </a:lnTo>
                <a:lnTo>
                  <a:pt x="533400" y="282575"/>
                </a:lnTo>
                <a:lnTo>
                  <a:pt x="542925" y="273050"/>
                </a:lnTo>
                <a:lnTo>
                  <a:pt x="549275" y="269875"/>
                </a:lnTo>
                <a:lnTo>
                  <a:pt x="555625" y="269875"/>
                </a:lnTo>
                <a:lnTo>
                  <a:pt x="558800" y="274638"/>
                </a:lnTo>
                <a:lnTo>
                  <a:pt x="558800" y="266700"/>
                </a:lnTo>
                <a:lnTo>
                  <a:pt x="558800" y="257175"/>
                </a:lnTo>
                <a:lnTo>
                  <a:pt x="558800" y="247650"/>
                </a:lnTo>
                <a:lnTo>
                  <a:pt x="561975" y="241300"/>
                </a:lnTo>
                <a:lnTo>
                  <a:pt x="568325" y="234950"/>
                </a:lnTo>
                <a:lnTo>
                  <a:pt x="571500" y="231775"/>
                </a:lnTo>
                <a:lnTo>
                  <a:pt x="574675" y="228600"/>
                </a:lnTo>
                <a:lnTo>
                  <a:pt x="574675" y="222250"/>
                </a:lnTo>
                <a:lnTo>
                  <a:pt x="571500" y="215900"/>
                </a:lnTo>
                <a:lnTo>
                  <a:pt x="565150" y="203200"/>
                </a:lnTo>
                <a:lnTo>
                  <a:pt x="565150" y="190500"/>
                </a:lnTo>
                <a:lnTo>
                  <a:pt x="565150" y="168275"/>
                </a:lnTo>
                <a:lnTo>
                  <a:pt x="565150" y="161925"/>
                </a:lnTo>
                <a:lnTo>
                  <a:pt x="565150" y="158750"/>
                </a:lnTo>
                <a:lnTo>
                  <a:pt x="571500" y="158750"/>
                </a:lnTo>
                <a:lnTo>
                  <a:pt x="577850" y="158750"/>
                </a:lnTo>
                <a:lnTo>
                  <a:pt x="600075" y="171450"/>
                </a:lnTo>
                <a:lnTo>
                  <a:pt x="609600" y="177800"/>
                </a:lnTo>
                <a:lnTo>
                  <a:pt x="612775" y="184150"/>
                </a:lnTo>
                <a:lnTo>
                  <a:pt x="615950" y="190500"/>
                </a:lnTo>
                <a:lnTo>
                  <a:pt x="622300" y="184150"/>
                </a:lnTo>
                <a:lnTo>
                  <a:pt x="631825" y="174625"/>
                </a:lnTo>
                <a:lnTo>
                  <a:pt x="635000" y="171450"/>
                </a:lnTo>
                <a:lnTo>
                  <a:pt x="641350" y="174625"/>
                </a:lnTo>
                <a:lnTo>
                  <a:pt x="647700" y="180975"/>
                </a:lnTo>
                <a:lnTo>
                  <a:pt x="654050" y="193675"/>
                </a:lnTo>
                <a:lnTo>
                  <a:pt x="657225" y="206375"/>
                </a:lnTo>
                <a:lnTo>
                  <a:pt x="660400" y="219075"/>
                </a:lnTo>
                <a:lnTo>
                  <a:pt x="660400" y="225425"/>
                </a:lnTo>
                <a:lnTo>
                  <a:pt x="663575" y="228600"/>
                </a:lnTo>
                <a:lnTo>
                  <a:pt x="666750" y="228600"/>
                </a:lnTo>
                <a:lnTo>
                  <a:pt x="666750" y="219075"/>
                </a:lnTo>
                <a:lnTo>
                  <a:pt x="669925" y="206375"/>
                </a:lnTo>
                <a:lnTo>
                  <a:pt x="669925" y="193675"/>
                </a:lnTo>
                <a:lnTo>
                  <a:pt x="666750" y="177800"/>
                </a:lnTo>
                <a:lnTo>
                  <a:pt x="654050" y="161925"/>
                </a:lnTo>
                <a:lnTo>
                  <a:pt x="622300" y="130175"/>
                </a:lnTo>
                <a:lnTo>
                  <a:pt x="609600" y="114300"/>
                </a:lnTo>
                <a:lnTo>
                  <a:pt x="606425" y="107950"/>
                </a:lnTo>
                <a:lnTo>
                  <a:pt x="606425" y="98425"/>
                </a:lnTo>
                <a:lnTo>
                  <a:pt x="609600" y="85725"/>
                </a:lnTo>
                <a:lnTo>
                  <a:pt x="612775" y="79375"/>
                </a:lnTo>
                <a:lnTo>
                  <a:pt x="619125" y="76200"/>
                </a:lnTo>
                <a:lnTo>
                  <a:pt x="622300" y="76200"/>
                </a:lnTo>
                <a:lnTo>
                  <a:pt x="625475" y="76200"/>
                </a:lnTo>
                <a:lnTo>
                  <a:pt x="628650" y="73025"/>
                </a:lnTo>
                <a:lnTo>
                  <a:pt x="628650" y="63500"/>
                </a:lnTo>
                <a:lnTo>
                  <a:pt x="625475" y="50800"/>
                </a:lnTo>
                <a:lnTo>
                  <a:pt x="619125" y="34925"/>
                </a:lnTo>
                <a:lnTo>
                  <a:pt x="609600" y="22225"/>
                </a:lnTo>
                <a:lnTo>
                  <a:pt x="603250" y="19050"/>
                </a:lnTo>
                <a:lnTo>
                  <a:pt x="596900" y="15875"/>
                </a:lnTo>
                <a:lnTo>
                  <a:pt x="584200" y="19050"/>
                </a:lnTo>
                <a:lnTo>
                  <a:pt x="577850" y="22225"/>
                </a:lnTo>
                <a:lnTo>
                  <a:pt x="577850" y="28575"/>
                </a:lnTo>
                <a:lnTo>
                  <a:pt x="577850" y="38100"/>
                </a:lnTo>
                <a:lnTo>
                  <a:pt x="577850" y="44450"/>
                </a:lnTo>
                <a:lnTo>
                  <a:pt x="574675" y="50800"/>
                </a:lnTo>
                <a:lnTo>
                  <a:pt x="571500" y="53975"/>
                </a:lnTo>
                <a:lnTo>
                  <a:pt x="565150" y="53975"/>
                </a:lnTo>
                <a:lnTo>
                  <a:pt x="555625" y="50800"/>
                </a:lnTo>
                <a:lnTo>
                  <a:pt x="552450" y="44450"/>
                </a:lnTo>
                <a:lnTo>
                  <a:pt x="549275" y="34925"/>
                </a:lnTo>
                <a:lnTo>
                  <a:pt x="549275" y="22225"/>
                </a:lnTo>
                <a:lnTo>
                  <a:pt x="552450" y="15875"/>
                </a:lnTo>
                <a:lnTo>
                  <a:pt x="558800" y="9525"/>
                </a:lnTo>
                <a:lnTo>
                  <a:pt x="565150" y="6350"/>
                </a:lnTo>
                <a:lnTo>
                  <a:pt x="574675" y="3175"/>
                </a:lnTo>
                <a:lnTo>
                  <a:pt x="593725" y="3175"/>
                </a:lnTo>
                <a:lnTo>
                  <a:pt x="619125" y="6350"/>
                </a:lnTo>
                <a:lnTo>
                  <a:pt x="641350" y="15875"/>
                </a:lnTo>
                <a:lnTo>
                  <a:pt x="666750" y="25400"/>
                </a:lnTo>
                <a:lnTo>
                  <a:pt x="685800" y="38100"/>
                </a:lnTo>
                <a:lnTo>
                  <a:pt x="701675" y="53975"/>
                </a:lnTo>
                <a:lnTo>
                  <a:pt x="708025" y="60325"/>
                </a:lnTo>
                <a:lnTo>
                  <a:pt x="711200" y="60325"/>
                </a:lnTo>
                <a:lnTo>
                  <a:pt x="714375" y="57150"/>
                </a:lnTo>
                <a:lnTo>
                  <a:pt x="727075" y="50800"/>
                </a:lnTo>
                <a:lnTo>
                  <a:pt x="733425" y="50800"/>
                </a:lnTo>
                <a:lnTo>
                  <a:pt x="739775" y="53975"/>
                </a:lnTo>
                <a:lnTo>
                  <a:pt x="742950" y="66675"/>
                </a:lnTo>
                <a:lnTo>
                  <a:pt x="749300" y="82550"/>
                </a:lnTo>
                <a:lnTo>
                  <a:pt x="749300" y="107950"/>
                </a:lnTo>
                <a:lnTo>
                  <a:pt x="746125" y="120650"/>
                </a:lnTo>
                <a:lnTo>
                  <a:pt x="742950" y="133350"/>
                </a:lnTo>
                <a:lnTo>
                  <a:pt x="717550" y="196850"/>
                </a:lnTo>
                <a:lnTo>
                  <a:pt x="704850" y="238125"/>
                </a:lnTo>
                <a:lnTo>
                  <a:pt x="704850" y="244475"/>
                </a:lnTo>
                <a:lnTo>
                  <a:pt x="704850" y="247650"/>
                </a:lnTo>
                <a:lnTo>
                  <a:pt x="708025" y="247650"/>
                </a:lnTo>
                <a:lnTo>
                  <a:pt x="711200" y="241300"/>
                </a:lnTo>
                <a:lnTo>
                  <a:pt x="720725" y="222250"/>
                </a:lnTo>
                <a:lnTo>
                  <a:pt x="733425" y="209550"/>
                </a:lnTo>
                <a:lnTo>
                  <a:pt x="742950" y="203200"/>
                </a:lnTo>
                <a:lnTo>
                  <a:pt x="749300" y="196850"/>
                </a:lnTo>
                <a:lnTo>
                  <a:pt x="750570" y="196850"/>
                </a:lnTo>
                <a:lnTo>
                  <a:pt x="762000" y="168275"/>
                </a:lnTo>
                <a:lnTo>
                  <a:pt x="777875" y="142875"/>
                </a:lnTo>
                <a:lnTo>
                  <a:pt x="796925" y="114300"/>
                </a:lnTo>
                <a:lnTo>
                  <a:pt x="819150" y="88900"/>
                </a:lnTo>
                <a:lnTo>
                  <a:pt x="844550" y="66675"/>
                </a:lnTo>
                <a:lnTo>
                  <a:pt x="860425" y="60325"/>
                </a:lnTo>
                <a:lnTo>
                  <a:pt x="876300" y="53975"/>
                </a:lnTo>
                <a:lnTo>
                  <a:pt x="892175" y="47625"/>
                </a:lnTo>
                <a:lnTo>
                  <a:pt x="908050" y="47625"/>
                </a:lnTo>
                <a:lnTo>
                  <a:pt x="930275" y="50800"/>
                </a:lnTo>
                <a:lnTo>
                  <a:pt x="949325" y="63500"/>
                </a:lnTo>
                <a:lnTo>
                  <a:pt x="958850" y="69850"/>
                </a:lnTo>
                <a:lnTo>
                  <a:pt x="965200" y="79375"/>
                </a:lnTo>
                <a:lnTo>
                  <a:pt x="968375" y="88900"/>
                </a:lnTo>
                <a:lnTo>
                  <a:pt x="968375" y="101600"/>
                </a:lnTo>
                <a:lnTo>
                  <a:pt x="968375" y="114300"/>
                </a:lnTo>
                <a:lnTo>
                  <a:pt x="962025" y="127000"/>
                </a:lnTo>
                <a:lnTo>
                  <a:pt x="949325" y="136525"/>
                </a:lnTo>
                <a:lnTo>
                  <a:pt x="942975" y="139700"/>
                </a:lnTo>
                <a:lnTo>
                  <a:pt x="933450" y="139700"/>
                </a:lnTo>
                <a:lnTo>
                  <a:pt x="923925" y="139700"/>
                </a:lnTo>
                <a:lnTo>
                  <a:pt x="917575" y="136525"/>
                </a:lnTo>
                <a:lnTo>
                  <a:pt x="911225" y="130175"/>
                </a:lnTo>
                <a:lnTo>
                  <a:pt x="908050" y="123825"/>
                </a:lnTo>
                <a:lnTo>
                  <a:pt x="904875" y="107950"/>
                </a:lnTo>
                <a:lnTo>
                  <a:pt x="904875" y="101600"/>
                </a:lnTo>
                <a:lnTo>
                  <a:pt x="908050" y="95250"/>
                </a:lnTo>
                <a:lnTo>
                  <a:pt x="908050" y="88900"/>
                </a:lnTo>
                <a:lnTo>
                  <a:pt x="911225" y="85725"/>
                </a:lnTo>
                <a:lnTo>
                  <a:pt x="908050" y="82550"/>
                </a:lnTo>
                <a:lnTo>
                  <a:pt x="901700" y="79375"/>
                </a:lnTo>
                <a:lnTo>
                  <a:pt x="882650" y="76200"/>
                </a:lnTo>
                <a:lnTo>
                  <a:pt x="863600" y="82550"/>
                </a:lnTo>
                <a:lnTo>
                  <a:pt x="844550" y="88900"/>
                </a:lnTo>
                <a:lnTo>
                  <a:pt x="825500" y="104775"/>
                </a:lnTo>
                <a:lnTo>
                  <a:pt x="809625" y="120650"/>
                </a:lnTo>
                <a:lnTo>
                  <a:pt x="796925" y="142875"/>
                </a:lnTo>
                <a:lnTo>
                  <a:pt x="781050" y="171450"/>
                </a:lnTo>
                <a:lnTo>
                  <a:pt x="768350" y="200025"/>
                </a:lnTo>
                <a:lnTo>
                  <a:pt x="766082" y="200932"/>
                </a:lnTo>
                <a:lnTo>
                  <a:pt x="768350" y="203200"/>
                </a:lnTo>
                <a:lnTo>
                  <a:pt x="771525" y="219075"/>
                </a:lnTo>
                <a:lnTo>
                  <a:pt x="771525" y="225425"/>
                </a:lnTo>
                <a:lnTo>
                  <a:pt x="781050" y="222250"/>
                </a:lnTo>
                <a:lnTo>
                  <a:pt x="800100" y="215900"/>
                </a:lnTo>
                <a:lnTo>
                  <a:pt x="809625" y="215900"/>
                </a:lnTo>
                <a:lnTo>
                  <a:pt x="815975" y="219075"/>
                </a:lnTo>
                <a:lnTo>
                  <a:pt x="822325" y="222250"/>
                </a:lnTo>
                <a:lnTo>
                  <a:pt x="822325" y="225425"/>
                </a:lnTo>
                <a:lnTo>
                  <a:pt x="815975" y="231775"/>
                </a:lnTo>
                <a:lnTo>
                  <a:pt x="803275" y="266700"/>
                </a:lnTo>
                <a:lnTo>
                  <a:pt x="793750" y="282575"/>
                </a:lnTo>
                <a:lnTo>
                  <a:pt x="787400" y="295275"/>
                </a:lnTo>
                <a:lnTo>
                  <a:pt x="784225" y="298450"/>
                </a:lnTo>
                <a:lnTo>
                  <a:pt x="790575" y="304800"/>
                </a:lnTo>
                <a:lnTo>
                  <a:pt x="796925" y="307975"/>
                </a:lnTo>
                <a:lnTo>
                  <a:pt x="803275" y="314325"/>
                </a:lnTo>
                <a:lnTo>
                  <a:pt x="806450" y="320675"/>
                </a:lnTo>
                <a:lnTo>
                  <a:pt x="803275" y="327025"/>
                </a:lnTo>
                <a:lnTo>
                  <a:pt x="800100" y="330200"/>
                </a:lnTo>
                <a:lnTo>
                  <a:pt x="774700" y="346075"/>
                </a:lnTo>
                <a:lnTo>
                  <a:pt x="755650" y="355600"/>
                </a:lnTo>
                <a:lnTo>
                  <a:pt x="739775" y="358775"/>
                </a:lnTo>
                <a:lnTo>
                  <a:pt x="723900" y="355600"/>
                </a:lnTo>
                <a:lnTo>
                  <a:pt x="714375" y="349250"/>
                </a:lnTo>
                <a:lnTo>
                  <a:pt x="704850" y="342900"/>
                </a:lnTo>
                <a:lnTo>
                  <a:pt x="701675" y="333375"/>
                </a:lnTo>
                <a:lnTo>
                  <a:pt x="698500" y="327025"/>
                </a:lnTo>
                <a:lnTo>
                  <a:pt x="695325" y="323850"/>
                </a:lnTo>
                <a:lnTo>
                  <a:pt x="688975" y="327025"/>
                </a:lnTo>
                <a:lnTo>
                  <a:pt x="685800" y="333375"/>
                </a:lnTo>
                <a:lnTo>
                  <a:pt x="673100" y="371475"/>
                </a:lnTo>
                <a:lnTo>
                  <a:pt x="660400" y="409575"/>
                </a:lnTo>
                <a:lnTo>
                  <a:pt x="660400" y="422275"/>
                </a:lnTo>
                <a:lnTo>
                  <a:pt x="663575" y="425450"/>
                </a:lnTo>
                <a:lnTo>
                  <a:pt x="666750" y="419100"/>
                </a:lnTo>
                <a:lnTo>
                  <a:pt x="676275" y="409575"/>
                </a:lnTo>
                <a:lnTo>
                  <a:pt x="685800" y="400050"/>
                </a:lnTo>
                <a:lnTo>
                  <a:pt x="695325" y="393700"/>
                </a:lnTo>
                <a:lnTo>
                  <a:pt x="708025" y="390525"/>
                </a:lnTo>
                <a:lnTo>
                  <a:pt x="717550" y="390525"/>
                </a:lnTo>
                <a:lnTo>
                  <a:pt x="720725" y="393700"/>
                </a:lnTo>
                <a:lnTo>
                  <a:pt x="720725" y="400050"/>
                </a:lnTo>
                <a:lnTo>
                  <a:pt x="720725" y="406400"/>
                </a:lnTo>
                <a:lnTo>
                  <a:pt x="711200" y="428625"/>
                </a:lnTo>
                <a:lnTo>
                  <a:pt x="704850" y="438150"/>
                </a:lnTo>
                <a:lnTo>
                  <a:pt x="692150" y="447675"/>
                </a:lnTo>
                <a:lnTo>
                  <a:pt x="666750" y="454025"/>
                </a:lnTo>
                <a:lnTo>
                  <a:pt x="657225" y="463550"/>
                </a:lnTo>
                <a:lnTo>
                  <a:pt x="650875" y="473075"/>
                </a:lnTo>
                <a:lnTo>
                  <a:pt x="641350" y="533400"/>
                </a:lnTo>
                <a:lnTo>
                  <a:pt x="628650" y="600075"/>
                </a:lnTo>
                <a:lnTo>
                  <a:pt x="612775" y="600075"/>
                </a:lnTo>
                <a:lnTo>
                  <a:pt x="600075" y="596900"/>
                </a:lnTo>
                <a:lnTo>
                  <a:pt x="615950" y="511175"/>
                </a:lnTo>
                <a:lnTo>
                  <a:pt x="622300" y="463550"/>
                </a:lnTo>
                <a:lnTo>
                  <a:pt x="619125" y="454025"/>
                </a:lnTo>
                <a:lnTo>
                  <a:pt x="615950" y="447675"/>
                </a:lnTo>
                <a:lnTo>
                  <a:pt x="603250" y="438150"/>
                </a:lnTo>
                <a:lnTo>
                  <a:pt x="596900" y="431800"/>
                </a:lnTo>
                <a:lnTo>
                  <a:pt x="593725" y="422275"/>
                </a:lnTo>
                <a:lnTo>
                  <a:pt x="590550" y="409575"/>
                </a:lnTo>
                <a:lnTo>
                  <a:pt x="593725" y="396875"/>
                </a:lnTo>
                <a:lnTo>
                  <a:pt x="600075" y="387350"/>
                </a:lnTo>
                <a:lnTo>
                  <a:pt x="603250" y="384175"/>
                </a:lnTo>
                <a:lnTo>
                  <a:pt x="615950" y="387350"/>
                </a:lnTo>
                <a:lnTo>
                  <a:pt x="622300" y="390525"/>
                </a:lnTo>
                <a:lnTo>
                  <a:pt x="628650" y="396875"/>
                </a:lnTo>
                <a:lnTo>
                  <a:pt x="635000" y="403225"/>
                </a:lnTo>
                <a:lnTo>
                  <a:pt x="635000" y="409575"/>
                </a:lnTo>
                <a:lnTo>
                  <a:pt x="638175" y="415925"/>
                </a:lnTo>
                <a:lnTo>
                  <a:pt x="641350" y="409575"/>
                </a:lnTo>
                <a:lnTo>
                  <a:pt x="644525" y="374650"/>
                </a:lnTo>
                <a:lnTo>
                  <a:pt x="654050" y="339725"/>
                </a:lnTo>
                <a:lnTo>
                  <a:pt x="654050" y="330200"/>
                </a:lnTo>
                <a:lnTo>
                  <a:pt x="650875" y="320675"/>
                </a:lnTo>
                <a:lnTo>
                  <a:pt x="644525" y="314325"/>
                </a:lnTo>
                <a:lnTo>
                  <a:pt x="641350" y="314325"/>
                </a:lnTo>
                <a:lnTo>
                  <a:pt x="635000" y="314325"/>
                </a:lnTo>
                <a:lnTo>
                  <a:pt x="622300" y="320675"/>
                </a:lnTo>
                <a:lnTo>
                  <a:pt x="606425" y="320675"/>
                </a:lnTo>
                <a:lnTo>
                  <a:pt x="590550" y="317500"/>
                </a:lnTo>
                <a:lnTo>
                  <a:pt x="577850" y="307975"/>
                </a:lnTo>
                <a:lnTo>
                  <a:pt x="570707" y="300832"/>
                </a:lnTo>
                <a:lnTo>
                  <a:pt x="577850" y="327025"/>
                </a:lnTo>
                <a:lnTo>
                  <a:pt x="577850" y="339725"/>
                </a:lnTo>
                <a:lnTo>
                  <a:pt x="577850" y="355600"/>
                </a:lnTo>
                <a:lnTo>
                  <a:pt x="577850" y="368300"/>
                </a:lnTo>
                <a:lnTo>
                  <a:pt x="574675" y="377825"/>
                </a:lnTo>
                <a:lnTo>
                  <a:pt x="565150" y="390525"/>
                </a:lnTo>
                <a:lnTo>
                  <a:pt x="549275" y="400050"/>
                </a:lnTo>
                <a:lnTo>
                  <a:pt x="542925" y="403225"/>
                </a:lnTo>
                <a:lnTo>
                  <a:pt x="536575" y="409575"/>
                </a:lnTo>
                <a:lnTo>
                  <a:pt x="533400" y="415925"/>
                </a:lnTo>
                <a:lnTo>
                  <a:pt x="533400" y="425450"/>
                </a:lnTo>
                <a:lnTo>
                  <a:pt x="546100" y="460375"/>
                </a:lnTo>
                <a:lnTo>
                  <a:pt x="546100" y="463550"/>
                </a:lnTo>
                <a:lnTo>
                  <a:pt x="549275" y="466725"/>
                </a:lnTo>
                <a:lnTo>
                  <a:pt x="555625" y="457200"/>
                </a:lnTo>
                <a:lnTo>
                  <a:pt x="558800" y="450850"/>
                </a:lnTo>
                <a:lnTo>
                  <a:pt x="565150" y="447675"/>
                </a:lnTo>
                <a:lnTo>
                  <a:pt x="574675" y="447675"/>
                </a:lnTo>
                <a:lnTo>
                  <a:pt x="577850" y="457200"/>
                </a:lnTo>
                <a:lnTo>
                  <a:pt x="577850" y="469900"/>
                </a:lnTo>
                <a:lnTo>
                  <a:pt x="577850" y="482600"/>
                </a:lnTo>
                <a:lnTo>
                  <a:pt x="568325" y="504825"/>
                </a:lnTo>
                <a:lnTo>
                  <a:pt x="561975" y="517525"/>
                </a:lnTo>
                <a:lnTo>
                  <a:pt x="561975" y="533400"/>
                </a:lnTo>
                <a:lnTo>
                  <a:pt x="561975" y="555625"/>
                </a:lnTo>
                <a:lnTo>
                  <a:pt x="565150" y="584200"/>
                </a:lnTo>
                <a:lnTo>
                  <a:pt x="552450" y="577850"/>
                </a:lnTo>
                <a:lnTo>
                  <a:pt x="542925" y="571500"/>
                </a:lnTo>
                <a:lnTo>
                  <a:pt x="539985" y="533283"/>
                </a:lnTo>
                <a:lnTo>
                  <a:pt x="539750" y="533400"/>
                </a:lnTo>
                <a:lnTo>
                  <a:pt x="530225" y="539750"/>
                </a:lnTo>
                <a:lnTo>
                  <a:pt x="527050" y="546100"/>
                </a:lnTo>
                <a:lnTo>
                  <a:pt x="523875" y="555625"/>
                </a:lnTo>
                <a:lnTo>
                  <a:pt x="527050" y="561975"/>
                </a:lnTo>
                <a:lnTo>
                  <a:pt x="530225" y="571500"/>
                </a:lnTo>
                <a:lnTo>
                  <a:pt x="539750" y="577850"/>
                </a:lnTo>
                <a:lnTo>
                  <a:pt x="549275" y="587375"/>
                </a:lnTo>
                <a:lnTo>
                  <a:pt x="561975" y="593725"/>
                </a:lnTo>
                <a:lnTo>
                  <a:pt x="577850" y="603250"/>
                </a:lnTo>
                <a:lnTo>
                  <a:pt x="596900" y="606425"/>
                </a:lnTo>
                <a:lnTo>
                  <a:pt x="615950" y="609600"/>
                </a:lnTo>
                <a:lnTo>
                  <a:pt x="638175" y="612775"/>
                </a:lnTo>
                <a:lnTo>
                  <a:pt x="663575" y="609600"/>
                </a:lnTo>
                <a:lnTo>
                  <a:pt x="685800" y="603250"/>
                </a:lnTo>
                <a:lnTo>
                  <a:pt x="701675" y="593725"/>
                </a:lnTo>
                <a:lnTo>
                  <a:pt x="708025" y="581025"/>
                </a:lnTo>
                <a:lnTo>
                  <a:pt x="708025" y="571500"/>
                </a:lnTo>
                <a:lnTo>
                  <a:pt x="701675" y="565150"/>
                </a:lnTo>
                <a:lnTo>
                  <a:pt x="695325" y="558800"/>
                </a:lnTo>
                <a:lnTo>
                  <a:pt x="685800" y="555625"/>
                </a:lnTo>
                <a:lnTo>
                  <a:pt x="683079" y="554265"/>
                </a:lnTo>
                <a:lnTo>
                  <a:pt x="666750" y="574675"/>
                </a:lnTo>
                <a:lnTo>
                  <a:pt x="657225" y="574675"/>
                </a:lnTo>
                <a:lnTo>
                  <a:pt x="644525" y="571500"/>
                </a:lnTo>
                <a:lnTo>
                  <a:pt x="660400" y="549275"/>
                </a:lnTo>
                <a:lnTo>
                  <a:pt x="676275" y="533400"/>
                </a:lnTo>
                <a:lnTo>
                  <a:pt x="682625" y="520700"/>
                </a:lnTo>
                <a:lnTo>
                  <a:pt x="685800" y="504825"/>
                </a:lnTo>
                <a:lnTo>
                  <a:pt x="688975" y="482600"/>
                </a:lnTo>
                <a:lnTo>
                  <a:pt x="695325" y="469900"/>
                </a:lnTo>
                <a:lnTo>
                  <a:pt x="704850" y="460375"/>
                </a:lnTo>
                <a:lnTo>
                  <a:pt x="711200" y="454025"/>
                </a:lnTo>
                <a:lnTo>
                  <a:pt x="717550" y="457200"/>
                </a:lnTo>
                <a:lnTo>
                  <a:pt x="720725" y="466725"/>
                </a:lnTo>
                <a:lnTo>
                  <a:pt x="723900" y="473075"/>
                </a:lnTo>
                <a:lnTo>
                  <a:pt x="723900" y="482600"/>
                </a:lnTo>
                <a:lnTo>
                  <a:pt x="727075" y="482600"/>
                </a:lnTo>
                <a:lnTo>
                  <a:pt x="727075" y="479425"/>
                </a:lnTo>
                <a:lnTo>
                  <a:pt x="755650" y="457200"/>
                </a:lnTo>
                <a:lnTo>
                  <a:pt x="762000" y="450850"/>
                </a:lnTo>
                <a:lnTo>
                  <a:pt x="765175" y="441325"/>
                </a:lnTo>
                <a:lnTo>
                  <a:pt x="762000" y="434975"/>
                </a:lnTo>
                <a:lnTo>
                  <a:pt x="758825" y="425450"/>
                </a:lnTo>
                <a:lnTo>
                  <a:pt x="752475" y="412750"/>
                </a:lnTo>
                <a:lnTo>
                  <a:pt x="752475" y="393700"/>
                </a:lnTo>
                <a:lnTo>
                  <a:pt x="755650" y="384175"/>
                </a:lnTo>
                <a:lnTo>
                  <a:pt x="758825" y="374650"/>
                </a:lnTo>
                <a:lnTo>
                  <a:pt x="768350" y="361950"/>
                </a:lnTo>
                <a:lnTo>
                  <a:pt x="777875" y="352425"/>
                </a:lnTo>
                <a:lnTo>
                  <a:pt x="806450" y="327025"/>
                </a:lnTo>
                <a:lnTo>
                  <a:pt x="815975" y="320675"/>
                </a:lnTo>
                <a:lnTo>
                  <a:pt x="825500" y="317500"/>
                </a:lnTo>
                <a:lnTo>
                  <a:pt x="831850" y="320675"/>
                </a:lnTo>
                <a:lnTo>
                  <a:pt x="835025" y="327025"/>
                </a:lnTo>
                <a:lnTo>
                  <a:pt x="838200" y="339725"/>
                </a:lnTo>
                <a:lnTo>
                  <a:pt x="838200" y="342900"/>
                </a:lnTo>
                <a:lnTo>
                  <a:pt x="841375" y="342900"/>
                </a:lnTo>
                <a:lnTo>
                  <a:pt x="847725" y="342900"/>
                </a:lnTo>
                <a:lnTo>
                  <a:pt x="876300" y="327025"/>
                </a:lnTo>
                <a:lnTo>
                  <a:pt x="882650" y="327025"/>
                </a:lnTo>
                <a:lnTo>
                  <a:pt x="889000" y="330200"/>
                </a:lnTo>
                <a:lnTo>
                  <a:pt x="892175" y="333375"/>
                </a:lnTo>
                <a:lnTo>
                  <a:pt x="892175" y="336550"/>
                </a:lnTo>
                <a:lnTo>
                  <a:pt x="895350" y="355600"/>
                </a:lnTo>
                <a:lnTo>
                  <a:pt x="895350" y="365125"/>
                </a:lnTo>
                <a:lnTo>
                  <a:pt x="889000" y="374650"/>
                </a:lnTo>
                <a:lnTo>
                  <a:pt x="889000" y="381000"/>
                </a:lnTo>
                <a:lnTo>
                  <a:pt x="895350" y="377825"/>
                </a:lnTo>
                <a:lnTo>
                  <a:pt x="904875" y="371475"/>
                </a:lnTo>
                <a:lnTo>
                  <a:pt x="914400" y="355600"/>
                </a:lnTo>
                <a:lnTo>
                  <a:pt x="927100" y="339725"/>
                </a:lnTo>
                <a:lnTo>
                  <a:pt x="939800" y="327025"/>
                </a:lnTo>
                <a:lnTo>
                  <a:pt x="958850" y="317500"/>
                </a:lnTo>
                <a:lnTo>
                  <a:pt x="977900" y="311150"/>
                </a:lnTo>
                <a:lnTo>
                  <a:pt x="1000125" y="311150"/>
                </a:lnTo>
                <a:lnTo>
                  <a:pt x="1012825" y="314325"/>
                </a:lnTo>
                <a:lnTo>
                  <a:pt x="1022350" y="317500"/>
                </a:lnTo>
                <a:lnTo>
                  <a:pt x="1028700" y="323850"/>
                </a:lnTo>
                <a:lnTo>
                  <a:pt x="1028700" y="330200"/>
                </a:lnTo>
                <a:lnTo>
                  <a:pt x="1019175" y="339725"/>
                </a:lnTo>
                <a:lnTo>
                  <a:pt x="1019175" y="342900"/>
                </a:lnTo>
                <a:lnTo>
                  <a:pt x="1019175" y="349250"/>
                </a:lnTo>
                <a:lnTo>
                  <a:pt x="1022350" y="349250"/>
                </a:lnTo>
                <a:lnTo>
                  <a:pt x="1028700" y="349250"/>
                </a:lnTo>
                <a:lnTo>
                  <a:pt x="1038225" y="349250"/>
                </a:lnTo>
                <a:lnTo>
                  <a:pt x="1054100" y="352425"/>
                </a:lnTo>
                <a:lnTo>
                  <a:pt x="1076325" y="361950"/>
                </a:lnTo>
                <a:lnTo>
                  <a:pt x="1101725" y="381000"/>
                </a:lnTo>
                <a:lnTo>
                  <a:pt x="1111250" y="390525"/>
                </a:lnTo>
                <a:lnTo>
                  <a:pt x="1117600" y="406400"/>
                </a:lnTo>
                <a:lnTo>
                  <a:pt x="1123950" y="419100"/>
                </a:lnTo>
                <a:lnTo>
                  <a:pt x="1123950" y="431800"/>
                </a:lnTo>
                <a:lnTo>
                  <a:pt x="1123950" y="447675"/>
                </a:lnTo>
                <a:lnTo>
                  <a:pt x="1120775" y="460375"/>
                </a:lnTo>
                <a:lnTo>
                  <a:pt x="1117600" y="469900"/>
                </a:lnTo>
                <a:lnTo>
                  <a:pt x="1111250" y="479425"/>
                </a:lnTo>
                <a:lnTo>
                  <a:pt x="1104900" y="485775"/>
                </a:lnTo>
                <a:lnTo>
                  <a:pt x="1098550" y="488950"/>
                </a:lnTo>
                <a:lnTo>
                  <a:pt x="1082675" y="492125"/>
                </a:lnTo>
                <a:lnTo>
                  <a:pt x="1073150" y="485775"/>
                </a:lnTo>
                <a:lnTo>
                  <a:pt x="1069975" y="482600"/>
                </a:lnTo>
                <a:lnTo>
                  <a:pt x="1066800" y="479425"/>
                </a:lnTo>
                <a:lnTo>
                  <a:pt x="1069975" y="469900"/>
                </a:lnTo>
                <a:lnTo>
                  <a:pt x="1076325" y="463550"/>
                </a:lnTo>
                <a:lnTo>
                  <a:pt x="1085850" y="460375"/>
                </a:lnTo>
                <a:lnTo>
                  <a:pt x="1095375" y="460375"/>
                </a:lnTo>
                <a:lnTo>
                  <a:pt x="1101725" y="460375"/>
                </a:lnTo>
                <a:lnTo>
                  <a:pt x="1108075" y="457200"/>
                </a:lnTo>
                <a:lnTo>
                  <a:pt x="1111250" y="454025"/>
                </a:lnTo>
                <a:lnTo>
                  <a:pt x="1114425" y="447675"/>
                </a:lnTo>
                <a:lnTo>
                  <a:pt x="1114425" y="431800"/>
                </a:lnTo>
                <a:lnTo>
                  <a:pt x="1111250" y="422275"/>
                </a:lnTo>
                <a:lnTo>
                  <a:pt x="1104900" y="415925"/>
                </a:lnTo>
                <a:lnTo>
                  <a:pt x="1098550" y="409575"/>
                </a:lnTo>
                <a:lnTo>
                  <a:pt x="1092200" y="406400"/>
                </a:lnTo>
                <a:lnTo>
                  <a:pt x="1073150" y="403225"/>
                </a:lnTo>
                <a:lnTo>
                  <a:pt x="1044575" y="400050"/>
                </a:lnTo>
                <a:lnTo>
                  <a:pt x="1035050" y="403225"/>
                </a:lnTo>
                <a:lnTo>
                  <a:pt x="1031875" y="406400"/>
                </a:lnTo>
                <a:lnTo>
                  <a:pt x="1035050" y="409575"/>
                </a:lnTo>
                <a:lnTo>
                  <a:pt x="1035050" y="412750"/>
                </a:lnTo>
                <a:lnTo>
                  <a:pt x="1035050" y="419100"/>
                </a:lnTo>
                <a:lnTo>
                  <a:pt x="1038225" y="431800"/>
                </a:lnTo>
                <a:lnTo>
                  <a:pt x="1038225" y="438150"/>
                </a:lnTo>
                <a:lnTo>
                  <a:pt x="1031875" y="444500"/>
                </a:lnTo>
                <a:lnTo>
                  <a:pt x="1019175" y="450850"/>
                </a:lnTo>
                <a:lnTo>
                  <a:pt x="1006475" y="454025"/>
                </a:lnTo>
                <a:lnTo>
                  <a:pt x="987425" y="454025"/>
                </a:lnTo>
                <a:lnTo>
                  <a:pt x="981075" y="450850"/>
                </a:lnTo>
                <a:lnTo>
                  <a:pt x="971550" y="444500"/>
                </a:lnTo>
                <a:lnTo>
                  <a:pt x="942975" y="425450"/>
                </a:lnTo>
                <a:lnTo>
                  <a:pt x="930275" y="422275"/>
                </a:lnTo>
                <a:lnTo>
                  <a:pt x="920750" y="419100"/>
                </a:lnTo>
                <a:lnTo>
                  <a:pt x="914400" y="422275"/>
                </a:lnTo>
                <a:lnTo>
                  <a:pt x="911225" y="425450"/>
                </a:lnTo>
                <a:lnTo>
                  <a:pt x="914400" y="428625"/>
                </a:lnTo>
                <a:lnTo>
                  <a:pt x="920750" y="428625"/>
                </a:lnTo>
                <a:lnTo>
                  <a:pt x="923925" y="431800"/>
                </a:lnTo>
                <a:lnTo>
                  <a:pt x="930275" y="434975"/>
                </a:lnTo>
                <a:lnTo>
                  <a:pt x="939800" y="444500"/>
                </a:lnTo>
                <a:lnTo>
                  <a:pt x="942975" y="447675"/>
                </a:lnTo>
                <a:lnTo>
                  <a:pt x="946150" y="450850"/>
                </a:lnTo>
                <a:lnTo>
                  <a:pt x="946150" y="457200"/>
                </a:lnTo>
                <a:lnTo>
                  <a:pt x="942975" y="463550"/>
                </a:lnTo>
                <a:lnTo>
                  <a:pt x="942975" y="466725"/>
                </a:lnTo>
                <a:lnTo>
                  <a:pt x="942975" y="469900"/>
                </a:lnTo>
                <a:lnTo>
                  <a:pt x="952500" y="485775"/>
                </a:lnTo>
                <a:lnTo>
                  <a:pt x="962025" y="508000"/>
                </a:lnTo>
                <a:lnTo>
                  <a:pt x="968375" y="523875"/>
                </a:lnTo>
                <a:lnTo>
                  <a:pt x="965200" y="527050"/>
                </a:lnTo>
                <a:lnTo>
                  <a:pt x="958850" y="527050"/>
                </a:lnTo>
                <a:lnTo>
                  <a:pt x="949325" y="527050"/>
                </a:lnTo>
                <a:lnTo>
                  <a:pt x="939800" y="530225"/>
                </a:lnTo>
                <a:lnTo>
                  <a:pt x="930275" y="533400"/>
                </a:lnTo>
                <a:lnTo>
                  <a:pt x="920750" y="536575"/>
                </a:lnTo>
                <a:lnTo>
                  <a:pt x="914400" y="533400"/>
                </a:lnTo>
                <a:lnTo>
                  <a:pt x="908050" y="536575"/>
                </a:lnTo>
                <a:lnTo>
                  <a:pt x="904875" y="539750"/>
                </a:lnTo>
                <a:lnTo>
                  <a:pt x="904875" y="542925"/>
                </a:lnTo>
                <a:lnTo>
                  <a:pt x="904875" y="549275"/>
                </a:lnTo>
                <a:lnTo>
                  <a:pt x="895350" y="552450"/>
                </a:lnTo>
                <a:lnTo>
                  <a:pt x="876300" y="552450"/>
                </a:lnTo>
                <a:lnTo>
                  <a:pt x="863600" y="552450"/>
                </a:lnTo>
                <a:lnTo>
                  <a:pt x="844550" y="549275"/>
                </a:lnTo>
                <a:lnTo>
                  <a:pt x="828675" y="539750"/>
                </a:lnTo>
                <a:lnTo>
                  <a:pt x="815975" y="527050"/>
                </a:lnTo>
                <a:lnTo>
                  <a:pt x="809625" y="511175"/>
                </a:lnTo>
                <a:lnTo>
                  <a:pt x="806450" y="495300"/>
                </a:lnTo>
                <a:lnTo>
                  <a:pt x="806450" y="482600"/>
                </a:lnTo>
                <a:lnTo>
                  <a:pt x="800100" y="476250"/>
                </a:lnTo>
                <a:lnTo>
                  <a:pt x="790575" y="476250"/>
                </a:lnTo>
                <a:lnTo>
                  <a:pt x="777875" y="479425"/>
                </a:lnTo>
                <a:lnTo>
                  <a:pt x="746125" y="495300"/>
                </a:lnTo>
                <a:lnTo>
                  <a:pt x="717550" y="517525"/>
                </a:lnTo>
                <a:lnTo>
                  <a:pt x="692150" y="542925"/>
                </a:lnTo>
                <a:lnTo>
                  <a:pt x="690034" y="545571"/>
                </a:lnTo>
                <a:lnTo>
                  <a:pt x="695325" y="542925"/>
                </a:lnTo>
                <a:lnTo>
                  <a:pt x="717550" y="542925"/>
                </a:lnTo>
                <a:lnTo>
                  <a:pt x="733425" y="546100"/>
                </a:lnTo>
                <a:lnTo>
                  <a:pt x="749300" y="549275"/>
                </a:lnTo>
                <a:lnTo>
                  <a:pt x="762000" y="555625"/>
                </a:lnTo>
                <a:lnTo>
                  <a:pt x="771525" y="565150"/>
                </a:lnTo>
                <a:lnTo>
                  <a:pt x="777875" y="571500"/>
                </a:lnTo>
                <a:lnTo>
                  <a:pt x="784225" y="584200"/>
                </a:lnTo>
                <a:lnTo>
                  <a:pt x="790575" y="593725"/>
                </a:lnTo>
                <a:lnTo>
                  <a:pt x="800100" y="596900"/>
                </a:lnTo>
                <a:lnTo>
                  <a:pt x="812800" y="600075"/>
                </a:lnTo>
                <a:lnTo>
                  <a:pt x="819150" y="600075"/>
                </a:lnTo>
                <a:lnTo>
                  <a:pt x="828675" y="596900"/>
                </a:lnTo>
                <a:lnTo>
                  <a:pt x="831850" y="600075"/>
                </a:lnTo>
                <a:lnTo>
                  <a:pt x="828675" y="606425"/>
                </a:lnTo>
                <a:lnTo>
                  <a:pt x="822325" y="615950"/>
                </a:lnTo>
                <a:lnTo>
                  <a:pt x="812800" y="622300"/>
                </a:lnTo>
                <a:lnTo>
                  <a:pt x="790575" y="631825"/>
                </a:lnTo>
                <a:lnTo>
                  <a:pt x="784225" y="635000"/>
                </a:lnTo>
                <a:lnTo>
                  <a:pt x="787400" y="638175"/>
                </a:lnTo>
                <a:lnTo>
                  <a:pt x="790575" y="647700"/>
                </a:lnTo>
                <a:lnTo>
                  <a:pt x="790575" y="657225"/>
                </a:lnTo>
                <a:lnTo>
                  <a:pt x="793750" y="663575"/>
                </a:lnTo>
                <a:lnTo>
                  <a:pt x="796925" y="673100"/>
                </a:lnTo>
                <a:lnTo>
                  <a:pt x="803275" y="679450"/>
                </a:lnTo>
                <a:lnTo>
                  <a:pt x="812800" y="685800"/>
                </a:lnTo>
                <a:lnTo>
                  <a:pt x="819150" y="688975"/>
                </a:lnTo>
                <a:lnTo>
                  <a:pt x="822325" y="692150"/>
                </a:lnTo>
                <a:lnTo>
                  <a:pt x="822325" y="695325"/>
                </a:lnTo>
                <a:lnTo>
                  <a:pt x="815975" y="695325"/>
                </a:lnTo>
                <a:lnTo>
                  <a:pt x="796925" y="692150"/>
                </a:lnTo>
                <a:lnTo>
                  <a:pt x="777875" y="682625"/>
                </a:lnTo>
                <a:lnTo>
                  <a:pt x="755650" y="673100"/>
                </a:lnTo>
                <a:lnTo>
                  <a:pt x="752475" y="673100"/>
                </a:lnTo>
                <a:lnTo>
                  <a:pt x="752475" y="676275"/>
                </a:lnTo>
                <a:lnTo>
                  <a:pt x="752475" y="692150"/>
                </a:lnTo>
                <a:lnTo>
                  <a:pt x="752475" y="701675"/>
                </a:lnTo>
                <a:lnTo>
                  <a:pt x="749300" y="704850"/>
                </a:lnTo>
                <a:lnTo>
                  <a:pt x="742950" y="708025"/>
                </a:lnTo>
                <a:lnTo>
                  <a:pt x="739775" y="704850"/>
                </a:lnTo>
                <a:lnTo>
                  <a:pt x="736600" y="698500"/>
                </a:lnTo>
                <a:lnTo>
                  <a:pt x="730250" y="692150"/>
                </a:lnTo>
                <a:lnTo>
                  <a:pt x="708025" y="676275"/>
                </a:lnTo>
                <a:lnTo>
                  <a:pt x="698500" y="666750"/>
                </a:lnTo>
                <a:lnTo>
                  <a:pt x="692150" y="657225"/>
                </a:lnTo>
                <a:lnTo>
                  <a:pt x="685800" y="641350"/>
                </a:lnTo>
                <a:lnTo>
                  <a:pt x="679450" y="635000"/>
                </a:lnTo>
                <a:lnTo>
                  <a:pt x="676275" y="635000"/>
                </a:lnTo>
                <a:lnTo>
                  <a:pt x="676275" y="638175"/>
                </a:lnTo>
                <a:lnTo>
                  <a:pt x="679450" y="641350"/>
                </a:lnTo>
                <a:lnTo>
                  <a:pt x="682625" y="657225"/>
                </a:lnTo>
                <a:lnTo>
                  <a:pt x="682625" y="679450"/>
                </a:lnTo>
                <a:lnTo>
                  <a:pt x="682625" y="708025"/>
                </a:lnTo>
                <a:lnTo>
                  <a:pt x="685800" y="733425"/>
                </a:lnTo>
                <a:lnTo>
                  <a:pt x="685800" y="742950"/>
                </a:lnTo>
                <a:lnTo>
                  <a:pt x="685800" y="746125"/>
                </a:lnTo>
                <a:lnTo>
                  <a:pt x="682625" y="746125"/>
                </a:lnTo>
                <a:lnTo>
                  <a:pt x="669925" y="736600"/>
                </a:lnTo>
                <a:lnTo>
                  <a:pt x="660400" y="727075"/>
                </a:lnTo>
                <a:lnTo>
                  <a:pt x="650875" y="723900"/>
                </a:lnTo>
                <a:lnTo>
                  <a:pt x="647700" y="723900"/>
                </a:lnTo>
                <a:lnTo>
                  <a:pt x="647700" y="727075"/>
                </a:lnTo>
                <a:lnTo>
                  <a:pt x="638175" y="739775"/>
                </a:lnTo>
                <a:lnTo>
                  <a:pt x="622300" y="755650"/>
                </a:lnTo>
                <a:lnTo>
                  <a:pt x="612775" y="765175"/>
                </a:lnTo>
                <a:lnTo>
                  <a:pt x="615950" y="765175"/>
                </a:lnTo>
                <a:lnTo>
                  <a:pt x="619125" y="765175"/>
                </a:lnTo>
                <a:lnTo>
                  <a:pt x="631825" y="765175"/>
                </a:lnTo>
                <a:lnTo>
                  <a:pt x="635000" y="765175"/>
                </a:lnTo>
                <a:lnTo>
                  <a:pt x="641350" y="765175"/>
                </a:lnTo>
                <a:lnTo>
                  <a:pt x="647700" y="768350"/>
                </a:lnTo>
                <a:lnTo>
                  <a:pt x="650875" y="771525"/>
                </a:lnTo>
                <a:lnTo>
                  <a:pt x="657225" y="777875"/>
                </a:lnTo>
                <a:lnTo>
                  <a:pt x="660400" y="784225"/>
                </a:lnTo>
                <a:lnTo>
                  <a:pt x="663575" y="793750"/>
                </a:lnTo>
                <a:lnTo>
                  <a:pt x="660400" y="812800"/>
                </a:lnTo>
                <a:lnTo>
                  <a:pt x="650875" y="841375"/>
                </a:lnTo>
                <a:lnTo>
                  <a:pt x="641350" y="879475"/>
                </a:lnTo>
                <a:lnTo>
                  <a:pt x="639234" y="911225"/>
                </a:lnTo>
                <a:lnTo>
                  <a:pt x="641350" y="898525"/>
                </a:lnTo>
                <a:lnTo>
                  <a:pt x="644525" y="879475"/>
                </a:lnTo>
                <a:lnTo>
                  <a:pt x="650875" y="860425"/>
                </a:lnTo>
                <a:lnTo>
                  <a:pt x="660400" y="841375"/>
                </a:lnTo>
                <a:lnTo>
                  <a:pt x="673100" y="822325"/>
                </a:lnTo>
                <a:lnTo>
                  <a:pt x="688975" y="803275"/>
                </a:lnTo>
                <a:lnTo>
                  <a:pt x="708025" y="784225"/>
                </a:lnTo>
                <a:lnTo>
                  <a:pt x="733425" y="765175"/>
                </a:lnTo>
                <a:lnTo>
                  <a:pt x="758825" y="749300"/>
                </a:lnTo>
                <a:lnTo>
                  <a:pt x="793750" y="736600"/>
                </a:lnTo>
                <a:lnTo>
                  <a:pt x="809625" y="727075"/>
                </a:lnTo>
                <a:lnTo>
                  <a:pt x="825500" y="720725"/>
                </a:lnTo>
                <a:lnTo>
                  <a:pt x="838200" y="708025"/>
                </a:lnTo>
                <a:lnTo>
                  <a:pt x="847725" y="698500"/>
                </a:lnTo>
                <a:lnTo>
                  <a:pt x="857250" y="685800"/>
                </a:lnTo>
                <a:lnTo>
                  <a:pt x="869950" y="673100"/>
                </a:lnTo>
                <a:lnTo>
                  <a:pt x="885825" y="666750"/>
                </a:lnTo>
                <a:lnTo>
                  <a:pt x="901700" y="660400"/>
                </a:lnTo>
                <a:lnTo>
                  <a:pt x="914400" y="657225"/>
                </a:lnTo>
                <a:lnTo>
                  <a:pt x="920750" y="650875"/>
                </a:lnTo>
                <a:lnTo>
                  <a:pt x="920750" y="644525"/>
                </a:lnTo>
                <a:lnTo>
                  <a:pt x="920750" y="638175"/>
                </a:lnTo>
                <a:lnTo>
                  <a:pt x="923925" y="631825"/>
                </a:lnTo>
                <a:lnTo>
                  <a:pt x="927100" y="631825"/>
                </a:lnTo>
                <a:lnTo>
                  <a:pt x="933450" y="638175"/>
                </a:lnTo>
                <a:lnTo>
                  <a:pt x="936625" y="647700"/>
                </a:lnTo>
                <a:lnTo>
                  <a:pt x="936625" y="657225"/>
                </a:lnTo>
                <a:lnTo>
                  <a:pt x="930275" y="666750"/>
                </a:lnTo>
                <a:lnTo>
                  <a:pt x="923925" y="676275"/>
                </a:lnTo>
                <a:lnTo>
                  <a:pt x="908050" y="692150"/>
                </a:lnTo>
                <a:lnTo>
                  <a:pt x="895350" y="704850"/>
                </a:lnTo>
                <a:lnTo>
                  <a:pt x="876300" y="714375"/>
                </a:lnTo>
                <a:lnTo>
                  <a:pt x="850900" y="723900"/>
                </a:lnTo>
                <a:lnTo>
                  <a:pt x="815975" y="736600"/>
                </a:lnTo>
                <a:lnTo>
                  <a:pt x="806450" y="746125"/>
                </a:lnTo>
                <a:lnTo>
                  <a:pt x="812800" y="746125"/>
                </a:lnTo>
                <a:lnTo>
                  <a:pt x="847725" y="749300"/>
                </a:lnTo>
                <a:lnTo>
                  <a:pt x="885825" y="752475"/>
                </a:lnTo>
                <a:lnTo>
                  <a:pt x="895350" y="752475"/>
                </a:lnTo>
                <a:lnTo>
                  <a:pt x="901700" y="749300"/>
                </a:lnTo>
                <a:lnTo>
                  <a:pt x="908050" y="742950"/>
                </a:lnTo>
                <a:lnTo>
                  <a:pt x="914400" y="736600"/>
                </a:lnTo>
                <a:lnTo>
                  <a:pt x="923925" y="727075"/>
                </a:lnTo>
                <a:lnTo>
                  <a:pt x="933450" y="717550"/>
                </a:lnTo>
                <a:lnTo>
                  <a:pt x="949325" y="708025"/>
                </a:lnTo>
                <a:lnTo>
                  <a:pt x="968375" y="701675"/>
                </a:lnTo>
                <a:lnTo>
                  <a:pt x="984250" y="695325"/>
                </a:lnTo>
                <a:lnTo>
                  <a:pt x="996950" y="685800"/>
                </a:lnTo>
                <a:lnTo>
                  <a:pt x="1006475" y="679450"/>
                </a:lnTo>
                <a:lnTo>
                  <a:pt x="1016000" y="666750"/>
                </a:lnTo>
                <a:lnTo>
                  <a:pt x="1019175" y="660400"/>
                </a:lnTo>
                <a:lnTo>
                  <a:pt x="1022350" y="660400"/>
                </a:lnTo>
                <a:lnTo>
                  <a:pt x="1025525" y="663575"/>
                </a:lnTo>
                <a:lnTo>
                  <a:pt x="1025525" y="669925"/>
                </a:lnTo>
                <a:lnTo>
                  <a:pt x="1022350" y="682625"/>
                </a:lnTo>
                <a:lnTo>
                  <a:pt x="1012825" y="698500"/>
                </a:lnTo>
                <a:lnTo>
                  <a:pt x="1000125" y="717550"/>
                </a:lnTo>
                <a:lnTo>
                  <a:pt x="987425" y="730250"/>
                </a:lnTo>
                <a:lnTo>
                  <a:pt x="971550" y="739775"/>
                </a:lnTo>
                <a:lnTo>
                  <a:pt x="955675" y="746125"/>
                </a:lnTo>
                <a:lnTo>
                  <a:pt x="930275" y="755650"/>
                </a:lnTo>
                <a:lnTo>
                  <a:pt x="923925" y="755650"/>
                </a:lnTo>
                <a:lnTo>
                  <a:pt x="923925" y="758825"/>
                </a:lnTo>
                <a:lnTo>
                  <a:pt x="930275" y="762000"/>
                </a:lnTo>
                <a:lnTo>
                  <a:pt x="942975" y="765175"/>
                </a:lnTo>
                <a:lnTo>
                  <a:pt x="968375" y="768350"/>
                </a:lnTo>
                <a:lnTo>
                  <a:pt x="987425" y="771525"/>
                </a:lnTo>
                <a:lnTo>
                  <a:pt x="987425" y="768350"/>
                </a:lnTo>
                <a:lnTo>
                  <a:pt x="990600" y="758825"/>
                </a:lnTo>
                <a:lnTo>
                  <a:pt x="1000125" y="742950"/>
                </a:lnTo>
                <a:lnTo>
                  <a:pt x="1012825" y="730250"/>
                </a:lnTo>
                <a:lnTo>
                  <a:pt x="1025525" y="727075"/>
                </a:lnTo>
                <a:lnTo>
                  <a:pt x="1041400" y="727075"/>
                </a:lnTo>
                <a:lnTo>
                  <a:pt x="1054100" y="733425"/>
                </a:lnTo>
                <a:lnTo>
                  <a:pt x="1066800" y="739775"/>
                </a:lnTo>
                <a:lnTo>
                  <a:pt x="1069975" y="749300"/>
                </a:lnTo>
                <a:lnTo>
                  <a:pt x="1073150" y="755650"/>
                </a:lnTo>
                <a:lnTo>
                  <a:pt x="1069975" y="755650"/>
                </a:lnTo>
                <a:lnTo>
                  <a:pt x="1066800" y="755650"/>
                </a:lnTo>
                <a:lnTo>
                  <a:pt x="1060450" y="752475"/>
                </a:lnTo>
                <a:lnTo>
                  <a:pt x="1050925" y="755650"/>
                </a:lnTo>
                <a:lnTo>
                  <a:pt x="1044575" y="762000"/>
                </a:lnTo>
                <a:lnTo>
                  <a:pt x="1043214" y="767443"/>
                </a:lnTo>
                <a:lnTo>
                  <a:pt x="1063625" y="765175"/>
                </a:lnTo>
                <a:lnTo>
                  <a:pt x="1095375" y="755650"/>
                </a:lnTo>
                <a:lnTo>
                  <a:pt x="1103607" y="752123"/>
                </a:lnTo>
                <a:lnTo>
                  <a:pt x="1101725" y="749300"/>
                </a:lnTo>
                <a:lnTo>
                  <a:pt x="1098550" y="736600"/>
                </a:lnTo>
                <a:lnTo>
                  <a:pt x="1101725" y="723900"/>
                </a:lnTo>
                <a:lnTo>
                  <a:pt x="1108075" y="711200"/>
                </a:lnTo>
                <a:lnTo>
                  <a:pt x="1120775" y="704850"/>
                </a:lnTo>
                <a:lnTo>
                  <a:pt x="1133475" y="701675"/>
                </a:lnTo>
                <a:lnTo>
                  <a:pt x="1146175" y="704850"/>
                </a:lnTo>
                <a:lnTo>
                  <a:pt x="1158875" y="711200"/>
                </a:lnTo>
                <a:lnTo>
                  <a:pt x="1165225" y="698500"/>
                </a:lnTo>
                <a:lnTo>
                  <a:pt x="1171575" y="679450"/>
                </a:lnTo>
                <a:lnTo>
                  <a:pt x="1177925" y="660400"/>
                </a:lnTo>
                <a:lnTo>
                  <a:pt x="1177925" y="638175"/>
                </a:lnTo>
                <a:lnTo>
                  <a:pt x="1177925" y="619125"/>
                </a:lnTo>
                <a:lnTo>
                  <a:pt x="1171575" y="606425"/>
                </a:lnTo>
                <a:lnTo>
                  <a:pt x="1162050" y="593725"/>
                </a:lnTo>
                <a:lnTo>
                  <a:pt x="1152525" y="590550"/>
                </a:lnTo>
                <a:lnTo>
                  <a:pt x="1143000" y="587375"/>
                </a:lnTo>
                <a:lnTo>
                  <a:pt x="1133475" y="587375"/>
                </a:lnTo>
                <a:lnTo>
                  <a:pt x="1117600" y="590550"/>
                </a:lnTo>
                <a:lnTo>
                  <a:pt x="1108075" y="593725"/>
                </a:lnTo>
                <a:lnTo>
                  <a:pt x="1095375" y="596900"/>
                </a:lnTo>
                <a:lnTo>
                  <a:pt x="1089025" y="593725"/>
                </a:lnTo>
                <a:lnTo>
                  <a:pt x="1085850" y="587375"/>
                </a:lnTo>
                <a:lnTo>
                  <a:pt x="1089025" y="574675"/>
                </a:lnTo>
                <a:lnTo>
                  <a:pt x="1095375" y="565150"/>
                </a:lnTo>
                <a:lnTo>
                  <a:pt x="1104900" y="558800"/>
                </a:lnTo>
                <a:lnTo>
                  <a:pt x="1117600" y="555625"/>
                </a:lnTo>
                <a:lnTo>
                  <a:pt x="1133475" y="558800"/>
                </a:lnTo>
                <a:lnTo>
                  <a:pt x="1149350" y="561975"/>
                </a:lnTo>
                <a:lnTo>
                  <a:pt x="1162050" y="568325"/>
                </a:lnTo>
                <a:lnTo>
                  <a:pt x="1171575" y="581025"/>
                </a:lnTo>
                <a:lnTo>
                  <a:pt x="1177925" y="593725"/>
                </a:lnTo>
                <a:lnTo>
                  <a:pt x="1184275" y="606425"/>
                </a:lnTo>
                <a:lnTo>
                  <a:pt x="1187450" y="622300"/>
                </a:lnTo>
                <a:lnTo>
                  <a:pt x="1187450" y="641350"/>
                </a:lnTo>
                <a:lnTo>
                  <a:pt x="1184275" y="673100"/>
                </a:lnTo>
                <a:lnTo>
                  <a:pt x="1177925" y="698500"/>
                </a:lnTo>
                <a:lnTo>
                  <a:pt x="1165225" y="720725"/>
                </a:lnTo>
                <a:lnTo>
                  <a:pt x="1164167" y="721784"/>
                </a:lnTo>
                <a:lnTo>
                  <a:pt x="1165225" y="723900"/>
                </a:lnTo>
                <a:lnTo>
                  <a:pt x="1168400" y="736600"/>
                </a:lnTo>
                <a:lnTo>
                  <a:pt x="1165225" y="749300"/>
                </a:lnTo>
                <a:lnTo>
                  <a:pt x="1158875" y="758825"/>
                </a:lnTo>
                <a:lnTo>
                  <a:pt x="1146175" y="768350"/>
                </a:lnTo>
                <a:lnTo>
                  <a:pt x="1133475" y="771525"/>
                </a:lnTo>
                <a:lnTo>
                  <a:pt x="1120775" y="768350"/>
                </a:lnTo>
                <a:lnTo>
                  <a:pt x="1110769" y="760846"/>
                </a:lnTo>
                <a:lnTo>
                  <a:pt x="1108075" y="762000"/>
                </a:lnTo>
                <a:lnTo>
                  <a:pt x="1066800" y="774700"/>
                </a:lnTo>
                <a:lnTo>
                  <a:pt x="1044575" y="781050"/>
                </a:lnTo>
                <a:lnTo>
                  <a:pt x="1047750" y="787400"/>
                </a:lnTo>
                <a:lnTo>
                  <a:pt x="1054100" y="790575"/>
                </a:lnTo>
                <a:lnTo>
                  <a:pt x="1063625" y="790575"/>
                </a:lnTo>
                <a:lnTo>
                  <a:pt x="1069975" y="787400"/>
                </a:lnTo>
                <a:lnTo>
                  <a:pt x="1076325" y="784225"/>
                </a:lnTo>
                <a:lnTo>
                  <a:pt x="1079500" y="784225"/>
                </a:lnTo>
                <a:lnTo>
                  <a:pt x="1082675" y="787400"/>
                </a:lnTo>
                <a:lnTo>
                  <a:pt x="1085850" y="793750"/>
                </a:lnTo>
                <a:lnTo>
                  <a:pt x="1082675" y="806450"/>
                </a:lnTo>
                <a:lnTo>
                  <a:pt x="1073150" y="819150"/>
                </a:lnTo>
                <a:lnTo>
                  <a:pt x="1060450" y="828675"/>
                </a:lnTo>
                <a:lnTo>
                  <a:pt x="1054100" y="831850"/>
                </a:lnTo>
                <a:lnTo>
                  <a:pt x="1044575" y="835025"/>
                </a:lnTo>
                <a:lnTo>
                  <a:pt x="1035050" y="831850"/>
                </a:lnTo>
                <a:lnTo>
                  <a:pt x="1025525" y="831850"/>
                </a:lnTo>
                <a:lnTo>
                  <a:pt x="1006475" y="819150"/>
                </a:lnTo>
                <a:lnTo>
                  <a:pt x="1000125" y="812800"/>
                </a:lnTo>
                <a:lnTo>
                  <a:pt x="993775" y="803275"/>
                </a:lnTo>
                <a:lnTo>
                  <a:pt x="990600" y="793750"/>
                </a:lnTo>
                <a:lnTo>
                  <a:pt x="988219" y="784225"/>
                </a:lnTo>
                <a:lnTo>
                  <a:pt x="987425" y="784225"/>
                </a:lnTo>
                <a:lnTo>
                  <a:pt x="955675" y="781050"/>
                </a:lnTo>
                <a:lnTo>
                  <a:pt x="930275" y="774700"/>
                </a:lnTo>
                <a:lnTo>
                  <a:pt x="908050" y="768350"/>
                </a:lnTo>
                <a:lnTo>
                  <a:pt x="898525" y="768350"/>
                </a:lnTo>
                <a:lnTo>
                  <a:pt x="885825" y="768350"/>
                </a:lnTo>
                <a:lnTo>
                  <a:pt x="882650" y="768350"/>
                </a:lnTo>
                <a:lnTo>
                  <a:pt x="882650" y="771525"/>
                </a:lnTo>
                <a:lnTo>
                  <a:pt x="892175" y="777875"/>
                </a:lnTo>
                <a:lnTo>
                  <a:pt x="908050" y="784225"/>
                </a:lnTo>
                <a:lnTo>
                  <a:pt x="920750" y="787400"/>
                </a:lnTo>
                <a:lnTo>
                  <a:pt x="936625" y="793750"/>
                </a:lnTo>
                <a:lnTo>
                  <a:pt x="952500" y="806450"/>
                </a:lnTo>
                <a:lnTo>
                  <a:pt x="971550" y="822325"/>
                </a:lnTo>
                <a:lnTo>
                  <a:pt x="984250" y="838200"/>
                </a:lnTo>
                <a:lnTo>
                  <a:pt x="987425" y="854075"/>
                </a:lnTo>
                <a:lnTo>
                  <a:pt x="987425" y="866775"/>
                </a:lnTo>
                <a:lnTo>
                  <a:pt x="984250" y="879475"/>
                </a:lnTo>
                <a:lnTo>
                  <a:pt x="977900" y="885825"/>
                </a:lnTo>
                <a:lnTo>
                  <a:pt x="974725" y="889000"/>
                </a:lnTo>
                <a:lnTo>
                  <a:pt x="971550" y="885825"/>
                </a:lnTo>
                <a:lnTo>
                  <a:pt x="971550" y="882650"/>
                </a:lnTo>
                <a:lnTo>
                  <a:pt x="974725" y="876300"/>
                </a:lnTo>
                <a:lnTo>
                  <a:pt x="971550" y="866775"/>
                </a:lnTo>
                <a:lnTo>
                  <a:pt x="965200" y="860425"/>
                </a:lnTo>
                <a:lnTo>
                  <a:pt x="952500" y="857250"/>
                </a:lnTo>
                <a:lnTo>
                  <a:pt x="942975" y="854075"/>
                </a:lnTo>
                <a:lnTo>
                  <a:pt x="933450" y="844550"/>
                </a:lnTo>
                <a:lnTo>
                  <a:pt x="927100" y="835025"/>
                </a:lnTo>
                <a:lnTo>
                  <a:pt x="923925" y="825500"/>
                </a:lnTo>
                <a:lnTo>
                  <a:pt x="917575" y="806450"/>
                </a:lnTo>
                <a:lnTo>
                  <a:pt x="911225" y="800100"/>
                </a:lnTo>
                <a:lnTo>
                  <a:pt x="904875" y="796925"/>
                </a:lnTo>
                <a:lnTo>
                  <a:pt x="885825" y="787400"/>
                </a:lnTo>
                <a:lnTo>
                  <a:pt x="873125" y="777875"/>
                </a:lnTo>
                <a:lnTo>
                  <a:pt x="863600" y="768350"/>
                </a:lnTo>
                <a:lnTo>
                  <a:pt x="850900" y="762000"/>
                </a:lnTo>
                <a:lnTo>
                  <a:pt x="803275" y="758825"/>
                </a:lnTo>
                <a:lnTo>
                  <a:pt x="796925" y="758825"/>
                </a:lnTo>
                <a:lnTo>
                  <a:pt x="793750" y="762000"/>
                </a:lnTo>
                <a:lnTo>
                  <a:pt x="793750" y="765175"/>
                </a:lnTo>
                <a:lnTo>
                  <a:pt x="800100" y="768350"/>
                </a:lnTo>
                <a:lnTo>
                  <a:pt x="809625" y="771525"/>
                </a:lnTo>
                <a:lnTo>
                  <a:pt x="831850" y="781050"/>
                </a:lnTo>
                <a:lnTo>
                  <a:pt x="854075" y="793750"/>
                </a:lnTo>
                <a:lnTo>
                  <a:pt x="866775" y="803275"/>
                </a:lnTo>
                <a:lnTo>
                  <a:pt x="876300" y="815975"/>
                </a:lnTo>
                <a:lnTo>
                  <a:pt x="885825" y="828675"/>
                </a:lnTo>
                <a:lnTo>
                  <a:pt x="892175" y="841375"/>
                </a:lnTo>
                <a:lnTo>
                  <a:pt x="898525" y="866775"/>
                </a:lnTo>
                <a:lnTo>
                  <a:pt x="898525" y="892175"/>
                </a:lnTo>
                <a:lnTo>
                  <a:pt x="895350" y="908050"/>
                </a:lnTo>
                <a:lnTo>
                  <a:pt x="889000" y="914400"/>
                </a:lnTo>
                <a:lnTo>
                  <a:pt x="885825" y="914400"/>
                </a:lnTo>
                <a:lnTo>
                  <a:pt x="882650" y="911225"/>
                </a:lnTo>
                <a:lnTo>
                  <a:pt x="882650" y="908050"/>
                </a:lnTo>
                <a:lnTo>
                  <a:pt x="882650" y="898525"/>
                </a:lnTo>
                <a:lnTo>
                  <a:pt x="879475" y="885825"/>
                </a:lnTo>
                <a:lnTo>
                  <a:pt x="869950" y="873125"/>
                </a:lnTo>
                <a:lnTo>
                  <a:pt x="863600" y="869950"/>
                </a:lnTo>
                <a:lnTo>
                  <a:pt x="854075" y="863600"/>
                </a:lnTo>
                <a:lnTo>
                  <a:pt x="838200" y="857250"/>
                </a:lnTo>
                <a:lnTo>
                  <a:pt x="828675" y="844550"/>
                </a:lnTo>
                <a:lnTo>
                  <a:pt x="819150" y="831850"/>
                </a:lnTo>
                <a:lnTo>
                  <a:pt x="815975" y="819150"/>
                </a:lnTo>
                <a:lnTo>
                  <a:pt x="812800" y="806450"/>
                </a:lnTo>
                <a:lnTo>
                  <a:pt x="806450" y="790575"/>
                </a:lnTo>
                <a:lnTo>
                  <a:pt x="800100" y="784225"/>
                </a:lnTo>
                <a:lnTo>
                  <a:pt x="793750" y="777875"/>
                </a:lnTo>
                <a:lnTo>
                  <a:pt x="784225" y="774700"/>
                </a:lnTo>
                <a:lnTo>
                  <a:pt x="774700" y="771525"/>
                </a:lnTo>
                <a:lnTo>
                  <a:pt x="749300" y="777875"/>
                </a:lnTo>
                <a:lnTo>
                  <a:pt x="736600" y="781050"/>
                </a:lnTo>
                <a:lnTo>
                  <a:pt x="727075" y="787400"/>
                </a:lnTo>
                <a:lnTo>
                  <a:pt x="701675" y="806450"/>
                </a:lnTo>
                <a:lnTo>
                  <a:pt x="679450" y="835025"/>
                </a:lnTo>
                <a:lnTo>
                  <a:pt x="669925" y="854075"/>
                </a:lnTo>
                <a:lnTo>
                  <a:pt x="660400" y="873125"/>
                </a:lnTo>
                <a:lnTo>
                  <a:pt x="657225" y="892175"/>
                </a:lnTo>
                <a:lnTo>
                  <a:pt x="654050" y="911225"/>
                </a:lnTo>
                <a:lnTo>
                  <a:pt x="654050" y="946150"/>
                </a:lnTo>
                <a:lnTo>
                  <a:pt x="654050" y="965200"/>
                </a:lnTo>
                <a:lnTo>
                  <a:pt x="657225" y="971550"/>
                </a:lnTo>
                <a:lnTo>
                  <a:pt x="660400" y="965200"/>
                </a:lnTo>
                <a:lnTo>
                  <a:pt x="657225" y="939800"/>
                </a:lnTo>
                <a:lnTo>
                  <a:pt x="660400" y="917575"/>
                </a:lnTo>
                <a:lnTo>
                  <a:pt x="663575" y="898525"/>
                </a:lnTo>
                <a:lnTo>
                  <a:pt x="669925" y="879475"/>
                </a:lnTo>
                <a:lnTo>
                  <a:pt x="679450" y="866775"/>
                </a:lnTo>
                <a:lnTo>
                  <a:pt x="688975" y="854075"/>
                </a:lnTo>
                <a:lnTo>
                  <a:pt x="704850" y="844550"/>
                </a:lnTo>
                <a:lnTo>
                  <a:pt x="717550" y="835025"/>
                </a:lnTo>
                <a:lnTo>
                  <a:pt x="730250" y="828675"/>
                </a:lnTo>
                <a:lnTo>
                  <a:pt x="749300" y="822325"/>
                </a:lnTo>
                <a:lnTo>
                  <a:pt x="768350" y="822325"/>
                </a:lnTo>
                <a:lnTo>
                  <a:pt x="781050" y="825500"/>
                </a:lnTo>
                <a:lnTo>
                  <a:pt x="793750" y="831850"/>
                </a:lnTo>
                <a:lnTo>
                  <a:pt x="803275" y="838200"/>
                </a:lnTo>
                <a:lnTo>
                  <a:pt x="809625" y="847725"/>
                </a:lnTo>
                <a:lnTo>
                  <a:pt x="812800" y="857250"/>
                </a:lnTo>
                <a:lnTo>
                  <a:pt x="815975" y="869950"/>
                </a:lnTo>
                <a:lnTo>
                  <a:pt x="812800" y="889000"/>
                </a:lnTo>
                <a:lnTo>
                  <a:pt x="803275" y="904875"/>
                </a:lnTo>
                <a:lnTo>
                  <a:pt x="796925" y="908050"/>
                </a:lnTo>
                <a:lnTo>
                  <a:pt x="793750" y="911225"/>
                </a:lnTo>
                <a:lnTo>
                  <a:pt x="790575" y="904875"/>
                </a:lnTo>
                <a:lnTo>
                  <a:pt x="796925" y="898525"/>
                </a:lnTo>
                <a:lnTo>
                  <a:pt x="800100" y="889000"/>
                </a:lnTo>
                <a:lnTo>
                  <a:pt x="803275" y="879475"/>
                </a:lnTo>
                <a:lnTo>
                  <a:pt x="803275" y="869950"/>
                </a:lnTo>
                <a:lnTo>
                  <a:pt x="800100" y="863600"/>
                </a:lnTo>
                <a:lnTo>
                  <a:pt x="796925" y="860425"/>
                </a:lnTo>
                <a:lnTo>
                  <a:pt x="790575" y="860425"/>
                </a:lnTo>
                <a:lnTo>
                  <a:pt x="787400" y="860425"/>
                </a:lnTo>
                <a:lnTo>
                  <a:pt x="784225" y="866775"/>
                </a:lnTo>
                <a:lnTo>
                  <a:pt x="781050" y="869950"/>
                </a:lnTo>
                <a:lnTo>
                  <a:pt x="777875" y="876300"/>
                </a:lnTo>
                <a:lnTo>
                  <a:pt x="762000" y="879475"/>
                </a:lnTo>
                <a:lnTo>
                  <a:pt x="742950" y="882650"/>
                </a:lnTo>
                <a:lnTo>
                  <a:pt x="727075" y="879475"/>
                </a:lnTo>
                <a:lnTo>
                  <a:pt x="711200" y="876300"/>
                </a:lnTo>
                <a:lnTo>
                  <a:pt x="698500" y="876300"/>
                </a:lnTo>
                <a:lnTo>
                  <a:pt x="688975" y="882650"/>
                </a:lnTo>
                <a:lnTo>
                  <a:pt x="679450" y="895350"/>
                </a:lnTo>
                <a:lnTo>
                  <a:pt x="673100" y="914400"/>
                </a:lnTo>
                <a:lnTo>
                  <a:pt x="673100" y="936625"/>
                </a:lnTo>
                <a:lnTo>
                  <a:pt x="673100" y="955675"/>
                </a:lnTo>
                <a:lnTo>
                  <a:pt x="676275" y="971550"/>
                </a:lnTo>
                <a:lnTo>
                  <a:pt x="679450" y="977900"/>
                </a:lnTo>
                <a:lnTo>
                  <a:pt x="682625" y="981075"/>
                </a:lnTo>
                <a:lnTo>
                  <a:pt x="685800" y="977900"/>
                </a:lnTo>
                <a:lnTo>
                  <a:pt x="685800" y="974725"/>
                </a:lnTo>
                <a:lnTo>
                  <a:pt x="685800" y="958850"/>
                </a:lnTo>
                <a:lnTo>
                  <a:pt x="688975" y="942975"/>
                </a:lnTo>
                <a:lnTo>
                  <a:pt x="692150" y="923925"/>
                </a:lnTo>
                <a:lnTo>
                  <a:pt x="688975" y="904875"/>
                </a:lnTo>
                <a:lnTo>
                  <a:pt x="688975" y="898525"/>
                </a:lnTo>
                <a:lnTo>
                  <a:pt x="692150" y="895350"/>
                </a:lnTo>
                <a:lnTo>
                  <a:pt x="695325" y="895350"/>
                </a:lnTo>
                <a:lnTo>
                  <a:pt x="698500" y="898525"/>
                </a:lnTo>
                <a:lnTo>
                  <a:pt x="701675" y="908050"/>
                </a:lnTo>
                <a:lnTo>
                  <a:pt x="704850" y="917575"/>
                </a:lnTo>
                <a:lnTo>
                  <a:pt x="708025" y="942975"/>
                </a:lnTo>
                <a:lnTo>
                  <a:pt x="704850" y="965200"/>
                </a:lnTo>
                <a:lnTo>
                  <a:pt x="698500" y="977900"/>
                </a:lnTo>
                <a:lnTo>
                  <a:pt x="692150" y="993775"/>
                </a:lnTo>
                <a:lnTo>
                  <a:pt x="692150" y="996950"/>
                </a:lnTo>
                <a:lnTo>
                  <a:pt x="695325" y="1003300"/>
                </a:lnTo>
                <a:lnTo>
                  <a:pt x="698500" y="1009650"/>
                </a:lnTo>
                <a:lnTo>
                  <a:pt x="698500" y="1016000"/>
                </a:lnTo>
                <a:lnTo>
                  <a:pt x="698500" y="1025525"/>
                </a:lnTo>
                <a:lnTo>
                  <a:pt x="692150" y="1038225"/>
                </a:lnTo>
                <a:lnTo>
                  <a:pt x="685800" y="1047750"/>
                </a:lnTo>
                <a:lnTo>
                  <a:pt x="676275" y="1050925"/>
                </a:lnTo>
                <a:lnTo>
                  <a:pt x="663575" y="1050925"/>
                </a:lnTo>
                <a:lnTo>
                  <a:pt x="647700" y="1044575"/>
                </a:lnTo>
                <a:lnTo>
                  <a:pt x="644525" y="1022350"/>
                </a:lnTo>
                <a:lnTo>
                  <a:pt x="644525" y="996950"/>
                </a:lnTo>
                <a:lnTo>
                  <a:pt x="657225" y="1009650"/>
                </a:lnTo>
                <a:lnTo>
                  <a:pt x="663575" y="1016000"/>
                </a:lnTo>
                <a:lnTo>
                  <a:pt x="666750" y="1012825"/>
                </a:lnTo>
                <a:lnTo>
                  <a:pt x="666750" y="1009650"/>
                </a:lnTo>
                <a:lnTo>
                  <a:pt x="663575" y="1006475"/>
                </a:lnTo>
                <a:lnTo>
                  <a:pt x="654050" y="993775"/>
                </a:lnTo>
                <a:lnTo>
                  <a:pt x="647700" y="977900"/>
                </a:lnTo>
                <a:lnTo>
                  <a:pt x="638175" y="949325"/>
                </a:lnTo>
                <a:lnTo>
                  <a:pt x="638175" y="974725"/>
                </a:lnTo>
                <a:lnTo>
                  <a:pt x="640181" y="1002799"/>
                </a:lnTo>
                <a:lnTo>
                  <a:pt x="643690" y="1029703"/>
                </a:lnTo>
                <a:lnTo>
                  <a:pt x="651642" y="1065486"/>
                </a:lnTo>
                <a:lnTo>
                  <a:pt x="657225" y="1063625"/>
                </a:lnTo>
                <a:lnTo>
                  <a:pt x="673100" y="1066800"/>
                </a:lnTo>
                <a:lnTo>
                  <a:pt x="692150" y="1076325"/>
                </a:lnTo>
                <a:lnTo>
                  <a:pt x="708025" y="1092200"/>
                </a:lnTo>
                <a:lnTo>
                  <a:pt x="714375" y="1101725"/>
                </a:lnTo>
                <a:lnTo>
                  <a:pt x="717550" y="1111250"/>
                </a:lnTo>
                <a:lnTo>
                  <a:pt x="720725" y="1123950"/>
                </a:lnTo>
                <a:lnTo>
                  <a:pt x="720725" y="1136650"/>
                </a:lnTo>
                <a:lnTo>
                  <a:pt x="717550" y="1149350"/>
                </a:lnTo>
                <a:lnTo>
                  <a:pt x="711200" y="1162050"/>
                </a:lnTo>
                <a:lnTo>
                  <a:pt x="704850" y="1174750"/>
                </a:lnTo>
                <a:lnTo>
                  <a:pt x="695325" y="1184275"/>
                </a:lnTo>
                <a:lnTo>
                  <a:pt x="685800" y="1190625"/>
                </a:lnTo>
                <a:lnTo>
                  <a:pt x="684871" y="1190858"/>
                </a:lnTo>
                <a:lnTo>
                  <a:pt x="685800" y="1193800"/>
                </a:lnTo>
                <a:lnTo>
                  <a:pt x="708025" y="1257300"/>
                </a:lnTo>
                <a:lnTo>
                  <a:pt x="736600" y="1317625"/>
                </a:lnTo>
                <a:lnTo>
                  <a:pt x="765175" y="1371600"/>
                </a:lnTo>
                <a:lnTo>
                  <a:pt x="796925" y="1419225"/>
                </a:lnTo>
                <a:lnTo>
                  <a:pt x="793750" y="1431925"/>
                </a:lnTo>
                <a:lnTo>
                  <a:pt x="793750" y="1447800"/>
                </a:lnTo>
                <a:lnTo>
                  <a:pt x="777875" y="1425575"/>
                </a:lnTo>
                <a:lnTo>
                  <a:pt x="758825" y="1403350"/>
                </a:lnTo>
                <a:lnTo>
                  <a:pt x="730250" y="1352550"/>
                </a:lnTo>
                <a:lnTo>
                  <a:pt x="704850" y="1301750"/>
                </a:lnTo>
                <a:lnTo>
                  <a:pt x="682625" y="1254125"/>
                </a:lnTo>
                <a:lnTo>
                  <a:pt x="663331" y="1196243"/>
                </a:lnTo>
                <a:lnTo>
                  <a:pt x="660400" y="1196975"/>
                </a:lnTo>
                <a:lnTo>
                  <a:pt x="647700" y="1196975"/>
                </a:lnTo>
                <a:lnTo>
                  <a:pt x="638175" y="1193800"/>
                </a:lnTo>
                <a:lnTo>
                  <a:pt x="625475" y="1190625"/>
                </a:lnTo>
                <a:lnTo>
                  <a:pt x="615950" y="1184275"/>
                </a:lnTo>
                <a:lnTo>
                  <a:pt x="606425" y="1174750"/>
                </a:lnTo>
                <a:lnTo>
                  <a:pt x="600075" y="1165225"/>
                </a:lnTo>
                <a:lnTo>
                  <a:pt x="593725" y="1152525"/>
                </a:lnTo>
                <a:lnTo>
                  <a:pt x="593725" y="1139825"/>
                </a:lnTo>
                <a:lnTo>
                  <a:pt x="593725" y="1127125"/>
                </a:lnTo>
                <a:lnTo>
                  <a:pt x="596900" y="1114425"/>
                </a:lnTo>
                <a:lnTo>
                  <a:pt x="600075" y="1104900"/>
                </a:lnTo>
                <a:lnTo>
                  <a:pt x="609600" y="1089025"/>
                </a:lnTo>
                <a:lnTo>
                  <a:pt x="622300" y="1079500"/>
                </a:lnTo>
                <a:lnTo>
                  <a:pt x="628650" y="1076325"/>
                </a:lnTo>
                <a:lnTo>
                  <a:pt x="630283" y="1077958"/>
                </a:lnTo>
                <a:lnTo>
                  <a:pt x="627133" y="1066327"/>
                </a:lnTo>
                <a:lnTo>
                  <a:pt x="625475" y="1066800"/>
                </a:lnTo>
                <a:lnTo>
                  <a:pt x="612775" y="1016000"/>
                </a:lnTo>
                <a:lnTo>
                  <a:pt x="610235" y="1003935"/>
                </a:lnTo>
                <a:lnTo>
                  <a:pt x="593725" y="942975"/>
                </a:lnTo>
                <a:lnTo>
                  <a:pt x="575366" y="866913"/>
                </a:lnTo>
                <a:lnTo>
                  <a:pt x="565150" y="841375"/>
                </a:lnTo>
                <a:lnTo>
                  <a:pt x="561975" y="822325"/>
                </a:lnTo>
                <a:lnTo>
                  <a:pt x="558800" y="803275"/>
                </a:lnTo>
                <a:lnTo>
                  <a:pt x="555625" y="784225"/>
                </a:lnTo>
                <a:lnTo>
                  <a:pt x="558800" y="771525"/>
                </a:lnTo>
                <a:lnTo>
                  <a:pt x="568325" y="765175"/>
                </a:lnTo>
                <a:lnTo>
                  <a:pt x="571500" y="762000"/>
                </a:lnTo>
                <a:lnTo>
                  <a:pt x="577850" y="758825"/>
                </a:lnTo>
                <a:lnTo>
                  <a:pt x="587375" y="758825"/>
                </a:lnTo>
                <a:lnTo>
                  <a:pt x="598261" y="761547"/>
                </a:lnTo>
                <a:lnTo>
                  <a:pt x="596900" y="758825"/>
                </a:lnTo>
                <a:lnTo>
                  <a:pt x="587375" y="749300"/>
                </a:lnTo>
                <a:lnTo>
                  <a:pt x="584200" y="739775"/>
                </a:lnTo>
                <a:lnTo>
                  <a:pt x="577850" y="720725"/>
                </a:lnTo>
                <a:lnTo>
                  <a:pt x="577850" y="717550"/>
                </a:lnTo>
                <a:lnTo>
                  <a:pt x="577850" y="714375"/>
                </a:lnTo>
                <a:lnTo>
                  <a:pt x="571500" y="717550"/>
                </a:lnTo>
                <a:lnTo>
                  <a:pt x="558800" y="733425"/>
                </a:lnTo>
                <a:lnTo>
                  <a:pt x="552450" y="736600"/>
                </a:lnTo>
                <a:lnTo>
                  <a:pt x="549275" y="733425"/>
                </a:lnTo>
                <a:lnTo>
                  <a:pt x="546100" y="730250"/>
                </a:lnTo>
                <a:lnTo>
                  <a:pt x="542925" y="698500"/>
                </a:lnTo>
                <a:lnTo>
                  <a:pt x="549275" y="669925"/>
                </a:lnTo>
                <a:lnTo>
                  <a:pt x="558800" y="644525"/>
                </a:lnTo>
                <a:lnTo>
                  <a:pt x="571500" y="615950"/>
                </a:lnTo>
                <a:lnTo>
                  <a:pt x="574675" y="612775"/>
                </a:lnTo>
                <a:lnTo>
                  <a:pt x="574675" y="609600"/>
                </a:lnTo>
                <a:lnTo>
                  <a:pt x="565150" y="612775"/>
                </a:lnTo>
                <a:lnTo>
                  <a:pt x="552450" y="628650"/>
                </a:lnTo>
                <a:lnTo>
                  <a:pt x="542925" y="647700"/>
                </a:lnTo>
                <a:lnTo>
                  <a:pt x="539750" y="657225"/>
                </a:lnTo>
                <a:lnTo>
                  <a:pt x="530225" y="669925"/>
                </a:lnTo>
                <a:lnTo>
                  <a:pt x="517525" y="682625"/>
                </a:lnTo>
                <a:lnTo>
                  <a:pt x="504825" y="688975"/>
                </a:lnTo>
                <a:lnTo>
                  <a:pt x="495300" y="692150"/>
                </a:lnTo>
                <a:lnTo>
                  <a:pt x="492125" y="695325"/>
                </a:lnTo>
                <a:lnTo>
                  <a:pt x="488950" y="692150"/>
                </a:lnTo>
                <a:lnTo>
                  <a:pt x="488950" y="685800"/>
                </a:lnTo>
                <a:lnTo>
                  <a:pt x="492125" y="676275"/>
                </a:lnTo>
                <a:lnTo>
                  <a:pt x="488950" y="666750"/>
                </a:lnTo>
                <a:lnTo>
                  <a:pt x="485775" y="660400"/>
                </a:lnTo>
                <a:lnTo>
                  <a:pt x="482600" y="657225"/>
                </a:lnTo>
                <a:lnTo>
                  <a:pt x="479425" y="660400"/>
                </a:lnTo>
                <a:lnTo>
                  <a:pt x="460375" y="669925"/>
                </a:lnTo>
                <a:lnTo>
                  <a:pt x="447675" y="676275"/>
                </a:lnTo>
                <a:lnTo>
                  <a:pt x="438150" y="682625"/>
                </a:lnTo>
                <a:lnTo>
                  <a:pt x="428625" y="695325"/>
                </a:lnTo>
                <a:lnTo>
                  <a:pt x="425450" y="695325"/>
                </a:lnTo>
                <a:lnTo>
                  <a:pt x="425450" y="688975"/>
                </a:lnTo>
                <a:lnTo>
                  <a:pt x="425450" y="666750"/>
                </a:lnTo>
                <a:lnTo>
                  <a:pt x="431800" y="644525"/>
                </a:lnTo>
                <a:lnTo>
                  <a:pt x="438150" y="622300"/>
                </a:lnTo>
                <a:lnTo>
                  <a:pt x="444500" y="612775"/>
                </a:lnTo>
                <a:lnTo>
                  <a:pt x="450850" y="606425"/>
                </a:lnTo>
                <a:lnTo>
                  <a:pt x="454025" y="603250"/>
                </a:lnTo>
                <a:lnTo>
                  <a:pt x="450850" y="596900"/>
                </a:lnTo>
                <a:lnTo>
                  <a:pt x="438150" y="590550"/>
                </a:lnTo>
                <a:lnTo>
                  <a:pt x="431800" y="587375"/>
                </a:lnTo>
                <a:lnTo>
                  <a:pt x="431800" y="584200"/>
                </a:lnTo>
                <a:lnTo>
                  <a:pt x="434975" y="577850"/>
                </a:lnTo>
                <a:lnTo>
                  <a:pt x="444500" y="565150"/>
                </a:lnTo>
                <a:lnTo>
                  <a:pt x="457200" y="555625"/>
                </a:lnTo>
                <a:lnTo>
                  <a:pt x="473075" y="546100"/>
                </a:lnTo>
                <a:lnTo>
                  <a:pt x="482600" y="542925"/>
                </a:lnTo>
                <a:lnTo>
                  <a:pt x="492125" y="539750"/>
                </a:lnTo>
                <a:lnTo>
                  <a:pt x="508000" y="539750"/>
                </a:lnTo>
                <a:lnTo>
                  <a:pt x="511175" y="536575"/>
                </a:lnTo>
                <a:lnTo>
                  <a:pt x="514350" y="530225"/>
                </a:lnTo>
                <a:lnTo>
                  <a:pt x="517525" y="523875"/>
                </a:lnTo>
                <a:lnTo>
                  <a:pt x="523875" y="517525"/>
                </a:lnTo>
                <a:lnTo>
                  <a:pt x="530225" y="517525"/>
                </a:lnTo>
                <a:lnTo>
                  <a:pt x="537441" y="517525"/>
                </a:lnTo>
                <a:lnTo>
                  <a:pt x="533400" y="495300"/>
                </a:lnTo>
                <a:lnTo>
                  <a:pt x="520700" y="463550"/>
                </a:lnTo>
                <a:lnTo>
                  <a:pt x="504825" y="431800"/>
                </a:lnTo>
                <a:lnTo>
                  <a:pt x="498475" y="422275"/>
                </a:lnTo>
                <a:lnTo>
                  <a:pt x="488950" y="419100"/>
                </a:lnTo>
                <a:lnTo>
                  <a:pt x="479425" y="419100"/>
                </a:lnTo>
                <a:lnTo>
                  <a:pt x="469900" y="428625"/>
                </a:lnTo>
                <a:lnTo>
                  <a:pt x="460375" y="441325"/>
                </a:lnTo>
                <a:lnTo>
                  <a:pt x="444500" y="450850"/>
                </a:lnTo>
                <a:lnTo>
                  <a:pt x="428625" y="454025"/>
                </a:lnTo>
                <a:lnTo>
                  <a:pt x="409575" y="454025"/>
                </a:lnTo>
                <a:lnTo>
                  <a:pt x="393700" y="444500"/>
                </a:lnTo>
                <a:lnTo>
                  <a:pt x="381000" y="438150"/>
                </a:lnTo>
                <a:lnTo>
                  <a:pt x="365125" y="425450"/>
                </a:lnTo>
                <a:lnTo>
                  <a:pt x="361950" y="419100"/>
                </a:lnTo>
                <a:lnTo>
                  <a:pt x="365125" y="412750"/>
                </a:lnTo>
                <a:lnTo>
                  <a:pt x="365125" y="409575"/>
                </a:lnTo>
                <a:lnTo>
                  <a:pt x="365125" y="406400"/>
                </a:lnTo>
                <a:lnTo>
                  <a:pt x="361950" y="403225"/>
                </a:lnTo>
                <a:lnTo>
                  <a:pt x="355600" y="396875"/>
                </a:lnTo>
                <a:lnTo>
                  <a:pt x="346075" y="393700"/>
                </a:lnTo>
                <a:lnTo>
                  <a:pt x="339725" y="384175"/>
                </a:lnTo>
                <a:lnTo>
                  <a:pt x="336550" y="377825"/>
                </a:lnTo>
                <a:lnTo>
                  <a:pt x="330200" y="371475"/>
                </a:lnTo>
                <a:lnTo>
                  <a:pt x="323850" y="365125"/>
                </a:lnTo>
                <a:lnTo>
                  <a:pt x="323850" y="361950"/>
                </a:lnTo>
                <a:lnTo>
                  <a:pt x="336550" y="352425"/>
                </a:lnTo>
                <a:lnTo>
                  <a:pt x="355600" y="339725"/>
                </a:lnTo>
                <a:lnTo>
                  <a:pt x="371475" y="333375"/>
                </a:lnTo>
                <a:lnTo>
                  <a:pt x="374650" y="330200"/>
                </a:lnTo>
                <a:lnTo>
                  <a:pt x="377825" y="327025"/>
                </a:lnTo>
                <a:lnTo>
                  <a:pt x="377825" y="320675"/>
                </a:lnTo>
                <a:lnTo>
                  <a:pt x="381000" y="314325"/>
                </a:lnTo>
                <a:lnTo>
                  <a:pt x="384175" y="311150"/>
                </a:lnTo>
                <a:lnTo>
                  <a:pt x="390525" y="311150"/>
                </a:lnTo>
                <a:lnTo>
                  <a:pt x="403225" y="311150"/>
                </a:lnTo>
                <a:lnTo>
                  <a:pt x="409575" y="311150"/>
                </a:lnTo>
                <a:lnTo>
                  <a:pt x="415925" y="311150"/>
                </a:lnTo>
                <a:lnTo>
                  <a:pt x="419100" y="314325"/>
                </a:lnTo>
                <a:lnTo>
                  <a:pt x="422275" y="311150"/>
                </a:lnTo>
                <a:lnTo>
                  <a:pt x="425450" y="307975"/>
                </a:lnTo>
                <a:lnTo>
                  <a:pt x="419100" y="304800"/>
                </a:lnTo>
                <a:lnTo>
                  <a:pt x="409575" y="298450"/>
                </a:lnTo>
                <a:lnTo>
                  <a:pt x="396875" y="295275"/>
                </a:lnTo>
                <a:lnTo>
                  <a:pt x="361950" y="295275"/>
                </a:lnTo>
                <a:lnTo>
                  <a:pt x="352425" y="295275"/>
                </a:lnTo>
                <a:lnTo>
                  <a:pt x="346075" y="292100"/>
                </a:lnTo>
                <a:lnTo>
                  <a:pt x="330200" y="282575"/>
                </a:lnTo>
                <a:lnTo>
                  <a:pt x="320675" y="273050"/>
                </a:lnTo>
                <a:lnTo>
                  <a:pt x="314325" y="263525"/>
                </a:lnTo>
                <a:lnTo>
                  <a:pt x="311150" y="254000"/>
                </a:lnTo>
                <a:lnTo>
                  <a:pt x="317500" y="247650"/>
                </a:lnTo>
                <a:lnTo>
                  <a:pt x="323850" y="238125"/>
                </a:lnTo>
                <a:lnTo>
                  <a:pt x="327025" y="234950"/>
                </a:lnTo>
                <a:lnTo>
                  <a:pt x="330200" y="231775"/>
                </a:lnTo>
                <a:lnTo>
                  <a:pt x="333375" y="228600"/>
                </a:lnTo>
                <a:lnTo>
                  <a:pt x="333375" y="225425"/>
                </a:lnTo>
                <a:lnTo>
                  <a:pt x="327025" y="219075"/>
                </a:lnTo>
                <a:lnTo>
                  <a:pt x="301625" y="203200"/>
                </a:lnTo>
                <a:lnTo>
                  <a:pt x="285750" y="196850"/>
                </a:lnTo>
                <a:lnTo>
                  <a:pt x="276225" y="196850"/>
                </a:lnTo>
                <a:lnTo>
                  <a:pt x="266700" y="196850"/>
                </a:lnTo>
                <a:lnTo>
                  <a:pt x="260350" y="200025"/>
                </a:lnTo>
                <a:lnTo>
                  <a:pt x="254000" y="206375"/>
                </a:lnTo>
                <a:lnTo>
                  <a:pt x="244475" y="219075"/>
                </a:lnTo>
                <a:lnTo>
                  <a:pt x="241300" y="225425"/>
                </a:lnTo>
                <a:lnTo>
                  <a:pt x="241300" y="231775"/>
                </a:lnTo>
                <a:lnTo>
                  <a:pt x="244475" y="234950"/>
                </a:lnTo>
                <a:lnTo>
                  <a:pt x="250825" y="238125"/>
                </a:lnTo>
                <a:lnTo>
                  <a:pt x="260350" y="244475"/>
                </a:lnTo>
                <a:lnTo>
                  <a:pt x="266700" y="254000"/>
                </a:lnTo>
                <a:lnTo>
                  <a:pt x="266700" y="260350"/>
                </a:lnTo>
                <a:lnTo>
                  <a:pt x="263525" y="269875"/>
                </a:lnTo>
                <a:lnTo>
                  <a:pt x="260350" y="273050"/>
                </a:lnTo>
                <a:lnTo>
                  <a:pt x="257175" y="273050"/>
                </a:lnTo>
                <a:lnTo>
                  <a:pt x="244475" y="269875"/>
                </a:lnTo>
                <a:lnTo>
                  <a:pt x="234950" y="260350"/>
                </a:lnTo>
                <a:lnTo>
                  <a:pt x="231775" y="254000"/>
                </a:lnTo>
                <a:lnTo>
                  <a:pt x="228600" y="244475"/>
                </a:lnTo>
                <a:lnTo>
                  <a:pt x="228600" y="234950"/>
                </a:lnTo>
                <a:lnTo>
                  <a:pt x="231775" y="225425"/>
                </a:lnTo>
                <a:lnTo>
                  <a:pt x="234950" y="212725"/>
                </a:lnTo>
                <a:lnTo>
                  <a:pt x="244475" y="200025"/>
                </a:lnTo>
                <a:lnTo>
                  <a:pt x="254000" y="190500"/>
                </a:lnTo>
                <a:lnTo>
                  <a:pt x="263525" y="180975"/>
                </a:lnTo>
                <a:lnTo>
                  <a:pt x="276225" y="174625"/>
                </a:lnTo>
                <a:lnTo>
                  <a:pt x="292100" y="168275"/>
                </a:lnTo>
                <a:lnTo>
                  <a:pt x="323850" y="168275"/>
                </a:lnTo>
                <a:lnTo>
                  <a:pt x="346075" y="171450"/>
                </a:lnTo>
                <a:lnTo>
                  <a:pt x="361950" y="180975"/>
                </a:lnTo>
                <a:lnTo>
                  <a:pt x="368300" y="184150"/>
                </a:lnTo>
                <a:lnTo>
                  <a:pt x="374650" y="187325"/>
                </a:lnTo>
                <a:lnTo>
                  <a:pt x="377825" y="187325"/>
                </a:lnTo>
                <a:lnTo>
                  <a:pt x="381000" y="184150"/>
                </a:lnTo>
                <a:lnTo>
                  <a:pt x="381000" y="180975"/>
                </a:lnTo>
                <a:lnTo>
                  <a:pt x="381000" y="168275"/>
                </a:lnTo>
                <a:lnTo>
                  <a:pt x="384175" y="165100"/>
                </a:lnTo>
                <a:lnTo>
                  <a:pt x="390525" y="161925"/>
                </a:lnTo>
                <a:lnTo>
                  <a:pt x="403225" y="165100"/>
                </a:lnTo>
                <a:lnTo>
                  <a:pt x="412750" y="168275"/>
                </a:lnTo>
                <a:lnTo>
                  <a:pt x="431800" y="180975"/>
                </a:lnTo>
                <a:lnTo>
                  <a:pt x="447675" y="196850"/>
                </a:lnTo>
                <a:lnTo>
                  <a:pt x="454025" y="215900"/>
                </a:lnTo>
                <a:lnTo>
                  <a:pt x="460375" y="234950"/>
                </a:lnTo>
                <a:lnTo>
                  <a:pt x="460375" y="254000"/>
                </a:lnTo>
                <a:lnTo>
                  <a:pt x="460375" y="273050"/>
                </a:lnTo>
                <a:lnTo>
                  <a:pt x="463550" y="282575"/>
                </a:lnTo>
                <a:lnTo>
                  <a:pt x="466725" y="288925"/>
                </a:lnTo>
                <a:lnTo>
                  <a:pt x="469900" y="288925"/>
                </a:lnTo>
                <a:lnTo>
                  <a:pt x="469900" y="282575"/>
                </a:lnTo>
                <a:lnTo>
                  <a:pt x="473075" y="273050"/>
                </a:lnTo>
                <a:lnTo>
                  <a:pt x="476250" y="263525"/>
                </a:lnTo>
                <a:lnTo>
                  <a:pt x="488950" y="250825"/>
                </a:lnTo>
                <a:lnTo>
                  <a:pt x="492125" y="247650"/>
                </a:lnTo>
                <a:lnTo>
                  <a:pt x="498475" y="244475"/>
                </a:lnTo>
                <a:lnTo>
                  <a:pt x="501650" y="247650"/>
                </a:lnTo>
                <a:lnTo>
                  <a:pt x="508000" y="250825"/>
                </a:lnTo>
                <a:lnTo>
                  <a:pt x="521344" y="274845"/>
                </a:lnTo>
                <a:lnTo>
                  <a:pt x="523875" y="244475"/>
                </a:lnTo>
                <a:lnTo>
                  <a:pt x="520700" y="212725"/>
                </a:lnTo>
                <a:lnTo>
                  <a:pt x="514350" y="187325"/>
                </a:lnTo>
                <a:lnTo>
                  <a:pt x="504825" y="171450"/>
                </a:lnTo>
                <a:lnTo>
                  <a:pt x="495300" y="161925"/>
                </a:lnTo>
                <a:lnTo>
                  <a:pt x="485775" y="155575"/>
                </a:lnTo>
                <a:lnTo>
                  <a:pt x="476250" y="146050"/>
                </a:lnTo>
                <a:lnTo>
                  <a:pt x="469900" y="136525"/>
                </a:lnTo>
                <a:lnTo>
                  <a:pt x="457200" y="114300"/>
                </a:lnTo>
                <a:lnTo>
                  <a:pt x="450850" y="104775"/>
                </a:lnTo>
                <a:lnTo>
                  <a:pt x="444500" y="98425"/>
                </a:lnTo>
                <a:lnTo>
                  <a:pt x="438150" y="88900"/>
                </a:lnTo>
                <a:lnTo>
                  <a:pt x="438150" y="85725"/>
                </a:lnTo>
                <a:lnTo>
                  <a:pt x="441325" y="85725"/>
                </a:lnTo>
                <a:lnTo>
                  <a:pt x="454025" y="82550"/>
                </a:lnTo>
                <a:lnTo>
                  <a:pt x="469900" y="85725"/>
                </a:lnTo>
                <a:lnTo>
                  <a:pt x="473075" y="85725"/>
                </a:lnTo>
                <a:lnTo>
                  <a:pt x="476250" y="85725"/>
                </a:lnTo>
                <a:lnTo>
                  <a:pt x="476250" y="82550"/>
                </a:lnTo>
                <a:lnTo>
                  <a:pt x="476250" y="79375"/>
                </a:lnTo>
                <a:lnTo>
                  <a:pt x="463550" y="63500"/>
                </a:lnTo>
                <a:lnTo>
                  <a:pt x="450850" y="47625"/>
                </a:lnTo>
                <a:lnTo>
                  <a:pt x="438150" y="38100"/>
                </a:lnTo>
                <a:lnTo>
                  <a:pt x="425450" y="28575"/>
                </a:lnTo>
                <a:lnTo>
                  <a:pt x="412750" y="22225"/>
                </a:lnTo>
                <a:lnTo>
                  <a:pt x="400050" y="19050"/>
                </a:lnTo>
                <a:lnTo>
                  <a:pt x="390525" y="19050"/>
                </a:lnTo>
                <a:lnTo>
                  <a:pt x="381000" y="19050"/>
                </a:lnTo>
                <a:lnTo>
                  <a:pt x="365125" y="25400"/>
                </a:lnTo>
                <a:lnTo>
                  <a:pt x="355600" y="28575"/>
                </a:lnTo>
                <a:lnTo>
                  <a:pt x="346075" y="31750"/>
                </a:lnTo>
                <a:lnTo>
                  <a:pt x="336550" y="31750"/>
                </a:lnTo>
                <a:lnTo>
                  <a:pt x="330200" y="38100"/>
                </a:lnTo>
                <a:lnTo>
                  <a:pt x="327025" y="44450"/>
                </a:lnTo>
                <a:lnTo>
                  <a:pt x="327025" y="53975"/>
                </a:lnTo>
                <a:lnTo>
                  <a:pt x="330200" y="60325"/>
                </a:lnTo>
                <a:lnTo>
                  <a:pt x="336550" y="60325"/>
                </a:lnTo>
                <a:lnTo>
                  <a:pt x="349250" y="50800"/>
                </a:lnTo>
                <a:lnTo>
                  <a:pt x="358775" y="44450"/>
                </a:lnTo>
                <a:lnTo>
                  <a:pt x="365125" y="44450"/>
                </a:lnTo>
                <a:lnTo>
                  <a:pt x="371475" y="50800"/>
                </a:lnTo>
                <a:lnTo>
                  <a:pt x="374650" y="60325"/>
                </a:lnTo>
                <a:lnTo>
                  <a:pt x="371475" y="73025"/>
                </a:lnTo>
                <a:lnTo>
                  <a:pt x="365125" y="82550"/>
                </a:lnTo>
                <a:lnTo>
                  <a:pt x="355600" y="88900"/>
                </a:lnTo>
                <a:lnTo>
                  <a:pt x="342900" y="92075"/>
                </a:lnTo>
                <a:lnTo>
                  <a:pt x="330200" y="88900"/>
                </a:lnTo>
                <a:lnTo>
                  <a:pt x="317500" y="82550"/>
                </a:lnTo>
                <a:lnTo>
                  <a:pt x="307975" y="69850"/>
                </a:lnTo>
                <a:lnTo>
                  <a:pt x="304800" y="63500"/>
                </a:lnTo>
                <a:lnTo>
                  <a:pt x="304800" y="57150"/>
                </a:lnTo>
                <a:lnTo>
                  <a:pt x="304800" y="47625"/>
                </a:lnTo>
                <a:lnTo>
                  <a:pt x="307975" y="38100"/>
                </a:lnTo>
                <a:lnTo>
                  <a:pt x="314325" y="28575"/>
                </a:lnTo>
                <a:lnTo>
                  <a:pt x="320675" y="19050"/>
                </a:lnTo>
                <a:lnTo>
                  <a:pt x="330200" y="12700"/>
                </a:lnTo>
                <a:lnTo>
                  <a:pt x="342900" y="6350"/>
                </a:lnTo>
                <a:close/>
              </a:path>
            </a:pathLst>
          </a:custGeom>
          <a:solidFill>
            <a:schemeClr val="accent1">
              <a:alpha val="10000"/>
            </a:schemeClr>
          </a:solidFill>
          <a:ln>
            <a:noFill/>
          </a:ln>
        </p:spPr>
        <p:txBody>
          <a:bodyPr vert="horz" wrap="square" lIns="91440" tIns="45720" rIns="91440" bIns="45720" numCol="1" anchor="t" anchorCtr="0" compatLnSpc="1">
            <a:noAutofit/>
          </a:bodyPr>
          <a:lstStyle/>
          <a:p>
            <a:endParaRPr lang="zh-CN" altLang="en-US"/>
          </a:p>
        </p:txBody>
      </p:sp>
      <p:sp>
        <p:nvSpPr>
          <p:cNvPr id="118" name="任意多边形 117"/>
          <p:cNvSpPr/>
          <p:nvPr>
            <p:custDataLst>
              <p:tags r:id="rId4"/>
            </p:custDataLst>
          </p:nvPr>
        </p:nvSpPr>
        <p:spPr bwMode="auto">
          <a:xfrm>
            <a:off x="103521" y="1"/>
            <a:ext cx="1800589" cy="1511035"/>
          </a:xfrm>
          <a:custGeom>
            <a:avLst/>
            <a:gdLst>
              <a:gd name="connsiteX0" fmla="*/ 1997075 w 2349500"/>
              <a:gd name="connsiteY0" fmla="*/ 1647825 h 1971675"/>
              <a:gd name="connsiteX1" fmla="*/ 2009775 w 2349500"/>
              <a:gd name="connsiteY1" fmla="*/ 1647825 h 1971675"/>
              <a:gd name="connsiteX2" fmla="*/ 2028825 w 2349500"/>
              <a:gd name="connsiteY2" fmla="*/ 1670050 h 1971675"/>
              <a:gd name="connsiteX3" fmla="*/ 2041525 w 2349500"/>
              <a:gd name="connsiteY3" fmla="*/ 1685925 h 1971675"/>
              <a:gd name="connsiteX4" fmla="*/ 2051050 w 2349500"/>
              <a:gd name="connsiteY4" fmla="*/ 1701800 h 1971675"/>
              <a:gd name="connsiteX5" fmla="*/ 2054225 w 2349500"/>
              <a:gd name="connsiteY5" fmla="*/ 1717675 h 1971675"/>
              <a:gd name="connsiteX6" fmla="*/ 2054225 w 2349500"/>
              <a:gd name="connsiteY6" fmla="*/ 1733550 h 1971675"/>
              <a:gd name="connsiteX7" fmla="*/ 2047875 w 2349500"/>
              <a:gd name="connsiteY7" fmla="*/ 1746250 h 1971675"/>
              <a:gd name="connsiteX8" fmla="*/ 2041525 w 2349500"/>
              <a:gd name="connsiteY8" fmla="*/ 1755775 h 1971675"/>
              <a:gd name="connsiteX9" fmla="*/ 2032000 w 2349500"/>
              <a:gd name="connsiteY9" fmla="*/ 1755775 h 1971675"/>
              <a:gd name="connsiteX10" fmla="*/ 2025650 w 2349500"/>
              <a:gd name="connsiteY10" fmla="*/ 1755775 h 1971675"/>
              <a:gd name="connsiteX11" fmla="*/ 2019300 w 2349500"/>
              <a:gd name="connsiteY11" fmla="*/ 1749425 h 1971675"/>
              <a:gd name="connsiteX12" fmla="*/ 2019300 w 2349500"/>
              <a:gd name="connsiteY12" fmla="*/ 1739900 h 1971675"/>
              <a:gd name="connsiteX13" fmla="*/ 2019300 w 2349500"/>
              <a:gd name="connsiteY13" fmla="*/ 1730375 h 1971675"/>
              <a:gd name="connsiteX14" fmla="*/ 2025650 w 2349500"/>
              <a:gd name="connsiteY14" fmla="*/ 1724025 h 1971675"/>
              <a:gd name="connsiteX15" fmla="*/ 2032000 w 2349500"/>
              <a:gd name="connsiteY15" fmla="*/ 1714500 h 1971675"/>
              <a:gd name="connsiteX16" fmla="*/ 2032000 w 2349500"/>
              <a:gd name="connsiteY16" fmla="*/ 1698625 h 1971675"/>
              <a:gd name="connsiteX17" fmla="*/ 2025650 w 2349500"/>
              <a:gd name="connsiteY17" fmla="*/ 1689100 h 1971675"/>
              <a:gd name="connsiteX18" fmla="*/ 2019300 w 2349500"/>
              <a:gd name="connsiteY18" fmla="*/ 1676400 h 1971675"/>
              <a:gd name="connsiteX19" fmla="*/ 1600200 w 2349500"/>
              <a:gd name="connsiteY19" fmla="*/ 1628775 h 1971675"/>
              <a:gd name="connsiteX20" fmla="*/ 1603375 w 2349500"/>
              <a:gd name="connsiteY20" fmla="*/ 1641475 h 1971675"/>
              <a:gd name="connsiteX21" fmla="*/ 1603375 w 2349500"/>
              <a:gd name="connsiteY21" fmla="*/ 1651000 h 1971675"/>
              <a:gd name="connsiteX22" fmla="*/ 1603375 w 2349500"/>
              <a:gd name="connsiteY22" fmla="*/ 1657350 h 1971675"/>
              <a:gd name="connsiteX23" fmla="*/ 1584325 w 2349500"/>
              <a:gd name="connsiteY23" fmla="*/ 1673225 h 1971675"/>
              <a:gd name="connsiteX24" fmla="*/ 1562100 w 2349500"/>
              <a:gd name="connsiteY24" fmla="*/ 1695450 h 1971675"/>
              <a:gd name="connsiteX25" fmla="*/ 1539875 w 2349500"/>
              <a:gd name="connsiteY25" fmla="*/ 1720850 h 1971675"/>
              <a:gd name="connsiteX26" fmla="*/ 1533525 w 2349500"/>
              <a:gd name="connsiteY26" fmla="*/ 1733550 h 1971675"/>
              <a:gd name="connsiteX27" fmla="*/ 1530350 w 2349500"/>
              <a:gd name="connsiteY27" fmla="*/ 1746250 h 1971675"/>
              <a:gd name="connsiteX28" fmla="*/ 1530350 w 2349500"/>
              <a:gd name="connsiteY28" fmla="*/ 1755775 h 1971675"/>
              <a:gd name="connsiteX29" fmla="*/ 1533525 w 2349500"/>
              <a:gd name="connsiteY29" fmla="*/ 1768475 h 1971675"/>
              <a:gd name="connsiteX30" fmla="*/ 1539875 w 2349500"/>
              <a:gd name="connsiteY30" fmla="*/ 1774825 h 1971675"/>
              <a:gd name="connsiteX31" fmla="*/ 1549400 w 2349500"/>
              <a:gd name="connsiteY31" fmla="*/ 1784350 h 1971675"/>
              <a:gd name="connsiteX32" fmla="*/ 1555750 w 2349500"/>
              <a:gd name="connsiteY32" fmla="*/ 1793875 h 1971675"/>
              <a:gd name="connsiteX33" fmla="*/ 1562100 w 2349500"/>
              <a:gd name="connsiteY33" fmla="*/ 1803400 h 1971675"/>
              <a:gd name="connsiteX34" fmla="*/ 1565275 w 2349500"/>
              <a:gd name="connsiteY34" fmla="*/ 1816100 h 1971675"/>
              <a:gd name="connsiteX35" fmla="*/ 1562100 w 2349500"/>
              <a:gd name="connsiteY35" fmla="*/ 1825625 h 1971675"/>
              <a:gd name="connsiteX36" fmla="*/ 1562100 w 2349500"/>
              <a:gd name="connsiteY36" fmla="*/ 1835150 h 1971675"/>
              <a:gd name="connsiteX37" fmla="*/ 1562100 w 2349500"/>
              <a:gd name="connsiteY37" fmla="*/ 1841500 h 1971675"/>
              <a:gd name="connsiteX38" fmla="*/ 1565275 w 2349500"/>
              <a:gd name="connsiteY38" fmla="*/ 1844675 h 1971675"/>
              <a:gd name="connsiteX39" fmla="*/ 1571625 w 2349500"/>
              <a:gd name="connsiteY39" fmla="*/ 1847850 h 1971675"/>
              <a:gd name="connsiteX40" fmla="*/ 1581150 w 2349500"/>
              <a:gd name="connsiteY40" fmla="*/ 1851025 h 1971675"/>
              <a:gd name="connsiteX41" fmla="*/ 1590675 w 2349500"/>
              <a:gd name="connsiteY41" fmla="*/ 1847850 h 1971675"/>
              <a:gd name="connsiteX42" fmla="*/ 1597025 w 2349500"/>
              <a:gd name="connsiteY42" fmla="*/ 1844675 h 1971675"/>
              <a:gd name="connsiteX43" fmla="*/ 1603375 w 2349500"/>
              <a:gd name="connsiteY43" fmla="*/ 1847850 h 1971675"/>
              <a:gd name="connsiteX44" fmla="*/ 1603375 w 2349500"/>
              <a:gd name="connsiteY44" fmla="*/ 1851025 h 1971675"/>
              <a:gd name="connsiteX45" fmla="*/ 1597025 w 2349500"/>
              <a:gd name="connsiteY45" fmla="*/ 1854200 h 1971675"/>
              <a:gd name="connsiteX46" fmla="*/ 1581150 w 2349500"/>
              <a:gd name="connsiteY46" fmla="*/ 1860550 h 1971675"/>
              <a:gd name="connsiteX47" fmla="*/ 1555750 w 2349500"/>
              <a:gd name="connsiteY47" fmla="*/ 1866900 h 1971675"/>
              <a:gd name="connsiteX48" fmla="*/ 1543050 w 2349500"/>
              <a:gd name="connsiteY48" fmla="*/ 1863725 h 1971675"/>
              <a:gd name="connsiteX49" fmla="*/ 1530350 w 2349500"/>
              <a:gd name="connsiteY49" fmla="*/ 1860550 h 1971675"/>
              <a:gd name="connsiteX50" fmla="*/ 1517650 w 2349500"/>
              <a:gd name="connsiteY50" fmla="*/ 1854200 h 1971675"/>
              <a:gd name="connsiteX51" fmla="*/ 1508125 w 2349500"/>
              <a:gd name="connsiteY51" fmla="*/ 1844675 h 1971675"/>
              <a:gd name="connsiteX52" fmla="*/ 1501775 w 2349500"/>
              <a:gd name="connsiteY52" fmla="*/ 1831975 h 1971675"/>
              <a:gd name="connsiteX53" fmla="*/ 1498600 w 2349500"/>
              <a:gd name="connsiteY53" fmla="*/ 1819275 h 1971675"/>
              <a:gd name="connsiteX54" fmla="*/ 1495425 w 2349500"/>
              <a:gd name="connsiteY54" fmla="*/ 1790700 h 1971675"/>
              <a:gd name="connsiteX55" fmla="*/ 1498600 w 2349500"/>
              <a:gd name="connsiteY55" fmla="*/ 1765300 h 1971675"/>
              <a:gd name="connsiteX56" fmla="*/ 1504950 w 2349500"/>
              <a:gd name="connsiteY56" fmla="*/ 1739900 h 1971675"/>
              <a:gd name="connsiteX57" fmla="*/ 1514475 w 2349500"/>
              <a:gd name="connsiteY57" fmla="*/ 1724025 h 1971675"/>
              <a:gd name="connsiteX58" fmla="*/ 1524000 w 2349500"/>
              <a:gd name="connsiteY58" fmla="*/ 1708150 h 1971675"/>
              <a:gd name="connsiteX59" fmla="*/ 1552575 w 2349500"/>
              <a:gd name="connsiteY59" fmla="*/ 1673225 h 1971675"/>
              <a:gd name="connsiteX60" fmla="*/ 1930400 w 2349500"/>
              <a:gd name="connsiteY60" fmla="*/ 1625600 h 1971675"/>
              <a:gd name="connsiteX61" fmla="*/ 1936750 w 2349500"/>
              <a:gd name="connsiteY61" fmla="*/ 1635125 h 1971675"/>
              <a:gd name="connsiteX62" fmla="*/ 1946275 w 2349500"/>
              <a:gd name="connsiteY62" fmla="*/ 1644650 h 1971675"/>
              <a:gd name="connsiteX63" fmla="*/ 1952625 w 2349500"/>
              <a:gd name="connsiteY63" fmla="*/ 1670050 h 1971675"/>
              <a:gd name="connsiteX64" fmla="*/ 1955800 w 2349500"/>
              <a:gd name="connsiteY64" fmla="*/ 1698625 h 1971675"/>
              <a:gd name="connsiteX65" fmla="*/ 1955800 w 2349500"/>
              <a:gd name="connsiteY65" fmla="*/ 1727200 h 1971675"/>
              <a:gd name="connsiteX66" fmla="*/ 1949450 w 2349500"/>
              <a:gd name="connsiteY66" fmla="*/ 1739900 h 1971675"/>
              <a:gd name="connsiteX67" fmla="*/ 1946275 w 2349500"/>
              <a:gd name="connsiteY67" fmla="*/ 1749425 h 1971675"/>
              <a:gd name="connsiteX68" fmla="*/ 1936750 w 2349500"/>
              <a:gd name="connsiteY68" fmla="*/ 1755775 h 1971675"/>
              <a:gd name="connsiteX69" fmla="*/ 1930400 w 2349500"/>
              <a:gd name="connsiteY69" fmla="*/ 1762125 h 1971675"/>
              <a:gd name="connsiteX70" fmla="*/ 1917700 w 2349500"/>
              <a:gd name="connsiteY70" fmla="*/ 1765300 h 1971675"/>
              <a:gd name="connsiteX71" fmla="*/ 1905000 w 2349500"/>
              <a:gd name="connsiteY71" fmla="*/ 1762125 h 1971675"/>
              <a:gd name="connsiteX72" fmla="*/ 1898650 w 2349500"/>
              <a:gd name="connsiteY72" fmla="*/ 1755775 h 1971675"/>
              <a:gd name="connsiteX73" fmla="*/ 1895475 w 2349500"/>
              <a:gd name="connsiteY73" fmla="*/ 1749425 h 1971675"/>
              <a:gd name="connsiteX74" fmla="*/ 1898650 w 2349500"/>
              <a:gd name="connsiteY74" fmla="*/ 1743075 h 1971675"/>
              <a:gd name="connsiteX75" fmla="*/ 1905000 w 2349500"/>
              <a:gd name="connsiteY75" fmla="*/ 1739900 h 1971675"/>
              <a:gd name="connsiteX76" fmla="*/ 1914525 w 2349500"/>
              <a:gd name="connsiteY76" fmla="*/ 1736725 h 1971675"/>
              <a:gd name="connsiteX77" fmla="*/ 1927225 w 2349500"/>
              <a:gd name="connsiteY77" fmla="*/ 1733550 h 1971675"/>
              <a:gd name="connsiteX78" fmla="*/ 1936750 w 2349500"/>
              <a:gd name="connsiteY78" fmla="*/ 1724025 h 1971675"/>
              <a:gd name="connsiteX79" fmla="*/ 1943100 w 2349500"/>
              <a:gd name="connsiteY79" fmla="*/ 1711325 h 1971675"/>
              <a:gd name="connsiteX80" fmla="*/ 1946275 w 2349500"/>
              <a:gd name="connsiteY80" fmla="*/ 1695450 h 1971675"/>
              <a:gd name="connsiteX81" fmla="*/ 1943100 w 2349500"/>
              <a:gd name="connsiteY81" fmla="*/ 1676400 h 1971675"/>
              <a:gd name="connsiteX82" fmla="*/ 1939925 w 2349500"/>
              <a:gd name="connsiteY82" fmla="*/ 1657350 h 1971675"/>
              <a:gd name="connsiteX83" fmla="*/ 2111375 w 2349500"/>
              <a:gd name="connsiteY83" fmla="*/ 1546225 h 1971675"/>
              <a:gd name="connsiteX84" fmla="*/ 2120900 w 2349500"/>
              <a:gd name="connsiteY84" fmla="*/ 1546225 h 1971675"/>
              <a:gd name="connsiteX85" fmla="*/ 2127250 w 2349500"/>
              <a:gd name="connsiteY85" fmla="*/ 1552575 h 1971675"/>
              <a:gd name="connsiteX86" fmla="*/ 2130425 w 2349500"/>
              <a:gd name="connsiteY86" fmla="*/ 1555750 h 1971675"/>
              <a:gd name="connsiteX87" fmla="*/ 2130425 w 2349500"/>
              <a:gd name="connsiteY87" fmla="*/ 1562100 h 1971675"/>
              <a:gd name="connsiteX88" fmla="*/ 2120900 w 2349500"/>
              <a:gd name="connsiteY88" fmla="*/ 1581150 h 1971675"/>
              <a:gd name="connsiteX89" fmla="*/ 2111375 w 2349500"/>
              <a:gd name="connsiteY89" fmla="*/ 1597025 h 1971675"/>
              <a:gd name="connsiteX90" fmla="*/ 2095500 w 2349500"/>
              <a:gd name="connsiteY90" fmla="*/ 1606550 h 1971675"/>
              <a:gd name="connsiteX91" fmla="*/ 2076450 w 2349500"/>
              <a:gd name="connsiteY91" fmla="*/ 1612900 h 1971675"/>
              <a:gd name="connsiteX92" fmla="*/ 2060575 w 2349500"/>
              <a:gd name="connsiteY92" fmla="*/ 1612900 h 1971675"/>
              <a:gd name="connsiteX93" fmla="*/ 2041525 w 2349500"/>
              <a:gd name="connsiteY93" fmla="*/ 1609725 h 1971675"/>
              <a:gd name="connsiteX94" fmla="*/ 2022475 w 2349500"/>
              <a:gd name="connsiteY94" fmla="*/ 1600200 h 1971675"/>
              <a:gd name="connsiteX95" fmla="*/ 2003425 w 2349500"/>
              <a:gd name="connsiteY95" fmla="*/ 1590675 h 1971675"/>
              <a:gd name="connsiteX96" fmla="*/ 2016125 w 2349500"/>
              <a:gd name="connsiteY96" fmla="*/ 1593850 h 1971675"/>
              <a:gd name="connsiteX97" fmla="*/ 2028825 w 2349500"/>
              <a:gd name="connsiteY97" fmla="*/ 1590675 h 1971675"/>
              <a:gd name="connsiteX98" fmla="*/ 2041525 w 2349500"/>
              <a:gd name="connsiteY98" fmla="*/ 1597025 h 1971675"/>
              <a:gd name="connsiteX99" fmla="*/ 2054225 w 2349500"/>
              <a:gd name="connsiteY99" fmla="*/ 1603375 h 1971675"/>
              <a:gd name="connsiteX100" fmla="*/ 2066925 w 2349500"/>
              <a:gd name="connsiteY100" fmla="*/ 1603375 h 1971675"/>
              <a:gd name="connsiteX101" fmla="*/ 2076450 w 2349500"/>
              <a:gd name="connsiteY101" fmla="*/ 1600200 h 1971675"/>
              <a:gd name="connsiteX102" fmla="*/ 2082800 w 2349500"/>
              <a:gd name="connsiteY102" fmla="*/ 1597025 h 1971675"/>
              <a:gd name="connsiteX103" fmla="*/ 2085975 w 2349500"/>
              <a:gd name="connsiteY103" fmla="*/ 1593850 h 1971675"/>
              <a:gd name="connsiteX104" fmla="*/ 2092325 w 2349500"/>
              <a:gd name="connsiteY104" fmla="*/ 1584325 h 1971675"/>
              <a:gd name="connsiteX105" fmla="*/ 2098675 w 2349500"/>
              <a:gd name="connsiteY105" fmla="*/ 1565275 h 1971675"/>
              <a:gd name="connsiteX106" fmla="*/ 2105025 w 2349500"/>
              <a:gd name="connsiteY106" fmla="*/ 1549400 h 1971675"/>
              <a:gd name="connsiteX107" fmla="*/ 1898650 w 2349500"/>
              <a:gd name="connsiteY107" fmla="*/ 1539875 h 1971675"/>
              <a:gd name="connsiteX108" fmla="*/ 1895475 w 2349500"/>
              <a:gd name="connsiteY108" fmla="*/ 1562100 h 1971675"/>
              <a:gd name="connsiteX109" fmla="*/ 1892300 w 2349500"/>
              <a:gd name="connsiteY109" fmla="*/ 1581150 h 1971675"/>
              <a:gd name="connsiteX110" fmla="*/ 1879600 w 2349500"/>
              <a:gd name="connsiteY110" fmla="*/ 1603375 h 1971675"/>
              <a:gd name="connsiteX111" fmla="*/ 1870075 w 2349500"/>
              <a:gd name="connsiteY111" fmla="*/ 1619250 h 1971675"/>
              <a:gd name="connsiteX112" fmla="*/ 1847850 w 2349500"/>
              <a:gd name="connsiteY112" fmla="*/ 1635125 h 1971675"/>
              <a:gd name="connsiteX113" fmla="*/ 1828800 w 2349500"/>
              <a:gd name="connsiteY113" fmla="*/ 1647825 h 1971675"/>
              <a:gd name="connsiteX114" fmla="*/ 1816100 w 2349500"/>
              <a:gd name="connsiteY114" fmla="*/ 1654175 h 1971675"/>
              <a:gd name="connsiteX115" fmla="*/ 1809750 w 2349500"/>
              <a:gd name="connsiteY115" fmla="*/ 1660525 h 1971675"/>
              <a:gd name="connsiteX116" fmla="*/ 1803400 w 2349500"/>
              <a:gd name="connsiteY116" fmla="*/ 1663700 h 1971675"/>
              <a:gd name="connsiteX117" fmla="*/ 1800225 w 2349500"/>
              <a:gd name="connsiteY117" fmla="*/ 1663700 h 1971675"/>
              <a:gd name="connsiteX118" fmla="*/ 1800225 w 2349500"/>
              <a:gd name="connsiteY118" fmla="*/ 1660525 h 1971675"/>
              <a:gd name="connsiteX119" fmla="*/ 1800225 w 2349500"/>
              <a:gd name="connsiteY119" fmla="*/ 1654175 h 1971675"/>
              <a:gd name="connsiteX120" fmla="*/ 1800225 w 2349500"/>
              <a:gd name="connsiteY120" fmla="*/ 1644650 h 1971675"/>
              <a:gd name="connsiteX121" fmla="*/ 1803400 w 2349500"/>
              <a:gd name="connsiteY121" fmla="*/ 1638300 h 1971675"/>
              <a:gd name="connsiteX122" fmla="*/ 1806575 w 2349500"/>
              <a:gd name="connsiteY122" fmla="*/ 1635125 h 1971675"/>
              <a:gd name="connsiteX123" fmla="*/ 1803400 w 2349500"/>
              <a:gd name="connsiteY123" fmla="*/ 1631950 h 1971675"/>
              <a:gd name="connsiteX124" fmla="*/ 1793875 w 2349500"/>
              <a:gd name="connsiteY124" fmla="*/ 1631950 h 1971675"/>
              <a:gd name="connsiteX125" fmla="*/ 1784350 w 2349500"/>
              <a:gd name="connsiteY125" fmla="*/ 1625600 h 1971675"/>
              <a:gd name="connsiteX126" fmla="*/ 1781175 w 2349500"/>
              <a:gd name="connsiteY126" fmla="*/ 1622425 h 1971675"/>
              <a:gd name="connsiteX127" fmla="*/ 1790700 w 2349500"/>
              <a:gd name="connsiteY127" fmla="*/ 1616075 h 1971675"/>
              <a:gd name="connsiteX128" fmla="*/ 1812925 w 2349500"/>
              <a:gd name="connsiteY128" fmla="*/ 1603375 h 1971675"/>
              <a:gd name="connsiteX129" fmla="*/ 1825625 w 2349500"/>
              <a:gd name="connsiteY129" fmla="*/ 1597025 h 1971675"/>
              <a:gd name="connsiteX130" fmla="*/ 1841500 w 2349500"/>
              <a:gd name="connsiteY130" fmla="*/ 1593850 h 1971675"/>
              <a:gd name="connsiteX131" fmla="*/ 1851025 w 2349500"/>
              <a:gd name="connsiteY131" fmla="*/ 1590675 h 1971675"/>
              <a:gd name="connsiteX132" fmla="*/ 1860550 w 2349500"/>
              <a:gd name="connsiteY132" fmla="*/ 1584325 h 1971675"/>
              <a:gd name="connsiteX133" fmla="*/ 1873250 w 2349500"/>
              <a:gd name="connsiteY133" fmla="*/ 1571625 h 1971675"/>
              <a:gd name="connsiteX134" fmla="*/ 1885950 w 2349500"/>
              <a:gd name="connsiteY134" fmla="*/ 1555750 h 1971675"/>
              <a:gd name="connsiteX135" fmla="*/ 1889125 w 2349500"/>
              <a:gd name="connsiteY135" fmla="*/ 1543050 h 1971675"/>
              <a:gd name="connsiteX136" fmla="*/ 2206625 w 2349500"/>
              <a:gd name="connsiteY136" fmla="*/ 1527175 h 1971675"/>
              <a:gd name="connsiteX137" fmla="*/ 2219325 w 2349500"/>
              <a:gd name="connsiteY137" fmla="*/ 1530350 h 1971675"/>
              <a:gd name="connsiteX138" fmla="*/ 2228850 w 2349500"/>
              <a:gd name="connsiteY138" fmla="*/ 1536700 h 1971675"/>
              <a:gd name="connsiteX139" fmla="*/ 2238375 w 2349500"/>
              <a:gd name="connsiteY139" fmla="*/ 1549400 h 1971675"/>
              <a:gd name="connsiteX140" fmla="*/ 2238375 w 2349500"/>
              <a:gd name="connsiteY140" fmla="*/ 1558925 h 1971675"/>
              <a:gd name="connsiteX141" fmla="*/ 2238375 w 2349500"/>
              <a:gd name="connsiteY141" fmla="*/ 1565275 h 1971675"/>
              <a:gd name="connsiteX142" fmla="*/ 2235200 w 2349500"/>
              <a:gd name="connsiteY142" fmla="*/ 1584325 h 1971675"/>
              <a:gd name="connsiteX143" fmla="*/ 2228850 w 2349500"/>
              <a:gd name="connsiteY143" fmla="*/ 1600200 h 1971675"/>
              <a:gd name="connsiteX144" fmla="*/ 2222500 w 2349500"/>
              <a:gd name="connsiteY144" fmla="*/ 1612900 h 1971675"/>
              <a:gd name="connsiteX145" fmla="*/ 2216150 w 2349500"/>
              <a:gd name="connsiteY145" fmla="*/ 1622425 h 1971675"/>
              <a:gd name="connsiteX146" fmla="*/ 2206625 w 2349500"/>
              <a:gd name="connsiteY146" fmla="*/ 1628775 h 1971675"/>
              <a:gd name="connsiteX147" fmla="*/ 2200275 w 2349500"/>
              <a:gd name="connsiteY147" fmla="*/ 1631950 h 1971675"/>
              <a:gd name="connsiteX148" fmla="*/ 2184400 w 2349500"/>
              <a:gd name="connsiteY148" fmla="*/ 1631950 h 1971675"/>
              <a:gd name="connsiteX149" fmla="*/ 2174875 w 2349500"/>
              <a:gd name="connsiteY149" fmla="*/ 1631950 h 1971675"/>
              <a:gd name="connsiteX150" fmla="*/ 2171700 w 2349500"/>
              <a:gd name="connsiteY150" fmla="*/ 1635125 h 1971675"/>
              <a:gd name="connsiteX151" fmla="*/ 2168525 w 2349500"/>
              <a:gd name="connsiteY151" fmla="*/ 1638300 h 1971675"/>
              <a:gd name="connsiteX152" fmla="*/ 2168525 w 2349500"/>
              <a:gd name="connsiteY152" fmla="*/ 1651000 h 1971675"/>
              <a:gd name="connsiteX153" fmla="*/ 2165350 w 2349500"/>
              <a:gd name="connsiteY153" fmla="*/ 1660525 h 1971675"/>
              <a:gd name="connsiteX154" fmla="*/ 2159000 w 2349500"/>
              <a:gd name="connsiteY154" fmla="*/ 1663700 h 1971675"/>
              <a:gd name="connsiteX155" fmla="*/ 2152650 w 2349500"/>
              <a:gd name="connsiteY155" fmla="*/ 1660525 h 1971675"/>
              <a:gd name="connsiteX156" fmla="*/ 2146300 w 2349500"/>
              <a:gd name="connsiteY156" fmla="*/ 1657350 h 1971675"/>
              <a:gd name="connsiteX157" fmla="*/ 2139950 w 2349500"/>
              <a:gd name="connsiteY157" fmla="*/ 1654175 h 1971675"/>
              <a:gd name="connsiteX158" fmla="*/ 2136775 w 2349500"/>
              <a:gd name="connsiteY158" fmla="*/ 1654175 h 1971675"/>
              <a:gd name="connsiteX159" fmla="*/ 2130425 w 2349500"/>
              <a:gd name="connsiteY159" fmla="*/ 1660525 h 1971675"/>
              <a:gd name="connsiteX160" fmla="*/ 2120900 w 2349500"/>
              <a:gd name="connsiteY160" fmla="*/ 1666875 h 1971675"/>
              <a:gd name="connsiteX161" fmla="*/ 2111375 w 2349500"/>
              <a:gd name="connsiteY161" fmla="*/ 1670050 h 1971675"/>
              <a:gd name="connsiteX162" fmla="*/ 2098675 w 2349500"/>
              <a:gd name="connsiteY162" fmla="*/ 1670050 h 1971675"/>
              <a:gd name="connsiteX163" fmla="*/ 2085975 w 2349500"/>
              <a:gd name="connsiteY163" fmla="*/ 1670050 h 1971675"/>
              <a:gd name="connsiteX164" fmla="*/ 2070100 w 2349500"/>
              <a:gd name="connsiteY164" fmla="*/ 1670050 h 1971675"/>
              <a:gd name="connsiteX165" fmla="*/ 2054225 w 2349500"/>
              <a:gd name="connsiteY165" fmla="*/ 1663700 h 1971675"/>
              <a:gd name="connsiteX166" fmla="*/ 2038350 w 2349500"/>
              <a:gd name="connsiteY166" fmla="*/ 1657350 h 1971675"/>
              <a:gd name="connsiteX167" fmla="*/ 2022475 w 2349500"/>
              <a:gd name="connsiteY167" fmla="*/ 1651000 h 1971675"/>
              <a:gd name="connsiteX168" fmla="*/ 2025650 w 2349500"/>
              <a:gd name="connsiteY168" fmla="*/ 1647825 h 1971675"/>
              <a:gd name="connsiteX169" fmla="*/ 2025650 w 2349500"/>
              <a:gd name="connsiteY169" fmla="*/ 1641475 h 1971675"/>
              <a:gd name="connsiteX170" fmla="*/ 2041525 w 2349500"/>
              <a:gd name="connsiteY170" fmla="*/ 1651000 h 1971675"/>
              <a:gd name="connsiteX171" fmla="*/ 2057400 w 2349500"/>
              <a:gd name="connsiteY171" fmla="*/ 1657350 h 1971675"/>
              <a:gd name="connsiteX172" fmla="*/ 2073275 w 2349500"/>
              <a:gd name="connsiteY172" fmla="*/ 1660525 h 1971675"/>
              <a:gd name="connsiteX173" fmla="*/ 2085975 w 2349500"/>
              <a:gd name="connsiteY173" fmla="*/ 1660525 h 1971675"/>
              <a:gd name="connsiteX174" fmla="*/ 2098675 w 2349500"/>
              <a:gd name="connsiteY174" fmla="*/ 1660525 h 1971675"/>
              <a:gd name="connsiteX175" fmla="*/ 2111375 w 2349500"/>
              <a:gd name="connsiteY175" fmla="*/ 1657350 h 1971675"/>
              <a:gd name="connsiteX176" fmla="*/ 2120900 w 2349500"/>
              <a:gd name="connsiteY176" fmla="*/ 1651000 h 1971675"/>
              <a:gd name="connsiteX177" fmla="*/ 2127250 w 2349500"/>
              <a:gd name="connsiteY177" fmla="*/ 1644650 h 1971675"/>
              <a:gd name="connsiteX178" fmla="*/ 2133600 w 2349500"/>
              <a:gd name="connsiteY178" fmla="*/ 1638300 h 1971675"/>
              <a:gd name="connsiteX179" fmla="*/ 2136775 w 2349500"/>
              <a:gd name="connsiteY179" fmla="*/ 1638300 h 1971675"/>
              <a:gd name="connsiteX180" fmla="*/ 2149475 w 2349500"/>
              <a:gd name="connsiteY180" fmla="*/ 1644650 h 1971675"/>
              <a:gd name="connsiteX181" fmla="*/ 2155825 w 2349500"/>
              <a:gd name="connsiteY181" fmla="*/ 1647825 h 1971675"/>
              <a:gd name="connsiteX182" fmla="*/ 2155825 w 2349500"/>
              <a:gd name="connsiteY182" fmla="*/ 1635125 h 1971675"/>
              <a:gd name="connsiteX183" fmla="*/ 2155825 w 2349500"/>
              <a:gd name="connsiteY183" fmla="*/ 1625600 h 1971675"/>
              <a:gd name="connsiteX184" fmla="*/ 2162175 w 2349500"/>
              <a:gd name="connsiteY184" fmla="*/ 1619250 h 1971675"/>
              <a:gd name="connsiteX185" fmla="*/ 2165350 w 2349500"/>
              <a:gd name="connsiteY185" fmla="*/ 1616075 h 1971675"/>
              <a:gd name="connsiteX186" fmla="*/ 2171700 w 2349500"/>
              <a:gd name="connsiteY186" fmla="*/ 1619250 h 1971675"/>
              <a:gd name="connsiteX187" fmla="*/ 2178050 w 2349500"/>
              <a:gd name="connsiteY187" fmla="*/ 1622425 h 1971675"/>
              <a:gd name="connsiteX188" fmla="*/ 2187575 w 2349500"/>
              <a:gd name="connsiteY188" fmla="*/ 1622425 h 1971675"/>
              <a:gd name="connsiteX189" fmla="*/ 2193925 w 2349500"/>
              <a:gd name="connsiteY189" fmla="*/ 1622425 h 1971675"/>
              <a:gd name="connsiteX190" fmla="*/ 2203450 w 2349500"/>
              <a:gd name="connsiteY190" fmla="*/ 1616075 h 1971675"/>
              <a:gd name="connsiteX191" fmla="*/ 2216150 w 2349500"/>
              <a:gd name="connsiteY191" fmla="*/ 1603375 h 1971675"/>
              <a:gd name="connsiteX192" fmla="*/ 2222500 w 2349500"/>
              <a:gd name="connsiteY192" fmla="*/ 1584325 h 1971675"/>
              <a:gd name="connsiteX193" fmla="*/ 2225675 w 2349500"/>
              <a:gd name="connsiteY193" fmla="*/ 1565275 h 1971675"/>
              <a:gd name="connsiteX194" fmla="*/ 2222500 w 2349500"/>
              <a:gd name="connsiteY194" fmla="*/ 1555750 h 1971675"/>
              <a:gd name="connsiteX195" fmla="*/ 2219325 w 2349500"/>
              <a:gd name="connsiteY195" fmla="*/ 1546225 h 1971675"/>
              <a:gd name="connsiteX196" fmla="*/ 2212975 w 2349500"/>
              <a:gd name="connsiteY196" fmla="*/ 1539875 h 1971675"/>
              <a:gd name="connsiteX197" fmla="*/ 2203450 w 2349500"/>
              <a:gd name="connsiteY197" fmla="*/ 1539875 h 1971675"/>
              <a:gd name="connsiteX198" fmla="*/ 2197100 w 2349500"/>
              <a:gd name="connsiteY198" fmla="*/ 1539875 h 1971675"/>
              <a:gd name="connsiteX199" fmla="*/ 2193925 w 2349500"/>
              <a:gd name="connsiteY199" fmla="*/ 1546225 h 1971675"/>
              <a:gd name="connsiteX200" fmla="*/ 2187575 w 2349500"/>
              <a:gd name="connsiteY200" fmla="*/ 1555750 h 1971675"/>
              <a:gd name="connsiteX201" fmla="*/ 2190750 w 2349500"/>
              <a:gd name="connsiteY201" fmla="*/ 1562100 h 1971675"/>
              <a:gd name="connsiteX202" fmla="*/ 2193925 w 2349500"/>
              <a:gd name="connsiteY202" fmla="*/ 1558925 h 1971675"/>
              <a:gd name="connsiteX203" fmla="*/ 2197100 w 2349500"/>
              <a:gd name="connsiteY203" fmla="*/ 1555750 h 1971675"/>
              <a:gd name="connsiteX204" fmla="*/ 2200275 w 2349500"/>
              <a:gd name="connsiteY204" fmla="*/ 1552575 h 1971675"/>
              <a:gd name="connsiteX205" fmla="*/ 2203450 w 2349500"/>
              <a:gd name="connsiteY205" fmla="*/ 1549400 h 1971675"/>
              <a:gd name="connsiteX206" fmla="*/ 2209800 w 2349500"/>
              <a:gd name="connsiteY206" fmla="*/ 1552575 h 1971675"/>
              <a:gd name="connsiteX207" fmla="*/ 2212975 w 2349500"/>
              <a:gd name="connsiteY207" fmla="*/ 1558925 h 1971675"/>
              <a:gd name="connsiteX208" fmla="*/ 2209800 w 2349500"/>
              <a:gd name="connsiteY208" fmla="*/ 1565275 h 1971675"/>
              <a:gd name="connsiteX209" fmla="*/ 2206625 w 2349500"/>
              <a:gd name="connsiteY209" fmla="*/ 1568450 h 1971675"/>
              <a:gd name="connsiteX210" fmla="*/ 2200275 w 2349500"/>
              <a:gd name="connsiteY210" fmla="*/ 1571625 h 1971675"/>
              <a:gd name="connsiteX211" fmla="*/ 2193925 w 2349500"/>
              <a:gd name="connsiteY211" fmla="*/ 1574800 h 1971675"/>
              <a:gd name="connsiteX212" fmla="*/ 2190750 w 2349500"/>
              <a:gd name="connsiteY212" fmla="*/ 1574800 h 1971675"/>
              <a:gd name="connsiteX213" fmla="*/ 2184400 w 2349500"/>
              <a:gd name="connsiteY213" fmla="*/ 1571625 h 1971675"/>
              <a:gd name="connsiteX214" fmla="*/ 2181225 w 2349500"/>
              <a:gd name="connsiteY214" fmla="*/ 1565275 h 1971675"/>
              <a:gd name="connsiteX215" fmla="*/ 2178050 w 2349500"/>
              <a:gd name="connsiteY215" fmla="*/ 1555750 h 1971675"/>
              <a:gd name="connsiteX216" fmla="*/ 2181225 w 2349500"/>
              <a:gd name="connsiteY216" fmla="*/ 1546225 h 1971675"/>
              <a:gd name="connsiteX217" fmla="*/ 2184400 w 2349500"/>
              <a:gd name="connsiteY217" fmla="*/ 1536700 h 1971675"/>
              <a:gd name="connsiteX218" fmla="*/ 2193925 w 2349500"/>
              <a:gd name="connsiteY218" fmla="*/ 1530350 h 1971675"/>
              <a:gd name="connsiteX219" fmla="*/ 2038350 w 2349500"/>
              <a:gd name="connsiteY219" fmla="*/ 1524000 h 1971675"/>
              <a:gd name="connsiteX220" fmla="*/ 2047875 w 2349500"/>
              <a:gd name="connsiteY220" fmla="*/ 1524000 h 1971675"/>
              <a:gd name="connsiteX221" fmla="*/ 2066925 w 2349500"/>
              <a:gd name="connsiteY221" fmla="*/ 1527175 h 1971675"/>
              <a:gd name="connsiteX222" fmla="*/ 2076450 w 2349500"/>
              <a:gd name="connsiteY222" fmla="*/ 1527175 h 1971675"/>
              <a:gd name="connsiteX223" fmla="*/ 2082800 w 2349500"/>
              <a:gd name="connsiteY223" fmla="*/ 1527175 h 1971675"/>
              <a:gd name="connsiteX224" fmla="*/ 2082800 w 2349500"/>
              <a:gd name="connsiteY224" fmla="*/ 1533525 h 1971675"/>
              <a:gd name="connsiteX225" fmla="*/ 2079625 w 2349500"/>
              <a:gd name="connsiteY225" fmla="*/ 1539875 h 1971675"/>
              <a:gd name="connsiteX226" fmla="*/ 2066925 w 2349500"/>
              <a:gd name="connsiteY226" fmla="*/ 1552575 h 1971675"/>
              <a:gd name="connsiteX227" fmla="*/ 2057400 w 2349500"/>
              <a:gd name="connsiteY227" fmla="*/ 1568450 h 1971675"/>
              <a:gd name="connsiteX228" fmla="*/ 2051050 w 2349500"/>
              <a:gd name="connsiteY228" fmla="*/ 1577975 h 1971675"/>
              <a:gd name="connsiteX229" fmla="*/ 2038350 w 2349500"/>
              <a:gd name="connsiteY229" fmla="*/ 1584325 h 1971675"/>
              <a:gd name="connsiteX230" fmla="*/ 2022475 w 2349500"/>
              <a:gd name="connsiteY230" fmla="*/ 1587500 h 1971675"/>
              <a:gd name="connsiteX231" fmla="*/ 2003425 w 2349500"/>
              <a:gd name="connsiteY231" fmla="*/ 1587500 h 1971675"/>
              <a:gd name="connsiteX232" fmla="*/ 1971675 w 2349500"/>
              <a:gd name="connsiteY232" fmla="*/ 1577975 h 1971675"/>
              <a:gd name="connsiteX233" fmla="*/ 1952625 w 2349500"/>
              <a:gd name="connsiteY233" fmla="*/ 1568450 h 1971675"/>
              <a:gd name="connsiteX234" fmla="*/ 1943100 w 2349500"/>
              <a:gd name="connsiteY234" fmla="*/ 1562100 h 1971675"/>
              <a:gd name="connsiteX235" fmla="*/ 1943100 w 2349500"/>
              <a:gd name="connsiteY235" fmla="*/ 1565275 h 1971675"/>
              <a:gd name="connsiteX236" fmla="*/ 1946275 w 2349500"/>
              <a:gd name="connsiteY236" fmla="*/ 1568450 h 1971675"/>
              <a:gd name="connsiteX237" fmla="*/ 1965325 w 2349500"/>
              <a:gd name="connsiteY237" fmla="*/ 1584325 h 1971675"/>
              <a:gd name="connsiteX238" fmla="*/ 1990725 w 2349500"/>
              <a:gd name="connsiteY238" fmla="*/ 1600200 h 1971675"/>
              <a:gd name="connsiteX239" fmla="*/ 2003425 w 2349500"/>
              <a:gd name="connsiteY239" fmla="*/ 1609725 h 1971675"/>
              <a:gd name="connsiteX240" fmla="*/ 2012950 w 2349500"/>
              <a:gd name="connsiteY240" fmla="*/ 1619250 h 1971675"/>
              <a:gd name="connsiteX241" fmla="*/ 2019300 w 2349500"/>
              <a:gd name="connsiteY241" fmla="*/ 1638300 h 1971675"/>
              <a:gd name="connsiteX242" fmla="*/ 2019300 w 2349500"/>
              <a:gd name="connsiteY242" fmla="*/ 1641475 h 1971675"/>
              <a:gd name="connsiteX243" fmla="*/ 2019300 w 2349500"/>
              <a:gd name="connsiteY243" fmla="*/ 1644650 h 1971675"/>
              <a:gd name="connsiteX244" fmla="*/ 2006600 w 2349500"/>
              <a:gd name="connsiteY244" fmla="*/ 1644650 h 1971675"/>
              <a:gd name="connsiteX245" fmla="*/ 1993900 w 2349500"/>
              <a:gd name="connsiteY245" fmla="*/ 1644650 h 1971675"/>
              <a:gd name="connsiteX246" fmla="*/ 1990725 w 2349500"/>
              <a:gd name="connsiteY246" fmla="*/ 1647825 h 1971675"/>
              <a:gd name="connsiteX247" fmla="*/ 1990725 w 2349500"/>
              <a:gd name="connsiteY247" fmla="*/ 1654175 h 1971675"/>
              <a:gd name="connsiteX248" fmla="*/ 1990725 w 2349500"/>
              <a:gd name="connsiteY248" fmla="*/ 1663700 h 1971675"/>
              <a:gd name="connsiteX249" fmla="*/ 1990725 w 2349500"/>
              <a:gd name="connsiteY249" fmla="*/ 1679575 h 1971675"/>
              <a:gd name="connsiteX250" fmla="*/ 1990725 w 2349500"/>
              <a:gd name="connsiteY250" fmla="*/ 1682750 h 1971675"/>
              <a:gd name="connsiteX251" fmla="*/ 1987550 w 2349500"/>
              <a:gd name="connsiteY251" fmla="*/ 1682750 h 1971675"/>
              <a:gd name="connsiteX252" fmla="*/ 1981200 w 2349500"/>
              <a:gd name="connsiteY252" fmla="*/ 1670050 h 1971675"/>
              <a:gd name="connsiteX253" fmla="*/ 1968500 w 2349500"/>
              <a:gd name="connsiteY253" fmla="*/ 1657350 h 1971675"/>
              <a:gd name="connsiteX254" fmla="*/ 1946275 w 2349500"/>
              <a:gd name="connsiteY254" fmla="*/ 1638300 h 1971675"/>
              <a:gd name="connsiteX255" fmla="*/ 1933575 w 2349500"/>
              <a:gd name="connsiteY255" fmla="*/ 1612900 h 1971675"/>
              <a:gd name="connsiteX256" fmla="*/ 1924050 w 2349500"/>
              <a:gd name="connsiteY256" fmla="*/ 1593850 h 1971675"/>
              <a:gd name="connsiteX257" fmla="*/ 1920875 w 2349500"/>
              <a:gd name="connsiteY257" fmla="*/ 1587500 h 1971675"/>
              <a:gd name="connsiteX258" fmla="*/ 1917700 w 2349500"/>
              <a:gd name="connsiteY258" fmla="*/ 1584325 h 1971675"/>
              <a:gd name="connsiteX259" fmla="*/ 1917700 w 2349500"/>
              <a:gd name="connsiteY259" fmla="*/ 1587500 h 1971675"/>
              <a:gd name="connsiteX260" fmla="*/ 1917700 w 2349500"/>
              <a:gd name="connsiteY260" fmla="*/ 1593850 h 1971675"/>
              <a:gd name="connsiteX261" fmla="*/ 1920875 w 2349500"/>
              <a:gd name="connsiteY261" fmla="*/ 1619250 h 1971675"/>
              <a:gd name="connsiteX262" fmla="*/ 1924050 w 2349500"/>
              <a:gd name="connsiteY262" fmla="*/ 1635125 h 1971675"/>
              <a:gd name="connsiteX263" fmla="*/ 1924050 w 2349500"/>
              <a:gd name="connsiteY263" fmla="*/ 1651000 h 1971675"/>
              <a:gd name="connsiteX264" fmla="*/ 1914525 w 2349500"/>
              <a:gd name="connsiteY264" fmla="*/ 1676400 h 1971675"/>
              <a:gd name="connsiteX265" fmla="*/ 1914525 w 2349500"/>
              <a:gd name="connsiteY265" fmla="*/ 1689100 h 1971675"/>
              <a:gd name="connsiteX266" fmla="*/ 1911350 w 2349500"/>
              <a:gd name="connsiteY266" fmla="*/ 1695450 h 1971675"/>
              <a:gd name="connsiteX267" fmla="*/ 1905000 w 2349500"/>
              <a:gd name="connsiteY267" fmla="*/ 1692275 h 1971675"/>
              <a:gd name="connsiteX268" fmla="*/ 1898650 w 2349500"/>
              <a:gd name="connsiteY268" fmla="*/ 1682750 h 1971675"/>
              <a:gd name="connsiteX269" fmla="*/ 1895475 w 2349500"/>
              <a:gd name="connsiteY269" fmla="*/ 1679575 h 1971675"/>
              <a:gd name="connsiteX270" fmla="*/ 1892300 w 2349500"/>
              <a:gd name="connsiteY270" fmla="*/ 1682750 h 1971675"/>
              <a:gd name="connsiteX271" fmla="*/ 1879600 w 2349500"/>
              <a:gd name="connsiteY271" fmla="*/ 1689100 h 1971675"/>
              <a:gd name="connsiteX272" fmla="*/ 1873250 w 2349500"/>
              <a:gd name="connsiteY272" fmla="*/ 1692275 h 1971675"/>
              <a:gd name="connsiteX273" fmla="*/ 1870075 w 2349500"/>
              <a:gd name="connsiteY273" fmla="*/ 1698625 h 1971675"/>
              <a:gd name="connsiteX274" fmla="*/ 1870075 w 2349500"/>
              <a:gd name="connsiteY274" fmla="*/ 1701800 h 1971675"/>
              <a:gd name="connsiteX275" fmla="*/ 1866900 w 2349500"/>
              <a:gd name="connsiteY275" fmla="*/ 1701800 h 1971675"/>
              <a:gd name="connsiteX276" fmla="*/ 1863725 w 2349500"/>
              <a:gd name="connsiteY276" fmla="*/ 1698625 h 1971675"/>
              <a:gd name="connsiteX277" fmla="*/ 1860550 w 2349500"/>
              <a:gd name="connsiteY277" fmla="*/ 1689100 h 1971675"/>
              <a:gd name="connsiteX278" fmla="*/ 1860550 w 2349500"/>
              <a:gd name="connsiteY278" fmla="*/ 1676400 h 1971675"/>
              <a:gd name="connsiteX279" fmla="*/ 1863725 w 2349500"/>
              <a:gd name="connsiteY279" fmla="*/ 1657350 h 1971675"/>
              <a:gd name="connsiteX280" fmla="*/ 1870075 w 2349500"/>
              <a:gd name="connsiteY280" fmla="*/ 1638300 h 1971675"/>
              <a:gd name="connsiteX281" fmla="*/ 1879600 w 2349500"/>
              <a:gd name="connsiteY281" fmla="*/ 1622425 h 1971675"/>
              <a:gd name="connsiteX282" fmla="*/ 1889125 w 2349500"/>
              <a:gd name="connsiteY282" fmla="*/ 1606550 h 1971675"/>
              <a:gd name="connsiteX283" fmla="*/ 1895475 w 2349500"/>
              <a:gd name="connsiteY283" fmla="*/ 1590675 h 1971675"/>
              <a:gd name="connsiteX284" fmla="*/ 1901825 w 2349500"/>
              <a:gd name="connsiteY284" fmla="*/ 1568450 h 1971675"/>
              <a:gd name="connsiteX285" fmla="*/ 1901825 w 2349500"/>
              <a:gd name="connsiteY285" fmla="*/ 1555750 h 1971675"/>
              <a:gd name="connsiteX286" fmla="*/ 1901825 w 2349500"/>
              <a:gd name="connsiteY286" fmla="*/ 1546225 h 1971675"/>
              <a:gd name="connsiteX287" fmla="*/ 1898650 w 2349500"/>
              <a:gd name="connsiteY287" fmla="*/ 1539875 h 1971675"/>
              <a:gd name="connsiteX288" fmla="*/ 1908175 w 2349500"/>
              <a:gd name="connsiteY288" fmla="*/ 1536700 h 1971675"/>
              <a:gd name="connsiteX289" fmla="*/ 1914525 w 2349500"/>
              <a:gd name="connsiteY289" fmla="*/ 1527175 h 1971675"/>
              <a:gd name="connsiteX290" fmla="*/ 1930400 w 2349500"/>
              <a:gd name="connsiteY290" fmla="*/ 1533525 h 1971675"/>
              <a:gd name="connsiteX291" fmla="*/ 1949450 w 2349500"/>
              <a:gd name="connsiteY291" fmla="*/ 1536700 h 1971675"/>
              <a:gd name="connsiteX292" fmla="*/ 1968500 w 2349500"/>
              <a:gd name="connsiteY292" fmla="*/ 1539875 h 1971675"/>
              <a:gd name="connsiteX293" fmla="*/ 1987550 w 2349500"/>
              <a:gd name="connsiteY293" fmla="*/ 1536700 h 1971675"/>
              <a:gd name="connsiteX294" fmla="*/ 2009775 w 2349500"/>
              <a:gd name="connsiteY294" fmla="*/ 1533525 h 1971675"/>
              <a:gd name="connsiteX295" fmla="*/ 2025650 w 2349500"/>
              <a:gd name="connsiteY295" fmla="*/ 1527175 h 1971675"/>
              <a:gd name="connsiteX296" fmla="*/ 944356 w 2349500"/>
              <a:gd name="connsiteY296" fmla="*/ 1514337 h 1971675"/>
              <a:gd name="connsiteX297" fmla="*/ 949325 w 2349500"/>
              <a:gd name="connsiteY297" fmla="*/ 1536700 h 1971675"/>
              <a:gd name="connsiteX298" fmla="*/ 955369 w 2349500"/>
              <a:gd name="connsiteY298" fmla="*/ 1563898 h 1971675"/>
              <a:gd name="connsiteX299" fmla="*/ 974725 w 2349500"/>
              <a:gd name="connsiteY299" fmla="*/ 1577975 h 1971675"/>
              <a:gd name="connsiteX300" fmla="*/ 1012825 w 2349500"/>
              <a:gd name="connsiteY300" fmla="*/ 1597025 h 1971675"/>
              <a:gd name="connsiteX301" fmla="*/ 1050925 w 2349500"/>
              <a:gd name="connsiteY301" fmla="*/ 1612900 h 1971675"/>
              <a:gd name="connsiteX302" fmla="*/ 1085850 w 2349500"/>
              <a:gd name="connsiteY302" fmla="*/ 1625600 h 1971675"/>
              <a:gd name="connsiteX303" fmla="*/ 1123950 w 2349500"/>
              <a:gd name="connsiteY303" fmla="*/ 1635125 h 1971675"/>
              <a:gd name="connsiteX304" fmla="*/ 1162050 w 2349500"/>
              <a:gd name="connsiteY304" fmla="*/ 1641475 h 1971675"/>
              <a:gd name="connsiteX305" fmla="*/ 1231900 w 2349500"/>
              <a:gd name="connsiteY305" fmla="*/ 1651000 h 1971675"/>
              <a:gd name="connsiteX306" fmla="*/ 1298575 w 2349500"/>
              <a:gd name="connsiteY306" fmla="*/ 1654175 h 1971675"/>
              <a:gd name="connsiteX307" fmla="*/ 1358900 w 2349500"/>
              <a:gd name="connsiteY307" fmla="*/ 1654175 h 1971675"/>
              <a:gd name="connsiteX308" fmla="*/ 1320800 w 2349500"/>
              <a:gd name="connsiteY308" fmla="*/ 1660525 h 1971675"/>
              <a:gd name="connsiteX309" fmla="*/ 1282700 w 2349500"/>
              <a:gd name="connsiteY309" fmla="*/ 1666875 h 1971675"/>
              <a:gd name="connsiteX310" fmla="*/ 1219200 w 2349500"/>
              <a:gd name="connsiteY310" fmla="*/ 1673225 h 1971675"/>
              <a:gd name="connsiteX311" fmla="*/ 1136650 w 2349500"/>
              <a:gd name="connsiteY311" fmla="*/ 1657350 h 1971675"/>
              <a:gd name="connsiteX312" fmla="*/ 1066800 w 2349500"/>
              <a:gd name="connsiteY312" fmla="*/ 1638300 h 1971675"/>
              <a:gd name="connsiteX313" fmla="*/ 1006475 w 2349500"/>
              <a:gd name="connsiteY313" fmla="*/ 1619250 h 1971675"/>
              <a:gd name="connsiteX314" fmla="*/ 985838 w 2349500"/>
              <a:gd name="connsiteY314" fmla="*/ 1608931 h 1971675"/>
              <a:gd name="connsiteX315" fmla="*/ 990600 w 2349500"/>
              <a:gd name="connsiteY315" fmla="*/ 1612900 h 1971675"/>
              <a:gd name="connsiteX316" fmla="*/ 1016000 w 2349500"/>
              <a:gd name="connsiteY316" fmla="*/ 1628775 h 1971675"/>
              <a:gd name="connsiteX317" fmla="*/ 1047750 w 2349500"/>
              <a:gd name="connsiteY317" fmla="*/ 1644650 h 1971675"/>
              <a:gd name="connsiteX318" fmla="*/ 1082675 w 2349500"/>
              <a:gd name="connsiteY318" fmla="*/ 1657350 h 1971675"/>
              <a:gd name="connsiteX319" fmla="*/ 1123950 w 2349500"/>
              <a:gd name="connsiteY319" fmla="*/ 1666875 h 1971675"/>
              <a:gd name="connsiteX320" fmla="*/ 1162050 w 2349500"/>
              <a:gd name="connsiteY320" fmla="*/ 1673225 h 1971675"/>
              <a:gd name="connsiteX321" fmla="*/ 1200150 w 2349500"/>
              <a:gd name="connsiteY321" fmla="*/ 1676400 h 1971675"/>
              <a:gd name="connsiteX322" fmla="*/ 1231900 w 2349500"/>
              <a:gd name="connsiteY322" fmla="*/ 1676400 h 1971675"/>
              <a:gd name="connsiteX323" fmla="*/ 1289050 w 2349500"/>
              <a:gd name="connsiteY323" fmla="*/ 1670050 h 1971675"/>
              <a:gd name="connsiteX324" fmla="*/ 1336675 w 2349500"/>
              <a:gd name="connsiteY324" fmla="*/ 1663700 h 1971675"/>
              <a:gd name="connsiteX325" fmla="*/ 1384300 w 2349500"/>
              <a:gd name="connsiteY325" fmla="*/ 1651000 h 1971675"/>
              <a:gd name="connsiteX326" fmla="*/ 1425575 w 2349500"/>
              <a:gd name="connsiteY326" fmla="*/ 1638300 h 1971675"/>
              <a:gd name="connsiteX327" fmla="*/ 1463675 w 2349500"/>
              <a:gd name="connsiteY327" fmla="*/ 1622425 h 1971675"/>
              <a:gd name="connsiteX328" fmla="*/ 1498600 w 2349500"/>
              <a:gd name="connsiteY328" fmla="*/ 1603375 h 1971675"/>
              <a:gd name="connsiteX329" fmla="*/ 1536700 w 2349500"/>
              <a:gd name="connsiteY329" fmla="*/ 1581150 h 1971675"/>
              <a:gd name="connsiteX330" fmla="*/ 1571625 w 2349500"/>
              <a:gd name="connsiteY330" fmla="*/ 1558925 h 1971675"/>
              <a:gd name="connsiteX331" fmla="*/ 1584325 w 2349500"/>
              <a:gd name="connsiteY331" fmla="*/ 1552575 h 1971675"/>
              <a:gd name="connsiteX332" fmla="*/ 1590675 w 2349500"/>
              <a:gd name="connsiteY332" fmla="*/ 1552575 h 1971675"/>
              <a:gd name="connsiteX333" fmla="*/ 1593850 w 2349500"/>
              <a:gd name="connsiteY333" fmla="*/ 1555750 h 1971675"/>
              <a:gd name="connsiteX334" fmla="*/ 1597025 w 2349500"/>
              <a:gd name="connsiteY334" fmla="*/ 1562100 h 1971675"/>
              <a:gd name="connsiteX335" fmla="*/ 1597025 w 2349500"/>
              <a:gd name="connsiteY335" fmla="*/ 1568450 h 1971675"/>
              <a:gd name="connsiteX336" fmla="*/ 1590675 w 2349500"/>
              <a:gd name="connsiteY336" fmla="*/ 1587500 h 1971675"/>
              <a:gd name="connsiteX337" fmla="*/ 1562100 w 2349500"/>
              <a:gd name="connsiteY337" fmla="*/ 1609725 h 1971675"/>
              <a:gd name="connsiteX338" fmla="*/ 1527175 w 2349500"/>
              <a:gd name="connsiteY338" fmla="*/ 1628775 h 1971675"/>
              <a:gd name="connsiteX339" fmla="*/ 1489075 w 2349500"/>
              <a:gd name="connsiteY339" fmla="*/ 1647825 h 1971675"/>
              <a:gd name="connsiteX340" fmla="*/ 1444625 w 2349500"/>
              <a:gd name="connsiteY340" fmla="*/ 1666875 h 1971675"/>
              <a:gd name="connsiteX341" fmla="*/ 1403350 w 2349500"/>
              <a:gd name="connsiteY341" fmla="*/ 1682750 h 1971675"/>
              <a:gd name="connsiteX342" fmla="*/ 1374042 w 2349500"/>
              <a:gd name="connsiteY342" fmla="*/ 1690566 h 1971675"/>
              <a:gd name="connsiteX343" fmla="*/ 1384300 w 2349500"/>
              <a:gd name="connsiteY343" fmla="*/ 1692275 h 1971675"/>
              <a:gd name="connsiteX344" fmla="*/ 1403350 w 2349500"/>
              <a:gd name="connsiteY344" fmla="*/ 1692275 h 1971675"/>
              <a:gd name="connsiteX345" fmla="*/ 1425575 w 2349500"/>
              <a:gd name="connsiteY345" fmla="*/ 1689100 h 1971675"/>
              <a:gd name="connsiteX346" fmla="*/ 1444625 w 2349500"/>
              <a:gd name="connsiteY346" fmla="*/ 1685925 h 1971675"/>
              <a:gd name="connsiteX347" fmla="*/ 1466850 w 2349500"/>
              <a:gd name="connsiteY347" fmla="*/ 1679575 h 1971675"/>
              <a:gd name="connsiteX348" fmla="*/ 1485900 w 2349500"/>
              <a:gd name="connsiteY348" fmla="*/ 1670050 h 1971675"/>
              <a:gd name="connsiteX349" fmla="*/ 1504950 w 2349500"/>
              <a:gd name="connsiteY349" fmla="*/ 1660525 h 1971675"/>
              <a:gd name="connsiteX350" fmla="*/ 1543050 w 2349500"/>
              <a:gd name="connsiteY350" fmla="*/ 1635125 h 1971675"/>
              <a:gd name="connsiteX351" fmla="*/ 1574800 w 2349500"/>
              <a:gd name="connsiteY351" fmla="*/ 1609725 h 1971675"/>
              <a:gd name="connsiteX352" fmla="*/ 1587500 w 2349500"/>
              <a:gd name="connsiteY352" fmla="*/ 1597025 h 1971675"/>
              <a:gd name="connsiteX353" fmla="*/ 1597025 w 2349500"/>
              <a:gd name="connsiteY353" fmla="*/ 1584325 h 1971675"/>
              <a:gd name="connsiteX354" fmla="*/ 1600200 w 2349500"/>
              <a:gd name="connsiteY354" fmla="*/ 1571625 h 1971675"/>
              <a:gd name="connsiteX355" fmla="*/ 1600200 w 2349500"/>
              <a:gd name="connsiteY355" fmla="*/ 1558925 h 1971675"/>
              <a:gd name="connsiteX356" fmla="*/ 1600200 w 2349500"/>
              <a:gd name="connsiteY356" fmla="*/ 1552575 h 1971675"/>
              <a:gd name="connsiteX357" fmla="*/ 1597025 w 2349500"/>
              <a:gd name="connsiteY357" fmla="*/ 1549400 h 1971675"/>
              <a:gd name="connsiteX358" fmla="*/ 1587500 w 2349500"/>
              <a:gd name="connsiteY358" fmla="*/ 1549400 h 1971675"/>
              <a:gd name="connsiteX359" fmla="*/ 1574800 w 2349500"/>
              <a:gd name="connsiteY359" fmla="*/ 1552575 h 1971675"/>
              <a:gd name="connsiteX360" fmla="*/ 1562100 w 2349500"/>
              <a:gd name="connsiteY360" fmla="*/ 1558925 h 1971675"/>
              <a:gd name="connsiteX361" fmla="*/ 1530350 w 2349500"/>
              <a:gd name="connsiteY361" fmla="*/ 1581150 h 1971675"/>
              <a:gd name="connsiteX362" fmla="*/ 1495425 w 2349500"/>
              <a:gd name="connsiteY362" fmla="*/ 1597025 h 1971675"/>
              <a:gd name="connsiteX363" fmla="*/ 1460500 w 2349500"/>
              <a:gd name="connsiteY363" fmla="*/ 1612900 h 1971675"/>
              <a:gd name="connsiteX364" fmla="*/ 1425575 w 2349500"/>
              <a:gd name="connsiteY364" fmla="*/ 1625600 h 1971675"/>
              <a:gd name="connsiteX365" fmla="*/ 1387475 w 2349500"/>
              <a:gd name="connsiteY365" fmla="*/ 1638300 h 1971675"/>
              <a:gd name="connsiteX366" fmla="*/ 1352550 w 2349500"/>
              <a:gd name="connsiteY366" fmla="*/ 1644650 h 1971675"/>
              <a:gd name="connsiteX367" fmla="*/ 1317625 w 2349500"/>
              <a:gd name="connsiteY367" fmla="*/ 1651000 h 1971675"/>
              <a:gd name="connsiteX368" fmla="*/ 1282700 w 2349500"/>
              <a:gd name="connsiteY368" fmla="*/ 1651000 h 1971675"/>
              <a:gd name="connsiteX369" fmla="*/ 1225550 w 2349500"/>
              <a:gd name="connsiteY369" fmla="*/ 1647825 h 1971675"/>
              <a:gd name="connsiteX370" fmla="*/ 1184275 w 2349500"/>
              <a:gd name="connsiteY370" fmla="*/ 1641475 h 1971675"/>
              <a:gd name="connsiteX371" fmla="*/ 1136650 w 2349500"/>
              <a:gd name="connsiteY371" fmla="*/ 1628775 h 1971675"/>
              <a:gd name="connsiteX372" fmla="*/ 1123950 w 2349500"/>
              <a:gd name="connsiteY372" fmla="*/ 1625600 h 1971675"/>
              <a:gd name="connsiteX373" fmla="*/ 1114425 w 2349500"/>
              <a:gd name="connsiteY373" fmla="*/ 1619250 h 1971675"/>
              <a:gd name="connsiteX374" fmla="*/ 1114425 w 2349500"/>
              <a:gd name="connsiteY374" fmla="*/ 1612900 h 1971675"/>
              <a:gd name="connsiteX375" fmla="*/ 1114425 w 2349500"/>
              <a:gd name="connsiteY375" fmla="*/ 1606550 h 1971675"/>
              <a:gd name="connsiteX376" fmla="*/ 1117600 w 2349500"/>
              <a:gd name="connsiteY376" fmla="*/ 1603375 h 1971675"/>
              <a:gd name="connsiteX377" fmla="*/ 1114425 w 2349500"/>
              <a:gd name="connsiteY377" fmla="*/ 1600200 h 1971675"/>
              <a:gd name="connsiteX378" fmla="*/ 1098550 w 2349500"/>
              <a:gd name="connsiteY378" fmla="*/ 1603375 h 1971675"/>
              <a:gd name="connsiteX379" fmla="*/ 1082675 w 2349500"/>
              <a:gd name="connsiteY379" fmla="*/ 1603375 h 1971675"/>
              <a:gd name="connsiteX380" fmla="*/ 1066800 w 2349500"/>
              <a:gd name="connsiteY380" fmla="*/ 1603375 h 1971675"/>
              <a:gd name="connsiteX381" fmla="*/ 1041400 w 2349500"/>
              <a:gd name="connsiteY381" fmla="*/ 1597025 h 1971675"/>
              <a:gd name="connsiteX382" fmla="*/ 1022350 w 2349500"/>
              <a:gd name="connsiteY382" fmla="*/ 1590675 h 1971675"/>
              <a:gd name="connsiteX383" fmla="*/ 1009650 w 2349500"/>
              <a:gd name="connsiteY383" fmla="*/ 1584325 h 1971675"/>
              <a:gd name="connsiteX384" fmla="*/ 1003300 w 2349500"/>
              <a:gd name="connsiteY384" fmla="*/ 1584325 h 1971675"/>
              <a:gd name="connsiteX385" fmla="*/ 1000125 w 2349500"/>
              <a:gd name="connsiteY385" fmla="*/ 1577975 h 1971675"/>
              <a:gd name="connsiteX386" fmla="*/ 1000125 w 2349500"/>
              <a:gd name="connsiteY386" fmla="*/ 1571625 h 1971675"/>
              <a:gd name="connsiteX387" fmla="*/ 1006475 w 2349500"/>
              <a:gd name="connsiteY387" fmla="*/ 1565275 h 1971675"/>
              <a:gd name="connsiteX388" fmla="*/ 1009650 w 2349500"/>
              <a:gd name="connsiteY388" fmla="*/ 1555750 h 1971675"/>
              <a:gd name="connsiteX389" fmla="*/ 1006475 w 2349500"/>
              <a:gd name="connsiteY389" fmla="*/ 1549400 h 1971675"/>
              <a:gd name="connsiteX390" fmla="*/ 1000125 w 2349500"/>
              <a:gd name="connsiteY390" fmla="*/ 1546225 h 1971675"/>
              <a:gd name="connsiteX391" fmla="*/ 990600 w 2349500"/>
              <a:gd name="connsiteY391" fmla="*/ 1539875 h 1971675"/>
              <a:gd name="connsiteX392" fmla="*/ 968375 w 2349500"/>
              <a:gd name="connsiteY392" fmla="*/ 1530350 h 1971675"/>
              <a:gd name="connsiteX393" fmla="*/ 2009775 w 2349500"/>
              <a:gd name="connsiteY393" fmla="*/ 1403350 h 1971675"/>
              <a:gd name="connsiteX394" fmla="*/ 2016125 w 2349500"/>
              <a:gd name="connsiteY394" fmla="*/ 1403350 h 1971675"/>
              <a:gd name="connsiteX395" fmla="*/ 2022475 w 2349500"/>
              <a:gd name="connsiteY395" fmla="*/ 1403350 h 1971675"/>
              <a:gd name="connsiteX396" fmla="*/ 2022475 w 2349500"/>
              <a:gd name="connsiteY396" fmla="*/ 1406525 h 1971675"/>
              <a:gd name="connsiteX397" fmla="*/ 2019300 w 2349500"/>
              <a:gd name="connsiteY397" fmla="*/ 1422400 h 1971675"/>
              <a:gd name="connsiteX398" fmla="*/ 2019300 w 2349500"/>
              <a:gd name="connsiteY398" fmla="*/ 1438275 h 1971675"/>
              <a:gd name="connsiteX399" fmla="*/ 2019300 w 2349500"/>
              <a:gd name="connsiteY399" fmla="*/ 1444625 h 1971675"/>
              <a:gd name="connsiteX400" fmla="*/ 2022475 w 2349500"/>
              <a:gd name="connsiteY400" fmla="*/ 1444625 h 1971675"/>
              <a:gd name="connsiteX401" fmla="*/ 2032000 w 2349500"/>
              <a:gd name="connsiteY401" fmla="*/ 1444625 h 1971675"/>
              <a:gd name="connsiteX402" fmla="*/ 2041525 w 2349500"/>
              <a:gd name="connsiteY402" fmla="*/ 1447800 h 1971675"/>
              <a:gd name="connsiteX403" fmla="*/ 2041525 w 2349500"/>
              <a:gd name="connsiteY403" fmla="*/ 1450975 h 1971675"/>
              <a:gd name="connsiteX404" fmla="*/ 2038350 w 2349500"/>
              <a:gd name="connsiteY404" fmla="*/ 1457325 h 1971675"/>
              <a:gd name="connsiteX405" fmla="*/ 2032000 w 2349500"/>
              <a:gd name="connsiteY405" fmla="*/ 1463675 h 1971675"/>
              <a:gd name="connsiteX406" fmla="*/ 2025650 w 2349500"/>
              <a:gd name="connsiteY406" fmla="*/ 1473200 h 1971675"/>
              <a:gd name="connsiteX407" fmla="*/ 2009775 w 2349500"/>
              <a:gd name="connsiteY407" fmla="*/ 1489075 h 1971675"/>
              <a:gd name="connsiteX408" fmla="*/ 1984375 w 2349500"/>
              <a:gd name="connsiteY408" fmla="*/ 1508125 h 1971675"/>
              <a:gd name="connsiteX409" fmla="*/ 1965325 w 2349500"/>
              <a:gd name="connsiteY409" fmla="*/ 1517650 h 1971675"/>
              <a:gd name="connsiteX410" fmla="*/ 1946275 w 2349500"/>
              <a:gd name="connsiteY410" fmla="*/ 1524000 h 1971675"/>
              <a:gd name="connsiteX411" fmla="*/ 1930400 w 2349500"/>
              <a:gd name="connsiteY411" fmla="*/ 1527175 h 1971675"/>
              <a:gd name="connsiteX412" fmla="*/ 1914525 w 2349500"/>
              <a:gd name="connsiteY412" fmla="*/ 1527175 h 1971675"/>
              <a:gd name="connsiteX413" fmla="*/ 1920875 w 2349500"/>
              <a:gd name="connsiteY413" fmla="*/ 1514475 h 1971675"/>
              <a:gd name="connsiteX414" fmla="*/ 1930400 w 2349500"/>
              <a:gd name="connsiteY414" fmla="*/ 1514475 h 1971675"/>
              <a:gd name="connsiteX415" fmla="*/ 1939925 w 2349500"/>
              <a:gd name="connsiteY415" fmla="*/ 1511300 h 1971675"/>
              <a:gd name="connsiteX416" fmla="*/ 1949450 w 2349500"/>
              <a:gd name="connsiteY416" fmla="*/ 1504950 h 1971675"/>
              <a:gd name="connsiteX417" fmla="*/ 1955800 w 2349500"/>
              <a:gd name="connsiteY417" fmla="*/ 1498600 h 1971675"/>
              <a:gd name="connsiteX418" fmla="*/ 1965325 w 2349500"/>
              <a:gd name="connsiteY418" fmla="*/ 1476375 h 1971675"/>
              <a:gd name="connsiteX419" fmla="*/ 1974850 w 2349500"/>
              <a:gd name="connsiteY419" fmla="*/ 1457325 h 1971675"/>
              <a:gd name="connsiteX420" fmla="*/ 1981200 w 2349500"/>
              <a:gd name="connsiteY420" fmla="*/ 1441450 h 1971675"/>
              <a:gd name="connsiteX421" fmla="*/ 1987550 w 2349500"/>
              <a:gd name="connsiteY421" fmla="*/ 1425575 h 1971675"/>
              <a:gd name="connsiteX422" fmla="*/ 2003425 w 2349500"/>
              <a:gd name="connsiteY422" fmla="*/ 1409700 h 1971675"/>
              <a:gd name="connsiteX423" fmla="*/ 1743075 w 2349500"/>
              <a:gd name="connsiteY423" fmla="*/ 1231900 h 1971675"/>
              <a:gd name="connsiteX424" fmla="*/ 1749425 w 2349500"/>
              <a:gd name="connsiteY424" fmla="*/ 1231900 h 1971675"/>
              <a:gd name="connsiteX425" fmla="*/ 1752600 w 2349500"/>
              <a:gd name="connsiteY425" fmla="*/ 1235075 h 1971675"/>
              <a:gd name="connsiteX426" fmla="*/ 1758950 w 2349500"/>
              <a:gd name="connsiteY426" fmla="*/ 1241425 h 1971675"/>
              <a:gd name="connsiteX427" fmla="*/ 1771650 w 2349500"/>
              <a:gd name="connsiteY427" fmla="*/ 1289050 h 1971675"/>
              <a:gd name="connsiteX428" fmla="*/ 1787525 w 2349500"/>
              <a:gd name="connsiteY428" fmla="*/ 1339850 h 1971675"/>
              <a:gd name="connsiteX429" fmla="*/ 1812472 w 2349500"/>
              <a:gd name="connsiteY429" fmla="*/ 1389743 h 1971675"/>
              <a:gd name="connsiteX430" fmla="*/ 1819275 w 2349500"/>
              <a:gd name="connsiteY430" fmla="*/ 1387475 h 1971675"/>
              <a:gd name="connsiteX431" fmla="*/ 1831975 w 2349500"/>
              <a:gd name="connsiteY431" fmla="*/ 1390650 h 1971675"/>
              <a:gd name="connsiteX432" fmla="*/ 1838325 w 2349500"/>
              <a:gd name="connsiteY432" fmla="*/ 1397000 h 1971675"/>
              <a:gd name="connsiteX433" fmla="*/ 1844675 w 2349500"/>
              <a:gd name="connsiteY433" fmla="*/ 1406525 h 1971675"/>
              <a:gd name="connsiteX434" fmla="*/ 1847850 w 2349500"/>
              <a:gd name="connsiteY434" fmla="*/ 1416050 h 1971675"/>
              <a:gd name="connsiteX435" fmla="*/ 1844675 w 2349500"/>
              <a:gd name="connsiteY435" fmla="*/ 1425575 h 1971675"/>
              <a:gd name="connsiteX436" fmla="*/ 1839072 w 2349500"/>
              <a:gd name="connsiteY436" fmla="*/ 1433980 h 1971675"/>
              <a:gd name="connsiteX437" fmla="*/ 1844675 w 2349500"/>
              <a:gd name="connsiteY437" fmla="*/ 1441450 h 1971675"/>
              <a:gd name="connsiteX438" fmla="*/ 1847850 w 2349500"/>
              <a:gd name="connsiteY438" fmla="*/ 1444625 h 1971675"/>
              <a:gd name="connsiteX439" fmla="*/ 1854200 w 2349500"/>
              <a:gd name="connsiteY439" fmla="*/ 1441450 h 1971675"/>
              <a:gd name="connsiteX440" fmla="*/ 1863725 w 2349500"/>
              <a:gd name="connsiteY440" fmla="*/ 1431925 h 1971675"/>
              <a:gd name="connsiteX441" fmla="*/ 1876425 w 2349500"/>
              <a:gd name="connsiteY441" fmla="*/ 1425575 h 1971675"/>
              <a:gd name="connsiteX442" fmla="*/ 1892300 w 2349500"/>
              <a:gd name="connsiteY442" fmla="*/ 1425575 h 1971675"/>
              <a:gd name="connsiteX443" fmla="*/ 1898650 w 2349500"/>
              <a:gd name="connsiteY443" fmla="*/ 1425575 h 1971675"/>
              <a:gd name="connsiteX444" fmla="*/ 1908175 w 2349500"/>
              <a:gd name="connsiteY444" fmla="*/ 1428750 h 1971675"/>
              <a:gd name="connsiteX445" fmla="*/ 1911350 w 2349500"/>
              <a:gd name="connsiteY445" fmla="*/ 1435100 h 1971675"/>
              <a:gd name="connsiteX446" fmla="*/ 1917700 w 2349500"/>
              <a:gd name="connsiteY446" fmla="*/ 1441450 h 1971675"/>
              <a:gd name="connsiteX447" fmla="*/ 1920875 w 2349500"/>
              <a:gd name="connsiteY447" fmla="*/ 1450975 h 1971675"/>
              <a:gd name="connsiteX448" fmla="*/ 1927225 w 2349500"/>
              <a:gd name="connsiteY448" fmla="*/ 1460500 h 1971675"/>
              <a:gd name="connsiteX449" fmla="*/ 1933575 w 2349500"/>
              <a:gd name="connsiteY449" fmla="*/ 1460500 h 1971675"/>
              <a:gd name="connsiteX450" fmla="*/ 1936750 w 2349500"/>
              <a:gd name="connsiteY450" fmla="*/ 1460500 h 1971675"/>
              <a:gd name="connsiteX451" fmla="*/ 1939925 w 2349500"/>
              <a:gd name="connsiteY451" fmla="*/ 1457325 h 1971675"/>
              <a:gd name="connsiteX452" fmla="*/ 1943100 w 2349500"/>
              <a:gd name="connsiteY452" fmla="*/ 1450975 h 1971675"/>
              <a:gd name="connsiteX453" fmla="*/ 1939925 w 2349500"/>
              <a:gd name="connsiteY453" fmla="*/ 1447800 h 1971675"/>
              <a:gd name="connsiteX454" fmla="*/ 1933575 w 2349500"/>
              <a:gd name="connsiteY454" fmla="*/ 1441450 h 1971675"/>
              <a:gd name="connsiteX455" fmla="*/ 1930400 w 2349500"/>
              <a:gd name="connsiteY455" fmla="*/ 1435100 h 1971675"/>
              <a:gd name="connsiteX456" fmla="*/ 1930400 w 2349500"/>
              <a:gd name="connsiteY456" fmla="*/ 1431925 h 1971675"/>
              <a:gd name="connsiteX457" fmla="*/ 1933575 w 2349500"/>
              <a:gd name="connsiteY457" fmla="*/ 1428750 h 1971675"/>
              <a:gd name="connsiteX458" fmla="*/ 1939925 w 2349500"/>
              <a:gd name="connsiteY458" fmla="*/ 1428750 h 1971675"/>
              <a:gd name="connsiteX459" fmla="*/ 1949450 w 2349500"/>
              <a:gd name="connsiteY459" fmla="*/ 1435100 h 1971675"/>
              <a:gd name="connsiteX460" fmla="*/ 1955800 w 2349500"/>
              <a:gd name="connsiteY460" fmla="*/ 1441450 h 1971675"/>
              <a:gd name="connsiteX461" fmla="*/ 1958975 w 2349500"/>
              <a:gd name="connsiteY461" fmla="*/ 1450975 h 1971675"/>
              <a:gd name="connsiteX462" fmla="*/ 1958975 w 2349500"/>
              <a:gd name="connsiteY462" fmla="*/ 1460500 h 1971675"/>
              <a:gd name="connsiteX463" fmla="*/ 1958975 w 2349500"/>
              <a:gd name="connsiteY463" fmla="*/ 1473200 h 1971675"/>
              <a:gd name="connsiteX464" fmla="*/ 1952625 w 2349500"/>
              <a:gd name="connsiteY464" fmla="*/ 1479550 h 1971675"/>
              <a:gd name="connsiteX465" fmla="*/ 1943100 w 2349500"/>
              <a:gd name="connsiteY465" fmla="*/ 1485900 h 1971675"/>
              <a:gd name="connsiteX466" fmla="*/ 1933575 w 2349500"/>
              <a:gd name="connsiteY466" fmla="*/ 1489075 h 1971675"/>
              <a:gd name="connsiteX467" fmla="*/ 1924050 w 2349500"/>
              <a:gd name="connsiteY467" fmla="*/ 1489075 h 1971675"/>
              <a:gd name="connsiteX468" fmla="*/ 1917700 w 2349500"/>
              <a:gd name="connsiteY468" fmla="*/ 1492250 h 1971675"/>
              <a:gd name="connsiteX469" fmla="*/ 1914525 w 2349500"/>
              <a:gd name="connsiteY469" fmla="*/ 1495425 h 1971675"/>
              <a:gd name="connsiteX470" fmla="*/ 1914525 w 2349500"/>
              <a:gd name="connsiteY470" fmla="*/ 1501775 h 1971675"/>
              <a:gd name="connsiteX471" fmla="*/ 1914525 w 2349500"/>
              <a:gd name="connsiteY471" fmla="*/ 1511300 h 1971675"/>
              <a:gd name="connsiteX472" fmla="*/ 1914525 w 2349500"/>
              <a:gd name="connsiteY472" fmla="*/ 1517650 h 1971675"/>
              <a:gd name="connsiteX473" fmla="*/ 1905000 w 2349500"/>
              <a:gd name="connsiteY473" fmla="*/ 1530350 h 1971675"/>
              <a:gd name="connsiteX474" fmla="*/ 1895475 w 2349500"/>
              <a:gd name="connsiteY474" fmla="*/ 1536700 h 1971675"/>
              <a:gd name="connsiteX475" fmla="*/ 1885950 w 2349500"/>
              <a:gd name="connsiteY475" fmla="*/ 1536700 h 1971675"/>
              <a:gd name="connsiteX476" fmla="*/ 1879600 w 2349500"/>
              <a:gd name="connsiteY476" fmla="*/ 1536700 h 1971675"/>
              <a:gd name="connsiteX477" fmla="*/ 1873250 w 2349500"/>
              <a:gd name="connsiteY477" fmla="*/ 1533525 h 1971675"/>
              <a:gd name="connsiteX478" fmla="*/ 1870075 w 2349500"/>
              <a:gd name="connsiteY478" fmla="*/ 1533525 h 1971675"/>
              <a:gd name="connsiteX479" fmla="*/ 1863725 w 2349500"/>
              <a:gd name="connsiteY479" fmla="*/ 1543050 h 1971675"/>
              <a:gd name="connsiteX480" fmla="*/ 1857375 w 2349500"/>
              <a:gd name="connsiteY480" fmla="*/ 1552575 h 1971675"/>
              <a:gd name="connsiteX481" fmla="*/ 1851025 w 2349500"/>
              <a:gd name="connsiteY481" fmla="*/ 1555750 h 1971675"/>
              <a:gd name="connsiteX482" fmla="*/ 1838325 w 2349500"/>
              <a:gd name="connsiteY482" fmla="*/ 1558925 h 1971675"/>
              <a:gd name="connsiteX483" fmla="*/ 1825625 w 2349500"/>
              <a:gd name="connsiteY483" fmla="*/ 1558925 h 1971675"/>
              <a:gd name="connsiteX484" fmla="*/ 1812925 w 2349500"/>
              <a:gd name="connsiteY484" fmla="*/ 1549400 h 1971675"/>
              <a:gd name="connsiteX485" fmla="*/ 1806575 w 2349500"/>
              <a:gd name="connsiteY485" fmla="*/ 1539875 h 1971675"/>
              <a:gd name="connsiteX486" fmla="*/ 1806575 w 2349500"/>
              <a:gd name="connsiteY486" fmla="*/ 1536700 h 1971675"/>
              <a:gd name="connsiteX487" fmla="*/ 1809750 w 2349500"/>
              <a:gd name="connsiteY487" fmla="*/ 1533525 h 1971675"/>
              <a:gd name="connsiteX488" fmla="*/ 1816100 w 2349500"/>
              <a:gd name="connsiteY488" fmla="*/ 1536700 h 1971675"/>
              <a:gd name="connsiteX489" fmla="*/ 1825625 w 2349500"/>
              <a:gd name="connsiteY489" fmla="*/ 1539875 h 1971675"/>
              <a:gd name="connsiteX490" fmla="*/ 1831975 w 2349500"/>
              <a:gd name="connsiteY490" fmla="*/ 1536700 h 1971675"/>
              <a:gd name="connsiteX491" fmla="*/ 1831975 w 2349500"/>
              <a:gd name="connsiteY491" fmla="*/ 1530350 h 1971675"/>
              <a:gd name="connsiteX492" fmla="*/ 1825625 w 2349500"/>
              <a:gd name="connsiteY492" fmla="*/ 1520825 h 1971675"/>
              <a:gd name="connsiteX493" fmla="*/ 1816100 w 2349500"/>
              <a:gd name="connsiteY493" fmla="*/ 1511300 h 1971675"/>
              <a:gd name="connsiteX494" fmla="*/ 1809750 w 2349500"/>
              <a:gd name="connsiteY494" fmla="*/ 1501775 h 1971675"/>
              <a:gd name="connsiteX495" fmla="*/ 1806575 w 2349500"/>
              <a:gd name="connsiteY495" fmla="*/ 1495425 h 1971675"/>
              <a:gd name="connsiteX496" fmla="*/ 1806575 w 2349500"/>
              <a:gd name="connsiteY496" fmla="*/ 1482725 h 1971675"/>
              <a:gd name="connsiteX497" fmla="*/ 1812925 w 2349500"/>
              <a:gd name="connsiteY497" fmla="*/ 1473200 h 1971675"/>
              <a:gd name="connsiteX498" fmla="*/ 1819275 w 2349500"/>
              <a:gd name="connsiteY498" fmla="*/ 1466850 h 1971675"/>
              <a:gd name="connsiteX499" fmla="*/ 1825625 w 2349500"/>
              <a:gd name="connsiteY499" fmla="*/ 1460500 h 1971675"/>
              <a:gd name="connsiteX500" fmla="*/ 1828800 w 2349500"/>
              <a:gd name="connsiteY500" fmla="*/ 1457325 h 1971675"/>
              <a:gd name="connsiteX501" fmla="*/ 1831975 w 2349500"/>
              <a:gd name="connsiteY501" fmla="*/ 1454150 h 1971675"/>
              <a:gd name="connsiteX502" fmla="*/ 1828800 w 2349500"/>
              <a:gd name="connsiteY502" fmla="*/ 1447800 h 1971675"/>
              <a:gd name="connsiteX503" fmla="*/ 1825096 w 2349500"/>
              <a:gd name="connsiteY503" fmla="*/ 1441450 h 1971675"/>
              <a:gd name="connsiteX504" fmla="*/ 1819275 w 2349500"/>
              <a:gd name="connsiteY504" fmla="*/ 1441450 h 1971675"/>
              <a:gd name="connsiteX505" fmla="*/ 1809750 w 2349500"/>
              <a:gd name="connsiteY505" fmla="*/ 1441450 h 1971675"/>
              <a:gd name="connsiteX506" fmla="*/ 1803400 w 2349500"/>
              <a:gd name="connsiteY506" fmla="*/ 1435100 h 1971675"/>
              <a:gd name="connsiteX507" fmla="*/ 1797050 w 2349500"/>
              <a:gd name="connsiteY507" fmla="*/ 1425575 h 1971675"/>
              <a:gd name="connsiteX508" fmla="*/ 1793875 w 2349500"/>
              <a:gd name="connsiteY508" fmla="*/ 1416050 h 1971675"/>
              <a:gd name="connsiteX509" fmla="*/ 1797050 w 2349500"/>
              <a:gd name="connsiteY509" fmla="*/ 1406525 h 1971675"/>
              <a:gd name="connsiteX510" fmla="*/ 1802098 w 2349500"/>
              <a:gd name="connsiteY510" fmla="*/ 1398954 h 1971675"/>
              <a:gd name="connsiteX511" fmla="*/ 1790700 w 2349500"/>
              <a:gd name="connsiteY511" fmla="*/ 1371600 h 1971675"/>
              <a:gd name="connsiteX512" fmla="*/ 1765300 w 2349500"/>
              <a:gd name="connsiteY512" fmla="*/ 1311275 h 1971675"/>
              <a:gd name="connsiteX513" fmla="*/ 1743075 w 2349500"/>
              <a:gd name="connsiteY513" fmla="*/ 1238250 h 1971675"/>
              <a:gd name="connsiteX514" fmla="*/ 1644650 w 2349500"/>
              <a:gd name="connsiteY514" fmla="*/ 1117600 h 1971675"/>
              <a:gd name="connsiteX515" fmla="*/ 1654175 w 2349500"/>
              <a:gd name="connsiteY515" fmla="*/ 1143000 h 1971675"/>
              <a:gd name="connsiteX516" fmla="*/ 1660525 w 2349500"/>
              <a:gd name="connsiteY516" fmla="*/ 1168400 h 1971675"/>
              <a:gd name="connsiteX517" fmla="*/ 1666875 w 2349500"/>
              <a:gd name="connsiteY517" fmla="*/ 1193800 h 1971675"/>
              <a:gd name="connsiteX518" fmla="*/ 1670050 w 2349500"/>
              <a:gd name="connsiteY518" fmla="*/ 1219200 h 1971675"/>
              <a:gd name="connsiteX519" fmla="*/ 1670050 w 2349500"/>
              <a:gd name="connsiteY519" fmla="*/ 1241425 h 1971675"/>
              <a:gd name="connsiteX520" fmla="*/ 1666875 w 2349500"/>
              <a:gd name="connsiteY520" fmla="*/ 1263650 h 1971675"/>
              <a:gd name="connsiteX521" fmla="*/ 1663700 w 2349500"/>
              <a:gd name="connsiteY521" fmla="*/ 1282700 h 1971675"/>
              <a:gd name="connsiteX522" fmla="*/ 1657350 w 2349500"/>
              <a:gd name="connsiteY522" fmla="*/ 1304925 h 1971675"/>
              <a:gd name="connsiteX523" fmla="*/ 1647825 w 2349500"/>
              <a:gd name="connsiteY523" fmla="*/ 1320800 h 1971675"/>
              <a:gd name="connsiteX524" fmla="*/ 1638300 w 2349500"/>
              <a:gd name="connsiteY524" fmla="*/ 1339850 h 1971675"/>
              <a:gd name="connsiteX525" fmla="*/ 1628775 w 2349500"/>
              <a:gd name="connsiteY525" fmla="*/ 1355725 h 1971675"/>
              <a:gd name="connsiteX526" fmla="*/ 1616075 w 2349500"/>
              <a:gd name="connsiteY526" fmla="*/ 1368425 h 1971675"/>
              <a:gd name="connsiteX527" fmla="*/ 1603375 w 2349500"/>
              <a:gd name="connsiteY527" fmla="*/ 1381125 h 1971675"/>
              <a:gd name="connsiteX528" fmla="*/ 1587500 w 2349500"/>
              <a:gd name="connsiteY528" fmla="*/ 1393825 h 1971675"/>
              <a:gd name="connsiteX529" fmla="*/ 1574800 w 2349500"/>
              <a:gd name="connsiteY529" fmla="*/ 1400175 h 1971675"/>
              <a:gd name="connsiteX530" fmla="*/ 1558925 w 2349500"/>
              <a:gd name="connsiteY530" fmla="*/ 1409700 h 1971675"/>
              <a:gd name="connsiteX531" fmla="*/ 1546225 w 2349500"/>
              <a:gd name="connsiteY531" fmla="*/ 1412875 h 1971675"/>
              <a:gd name="connsiteX532" fmla="*/ 1536700 w 2349500"/>
              <a:gd name="connsiteY532" fmla="*/ 1412875 h 1971675"/>
              <a:gd name="connsiteX533" fmla="*/ 1520825 w 2349500"/>
              <a:gd name="connsiteY533" fmla="*/ 1409700 h 1971675"/>
              <a:gd name="connsiteX534" fmla="*/ 1511300 w 2349500"/>
              <a:gd name="connsiteY534" fmla="*/ 1403350 h 1971675"/>
              <a:gd name="connsiteX535" fmla="*/ 1504950 w 2349500"/>
              <a:gd name="connsiteY535" fmla="*/ 1393825 h 1971675"/>
              <a:gd name="connsiteX536" fmla="*/ 1501775 w 2349500"/>
              <a:gd name="connsiteY536" fmla="*/ 1384300 h 1971675"/>
              <a:gd name="connsiteX537" fmla="*/ 1504950 w 2349500"/>
              <a:gd name="connsiteY537" fmla="*/ 1377950 h 1971675"/>
              <a:gd name="connsiteX538" fmla="*/ 1508125 w 2349500"/>
              <a:gd name="connsiteY538" fmla="*/ 1371600 h 1971675"/>
              <a:gd name="connsiteX539" fmla="*/ 1517650 w 2349500"/>
              <a:gd name="connsiteY539" fmla="*/ 1371600 h 1971675"/>
              <a:gd name="connsiteX540" fmla="*/ 1524000 w 2349500"/>
              <a:gd name="connsiteY540" fmla="*/ 1377950 h 1971675"/>
              <a:gd name="connsiteX541" fmla="*/ 1524000 w 2349500"/>
              <a:gd name="connsiteY541" fmla="*/ 1384300 h 1971675"/>
              <a:gd name="connsiteX542" fmla="*/ 1527175 w 2349500"/>
              <a:gd name="connsiteY542" fmla="*/ 1393825 h 1971675"/>
              <a:gd name="connsiteX543" fmla="*/ 1527175 w 2349500"/>
              <a:gd name="connsiteY543" fmla="*/ 1397000 h 1971675"/>
              <a:gd name="connsiteX544" fmla="*/ 1536700 w 2349500"/>
              <a:gd name="connsiteY544" fmla="*/ 1400175 h 1971675"/>
              <a:gd name="connsiteX545" fmla="*/ 1546225 w 2349500"/>
              <a:gd name="connsiteY545" fmla="*/ 1397000 h 1971675"/>
              <a:gd name="connsiteX546" fmla="*/ 1568450 w 2349500"/>
              <a:gd name="connsiteY546" fmla="*/ 1390650 h 1971675"/>
              <a:gd name="connsiteX547" fmla="*/ 1574800 w 2349500"/>
              <a:gd name="connsiteY547" fmla="*/ 1384300 h 1971675"/>
              <a:gd name="connsiteX548" fmla="*/ 1577975 w 2349500"/>
              <a:gd name="connsiteY548" fmla="*/ 1377950 h 1971675"/>
              <a:gd name="connsiteX549" fmla="*/ 1574800 w 2349500"/>
              <a:gd name="connsiteY549" fmla="*/ 1374775 h 1971675"/>
              <a:gd name="connsiteX550" fmla="*/ 1568450 w 2349500"/>
              <a:gd name="connsiteY550" fmla="*/ 1371600 h 1971675"/>
              <a:gd name="connsiteX551" fmla="*/ 1562100 w 2349500"/>
              <a:gd name="connsiteY551" fmla="*/ 1371600 h 1971675"/>
              <a:gd name="connsiteX552" fmla="*/ 1549400 w 2349500"/>
              <a:gd name="connsiteY552" fmla="*/ 1368425 h 1971675"/>
              <a:gd name="connsiteX553" fmla="*/ 1533525 w 2349500"/>
              <a:gd name="connsiteY553" fmla="*/ 1362075 h 1971675"/>
              <a:gd name="connsiteX554" fmla="*/ 1527175 w 2349500"/>
              <a:gd name="connsiteY554" fmla="*/ 1352550 h 1971675"/>
              <a:gd name="connsiteX555" fmla="*/ 1527175 w 2349500"/>
              <a:gd name="connsiteY555" fmla="*/ 1349375 h 1971675"/>
              <a:gd name="connsiteX556" fmla="*/ 1533525 w 2349500"/>
              <a:gd name="connsiteY556" fmla="*/ 1346200 h 1971675"/>
              <a:gd name="connsiteX557" fmla="*/ 1539875 w 2349500"/>
              <a:gd name="connsiteY557" fmla="*/ 1343025 h 1971675"/>
              <a:gd name="connsiteX558" fmla="*/ 1543050 w 2349500"/>
              <a:gd name="connsiteY558" fmla="*/ 1336675 h 1971675"/>
              <a:gd name="connsiteX559" fmla="*/ 1546225 w 2349500"/>
              <a:gd name="connsiteY559" fmla="*/ 1327150 h 1971675"/>
              <a:gd name="connsiteX560" fmla="*/ 1549400 w 2349500"/>
              <a:gd name="connsiteY560" fmla="*/ 1320800 h 1971675"/>
              <a:gd name="connsiteX561" fmla="*/ 1555750 w 2349500"/>
              <a:gd name="connsiteY561" fmla="*/ 1317625 h 1971675"/>
              <a:gd name="connsiteX562" fmla="*/ 1555750 w 2349500"/>
              <a:gd name="connsiteY562" fmla="*/ 1311275 h 1971675"/>
              <a:gd name="connsiteX563" fmla="*/ 1555750 w 2349500"/>
              <a:gd name="connsiteY563" fmla="*/ 1308100 h 1971675"/>
              <a:gd name="connsiteX564" fmla="*/ 1552575 w 2349500"/>
              <a:gd name="connsiteY564" fmla="*/ 1304925 h 1971675"/>
              <a:gd name="connsiteX565" fmla="*/ 1546225 w 2349500"/>
              <a:gd name="connsiteY565" fmla="*/ 1298575 h 1971675"/>
              <a:gd name="connsiteX566" fmla="*/ 1539875 w 2349500"/>
              <a:gd name="connsiteY566" fmla="*/ 1282700 h 1971675"/>
              <a:gd name="connsiteX567" fmla="*/ 1539875 w 2349500"/>
              <a:gd name="connsiteY567" fmla="*/ 1273175 h 1971675"/>
              <a:gd name="connsiteX568" fmla="*/ 1549400 w 2349500"/>
              <a:gd name="connsiteY568" fmla="*/ 1263650 h 1971675"/>
              <a:gd name="connsiteX569" fmla="*/ 1562100 w 2349500"/>
              <a:gd name="connsiteY569" fmla="*/ 1254125 h 1971675"/>
              <a:gd name="connsiteX570" fmla="*/ 1581150 w 2349500"/>
              <a:gd name="connsiteY570" fmla="*/ 1244600 h 1971675"/>
              <a:gd name="connsiteX571" fmla="*/ 1600200 w 2349500"/>
              <a:gd name="connsiteY571" fmla="*/ 1244600 h 1971675"/>
              <a:gd name="connsiteX572" fmla="*/ 1612900 w 2349500"/>
              <a:gd name="connsiteY572" fmla="*/ 1250950 h 1971675"/>
              <a:gd name="connsiteX573" fmla="*/ 1619250 w 2349500"/>
              <a:gd name="connsiteY573" fmla="*/ 1257300 h 1971675"/>
              <a:gd name="connsiteX574" fmla="*/ 1622425 w 2349500"/>
              <a:gd name="connsiteY574" fmla="*/ 1270000 h 1971675"/>
              <a:gd name="connsiteX575" fmla="*/ 1622425 w 2349500"/>
              <a:gd name="connsiteY575" fmla="*/ 1276350 h 1971675"/>
              <a:gd name="connsiteX576" fmla="*/ 1625600 w 2349500"/>
              <a:gd name="connsiteY576" fmla="*/ 1279525 h 1971675"/>
              <a:gd name="connsiteX577" fmla="*/ 1628775 w 2349500"/>
              <a:gd name="connsiteY577" fmla="*/ 1279525 h 1971675"/>
              <a:gd name="connsiteX578" fmla="*/ 1631950 w 2349500"/>
              <a:gd name="connsiteY578" fmla="*/ 1279525 h 1971675"/>
              <a:gd name="connsiteX579" fmla="*/ 1638300 w 2349500"/>
              <a:gd name="connsiteY579" fmla="*/ 1273175 h 1971675"/>
              <a:gd name="connsiteX580" fmla="*/ 1644650 w 2349500"/>
              <a:gd name="connsiteY580" fmla="*/ 1260475 h 1971675"/>
              <a:gd name="connsiteX581" fmla="*/ 1651000 w 2349500"/>
              <a:gd name="connsiteY581" fmla="*/ 1247775 h 1971675"/>
              <a:gd name="connsiteX582" fmla="*/ 1654175 w 2349500"/>
              <a:gd name="connsiteY582" fmla="*/ 1228725 h 1971675"/>
              <a:gd name="connsiteX583" fmla="*/ 1654175 w 2349500"/>
              <a:gd name="connsiteY583" fmla="*/ 1209675 h 1971675"/>
              <a:gd name="connsiteX584" fmla="*/ 1651000 w 2349500"/>
              <a:gd name="connsiteY584" fmla="*/ 1187450 h 1971675"/>
              <a:gd name="connsiteX585" fmla="*/ 1647825 w 2349500"/>
              <a:gd name="connsiteY585" fmla="*/ 1162050 h 1971675"/>
              <a:gd name="connsiteX586" fmla="*/ 1638300 w 2349500"/>
              <a:gd name="connsiteY586" fmla="*/ 1136650 h 1971675"/>
              <a:gd name="connsiteX587" fmla="*/ 2016125 w 2349500"/>
              <a:gd name="connsiteY587" fmla="*/ 1092200 h 1971675"/>
              <a:gd name="connsiteX588" fmla="*/ 2019300 w 2349500"/>
              <a:gd name="connsiteY588" fmla="*/ 1092200 h 1971675"/>
              <a:gd name="connsiteX589" fmla="*/ 2025650 w 2349500"/>
              <a:gd name="connsiteY589" fmla="*/ 1095375 h 1971675"/>
              <a:gd name="connsiteX590" fmla="*/ 2025650 w 2349500"/>
              <a:gd name="connsiteY590" fmla="*/ 1101725 h 1971675"/>
              <a:gd name="connsiteX591" fmla="*/ 2028825 w 2349500"/>
              <a:gd name="connsiteY591" fmla="*/ 1114425 h 1971675"/>
              <a:gd name="connsiteX592" fmla="*/ 2028825 w 2349500"/>
              <a:gd name="connsiteY592" fmla="*/ 1123950 h 1971675"/>
              <a:gd name="connsiteX593" fmla="*/ 2028825 w 2349500"/>
              <a:gd name="connsiteY593" fmla="*/ 1136650 h 1971675"/>
              <a:gd name="connsiteX594" fmla="*/ 2019300 w 2349500"/>
              <a:gd name="connsiteY594" fmla="*/ 1149350 h 1971675"/>
              <a:gd name="connsiteX595" fmla="*/ 2009775 w 2349500"/>
              <a:gd name="connsiteY595" fmla="*/ 1155700 h 1971675"/>
              <a:gd name="connsiteX596" fmla="*/ 2003425 w 2349500"/>
              <a:gd name="connsiteY596" fmla="*/ 1165225 h 1971675"/>
              <a:gd name="connsiteX597" fmla="*/ 2000250 w 2349500"/>
              <a:gd name="connsiteY597" fmla="*/ 1174750 h 1971675"/>
              <a:gd name="connsiteX598" fmla="*/ 2003425 w 2349500"/>
              <a:gd name="connsiteY598" fmla="*/ 1177925 h 1971675"/>
              <a:gd name="connsiteX599" fmla="*/ 2006600 w 2349500"/>
              <a:gd name="connsiteY599" fmla="*/ 1181100 h 1971675"/>
              <a:gd name="connsiteX600" fmla="*/ 2041525 w 2349500"/>
              <a:gd name="connsiteY600" fmla="*/ 1200150 h 1971675"/>
              <a:gd name="connsiteX601" fmla="*/ 2060575 w 2349500"/>
              <a:gd name="connsiteY601" fmla="*/ 1212850 h 1971675"/>
              <a:gd name="connsiteX602" fmla="*/ 2073275 w 2349500"/>
              <a:gd name="connsiteY602" fmla="*/ 1225550 h 1971675"/>
              <a:gd name="connsiteX603" fmla="*/ 2082800 w 2349500"/>
              <a:gd name="connsiteY603" fmla="*/ 1235075 h 1971675"/>
              <a:gd name="connsiteX604" fmla="*/ 2085975 w 2349500"/>
              <a:gd name="connsiteY604" fmla="*/ 1244600 h 1971675"/>
              <a:gd name="connsiteX605" fmla="*/ 2095500 w 2349500"/>
              <a:gd name="connsiteY605" fmla="*/ 1257300 h 1971675"/>
              <a:gd name="connsiteX606" fmla="*/ 2098675 w 2349500"/>
              <a:gd name="connsiteY606" fmla="*/ 1260475 h 1971675"/>
              <a:gd name="connsiteX607" fmla="*/ 2095500 w 2349500"/>
              <a:gd name="connsiteY607" fmla="*/ 1263650 h 1971675"/>
              <a:gd name="connsiteX608" fmla="*/ 2092325 w 2349500"/>
              <a:gd name="connsiteY608" fmla="*/ 1266825 h 1971675"/>
              <a:gd name="connsiteX609" fmla="*/ 2082800 w 2349500"/>
              <a:gd name="connsiteY609" fmla="*/ 1266825 h 1971675"/>
              <a:gd name="connsiteX610" fmla="*/ 2044700 w 2349500"/>
              <a:gd name="connsiteY610" fmla="*/ 1260475 h 1971675"/>
              <a:gd name="connsiteX611" fmla="*/ 2028825 w 2349500"/>
              <a:gd name="connsiteY611" fmla="*/ 1257300 h 1971675"/>
              <a:gd name="connsiteX612" fmla="*/ 2016125 w 2349500"/>
              <a:gd name="connsiteY612" fmla="*/ 1250950 h 1971675"/>
              <a:gd name="connsiteX613" fmla="*/ 2003425 w 2349500"/>
              <a:gd name="connsiteY613" fmla="*/ 1244600 h 1971675"/>
              <a:gd name="connsiteX614" fmla="*/ 2003425 w 2349500"/>
              <a:gd name="connsiteY614" fmla="*/ 1247775 h 1971675"/>
              <a:gd name="connsiteX615" fmla="*/ 2006600 w 2349500"/>
              <a:gd name="connsiteY615" fmla="*/ 1254125 h 1971675"/>
              <a:gd name="connsiteX616" fmla="*/ 2009775 w 2349500"/>
              <a:gd name="connsiteY616" fmla="*/ 1263650 h 1971675"/>
              <a:gd name="connsiteX617" fmla="*/ 2012950 w 2349500"/>
              <a:gd name="connsiteY617" fmla="*/ 1270000 h 1971675"/>
              <a:gd name="connsiteX618" fmla="*/ 2009775 w 2349500"/>
              <a:gd name="connsiteY618" fmla="*/ 1276350 h 1971675"/>
              <a:gd name="connsiteX619" fmla="*/ 1997075 w 2349500"/>
              <a:gd name="connsiteY619" fmla="*/ 1276350 h 1971675"/>
              <a:gd name="connsiteX620" fmla="*/ 1981200 w 2349500"/>
              <a:gd name="connsiteY620" fmla="*/ 1276350 h 1971675"/>
              <a:gd name="connsiteX621" fmla="*/ 1965325 w 2349500"/>
              <a:gd name="connsiteY621" fmla="*/ 1273175 h 1971675"/>
              <a:gd name="connsiteX622" fmla="*/ 1949450 w 2349500"/>
              <a:gd name="connsiteY622" fmla="*/ 1263650 h 1971675"/>
              <a:gd name="connsiteX623" fmla="*/ 1936750 w 2349500"/>
              <a:gd name="connsiteY623" fmla="*/ 1254125 h 1971675"/>
              <a:gd name="connsiteX624" fmla="*/ 1924050 w 2349500"/>
              <a:gd name="connsiteY624" fmla="*/ 1238250 h 1971675"/>
              <a:gd name="connsiteX625" fmla="*/ 1908175 w 2349500"/>
              <a:gd name="connsiteY625" fmla="*/ 1219200 h 1971675"/>
              <a:gd name="connsiteX626" fmla="*/ 1889125 w 2349500"/>
              <a:gd name="connsiteY626" fmla="*/ 1206500 h 1971675"/>
              <a:gd name="connsiteX627" fmla="*/ 1879600 w 2349500"/>
              <a:gd name="connsiteY627" fmla="*/ 1200150 h 1971675"/>
              <a:gd name="connsiteX628" fmla="*/ 1870075 w 2349500"/>
              <a:gd name="connsiteY628" fmla="*/ 1196975 h 1971675"/>
              <a:gd name="connsiteX629" fmla="*/ 1844675 w 2349500"/>
              <a:gd name="connsiteY629" fmla="*/ 1187450 h 1971675"/>
              <a:gd name="connsiteX630" fmla="*/ 1806575 w 2349500"/>
              <a:gd name="connsiteY630" fmla="*/ 1177925 h 1971675"/>
              <a:gd name="connsiteX631" fmla="*/ 1765300 w 2349500"/>
              <a:gd name="connsiteY631" fmla="*/ 1158875 h 1971675"/>
              <a:gd name="connsiteX632" fmla="*/ 1730375 w 2349500"/>
              <a:gd name="connsiteY632" fmla="*/ 1139825 h 1971675"/>
              <a:gd name="connsiteX633" fmla="*/ 1720850 w 2349500"/>
              <a:gd name="connsiteY633" fmla="*/ 1120775 h 1971675"/>
              <a:gd name="connsiteX634" fmla="*/ 1746250 w 2349500"/>
              <a:gd name="connsiteY634" fmla="*/ 1133475 h 1971675"/>
              <a:gd name="connsiteX635" fmla="*/ 1781175 w 2349500"/>
              <a:gd name="connsiteY635" fmla="*/ 1149350 h 1971675"/>
              <a:gd name="connsiteX636" fmla="*/ 1822450 w 2349500"/>
              <a:gd name="connsiteY636" fmla="*/ 1162050 h 1971675"/>
              <a:gd name="connsiteX637" fmla="*/ 1838325 w 2349500"/>
              <a:gd name="connsiteY637" fmla="*/ 1165225 h 1971675"/>
              <a:gd name="connsiteX638" fmla="*/ 1857375 w 2349500"/>
              <a:gd name="connsiteY638" fmla="*/ 1165225 h 1971675"/>
              <a:gd name="connsiteX639" fmla="*/ 1870075 w 2349500"/>
              <a:gd name="connsiteY639" fmla="*/ 1162050 h 1971675"/>
              <a:gd name="connsiteX640" fmla="*/ 1879600 w 2349500"/>
              <a:gd name="connsiteY640" fmla="*/ 1158875 h 1971675"/>
              <a:gd name="connsiteX641" fmla="*/ 1889125 w 2349500"/>
              <a:gd name="connsiteY641" fmla="*/ 1155700 h 1971675"/>
              <a:gd name="connsiteX642" fmla="*/ 1895475 w 2349500"/>
              <a:gd name="connsiteY642" fmla="*/ 1149350 h 1971675"/>
              <a:gd name="connsiteX643" fmla="*/ 1905000 w 2349500"/>
              <a:gd name="connsiteY643" fmla="*/ 1133475 h 1971675"/>
              <a:gd name="connsiteX644" fmla="*/ 1911350 w 2349500"/>
              <a:gd name="connsiteY644" fmla="*/ 1120775 h 1971675"/>
              <a:gd name="connsiteX645" fmla="*/ 1917700 w 2349500"/>
              <a:gd name="connsiteY645" fmla="*/ 1111250 h 1971675"/>
              <a:gd name="connsiteX646" fmla="*/ 1927225 w 2349500"/>
              <a:gd name="connsiteY646" fmla="*/ 1101725 h 1971675"/>
              <a:gd name="connsiteX647" fmla="*/ 1936750 w 2349500"/>
              <a:gd name="connsiteY647" fmla="*/ 1098550 h 1971675"/>
              <a:gd name="connsiteX648" fmla="*/ 1946275 w 2349500"/>
              <a:gd name="connsiteY648" fmla="*/ 1095375 h 1971675"/>
              <a:gd name="connsiteX649" fmla="*/ 1955800 w 2349500"/>
              <a:gd name="connsiteY649" fmla="*/ 1095375 h 1971675"/>
              <a:gd name="connsiteX650" fmla="*/ 1958975 w 2349500"/>
              <a:gd name="connsiteY650" fmla="*/ 1098550 h 1971675"/>
              <a:gd name="connsiteX651" fmla="*/ 1962150 w 2349500"/>
              <a:gd name="connsiteY651" fmla="*/ 1104900 h 1971675"/>
              <a:gd name="connsiteX652" fmla="*/ 1962150 w 2349500"/>
              <a:gd name="connsiteY652" fmla="*/ 1108075 h 1971675"/>
              <a:gd name="connsiteX653" fmla="*/ 1965325 w 2349500"/>
              <a:gd name="connsiteY653" fmla="*/ 1111250 h 1971675"/>
              <a:gd name="connsiteX654" fmla="*/ 1978025 w 2349500"/>
              <a:gd name="connsiteY654" fmla="*/ 1111250 h 1971675"/>
              <a:gd name="connsiteX655" fmla="*/ 1997075 w 2349500"/>
              <a:gd name="connsiteY655" fmla="*/ 1108075 h 1971675"/>
              <a:gd name="connsiteX656" fmla="*/ 2006600 w 2349500"/>
              <a:gd name="connsiteY656" fmla="*/ 1104900 h 1971675"/>
              <a:gd name="connsiteX657" fmla="*/ 2009775 w 2349500"/>
              <a:gd name="connsiteY657" fmla="*/ 1101725 h 1971675"/>
              <a:gd name="connsiteX658" fmla="*/ 2012950 w 2349500"/>
              <a:gd name="connsiteY658" fmla="*/ 1098550 h 1971675"/>
              <a:gd name="connsiteX659" fmla="*/ 631654 w 2349500"/>
              <a:gd name="connsiteY659" fmla="*/ 1083019 h 1971675"/>
              <a:gd name="connsiteX660" fmla="*/ 628650 w 2349500"/>
              <a:gd name="connsiteY660" fmla="*/ 1089025 h 1971675"/>
              <a:gd name="connsiteX661" fmla="*/ 622300 w 2349500"/>
              <a:gd name="connsiteY661" fmla="*/ 1095375 h 1971675"/>
              <a:gd name="connsiteX662" fmla="*/ 619125 w 2349500"/>
              <a:gd name="connsiteY662" fmla="*/ 1101725 h 1971675"/>
              <a:gd name="connsiteX663" fmla="*/ 619125 w 2349500"/>
              <a:gd name="connsiteY663" fmla="*/ 1111250 h 1971675"/>
              <a:gd name="connsiteX664" fmla="*/ 619125 w 2349500"/>
              <a:gd name="connsiteY664" fmla="*/ 1120775 h 1971675"/>
              <a:gd name="connsiteX665" fmla="*/ 622300 w 2349500"/>
              <a:gd name="connsiteY665" fmla="*/ 1127125 h 1971675"/>
              <a:gd name="connsiteX666" fmla="*/ 631825 w 2349500"/>
              <a:gd name="connsiteY666" fmla="*/ 1133475 h 1971675"/>
              <a:gd name="connsiteX667" fmla="*/ 641350 w 2349500"/>
              <a:gd name="connsiteY667" fmla="*/ 1133475 h 1971675"/>
              <a:gd name="connsiteX668" fmla="*/ 645511 w 2349500"/>
              <a:gd name="connsiteY668" fmla="*/ 1133475 h 1971675"/>
              <a:gd name="connsiteX669" fmla="*/ 635000 w 2349500"/>
              <a:gd name="connsiteY669" fmla="*/ 1095375 h 1971675"/>
              <a:gd name="connsiteX670" fmla="*/ 654558 w 2349500"/>
              <a:gd name="connsiteY670" fmla="*/ 1078611 h 1971675"/>
              <a:gd name="connsiteX671" fmla="*/ 665480 w 2349500"/>
              <a:gd name="connsiteY671" fmla="*/ 1127760 h 1971675"/>
              <a:gd name="connsiteX672" fmla="*/ 666750 w 2349500"/>
              <a:gd name="connsiteY672" fmla="*/ 1127125 h 1971675"/>
              <a:gd name="connsiteX673" fmla="*/ 676275 w 2349500"/>
              <a:gd name="connsiteY673" fmla="*/ 1120775 h 1971675"/>
              <a:gd name="connsiteX674" fmla="*/ 682625 w 2349500"/>
              <a:gd name="connsiteY674" fmla="*/ 1111250 h 1971675"/>
              <a:gd name="connsiteX675" fmla="*/ 682625 w 2349500"/>
              <a:gd name="connsiteY675" fmla="*/ 1101725 h 1971675"/>
              <a:gd name="connsiteX676" fmla="*/ 679450 w 2349500"/>
              <a:gd name="connsiteY676" fmla="*/ 1092200 h 1971675"/>
              <a:gd name="connsiteX677" fmla="*/ 673100 w 2349500"/>
              <a:gd name="connsiteY677" fmla="*/ 1085850 h 1971675"/>
              <a:gd name="connsiteX678" fmla="*/ 666750 w 2349500"/>
              <a:gd name="connsiteY678" fmla="*/ 1082675 h 1971675"/>
              <a:gd name="connsiteX679" fmla="*/ 657225 w 2349500"/>
              <a:gd name="connsiteY679" fmla="*/ 1079500 h 1971675"/>
              <a:gd name="connsiteX680" fmla="*/ 923925 w 2349500"/>
              <a:gd name="connsiteY680" fmla="*/ 952500 h 1971675"/>
              <a:gd name="connsiteX681" fmla="*/ 930275 w 2349500"/>
              <a:gd name="connsiteY681" fmla="*/ 955675 h 1971675"/>
              <a:gd name="connsiteX682" fmla="*/ 933450 w 2349500"/>
              <a:gd name="connsiteY682" fmla="*/ 958850 h 1971675"/>
              <a:gd name="connsiteX683" fmla="*/ 933450 w 2349500"/>
              <a:gd name="connsiteY683" fmla="*/ 965200 h 1971675"/>
              <a:gd name="connsiteX684" fmla="*/ 936625 w 2349500"/>
              <a:gd name="connsiteY684" fmla="*/ 968375 h 1971675"/>
              <a:gd name="connsiteX685" fmla="*/ 946150 w 2349500"/>
              <a:gd name="connsiteY685" fmla="*/ 965200 h 1971675"/>
              <a:gd name="connsiteX686" fmla="*/ 977900 w 2349500"/>
              <a:gd name="connsiteY686" fmla="*/ 958850 h 1971675"/>
              <a:gd name="connsiteX687" fmla="*/ 990600 w 2349500"/>
              <a:gd name="connsiteY687" fmla="*/ 958850 h 1971675"/>
              <a:gd name="connsiteX688" fmla="*/ 1006475 w 2349500"/>
              <a:gd name="connsiteY688" fmla="*/ 958850 h 1971675"/>
              <a:gd name="connsiteX689" fmla="*/ 1019175 w 2349500"/>
              <a:gd name="connsiteY689" fmla="*/ 965200 h 1971675"/>
              <a:gd name="connsiteX690" fmla="*/ 1031875 w 2349500"/>
              <a:gd name="connsiteY690" fmla="*/ 971550 h 1971675"/>
              <a:gd name="connsiteX691" fmla="*/ 1041400 w 2349500"/>
              <a:gd name="connsiteY691" fmla="*/ 981075 h 1971675"/>
              <a:gd name="connsiteX692" fmla="*/ 1047750 w 2349500"/>
              <a:gd name="connsiteY692" fmla="*/ 993775 h 1971675"/>
              <a:gd name="connsiteX693" fmla="*/ 1050925 w 2349500"/>
              <a:gd name="connsiteY693" fmla="*/ 1003300 h 1971675"/>
              <a:gd name="connsiteX694" fmla="*/ 1047750 w 2349500"/>
              <a:gd name="connsiteY694" fmla="*/ 1009650 h 1971675"/>
              <a:gd name="connsiteX695" fmla="*/ 1041400 w 2349500"/>
              <a:gd name="connsiteY695" fmla="*/ 1009650 h 1971675"/>
              <a:gd name="connsiteX696" fmla="*/ 1031875 w 2349500"/>
              <a:gd name="connsiteY696" fmla="*/ 1000125 h 1971675"/>
              <a:gd name="connsiteX697" fmla="*/ 1025525 w 2349500"/>
              <a:gd name="connsiteY697" fmla="*/ 990600 h 1971675"/>
              <a:gd name="connsiteX698" fmla="*/ 1012825 w 2349500"/>
              <a:gd name="connsiteY698" fmla="*/ 984250 h 1971675"/>
              <a:gd name="connsiteX699" fmla="*/ 1000125 w 2349500"/>
              <a:gd name="connsiteY699" fmla="*/ 977900 h 1971675"/>
              <a:gd name="connsiteX700" fmla="*/ 984250 w 2349500"/>
              <a:gd name="connsiteY700" fmla="*/ 974725 h 1971675"/>
              <a:gd name="connsiteX701" fmla="*/ 965200 w 2349500"/>
              <a:gd name="connsiteY701" fmla="*/ 977900 h 1971675"/>
              <a:gd name="connsiteX702" fmla="*/ 946150 w 2349500"/>
              <a:gd name="connsiteY702" fmla="*/ 990600 h 1971675"/>
              <a:gd name="connsiteX703" fmla="*/ 927100 w 2349500"/>
              <a:gd name="connsiteY703" fmla="*/ 1006475 h 1971675"/>
              <a:gd name="connsiteX704" fmla="*/ 911225 w 2349500"/>
              <a:gd name="connsiteY704" fmla="*/ 1031875 h 1971675"/>
              <a:gd name="connsiteX705" fmla="*/ 898525 w 2349500"/>
              <a:gd name="connsiteY705" fmla="*/ 1060450 h 1971675"/>
              <a:gd name="connsiteX706" fmla="*/ 885825 w 2349500"/>
              <a:gd name="connsiteY706" fmla="*/ 1098550 h 1971675"/>
              <a:gd name="connsiteX707" fmla="*/ 879475 w 2349500"/>
              <a:gd name="connsiteY707" fmla="*/ 1139825 h 1971675"/>
              <a:gd name="connsiteX708" fmla="*/ 876300 w 2349500"/>
              <a:gd name="connsiteY708" fmla="*/ 1187450 h 1971675"/>
              <a:gd name="connsiteX709" fmla="*/ 876300 w 2349500"/>
              <a:gd name="connsiteY709" fmla="*/ 1222375 h 1971675"/>
              <a:gd name="connsiteX710" fmla="*/ 882650 w 2349500"/>
              <a:gd name="connsiteY710" fmla="*/ 1260475 h 1971675"/>
              <a:gd name="connsiteX711" fmla="*/ 895350 w 2349500"/>
              <a:gd name="connsiteY711" fmla="*/ 1298575 h 1971675"/>
              <a:gd name="connsiteX712" fmla="*/ 908050 w 2349500"/>
              <a:gd name="connsiteY712" fmla="*/ 1333500 h 1971675"/>
              <a:gd name="connsiteX713" fmla="*/ 923925 w 2349500"/>
              <a:gd name="connsiteY713" fmla="*/ 1368425 h 1971675"/>
              <a:gd name="connsiteX714" fmla="*/ 942975 w 2349500"/>
              <a:gd name="connsiteY714" fmla="*/ 1403350 h 1971675"/>
              <a:gd name="connsiteX715" fmla="*/ 968375 w 2349500"/>
              <a:gd name="connsiteY715" fmla="*/ 1435100 h 1971675"/>
              <a:gd name="connsiteX716" fmla="*/ 993775 w 2349500"/>
              <a:gd name="connsiteY716" fmla="*/ 1466850 h 1971675"/>
              <a:gd name="connsiteX717" fmla="*/ 1019175 w 2349500"/>
              <a:gd name="connsiteY717" fmla="*/ 1495425 h 1971675"/>
              <a:gd name="connsiteX718" fmla="*/ 1050925 w 2349500"/>
              <a:gd name="connsiteY718" fmla="*/ 1524000 h 1971675"/>
              <a:gd name="connsiteX719" fmla="*/ 1082675 w 2349500"/>
              <a:gd name="connsiteY719" fmla="*/ 1546225 h 1971675"/>
              <a:gd name="connsiteX720" fmla="*/ 1114425 w 2349500"/>
              <a:gd name="connsiteY720" fmla="*/ 1565275 h 1971675"/>
              <a:gd name="connsiteX721" fmla="*/ 1149350 w 2349500"/>
              <a:gd name="connsiteY721" fmla="*/ 1584325 h 1971675"/>
              <a:gd name="connsiteX722" fmla="*/ 1187450 w 2349500"/>
              <a:gd name="connsiteY722" fmla="*/ 1597025 h 1971675"/>
              <a:gd name="connsiteX723" fmla="*/ 1222375 w 2349500"/>
              <a:gd name="connsiteY723" fmla="*/ 1606550 h 1971675"/>
              <a:gd name="connsiteX724" fmla="*/ 1260475 w 2349500"/>
              <a:gd name="connsiteY724" fmla="*/ 1609725 h 1971675"/>
              <a:gd name="connsiteX725" fmla="*/ 1266825 w 2349500"/>
              <a:gd name="connsiteY725" fmla="*/ 1609725 h 1971675"/>
              <a:gd name="connsiteX726" fmla="*/ 1266825 w 2349500"/>
              <a:gd name="connsiteY726" fmla="*/ 1606550 h 1971675"/>
              <a:gd name="connsiteX727" fmla="*/ 1247775 w 2349500"/>
              <a:gd name="connsiteY727" fmla="*/ 1593850 h 1971675"/>
              <a:gd name="connsiteX728" fmla="*/ 1238250 w 2349500"/>
              <a:gd name="connsiteY728" fmla="*/ 1587500 h 1971675"/>
              <a:gd name="connsiteX729" fmla="*/ 1225550 w 2349500"/>
              <a:gd name="connsiteY729" fmla="*/ 1577975 h 1971675"/>
              <a:gd name="connsiteX730" fmla="*/ 1212850 w 2349500"/>
              <a:gd name="connsiteY730" fmla="*/ 1565275 h 1971675"/>
              <a:gd name="connsiteX731" fmla="*/ 1203325 w 2349500"/>
              <a:gd name="connsiteY731" fmla="*/ 1552575 h 1971675"/>
              <a:gd name="connsiteX732" fmla="*/ 1193800 w 2349500"/>
              <a:gd name="connsiteY732" fmla="*/ 1533525 h 1971675"/>
              <a:gd name="connsiteX733" fmla="*/ 1187450 w 2349500"/>
              <a:gd name="connsiteY733" fmla="*/ 1517650 h 1971675"/>
              <a:gd name="connsiteX734" fmla="*/ 1181100 w 2349500"/>
              <a:gd name="connsiteY734" fmla="*/ 1498600 h 1971675"/>
              <a:gd name="connsiteX735" fmla="*/ 1181100 w 2349500"/>
              <a:gd name="connsiteY735" fmla="*/ 1479550 h 1971675"/>
              <a:gd name="connsiteX736" fmla="*/ 1181100 w 2349500"/>
              <a:gd name="connsiteY736" fmla="*/ 1460500 h 1971675"/>
              <a:gd name="connsiteX737" fmla="*/ 1187450 w 2349500"/>
              <a:gd name="connsiteY737" fmla="*/ 1441450 h 1971675"/>
              <a:gd name="connsiteX738" fmla="*/ 1193800 w 2349500"/>
              <a:gd name="connsiteY738" fmla="*/ 1428750 h 1971675"/>
              <a:gd name="connsiteX739" fmla="*/ 1203325 w 2349500"/>
              <a:gd name="connsiteY739" fmla="*/ 1412875 h 1971675"/>
              <a:gd name="connsiteX740" fmla="*/ 1212850 w 2349500"/>
              <a:gd name="connsiteY740" fmla="*/ 1403350 h 1971675"/>
              <a:gd name="connsiteX741" fmla="*/ 1228725 w 2349500"/>
              <a:gd name="connsiteY741" fmla="*/ 1393825 h 1971675"/>
              <a:gd name="connsiteX742" fmla="*/ 1241425 w 2349500"/>
              <a:gd name="connsiteY742" fmla="*/ 1390650 h 1971675"/>
              <a:gd name="connsiteX743" fmla="*/ 1257300 w 2349500"/>
              <a:gd name="connsiteY743" fmla="*/ 1387475 h 1971675"/>
              <a:gd name="connsiteX744" fmla="*/ 1273175 w 2349500"/>
              <a:gd name="connsiteY744" fmla="*/ 1390650 h 1971675"/>
              <a:gd name="connsiteX745" fmla="*/ 1285875 w 2349500"/>
              <a:gd name="connsiteY745" fmla="*/ 1393825 h 1971675"/>
              <a:gd name="connsiteX746" fmla="*/ 1295400 w 2349500"/>
              <a:gd name="connsiteY746" fmla="*/ 1403350 h 1971675"/>
              <a:gd name="connsiteX747" fmla="*/ 1304925 w 2349500"/>
              <a:gd name="connsiteY747" fmla="*/ 1409700 h 1971675"/>
              <a:gd name="connsiteX748" fmla="*/ 1308100 w 2349500"/>
              <a:gd name="connsiteY748" fmla="*/ 1422400 h 1971675"/>
              <a:gd name="connsiteX749" fmla="*/ 1314450 w 2349500"/>
              <a:gd name="connsiteY749" fmla="*/ 1431925 h 1971675"/>
              <a:gd name="connsiteX750" fmla="*/ 1317625 w 2349500"/>
              <a:gd name="connsiteY750" fmla="*/ 1447800 h 1971675"/>
              <a:gd name="connsiteX751" fmla="*/ 1314450 w 2349500"/>
              <a:gd name="connsiteY751" fmla="*/ 1460500 h 1971675"/>
              <a:gd name="connsiteX752" fmla="*/ 1311275 w 2349500"/>
              <a:gd name="connsiteY752" fmla="*/ 1470025 h 1971675"/>
              <a:gd name="connsiteX753" fmla="*/ 1304925 w 2349500"/>
              <a:gd name="connsiteY753" fmla="*/ 1479550 h 1971675"/>
              <a:gd name="connsiteX754" fmla="*/ 1298575 w 2349500"/>
              <a:gd name="connsiteY754" fmla="*/ 1485900 h 1971675"/>
              <a:gd name="connsiteX755" fmla="*/ 1282700 w 2349500"/>
              <a:gd name="connsiteY755" fmla="*/ 1495425 h 1971675"/>
              <a:gd name="connsiteX756" fmla="*/ 1276350 w 2349500"/>
              <a:gd name="connsiteY756" fmla="*/ 1498600 h 1971675"/>
              <a:gd name="connsiteX757" fmla="*/ 1270000 w 2349500"/>
              <a:gd name="connsiteY757" fmla="*/ 1498600 h 1971675"/>
              <a:gd name="connsiteX758" fmla="*/ 1260475 w 2349500"/>
              <a:gd name="connsiteY758" fmla="*/ 1495425 h 1971675"/>
              <a:gd name="connsiteX759" fmla="*/ 1257300 w 2349500"/>
              <a:gd name="connsiteY759" fmla="*/ 1492250 h 1971675"/>
              <a:gd name="connsiteX760" fmla="*/ 1257300 w 2349500"/>
              <a:gd name="connsiteY760" fmla="*/ 1485900 h 1971675"/>
              <a:gd name="connsiteX761" fmla="*/ 1260475 w 2349500"/>
              <a:gd name="connsiteY761" fmla="*/ 1479550 h 1971675"/>
              <a:gd name="connsiteX762" fmla="*/ 1263650 w 2349500"/>
              <a:gd name="connsiteY762" fmla="*/ 1470025 h 1971675"/>
              <a:gd name="connsiteX763" fmla="*/ 1260475 w 2349500"/>
              <a:gd name="connsiteY763" fmla="*/ 1457325 h 1971675"/>
              <a:gd name="connsiteX764" fmla="*/ 1250950 w 2349500"/>
              <a:gd name="connsiteY764" fmla="*/ 1450975 h 1971675"/>
              <a:gd name="connsiteX765" fmla="*/ 1244600 w 2349500"/>
              <a:gd name="connsiteY765" fmla="*/ 1447800 h 1971675"/>
              <a:gd name="connsiteX766" fmla="*/ 1235075 w 2349500"/>
              <a:gd name="connsiteY766" fmla="*/ 1447800 h 1971675"/>
              <a:gd name="connsiteX767" fmla="*/ 1228725 w 2349500"/>
              <a:gd name="connsiteY767" fmla="*/ 1447800 h 1971675"/>
              <a:gd name="connsiteX768" fmla="*/ 1222375 w 2349500"/>
              <a:gd name="connsiteY768" fmla="*/ 1450975 h 1971675"/>
              <a:gd name="connsiteX769" fmla="*/ 1212850 w 2349500"/>
              <a:gd name="connsiteY769" fmla="*/ 1460500 h 1971675"/>
              <a:gd name="connsiteX770" fmla="*/ 1206500 w 2349500"/>
              <a:gd name="connsiteY770" fmla="*/ 1479550 h 1971675"/>
              <a:gd name="connsiteX771" fmla="*/ 1203325 w 2349500"/>
              <a:gd name="connsiteY771" fmla="*/ 1504950 h 1971675"/>
              <a:gd name="connsiteX772" fmla="*/ 1206500 w 2349500"/>
              <a:gd name="connsiteY772" fmla="*/ 1520825 h 1971675"/>
              <a:gd name="connsiteX773" fmla="*/ 1212850 w 2349500"/>
              <a:gd name="connsiteY773" fmla="*/ 1536700 h 1971675"/>
              <a:gd name="connsiteX774" fmla="*/ 1222375 w 2349500"/>
              <a:gd name="connsiteY774" fmla="*/ 1555750 h 1971675"/>
              <a:gd name="connsiteX775" fmla="*/ 1238250 w 2349500"/>
              <a:gd name="connsiteY775" fmla="*/ 1571625 h 1971675"/>
              <a:gd name="connsiteX776" fmla="*/ 1257300 w 2349500"/>
              <a:gd name="connsiteY776" fmla="*/ 1587500 h 1971675"/>
              <a:gd name="connsiteX777" fmla="*/ 1282700 w 2349500"/>
              <a:gd name="connsiteY777" fmla="*/ 1600200 h 1971675"/>
              <a:gd name="connsiteX778" fmla="*/ 1314450 w 2349500"/>
              <a:gd name="connsiteY778" fmla="*/ 1606550 h 1971675"/>
              <a:gd name="connsiteX779" fmla="*/ 1349375 w 2349500"/>
              <a:gd name="connsiteY779" fmla="*/ 1609725 h 1971675"/>
              <a:gd name="connsiteX780" fmla="*/ 1384300 w 2349500"/>
              <a:gd name="connsiteY780" fmla="*/ 1606550 h 1971675"/>
              <a:gd name="connsiteX781" fmla="*/ 1419225 w 2349500"/>
              <a:gd name="connsiteY781" fmla="*/ 1600200 h 1971675"/>
              <a:gd name="connsiteX782" fmla="*/ 1454150 w 2349500"/>
              <a:gd name="connsiteY782" fmla="*/ 1593850 h 1971675"/>
              <a:gd name="connsiteX783" fmla="*/ 1482725 w 2349500"/>
              <a:gd name="connsiteY783" fmla="*/ 1581150 h 1971675"/>
              <a:gd name="connsiteX784" fmla="*/ 1527175 w 2349500"/>
              <a:gd name="connsiteY784" fmla="*/ 1562100 h 1971675"/>
              <a:gd name="connsiteX785" fmla="*/ 1549400 w 2349500"/>
              <a:gd name="connsiteY785" fmla="*/ 1549400 h 1971675"/>
              <a:gd name="connsiteX786" fmla="*/ 1552575 w 2349500"/>
              <a:gd name="connsiteY786" fmla="*/ 1546225 h 1971675"/>
              <a:gd name="connsiteX787" fmla="*/ 1546225 w 2349500"/>
              <a:gd name="connsiteY787" fmla="*/ 1546225 h 1971675"/>
              <a:gd name="connsiteX788" fmla="*/ 1530350 w 2349500"/>
              <a:gd name="connsiteY788" fmla="*/ 1546225 h 1971675"/>
              <a:gd name="connsiteX789" fmla="*/ 1514475 w 2349500"/>
              <a:gd name="connsiteY789" fmla="*/ 1549400 h 1971675"/>
              <a:gd name="connsiteX790" fmla="*/ 1495425 w 2349500"/>
              <a:gd name="connsiteY790" fmla="*/ 1546225 h 1971675"/>
              <a:gd name="connsiteX791" fmla="*/ 1473200 w 2349500"/>
              <a:gd name="connsiteY791" fmla="*/ 1539875 h 1971675"/>
              <a:gd name="connsiteX792" fmla="*/ 1454150 w 2349500"/>
              <a:gd name="connsiteY792" fmla="*/ 1533525 h 1971675"/>
              <a:gd name="connsiteX793" fmla="*/ 1435100 w 2349500"/>
              <a:gd name="connsiteY793" fmla="*/ 1520825 h 1971675"/>
              <a:gd name="connsiteX794" fmla="*/ 1419225 w 2349500"/>
              <a:gd name="connsiteY794" fmla="*/ 1504950 h 1971675"/>
              <a:gd name="connsiteX795" fmla="*/ 1409700 w 2349500"/>
              <a:gd name="connsiteY795" fmla="*/ 1485900 h 1971675"/>
              <a:gd name="connsiteX796" fmla="*/ 1406525 w 2349500"/>
              <a:gd name="connsiteY796" fmla="*/ 1473200 h 1971675"/>
              <a:gd name="connsiteX797" fmla="*/ 1406525 w 2349500"/>
              <a:gd name="connsiteY797" fmla="*/ 1460500 h 1971675"/>
              <a:gd name="connsiteX798" fmla="*/ 1406525 w 2349500"/>
              <a:gd name="connsiteY798" fmla="*/ 1450975 h 1971675"/>
              <a:gd name="connsiteX799" fmla="*/ 1409700 w 2349500"/>
              <a:gd name="connsiteY799" fmla="*/ 1438275 h 1971675"/>
              <a:gd name="connsiteX800" fmla="*/ 1416050 w 2349500"/>
              <a:gd name="connsiteY800" fmla="*/ 1428750 h 1971675"/>
              <a:gd name="connsiteX801" fmla="*/ 1422400 w 2349500"/>
              <a:gd name="connsiteY801" fmla="*/ 1419225 h 1971675"/>
              <a:gd name="connsiteX802" fmla="*/ 1431925 w 2349500"/>
              <a:gd name="connsiteY802" fmla="*/ 1412875 h 1971675"/>
              <a:gd name="connsiteX803" fmla="*/ 1441450 w 2349500"/>
              <a:gd name="connsiteY803" fmla="*/ 1406525 h 1971675"/>
              <a:gd name="connsiteX804" fmla="*/ 1450975 w 2349500"/>
              <a:gd name="connsiteY804" fmla="*/ 1403350 h 1971675"/>
              <a:gd name="connsiteX805" fmla="*/ 1463675 w 2349500"/>
              <a:gd name="connsiteY805" fmla="*/ 1400175 h 1971675"/>
              <a:gd name="connsiteX806" fmla="*/ 1479550 w 2349500"/>
              <a:gd name="connsiteY806" fmla="*/ 1403350 h 1971675"/>
              <a:gd name="connsiteX807" fmla="*/ 1492250 w 2349500"/>
              <a:gd name="connsiteY807" fmla="*/ 1412875 h 1971675"/>
              <a:gd name="connsiteX808" fmla="*/ 1501775 w 2349500"/>
              <a:gd name="connsiteY808" fmla="*/ 1425575 h 1971675"/>
              <a:gd name="connsiteX809" fmla="*/ 1504950 w 2349500"/>
              <a:gd name="connsiteY809" fmla="*/ 1431925 h 1971675"/>
              <a:gd name="connsiteX810" fmla="*/ 1504950 w 2349500"/>
              <a:gd name="connsiteY810" fmla="*/ 1441450 h 1971675"/>
              <a:gd name="connsiteX811" fmla="*/ 1501775 w 2349500"/>
              <a:gd name="connsiteY811" fmla="*/ 1450975 h 1971675"/>
              <a:gd name="connsiteX812" fmla="*/ 1498600 w 2349500"/>
              <a:gd name="connsiteY812" fmla="*/ 1460500 h 1971675"/>
              <a:gd name="connsiteX813" fmla="*/ 1489075 w 2349500"/>
              <a:gd name="connsiteY813" fmla="*/ 1470025 h 1971675"/>
              <a:gd name="connsiteX814" fmla="*/ 1479550 w 2349500"/>
              <a:gd name="connsiteY814" fmla="*/ 1473200 h 1971675"/>
              <a:gd name="connsiteX815" fmla="*/ 1470025 w 2349500"/>
              <a:gd name="connsiteY815" fmla="*/ 1473200 h 1971675"/>
              <a:gd name="connsiteX816" fmla="*/ 1466850 w 2349500"/>
              <a:gd name="connsiteY816" fmla="*/ 1470025 h 1971675"/>
              <a:gd name="connsiteX817" fmla="*/ 1466850 w 2349500"/>
              <a:gd name="connsiteY817" fmla="*/ 1460500 h 1971675"/>
              <a:gd name="connsiteX818" fmla="*/ 1466850 w 2349500"/>
              <a:gd name="connsiteY818" fmla="*/ 1457325 h 1971675"/>
              <a:gd name="connsiteX819" fmla="*/ 1463675 w 2349500"/>
              <a:gd name="connsiteY819" fmla="*/ 1454150 h 1971675"/>
              <a:gd name="connsiteX820" fmla="*/ 1454150 w 2349500"/>
              <a:gd name="connsiteY820" fmla="*/ 1450975 h 1971675"/>
              <a:gd name="connsiteX821" fmla="*/ 1441450 w 2349500"/>
              <a:gd name="connsiteY821" fmla="*/ 1450975 h 1971675"/>
              <a:gd name="connsiteX822" fmla="*/ 1435100 w 2349500"/>
              <a:gd name="connsiteY822" fmla="*/ 1454150 h 1971675"/>
              <a:gd name="connsiteX823" fmla="*/ 1431925 w 2349500"/>
              <a:gd name="connsiteY823" fmla="*/ 1460500 h 1971675"/>
              <a:gd name="connsiteX824" fmla="*/ 1428750 w 2349500"/>
              <a:gd name="connsiteY824" fmla="*/ 1470025 h 1971675"/>
              <a:gd name="connsiteX825" fmla="*/ 1431925 w 2349500"/>
              <a:gd name="connsiteY825" fmla="*/ 1479550 h 1971675"/>
              <a:gd name="connsiteX826" fmla="*/ 1431925 w 2349500"/>
              <a:gd name="connsiteY826" fmla="*/ 1489075 h 1971675"/>
              <a:gd name="connsiteX827" fmla="*/ 1438275 w 2349500"/>
              <a:gd name="connsiteY827" fmla="*/ 1501775 h 1971675"/>
              <a:gd name="connsiteX828" fmla="*/ 1447800 w 2349500"/>
              <a:gd name="connsiteY828" fmla="*/ 1511300 h 1971675"/>
              <a:gd name="connsiteX829" fmla="*/ 1463675 w 2349500"/>
              <a:gd name="connsiteY829" fmla="*/ 1520825 h 1971675"/>
              <a:gd name="connsiteX830" fmla="*/ 1479550 w 2349500"/>
              <a:gd name="connsiteY830" fmla="*/ 1527175 h 1971675"/>
              <a:gd name="connsiteX831" fmla="*/ 1501775 w 2349500"/>
              <a:gd name="connsiteY831" fmla="*/ 1530350 h 1971675"/>
              <a:gd name="connsiteX832" fmla="*/ 1546225 w 2349500"/>
              <a:gd name="connsiteY832" fmla="*/ 1527175 h 1971675"/>
              <a:gd name="connsiteX833" fmla="*/ 1565275 w 2349500"/>
              <a:gd name="connsiteY833" fmla="*/ 1520825 h 1971675"/>
              <a:gd name="connsiteX834" fmla="*/ 1584325 w 2349500"/>
              <a:gd name="connsiteY834" fmla="*/ 1514475 h 1971675"/>
              <a:gd name="connsiteX835" fmla="*/ 1600200 w 2349500"/>
              <a:gd name="connsiteY835" fmla="*/ 1508125 h 1971675"/>
              <a:gd name="connsiteX836" fmla="*/ 1616075 w 2349500"/>
              <a:gd name="connsiteY836" fmla="*/ 1495425 h 1971675"/>
              <a:gd name="connsiteX837" fmla="*/ 1631950 w 2349500"/>
              <a:gd name="connsiteY837" fmla="*/ 1482725 h 1971675"/>
              <a:gd name="connsiteX838" fmla="*/ 1647825 w 2349500"/>
              <a:gd name="connsiteY838" fmla="*/ 1466850 h 1971675"/>
              <a:gd name="connsiteX839" fmla="*/ 1663700 w 2349500"/>
              <a:gd name="connsiteY839" fmla="*/ 1466850 h 1971675"/>
              <a:gd name="connsiteX840" fmla="*/ 1679575 w 2349500"/>
              <a:gd name="connsiteY840" fmla="*/ 1470025 h 1971675"/>
              <a:gd name="connsiteX841" fmla="*/ 1692275 w 2349500"/>
              <a:gd name="connsiteY841" fmla="*/ 1482725 h 1971675"/>
              <a:gd name="connsiteX842" fmla="*/ 1698625 w 2349500"/>
              <a:gd name="connsiteY842" fmla="*/ 1498600 h 1971675"/>
              <a:gd name="connsiteX843" fmla="*/ 1676400 w 2349500"/>
              <a:gd name="connsiteY843" fmla="*/ 1530350 h 1971675"/>
              <a:gd name="connsiteX844" fmla="*/ 1654175 w 2349500"/>
              <a:gd name="connsiteY844" fmla="*/ 1565275 h 1971675"/>
              <a:gd name="connsiteX845" fmla="*/ 1644650 w 2349500"/>
              <a:gd name="connsiteY845" fmla="*/ 1584325 h 1971675"/>
              <a:gd name="connsiteX846" fmla="*/ 1635125 w 2349500"/>
              <a:gd name="connsiteY846" fmla="*/ 1603375 h 1971675"/>
              <a:gd name="connsiteX847" fmla="*/ 1631950 w 2349500"/>
              <a:gd name="connsiteY847" fmla="*/ 1622425 h 1971675"/>
              <a:gd name="connsiteX848" fmla="*/ 1628775 w 2349500"/>
              <a:gd name="connsiteY848" fmla="*/ 1641475 h 1971675"/>
              <a:gd name="connsiteX849" fmla="*/ 1635125 w 2349500"/>
              <a:gd name="connsiteY849" fmla="*/ 1663700 h 1971675"/>
              <a:gd name="connsiteX850" fmla="*/ 1644650 w 2349500"/>
              <a:gd name="connsiteY850" fmla="*/ 1682750 h 1971675"/>
              <a:gd name="connsiteX851" fmla="*/ 1657350 w 2349500"/>
              <a:gd name="connsiteY851" fmla="*/ 1692275 h 1971675"/>
              <a:gd name="connsiteX852" fmla="*/ 1670050 w 2349500"/>
              <a:gd name="connsiteY852" fmla="*/ 1695450 h 1971675"/>
              <a:gd name="connsiteX853" fmla="*/ 1682750 w 2349500"/>
              <a:gd name="connsiteY853" fmla="*/ 1695450 h 1971675"/>
              <a:gd name="connsiteX854" fmla="*/ 1695450 w 2349500"/>
              <a:gd name="connsiteY854" fmla="*/ 1689100 h 1971675"/>
              <a:gd name="connsiteX855" fmla="*/ 1704975 w 2349500"/>
              <a:gd name="connsiteY855" fmla="*/ 1679575 h 1971675"/>
              <a:gd name="connsiteX856" fmla="*/ 1708150 w 2349500"/>
              <a:gd name="connsiteY856" fmla="*/ 1670050 h 1971675"/>
              <a:gd name="connsiteX857" fmla="*/ 1708150 w 2349500"/>
              <a:gd name="connsiteY857" fmla="*/ 1660525 h 1971675"/>
              <a:gd name="connsiteX858" fmla="*/ 1704975 w 2349500"/>
              <a:gd name="connsiteY858" fmla="*/ 1657350 h 1971675"/>
              <a:gd name="connsiteX859" fmla="*/ 1701800 w 2349500"/>
              <a:gd name="connsiteY859" fmla="*/ 1654175 h 1971675"/>
              <a:gd name="connsiteX860" fmla="*/ 1695450 w 2349500"/>
              <a:gd name="connsiteY860" fmla="*/ 1654175 h 1971675"/>
              <a:gd name="connsiteX861" fmla="*/ 1689100 w 2349500"/>
              <a:gd name="connsiteY861" fmla="*/ 1654175 h 1971675"/>
              <a:gd name="connsiteX862" fmla="*/ 1685925 w 2349500"/>
              <a:gd name="connsiteY862" fmla="*/ 1654175 h 1971675"/>
              <a:gd name="connsiteX863" fmla="*/ 1685925 w 2349500"/>
              <a:gd name="connsiteY863" fmla="*/ 1647825 h 1971675"/>
              <a:gd name="connsiteX864" fmla="*/ 1692275 w 2349500"/>
              <a:gd name="connsiteY864" fmla="*/ 1638300 h 1971675"/>
              <a:gd name="connsiteX865" fmla="*/ 1704975 w 2349500"/>
              <a:gd name="connsiteY865" fmla="*/ 1631950 h 1971675"/>
              <a:gd name="connsiteX866" fmla="*/ 1717675 w 2349500"/>
              <a:gd name="connsiteY866" fmla="*/ 1625600 h 1971675"/>
              <a:gd name="connsiteX867" fmla="*/ 1727200 w 2349500"/>
              <a:gd name="connsiteY867" fmla="*/ 1625600 h 1971675"/>
              <a:gd name="connsiteX868" fmla="*/ 1733550 w 2349500"/>
              <a:gd name="connsiteY868" fmla="*/ 1628775 h 1971675"/>
              <a:gd name="connsiteX869" fmla="*/ 1743075 w 2349500"/>
              <a:gd name="connsiteY869" fmla="*/ 1635125 h 1971675"/>
              <a:gd name="connsiteX870" fmla="*/ 1749425 w 2349500"/>
              <a:gd name="connsiteY870" fmla="*/ 1644650 h 1971675"/>
              <a:gd name="connsiteX871" fmla="*/ 1752600 w 2349500"/>
              <a:gd name="connsiteY871" fmla="*/ 1657350 h 1971675"/>
              <a:gd name="connsiteX872" fmla="*/ 1755775 w 2349500"/>
              <a:gd name="connsiteY872" fmla="*/ 1670050 h 1971675"/>
              <a:gd name="connsiteX873" fmla="*/ 1755775 w 2349500"/>
              <a:gd name="connsiteY873" fmla="*/ 1685925 h 1971675"/>
              <a:gd name="connsiteX874" fmla="*/ 1755775 w 2349500"/>
              <a:gd name="connsiteY874" fmla="*/ 1698625 h 1971675"/>
              <a:gd name="connsiteX875" fmla="*/ 1749425 w 2349500"/>
              <a:gd name="connsiteY875" fmla="*/ 1711325 h 1971675"/>
              <a:gd name="connsiteX876" fmla="*/ 1736725 w 2349500"/>
              <a:gd name="connsiteY876" fmla="*/ 1724025 h 1971675"/>
              <a:gd name="connsiteX877" fmla="*/ 1724025 w 2349500"/>
              <a:gd name="connsiteY877" fmla="*/ 1730375 h 1971675"/>
              <a:gd name="connsiteX878" fmla="*/ 1701800 w 2349500"/>
              <a:gd name="connsiteY878" fmla="*/ 1733550 h 1971675"/>
              <a:gd name="connsiteX879" fmla="*/ 1685925 w 2349500"/>
              <a:gd name="connsiteY879" fmla="*/ 1733550 h 1971675"/>
              <a:gd name="connsiteX880" fmla="*/ 1670050 w 2349500"/>
              <a:gd name="connsiteY880" fmla="*/ 1730375 h 1971675"/>
              <a:gd name="connsiteX881" fmla="*/ 1660525 w 2349500"/>
              <a:gd name="connsiteY881" fmla="*/ 1724025 h 1971675"/>
              <a:gd name="connsiteX882" fmla="*/ 1647825 w 2349500"/>
              <a:gd name="connsiteY882" fmla="*/ 1717675 h 1971675"/>
              <a:gd name="connsiteX883" fmla="*/ 1631950 w 2349500"/>
              <a:gd name="connsiteY883" fmla="*/ 1698625 h 1971675"/>
              <a:gd name="connsiteX884" fmla="*/ 1619250 w 2349500"/>
              <a:gd name="connsiteY884" fmla="*/ 1679575 h 1971675"/>
              <a:gd name="connsiteX885" fmla="*/ 1612900 w 2349500"/>
              <a:gd name="connsiteY885" fmla="*/ 1660525 h 1971675"/>
              <a:gd name="connsiteX886" fmla="*/ 1609725 w 2349500"/>
              <a:gd name="connsiteY886" fmla="*/ 1641475 h 1971675"/>
              <a:gd name="connsiteX887" fmla="*/ 1609725 w 2349500"/>
              <a:gd name="connsiteY887" fmla="*/ 1616075 h 1971675"/>
              <a:gd name="connsiteX888" fmla="*/ 1612900 w 2349500"/>
              <a:gd name="connsiteY888" fmla="*/ 1609725 h 1971675"/>
              <a:gd name="connsiteX889" fmla="*/ 1609725 w 2349500"/>
              <a:gd name="connsiteY889" fmla="*/ 1609725 h 1971675"/>
              <a:gd name="connsiteX890" fmla="*/ 1600200 w 2349500"/>
              <a:gd name="connsiteY890" fmla="*/ 1619250 h 1971675"/>
              <a:gd name="connsiteX891" fmla="*/ 1555750 w 2349500"/>
              <a:gd name="connsiteY891" fmla="*/ 1663700 h 1971675"/>
              <a:gd name="connsiteX892" fmla="*/ 1530350 w 2349500"/>
              <a:gd name="connsiteY892" fmla="*/ 1689100 h 1971675"/>
              <a:gd name="connsiteX893" fmla="*/ 1498600 w 2349500"/>
              <a:gd name="connsiteY893" fmla="*/ 1714500 h 1971675"/>
              <a:gd name="connsiteX894" fmla="*/ 1460500 w 2349500"/>
              <a:gd name="connsiteY894" fmla="*/ 1739900 h 1971675"/>
              <a:gd name="connsiteX895" fmla="*/ 1419225 w 2349500"/>
              <a:gd name="connsiteY895" fmla="*/ 1765300 h 1971675"/>
              <a:gd name="connsiteX896" fmla="*/ 1368425 w 2349500"/>
              <a:gd name="connsiteY896" fmla="*/ 1790700 h 1971675"/>
              <a:gd name="connsiteX897" fmla="*/ 1311275 w 2349500"/>
              <a:gd name="connsiteY897" fmla="*/ 1812925 h 1971675"/>
              <a:gd name="connsiteX898" fmla="*/ 1270000 w 2349500"/>
              <a:gd name="connsiteY898" fmla="*/ 1825625 h 1971675"/>
              <a:gd name="connsiteX899" fmla="*/ 1174750 w 2349500"/>
              <a:gd name="connsiteY899" fmla="*/ 1863725 h 1971675"/>
              <a:gd name="connsiteX900" fmla="*/ 1117600 w 2349500"/>
              <a:gd name="connsiteY900" fmla="*/ 1885950 h 1971675"/>
              <a:gd name="connsiteX901" fmla="*/ 1057275 w 2349500"/>
              <a:gd name="connsiteY901" fmla="*/ 1914525 h 1971675"/>
              <a:gd name="connsiteX902" fmla="*/ 1003300 w 2349500"/>
              <a:gd name="connsiteY902" fmla="*/ 1943100 h 1971675"/>
              <a:gd name="connsiteX903" fmla="*/ 958850 w 2349500"/>
              <a:gd name="connsiteY903" fmla="*/ 1971675 h 1971675"/>
              <a:gd name="connsiteX904" fmla="*/ 955675 w 2349500"/>
              <a:gd name="connsiteY904" fmla="*/ 1965325 h 1971675"/>
              <a:gd name="connsiteX905" fmla="*/ 955675 w 2349500"/>
              <a:gd name="connsiteY905" fmla="*/ 1952625 h 1971675"/>
              <a:gd name="connsiteX906" fmla="*/ 955675 w 2349500"/>
              <a:gd name="connsiteY906" fmla="*/ 1943100 h 1971675"/>
              <a:gd name="connsiteX907" fmla="*/ 958850 w 2349500"/>
              <a:gd name="connsiteY907" fmla="*/ 1933575 h 1971675"/>
              <a:gd name="connsiteX908" fmla="*/ 965200 w 2349500"/>
              <a:gd name="connsiteY908" fmla="*/ 1924050 h 1971675"/>
              <a:gd name="connsiteX909" fmla="*/ 974725 w 2349500"/>
              <a:gd name="connsiteY909" fmla="*/ 1917700 h 1971675"/>
              <a:gd name="connsiteX910" fmla="*/ 974725 w 2349500"/>
              <a:gd name="connsiteY910" fmla="*/ 1914525 h 1971675"/>
              <a:gd name="connsiteX911" fmla="*/ 977900 w 2349500"/>
              <a:gd name="connsiteY911" fmla="*/ 1911350 h 1971675"/>
              <a:gd name="connsiteX912" fmla="*/ 974725 w 2349500"/>
              <a:gd name="connsiteY912" fmla="*/ 1905000 h 1971675"/>
              <a:gd name="connsiteX913" fmla="*/ 968375 w 2349500"/>
              <a:gd name="connsiteY913" fmla="*/ 1901825 h 1971675"/>
              <a:gd name="connsiteX914" fmla="*/ 958850 w 2349500"/>
              <a:gd name="connsiteY914" fmla="*/ 1901825 h 1971675"/>
              <a:gd name="connsiteX915" fmla="*/ 952500 w 2349500"/>
              <a:gd name="connsiteY915" fmla="*/ 1905000 h 1971675"/>
              <a:gd name="connsiteX916" fmla="*/ 946150 w 2349500"/>
              <a:gd name="connsiteY916" fmla="*/ 1905000 h 1971675"/>
              <a:gd name="connsiteX917" fmla="*/ 942975 w 2349500"/>
              <a:gd name="connsiteY917" fmla="*/ 1898650 h 1971675"/>
              <a:gd name="connsiteX918" fmla="*/ 942975 w 2349500"/>
              <a:gd name="connsiteY918" fmla="*/ 1889125 h 1971675"/>
              <a:gd name="connsiteX919" fmla="*/ 949325 w 2349500"/>
              <a:gd name="connsiteY919" fmla="*/ 1879600 h 1971675"/>
              <a:gd name="connsiteX920" fmla="*/ 955675 w 2349500"/>
              <a:gd name="connsiteY920" fmla="*/ 1870075 h 1971675"/>
              <a:gd name="connsiteX921" fmla="*/ 968375 w 2349500"/>
              <a:gd name="connsiteY921" fmla="*/ 1860550 h 1971675"/>
              <a:gd name="connsiteX922" fmla="*/ 981075 w 2349500"/>
              <a:gd name="connsiteY922" fmla="*/ 1857375 h 1971675"/>
              <a:gd name="connsiteX923" fmla="*/ 1006475 w 2349500"/>
              <a:gd name="connsiteY923" fmla="*/ 1847850 h 1971675"/>
              <a:gd name="connsiteX924" fmla="*/ 1031875 w 2349500"/>
              <a:gd name="connsiteY924" fmla="*/ 1844675 h 1971675"/>
              <a:gd name="connsiteX925" fmla="*/ 1038225 w 2349500"/>
              <a:gd name="connsiteY925" fmla="*/ 1844675 h 1971675"/>
              <a:gd name="connsiteX926" fmla="*/ 1041400 w 2349500"/>
              <a:gd name="connsiteY926" fmla="*/ 1841500 h 1971675"/>
              <a:gd name="connsiteX927" fmla="*/ 1038225 w 2349500"/>
              <a:gd name="connsiteY927" fmla="*/ 1838325 h 1971675"/>
              <a:gd name="connsiteX928" fmla="*/ 1028700 w 2349500"/>
              <a:gd name="connsiteY928" fmla="*/ 1835150 h 1971675"/>
              <a:gd name="connsiteX929" fmla="*/ 1016000 w 2349500"/>
              <a:gd name="connsiteY929" fmla="*/ 1831975 h 1971675"/>
              <a:gd name="connsiteX930" fmla="*/ 1003300 w 2349500"/>
              <a:gd name="connsiteY930" fmla="*/ 1822450 h 1971675"/>
              <a:gd name="connsiteX931" fmla="*/ 993775 w 2349500"/>
              <a:gd name="connsiteY931" fmla="*/ 1812925 h 1971675"/>
              <a:gd name="connsiteX932" fmla="*/ 987425 w 2349500"/>
              <a:gd name="connsiteY932" fmla="*/ 1806575 h 1971675"/>
              <a:gd name="connsiteX933" fmla="*/ 987425 w 2349500"/>
              <a:gd name="connsiteY933" fmla="*/ 1800225 h 1971675"/>
              <a:gd name="connsiteX934" fmla="*/ 987425 w 2349500"/>
              <a:gd name="connsiteY934" fmla="*/ 1793875 h 1971675"/>
              <a:gd name="connsiteX935" fmla="*/ 1000125 w 2349500"/>
              <a:gd name="connsiteY935" fmla="*/ 1778000 h 1971675"/>
              <a:gd name="connsiteX936" fmla="*/ 1016000 w 2349500"/>
              <a:gd name="connsiteY936" fmla="*/ 1771650 h 1971675"/>
              <a:gd name="connsiteX937" fmla="*/ 1031875 w 2349500"/>
              <a:gd name="connsiteY937" fmla="*/ 1765300 h 1971675"/>
              <a:gd name="connsiteX938" fmla="*/ 1063625 w 2349500"/>
              <a:gd name="connsiteY938" fmla="*/ 1758950 h 1971675"/>
              <a:gd name="connsiteX939" fmla="*/ 1089025 w 2349500"/>
              <a:gd name="connsiteY939" fmla="*/ 1758950 h 1971675"/>
              <a:gd name="connsiteX940" fmla="*/ 1098550 w 2349500"/>
              <a:gd name="connsiteY940" fmla="*/ 1758950 h 1971675"/>
              <a:gd name="connsiteX941" fmla="*/ 1101725 w 2349500"/>
              <a:gd name="connsiteY941" fmla="*/ 1755775 h 1971675"/>
              <a:gd name="connsiteX942" fmla="*/ 1101725 w 2349500"/>
              <a:gd name="connsiteY942" fmla="*/ 1749425 h 1971675"/>
              <a:gd name="connsiteX943" fmla="*/ 1104900 w 2349500"/>
              <a:gd name="connsiteY943" fmla="*/ 1743075 h 1971675"/>
              <a:gd name="connsiteX944" fmla="*/ 1111250 w 2349500"/>
              <a:gd name="connsiteY944" fmla="*/ 1736725 h 1971675"/>
              <a:gd name="connsiteX945" fmla="*/ 1123950 w 2349500"/>
              <a:gd name="connsiteY945" fmla="*/ 1730375 h 1971675"/>
              <a:gd name="connsiteX946" fmla="*/ 1158875 w 2349500"/>
              <a:gd name="connsiteY946" fmla="*/ 1730375 h 1971675"/>
              <a:gd name="connsiteX947" fmla="*/ 1177925 w 2349500"/>
              <a:gd name="connsiteY947" fmla="*/ 1733550 h 1971675"/>
              <a:gd name="connsiteX948" fmla="*/ 1203325 w 2349500"/>
              <a:gd name="connsiteY948" fmla="*/ 1739900 h 1971675"/>
              <a:gd name="connsiteX949" fmla="*/ 1228725 w 2349500"/>
              <a:gd name="connsiteY949" fmla="*/ 1746250 h 1971675"/>
              <a:gd name="connsiteX950" fmla="*/ 1257300 w 2349500"/>
              <a:gd name="connsiteY950" fmla="*/ 1749425 h 1971675"/>
              <a:gd name="connsiteX951" fmla="*/ 1279525 w 2349500"/>
              <a:gd name="connsiteY951" fmla="*/ 1749425 h 1971675"/>
              <a:gd name="connsiteX952" fmla="*/ 1295400 w 2349500"/>
              <a:gd name="connsiteY952" fmla="*/ 1749425 h 1971675"/>
              <a:gd name="connsiteX953" fmla="*/ 1298575 w 2349500"/>
              <a:gd name="connsiteY953" fmla="*/ 1746250 h 1971675"/>
              <a:gd name="connsiteX954" fmla="*/ 1301750 w 2349500"/>
              <a:gd name="connsiteY954" fmla="*/ 1743075 h 1971675"/>
              <a:gd name="connsiteX955" fmla="*/ 1298575 w 2349500"/>
              <a:gd name="connsiteY955" fmla="*/ 1739900 h 1971675"/>
              <a:gd name="connsiteX956" fmla="*/ 1292225 w 2349500"/>
              <a:gd name="connsiteY956" fmla="*/ 1739900 h 1971675"/>
              <a:gd name="connsiteX957" fmla="*/ 1285875 w 2349500"/>
              <a:gd name="connsiteY957" fmla="*/ 1736725 h 1971675"/>
              <a:gd name="connsiteX958" fmla="*/ 1279525 w 2349500"/>
              <a:gd name="connsiteY958" fmla="*/ 1730375 h 1971675"/>
              <a:gd name="connsiteX959" fmla="*/ 1273175 w 2349500"/>
              <a:gd name="connsiteY959" fmla="*/ 1720850 h 1971675"/>
              <a:gd name="connsiteX960" fmla="*/ 1273175 w 2349500"/>
              <a:gd name="connsiteY960" fmla="*/ 1713140 h 1971675"/>
              <a:gd name="connsiteX961" fmla="*/ 1266825 w 2349500"/>
              <a:gd name="connsiteY961" fmla="*/ 1714500 h 1971675"/>
              <a:gd name="connsiteX962" fmla="*/ 1206500 w 2349500"/>
              <a:gd name="connsiteY962" fmla="*/ 1720850 h 1971675"/>
              <a:gd name="connsiteX963" fmla="*/ 1143000 w 2349500"/>
              <a:gd name="connsiteY963" fmla="*/ 1720850 h 1971675"/>
              <a:gd name="connsiteX964" fmla="*/ 1076325 w 2349500"/>
              <a:gd name="connsiteY964" fmla="*/ 1720850 h 1971675"/>
              <a:gd name="connsiteX965" fmla="*/ 1006475 w 2349500"/>
              <a:gd name="connsiteY965" fmla="*/ 1714500 h 1971675"/>
              <a:gd name="connsiteX966" fmla="*/ 873125 w 2349500"/>
              <a:gd name="connsiteY966" fmla="*/ 1698625 h 1971675"/>
              <a:gd name="connsiteX967" fmla="*/ 758825 w 2349500"/>
              <a:gd name="connsiteY967" fmla="*/ 1682750 h 1971675"/>
              <a:gd name="connsiteX968" fmla="*/ 727075 w 2349500"/>
              <a:gd name="connsiteY968" fmla="*/ 1679575 h 1971675"/>
              <a:gd name="connsiteX969" fmla="*/ 704850 w 2349500"/>
              <a:gd name="connsiteY969" fmla="*/ 1679575 h 1971675"/>
              <a:gd name="connsiteX970" fmla="*/ 685800 w 2349500"/>
              <a:gd name="connsiteY970" fmla="*/ 1679575 h 1971675"/>
              <a:gd name="connsiteX971" fmla="*/ 673100 w 2349500"/>
              <a:gd name="connsiteY971" fmla="*/ 1689100 h 1971675"/>
              <a:gd name="connsiteX972" fmla="*/ 660400 w 2349500"/>
              <a:gd name="connsiteY972" fmla="*/ 1692275 h 1971675"/>
              <a:gd name="connsiteX973" fmla="*/ 650875 w 2349500"/>
              <a:gd name="connsiteY973" fmla="*/ 1692275 h 1971675"/>
              <a:gd name="connsiteX974" fmla="*/ 635000 w 2349500"/>
              <a:gd name="connsiteY974" fmla="*/ 1685925 h 1971675"/>
              <a:gd name="connsiteX975" fmla="*/ 628650 w 2349500"/>
              <a:gd name="connsiteY975" fmla="*/ 1685925 h 1971675"/>
              <a:gd name="connsiteX976" fmla="*/ 625475 w 2349500"/>
              <a:gd name="connsiteY976" fmla="*/ 1692275 h 1971675"/>
              <a:gd name="connsiteX977" fmla="*/ 622300 w 2349500"/>
              <a:gd name="connsiteY977" fmla="*/ 1701800 h 1971675"/>
              <a:gd name="connsiteX978" fmla="*/ 622300 w 2349500"/>
              <a:gd name="connsiteY978" fmla="*/ 1708150 h 1971675"/>
              <a:gd name="connsiteX979" fmla="*/ 628650 w 2349500"/>
              <a:gd name="connsiteY979" fmla="*/ 1724025 h 1971675"/>
              <a:gd name="connsiteX980" fmla="*/ 625475 w 2349500"/>
              <a:gd name="connsiteY980" fmla="*/ 1730375 h 1971675"/>
              <a:gd name="connsiteX981" fmla="*/ 622300 w 2349500"/>
              <a:gd name="connsiteY981" fmla="*/ 1739900 h 1971675"/>
              <a:gd name="connsiteX982" fmla="*/ 622300 w 2349500"/>
              <a:gd name="connsiteY982" fmla="*/ 1746250 h 1971675"/>
              <a:gd name="connsiteX983" fmla="*/ 625475 w 2349500"/>
              <a:gd name="connsiteY983" fmla="*/ 1752600 h 1971675"/>
              <a:gd name="connsiteX984" fmla="*/ 635000 w 2349500"/>
              <a:gd name="connsiteY984" fmla="*/ 1758950 h 1971675"/>
              <a:gd name="connsiteX985" fmla="*/ 644525 w 2349500"/>
              <a:gd name="connsiteY985" fmla="*/ 1765300 h 1971675"/>
              <a:gd name="connsiteX986" fmla="*/ 666750 w 2349500"/>
              <a:gd name="connsiteY986" fmla="*/ 1768475 h 1971675"/>
              <a:gd name="connsiteX987" fmla="*/ 673100 w 2349500"/>
              <a:gd name="connsiteY987" fmla="*/ 1774825 h 1971675"/>
              <a:gd name="connsiteX988" fmla="*/ 682625 w 2349500"/>
              <a:gd name="connsiteY988" fmla="*/ 1781175 h 1971675"/>
              <a:gd name="connsiteX989" fmla="*/ 688975 w 2349500"/>
              <a:gd name="connsiteY989" fmla="*/ 1790700 h 1971675"/>
              <a:gd name="connsiteX990" fmla="*/ 688975 w 2349500"/>
              <a:gd name="connsiteY990" fmla="*/ 1793875 h 1971675"/>
              <a:gd name="connsiteX991" fmla="*/ 685800 w 2349500"/>
              <a:gd name="connsiteY991" fmla="*/ 1797050 h 1971675"/>
              <a:gd name="connsiteX992" fmla="*/ 679450 w 2349500"/>
              <a:gd name="connsiteY992" fmla="*/ 1793875 h 1971675"/>
              <a:gd name="connsiteX993" fmla="*/ 663575 w 2349500"/>
              <a:gd name="connsiteY993" fmla="*/ 1787525 h 1971675"/>
              <a:gd name="connsiteX994" fmla="*/ 638175 w 2349500"/>
              <a:gd name="connsiteY994" fmla="*/ 1781175 h 1971675"/>
              <a:gd name="connsiteX995" fmla="*/ 625475 w 2349500"/>
              <a:gd name="connsiteY995" fmla="*/ 1778000 h 1971675"/>
              <a:gd name="connsiteX996" fmla="*/ 615950 w 2349500"/>
              <a:gd name="connsiteY996" fmla="*/ 1774825 h 1971675"/>
              <a:gd name="connsiteX997" fmla="*/ 606425 w 2349500"/>
              <a:gd name="connsiteY997" fmla="*/ 1768475 h 1971675"/>
              <a:gd name="connsiteX998" fmla="*/ 600075 w 2349500"/>
              <a:gd name="connsiteY998" fmla="*/ 1762125 h 1971675"/>
              <a:gd name="connsiteX999" fmla="*/ 593725 w 2349500"/>
              <a:gd name="connsiteY999" fmla="*/ 1749425 h 1971675"/>
              <a:gd name="connsiteX1000" fmla="*/ 590550 w 2349500"/>
              <a:gd name="connsiteY1000" fmla="*/ 1733550 h 1971675"/>
              <a:gd name="connsiteX1001" fmla="*/ 587375 w 2349500"/>
              <a:gd name="connsiteY1001" fmla="*/ 1711325 h 1971675"/>
              <a:gd name="connsiteX1002" fmla="*/ 590550 w 2349500"/>
              <a:gd name="connsiteY1002" fmla="*/ 1701800 h 1971675"/>
              <a:gd name="connsiteX1003" fmla="*/ 593725 w 2349500"/>
              <a:gd name="connsiteY1003" fmla="*/ 1689100 h 1971675"/>
              <a:gd name="connsiteX1004" fmla="*/ 596900 w 2349500"/>
              <a:gd name="connsiteY1004" fmla="*/ 1679575 h 1971675"/>
              <a:gd name="connsiteX1005" fmla="*/ 606425 w 2349500"/>
              <a:gd name="connsiteY1005" fmla="*/ 1673225 h 1971675"/>
              <a:gd name="connsiteX1006" fmla="*/ 622300 w 2349500"/>
              <a:gd name="connsiteY1006" fmla="*/ 1657350 h 1971675"/>
              <a:gd name="connsiteX1007" fmla="*/ 647700 w 2349500"/>
              <a:gd name="connsiteY1007" fmla="*/ 1644650 h 1971675"/>
              <a:gd name="connsiteX1008" fmla="*/ 673100 w 2349500"/>
              <a:gd name="connsiteY1008" fmla="*/ 1638300 h 1971675"/>
              <a:gd name="connsiteX1009" fmla="*/ 698500 w 2349500"/>
              <a:gd name="connsiteY1009" fmla="*/ 1635125 h 1971675"/>
              <a:gd name="connsiteX1010" fmla="*/ 727075 w 2349500"/>
              <a:gd name="connsiteY1010" fmla="*/ 1635125 h 1971675"/>
              <a:gd name="connsiteX1011" fmla="*/ 749300 w 2349500"/>
              <a:gd name="connsiteY1011" fmla="*/ 1638300 h 1971675"/>
              <a:gd name="connsiteX1012" fmla="*/ 800100 w 2349500"/>
              <a:gd name="connsiteY1012" fmla="*/ 1654175 h 1971675"/>
              <a:gd name="connsiteX1013" fmla="*/ 835025 w 2349500"/>
              <a:gd name="connsiteY1013" fmla="*/ 1663700 h 1971675"/>
              <a:gd name="connsiteX1014" fmla="*/ 844550 w 2349500"/>
              <a:gd name="connsiteY1014" fmla="*/ 1666875 h 1971675"/>
              <a:gd name="connsiteX1015" fmla="*/ 847725 w 2349500"/>
              <a:gd name="connsiteY1015" fmla="*/ 1663700 h 1971675"/>
              <a:gd name="connsiteX1016" fmla="*/ 844550 w 2349500"/>
              <a:gd name="connsiteY1016" fmla="*/ 1660525 h 1971675"/>
              <a:gd name="connsiteX1017" fmla="*/ 838200 w 2349500"/>
              <a:gd name="connsiteY1017" fmla="*/ 1657350 h 1971675"/>
              <a:gd name="connsiteX1018" fmla="*/ 793750 w 2349500"/>
              <a:gd name="connsiteY1018" fmla="*/ 1638300 h 1971675"/>
              <a:gd name="connsiteX1019" fmla="*/ 746125 w 2349500"/>
              <a:gd name="connsiteY1019" fmla="*/ 1616075 h 1971675"/>
              <a:gd name="connsiteX1020" fmla="*/ 701675 w 2349500"/>
              <a:gd name="connsiteY1020" fmla="*/ 1590675 h 1971675"/>
              <a:gd name="connsiteX1021" fmla="*/ 663575 w 2349500"/>
              <a:gd name="connsiteY1021" fmla="*/ 1565275 h 1971675"/>
              <a:gd name="connsiteX1022" fmla="*/ 603250 w 2349500"/>
              <a:gd name="connsiteY1022" fmla="*/ 1520825 h 1971675"/>
              <a:gd name="connsiteX1023" fmla="*/ 577850 w 2349500"/>
              <a:gd name="connsiteY1023" fmla="*/ 1504950 h 1971675"/>
              <a:gd name="connsiteX1024" fmla="*/ 555625 w 2349500"/>
              <a:gd name="connsiteY1024" fmla="*/ 1492250 h 1971675"/>
              <a:gd name="connsiteX1025" fmla="*/ 539750 w 2349500"/>
              <a:gd name="connsiteY1025" fmla="*/ 1485900 h 1971675"/>
              <a:gd name="connsiteX1026" fmla="*/ 520700 w 2349500"/>
              <a:gd name="connsiteY1026" fmla="*/ 1485900 h 1971675"/>
              <a:gd name="connsiteX1027" fmla="*/ 501650 w 2349500"/>
              <a:gd name="connsiteY1027" fmla="*/ 1492250 h 1971675"/>
              <a:gd name="connsiteX1028" fmla="*/ 495300 w 2349500"/>
              <a:gd name="connsiteY1028" fmla="*/ 1495425 h 1971675"/>
              <a:gd name="connsiteX1029" fmla="*/ 488950 w 2349500"/>
              <a:gd name="connsiteY1029" fmla="*/ 1501775 h 1971675"/>
              <a:gd name="connsiteX1030" fmla="*/ 476250 w 2349500"/>
              <a:gd name="connsiteY1030" fmla="*/ 1514475 h 1971675"/>
              <a:gd name="connsiteX1031" fmla="*/ 463550 w 2349500"/>
              <a:gd name="connsiteY1031" fmla="*/ 1520825 h 1971675"/>
              <a:gd name="connsiteX1032" fmla="*/ 454025 w 2349500"/>
              <a:gd name="connsiteY1032" fmla="*/ 1520825 h 1971675"/>
              <a:gd name="connsiteX1033" fmla="*/ 447675 w 2349500"/>
              <a:gd name="connsiteY1033" fmla="*/ 1514475 h 1971675"/>
              <a:gd name="connsiteX1034" fmla="*/ 441325 w 2349500"/>
              <a:gd name="connsiteY1034" fmla="*/ 1511300 h 1971675"/>
              <a:gd name="connsiteX1035" fmla="*/ 438150 w 2349500"/>
              <a:gd name="connsiteY1035" fmla="*/ 1504950 h 1971675"/>
              <a:gd name="connsiteX1036" fmla="*/ 438150 w 2349500"/>
              <a:gd name="connsiteY1036" fmla="*/ 1501775 h 1971675"/>
              <a:gd name="connsiteX1037" fmla="*/ 438150 w 2349500"/>
              <a:gd name="connsiteY1037" fmla="*/ 1495425 h 1971675"/>
              <a:gd name="connsiteX1038" fmla="*/ 441325 w 2349500"/>
              <a:gd name="connsiteY1038" fmla="*/ 1489075 h 1971675"/>
              <a:gd name="connsiteX1039" fmla="*/ 434975 w 2349500"/>
              <a:gd name="connsiteY1039" fmla="*/ 1489075 h 1971675"/>
              <a:gd name="connsiteX1040" fmla="*/ 428625 w 2349500"/>
              <a:gd name="connsiteY1040" fmla="*/ 1489075 h 1971675"/>
              <a:gd name="connsiteX1041" fmla="*/ 422275 w 2349500"/>
              <a:gd name="connsiteY1041" fmla="*/ 1489075 h 1971675"/>
              <a:gd name="connsiteX1042" fmla="*/ 419100 w 2349500"/>
              <a:gd name="connsiteY1042" fmla="*/ 1485900 h 1971675"/>
              <a:gd name="connsiteX1043" fmla="*/ 412750 w 2349500"/>
              <a:gd name="connsiteY1043" fmla="*/ 1482725 h 1971675"/>
              <a:gd name="connsiteX1044" fmla="*/ 406400 w 2349500"/>
              <a:gd name="connsiteY1044" fmla="*/ 1479550 h 1971675"/>
              <a:gd name="connsiteX1045" fmla="*/ 393700 w 2349500"/>
              <a:gd name="connsiteY1045" fmla="*/ 1482725 h 1971675"/>
              <a:gd name="connsiteX1046" fmla="*/ 387350 w 2349500"/>
              <a:gd name="connsiteY1046" fmla="*/ 1485900 h 1971675"/>
              <a:gd name="connsiteX1047" fmla="*/ 384175 w 2349500"/>
              <a:gd name="connsiteY1047" fmla="*/ 1485900 h 1971675"/>
              <a:gd name="connsiteX1048" fmla="*/ 384175 w 2349500"/>
              <a:gd name="connsiteY1048" fmla="*/ 1479550 h 1971675"/>
              <a:gd name="connsiteX1049" fmla="*/ 384175 w 2349500"/>
              <a:gd name="connsiteY1049" fmla="*/ 1473200 h 1971675"/>
              <a:gd name="connsiteX1050" fmla="*/ 393700 w 2349500"/>
              <a:gd name="connsiteY1050" fmla="*/ 1454150 h 1971675"/>
              <a:gd name="connsiteX1051" fmla="*/ 400050 w 2349500"/>
              <a:gd name="connsiteY1051" fmla="*/ 1444625 h 1971675"/>
              <a:gd name="connsiteX1052" fmla="*/ 409575 w 2349500"/>
              <a:gd name="connsiteY1052" fmla="*/ 1435100 h 1971675"/>
              <a:gd name="connsiteX1053" fmla="*/ 422275 w 2349500"/>
              <a:gd name="connsiteY1053" fmla="*/ 1428750 h 1971675"/>
              <a:gd name="connsiteX1054" fmla="*/ 434975 w 2349500"/>
              <a:gd name="connsiteY1054" fmla="*/ 1422400 h 1971675"/>
              <a:gd name="connsiteX1055" fmla="*/ 450850 w 2349500"/>
              <a:gd name="connsiteY1055" fmla="*/ 1419225 h 1971675"/>
              <a:gd name="connsiteX1056" fmla="*/ 466725 w 2349500"/>
              <a:gd name="connsiteY1056" fmla="*/ 1419225 h 1971675"/>
              <a:gd name="connsiteX1057" fmla="*/ 476250 w 2349500"/>
              <a:gd name="connsiteY1057" fmla="*/ 1416050 h 1971675"/>
              <a:gd name="connsiteX1058" fmla="*/ 476250 w 2349500"/>
              <a:gd name="connsiteY1058" fmla="*/ 1412875 h 1971675"/>
              <a:gd name="connsiteX1059" fmla="*/ 473075 w 2349500"/>
              <a:gd name="connsiteY1059" fmla="*/ 1412875 h 1971675"/>
              <a:gd name="connsiteX1060" fmla="*/ 450850 w 2349500"/>
              <a:gd name="connsiteY1060" fmla="*/ 1397000 h 1971675"/>
              <a:gd name="connsiteX1061" fmla="*/ 431800 w 2349500"/>
              <a:gd name="connsiteY1061" fmla="*/ 1390650 h 1971675"/>
              <a:gd name="connsiteX1062" fmla="*/ 412750 w 2349500"/>
              <a:gd name="connsiteY1062" fmla="*/ 1387475 h 1971675"/>
              <a:gd name="connsiteX1063" fmla="*/ 403225 w 2349500"/>
              <a:gd name="connsiteY1063" fmla="*/ 1387475 h 1971675"/>
              <a:gd name="connsiteX1064" fmla="*/ 396875 w 2349500"/>
              <a:gd name="connsiteY1064" fmla="*/ 1390650 h 1971675"/>
              <a:gd name="connsiteX1065" fmla="*/ 384175 w 2349500"/>
              <a:gd name="connsiteY1065" fmla="*/ 1403350 h 1971675"/>
              <a:gd name="connsiteX1066" fmla="*/ 374650 w 2349500"/>
              <a:gd name="connsiteY1066" fmla="*/ 1422400 h 1971675"/>
              <a:gd name="connsiteX1067" fmla="*/ 365125 w 2349500"/>
              <a:gd name="connsiteY1067" fmla="*/ 1438275 h 1971675"/>
              <a:gd name="connsiteX1068" fmla="*/ 355600 w 2349500"/>
              <a:gd name="connsiteY1068" fmla="*/ 1450975 h 1971675"/>
              <a:gd name="connsiteX1069" fmla="*/ 339725 w 2349500"/>
              <a:gd name="connsiteY1069" fmla="*/ 1460500 h 1971675"/>
              <a:gd name="connsiteX1070" fmla="*/ 327025 w 2349500"/>
              <a:gd name="connsiteY1070" fmla="*/ 1460500 h 1971675"/>
              <a:gd name="connsiteX1071" fmla="*/ 311150 w 2349500"/>
              <a:gd name="connsiteY1071" fmla="*/ 1457325 h 1971675"/>
              <a:gd name="connsiteX1072" fmla="*/ 301625 w 2349500"/>
              <a:gd name="connsiteY1072" fmla="*/ 1450975 h 1971675"/>
              <a:gd name="connsiteX1073" fmla="*/ 298450 w 2349500"/>
              <a:gd name="connsiteY1073" fmla="*/ 1441450 h 1971675"/>
              <a:gd name="connsiteX1074" fmla="*/ 298450 w 2349500"/>
              <a:gd name="connsiteY1074" fmla="*/ 1438275 h 1971675"/>
              <a:gd name="connsiteX1075" fmla="*/ 301625 w 2349500"/>
              <a:gd name="connsiteY1075" fmla="*/ 1431925 h 1971675"/>
              <a:gd name="connsiteX1076" fmla="*/ 307975 w 2349500"/>
              <a:gd name="connsiteY1076" fmla="*/ 1428750 h 1971675"/>
              <a:gd name="connsiteX1077" fmla="*/ 307975 w 2349500"/>
              <a:gd name="connsiteY1077" fmla="*/ 1425575 h 1971675"/>
              <a:gd name="connsiteX1078" fmla="*/ 304800 w 2349500"/>
              <a:gd name="connsiteY1078" fmla="*/ 1425575 h 1971675"/>
              <a:gd name="connsiteX1079" fmla="*/ 295275 w 2349500"/>
              <a:gd name="connsiteY1079" fmla="*/ 1425575 h 1971675"/>
              <a:gd name="connsiteX1080" fmla="*/ 285750 w 2349500"/>
              <a:gd name="connsiteY1080" fmla="*/ 1422400 h 1971675"/>
              <a:gd name="connsiteX1081" fmla="*/ 279400 w 2349500"/>
              <a:gd name="connsiteY1081" fmla="*/ 1419225 h 1971675"/>
              <a:gd name="connsiteX1082" fmla="*/ 273050 w 2349500"/>
              <a:gd name="connsiteY1082" fmla="*/ 1419225 h 1971675"/>
              <a:gd name="connsiteX1083" fmla="*/ 260350 w 2349500"/>
              <a:gd name="connsiteY1083" fmla="*/ 1422400 h 1971675"/>
              <a:gd name="connsiteX1084" fmla="*/ 254000 w 2349500"/>
              <a:gd name="connsiteY1084" fmla="*/ 1425575 h 1971675"/>
              <a:gd name="connsiteX1085" fmla="*/ 250825 w 2349500"/>
              <a:gd name="connsiteY1085" fmla="*/ 1425575 h 1971675"/>
              <a:gd name="connsiteX1086" fmla="*/ 250825 w 2349500"/>
              <a:gd name="connsiteY1086" fmla="*/ 1422400 h 1971675"/>
              <a:gd name="connsiteX1087" fmla="*/ 250825 w 2349500"/>
              <a:gd name="connsiteY1087" fmla="*/ 1416050 h 1971675"/>
              <a:gd name="connsiteX1088" fmla="*/ 257175 w 2349500"/>
              <a:gd name="connsiteY1088" fmla="*/ 1400175 h 1971675"/>
              <a:gd name="connsiteX1089" fmla="*/ 266700 w 2349500"/>
              <a:gd name="connsiteY1089" fmla="*/ 1387475 h 1971675"/>
              <a:gd name="connsiteX1090" fmla="*/ 279400 w 2349500"/>
              <a:gd name="connsiteY1090" fmla="*/ 1374775 h 1971675"/>
              <a:gd name="connsiteX1091" fmla="*/ 292100 w 2349500"/>
              <a:gd name="connsiteY1091" fmla="*/ 1365250 h 1971675"/>
              <a:gd name="connsiteX1092" fmla="*/ 298450 w 2349500"/>
              <a:gd name="connsiteY1092" fmla="*/ 1362075 h 1971675"/>
              <a:gd name="connsiteX1093" fmla="*/ 298450 w 2349500"/>
              <a:gd name="connsiteY1093" fmla="*/ 1358900 h 1971675"/>
              <a:gd name="connsiteX1094" fmla="*/ 292100 w 2349500"/>
              <a:gd name="connsiteY1094" fmla="*/ 1358900 h 1971675"/>
              <a:gd name="connsiteX1095" fmla="*/ 276225 w 2349500"/>
              <a:gd name="connsiteY1095" fmla="*/ 1362075 h 1971675"/>
              <a:gd name="connsiteX1096" fmla="*/ 263525 w 2349500"/>
              <a:gd name="connsiteY1096" fmla="*/ 1365250 h 1971675"/>
              <a:gd name="connsiteX1097" fmla="*/ 247650 w 2349500"/>
              <a:gd name="connsiteY1097" fmla="*/ 1374775 h 1971675"/>
              <a:gd name="connsiteX1098" fmla="*/ 234950 w 2349500"/>
              <a:gd name="connsiteY1098" fmla="*/ 1387475 h 1971675"/>
              <a:gd name="connsiteX1099" fmla="*/ 228600 w 2349500"/>
              <a:gd name="connsiteY1099" fmla="*/ 1397000 h 1971675"/>
              <a:gd name="connsiteX1100" fmla="*/ 225425 w 2349500"/>
              <a:gd name="connsiteY1100" fmla="*/ 1406525 h 1971675"/>
              <a:gd name="connsiteX1101" fmla="*/ 228600 w 2349500"/>
              <a:gd name="connsiteY1101" fmla="*/ 1412875 h 1971675"/>
              <a:gd name="connsiteX1102" fmla="*/ 231775 w 2349500"/>
              <a:gd name="connsiteY1102" fmla="*/ 1422400 h 1971675"/>
              <a:gd name="connsiteX1103" fmla="*/ 238125 w 2349500"/>
              <a:gd name="connsiteY1103" fmla="*/ 1431925 h 1971675"/>
              <a:gd name="connsiteX1104" fmla="*/ 238125 w 2349500"/>
              <a:gd name="connsiteY1104" fmla="*/ 1441450 h 1971675"/>
              <a:gd name="connsiteX1105" fmla="*/ 234950 w 2349500"/>
              <a:gd name="connsiteY1105" fmla="*/ 1450975 h 1971675"/>
              <a:gd name="connsiteX1106" fmla="*/ 231775 w 2349500"/>
              <a:gd name="connsiteY1106" fmla="*/ 1457325 h 1971675"/>
              <a:gd name="connsiteX1107" fmla="*/ 228600 w 2349500"/>
              <a:gd name="connsiteY1107" fmla="*/ 1463675 h 1971675"/>
              <a:gd name="connsiteX1108" fmla="*/ 228600 w 2349500"/>
              <a:gd name="connsiteY1108" fmla="*/ 1470025 h 1971675"/>
              <a:gd name="connsiteX1109" fmla="*/ 241300 w 2349500"/>
              <a:gd name="connsiteY1109" fmla="*/ 1482725 h 1971675"/>
              <a:gd name="connsiteX1110" fmla="*/ 247650 w 2349500"/>
              <a:gd name="connsiteY1110" fmla="*/ 1489075 h 1971675"/>
              <a:gd name="connsiteX1111" fmla="*/ 247650 w 2349500"/>
              <a:gd name="connsiteY1111" fmla="*/ 1495425 h 1971675"/>
              <a:gd name="connsiteX1112" fmla="*/ 244475 w 2349500"/>
              <a:gd name="connsiteY1112" fmla="*/ 1498600 h 1971675"/>
              <a:gd name="connsiteX1113" fmla="*/ 234950 w 2349500"/>
              <a:gd name="connsiteY1113" fmla="*/ 1498600 h 1971675"/>
              <a:gd name="connsiteX1114" fmla="*/ 219075 w 2349500"/>
              <a:gd name="connsiteY1114" fmla="*/ 1489075 h 1971675"/>
              <a:gd name="connsiteX1115" fmla="*/ 206375 w 2349500"/>
              <a:gd name="connsiteY1115" fmla="*/ 1476375 h 1971675"/>
              <a:gd name="connsiteX1116" fmla="*/ 196850 w 2349500"/>
              <a:gd name="connsiteY1116" fmla="*/ 1457325 h 1971675"/>
              <a:gd name="connsiteX1117" fmla="*/ 193675 w 2349500"/>
              <a:gd name="connsiteY1117" fmla="*/ 1447800 h 1971675"/>
              <a:gd name="connsiteX1118" fmla="*/ 190500 w 2349500"/>
              <a:gd name="connsiteY1118" fmla="*/ 1438275 h 1971675"/>
              <a:gd name="connsiteX1119" fmla="*/ 193675 w 2349500"/>
              <a:gd name="connsiteY1119" fmla="*/ 1422400 h 1971675"/>
              <a:gd name="connsiteX1120" fmla="*/ 196850 w 2349500"/>
              <a:gd name="connsiteY1120" fmla="*/ 1409700 h 1971675"/>
              <a:gd name="connsiteX1121" fmla="*/ 203200 w 2349500"/>
              <a:gd name="connsiteY1121" fmla="*/ 1400175 h 1971675"/>
              <a:gd name="connsiteX1122" fmla="*/ 209550 w 2349500"/>
              <a:gd name="connsiteY1122" fmla="*/ 1387475 h 1971675"/>
              <a:gd name="connsiteX1123" fmla="*/ 219075 w 2349500"/>
              <a:gd name="connsiteY1123" fmla="*/ 1377950 h 1971675"/>
              <a:gd name="connsiteX1124" fmla="*/ 228600 w 2349500"/>
              <a:gd name="connsiteY1124" fmla="*/ 1371600 h 1971675"/>
              <a:gd name="connsiteX1125" fmla="*/ 254000 w 2349500"/>
              <a:gd name="connsiteY1125" fmla="*/ 1358900 h 1971675"/>
              <a:gd name="connsiteX1126" fmla="*/ 285750 w 2349500"/>
              <a:gd name="connsiteY1126" fmla="*/ 1349375 h 1971675"/>
              <a:gd name="connsiteX1127" fmla="*/ 317500 w 2349500"/>
              <a:gd name="connsiteY1127" fmla="*/ 1343025 h 1971675"/>
              <a:gd name="connsiteX1128" fmla="*/ 349250 w 2349500"/>
              <a:gd name="connsiteY1128" fmla="*/ 1346200 h 1971675"/>
              <a:gd name="connsiteX1129" fmla="*/ 381000 w 2349500"/>
              <a:gd name="connsiteY1129" fmla="*/ 1349375 h 1971675"/>
              <a:gd name="connsiteX1130" fmla="*/ 412750 w 2349500"/>
              <a:gd name="connsiteY1130" fmla="*/ 1362075 h 1971675"/>
              <a:gd name="connsiteX1131" fmla="*/ 444500 w 2349500"/>
              <a:gd name="connsiteY1131" fmla="*/ 1377950 h 1971675"/>
              <a:gd name="connsiteX1132" fmla="*/ 479425 w 2349500"/>
              <a:gd name="connsiteY1132" fmla="*/ 1403350 h 1971675"/>
              <a:gd name="connsiteX1133" fmla="*/ 514350 w 2349500"/>
              <a:gd name="connsiteY1133" fmla="*/ 1428750 h 1971675"/>
              <a:gd name="connsiteX1134" fmla="*/ 590550 w 2349500"/>
              <a:gd name="connsiteY1134" fmla="*/ 1489075 h 1971675"/>
              <a:gd name="connsiteX1135" fmla="*/ 628650 w 2349500"/>
              <a:gd name="connsiteY1135" fmla="*/ 1520825 h 1971675"/>
              <a:gd name="connsiteX1136" fmla="*/ 673100 w 2349500"/>
              <a:gd name="connsiteY1136" fmla="*/ 1549400 h 1971675"/>
              <a:gd name="connsiteX1137" fmla="*/ 717550 w 2349500"/>
              <a:gd name="connsiteY1137" fmla="*/ 1581150 h 1971675"/>
              <a:gd name="connsiteX1138" fmla="*/ 762000 w 2349500"/>
              <a:gd name="connsiteY1138" fmla="*/ 1606550 h 1971675"/>
              <a:gd name="connsiteX1139" fmla="*/ 806450 w 2349500"/>
              <a:gd name="connsiteY1139" fmla="*/ 1628775 h 1971675"/>
              <a:gd name="connsiteX1140" fmla="*/ 854075 w 2349500"/>
              <a:gd name="connsiteY1140" fmla="*/ 1647825 h 1971675"/>
              <a:gd name="connsiteX1141" fmla="*/ 904875 w 2349500"/>
              <a:gd name="connsiteY1141" fmla="*/ 1663700 h 1971675"/>
              <a:gd name="connsiteX1142" fmla="*/ 958850 w 2349500"/>
              <a:gd name="connsiteY1142" fmla="*/ 1676400 h 1971675"/>
              <a:gd name="connsiteX1143" fmla="*/ 1025525 w 2349500"/>
              <a:gd name="connsiteY1143" fmla="*/ 1692275 h 1971675"/>
              <a:gd name="connsiteX1144" fmla="*/ 1098550 w 2349500"/>
              <a:gd name="connsiteY1144" fmla="*/ 1701800 h 1971675"/>
              <a:gd name="connsiteX1145" fmla="*/ 1111250 w 2349500"/>
              <a:gd name="connsiteY1145" fmla="*/ 1701800 h 1971675"/>
              <a:gd name="connsiteX1146" fmla="*/ 1114425 w 2349500"/>
              <a:gd name="connsiteY1146" fmla="*/ 1701800 h 1971675"/>
              <a:gd name="connsiteX1147" fmla="*/ 1111250 w 2349500"/>
              <a:gd name="connsiteY1147" fmla="*/ 1698625 h 1971675"/>
              <a:gd name="connsiteX1148" fmla="*/ 1101725 w 2349500"/>
              <a:gd name="connsiteY1148" fmla="*/ 1695450 h 1971675"/>
              <a:gd name="connsiteX1149" fmla="*/ 1041400 w 2349500"/>
              <a:gd name="connsiteY1149" fmla="*/ 1682750 h 1971675"/>
              <a:gd name="connsiteX1150" fmla="*/ 984250 w 2349500"/>
              <a:gd name="connsiteY1150" fmla="*/ 1666875 h 1971675"/>
              <a:gd name="connsiteX1151" fmla="*/ 930275 w 2349500"/>
              <a:gd name="connsiteY1151" fmla="*/ 1647825 h 1971675"/>
              <a:gd name="connsiteX1152" fmla="*/ 876300 w 2349500"/>
              <a:gd name="connsiteY1152" fmla="*/ 1625600 h 1971675"/>
              <a:gd name="connsiteX1153" fmla="*/ 825500 w 2349500"/>
              <a:gd name="connsiteY1153" fmla="*/ 1597025 h 1971675"/>
              <a:gd name="connsiteX1154" fmla="*/ 774700 w 2349500"/>
              <a:gd name="connsiteY1154" fmla="*/ 1562100 h 1971675"/>
              <a:gd name="connsiteX1155" fmla="*/ 720725 w 2349500"/>
              <a:gd name="connsiteY1155" fmla="*/ 1520825 h 1971675"/>
              <a:gd name="connsiteX1156" fmla="*/ 663575 w 2349500"/>
              <a:gd name="connsiteY1156" fmla="*/ 1470025 h 1971675"/>
              <a:gd name="connsiteX1157" fmla="*/ 625475 w 2349500"/>
              <a:gd name="connsiteY1157" fmla="*/ 1431925 h 1971675"/>
              <a:gd name="connsiteX1158" fmla="*/ 600075 w 2349500"/>
              <a:gd name="connsiteY1158" fmla="*/ 1403350 h 1971675"/>
              <a:gd name="connsiteX1159" fmla="*/ 587375 w 2349500"/>
              <a:gd name="connsiteY1159" fmla="*/ 1374775 h 1971675"/>
              <a:gd name="connsiteX1160" fmla="*/ 581025 w 2349500"/>
              <a:gd name="connsiteY1160" fmla="*/ 1349375 h 1971675"/>
              <a:gd name="connsiteX1161" fmla="*/ 577850 w 2349500"/>
              <a:gd name="connsiteY1161" fmla="*/ 1327150 h 1971675"/>
              <a:gd name="connsiteX1162" fmla="*/ 577850 w 2349500"/>
              <a:gd name="connsiteY1162" fmla="*/ 1304925 h 1971675"/>
              <a:gd name="connsiteX1163" fmla="*/ 581025 w 2349500"/>
              <a:gd name="connsiteY1163" fmla="*/ 1276350 h 1971675"/>
              <a:gd name="connsiteX1164" fmla="*/ 587375 w 2349500"/>
              <a:gd name="connsiteY1164" fmla="*/ 1263650 h 1971675"/>
              <a:gd name="connsiteX1165" fmla="*/ 590550 w 2349500"/>
              <a:gd name="connsiteY1165" fmla="*/ 1263650 h 1971675"/>
              <a:gd name="connsiteX1166" fmla="*/ 596900 w 2349500"/>
              <a:gd name="connsiteY1166" fmla="*/ 1266825 h 1971675"/>
              <a:gd name="connsiteX1167" fmla="*/ 600075 w 2349500"/>
              <a:gd name="connsiteY1167" fmla="*/ 1270000 h 1971675"/>
              <a:gd name="connsiteX1168" fmla="*/ 603250 w 2349500"/>
              <a:gd name="connsiteY1168" fmla="*/ 1266825 h 1971675"/>
              <a:gd name="connsiteX1169" fmla="*/ 606425 w 2349500"/>
              <a:gd name="connsiteY1169" fmla="*/ 1263650 h 1971675"/>
              <a:gd name="connsiteX1170" fmla="*/ 606425 w 2349500"/>
              <a:gd name="connsiteY1170" fmla="*/ 1257300 h 1971675"/>
              <a:gd name="connsiteX1171" fmla="*/ 612775 w 2349500"/>
              <a:gd name="connsiteY1171" fmla="*/ 1238250 h 1971675"/>
              <a:gd name="connsiteX1172" fmla="*/ 619125 w 2349500"/>
              <a:gd name="connsiteY1172" fmla="*/ 1225550 h 1971675"/>
              <a:gd name="connsiteX1173" fmla="*/ 625475 w 2349500"/>
              <a:gd name="connsiteY1173" fmla="*/ 1216025 h 1971675"/>
              <a:gd name="connsiteX1174" fmla="*/ 631825 w 2349500"/>
              <a:gd name="connsiteY1174" fmla="*/ 1209675 h 1971675"/>
              <a:gd name="connsiteX1175" fmla="*/ 638175 w 2349500"/>
              <a:gd name="connsiteY1175" fmla="*/ 1209675 h 1971675"/>
              <a:gd name="connsiteX1176" fmla="*/ 644525 w 2349500"/>
              <a:gd name="connsiteY1176" fmla="*/ 1216025 h 1971675"/>
              <a:gd name="connsiteX1177" fmla="*/ 644525 w 2349500"/>
              <a:gd name="connsiteY1177" fmla="*/ 1222375 h 1971675"/>
              <a:gd name="connsiteX1178" fmla="*/ 644525 w 2349500"/>
              <a:gd name="connsiteY1178" fmla="*/ 1235075 h 1971675"/>
              <a:gd name="connsiteX1179" fmla="*/ 644525 w 2349500"/>
              <a:gd name="connsiteY1179" fmla="*/ 1247775 h 1971675"/>
              <a:gd name="connsiteX1180" fmla="*/ 654050 w 2349500"/>
              <a:gd name="connsiteY1180" fmla="*/ 1270000 h 1971675"/>
              <a:gd name="connsiteX1181" fmla="*/ 657225 w 2349500"/>
              <a:gd name="connsiteY1181" fmla="*/ 1276350 h 1971675"/>
              <a:gd name="connsiteX1182" fmla="*/ 660400 w 2349500"/>
              <a:gd name="connsiteY1182" fmla="*/ 1282700 h 1971675"/>
              <a:gd name="connsiteX1183" fmla="*/ 666750 w 2349500"/>
              <a:gd name="connsiteY1183" fmla="*/ 1285875 h 1971675"/>
              <a:gd name="connsiteX1184" fmla="*/ 673100 w 2349500"/>
              <a:gd name="connsiteY1184" fmla="*/ 1285875 h 1971675"/>
              <a:gd name="connsiteX1185" fmla="*/ 682625 w 2349500"/>
              <a:gd name="connsiteY1185" fmla="*/ 1285875 h 1971675"/>
              <a:gd name="connsiteX1186" fmla="*/ 688975 w 2349500"/>
              <a:gd name="connsiteY1186" fmla="*/ 1289050 h 1971675"/>
              <a:gd name="connsiteX1187" fmla="*/ 698500 w 2349500"/>
              <a:gd name="connsiteY1187" fmla="*/ 1298575 h 1971675"/>
              <a:gd name="connsiteX1188" fmla="*/ 701675 w 2349500"/>
              <a:gd name="connsiteY1188" fmla="*/ 1308100 h 1971675"/>
              <a:gd name="connsiteX1189" fmla="*/ 704850 w 2349500"/>
              <a:gd name="connsiteY1189" fmla="*/ 1320800 h 1971675"/>
              <a:gd name="connsiteX1190" fmla="*/ 708025 w 2349500"/>
              <a:gd name="connsiteY1190" fmla="*/ 1339850 h 1971675"/>
              <a:gd name="connsiteX1191" fmla="*/ 708025 w 2349500"/>
              <a:gd name="connsiteY1191" fmla="*/ 1362075 h 1971675"/>
              <a:gd name="connsiteX1192" fmla="*/ 708025 w 2349500"/>
              <a:gd name="connsiteY1192" fmla="*/ 1387475 h 1971675"/>
              <a:gd name="connsiteX1193" fmla="*/ 708025 w 2349500"/>
              <a:gd name="connsiteY1193" fmla="*/ 1406525 h 1971675"/>
              <a:gd name="connsiteX1194" fmla="*/ 711200 w 2349500"/>
              <a:gd name="connsiteY1194" fmla="*/ 1428750 h 1971675"/>
              <a:gd name="connsiteX1195" fmla="*/ 714375 w 2349500"/>
              <a:gd name="connsiteY1195" fmla="*/ 1447800 h 1971675"/>
              <a:gd name="connsiteX1196" fmla="*/ 723900 w 2349500"/>
              <a:gd name="connsiteY1196" fmla="*/ 1463675 h 1971675"/>
              <a:gd name="connsiteX1197" fmla="*/ 739775 w 2349500"/>
              <a:gd name="connsiteY1197" fmla="*/ 1492250 h 1971675"/>
              <a:gd name="connsiteX1198" fmla="*/ 752475 w 2349500"/>
              <a:gd name="connsiteY1198" fmla="*/ 1511300 h 1971675"/>
              <a:gd name="connsiteX1199" fmla="*/ 762000 w 2349500"/>
              <a:gd name="connsiteY1199" fmla="*/ 1517650 h 1971675"/>
              <a:gd name="connsiteX1200" fmla="*/ 768350 w 2349500"/>
              <a:gd name="connsiteY1200" fmla="*/ 1514475 h 1971675"/>
              <a:gd name="connsiteX1201" fmla="*/ 768350 w 2349500"/>
              <a:gd name="connsiteY1201" fmla="*/ 1511300 h 1971675"/>
              <a:gd name="connsiteX1202" fmla="*/ 765175 w 2349500"/>
              <a:gd name="connsiteY1202" fmla="*/ 1501775 h 1971675"/>
              <a:gd name="connsiteX1203" fmla="*/ 762000 w 2349500"/>
              <a:gd name="connsiteY1203" fmla="*/ 1492250 h 1971675"/>
              <a:gd name="connsiteX1204" fmla="*/ 762000 w 2349500"/>
              <a:gd name="connsiteY1204" fmla="*/ 1482725 h 1971675"/>
              <a:gd name="connsiteX1205" fmla="*/ 762000 w 2349500"/>
              <a:gd name="connsiteY1205" fmla="*/ 1454150 h 1971675"/>
              <a:gd name="connsiteX1206" fmla="*/ 762000 w 2349500"/>
              <a:gd name="connsiteY1206" fmla="*/ 1450975 h 1971675"/>
              <a:gd name="connsiteX1207" fmla="*/ 765175 w 2349500"/>
              <a:gd name="connsiteY1207" fmla="*/ 1447800 h 1971675"/>
              <a:gd name="connsiteX1208" fmla="*/ 771525 w 2349500"/>
              <a:gd name="connsiteY1208" fmla="*/ 1447800 h 1971675"/>
              <a:gd name="connsiteX1209" fmla="*/ 781050 w 2349500"/>
              <a:gd name="connsiteY1209" fmla="*/ 1454150 h 1971675"/>
              <a:gd name="connsiteX1210" fmla="*/ 790575 w 2349500"/>
              <a:gd name="connsiteY1210" fmla="*/ 1460500 h 1971675"/>
              <a:gd name="connsiteX1211" fmla="*/ 800100 w 2349500"/>
              <a:gd name="connsiteY1211" fmla="*/ 1466850 h 1971675"/>
              <a:gd name="connsiteX1212" fmla="*/ 803275 w 2349500"/>
              <a:gd name="connsiteY1212" fmla="*/ 1463675 h 1971675"/>
              <a:gd name="connsiteX1213" fmla="*/ 800100 w 2349500"/>
              <a:gd name="connsiteY1213" fmla="*/ 1457325 h 1971675"/>
              <a:gd name="connsiteX1214" fmla="*/ 800100 w 2349500"/>
              <a:gd name="connsiteY1214" fmla="*/ 1454679 h 1971675"/>
              <a:gd name="connsiteX1215" fmla="*/ 793750 w 2349500"/>
              <a:gd name="connsiteY1215" fmla="*/ 1447800 h 1971675"/>
              <a:gd name="connsiteX1216" fmla="*/ 796925 w 2349500"/>
              <a:gd name="connsiteY1216" fmla="*/ 1419225 h 1971675"/>
              <a:gd name="connsiteX1217" fmla="*/ 801600 w 2349500"/>
              <a:gd name="connsiteY1217" fmla="*/ 1424750 h 1971675"/>
              <a:gd name="connsiteX1218" fmla="*/ 809625 w 2349500"/>
              <a:gd name="connsiteY1218" fmla="*/ 1403350 h 1971675"/>
              <a:gd name="connsiteX1219" fmla="*/ 815975 w 2349500"/>
              <a:gd name="connsiteY1219" fmla="*/ 1397000 h 1971675"/>
              <a:gd name="connsiteX1220" fmla="*/ 822325 w 2349500"/>
              <a:gd name="connsiteY1220" fmla="*/ 1397000 h 1971675"/>
              <a:gd name="connsiteX1221" fmla="*/ 828675 w 2349500"/>
              <a:gd name="connsiteY1221" fmla="*/ 1400175 h 1971675"/>
              <a:gd name="connsiteX1222" fmla="*/ 828675 w 2349500"/>
              <a:gd name="connsiteY1222" fmla="*/ 1406525 h 1971675"/>
              <a:gd name="connsiteX1223" fmla="*/ 835025 w 2349500"/>
              <a:gd name="connsiteY1223" fmla="*/ 1422400 h 1971675"/>
              <a:gd name="connsiteX1224" fmla="*/ 838200 w 2349500"/>
              <a:gd name="connsiteY1224" fmla="*/ 1428750 h 1971675"/>
              <a:gd name="connsiteX1225" fmla="*/ 847725 w 2349500"/>
              <a:gd name="connsiteY1225" fmla="*/ 1431925 h 1971675"/>
              <a:gd name="connsiteX1226" fmla="*/ 857250 w 2349500"/>
              <a:gd name="connsiteY1226" fmla="*/ 1438275 h 1971675"/>
              <a:gd name="connsiteX1227" fmla="*/ 866775 w 2349500"/>
              <a:gd name="connsiteY1227" fmla="*/ 1447800 h 1971675"/>
              <a:gd name="connsiteX1228" fmla="*/ 876300 w 2349500"/>
              <a:gd name="connsiteY1228" fmla="*/ 1466850 h 1971675"/>
              <a:gd name="connsiteX1229" fmla="*/ 882650 w 2349500"/>
              <a:gd name="connsiteY1229" fmla="*/ 1470025 h 1971675"/>
              <a:gd name="connsiteX1230" fmla="*/ 885825 w 2349500"/>
              <a:gd name="connsiteY1230" fmla="*/ 1466850 h 1971675"/>
              <a:gd name="connsiteX1231" fmla="*/ 888453 w 2349500"/>
              <a:gd name="connsiteY1231" fmla="*/ 1460281 h 1971675"/>
              <a:gd name="connsiteX1232" fmla="*/ 885825 w 2349500"/>
              <a:gd name="connsiteY1232" fmla="*/ 1457325 h 1971675"/>
              <a:gd name="connsiteX1233" fmla="*/ 860425 w 2349500"/>
              <a:gd name="connsiteY1233" fmla="*/ 1428750 h 1971675"/>
              <a:gd name="connsiteX1234" fmla="*/ 838200 w 2349500"/>
              <a:gd name="connsiteY1234" fmla="*/ 1400175 h 1971675"/>
              <a:gd name="connsiteX1235" fmla="*/ 819150 w 2349500"/>
              <a:gd name="connsiteY1235" fmla="*/ 1374775 h 1971675"/>
              <a:gd name="connsiteX1236" fmla="*/ 806450 w 2349500"/>
              <a:gd name="connsiteY1236" fmla="*/ 1352550 h 1971675"/>
              <a:gd name="connsiteX1237" fmla="*/ 803275 w 2349500"/>
              <a:gd name="connsiteY1237" fmla="*/ 1343025 h 1971675"/>
              <a:gd name="connsiteX1238" fmla="*/ 803275 w 2349500"/>
              <a:gd name="connsiteY1238" fmla="*/ 1333500 h 1971675"/>
              <a:gd name="connsiteX1239" fmla="*/ 809625 w 2349500"/>
              <a:gd name="connsiteY1239" fmla="*/ 1327150 h 1971675"/>
              <a:gd name="connsiteX1240" fmla="*/ 819150 w 2349500"/>
              <a:gd name="connsiteY1240" fmla="*/ 1327150 h 1971675"/>
              <a:gd name="connsiteX1241" fmla="*/ 828675 w 2349500"/>
              <a:gd name="connsiteY1241" fmla="*/ 1327150 h 1971675"/>
              <a:gd name="connsiteX1242" fmla="*/ 828675 w 2349500"/>
              <a:gd name="connsiteY1242" fmla="*/ 1323975 h 1971675"/>
              <a:gd name="connsiteX1243" fmla="*/ 825500 w 2349500"/>
              <a:gd name="connsiteY1243" fmla="*/ 1317625 h 1971675"/>
              <a:gd name="connsiteX1244" fmla="*/ 815975 w 2349500"/>
              <a:gd name="connsiteY1244" fmla="*/ 1311275 h 1971675"/>
              <a:gd name="connsiteX1245" fmla="*/ 803275 w 2349500"/>
              <a:gd name="connsiteY1245" fmla="*/ 1304925 h 1971675"/>
              <a:gd name="connsiteX1246" fmla="*/ 793750 w 2349500"/>
              <a:gd name="connsiteY1246" fmla="*/ 1298575 h 1971675"/>
              <a:gd name="connsiteX1247" fmla="*/ 784225 w 2349500"/>
              <a:gd name="connsiteY1247" fmla="*/ 1289050 h 1971675"/>
              <a:gd name="connsiteX1248" fmla="*/ 777875 w 2349500"/>
              <a:gd name="connsiteY1248" fmla="*/ 1276350 h 1971675"/>
              <a:gd name="connsiteX1249" fmla="*/ 768350 w 2349500"/>
              <a:gd name="connsiteY1249" fmla="*/ 1254125 h 1971675"/>
              <a:gd name="connsiteX1250" fmla="*/ 768350 w 2349500"/>
              <a:gd name="connsiteY1250" fmla="*/ 1228725 h 1971675"/>
              <a:gd name="connsiteX1251" fmla="*/ 771525 w 2349500"/>
              <a:gd name="connsiteY1251" fmla="*/ 1219200 h 1971675"/>
              <a:gd name="connsiteX1252" fmla="*/ 774700 w 2349500"/>
              <a:gd name="connsiteY1252" fmla="*/ 1212850 h 1971675"/>
              <a:gd name="connsiteX1253" fmla="*/ 781050 w 2349500"/>
              <a:gd name="connsiteY1253" fmla="*/ 1216025 h 1971675"/>
              <a:gd name="connsiteX1254" fmla="*/ 787400 w 2349500"/>
              <a:gd name="connsiteY1254" fmla="*/ 1219200 h 1971675"/>
              <a:gd name="connsiteX1255" fmla="*/ 815975 w 2349500"/>
              <a:gd name="connsiteY1255" fmla="*/ 1238250 h 1971675"/>
              <a:gd name="connsiteX1256" fmla="*/ 831850 w 2349500"/>
              <a:gd name="connsiteY1256" fmla="*/ 1247775 h 1971675"/>
              <a:gd name="connsiteX1257" fmla="*/ 841375 w 2349500"/>
              <a:gd name="connsiteY1257" fmla="*/ 1257300 h 1971675"/>
              <a:gd name="connsiteX1258" fmla="*/ 847725 w 2349500"/>
              <a:gd name="connsiteY1258" fmla="*/ 1263650 h 1971675"/>
              <a:gd name="connsiteX1259" fmla="*/ 850900 w 2349500"/>
              <a:gd name="connsiteY1259" fmla="*/ 1263650 h 1971675"/>
              <a:gd name="connsiteX1260" fmla="*/ 854075 w 2349500"/>
              <a:gd name="connsiteY1260" fmla="*/ 1260475 h 1971675"/>
              <a:gd name="connsiteX1261" fmla="*/ 850900 w 2349500"/>
              <a:gd name="connsiteY1261" fmla="*/ 1254125 h 1971675"/>
              <a:gd name="connsiteX1262" fmla="*/ 831850 w 2349500"/>
              <a:gd name="connsiteY1262" fmla="*/ 1225550 h 1971675"/>
              <a:gd name="connsiteX1263" fmla="*/ 819150 w 2349500"/>
              <a:gd name="connsiteY1263" fmla="*/ 1209675 h 1971675"/>
              <a:gd name="connsiteX1264" fmla="*/ 806450 w 2349500"/>
              <a:gd name="connsiteY1264" fmla="*/ 1193800 h 1971675"/>
              <a:gd name="connsiteX1265" fmla="*/ 796925 w 2349500"/>
              <a:gd name="connsiteY1265" fmla="*/ 1181100 h 1971675"/>
              <a:gd name="connsiteX1266" fmla="*/ 787400 w 2349500"/>
              <a:gd name="connsiteY1266" fmla="*/ 1168400 h 1971675"/>
              <a:gd name="connsiteX1267" fmla="*/ 774700 w 2349500"/>
              <a:gd name="connsiteY1267" fmla="*/ 1143000 h 1971675"/>
              <a:gd name="connsiteX1268" fmla="*/ 768350 w 2349500"/>
              <a:gd name="connsiteY1268" fmla="*/ 1117600 h 1971675"/>
              <a:gd name="connsiteX1269" fmla="*/ 771525 w 2349500"/>
              <a:gd name="connsiteY1269" fmla="*/ 1095375 h 1971675"/>
              <a:gd name="connsiteX1270" fmla="*/ 771525 w 2349500"/>
              <a:gd name="connsiteY1270" fmla="*/ 1089025 h 1971675"/>
              <a:gd name="connsiteX1271" fmla="*/ 777875 w 2349500"/>
              <a:gd name="connsiteY1271" fmla="*/ 1085850 h 1971675"/>
              <a:gd name="connsiteX1272" fmla="*/ 781050 w 2349500"/>
              <a:gd name="connsiteY1272" fmla="*/ 1085850 h 1971675"/>
              <a:gd name="connsiteX1273" fmla="*/ 787400 w 2349500"/>
              <a:gd name="connsiteY1273" fmla="*/ 1089025 h 1971675"/>
              <a:gd name="connsiteX1274" fmla="*/ 790575 w 2349500"/>
              <a:gd name="connsiteY1274" fmla="*/ 1092200 h 1971675"/>
              <a:gd name="connsiteX1275" fmla="*/ 790575 w 2349500"/>
              <a:gd name="connsiteY1275" fmla="*/ 1089025 h 1971675"/>
              <a:gd name="connsiteX1276" fmla="*/ 793750 w 2349500"/>
              <a:gd name="connsiteY1276" fmla="*/ 1082675 h 1971675"/>
              <a:gd name="connsiteX1277" fmla="*/ 793750 w 2349500"/>
              <a:gd name="connsiteY1277" fmla="*/ 1069975 h 1971675"/>
              <a:gd name="connsiteX1278" fmla="*/ 796925 w 2349500"/>
              <a:gd name="connsiteY1278" fmla="*/ 1057275 h 1971675"/>
              <a:gd name="connsiteX1279" fmla="*/ 809625 w 2349500"/>
              <a:gd name="connsiteY1279" fmla="*/ 1041400 h 1971675"/>
              <a:gd name="connsiteX1280" fmla="*/ 819150 w 2349500"/>
              <a:gd name="connsiteY1280" fmla="*/ 1031875 h 1971675"/>
              <a:gd name="connsiteX1281" fmla="*/ 828675 w 2349500"/>
              <a:gd name="connsiteY1281" fmla="*/ 1025525 h 1971675"/>
              <a:gd name="connsiteX1282" fmla="*/ 838200 w 2349500"/>
              <a:gd name="connsiteY1282" fmla="*/ 1022350 h 1971675"/>
              <a:gd name="connsiteX1283" fmla="*/ 841375 w 2349500"/>
              <a:gd name="connsiteY1283" fmla="*/ 1022350 h 1971675"/>
              <a:gd name="connsiteX1284" fmla="*/ 844550 w 2349500"/>
              <a:gd name="connsiteY1284" fmla="*/ 1025525 h 1971675"/>
              <a:gd name="connsiteX1285" fmla="*/ 857250 w 2349500"/>
              <a:gd name="connsiteY1285" fmla="*/ 1041400 h 1971675"/>
              <a:gd name="connsiteX1286" fmla="*/ 863600 w 2349500"/>
              <a:gd name="connsiteY1286" fmla="*/ 1050925 h 1971675"/>
              <a:gd name="connsiteX1287" fmla="*/ 863600 w 2349500"/>
              <a:gd name="connsiteY1287" fmla="*/ 1060450 h 1971675"/>
              <a:gd name="connsiteX1288" fmla="*/ 866775 w 2349500"/>
              <a:gd name="connsiteY1288" fmla="*/ 1063625 h 1971675"/>
              <a:gd name="connsiteX1289" fmla="*/ 869950 w 2349500"/>
              <a:gd name="connsiteY1289" fmla="*/ 1063625 h 1971675"/>
              <a:gd name="connsiteX1290" fmla="*/ 869950 w 2349500"/>
              <a:gd name="connsiteY1290" fmla="*/ 1060450 h 1971675"/>
              <a:gd name="connsiteX1291" fmla="*/ 869950 w 2349500"/>
              <a:gd name="connsiteY1291" fmla="*/ 1054100 h 1971675"/>
              <a:gd name="connsiteX1292" fmla="*/ 873125 w 2349500"/>
              <a:gd name="connsiteY1292" fmla="*/ 1022350 h 1971675"/>
              <a:gd name="connsiteX1293" fmla="*/ 876300 w 2349500"/>
              <a:gd name="connsiteY1293" fmla="*/ 1006475 h 1971675"/>
              <a:gd name="connsiteX1294" fmla="*/ 879475 w 2349500"/>
              <a:gd name="connsiteY1294" fmla="*/ 990600 h 1971675"/>
              <a:gd name="connsiteX1295" fmla="*/ 885825 w 2349500"/>
              <a:gd name="connsiteY1295" fmla="*/ 981075 h 1971675"/>
              <a:gd name="connsiteX1296" fmla="*/ 895350 w 2349500"/>
              <a:gd name="connsiteY1296" fmla="*/ 968375 h 1971675"/>
              <a:gd name="connsiteX1297" fmla="*/ 904875 w 2349500"/>
              <a:gd name="connsiteY1297" fmla="*/ 962025 h 1971675"/>
              <a:gd name="connsiteX1298" fmla="*/ 917575 w 2349500"/>
              <a:gd name="connsiteY1298" fmla="*/ 955675 h 1971675"/>
              <a:gd name="connsiteX1299" fmla="*/ 1860550 w 2349500"/>
              <a:gd name="connsiteY1299" fmla="*/ 889000 h 1971675"/>
              <a:gd name="connsiteX1300" fmla="*/ 1876425 w 2349500"/>
              <a:gd name="connsiteY1300" fmla="*/ 889000 h 1971675"/>
              <a:gd name="connsiteX1301" fmla="*/ 1895475 w 2349500"/>
              <a:gd name="connsiteY1301" fmla="*/ 892175 h 1971675"/>
              <a:gd name="connsiteX1302" fmla="*/ 1908175 w 2349500"/>
              <a:gd name="connsiteY1302" fmla="*/ 901700 h 1971675"/>
              <a:gd name="connsiteX1303" fmla="*/ 1920875 w 2349500"/>
              <a:gd name="connsiteY1303" fmla="*/ 911225 h 1971675"/>
              <a:gd name="connsiteX1304" fmla="*/ 1930400 w 2349500"/>
              <a:gd name="connsiteY1304" fmla="*/ 923925 h 1971675"/>
              <a:gd name="connsiteX1305" fmla="*/ 1933575 w 2349500"/>
              <a:gd name="connsiteY1305" fmla="*/ 936625 h 1971675"/>
              <a:gd name="connsiteX1306" fmla="*/ 1936750 w 2349500"/>
              <a:gd name="connsiteY1306" fmla="*/ 949325 h 1971675"/>
              <a:gd name="connsiteX1307" fmla="*/ 1933575 w 2349500"/>
              <a:gd name="connsiteY1307" fmla="*/ 962025 h 1971675"/>
              <a:gd name="connsiteX1308" fmla="*/ 1930400 w 2349500"/>
              <a:gd name="connsiteY1308" fmla="*/ 971550 h 1971675"/>
              <a:gd name="connsiteX1309" fmla="*/ 1933575 w 2349500"/>
              <a:gd name="connsiteY1309" fmla="*/ 974725 h 1971675"/>
              <a:gd name="connsiteX1310" fmla="*/ 1936750 w 2349500"/>
              <a:gd name="connsiteY1310" fmla="*/ 974725 h 1971675"/>
              <a:gd name="connsiteX1311" fmla="*/ 1949450 w 2349500"/>
              <a:gd name="connsiteY1311" fmla="*/ 974725 h 1971675"/>
              <a:gd name="connsiteX1312" fmla="*/ 1955800 w 2349500"/>
              <a:gd name="connsiteY1312" fmla="*/ 977900 h 1971675"/>
              <a:gd name="connsiteX1313" fmla="*/ 1958975 w 2349500"/>
              <a:gd name="connsiteY1313" fmla="*/ 977900 h 1971675"/>
              <a:gd name="connsiteX1314" fmla="*/ 1958975 w 2349500"/>
              <a:gd name="connsiteY1314" fmla="*/ 981075 h 1971675"/>
              <a:gd name="connsiteX1315" fmla="*/ 1955800 w 2349500"/>
              <a:gd name="connsiteY1315" fmla="*/ 990600 h 1971675"/>
              <a:gd name="connsiteX1316" fmla="*/ 1949450 w 2349500"/>
              <a:gd name="connsiteY1316" fmla="*/ 1009650 h 1971675"/>
              <a:gd name="connsiteX1317" fmla="*/ 1943100 w 2349500"/>
              <a:gd name="connsiteY1317" fmla="*/ 1022350 h 1971675"/>
              <a:gd name="connsiteX1318" fmla="*/ 1927225 w 2349500"/>
              <a:gd name="connsiteY1318" fmla="*/ 1035050 h 1971675"/>
              <a:gd name="connsiteX1319" fmla="*/ 1917700 w 2349500"/>
              <a:gd name="connsiteY1319" fmla="*/ 1044575 h 1971675"/>
              <a:gd name="connsiteX1320" fmla="*/ 1905000 w 2349500"/>
              <a:gd name="connsiteY1320" fmla="*/ 1050925 h 1971675"/>
              <a:gd name="connsiteX1321" fmla="*/ 1879600 w 2349500"/>
              <a:gd name="connsiteY1321" fmla="*/ 1057275 h 1971675"/>
              <a:gd name="connsiteX1322" fmla="*/ 1860550 w 2349500"/>
              <a:gd name="connsiteY1322" fmla="*/ 1057275 h 1971675"/>
              <a:gd name="connsiteX1323" fmla="*/ 1841500 w 2349500"/>
              <a:gd name="connsiteY1323" fmla="*/ 1054100 h 1971675"/>
              <a:gd name="connsiteX1324" fmla="*/ 1838325 w 2349500"/>
              <a:gd name="connsiteY1324" fmla="*/ 1054100 h 1971675"/>
              <a:gd name="connsiteX1325" fmla="*/ 1835150 w 2349500"/>
              <a:gd name="connsiteY1325" fmla="*/ 1057275 h 1971675"/>
              <a:gd name="connsiteX1326" fmla="*/ 1835150 w 2349500"/>
              <a:gd name="connsiteY1326" fmla="*/ 1060450 h 1971675"/>
              <a:gd name="connsiteX1327" fmla="*/ 1841500 w 2349500"/>
              <a:gd name="connsiteY1327" fmla="*/ 1066800 h 1971675"/>
              <a:gd name="connsiteX1328" fmla="*/ 1844675 w 2349500"/>
              <a:gd name="connsiteY1328" fmla="*/ 1073150 h 1971675"/>
              <a:gd name="connsiteX1329" fmla="*/ 1851025 w 2349500"/>
              <a:gd name="connsiteY1329" fmla="*/ 1079500 h 1971675"/>
              <a:gd name="connsiteX1330" fmla="*/ 1857375 w 2349500"/>
              <a:gd name="connsiteY1330" fmla="*/ 1098550 h 1971675"/>
              <a:gd name="connsiteX1331" fmla="*/ 1857375 w 2349500"/>
              <a:gd name="connsiteY1331" fmla="*/ 1104900 h 1971675"/>
              <a:gd name="connsiteX1332" fmla="*/ 1857375 w 2349500"/>
              <a:gd name="connsiteY1332" fmla="*/ 1108075 h 1971675"/>
              <a:gd name="connsiteX1333" fmla="*/ 1854200 w 2349500"/>
              <a:gd name="connsiteY1333" fmla="*/ 1114425 h 1971675"/>
              <a:gd name="connsiteX1334" fmla="*/ 1844675 w 2349500"/>
              <a:gd name="connsiteY1334" fmla="*/ 1117600 h 1971675"/>
              <a:gd name="connsiteX1335" fmla="*/ 1828800 w 2349500"/>
              <a:gd name="connsiteY1335" fmla="*/ 1120775 h 1971675"/>
              <a:gd name="connsiteX1336" fmla="*/ 1809750 w 2349500"/>
              <a:gd name="connsiteY1336" fmla="*/ 1120775 h 1971675"/>
              <a:gd name="connsiteX1337" fmla="*/ 1787525 w 2349500"/>
              <a:gd name="connsiteY1337" fmla="*/ 1117600 h 1971675"/>
              <a:gd name="connsiteX1338" fmla="*/ 1781175 w 2349500"/>
              <a:gd name="connsiteY1338" fmla="*/ 1114425 h 1971675"/>
              <a:gd name="connsiteX1339" fmla="*/ 1774825 w 2349500"/>
              <a:gd name="connsiteY1339" fmla="*/ 1108075 h 1971675"/>
              <a:gd name="connsiteX1340" fmla="*/ 1768475 w 2349500"/>
              <a:gd name="connsiteY1340" fmla="*/ 1104900 h 1971675"/>
              <a:gd name="connsiteX1341" fmla="*/ 1765300 w 2349500"/>
              <a:gd name="connsiteY1341" fmla="*/ 1108075 h 1971675"/>
              <a:gd name="connsiteX1342" fmla="*/ 1762125 w 2349500"/>
              <a:gd name="connsiteY1342" fmla="*/ 1111250 h 1971675"/>
              <a:gd name="connsiteX1343" fmla="*/ 1758950 w 2349500"/>
              <a:gd name="connsiteY1343" fmla="*/ 1114425 h 1971675"/>
              <a:gd name="connsiteX1344" fmla="*/ 1749425 w 2349500"/>
              <a:gd name="connsiteY1344" fmla="*/ 1117600 h 1971675"/>
              <a:gd name="connsiteX1345" fmla="*/ 1739900 w 2349500"/>
              <a:gd name="connsiteY1345" fmla="*/ 1117600 h 1971675"/>
              <a:gd name="connsiteX1346" fmla="*/ 1730375 w 2349500"/>
              <a:gd name="connsiteY1346" fmla="*/ 1117600 h 1971675"/>
              <a:gd name="connsiteX1347" fmla="*/ 1717675 w 2349500"/>
              <a:gd name="connsiteY1347" fmla="*/ 1111250 h 1971675"/>
              <a:gd name="connsiteX1348" fmla="*/ 1708150 w 2349500"/>
              <a:gd name="connsiteY1348" fmla="*/ 1101725 h 1971675"/>
              <a:gd name="connsiteX1349" fmla="*/ 1698625 w 2349500"/>
              <a:gd name="connsiteY1349" fmla="*/ 1089025 h 1971675"/>
              <a:gd name="connsiteX1350" fmla="*/ 1685925 w 2349500"/>
              <a:gd name="connsiteY1350" fmla="*/ 1073150 h 1971675"/>
              <a:gd name="connsiteX1351" fmla="*/ 1673225 w 2349500"/>
              <a:gd name="connsiteY1351" fmla="*/ 1054100 h 1971675"/>
              <a:gd name="connsiteX1352" fmla="*/ 1654175 w 2349500"/>
              <a:gd name="connsiteY1352" fmla="*/ 1035050 h 1971675"/>
              <a:gd name="connsiteX1353" fmla="*/ 1635125 w 2349500"/>
              <a:gd name="connsiteY1353" fmla="*/ 1016000 h 1971675"/>
              <a:gd name="connsiteX1354" fmla="*/ 1612900 w 2349500"/>
              <a:gd name="connsiteY1354" fmla="*/ 1003300 h 1971675"/>
              <a:gd name="connsiteX1355" fmla="*/ 1603375 w 2349500"/>
              <a:gd name="connsiteY1355" fmla="*/ 1000125 h 1971675"/>
              <a:gd name="connsiteX1356" fmla="*/ 1609725 w 2349500"/>
              <a:gd name="connsiteY1356" fmla="*/ 1006475 h 1971675"/>
              <a:gd name="connsiteX1357" fmla="*/ 1625600 w 2349500"/>
              <a:gd name="connsiteY1357" fmla="*/ 1016000 h 1971675"/>
              <a:gd name="connsiteX1358" fmla="*/ 1638300 w 2349500"/>
              <a:gd name="connsiteY1358" fmla="*/ 1031875 h 1971675"/>
              <a:gd name="connsiteX1359" fmla="*/ 1670050 w 2349500"/>
              <a:gd name="connsiteY1359" fmla="*/ 1066800 h 1971675"/>
              <a:gd name="connsiteX1360" fmla="*/ 1698625 w 2349500"/>
              <a:gd name="connsiteY1360" fmla="*/ 1101725 h 1971675"/>
              <a:gd name="connsiteX1361" fmla="*/ 1720850 w 2349500"/>
              <a:gd name="connsiteY1361" fmla="*/ 1136650 h 1971675"/>
              <a:gd name="connsiteX1362" fmla="*/ 1755775 w 2349500"/>
              <a:gd name="connsiteY1362" fmla="*/ 1196975 h 1971675"/>
              <a:gd name="connsiteX1363" fmla="*/ 1774825 w 2349500"/>
              <a:gd name="connsiteY1363" fmla="*/ 1228725 h 1971675"/>
              <a:gd name="connsiteX1364" fmla="*/ 1800225 w 2349500"/>
              <a:gd name="connsiteY1364" fmla="*/ 1257300 h 1971675"/>
              <a:gd name="connsiteX1365" fmla="*/ 1803400 w 2349500"/>
              <a:gd name="connsiteY1365" fmla="*/ 1260475 h 1971675"/>
              <a:gd name="connsiteX1366" fmla="*/ 1803400 w 2349500"/>
              <a:gd name="connsiteY1366" fmla="*/ 1250950 h 1971675"/>
              <a:gd name="connsiteX1367" fmla="*/ 1803400 w 2349500"/>
              <a:gd name="connsiteY1367" fmla="*/ 1238250 h 1971675"/>
              <a:gd name="connsiteX1368" fmla="*/ 1806575 w 2349500"/>
              <a:gd name="connsiteY1368" fmla="*/ 1225550 h 1971675"/>
              <a:gd name="connsiteX1369" fmla="*/ 1812925 w 2349500"/>
              <a:gd name="connsiteY1369" fmla="*/ 1216025 h 1971675"/>
              <a:gd name="connsiteX1370" fmla="*/ 1819275 w 2349500"/>
              <a:gd name="connsiteY1370" fmla="*/ 1209675 h 1971675"/>
              <a:gd name="connsiteX1371" fmla="*/ 1828800 w 2349500"/>
              <a:gd name="connsiteY1371" fmla="*/ 1209675 h 1971675"/>
              <a:gd name="connsiteX1372" fmla="*/ 1854200 w 2349500"/>
              <a:gd name="connsiteY1372" fmla="*/ 1209675 h 1971675"/>
              <a:gd name="connsiteX1373" fmla="*/ 1876425 w 2349500"/>
              <a:gd name="connsiteY1373" fmla="*/ 1216025 h 1971675"/>
              <a:gd name="connsiteX1374" fmla="*/ 1892300 w 2349500"/>
              <a:gd name="connsiteY1374" fmla="*/ 1225550 h 1971675"/>
              <a:gd name="connsiteX1375" fmla="*/ 1901825 w 2349500"/>
              <a:gd name="connsiteY1375" fmla="*/ 1231900 h 1971675"/>
              <a:gd name="connsiteX1376" fmla="*/ 1908175 w 2349500"/>
              <a:gd name="connsiteY1376" fmla="*/ 1238250 h 1971675"/>
              <a:gd name="connsiteX1377" fmla="*/ 1908175 w 2349500"/>
              <a:gd name="connsiteY1377" fmla="*/ 1241425 h 1971675"/>
              <a:gd name="connsiteX1378" fmla="*/ 1908175 w 2349500"/>
              <a:gd name="connsiteY1378" fmla="*/ 1247775 h 1971675"/>
              <a:gd name="connsiteX1379" fmla="*/ 1901825 w 2349500"/>
              <a:gd name="connsiteY1379" fmla="*/ 1250950 h 1971675"/>
              <a:gd name="connsiteX1380" fmla="*/ 1898650 w 2349500"/>
              <a:gd name="connsiteY1380" fmla="*/ 1254125 h 1971675"/>
              <a:gd name="connsiteX1381" fmla="*/ 1901825 w 2349500"/>
              <a:gd name="connsiteY1381" fmla="*/ 1260475 h 1971675"/>
              <a:gd name="connsiteX1382" fmla="*/ 1917700 w 2349500"/>
              <a:gd name="connsiteY1382" fmla="*/ 1279525 h 1971675"/>
              <a:gd name="connsiteX1383" fmla="*/ 1927225 w 2349500"/>
              <a:gd name="connsiteY1383" fmla="*/ 1298575 h 1971675"/>
              <a:gd name="connsiteX1384" fmla="*/ 1930400 w 2349500"/>
              <a:gd name="connsiteY1384" fmla="*/ 1304925 h 1971675"/>
              <a:gd name="connsiteX1385" fmla="*/ 1927225 w 2349500"/>
              <a:gd name="connsiteY1385" fmla="*/ 1308100 h 1971675"/>
              <a:gd name="connsiteX1386" fmla="*/ 1924050 w 2349500"/>
              <a:gd name="connsiteY1386" fmla="*/ 1311275 h 1971675"/>
              <a:gd name="connsiteX1387" fmla="*/ 1920875 w 2349500"/>
              <a:gd name="connsiteY1387" fmla="*/ 1314450 h 1971675"/>
              <a:gd name="connsiteX1388" fmla="*/ 1917700 w 2349500"/>
              <a:gd name="connsiteY1388" fmla="*/ 1314450 h 1971675"/>
              <a:gd name="connsiteX1389" fmla="*/ 1917700 w 2349500"/>
              <a:gd name="connsiteY1389" fmla="*/ 1317625 h 1971675"/>
              <a:gd name="connsiteX1390" fmla="*/ 1920875 w 2349500"/>
              <a:gd name="connsiteY1390" fmla="*/ 1327150 h 1971675"/>
              <a:gd name="connsiteX1391" fmla="*/ 1927225 w 2349500"/>
              <a:gd name="connsiteY1391" fmla="*/ 1336675 h 1971675"/>
              <a:gd name="connsiteX1392" fmla="*/ 1930400 w 2349500"/>
              <a:gd name="connsiteY1392" fmla="*/ 1349375 h 1971675"/>
              <a:gd name="connsiteX1393" fmla="*/ 1936750 w 2349500"/>
              <a:gd name="connsiteY1393" fmla="*/ 1358900 h 1971675"/>
              <a:gd name="connsiteX1394" fmla="*/ 1943100 w 2349500"/>
              <a:gd name="connsiteY1394" fmla="*/ 1368425 h 1971675"/>
              <a:gd name="connsiteX1395" fmla="*/ 1955800 w 2349500"/>
              <a:gd name="connsiteY1395" fmla="*/ 1371600 h 1971675"/>
              <a:gd name="connsiteX1396" fmla="*/ 1962150 w 2349500"/>
              <a:gd name="connsiteY1396" fmla="*/ 1371600 h 1971675"/>
              <a:gd name="connsiteX1397" fmla="*/ 1968500 w 2349500"/>
              <a:gd name="connsiteY1397" fmla="*/ 1368425 h 1971675"/>
              <a:gd name="connsiteX1398" fmla="*/ 1974850 w 2349500"/>
              <a:gd name="connsiteY1398" fmla="*/ 1358900 h 1971675"/>
              <a:gd name="connsiteX1399" fmla="*/ 1978025 w 2349500"/>
              <a:gd name="connsiteY1399" fmla="*/ 1352550 h 1971675"/>
              <a:gd name="connsiteX1400" fmla="*/ 1974850 w 2349500"/>
              <a:gd name="connsiteY1400" fmla="*/ 1343025 h 1971675"/>
              <a:gd name="connsiteX1401" fmla="*/ 1968500 w 2349500"/>
              <a:gd name="connsiteY1401" fmla="*/ 1336675 h 1971675"/>
              <a:gd name="connsiteX1402" fmla="*/ 1962150 w 2349500"/>
              <a:gd name="connsiteY1402" fmla="*/ 1330325 h 1971675"/>
              <a:gd name="connsiteX1403" fmla="*/ 1962150 w 2349500"/>
              <a:gd name="connsiteY1403" fmla="*/ 1320800 h 1971675"/>
              <a:gd name="connsiteX1404" fmla="*/ 1962150 w 2349500"/>
              <a:gd name="connsiteY1404" fmla="*/ 1314450 h 1971675"/>
              <a:gd name="connsiteX1405" fmla="*/ 1968500 w 2349500"/>
              <a:gd name="connsiteY1405" fmla="*/ 1308100 h 1971675"/>
              <a:gd name="connsiteX1406" fmla="*/ 1978025 w 2349500"/>
              <a:gd name="connsiteY1406" fmla="*/ 1308100 h 1971675"/>
              <a:gd name="connsiteX1407" fmla="*/ 1987550 w 2349500"/>
              <a:gd name="connsiteY1407" fmla="*/ 1314450 h 1971675"/>
              <a:gd name="connsiteX1408" fmla="*/ 1997075 w 2349500"/>
              <a:gd name="connsiteY1408" fmla="*/ 1327150 h 1971675"/>
              <a:gd name="connsiteX1409" fmla="*/ 2003425 w 2349500"/>
              <a:gd name="connsiteY1409" fmla="*/ 1343025 h 1971675"/>
              <a:gd name="connsiteX1410" fmla="*/ 2003425 w 2349500"/>
              <a:gd name="connsiteY1410" fmla="*/ 1352550 h 1971675"/>
              <a:gd name="connsiteX1411" fmla="*/ 2000250 w 2349500"/>
              <a:gd name="connsiteY1411" fmla="*/ 1358900 h 1971675"/>
              <a:gd name="connsiteX1412" fmla="*/ 1987550 w 2349500"/>
              <a:gd name="connsiteY1412" fmla="*/ 1374775 h 1971675"/>
              <a:gd name="connsiteX1413" fmla="*/ 1971675 w 2349500"/>
              <a:gd name="connsiteY1413" fmla="*/ 1384300 h 1971675"/>
              <a:gd name="connsiteX1414" fmla="*/ 1955800 w 2349500"/>
              <a:gd name="connsiteY1414" fmla="*/ 1387475 h 1971675"/>
              <a:gd name="connsiteX1415" fmla="*/ 1939925 w 2349500"/>
              <a:gd name="connsiteY1415" fmla="*/ 1384300 h 1971675"/>
              <a:gd name="connsiteX1416" fmla="*/ 1924050 w 2349500"/>
              <a:gd name="connsiteY1416" fmla="*/ 1381125 h 1971675"/>
              <a:gd name="connsiteX1417" fmla="*/ 1905000 w 2349500"/>
              <a:gd name="connsiteY1417" fmla="*/ 1374775 h 1971675"/>
              <a:gd name="connsiteX1418" fmla="*/ 1889125 w 2349500"/>
              <a:gd name="connsiteY1418" fmla="*/ 1368425 h 1971675"/>
              <a:gd name="connsiteX1419" fmla="*/ 1870075 w 2349500"/>
              <a:gd name="connsiteY1419" fmla="*/ 1355725 h 1971675"/>
              <a:gd name="connsiteX1420" fmla="*/ 1851025 w 2349500"/>
              <a:gd name="connsiteY1420" fmla="*/ 1343025 h 1971675"/>
              <a:gd name="connsiteX1421" fmla="*/ 1831975 w 2349500"/>
              <a:gd name="connsiteY1421" fmla="*/ 1323975 h 1971675"/>
              <a:gd name="connsiteX1422" fmla="*/ 1812925 w 2349500"/>
              <a:gd name="connsiteY1422" fmla="*/ 1301750 h 1971675"/>
              <a:gd name="connsiteX1423" fmla="*/ 1768475 w 2349500"/>
              <a:gd name="connsiteY1423" fmla="*/ 1247775 h 1971675"/>
              <a:gd name="connsiteX1424" fmla="*/ 1758950 w 2349500"/>
              <a:gd name="connsiteY1424" fmla="*/ 1231900 h 1971675"/>
              <a:gd name="connsiteX1425" fmla="*/ 1749425 w 2349500"/>
              <a:gd name="connsiteY1425" fmla="*/ 1225550 h 1971675"/>
              <a:gd name="connsiteX1426" fmla="*/ 1743075 w 2349500"/>
              <a:gd name="connsiteY1426" fmla="*/ 1225550 h 1971675"/>
              <a:gd name="connsiteX1427" fmla="*/ 1739900 w 2349500"/>
              <a:gd name="connsiteY1427" fmla="*/ 1228725 h 1971675"/>
              <a:gd name="connsiteX1428" fmla="*/ 1739900 w 2349500"/>
              <a:gd name="connsiteY1428" fmla="*/ 1238250 h 1971675"/>
              <a:gd name="connsiteX1429" fmla="*/ 1739900 w 2349500"/>
              <a:gd name="connsiteY1429" fmla="*/ 1247775 h 1971675"/>
              <a:gd name="connsiteX1430" fmla="*/ 1743075 w 2349500"/>
              <a:gd name="connsiteY1430" fmla="*/ 1263650 h 1971675"/>
              <a:gd name="connsiteX1431" fmla="*/ 1746250 w 2349500"/>
              <a:gd name="connsiteY1431" fmla="*/ 1282700 h 1971675"/>
              <a:gd name="connsiteX1432" fmla="*/ 1743075 w 2349500"/>
              <a:gd name="connsiteY1432" fmla="*/ 1327150 h 1971675"/>
              <a:gd name="connsiteX1433" fmla="*/ 1739900 w 2349500"/>
              <a:gd name="connsiteY1433" fmla="*/ 1365250 h 1971675"/>
              <a:gd name="connsiteX1434" fmla="*/ 1733550 w 2349500"/>
              <a:gd name="connsiteY1434" fmla="*/ 1387475 h 1971675"/>
              <a:gd name="connsiteX1435" fmla="*/ 1730375 w 2349500"/>
              <a:gd name="connsiteY1435" fmla="*/ 1397000 h 1971675"/>
              <a:gd name="connsiteX1436" fmla="*/ 1733550 w 2349500"/>
              <a:gd name="connsiteY1436" fmla="*/ 1400175 h 1971675"/>
              <a:gd name="connsiteX1437" fmla="*/ 1739900 w 2349500"/>
              <a:gd name="connsiteY1437" fmla="*/ 1403350 h 1971675"/>
              <a:gd name="connsiteX1438" fmla="*/ 1749425 w 2349500"/>
              <a:gd name="connsiteY1438" fmla="*/ 1403350 h 1971675"/>
              <a:gd name="connsiteX1439" fmla="*/ 1758950 w 2349500"/>
              <a:gd name="connsiteY1439" fmla="*/ 1409700 h 1971675"/>
              <a:gd name="connsiteX1440" fmla="*/ 1765300 w 2349500"/>
              <a:gd name="connsiteY1440" fmla="*/ 1416050 h 1971675"/>
              <a:gd name="connsiteX1441" fmla="*/ 1768475 w 2349500"/>
              <a:gd name="connsiteY1441" fmla="*/ 1428750 h 1971675"/>
              <a:gd name="connsiteX1442" fmla="*/ 1765300 w 2349500"/>
              <a:gd name="connsiteY1442" fmla="*/ 1438275 h 1971675"/>
              <a:gd name="connsiteX1443" fmla="*/ 1762125 w 2349500"/>
              <a:gd name="connsiteY1443" fmla="*/ 1447800 h 1971675"/>
              <a:gd name="connsiteX1444" fmla="*/ 1755775 w 2349500"/>
              <a:gd name="connsiteY1444" fmla="*/ 1457325 h 1971675"/>
              <a:gd name="connsiteX1445" fmla="*/ 1746250 w 2349500"/>
              <a:gd name="connsiteY1445" fmla="*/ 1466850 h 1971675"/>
              <a:gd name="connsiteX1446" fmla="*/ 1736725 w 2349500"/>
              <a:gd name="connsiteY1446" fmla="*/ 1476375 h 1971675"/>
              <a:gd name="connsiteX1447" fmla="*/ 1733550 w 2349500"/>
              <a:gd name="connsiteY1447" fmla="*/ 1485900 h 1971675"/>
              <a:gd name="connsiteX1448" fmla="*/ 1730375 w 2349500"/>
              <a:gd name="connsiteY1448" fmla="*/ 1492250 h 1971675"/>
              <a:gd name="connsiteX1449" fmla="*/ 1733550 w 2349500"/>
              <a:gd name="connsiteY1449" fmla="*/ 1498600 h 1971675"/>
              <a:gd name="connsiteX1450" fmla="*/ 1739900 w 2349500"/>
              <a:gd name="connsiteY1450" fmla="*/ 1501775 h 1971675"/>
              <a:gd name="connsiteX1451" fmla="*/ 1746250 w 2349500"/>
              <a:gd name="connsiteY1451" fmla="*/ 1501775 h 1971675"/>
              <a:gd name="connsiteX1452" fmla="*/ 1758950 w 2349500"/>
              <a:gd name="connsiteY1452" fmla="*/ 1498600 h 1971675"/>
              <a:gd name="connsiteX1453" fmla="*/ 1765300 w 2349500"/>
              <a:gd name="connsiteY1453" fmla="*/ 1498600 h 1971675"/>
              <a:gd name="connsiteX1454" fmla="*/ 1768475 w 2349500"/>
              <a:gd name="connsiteY1454" fmla="*/ 1501775 h 1971675"/>
              <a:gd name="connsiteX1455" fmla="*/ 1768475 w 2349500"/>
              <a:gd name="connsiteY1455" fmla="*/ 1508125 h 1971675"/>
              <a:gd name="connsiteX1456" fmla="*/ 1762125 w 2349500"/>
              <a:gd name="connsiteY1456" fmla="*/ 1514475 h 1971675"/>
              <a:gd name="connsiteX1457" fmla="*/ 1749425 w 2349500"/>
              <a:gd name="connsiteY1457" fmla="*/ 1524000 h 1971675"/>
              <a:gd name="connsiteX1458" fmla="*/ 1733550 w 2349500"/>
              <a:gd name="connsiteY1458" fmla="*/ 1527175 h 1971675"/>
              <a:gd name="connsiteX1459" fmla="*/ 1717675 w 2349500"/>
              <a:gd name="connsiteY1459" fmla="*/ 1520825 h 1971675"/>
              <a:gd name="connsiteX1460" fmla="*/ 1711325 w 2349500"/>
              <a:gd name="connsiteY1460" fmla="*/ 1517650 h 1971675"/>
              <a:gd name="connsiteX1461" fmla="*/ 1708150 w 2349500"/>
              <a:gd name="connsiteY1461" fmla="*/ 1511300 h 1971675"/>
              <a:gd name="connsiteX1462" fmla="*/ 1701800 w 2349500"/>
              <a:gd name="connsiteY1462" fmla="*/ 1489075 h 1971675"/>
              <a:gd name="connsiteX1463" fmla="*/ 1695450 w 2349500"/>
              <a:gd name="connsiteY1463" fmla="*/ 1476375 h 1971675"/>
              <a:gd name="connsiteX1464" fmla="*/ 1689100 w 2349500"/>
              <a:gd name="connsiteY1464" fmla="*/ 1470025 h 1971675"/>
              <a:gd name="connsiteX1465" fmla="*/ 1682750 w 2349500"/>
              <a:gd name="connsiteY1465" fmla="*/ 1466850 h 1971675"/>
              <a:gd name="connsiteX1466" fmla="*/ 1670050 w 2349500"/>
              <a:gd name="connsiteY1466" fmla="*/ 1463675 h 1971675"/>
              <a:gd name="connsiteX1467" fmla="*/ 1657350 w 2349500"/>
              <a:gd name="connsiteY1467" fmla="*/ 1460500 h 1971675"/>
              <a:gd name="connsiteX1468" fmla="*/ 1641475 w 2349500"/>
              <a:gd name="connsiteY1468" fmla="*/ 1463675 h 1971675"/>
              <a:gd name="connsiteX1469" fmla="*/ 1625600 w 2349500"/>
              <a:gd name="connsiteY1469" fmla="*/ 1466850 h 1971675"/>
              <a:gd name="connsiteX1470" fmla="*/ 1609725 w 2349500"/>
              <a:gd name="connsiteY1470" fmla="*/ 1470025 h 1971675"/>
              <a:gd name="connsiteX1471" fmla="*/ 1597025 w 2349500"/>
              <a:gd name="connsiteY1471" fmla="*/ 1466850 h 1971675"/>
              <a:gd name="connsiteX1472" fmla="*/ 1587500 w 2349500"/>
              <a:gd name="connsiteY1472" fmla="*/ 1460500 h 1971675"/>
              <a:gd name="connsiteX1473" fmla="*/ 1581150 w 2349500"/>
              <a:gd name="connsiteY1473" fmla="*/ 1447800 h 1971675"/>
              <a:gd name="connsiteX1474" fmla="*/ 1577975 w 2349500"/>
              <a:gd name="connsiteY1474" fmla="*/ 1441450 h 1971675"/>
              <a:gd name="connsiteX1475" fmla="*/ 1581150 w 2349500"/>
              <a:gd name="connsiteY1475" fmla="*/ 1435100 h 1971675"/>
              <a:gd name="connsiteX1476" fmla="*/ 1584325 w 2349500"/>
              <a:gd name="connsiteY1476" fmla="*/ 1422400 h 1971675"/>
              <a:gd name="connsiteX1477" fmla="*/ 1593850 w 2349500"/>
              <a:gd name="connsiteY1477" fmla="*/ 1412875 h 1971675"/>
              <a:gd name="connsiteX1478" fmla="*/ 1600200 w 2349500"/>
              <a:gd name="connsiteY1478" fmla="*/ 1409700 h 1971675"/>
              <a:gd name="connsiteX1479" fmla="*/ 1606550 w 2349500"/>
              <a:gd name="connsiteY1479" fmla="*/ 1409700 h 1971675"/>
              <a:gd name="connsiteX1480" fmla="*/ 1609725 w 2349500"/>
              <a:gd name="connsiteY1480" fmla="*/ 1409700 h 1971675"/>
              <a:gd name="connsiteX1481" fmla="*/ 1609725 w 2349500"/>
              <a:gd name="connsiteY1481" fmla="*/ 1416050 h 1971675"/>
              <a:gd name="connsiteX1482" fmla="*/ 1606550 w 2349500"/>
              <a:gd name="connsiteY1482" fmla="*/ 1419225 h 1971675"/>
              <a:gd name="connsiteX1483" fmla="*/ 1603375 w 2349500"/>
              <a:gd name="connsiteY1483" fmla="*/ 1425575 h 1971675"/>
              <a:gd name="connsiteX1484" fmla="*/ 1600200 w 2349500"/>
              <a:gd name="connsiteY1484" fmla="*/ 1435100 h 1971675"/>
              <a:gd name="connsiteX1485" fmla="*/ 1600200 w 2349500"/>
              <a:gd name="connsiteY1485" fmla="*/ 1444625 h 1971675"/>
              <a:gd name="connsiteX1486" fmla="*/ 1603375 w 2349500"/>
              <a:gd name="connsiteY1486" fmla="*/ 1447800 h 1971675"/>
              <a:gd name="connsiteX1487" fmla="*/ 1612900 w 2349500"/>
              <a:gd name="connsiteY1487" fmla="*/ 1447800 h 1971675"/>
              <a:gd name="connsiteX1488" fmla="*/ 1619250 w 2349500"/>
              <a:gd name="connsiteY1488" fmla="*/ 1444625 h 1971675"/>
              <a:gd name="connsiteX1489" fmla="*/ 1625600 w 2349500"/>
              <a:gd name="connsiteY1489" fmla="*/ 1435100 h 1971675"/>
              <a:gd name="connsiteX1490" fmla="*/ 1628775 w 2349500"/>
              <a:gd name="connsiteY1490" fmla="*/ 1419225 h 1971675"/>
              <a:gd name="connsiteX1491" fmla="*/ 1631950 w 2349500"/>
              <a:gd name="connsiteY1491" fmla="*/ 1400175 h 1971675"/>
              <a:gd name="connsiteX1492" fmla="*/ 1638300 w 2349500"/>
              <a:gd name="connsiteY1492" fmla="*/ 1387475 h 1971675"/>
              <a:gd name="connsiteX1493" fmla="*/ 1644650 w 2349500"/>
              <a:gd name="connsiteY1493" fmla="*/ 1374775 h 1971675"/>
              <a:gd name="connsiteX1494" fmla="*/ 1651000 w 2349500"/>
              <a:gd name="connsiteY1494" fmla="*/ 1371600 h 1971675"/>
              <a:gd name="connsiteX1495" fmla="*/ 1657350 w 2349500"/>
              <a:gd name="connsiteY1495" fmla="*/ 1371600 h 1971675"/>
              <a:gd name="connsiteX1496" fmla="*/ 1666875 w 2349500"/>
              <a:gd name="connsiteY1496" fmla="*/ 1371600 h 1971675"/>
              <a:gd name="connsiteX1497" fmla="*/ 1676400 w 2349500"/>
              <a:gd name="connsiteY1497" fmla="*/ 1374775 h 1971675"/>
              <a:gd name="connsiteX1498" fmla="*/ 1689100 w 2349500"/>
              <a:gd name="connsiteY1498" fmla="*/ 1381125 h 1971675"/>
              <a:gd name="connsiteX1499" fmla="*/ 1692275 w 2349500"/>
              <a:gd name="connsiteY1499" fmla="*/ 1384300 h 1971675"/>
              <a:gd name="connsiteX1500" fmla="*/ 1695450 w 2349500"/>
              <a:gd name="connsiteY1500" fmla="*/ 1381125 h 1971675"/>
              <a:gd name="connsiteX1501" fmla="*/ 1698625 w 2349500"/>
              <a:gd name="connsiteY1501" fmla="*/ 1371600 h 1971675"/>
              <a:gd name="connsiteX1502" fmla="*/ 1704975 w 2349500"/>
              <a:gd name="connsiteY1502" fmla="*/ 1339850 h 1971675"/>
              <a:gd name="connsiteX1503" fmla="*/ 1704975 w 2349500"/>
              <a:gd name="connsiteY1503" fmla="*/ 1304925 h 1971675"/>
              <a:gd name="connsiteX1504" fmla="*/ 1701800 w 2349500"/>
              <a:gd name="connsiteY1504" fmla="*/ 1270000 h 1971675"/>
              <a:gd name="connsiteX1505" fmla="*/ 1698625 w 2349500"/>
              <a:gd name="connsiteY1505" fmla="*/ 1231900 h 1971675"/>
              <a:gd name="connsiteX1506" fmla="*/ 1689100 w 2349500"/>
              <a:gd name="connsiteY1506" fmla="*/ 1196975 h 1971675"/>
              <a:gd name="connsiteX1507" fmla="*/ 1679575 w 2349500"/>
              <a:gd name="connsiteY1507" fmla="*/ 1162050 h 1971675"/>
              <a:gd name="connsiteX1508" fmla="*/ 1663700 w 2349500"/>
              <a:gd name="connsiteY1508" fmla="*/ 1133475 h 1971675"/>
              <a:gd name="connsiteX1509" fmla="*/ 1647825 w 2349500"/>
              <a:gd name="connsiteY1509" fmla="*/ 1111250 h 1971675"/>
              <a:gd name="connsiteX1510" fmla="*/ 1641475 w 2349500"/>
              <a:gd name="connsiteY1510" fmla="*/ 1108075 h 1971675"/>
              <a:gd name="connsiteX1511" fmla="*/ 1638300 w 2349500"/>
              <a:gd name="connsiteY1511" fmla="*/ 1108075 h 1971675"/>
              <a:gd name="connsiteX1512" fmla="*/ 1638300 w 2349500"/>
              <a:gd name="connsiteY1512" fmla="*/ 1117600 h 1971675"/>
              <a:gd name="connsiteX1513" fmla="*/ 1635125 w 2349500"/>
              <a:gd name="connsiteY1513" fmla="*/ 1136650 h 1971675"/>
              <a:gd name="connsiteX1514" fmla="*/ 1625600 w 2349500"/>
              <a:gd name="connsiteY1514" fmla="*/ 1152525 h 1971675"/>
              <a:gd name="connsiteX1515" fmla="*/ 1619250 w 2349500"/>
              <a:gd name="connsiteY1515" fmla="*/ 1165225 h 1971675"/>
              <a:gd name="connsiteX1516" fmla="*/ 1606550 w 2349500"/>
              <a:gd name="connsiteY1516" fmla="*/ 1177925 h 1971675"/>
              <a:gd name="connsiteX1517" fmla="*/ 1593850 w 2349500"/>
              <a:gd name="connsiteY1517" fmla="*/ 1187450 h 1971675"/>
              <a:gd name="connsiteX1518" fmla="*/ 1581150 w 2349500"/>
              <a:gd name="connsiteY1518" fmla="*/ 1193800 h 1971675"/>
              <a:gd name="connsiteX1519" fmla="*/ 1565275 w 2349500"/>
              <a:gd name="connsiteY1519" fmla="*/ 1193800 h 1971675"/>
              <a:gd name="connsiteX1520" fmla="*/ 1552575 w 2349500"/>
              <a:gd name="connsiteY1520" fmla="*/ 1193800 h 1971675"/>
              <a:gd name="connsiteX1521" fmla="*/ 1546225 w 2349500"/>
              <a:gd name="connsiteY1521" fmla="*/ 1190625 h 1971675"/>
              <a:gd name="connsiteX1522" fmla="*/ 1543050 w 2349500"/>
              <a:gd name="connsiteY1522" fmla="*/ 1187450 h 1971675"/>
              <a:gd name="connsiteX1523" fmla="*/ 1546225 w 2349500"/>
              <a:gd name="connsiteY1523" fmla="*/ 1181100 h 1971675"/>
              <a:gd name="connsiteX1524" fmla="*/ 1558925 w 2349500"/>
              <a:gd name="connsiteY1524" fmla="*/ 1174750 h 1971675"/>
              <a:gd name="connsiteX1525" fmla="*/ 1571625 w 2349500"/>
              <a:gd name="connsiteY1525" fmla="*/ 1168400 h 1971675"/>
              <a:gd name="connsiteX1526" fmla="*/ 1584325 w 2349500"/>
              <a:gd name="connsiteY1526" fmla="*/ 1155700 h 1971675"/>
              <a:gd name="connsiteX1527" fmla="*/ 1590675 w 2349500"/>
              <a:gd name="connsiteY1527" fmla="*/ 1146175 h 1971675"/>
              <a:gd name="connsiteX1528" fmla="*/ 1593850 w 2349500"/>
              <a:gd name="connsiteY1528" fmla="*/ 1136650 h 1971675"/>
              <a:gd name="connsiteX1529" fmla="*/ 1593850 w 2349500"/>
              <a:gd name="connsiteY1529" fmla="*/ 1123950 h 1971675"/>
              <a:gd name="connsiteX1530" fmla="*/ 1593850 w 2349500"/>
              <a:gd name="connsiteY1530" fmla="*/ 1111250 h 1971675"/>
              <a:gd name="connsiteX1531" fmla="*/ 1584325 w 2349500"/>
              <a:gd name="connsiteY1531" fmla="*/ 1085850 h 1971675"/>
              <a:gd name="connsiteX1532" fmla="*/ 1568450 w 2349500"/>
              <a:gd name="connsiteY1532" fmla="*/ 1060450 h 1971675"/>
              <a:gd name="connsiteX1533" fmla="*/ 1558925 w 2349500"/>
              <a:gd name="connsiteY1533" fmla="*/ 1047750 h 1971675"/>
              <a:gd name="connsiteX1534" fmla="*/ 1546225 w 2349500"/>
              <a:gd name="connsiteY1534" fmla="*/ 1035050 h 1971675"/>
              <a:gd name="connsiteX1535" fmla="*/ 1533525 w 2349500"/>
              <a:gd name="connsiteY1535" fmla="*/ 1025525 h 1971675"/>
              <a:gd name="connsiteX1536" fmla="*/ 1517650 w 2349500"/>
              <a:gd name="connsiteY1536" fmla="*/ 1016000 h 1971675"/>
              <a:gd name="connsiteX1537" fmla="*/ 1498600 w 2349500"/>
              <a:gd name="connsiteY1537" fmla="*/ 1009650 h 1971675"/>
              <a:gd name="connsiteX1538" fmla="*/ 1479550 w 2349500"/>
              <a:gd name="connsiteY1538" fmla="*/ 1003300 h 1971675"/>
              <a:gd name="connsiteX1539" fmla="*/ 1460500 w 2349500"/>
              <a:gd name="connsiteY1539" fmla="*/ 1000125 h 1971675"/>
              <a:gd name="connsiteX1540" fmla="*/ 1435100 w 2349500"/>
              <a:gd name="connsiteY1540" fmla="*/ 1000125 h 1971675"/>
              <a:gd name="connsiteX1541" fmla="*/ 1412875 w 2349500"/>
              <a:gd name="connsiteY1541" fmla="*/ 1000125 h 1971675"/>
              <a:gd name="connsiteX1542" fmla="*/ 1384300 w 2349500"/>
              <a:gd name="connsiteY1542" fmla="*/ 1006475 h 1971675"/>
              <a:gd name="connsiteX1543" fmla="*/ 1358900 w 2349500"/>
              <a:gd name="connsiteY1543" fmla="*/ 1016000 h 1971675"/>
              <a:gd name="connsiteX1544" fmla="*/ 1327150 w 2349500"/>
              <a:gd name="connsiteY1544" fmla="*/ 1025525 h 1971675"/>
              <a:gd name="connsiteX1545" fmla="*/ 1323975 w 2349500"/>
              <a:gd name="connsiteY1545" fmla="*/ 1028700 h 1971675"/>
              <a:gd name="connsiteX1546" fmla="*/ 1323975 w 2349500"/>
              <a:gd name="connsiteY1546" fmla="*/ 1031875 h 1971675"/>
              <a:gd name="connsiteX1547" fmla="*/ 1333500 w 2349500"/>
              <a:gd name="connsiteY1547" fmla="*/ 1031875 h 1971675"/>
              <a:gd name="connsiteX1548" fmla="*/ 1349375 w 2349500"/>
              <a:gd name="connsiteY1548" fmla="*/ 1035050 h 1971675"/>
              <a:gd name="connsiteX1549" fmla="*/ 1365250 w 2349500"/>
              <a:gd name="connsiteY1549" fmla="*/ 1044575 h 1971675"/>
              <a:gd name="connsiteX1550" fmla="*/ 1374775 w 2349500"/>
              <a:gd name="connsiteY1550" fmla="*/ 1050925 h 1971675"/>
              <a:gd name="connsiteX1551" fmla="*/ 1381125 w 2349500"/>
              <a:gd name="connsiteY1551" fmla="*/ 1060450 h 1971675"/>
              <a:gd name="connsiteX1552" fmla="*/ 1387475 w 2349500"/>
              <a:gd name="connsiteY1552" fmla="*/ 1069975 h 1971675"/>
              <a:gd name="connsiteX1553" fmla="*/ 1390650 w 2349500"/>
              <a:gd name="connsiteY1553" fmla="*/ 1082675 h 1971675"/>
              <a:gd name="connsiteX1554" fmla="*/ 1393825 w 2349500"/>
              <a:gd name="connsiteY1554" fmla="*/ 1092200 h 1971675"/>
              <a:gd name="connsiteX1555" fmla="*/ 1390650 w 2349500"/>
              <a:gd name="connsiteY1555" fmla="*/ 1101725 h 1971675"/>
              <a:gd name="connsiteX1556" fmla="*/ 1387475 w 2349500"/>
              <a:gd name="connsiteY1556" fmla="*/ 1111250 h 1971675"/>
              <a:gd name="connsiteX1557" fmla="*/ 1381125 w 2349500"/>
              <a:gd name="connsiteY1557" fmla="*/ 1117600 h 1971675"/>
              <a:gd name="connsiteX1558" fmla="*/ 1368425 w 2349500"/>
              <a:gd name="connsiteY1558" fmla="*/ 1127125 h 1971675"/>
              <a:gd name="connsiteX1559" fmla="*/ 1358900 w 2349500"/>
              <a:gd name="connsiteY1559" fmla="*/ 1130300 h 1971675"/>
              <a:gd name="connsiteX1560" fmla="*/ 1352550 w 2349500"/>
              <a:gd name="connsiteY1560" fmla="*/ 1130300 h 1971675"/>
              <a:gd name="connsiteX1561" fmla="*/ 1349375 w 2349500"/>
              <a:gd name="connsiteY1561" fmla="*/ 1127125 h 1971675"/>
              <a:gd name="connsiteX1562" fmla="*/ 1349375 w 2349500"/>
              <a:gd name="connsiteY1562" fmla="*/ 1120775 h 1971675"/>
              <a:gd name="connsiteX1563" fmla="*/ 1355725 w 2349500"/>
              <a:gd name="connsiteY1563" fmla="*/ 1114425 h 1971675"/>
              <a:gd name="connsiteX1564" fmla="*/ 1358900 w 2349500"/>
              <a:gd name="connsiteY1564" fmla="*/ 1111250 h 1971675"/>
              <a:gd name="connsiteX1565" fmla="*/ 1358900 w 2349500"/>
              <a:gd name="connsiteY1565" fmla="*/ 1104900 h 1971675"/>
              <a:gd name="connsiteX1566" fmla="*/ 1358900 w 2349500"/>
              <a:gd name="connsiteY1566" fmla="*/ 1095375 h 1971675"/>
              <a:gd name="connsiteX1567" fmla="*/ 1358900 w 2349500"/>
              <a:gd name="connsiteY1567" fmla="*/ 1089025 h 1971675"/>
              <a:gd name="connsiteX1568" fmla="*/ 1355725 w 2349500"/>
              <a:gd name="connsiteY1568" fmla="*/ 1079500 h 1971675"/>
              <a:gd name="connsiteX1569" fmla="*/ 1346200 w 2349500"/>
              <a:gd name="connsiteY1569" fmla="*/ 1073150 h 1971675"/>
              <a:gd name="connsiteX1570" fmla="*/ 1336675 w 2349500"/>
              <a:gd name="connsiteY1570" fmla="*/ 1066800 h 1971675"/>
              <a:gd name="connsiteX1571" fmla="*/ 1320800 w 2349500"/>
              <a:gd name="connsiteY1571" fmla="*/ 1063625 h 1971675"/>
              <a:gd name="connsiteX1572" fmla="*/ 1301750 w 2349500"/>
              <a:gd name="connsiteY1572" fmla="*/ 1066800 h 1971675"/>
              <a:gd name="connsiteX1573" fmla="*/ 1285875 w 2349500"/>
              <a:gd name="connsiteY1573" fmla="*/ 1073150 h 1971675"/>
              <a:gd name="connsiteX1574" fmla="*/ 1273175 w 2349500"/>
              <a:gd name="connsiteY1574" fmla="*/ 1085850 h 1971675"/>
              <a:gd name="connsiteX1575" fmla="*/ 1260475 w 2349500"/>
              <a:gd name="connsiteY1575" fmla="*/ 1101725 h 1971675"/>
              <a:gd name="connsiteX1576" fmla="*/ 1250950 w 2349500"/>
              <a:gd name="connsiteY1576" fmla="*/ 1117600 h 1971675"/>
              <a:gd name="connsiteX1577" fmla="*/ 1241425 w 2349500"/>
              <a:gd name="connsiteY1577" fmla="*/ 1139825 h 1971675"/>
              <a:gd name="connsiteX1578" fmla="*/ 1238250 w 2349500"/>
              <a:gd name="connsiteY1578" fmla="*/ 1162050 h 1971675"/>
              <a:gd name="connsiteX1579" fmla="*/ 1235075 w 2349500"/>
              <a:gd name="connsiteY1579" fmla="*/ 1184275 h 1971675"/>
              <a:gd name="connsiteX1580" fmla="*/ 1238250 w 2349500"/>
              <a:gd name="connsiteY1580" fmla="*/ 1209675 h 1971675"/>
              <a:gd name="connsiteX1581" fmla="*/ 1247775 w 2349500"/>
              <a:gd name="connsiteY1581" fmla="*/ 1235075 h 1971675"/>
              <a:gd name="connsiteX1582" fmla="*/ 1257300 w 2349500"/>
              <a:gd name="connsiteY1582" fmla="*/ 1260475 h 1971675"/>
              <a:gd name="connsiteX1583" fmla="*/ 1276350 w 2349500"/>
              <a:gd name="connsiteY1583" fmla="*/ 1282700 h 1971675"/>
              <a:gd name="connsiteX1584" fmla="*/ 1295400 w 2349500"/>
              <a:gd name="connsiteY1584" fmla="*/ 1304925 h 1971675"/>
              <a:gd name="connsiteX1585" fmla="*/ 1320800 w 2349500"/>
              <a:gd name="connsiteY1585" fmla="*/ 1320800 h 1971675"/>
              <a:gd name="connsiteX1586" fmla="*/ 1349375 w 2349500"/>
              <a:gd name="connsiteY1586" fmla="*/ 1333500 h 1971675"/>
              <a:gd name="connsiteX1587" fmla="*/ 1365250 w 2349500"/>
              <a:gd name="connsiteY1587" fmla="*/ 1336675 h 1971675"/>
              <a:gd name="connsiteX1588" fmla="*/ 1381125 w 2349500"/>
              <a:gd name="connsiteY1588" fmla="*/ 1336675 h 1971675"/>
              <a:gd name="connsiteX1589" fmla="*/ 1397000 w 2349500"/>
              <a:gd name="connsiteY1589" fmla="*/ 1336675 h 1971675"/>
              <a:gd name="connsiteX1590" fmla="*/ 1409700 w 2349500"/>
              <a:gd name="connsiteY1590" fmla="*/ 1333500 h 1971675"/>
              <a:gd name="connsiteX1591" fmla="*/ 1422400 w 2349500"/>
              <a:gd name="connsiteY1591" fmla="*/ 1330325 h 1971675"/>
              <a:gd name="connsiteX1592" fmla="*/ 1431925 w 2349500"/>
              <a:gd name="connsiteY1592" fmla="*/ 1323975 h 1971675"/>
              <a:gd name="connsiteX1593" fmla="*/ 1447800 w 2349500"/>
              <a:gd name="connsiteY1593" fmla="*/ 1308100 h 1971675"/>
              <a:gd name="connsiteX1594" fmla="*/ 1460500 w 2349500"/>
              <a:gd name="connsiteY1594" fmla="*/ 1292225 h 1971675"/>
              <a:gd name="connsiteX1595" fmla="*/ 1466850 w 2349500"/>
              <a:gd name="connsiteY1595" fmla="*/ 1273175 h 1971675"/>
              <a:gd name="connsiteX1596" fmla="*/ 1466850 w 2349500"/>
              <a:gd name="connsiteY1596" fmla="*/ 1254125 h 1971675"/>
              <a:gd name="connsiteX1597" fmla="*/ 1463675 w 2349500"/>
              <a:gd name="connsiteY1597" fmla="*/ 1238250 h 1971675"/>
              <a:gd name="connsiteX1598" fmla="*/ 1457325 w 2349500"/>
              <a:gd name="connsiteY1598" fmla="*/ 1225550 h 1971675"/>
              <a:gd name="connsiteX1599" fmla="*/ 1454150 w 2349500"/>
              <a:gd name="connsiteY1599" fmla="*/ 1222375 h 1971675"/>
              <a:gd name="connsiteX1600" fmla="*/ 1447800 w 2349500"/>
              <a:gd name="connsiteY1600" fmla="*/ 1222375 h 1971675"/>
              <a:gd name="connsiteX1601" fmla="*/ 1441450 w 2349500"/>
              <a:gd name="connsiteY1601" fmla="*/ 1225550 h 1971675"/>
              <a:gd name="connsiteX1602" fmla="*/ 1438275 w 2349500"/>
              <a:gd name="connsiteY1602" fmla="*/ 1231900 h 1971675"/>
              <a:gd name="connsiteX1603" fmla="*/ 1435100 w 2349500"/>
              <a:gd name="connsiteY1603" fmla="*/ 1238250 h 1971675"/>
              <a:gd name="connsiteX1604" fmla="*/ 1425575 w 2349500"/>
              <a:gd name="connsiteY1604" fmla="*/ 1247775 h 1971675"/>
              <a:gd name="connsiteX1605" fmla="*/ 1409700 w 2349500"/>
              <a:gd name="connsiteY1605" fmla="*/ 1254125 h 1971675"/>
              <a:gd name="connsiteX1606" fmla="*/ 1390650 w 2349500"/>
              <a:gd name="connsiteY1606" fmla="*/ 1257300 h 1971675"/>
              <a:gd name="connsiteX1607" fmla="*/ 1377950 w 2349500"/>
              <a:gd name="connsiteY1607" fmla="*/ 1254125 h 1971675"/>
              <a:gd name="connsiteX1608" fmla="*/ 1368425 w 2349500"/>
              <a:gd name="connsiteY1608" fmla="*/ 1250950 h 1971675"/>
              <a:gd name="connsiteX1609" fmla="*/ 1358900 w 2349500"/>
              <a:gd name="connsiteY1609" fmla="*/ 1247775 h 1971675"/>
              <a:gd name="connsiteX1610" fmla="*/ 1352550 w 2349500"/>
              <a:gd name="connsiteY1610" fmla="*/ 1241425 h 1971675"/>
              <a:gd name="connsiteX1611" fmla="*/ 1346200 w 2349500"/>
              <a:gd name="connsiteY1611" fmla="*/ 1231900 h 1971675"/>
              <a:gd name="connsiteX1612" fmla="*/ 1339850 w 2349500"/>
              <a:gd name="connsiteY1612" fmla="*/ 1222375 h 1971675"/>
              <a:gd name="connsiteX1613" fmla="*/ 1336675 w 2349500"/>
              <a:gd name="connsiteY1613" fmla="*/ 1212850 h 1971675"/>
              <a:gd name="connsiteX1614" fmla="*/ 1336675 w 2349500"/>
              <a:gd name="connsiteY1614" fmla="*/ 1200150 h 1971675"/>
              <a:gd name="connsiteX1615" fmla="*/ 1336675 w 2349500"/>
              <a:gd name="connsiteY1615" fmla="*/ 1187450 h 1971675"/>
              <a:gd name="connsiteX1616" fmla="*/ 1339850 w 2349500"/>
              <a:gd name="connsiteY1616" fmla="*/ 1174750 h 1971675"/>
              <a:gd name="connsiteX1617" fmla="*/ 1346200 w 2349500"/>
              <a:gd name="connsiteY1617" fmla="*/ 1162050 h 1971675"/>
              <a:gd name="connsiteX1618" fmla="*/ 1355725 w 2349500"/>
              <a:gd name="connsiteY1618" fmla="*/ 1152525 h 1971675"/>
              <a:gd name="connsiteX1619" fmla="*/ 1368425 w 2349500"/>
              <a:gd name="connsiteY1619" fmla="*/ 1143000 h 1971675"/>
              <a:gd name="connsiteX1620" fmla="*/ 1381125 w 2349500"/>
              <a:gd name="connsiteY1620" fmla="*/ 1136650 h 1971675"/>
              <a:gd name="connsiteX1621" fmla="*/ 1397000 w 2349500"/>
              <a:gd name="connsiteY1621" fmla="*/ 1130300 h 1971675"/>
              <a:gd name="connsiteX1622" fmla="*/ 1416050 w 2349500"/>
              <a:gd name="connsiteY1622" fmla="*/ 1130300 h 1971675"/>
              <a:gd name="connsiteX1623" fmla="*/ 1435100 w 2349500"/>
              <a:gd name="connsiteY1623" fmla="*/ 1130300 h 1971675"/>
              <a:gd name="connsiteX1624" fmla="*/ 1454150 w 2349500"/>
              <a:gd name="connsiteY1624" fmla="*/ 1136650 h 1971675"/>
              <a:gd name="connsiteX1625" fmla="*/ 1470025 w 2349500"/>
              <a:gd name="connsiteY1625" fmla="*/ 1146175 h 1971675"/>
              <a:gd name="connsiteX1626" fmla="*/ 1485900 w 2349500"/>
              <a:gd name="connsiteY1626" fmla="*/ 1162050 h 1971675"/>
              <a:gd name="connsiteX1627" fmla="*/ 1498600 w 2349500"/>
              <a:gd name="connsiteY1627" fmla="*/ 1177925 h 1971675"/>
              <a:gd name="connsiteX1628" fmla="*/ 1508125 w 2349500"/>
              <a:gd name="connsiteY1628" fmla="*/ 1196975 h 1971675"/>
              <a:gd name="connsiteX1629" fmla="*/ 1514475 w 2349500"/>
              <a:gd name="connsiteY1629" fmla="*/ 1216025 h 1971675"/>
              <a:gd name="connsiteX1630" fmla="*/ 1514475 w 2349500"/>
              <a:gd name="connsiteY1630" fmla="*/ 1238250 h 1971675"/>
              <a:gd name="connsiteX1631" fmla="*/ 1511300 w 2349500"/>
              <a:gd name="connsiteY1631" fmla="*/ 1263650 h 1971675"/>
              <a:gd name="connsiteX1632" fmla="*/ 1504950 w 2349500"/>
              <a:gd name="connsiteY1632" fmla="*/ 1285875 h 1971675"/>
              <a:gd name="connsiteX1633" fmla="*/ 1492250 w 2349500"/>
              <a:gd name="connsiteY1633" fmla="*/ 1308100 h 1971675"/>
              <a:gd name="connsiteX1634" fmla="*/ 1476375 w 2349500"/>
              <a:gd name="connsiteY1634" fmla="*/ 1330325 h 1971675"/>
              <a:gd name="connsiteX1635" fmla="*/ 1454150 w 2349500"/>
              <a:gd name="connsiteY1635" fmla="*/ 1346200 h 1971675"/>
              <a:gd name="connsiteX1636" fmla="*/ 1431925 w 2349500"/>
              <a:gd name="connsiteY1636" fmla="*/ 1358900 h 1971675"/>
              <a:gd name="connsiteX1637" fmla="*/ 1406525 w 2349500"/>
              <a:gd name="connsiteY1637" fmla="*/ 1368425 h 1971675"/>
              <a:gd name="connsiteX1638" fmla="*/ 1377950 w 2349500"/>
              <a:gd name="connsiteY1638" fmla="*/ 1371600 h 1971675"/>
              <a:gd name="connsiteX1639" fmla="*/ 1352550 w 2349500"/>
              <a:gd name="connsiteY1639" fmla="*/ 1371600 h 1971675"/>
              <a:gd name="connsiteX1640" fmla="*/ 1333500 w 2349500"/>
              <a:gd name="connsiteY1640" fmla="*/ 1365250 h 1971675"/>
              <a:gd name="connsiteX1641" fmla="*/ 1311275 w 2349500"/>
              <a:gd name="connsiteY1641" fmla="*/ 1362075 h 1971675"/>
              <a:gd name="connsiteX1642" fmla="*/ 1295400 w 2349500"/>
              <a:gd name="connsiteY1642" fmla="*/ 1352550 h 1971675"/>
              <a:gd name="connsiteX1643" fmla="*/ 1276350 w 2349500"/>
              <a:gd name="connsiteY1643" fmla="*/ 1343025 h 1971675"/>
              <a:gd name="connsiteX1644" fmla="*/ 1263650 w 2349500"/>
              <a:gd name="connsiteY1644" fmla="*/ 1330325 h 1971675"/>
              <a:gd name="connsiteX1645" fmla="*/ 1247775 w 2349500"/>
              <a:gd name="connsiteY1645" fmla="*/ 1317625 h 1971675"/>
              <a:gd name="connsiteX1646" fmla="*/ 1238250 w 2349500"/>
              <a:gd name="connsiteY1646" fmla="*/ 1304925 h 1971675"/>
              <a:gd name="connsiteX1647" fmla="*/ 1216025 w 2349500"/>
              <a:gd name="connsiteY1647" fmla="*/ 1273175 h 1971675"/>
              <a:gd name="connsiteX1648" fmla="*/ 1207558 w 2349500"/>
              <a:gd name="connsiteY1648" fmla="*/ 1249892 h 1971675"/>
              <a:gd name="connsiteX1649" fmla="*/ 1206500 w 2349500"/>
              <a:gd name="connsiteY1649" fmla="*/ 1254125 h 1971675"/>
              <a:gd name="connsiteX1650" fmla="*/ 1209675 w 2349500"/>
              <a:gd name="connsiteY1650" fmla="*/ 1270000 h 1971675"/>
              <a:gd name="connsiteX1651" fmla="*/ 1212850 w 2349500"/>
              <a:gd name="connsiteY1651" fmla="*/ 1279525 h 1971675"/>
              <a:gd name="connsiteX1652" fmla="*/ 1222375 w 2349500"/>
              <a:gd name="connsiteY1652" fmla="*/ 1292225 h 1971675"/>
              <a:gd name="connsiteX1653" fmla="*/ 1231900 w 2349500"/>
              <a:gd name="connsiteY1653" fmla="*/ 1304925 h 1971675"/>
              <a:gd name="connsiteX1654" fmla="*/ 1247775 w 2349500"/>
              <a:gd name="connsiteY1654" fmla="*/ 1320800 h 1971675"/>
              <a:gd name="connsiteX1655" fmla="*/ 1266825 w 2349500"/>
              <a:gd name="connsiteY1655" fmla="*/ 1336675 h 1971675"/>
              <a:gd name="connsiteX1656" fmla="*/ 1282700 w 2349500"/>
              <a:gd name="connsiteY1656" fmla="*/ 1349375 h 1971675"/>
              <a:gd name="connsiteX1657" fmla="*/ 1298575 w 2349500"/>
              <a:gd name="connsiteY1657" fmla="*/ 1358900 h 1971675"/>
              <a:gd name="connsiteX1658" fmla="*/ 1317625 w 2349500"/>
              <a:gd name="connsiteY1658" fmla="*/ 1365250 h 1971675"/>
              <a:gd name="connsiteX1659" fmla="*/ 1336675 w 2349500"/>
              <a:gd name="connsiteY1659" fmla="*/ 1371600 h 1971675"/>
              <a:gd name="connsiteX1660" fmla="*/ 1355725 w 2349500"/>
              <a:gd name="connsiteY1660" fmla="*/ 1374775 h 1971675"/>
              <a:gd name="connsiteX1661" fmla="*/ 1400175 w 2349500"/>
              <a:gd name="connsiteY1661" fmla="*/ 1374775 h 1971675"/>
              <a:gd name="connsiteX1662" fmla="*/ 1377950 w 2349500"/>
              <a:gd name="connsiteY1662" fmla="*/ 1377950 h 1971675"/>
              <a:gd name="connsiteX1663" fmla="*/ 1355725 w 2349500"/>
              <a:gd name="connsiteY1663" fmla="*/ 1377950 h 1971675"/>
              <a:gd name="connsiteX1664" fmla="*/ 1336675 w 2349500"/>
              <a:gd name="connsiteY1664" fmla="*/ 1374775 h 1971675"/>
              <a:gd name="connsiteX1665" fmla="*/ 1314450 w 2349500"/>
              <a:gd name="connsiteY1665" fmla="*/ 1371600 h 1971675"/>
              <a:gd name="connsiteX1666" fmla="*/ 1295400 w 2349500"/>
              <a:gd name="connsiteY1666" fmla="*/ 1365250 h 1971675"/>
              <a:gd name="connsiteX1667" fmla="*/ 1276350 w 2349500"/>
              <a:gd name="connsiteY1667" fmla="*/ 1355725 h 1971675"/>
              <a:gd name="connsiteX1668" fmla="*/ 1238250 w 2349500"/>
              <a:gd name="connsiteY1668" fmla="*/ 1330325 h 1971675"/>
              <a:gd name="connsiteX1669" fmla="*/ 1203325 w 2349500"/>
              <a:gd name="connsiteY1669" fmla="*/ 1301750 h 1971675"/>
              <a:gd name="connsiteX1670" fmla="*/ 1171575 w 2349500"/>
              <a:gd name="connsiteY1670" fmla="*/ 1266825 h 1971675"/>
              <a:gd name="connsiteX1671" fmla="*/ 1139825 w 2349500"/>
              <a:gd name="connsiteY1671" fmla="*/ 1231900 h 1971675"/>
              <a:gd name="connsiteX1672" fmla="*/ 1108075 w 2349500"/>
              <a:gd name="connsiteY1672" fmla="*/ 1193800 h 1971675"/>
              <a:gd name="connsiteX1673" fmla="*/ 1092200 w 2349500"/>
              <a:gd name="connsiteY1673" fmla="*/ 1171575 h 1971675"/>
              <a:gd name="connsiteX1674" fmla="*/ 1073150 w 2349500"/>
              <a:gd name="connsiteY1674" fmla="*/ 1155700 h 1971675"/>
              <a:gd name="connsiteX1675" fmla="*/ 1057275 w 2349500"/>
              <a:gd name="connsiteY1675" fmla="*/ 1139825 h 1971675"/>
              <a:gd name="connsiteX1676" fmla="*/ 1038225 w 2349500"/>
              <a:gd name="connsiteY1676" fmla="*/ 1130300 h 1971675"/>
              <a:gd name="connsiteX1677" fmla="*/ 1025525 w 2349500"/>
              <a:gd name="connsiteY1677" fmla="*/ 1123950 h 1971675"/>
              <a:gd name="connsiteX1678" fmla="*/ 1009650 w 2349500"/>
              <a:gd name="connsiteY1678" fmla="*/ 1123950 h 1971675"/>
              <a:gd name="connsiteX1679" fmla="*/ 996950 w 2349500"/>
              <a:gd name="connsiteY1679" fmla="*/ 1123950 h 1971675"/>
              <a:gd name="connsiteX1680" fmla="*/ 984250 w 2349500"/>
              <a:gd name="connsiteY1680" fmla="*/ 1130300 h 1971675"/>
              <a:gd name="connsiteX1681" fmla="*/ 974725 w 2349500"/>
              <a:gd name="connsiteY1681" fmla="*/ 1136650 h 1971675"/>
              <a:gd name="connsiteX1682" fmla="*/ 968375 w 2349500"/>
              <a:gd name="connsiteY1682" fmla="*/ 1143000 h 1971675"/>
              <a:gd name="connsiteX1683" fmla="*/ 965200 w 2349500"/>
              <a:gd name="connsiteY1683" fmla="*/ 1149350 h 1971675"/>
              <a:gd name="connsiteX1684" fmla="*/ 962025 w 2349500"/>
              <a:gd name="connsiteY1684" fmla="*/ 1158875 h 1971675"/>
              <a:gd name="connsiteX1685" fmla="*/ 965200 w 2349500"/>
              <a:gd name="connsiteY1685" fmla="*/ 1171575 h 1971675"/>
              <a:gd name="connsiteX1686" fmla="*/ 968375 w 2349500"/>
              <a:gd name="connsiteY1686" fmla="*/ 1181100 h 1971675"/>
              <a:gd name="connsiteX1687" fmla="*/ 971550 w 2349500"/>
              <a:gd name="connsiteY1687" fmla="*/ 1187450 h 1971675"/>
              <a:gd name="connsiteX1688" fmla="*/ 968375 w 2349500"/>
              <a:gd name="connsiteY1688" fmla="*/ 1190625 h 1971675"/>
              <a:gd name="connsiteX1689" fmla="*/ 965200 w 2349500"/>
              <a:gd name="connsiteY1689" fmla="*/ 1193800 h 1971675"/>
              <a:gd name="connsiteX1690" fmla="*/ 958850 w 2349500"/>
              <a:gd name="connsiteY1690" fmla="*/ 1193800 h 1971675"/>
              <a:gd name="connsiteX1691" fmla="*/ 949325 w 2349500"/>
              <a:gd name="connsiteY1691" fmla="*/ 1187450 h 1971675"/>
              <a:gd name="connsiteX1692" fmla="*/ 939800 w 2349500"/>
              <a:gd name="connsiteY1692" fmla="*/ 1181100 h 1971675"/>
              <a:gd name="connsiteX1693" fmla="*/ 933450 w 2349500"/>
              <a:gd name="connsiteY1693" fmla="*/ 1171575 h 1971675"/>
              <a:gd name="connsiteX1694" fmla="*/ 927100 w 2349500"/>
              <a:gd name="connsiteY1694" fmla="*/ 1158875 h 1971675"/>
              <a:gd name="connsiteX1695" fmla="*/ 923925 w 2349500"/>
              <a:gd name="connsiteY1695" fmla="*/ 1149350 h 1971675"/>
              <a:gd name="connsiteX1696" fmla="*/ 923925 w 2349500"/>
              <a:gd name="connsiteY1696" fmla="*/ 1136650 h 1971675"/>
              <a:gd name="connsiteX1697" fmla="*/ 930275 w 2349500"/>
              <a:gd name="connsiteY1697" fmla="*/ 1123950 h 1971675"/>
              <a:gd name="connsiteX1698" fmla="*/ 936625 w 2349500"/>
              <a:gd name="connsiteY1698" fmla="*/ 1114425 h 1971675"/>
              <a:gd name="connsiteX1699" fmla="*/ 939800 w 2349500"/>
              <a:gd name="connsiteY1699" fmla="*/ 1104900 h 1971675"/>
              <a:gd name="connsiteX1700" fmla="*/ 939800 w 2349500"/>
              <a:gd name="connsiteY1700" fmla="*/ 1101725 h 1971675"/>
              <a:gd name="connsiteX1701" fmla="*/ 936625 w 2349500"/>
              <a:gd name="connsiteY1701" fmla="*/ 1101725 h 1971675"/>
              <a:gd name="connsiteX1702" fmla="*/ 930275 w 2349500"/>
              <a:gd name="connsiteY1702" fmla="*/ 1095375 h 1971675"/>
              <a:gd name="connsiteX1703" fmla="*/ 930275 w 2349500"/>
              <a:gd name="connsiteY1703" fmla="*/ 1092200 h 1971675"/>
              <a:gd name="connsiteX1704" fmla="*/ 933450 w 2349500"/>
              <a:gd name="connsiteY1704" fmla="*/ 1089025 h 1971675"/>
              <a:gd name="connsiteX1705" fmla="*/ 942975 w 2349500"/>
              <a:gd name="connsiteY1705" fmla="*/ 1082675 h 1971675"/>
              <a:gd name="connsiteX1706" fmla="*/ 952500 w 2349500"/>
              <a:gd name="connsiteY1706" fmla="*/ 1076325 h 1971675"/>
              <a:gd name="connsiteX1707" fmla="*/ 965200 w 2349500"/>
              <a:gd name="connsiteY1707" fmla="*/ 1073150 h 1971675"/>
              <a:gd name="connsiteX1708" fmla="*/ 977900 w 2349500"/>
              <a:gd name="connsiteY1708" fmla="*/ 1073150 h 1971675"/>
              <a:gd name="connsiteX1709" fmla="*/ 990600 w 2349500"/>
              <a:gd name="connsiteY1709" fmla="*/ 1076325 h 1971675"/>
              <a:gd name="connsiteX1710" fmla="*/ 1003300 w 2349500"/>
              <a:gd name="connsiteY1710" fmla="*/ 1079500 h 1971675"/>
              <a:gd name="connsiteX1711" fmla="*/ 1016000 w 2349500"/>
              <a:gd name="connsiteY1711" fmla="*/ 1085850 h 1971675"/>
              <a:gd name="connsiteX1712" fmla="*/ 1028700 w 2349500"/>
              <a:gd name="connsiteY1712" fmla="*/ 1095375 h 1971675"/>
              <a:gd name="connsiteX1713" fmla="*/ 1035050 w 2349500"/>
              <a:gd name="connsiteY1713" fmla="*/ 1101725 h 1971675"/>
              <a:gd name="connsiteX1714" fmla="*/ 1038225 w 2349500"/>
              <a:gd name="connsiteY1714" fmla="*/ 1101725 h 1971675"/>
              <a:gd name="connsiteX1715" fmla="*/ 1038225 w 2349500"/>
              <a:gd name="connsiteY1715" fmla="*/ 1095375 h 1971675"/>
              <a:gd name="connsiteX1716" fmla="*/ 1038225 w 2349500"/>
              <a:gd name="connsiteY1716" fmla="*/ 1089025 h 1971675"/>
              <a:gd name="connsiteX1717" fmla="*/ 1035050 w 2349500"/>
              <a:gd name="connsiteY1717" fmla="*/ 1079500 h 1971675"/>
              <a:gd name="connsiteX1718" fmla="*/ 1035050 w 2349500"/>
              <a:gd name="connsiteY1718" fmla="*/ 1066800 h 1971675"/>
              <a:gd name="connsiteX1719" fmla="*/ 1038225 w 2349500"/>
              <a:gd name="connsiteY1719" fmla="*/ 1047750 h 1971675"/>
              <a:gd name="connsiteX1720" fmla="*/ 1044575 w 2349500"/>
              <a:gd name="connsiteY1720" fmla="*/ 1041400 h 1971675"/>
              <a:gd name="connsiteX1721" fmla="*/ 1047750 w 2349500"/>
              <a:gd name="connsiteY1721" fmla="*/ 1041400 h 1971675"/>
              <a:gd name="connsiteX1722" fmla="*/ 1054100 w 2349500"/>
              <a:gd name="connsiteY1722" fmla="*/ 1041400 h 1971675"/>
              <a:gd name="connsiteX1723" fmla="*/ 1076325 w 2349500"/>
              <a:gd name="connsiteY1723" fmla="*/ 1050925 h 1971675"/>
              <a:gd name="connsiteX1724" fmla="*/ 1089025 w 2349500"/>
              <a:gd name="connsiteY1724" fmla="*/ 1057275 h 1971675"/>
              <a:gd name="connsiteX1725" fmla="*/ 1095375 w 2349500"/>
              <a:gd name="connsiteY1725" fmla="*/ 1066800 h 1971675"/>
              <a:gd name="connsiteX1726" fmla="*/ 1098550 w 2349500"/>
              <a:gd name="connsiteY1726" fmla="*/ 1073150 h 1971675"/>
              <a:gd name="connsiteX1727" fmla="*/ 1101725 w 2349500"/>
              <a:gd name="connsiteY1727" fmla="*/ 1069975 h 1971675"/>
              <a:gd name="connsiteX1728" fmla="*/ 1104900 w 2349500"/>
              <a:gd name="connsiteY1728" fmla="*/ 1066800 h 1971675"/>
              <a:gd name="connsiteX1729" fmla="*/ 1114425 w 2349500"/>
              <a:gd name="connsiteY1729" fmla="*/ 1066800 h 1971675"/>
              <a:gd name="connsiteX1730" fmla="*/ 1120775 w 2349500"/>
              <a:gd name="connsiteY1730" fmla="*/ 1073150 h 1971675"/>
              <a:gd name="connsiteX1731" fmla="*/ 1130300 w 2349500"/>
              <a:gd name="connsiteY1731" fmla="*/ 1079500 h 1971675"/>
              <a:gd name="connsiteX1732" fmla="*/ 1136650 w 2349500"/>
              <a:gd name="connsiteY1732" fmla="*/ 1098550 h 1971675"/>
              <a:gd name="connsiteX1733" fmla="*/ 1139825 w 2349500"/>
              <a:gd name="connsiteY1733" fmla="*/ 1117600 h 1971675"/>
              <a:gd name="connsiteX1734" fmla="*/ 1139825 w 2349500"/>
              <a:gd name="connsiteY1734" fmla="*/ 1139825 h 1971675"/>
              <a:gd name="connsiteX1735" fmla="*/ 1139825 w 2349500"/>
              <a:gd name="connsiteY1735" fmla="*/ 1158875 h 1971675"/>
              <a:gd name="connsiteX1736" fmla="*/ 1139825 w 2349500"/>
              <a:gd name="connsiteY1736" fmla="*/ 1174750 h 1971675"/>
              <a:gd name="connsiteX1737" fmla="*/ 1143000 w 2349500"/>
              <a:gd name="connsiteY1737" fmla="*/ 1203325 h 1971675"/>
              <a:gd name="connsiteX1738" fmla="*/ 1146175 w 2349500"/>
              <a:gd name="connsiteY1738" fmla="*/ 1209675 h 1971675"/>
              <a:gd name="connsiteX1739" fmla="*/ 1149350 w 2349500"/>
              <a:gd name="connsiteY1739" fmla="*/ 1212850 h 1971675"/>
              <a:gd name="connsiteX1740" fmla="*/ 1152525 w 2349500"/>
              <a:gd name="connsiteY1740" fmla="*/ 1212850 h 1971675"/>
              <a:gd name="connsiteX1741" fmla="*/ 1152525 w 2349500"/>
              <a:gd name="connsiteY1741" fmla="*/ 1206500 h 1971675"/>
              <a:gd name="connsiteX1742" fmla="*/ 1155700 w 2349500"/>
              <a:gd name="connsiteY1742" fmla="*/ 1196975 h 1971675"/>
              <a:gd name="connsiteX1743" fmla="*/ 1162050 w 2349500"/>
              <a:gd name="connsiteY1743" fmla="*/ 1184275 h 1971675"/>
              <a:gd name="connsiteX1744" fmla="*/ 1168400 w 2349500"/>
              <a:gd name="connsiteY1744" fmla="*/ 1181100 h 1971675"/>
              <a:gd name="connsiteX1745" fmla="*/ 1171575 w 2349500"/>
              <a:gd name="connsiteY1745" fmla="*/ 1177925 h 1971675"/>
              <a:gd name="connsiteX1746" fmla="*/ 1181100 w 2349500"/>
              <a:gd name="connsiteY1746" fmla="*/ 1181100 h 1971675"/>
              <a:gd name="connsiteX1747" fmla="*/ 1190625 w 2349500"/>
              <a:gd name="connsiteY1747" fmla="*/ 1187450 h 1971675"/>
              <a:gd name="connsiteX1748" fmla="*/ 1192213 w 2349500"/>
              <a:gd name="connsiteY1748" fmla="*/ 1189038 h 1971675"/>
              <a:gd name="connsiteX1749" fmla="*/ 1190625 w 2349500"/>
              <a:gd name="connsiteY1749" fmla="*/ 1171575 h 1971675"/>
              <a:gd name="connsiteX1750" fmla="*/ 1187450 w 2349500"/>
              <a:gd name="connsiteY1750" fmla="*/ 1120775 h 1971675"/>
              <a:gd name="connsiteX1751" fmla="*/ 1187450 w 2349500"/>
              <a:gd name="connsiteY1751" fmla="*/ 1069975 h 1971675"/>
              <a:gd name="connsiteX1752" fmla="*/ 1184275 w 2349500"/>
              <a:gd name="connsiteY1752" fmla="*/ 1025525 h 1971675"/>
              <a:gd name="connsiteX1753" fmla="*/ 1181100 w 2349500"/>
              <a:gd name="connsiteY1753" fmla="*/ 1009650 h 1971675"/>
              <a:gd name="connsiteX1754" fmla="*/ 1177925 w 2349500"/>
              <a:gd name="connsiteY1754" fmla="*/ 1003300 h 1971675"/>
              <a:gd name="connsiteX1755" fmla="*/ 1171575 w 2349500"/>
              <a:gd name="connsiteY1755" fmla="*/ 996950 h 1971675"/>
              <a:gd name="connsiteX1756" fmla="*/ 1165225 w 2349500"/>
              <a:gd name="connsiteY1756" fmla="*/ 996950 h 1971675"/>
              <a:gd name="connsiteX1757" fmla="*/ 1152525 w 2349500"/>
              <a:gd name="connsiteY1757" fmla="*/ 1000125 h 1971675"/>
              <a:gd name="connsiteX1758" fmla="*/ 1146175 w 2349500"/>
              <a:gd name="connsiteY1758" fmla="*/ 1009650 h 1971675"/>
              <a:gd name="connsiteX1759" fmla="*/ 1143000 w 2349500"/>
              <a:gd name="connsiteY1759" fmla="*/ 1012825 h 1971675"/>
              <a:gd name="connsiteX1760" fmla="*/ 1143000 w 2349500"/>
              <a:gd name="connsiteY1760" fmla="*/ 1019175 h 1971675"/>
              <a:gd name="connsiteX1761" fmla="*/ 1143000 w 2349500"/>
              <a:gd name="connsiteY1761" fmla="*/ 1025525 h 1971675"/>
              <a:gd name="connsiteX1762" fmla="*/ 1139825 w 2349500"/>
              <a:gd name="connsiteY1762" fmla="*/ 1028700 h 1971675"/>
              <a:gd name="connsiteX1763" fmla="*/ 1130300 w 2349500"/>
              <a:gd name="connsiteY1763" fmla="*/ 1028700 h 1971675"/>
              <a:gd name="connsiteX1764" fmla="*/ 1123950 w 2349500"/>
              <a:gd name="connsiteY1764" fmla="*/ 1022350 h 1971675"/>
              <a:gd name="connsiteX1765" fmla="*/ 1117600 w 2349500"/>
              <a:gd name="connsiteY1765" fmla="*/ 1016000 h 1971675"/>
              <a:gd name="connsiteX1766" fmla="*/ 1114425 w 2349500"/>
              <a:gd name="connsiteY1766" fmla="*/ 1006475 h 1971675"/>
              <a:gd name="connsiteX1767" fmla="*/ 1114425 w 2349500"/>
              <a:gd name="connsiteY1767" fmla="*/ 993775 h 1971675"/>
              <a:gd name="connsiteX1768" fmla="*/ 1114425 w 2349500"/>
              <a:gd name="connsiteY1768" fmla="*/ 981075 h 1971675"/>
              <a:gd name="connsiteX1769" fmla="*/ 1120775 w 2349500"/>
              <a:gd name="connsiteY1769" fmla="*/ 968375 h 1971675"/>
              <a:gd name="connsiteX1770" fmla="*/ 1127125 w 2349500"/>
              <a:gd name="connsiteY1770" fmla="*/ 958850 h 1971675"/>
              <a:gd name="connsiteX1771" fmla="*/ 1136650 w 2349500"/>
              <a:gd name="connsiteY1771" fmla="*/ 952500 h 1971675"/>
              <a:gd name="connsiteX1772" fmla="*/ 1152525 w 2349500"/>
              <a:gd name="connsiteY1772" fmla="*/ 949325 h 1971675"/>
              <a:gd name="connsiteX1773" fmla="*/ 1171575 w 2349500"/>
              <a:gd name="connsiteY1773" fmla="*/ 952500 h 1971675"/>
              <a:gd name="connsiteX1774" fmla="*/ 1187450 w 2349500"/>
              <a:gd name="connsiteY1774" fmla="*/ 962025 h 1971675"/>
              <a:gd name="connsiteX1775" fmla="*/ 1196975 w 2349500"/>
              <a:gd name="connsiteY1775" fmla="*/ 974725 h 1971675"/>
              <a:gd name="connsiteX1776" fmla="*/ 1203325 w 2349500"/>
              <a:gd name="connsiteY1776" fmla="*/ 990600 h 1971675"/>
              <a:gd name="connsiteX1777" fmla="*/ 1206500 w 2349500"/>
              <a:gd name="connsiteY1777" fmla="*/ 1009650 h 1971675"/>
              <a:gd name="connsiteX1778" fmla="*/ 1206500 w 2349500"/>
              <a:gd name="connsiteY1778" fmla="*/ 1025525 h 1971675"/>
              <a:gd name="connsiteX1779" fmla="*/ 1203325 w 2349500"/>
              <a:gd name="connsiteY1779" fmla="*/ 1060450 h 1971675"/>
              <a:gd name="connsiteX1780" fmla="*/ 1200150 w 2349500"/>
              <a:gd name="connsiteY1780" fmla="*/ 1089025 h 1971675"/>
              <a:gd name="connsiteX1781" fmla="*/ 1200150 w 2349500"/>
              <a:gd name="connsiteY1781" fmla="*/ 1108075 h 1971675"/>
              <a:gd name="connsiteX1782" fmla="*/ 1200150 w 2349500"/>
              <a:gd name="connsiteY1782" fmla="*/ 1114425 h 1971675"/>
              <a:gd name="connsiteX1783" fmla="*/ 1206500 w 2349500"/>
              <a:gd name="connsiteY1783" fmla="*/ 1104900 h 1971675"/>
              <a:gd name="connsiteX1784" fmla="*/ 1216025 w 2349500"/>
              <a:gd name="connsiteY1784" fmla="*/ 1076325 h 1971675"/>
              <a:gd name="connsiteX1785" fmla="*/ 1231900 w 2349500"/>
              <a:gd name="connsiteY1785" fmla="*/ 1047750 h 1971675"/>
              <a:gd name="connsiteX1786" fmla="*/ 1254125 w 2349500"/>
              <a:gd name="connsiteY1786" fmla="*/ 1022350 h 1971675"/>
              <a:gd name="connsiteX1787" fmla="*/ 1282700 w 2349500"/>
              <a:gd name="connsiteY1787" fmla="*/ 996950 h 1971675"/>
              <a:gd name="connsiteX1788" fmla="*/ 1311275 w 2349500"/>
              <a:gd name="connsiteY1788" fmla="*/ 977900 h 1971675"/>
              <a:gd name="connsiteX1789" fmla="*/ 1346200 w 2349500"/>
              <a:gd name="connsiteY1789" fmla="*/ 962025 h 1971675"/>
              <a:gd name="connsiteX1790" fmla="*/ 1384300 w 2349500"/>
              <a:gd name="connsiteY1790" fmla="*/ 952500 h 1971675"/>
              <a:gd name="connsiteX1791" fmla="*/ 1425575 w 2349500"/>
              <a:gd name="connsiteY1791" fmla="*/ 949325 h 1971675"/>
              <a:gd name="connsiteX1792" fmla="*/ 1457325 w 2349500"/>
              <a:gd name="connsiteY1792" fmla="*/ 949325 h 1971675"/>
              <a:gd name="connsiteX1793" fmla="*/ 1492250 w 2349500"/>
              <a:gd name="connsiteY1793" fmla="*/ 952500 h 1971675"/>
              <a:gd name="connsiteX1794" fmla="*/ 1562100 w 2349500"/>
              <a:gd name="connsiteY1794" fmla="*/ 968375 h 1971675"/>
              <a:gd name="connsiteX1795" fmla="*/ 1631950 w 2349500"/>
              <a:gd name="connsiteY1795" fmla="*/ 987425 h 1971675"/>
              <a:gd name="connsiteX1796" fmla="*/ 1695450 w 2349500"/>
              <a:gd name="connsiteY1796" fmla="*/ 1006475 h 1971675"/>
              <a:gd name="connsiteX1797" fmla="*/ 1730375 w 2349500"/>
              <a:gd name="connsiteY1797" fmla="*/ 1016000 h 1971675"/>
              <a:gd name="connsiteX1798" fmla="*/ 1765300 w 2349500"/>
              <a:gd name="connsiteY1798" fmla="*/ 1025525 h 1971675"/>
              <a:gd name="connsiteX1799" fmla="*/ 1800225 w 2349500"/>
              <a:gd name="connsiteY1799" fmla="*/ 1025525 h 1971675"/>
              <a:gd name="connsiteX1800" fmla="*/ 1828800 w 2349500"/>
              <a:gd name="connsiteY1800" fmla="*/ 1025525 h 1971675"/>
              <a:gd name="connsiteX1801" fmla="*/ 1854200 w 2349500"/>
              <a:gd name="connsiteY1801" fmla="*/ 1019175 h 1971675"/>
              <a:gd name="connsiteX1802" fmla="*/ 1876425 w 2349500"/>
              <a:gd name="connsiteY1802" fmla="*/ 1006475 h 1971675"/>
              <a:gd name="connsiteX1803" fmla="*/ 1892300 w 2349500"/>
              <a:gd name="connsiteY1803" fmla="*/ 990600 h 1971675"/>
              <a:gd name="connsiteX1804" fmla="*/ 1898650 w 2349500"/>
              <a:gd name="connsiteY1804" fmla="*/ 981075 h 1971675"/>
              <a:gd name="connsiteX1805" fmla="*/ 1905000 w 2349500"/>
              <a:gd name="connsiteY1805" fmla="*/ 968375 h 1971675"/>
              <a:gd name="connsiteX1806" fmla="*/ 1908175 w 2349500"/>
              <a:gd name="connsiteY1806" fmla="*/ 955675 h 1971675"/>
              <a:gd name="connsiteX1807" fmla="*/ 1905000 w 2349500"/>
              <a:gd name="connsiteY1807" fmla="*/ 946150 h 1971675"/>
              <a:gd name="connsiteX1808" fmla="*/ 1901825 w 2349500"/>
              <a:gd name="connsiteY1808" fmla="*/ 933450 h 1971675"/>
              <a:gd name="connsiteX1809" fmla="*/ 1892300 w 2349500"/>
              <a:gd name="connsiteY1809" fmla="*/ 920750 h 1971675"/>
              <a:gd name="connsiteX1810" fmla="*/ 1885950 w 2349500"/>
              <a:gd name="connsiteY1810" fmla="*/ 911225 h 1971675"/>
              <a:gd name="connsiteX1811" fmla="*/ 1876425 w 2349500"/>
              <a:gd name="connsiteY1811" fmla="*/ 904875 h 1971675"/>
              <a:gd name="connsiteX1812" fmla="*/ 1866900 w 2349500"/>
              <a:gd name="connsiteY1812" fmla="*/ 901700 h 1971675"/>
              <a:gd name="connsiteX1813" fmla="*/ 1857375 w 2349500"/>
              <a:gd name="connsiteY1813" fmla="*/ 898525 h 1971675"/>
              <a:gd name="connsiteX1814" fmla="*/ 1851025 w 2349500"/>
              <a:gd name="connsiteY1814" fmla="*/ 898525 h 1971675"/>
              <a:gd name="connsiteX1815" fmla="*/ 1847850 w 2349500"/>
              <a:gd name="connsiteY1815" fmla="*/ 895350 h 1971675"/>
              <a:gd name="connsiteX1816" fmla="*/ 1851025 w 2349500"/>
              <a:gd name="connsiteY1816" fmla="*/ 892175 h 1971675"/>
              <a:gd name="connsiteX1817" fmla="*/ 441325 w 2349500"/>
              <a:gd name="connsiteY1817" fmla="*/ 873125 h 1971675"/>
              <a:gd name="connsiteX1818" fmla="*/ 457200 w 2349500"/>
              <a:gd name="connsiteY1818" fmla="*/ 873125 h 1971675"/>
              <a:gd name="connsiteX1819" fmla="*/ 485775 w 2349500"/>
              <a:gd name="connsiteY1819" fmla="*/ 876300 h 1971675"/>
              <a:gd name="connsiteX1820" fmla="*/ 508000 w 2349500"/>
              <a:gd name="connsiteY1820" fmla="*/ 882650 h 1971675"/>
              <a:gd name="connsiteX1821" fmla="*/ 527050 w 2349500"/>
              <a:gd name="connsiteY1821" fmla="*/ 898525 h 1971675"/>
              <a:gd name="connsiteX1822" fmla="*/ 546100 w 2349500"/>
              <a:gd name="connsiteY1822" fmla="*/ 917575 h 1971675"/>
              <a:gd name="connsiteX1823" fmla="*/ 561975 w 2349500"/>
              <a:gd name="connsiteY1823" fmla="*/ 942975 h 1971675"/>
              <a:gd name="connsiteX1824" fmla="*/ 574675 w 2349500"/>
              <a:gd name="connsiteY1824" fmla="*/ 974725 h 1971675"/>
              <a:gd name="connsiteX1825" fmla="*/ 587375 w 2349500"/>
              <a:gd name="connsiteY1825" fmla="*/ 1016000 h 1971675"/>
              <a:gd name="connsiteX1826" fmla="*/ 590550 w 2349500"/>
              <a:gd name="connsiteY1826" fmla="*/ 1028700 h 1971675"/>
              <a:gd name="connsiteX1827" fmla="*/ 596900 w 2349500"/>
              <a:gd name="connsiteY1827" fmla="*/ 1031875 h 1971675"/>
              <a:gd name="connsiteX1828" fmla="*/ 600075 w 2349500"/>
              <a:gd name="connsiteY1828" fmla="*/ 1031875 h 1971675"/>
              <a:gd name="connsiteX1829" fmla="*/ 603250 w 2349500"/>
              <a:gd name="connsiteY1829" fmla="*/ 1031875 h 1971675"/>
              <a:gd name="connsiteX1830" fmla="*/ 609600 w 2349500"/>
              <a:gd name="connsiteY1830" fmla="*/ 1016000 h 1971675"/>
              <a:gd name="connsiteX1831" fmla="*/ 619125 w 2349500"/>
              <a:gd name="connsiteY1831" fmla="*/ 1057275 h 1971675"/>
              <a:gd name="connsiteX1832" fmla="*/ 612775 w 2349500"/>
              <a:gd name="connsiteY1832" fmla="*/ 1066800 h 1971675"/>
              <a:gd name="connsiteX1833" fmla="*/ 603250 w 2349500"/>
              <a:gd name="connsiteY1833" fmla="*/ 1073150 h 1971675"/>
              <a:gd name="connsiteX1834" fmla="*/ 596900 w 2349500"/>
              <a:gd name="connsiteY1834" fmla="*/ 1073150 h 1971675"/>
              <a:gd name="connsiteX1835" fmla="*/ 587375 w 2349500"/>
              <a:gd name="connsiteY1835" fmla="*/ 1073150 h 1971675"/>
              <a:gd name="connsiteX1836" fmla="*/ 581025 w 2349500"/>
              <a:gd name="connsiteY1836" fmla="*/ 1066800 h 1971675"/>
              <a:gd name="connsiteX1837" fmla="*/ 574675 w 2349500"/>
              <a:gd name="connsiteY1837" fmla="*/ 1057275 h 1971675"/>
              <a:gd name="connsiteX1838" fmla="*/ 571500 w 2349500"/>
              <a:gd name="connsiteY1838" fmla="*/ 1028700 h 1971675"/>
              <a:gd name="connsiteX1839" fmla="*/ 568325 w 2349500"/>
              <a:gd name="connsiteY1839" fmla="*/ 1006475 h 1971675"/>
              <a:gd name="connsiteX1840" fmla="*/ 561975 w 2349500"/>
              <a:gd name="connsiteY1840" fmla="*/ 974725 h 1971675"/>
              <a:gd name="connsiteX1841" fmla="*/ 549275 w 2349500"/>
              <a:gd name="connsiteY1841" fmla="*/ 942975 h 1971675"/>
              <a:gd name="connsiteX1842" fmla="*/ 539750 w 2349500"/>
              <a:gd name="connsiteY1842" fmla="*/ 930275 h 1971675"/>
              <a:gd name="connsiteX1843" fmla="*/ 530225 w 2349500"/>
              <a:gd name="connsiteY1843" fmla="*/ 923925 h 1971675"/>
              <a:gd name="connsiteX1844" fmla="*/ 520700 w 2349500"/>
              <a:gd name="connsiteY1844" fmla="*/ 917575 h 1971675"/>
              <a:gd name="connsiteX1845" fmla="*/ 511175 w 2349500"/>
              <a:gd name="connsiteY1845" fmla="*/ 917575 h 1971675"/>
              <a:gd name="connsiteX1846" fmla="*/ 501650 w 2349500"/>
              <a:gd name="connsiteY1846" fmla="*/ 917575 h 1971675"/>
              <a:gd name="connsiteX1847" fmla="*/ 488950 w 2349500"/>
              <a:gd name="connsiteY1847" fmla="*/ 920750 h 1971675"/>
              <a:gd name="connsiteX1848" fmla="*/ 476250 w 2349500"/>
              <a:gd name="connsiteY1848" fmla="*/ 923925 h 1971675"/>
              <a:gd name="connsiteX1849" fmla="*/ 466725 w 2349500"/>
              <a:gd name="connsiteY1849" fmla="*/ 920750 h 1971675"/>
              <a:gd name="connsiteX1850" fmla="*/ 454025 w 2349500"/>
              <a:gd name="connsiteY1850" fmla="*/ 917575 h 1971675"/>
              <a:gd name="connsiteX1851" fmla="*/ 444500 w 2349500"/>
              <a:gd name="connsiteY1851" fmla="*/ 911225 h 1971675"/>
              <a:gd name="connsiteX1852" fmla="*/ 438150 w 2349500"/>
              <a:gd name="connsiteY1852" fmla="*/ 904875 h 1971675"/>
              <a:gd name="connsiteX1853" fmla="*/ 431800 w 2349500"/>
              <a:gd name="connsiteY1853" fmla="*/ 904875 h 1971675"/>
              <a:gd name="connsiteX1854" fmla="*/ 428625 w 2349500"/>
              <a:gd name="connsiteY1854" fmla="*/ 904875 h 1971675"/>
              <a:gd name="connsiteX1855" fmla="*/ 422275 w 2349500"/>
              <a:gd name="connsiteY1855" fmla="*/ 908050 h 1971675"/>
              <a:gd name="connsiteX1856" fmla="*/ 415925 w 2349500"/>
              <a:gd name="connsiteY1856" fmla="*/ 914400 h 1971675"/>
              <a:gd name="connsiteX1857" fmla="*/ 412750 w 2349500"/>
              <a:gd name="connsiteY1857" fmla="*/ 923925 h 1971675"/>
              <a:gd name="connsiteX1858" fmla="*/ 412750 w 2349500"/>
              <a:gd name="connsiteY1858" fmla="*/ 930275 h 1971675"/>
              <a:gd name="connsiteX1859" fmla="*/ 406400 w 2349500"/>
              <a:gd name="connsiteY1859" fmla="*/ 933450 h 1971675"/>
              <a:gd name="connsiteX1860" fmla="*/ 403225 w 2349500"/>
              <a:gd name="connsiteY1860" fmla="*/ 933450 h 1971675"/>
              <a:gd name="connsiteX1861" fmla="*/ 403225 w 2349500"/>
              <a:gd name="connsiteY1861" fmla="*/ 927100 h 1971675"/>
              <a:gd name="connsiteX1862" fmla="*/ 406400 w 2349500"/>
              <a:gd name="connsiteY1862" fmla="*/ 911225 h 1971675"/>
              <a:gd name="connsiteX1863" fmla="*/ 412750 w 2349500"/>
              <a:gd name="connsiteY1863" fmla="*/ 892175 h 1971675"/>
              <a:gd name="connsiteX1864" fmla="*/ 422275 w 2349500"/>
              <a:gd name="connsiteY1864" fmla="*/ 885825 h 1971675"/>
              <a:gd name="connsiteX1865" fmla="*/ 431800 w 2349500"/>
              <a:gd name="connsiteY1865" fmla="*/ 879475 h 1971675"/>
              <a:gd name="connsiteX1866" fmla="*/ 184150 w 2349500"/>
              <a:gd name="connsiteY1866" fmla="*/ 815975 h 1971675"/>
              <a:gd name="connsiteX1867" fmla="*/ 206375 w 2349500"/>
              <a:gd name="connsiteY1867" fmla="*/ 815975 h 1971675"/>
              <a:gd name="connsiteX1868" fmla="*/ 219075 w 2349500"/>
              <a:gd name="connsiteY1868" fmla="*/ 822325 h 1971675"/>
              <a:gd name="connsiteX1869" fmla="*/ 231775 w 2349500"/>
              <a:gd name="connsiteY1869" fmla="*/ 825500 h 1971675"/>
              <a:gd name="connsiteX1870" fmla="*/ 247650 w 2349500"/>
              <a:gd name="connsiteY1870" fmla="*/ 835025 h 1971675"/>
              <a:gd name="connsiteX1871" fmla="*/ 260350 w 2349500"/>
              <a:gd name="connsiteY1871" fmla="*/ 847725 h 1971675"/>
              <a:gd name="connsiteX1872" fmla="*/ 285750 w 2349500"/>
              <a:gd name="connsiteY1872" fmla="*/ 879475 h 1971675"/>
              <a:gd name="connsiteX1873" fmla="*/ 304800 w 2349500"/>
              <a:gd name="connsiteY1873" fmla="*/ 911225 h 1971675"/>
              <a:gd name="connsiteX1874" fmla="*/ 314325 w 2349500"/>
              <a:gd name="connsiteY1874" fmla="*/ 933450 h 1971675"/>
              <a:gd name="connsiteX1875" fmla="*/ 320675 w 2349500"/>
              <a:gd name="connsiteY1875" fmla="*/ 939800 h 1971675"/>
              <a:gd name="connsiteX1876" fmla="*/ 323850 w 2349500"/>
              <a:gd name="connsiteY1876" fmla="*/ 939800 h 1971675"/>
              <a:gd name="connsiteX1877" fmla="*/ 323850 w 2349500"/>
              <a:gd name="connsiteY1877" fmla="*/ 936625 h 1971675"/>
              <a:gd name="connsiteX1878" fmla="*/ 323850 w 2349500"/>
              <a:gd name="connsiteY1878" fmla="*/ 930275 h 1971675"/>
              <a:gd name="connsiteX1879" fmla="*/ 320675 w 2349500"/>
              <a:gd name="connsiteY1879" fmla="*/ 911225 h 1971675"/>
              <a:gd name="connsiteX1880" fmla="*/ 323850 w 2349500"/>
              <a:gd name="connsiteY1880" fmla="*/ 895350 h 1971675"/>
              <a:gd name="connsiteX1881" fmla="*/ 330200 w 2349500"/>
              <a:gd name="connsiteY1881" fmla="*/ 879475 h 1971675"/>
              <a:gd name="connsiteX1882" fmla="*/ 336550 w 2349500"/>
              <a:gd name="connsiteY1882" fmla="*/ 863600 h 1971675"/>
              <a:gd name="connsiteX1883" fmla="*/ 342900 w 2349500"/>
              <a:gd name="connsiteY1883" fmla="*/ 857250 h 1971675"/>
              <a:gd name="connsiteX1884" fmla="*/ 346075 w 2349500"/>
              <a:gd name="connsiteY1884" fmla="*/ 854075 h 1971675"/>
              <a:gd name="connsiteX1885" fmla="*/ 349250 w 2349500"/>
              <a:gd name="connsiteY1885" fmla="*/ 857250 h 1971675"/>
              <a:gd name="connsiteX1886" fmla="*/ 349250 w 2349500"/>
              <a:gd name="connsiteY1886" fmla="*/ 863600 h 1971675"/>
              <a:gd name="connsiteX1887" fmla="*/ 346075 w 2349500"/>
              <a:gd name="connsiteY1887" fmla="*/ 876300 h 1971675"/>
              <a:gd name="connsiteX1888" fmla="*/ 349250 w 2349500"/>
              <a:gd name="connsiteY1888" fmla="*/ 889000 h 1971675"/>
              <a:gd name="connsiteX1889" fmla="*/ 358775 w 2349500"/>
              <a:gd name="connsiteY1889" fmla="*/ 898525 h 1971675"/>
              <a:gd name="connsiteX1890" fmla="*/ 368300 w 2349500"/>
              <a:gd name="connsiteY1890" fmla="*/ 908050 h 1971675"/>
              <a:gd name="connsiteX1891" fmla="*/ 384175 w 2349500"/>
              <a:gd name="connsiteY1891" fmla="*/ 927100 h 1971675"/>
              <a:gd name="connsiteX1892" fmla="*/ 390525 w 2349500"/>
              <a:gd name="connsiteY1892" fmla="*/ 936625 h 1971675"/>
              <a:gd name="connsiteX1893" fmla="*/ 396875 w 2349500"/>
              <a:gd name="connsiteY1893" fmla="*/ 946150 h 1971675"/>
              <a:gd name="connsiteX1894" fmla="*/ 400050 w 2349500"/>
              <a:gd name="connsiteY1894" fmla="*/ 952500 h 1971675"/>
              <a:gd name="connsiteX1895" fmla="*/ 403225 w 2349500"/>
              <a:gd name="connsiteY1895" fmla="*/ 955675 h 1971675"/>
              <a:gd name="connsiteX1896" fmla="*/ 406400 w 2349500"/>
              <a:gd name="connsiteY1896" fmla="*/ 952500 h 1971675"/>
              <a:gd name="connsiteX1897" fmla="*/ 406400 w 2349500"/>
              <a:gd name="connsiteY1897" fmla="*/ 949325 h 1971675"/>
              <a:gd name="connsiteX1898" fmla="*/ 409575 w 2349500"/>
              <a:gd name="connsiteY1898" fmla="*/ 946150 h 1971675"/>
              <a:gd name="connsiteX1899" fmla="*/ 415925 w 2349500"/>
              <a:gd name="connsiteY1899" fmla="*/ 942975 h 1971675"/>
              <a:gd name="connsiteX1900" fmla="*/ 422275 w 2349500"/>
              <a:gd name="connsiteY1900" fmla="*/ 942975 h 1971675"/>
              <a:gd name="connsiteX1901" fmla="*/ 425450 w 2349500"/>
              <a:gd name="connsiteY1901" fmla="*/ 946150 h 1971675"/>
              <a:gd name="connsiteX1902" fmla="*/ 431800 w 2349500"/>
              <a:gd name="connsiteY1902" fmla="*/ 965200 h 1971675"/>
              <a:gd name="connsiteX1903" fmla="*/ 447675 w 2349500"/>
              <a:gd name="connsiteY1903" fmla="*/ 993775 h 1971675"/>
              <a:gd name="connsiteX1904" fmla="*/ 450850 w 2349500"/>
              <a:gd name="connsiteY1904" fmla="*/ 1003300 h 1971675"/>
              <a:gd name="connsiteX1905" fmla="*/ 454025 w 2349500"/>
              <a:gd name="connsiteY1905" fmla="*/ 1012825 h 1971675"/>
              <a:gd name="connsiteX1906" fmla="*/ 450850 w 2349500"/>
              <a:gd name="connsiteY1906" fmla="*/ 1028700 h 1971675"/>
              <a:gd name="connsiteX1907" fmla="*/ 441325 w 2349500"/>
              <a:gd name="connsiteY1907" fmla="*/ 1063625 h 1971675"/>
              <a:gd name="connsiteX1908" fmla="*/ 441325 w 2349500"/>
              <a:gd name="connsiteY1908" fmla="*/ 1079500 h 1971675"/>
              <a:gd name="connsiteX1909" fmla="*/ 441325 w 2349500"/>
              <a:gd name="connsiteY1909" fmla="*/ 1092200 h 1971675"/>
              <a:gd name="connsiteX1910" fmla="*/ 444500 w 2349500"/>
              <a:gd name="connsiteY1910" fmla="*/ 1101725 h 1971675"/>
              <a:gd name="connsiteX1911" fmla="*/ 447675 w 2349500"/>
              <a:gd name="connsiteY1911" fmla="*/ 1104900 h 1971675"/>
              <a:gd name="connsiteX1912" fmla="*/ 450850 w 2349500"/>
              <a:gd name="connsiteY1912" fmla="*/ 1108075 h 1971675"/>
              <a:gd name="connsiteX1913" fmla="*/ 454025 w 2349500"/>
              <a:gd name="connsiteY1913" fmla="*/ 1108075 h 1971675"/>
              <a:gd name="connsiteX1914" fmla="*/ 457200 w 2349500"/>
              <a:gd name="connsiteY1914" fmla="*/ 1104900 h 1971675"/>
              <a:gd name="connsiteX1915" fmla="*/ 457200 w 2349500"/>
              <a:gd name="connsiteY1915" fmla="*/ 1101725 h 1971675"/>
              <a:gd name="connsiteX1916" fmla="*/ 454025 w 2349500"/>
              <a:gd name="connsiteY1916" fmla="*/ 1095375 h 1971675"/>
              <a:gd name="connsiteX1917" fmla="*/ 457200 w 2349500"/>
              <a:gd name="connsiteY1917" fmla="*/ 1089025 h 1971675"/>
              <a:gd name="connsiteX1918" fmla="*/ 460375 w 2349500"/>
              <a:gd name="connsiteY1918" fmla="*/ 1073150 h 1971675"/>
              <a:gd name="connsiteX1919" fmla="*/ 460375 w 2349500"/>
              <a:gd name="connsiteY1919" fmla="*/ 1069975 h 1971675"/>
              <a:gd name="connsiteX1920" fmla="*/ 463550 w 2349500"/>
              <a:gd name="connsiteY1920" fmla="*/ 1066800 h 1971675"/>
              <a:gd name="connsiteX1921" fmla="*/ 466725 w 2349500"/>
              <a:gd name="connsiteY1921" fmla="*/ 1066800 h 1971675"/>
              <a:gd name="connsiteX1922" fmla="*/ 473075 w 2349500"/>
              <a:gd name="connsiteY1922" fmla="*/ 1066800 h 1971675"/>
              <a:gd name="connsiteX1923" fmla="*/ 479425 w 2349500"/>
              <a:gd name="connsiteY1923" fmla="*/ 1073150 h 1971675"/>
              <a:gd name="connsiteX1924" fmla="*/ 485775 w 2349500"/>
              <a:gd name="connsiteY1924" fmla="*/ 1073150 h 1971675"/>
              <a:gd name="connsiteX1925" fmla="*/ 488950 w 2349500"/>
              <a:gd name="connsiteY1925" fmla="*/ 1079500 h 1971675"/>
              <a:gd name="connsiteX1926" fmla="*/ 492125 w 2349500"/>
              <a:gd name="connsiteY1926" fmla="*/ 1082675 h 1971675"/>
              <a:gd name="connsiteX1927" fmla="*/ 495300 w 2349500"/>
              <a:gd name="connsiteY1927" fmla="*/ 1082675 h 1971675"/>
              <a:gd name="connsiteX1928" fmla="*/ 495300 w 2349500"/>
              <a:gd name="connsiteY1928" fmla="*/ 1073150 h 1971675"/>
              <a:gd name="connsiteX1929" fmla="*/ 501650 w 2349500"/>
              <a:gd name="connsiteY1929" fmla="*/ 1057275 h 1971675"/>
              <a:gd name="connsiteX1930" fmla="*/ 508000 w 2349500"/>
              <a:gd name="connsiteY1930" fmla="*/ 1041400 h 1971675"/>
              <a:gd name="connsiteX1931" fmla="*/ 508000 w 2349500"/>
              <a:gd name="connsiteY1931" fmla="*/ 1035050 h 1971675"/>
              <a:gd name="connsiteX1932" fmla="*/ 511175 w 2349500"/>
              <a:gd name="connsiteY1932" fmla="*/ 1031875 h 1971675"/>
              <a:gd name="connsiteX1933" fmla="*/ 514350 w 2349500"/>
              <a:gd name="connsiteY1933" fmla="*/ 1031875 h 1971675"/>
              <a:gd name="connsiteX1934" fmla="*/ 517525 w 2349500"/>
              <a:gd name="connsiteY1934" fmla="*/ 1035050 h 1971675"/>
              <a:gd name="connsiteX1935" fmla="*/ 523875 w 2349500"/>
              <a:gd name="connsiteY1935" fmla="*/ 1047750 h 1971675"/>
              <a:gd name="connsiteX1936" fmla="*/ 523875 w 2349500"/>
              <a:gd name="connsiteY1936" fmla="*/ 1057275 h 1971675"/>
              <a:gd name="connsiteX1937" fmla="*/ 523875 w 2349500"/>
              <a:gd name="connsiteY1937" fmla="*/ 1066800 h 1971675"/>
              <a:gd name="connsiteX1938" fmla="*/ 523875 w 2349500"/>
              <a:gd name="connsiteY1938" fmla="*/ 1073150 h 1971675"/>
              <a:gd name="connsiteX1939" fmla="*/ 530225 w 2349500"/>
              <a:gd name="connsiteY1939" fmla="*/ 1085850 h 1971675"/>
              <a:gd name="connsiteX1940" fmla="*/ 536575 w 2349500"/>
              <a:gd name="connsiteY1940" fmla="*/ 1098550 h 1971675"/>
              <a:gd name="connsiteX1941" fmla="*/ 536575 w 2349500"/>
              <a:gd name="connsiteY1941" fmla="*/ 1101725 h 1971675"/>
              <a:gd name="connsiteX1942" fmla="*/ 539750 w 2349500"/>
              <a:gd name="connsiteY1942" fmla="*/ 1104900 h 1971675"/>
              <a:gd name="connsiteX1943" fmla="*/ 542925 w 2349500"/>
              <a:gd name="connsiteY1943" fmla="*/ 1104900 h 1971675"/>
              <a:gd name="connsiteX1944" fmla="*/ 546100 w 2349500"/>
              <a:gd name="connsiteY1944" fmla="*/ 1104900 h 1971675"/>
              <a:gd name="connsiteX1945" fmla="*/ 552450 w 2349500"/>
              <a:gd name="connsiteY1945" fmla="*/ 1101725 h 1971675"/>
              <a:gd name="connsiteX1946" fmla="*/ 555625 w 2349500"/>
              <a:gd name="connsiteY1946" fmla="*/ 1101725 h 1971675"/>
              <a:gd name="connsiteX1947" fmla="*/ 561975 w 2349500"/>
              <a:gd name="connsiteY1947" fmla="*/ 1108075 h 1971675"/>
              <a:gd name="connsiteX1948" fmla="*/ 568325 w 2349500"/>
              <a:gd name="connsiteY1948" fmla="*/ 1117600 h 1971675"/>
              <a:gd name="connsiteX1949" fmla="*/ 574675 w 2349500"/>
              <a:gd name="connsiteY1949" fmla="*/ 1130300 h 1971675"/>
              <a:gd name="connsiteX1950" fmla="*/ 577850 w 2349500"/>
              <a:gd name="connsiteY1950" fmla="*/ 1143000 h 1971675"/>
              <a:gd name="connsiteX1951" fmla="*/ 577850 w 2349500"/>
              <a:gd name="connsiteY1951" fmla="*/ 1155700 h 1971675"/>
              <a:gd name="connsiteX1952" fmla="*/ 571500 w 2349500"/>
              <a:gd name="connsiteY1952" fmla="*/ 1184275 h 1971675"/>
              <a:gd name="connsiteX1953" fmla="*/ 561975 w 2349500"/>
              <a:gd name="connsiteY1953" fmla="*/ 1216025 h 1971675"/>
              <a:gd name="connsiteX1954" fmla="*/ 555625 w 2349500"/>
              <a:gd name="connsiteY1954" fmla="*/ 1228725 h 1971675"/>
              <a:gd name="connsiteX1955" fmla="*/ 552450 w 2349500"/>
              <a:gd name="connsiteY1955" fmla="*/ 1241425 h 1971675"/>
              <a:gd name="connsiteX1956" fmla="*/ 549275 w 2349500"/>
              <a:gd name="connsiteY1956" fmla="*/ 1257300 h 1971675"/>
              <a:gd name="connsiteX1957" fmla="*/ 549275 w 2349500"/>
              <a:gd name="connsiteY1957" fmla="*/ 1270000 h 1971675"/>
              <a:gd name="connsiteX1958" fmla="*/ 555625 w 2349500"/>
              <a:gd name="connsiteY1958" fmla="*/ 1298575 h 1971675"/>
              <a:gd name="connsiteX1959" fmla="*/ 568325 w 2349500"/>
              <a:gd name="connsiteY1959" fmla="*/ 1327150 h 1971675"/>
              <a:gd name="connsiteX1960" fmla="*/ 571500 w 2349500"/>
              <a:gd name="connsiteY1960" fmla="*/ 1343025 h 1971675"/>
              <a:gd name="connsiteX1961" fmla="*/ 574675 w 2349500"/>
              <a:gd name="connsiteY1961" fmla="*/ 1358900 h 1971675"/>
              <a:gd name="connsiteX1962" fmla="*/ 587375 w 2349500"/>
              <a:gd name="connsiteY1962" fmla="*/ 1400175 h 1971675"/>
              <a:gd name="connsiteX1963" fmla="*/ 561975 w 2349500"/>
              <a:gd name="connsiteY1963" fmla="*/ 1374775 h 1971675"/>
              <a:gd name="connsiteX1964" fmla="*/ 530225 w 2349500"/>
              <a:gd name="connsiteY1964" fmla="*/ 1346200 h 1971675"/>
              <a:gd name="connsiteX1965" fmla="*/ 495300 w 2349500"/>
              <a:gd name="connsiteY1965" fmla="*/ 1327150 h 1971675"/>
              <a:gd name="connsiteX1966" fmla="*/ 479425 w 2349500"/>
              <a:gd name="connsiteY1966" fmla="*/ 1317625 h 1971675"/>
              <a:gd name="connsiteX1967" fmla="*/ 460375 w 2349500"/>
              <a:gd name="connsiteY1967" fmla="*/ 1311275 h 1971675"/>
              <a:gd name="connsiteX1968" fmla="*/ 444500 w 2349500"/>
              <a:gd name="connsiteY1968" fmla="*/ 1304925 h 1971675"/>
              <a:gd name="connsiteX1969" fmla="*/ 428625 w 2349500"/>
              <a:gd name="connsiteY1969" fmla="*/ 1298575 h 1971675"/>
              <a:gd name="connsiteX1970" fmla="*/ 415925 w 2349500"/>
              <a:gd name="connsiteY1970" fmla="*/ 1289050 h 1971675"/>
              <a:gd name="connsiteX1971" fmla="*/ 403225 w 2349500"/>
              <a:gd name="connsiteY1971" fmla="*/ 1282700 h 1971675"/>
              <a:gd name="connsiteX1972" fmla="*/ 400050 w 2349500"/>
              <a:gd name="connsiteY1972" fmla="*/ 1273175 h 1971675"/>
              <a:gd name="connsiteX1973" fmla="*/ 400050 w 2349500"/>
              <a:gd name="connsiteY1973" fmla="*/ 1266825 h 1971675"/>
              <a:gd name="connsiteX1974" fmla="*/ 403225 w 2349500"/>
              <a:gd name="connsiteY1974" fmla="*/ 1260475 h 1971675"/>
              <a:gd name="connsiteX1975" fmla="*/ 406400 w 2349500"/>
              <a:gd name="connsiteY1975" fmla="*/ 1257300 h 1971675"/>
              <a:gd name="connsiteX1976" fmla="*/ 412750 w 2349500"/>
              <a:gd name="connsiteY1976" fmla="*/ 1250950 h 1971675"/>
              <a:gd name="connsiteX1977" fmla="*/ 412750 w 2349500"/>
              <a:gd name="connsiteY1977" fmla="*/ 1247775 h 1971675"/>
              <a:gd name="connsiteX1978" fmla="*/ 409575 w 2349500"/>
              <a:gd name="connsiteY1978" fmla="*/ 1244600 h 1971675"/>
              <a:gd name="connsiteX1979" fmla="*/ 396875 w 2349500"/>
              <a:gd name="connsiteY1979" fmla="*/ 1235075 h 1971675"/>
              <a:gd name="connsiteX1980" fmla="*/ 390525 w 2349500"/>
              <a:gd name="connsiteY1980" fmla="*/ 1228725 h 1971675"/>
              <a:gd name="connsiteX1981" fmla="*/ 387350 w 2349500"/>
              <a:gd name="connsiteY1981" fmla="*/ 1219200 h 1971675"/>
              <a:gd name="connsiteX1982" fmla="*/ 384175 w 2349500"/>
              <a:gd name="connsiteY1982" fmla="*/ 1212850 h 1971675"/>
              <a:gd name="connsiteX1983" fmla="*/ 377825 w 2349500"/>
              <a:gd name="connsiteY1983" fmla="*/ 1209675 h 1971675"/>
              <a:gd name="connsiteX1984" fmla="*/ 365125 w 2349500"/>
              <a:gd name="connsiteY1984" fmla="*/ 1206500 h 1971675"/>
              <a:gd name="connsiteX1985" fmla="*/ 352425 w 2349500"/>
              <a:gd name="connsiteY1985" fmla="*/ 1206500 h 1971675"/>
              <a:gd name="connsiteX1986" fmla="*/ 339725 w 2349500"/>
              <a:gd name="connsiteY1986" fmla="*/ 1209675 h 1971675"/>
              <a:gd name="connsiteX1987" fmla="*/ 333375 w 2349500"/>
              <a:gd name="connsiteY1987" fmla="*/ 1209675 h 1971675"/>
              <a:gd name="connsiteX1988" fmla="*/ 330200 w 2349500"/>
              <a:gd name="connsiteY1988" fmla="*/ 1209675 h 1971675"/>
              <a:gd name="connsiteX1989" fmla="*/ 330200 w 2349500"/>
              <a:gd name="connsiteY1989" fmla="*/ 1206500 h 1971675"/>
              <a:gd name="connsiteX1990" fmla="*/ 336550 w 2349500"/>
              <a:gd name="connsiteY1990" fmla="*/ 1200150 h 1971675"/>
              <a:gd name="connsiteX1991" fmla="*/ 349250 w 2349500"/>
              <a:gd name="connsiteY1991" fmla="*/ 1190625 h 1971675"/>
              <a:gd name="connsiteX1992" fmla="*/ 365125 w 2349500"/>
              <a:gd name="connsiteY1992" fmla="*/ 1181100 h 1971675"/>
              <a:gd name="connsiteX1993" fmla="*/ 384175 w 2349500"/>
              <a:gd name="connsiteY1993" fmla="*/ 1177925 h 1971675"/>
              <a:gd name="connsiteX1994" fmla="*/ 393700 w 2349500"/>
              <a:gd name="connsiteY1994" fmla="*/ 1181100 h 1971675"/>
              <a:gd name="connsiteX1995" fmla="*/ 403225 w 2349500"/>
              <a:gd name="connsiteY1995" fmla="*/ 1184275 h 1971675"/>
              <a:gd name="connsiteX1996" fmla="*/ 409575 w 2349500"/>
              <a:gd name="connsiteY1996" fmla="*/ 1187450 h 1971675"/>
              <a:gd name="connsiteX1997" fmla="*/ 409575 w 2349500"/>
              <a:gd name="connsiteY1997" fmla="*/ 1184275 h 1971675"/>
              <a:gd name="connsiteX1998" fmla="*/ 412750 w 2349500"/>
              <a:gd name="connsiteY1998" fmla="*/ 1181100 h 1971675"/>
              <a:gd name="connsiteX1999" fmla="*/ 419100 w 2349500"/>
              <a:gd name="connsiteY1999" fmla="*/ 1171575 h 1971675"/>
              <a:gd name="connsiteX2000" fmla="*/ 422275 w 2349500"/>
              <a:gd name="connsiteY2000" fmla="*/ 1165225 h 1971675"/>
              <a:gd name="connsiteX2001" fmla="*/ 428625 w 2349500"/>
              <a:gd name="connsiteY2001" fmla="*/ 1165225 h 1971675"/>
              <a:gd name="connsiteX2002" fmla="*/ 434975 w 2349500"/>
              <a:gd name="connsiteY2002" fmla="*/ 1168400 h 1971675"/>
              <a:gd name="connsiteX2003" fmla="*/ 441325 w 2349500"/>
              <a:gd name="connsiteY2003" fmla="*/ 1174750 h 1971675"/>
              <a:gd name="connsiteX2004" fmla="*/ 447675 w 2349500"/>
              <a:gd name="connsiteY2004" fmla="*/ 1181100 h 1971675"/>
              <a:gd name="connsiteX2005" fmla="*/ 454025 w 2349500"/>
              <a:gd name="connsiteY2005" fmla="*/ 1181100 h 1971675"/>
              <a:gd name="connsiteX2006" fmla="*/ 457200 w 2349500"/>
              <a:gd name="connsiteY2006" fmla="*/ 1181100 h 1971675"/>
              <a:gd name="connsiteX2007" fmla="*/ 457200 w 2349500"/>
              <a:gd name="connsiteY2007" fmla="*/ 1174750 h 1971675"/>
              <a:gd name="connsiteX2008" fmla="*/ 454025 w 2349500"/>
              <a:gd name="connsiteY2008" fmla="*/ 1168400 h 1971675"/>
              <a:gd name="connsiteX2009" fmla="*/ 447675 w 2349500"/>
              <a:gd name="connsiteY2009" fmla="*/ 1158875 h 1971675"/>
              <a:gd name="connsiteX2010" fmla="*/ 438150 w 2349500"/>
              <a:gd name="connsiteY2010" fmla="*/ 1149350 h 1971675"/>
              <a:gd name="connsiteX2011" fmla="*/ 422275 w 2349500"/>
              <a:gd name="connsiteY2011" fmla="*/ 1139825 h 1971675"/>
              <a:gd name="connsiteX2012" fmla="*/ 390525 w 2349500"/>
              <a:gd name="connsiteY2012" fmla="*/ 1123950 h 1971675"/>
              <a:gd name="connsiteX2013" fmla="*/ 355600 w 2349500"/>
              <a:gd name="connsiteY2013" fmla="*/ 1111250 h 1971675"/>
              <a:gd name="connsiteX2014" fmla="*/ 323850 w 2349500"/>
              <a:gd name="connsiteY2014" fmla="*/ 1101725 h 1971675"/>
              <a:gd name="connsiteX2015" fmla="*/ 311150 w 2349500"/>
              <a:gd name="connsiteY2015" fmla="*/ 1095375 h 1971675"/>
              <a:gd name="connsiteX2016" fmla="*/ 307975 w 2349500"/>
              <a:gd name="connsiteY2016" fmla="*/ 1089025 h 1971675"/>
              <a:gd name="connsiteX2017" fmla="*/ 304800 w 2349500"/>
              <a:gd name="connsiteY2017" fmla="*/ 1082675 h 1971675"/>
              <a:gd name="connsiteX2018" fmla="*/ 301625 w 2349500"/>
              <a:gd name="connsiteY2018" fmla="*/ 1079500 h 1971675"/>
              <a:gd name="connsiteX2019" fmla="*/ 292100 w 2349500"/>
              <a:gd name="connsiteY2019" fmla="*/ 1079500 h 1971675"/>
              <a:gd name="connsiteX2020" fmla="*/ 257175 w 2349500"/>
              <a:gd name="connsiteY2020" fmla="*/ 1073150 h 1971675"/>
              <a:gd name="connsiteX2021" fmla="*/ 250825 w 2349500"/>
              <a:gd name="connsiteY2021" fmla="*/ 1069975 h 1971675"/>
              <a:gd name="connsiteX2022" fmla="*/ 247650 w 2349500"/>
              <a:gd name="connsiteY2022" fmla="*/ 1063625 h 1971675"/>
              <a:gd name="connsiteX2023" fmla="*/ 250825 w 2349500"/>
              <a:gd name="connsiteY2023" fmla="*/ 1060450 h 1971675"/>
              <a:gd name="connsiteX2024" fmla="*/ 257175 w 2349500"/>
              <a:gd name="connsiteY2024" fmla="*/ 1054100 h 1971675"/>
              <a:gd name="connsiteX2025" fmla="*/ 260350 w 2349500"/>
              <a:gd name="connsiteY2025" fmla="*/ 1050925 h 1971675"/>
              <a:gd name="connsiteX2026" fmla="*/ 260350 w 2349500"/>
              <a:gd name="connsiteY2026" fmla="*/ 1044575 h 1971675"/>
              <a:gd name="connsiteX2027" fmla="*/ 254000 w 2349500"/>
              <a:gd name="connsiteY2027" fmla="*/ 1044575 h 1971675"/>
              <a:gd name="connsiteX2028" fmla="*/ 247650 w 2349500"/>
              <a:gd name="connsiteY2028" fmla="*/ 1041400 h 1971675"/>
              <a:gd name="connsiteX2029" fmla="*/ 231775 w 2349500"/>
              <a:gd name="connsiteY2029" fmla="*/ 1035050 h 1971675"/>
              <a:gd name="connsiteX2030" fmla="*/ 219075 w 2349500"/>
              <a:gd name="connsiteY2030" fmla="*/ 1031875 h 1971675"/>
              <a:gd name="connsiteX2031" fmla="*/ 209550 w 2349500"/>
              <a:gd name="connsiteY2031" fmla="*/ 1031875 h 1971675"/>
              <a:gd name="connsiteX2032" fmla="*/ 203200 w 2349500"/>
              <a:gd name="connsiteY2032" fmla="*/ 1031875 h 1971675"/>
              <a:gd name="connsiteX2033" fmla="*/ 200025 w 2349500"/>
              <a:gd name="connsiteY2033" fmla="*/ 1028700 h 1971675"/>
              <a:gd name="connsiteX2034" fmla="*/ 200025 w 2349500"/>
              <a:gd name="connsiteY2034" fmla="*/ 1022350 h 1971675"/>
              <a:gd name="connsiteX2035" fmla="*/ 203200 w 2349500"/>
              <a:gd name="connsiteY2035" fmla="*/ 1016000 h 1971675"/>
              <a:gd name="connsiteX2036" fmla="*/ 219075 w 2349500"/>
              <a:gd name="connsiteY2036" fmla="*/ 1003300 h 1971675"/>
              <a:gd name="connsiteX2037" fmla="*/ 228600 w 2349500"/>
              <a:gd name="connsiteY2037" fmla="*/ 996950 h 1971675"/>
              <a:gd name="connsiteX2038" fmla="*/ 234950 w 2349500"/>
              <a:gd name="connsiteY2038" fmla="*/ 993775 h 1971675"/>
              <a:gd name="connsiteX2039" fmla="*/ 241300 w 2349500"/>
              <a:gd name="connsiteY2039" fmla="*/ 993775 h 1971675"/>
              <a:gd name="connsiteX2040" fmla="*/ 247650 w 2349500"/>
              <a:gd name="connsiteY2040" fmla="*/ 990600 h 1971675"/>
              <a:gd name="connsiteX2041" fmla="*/ 247650 w 2349500"/>
              <a:gd name="connsiteY2041" fmla="*/ 984250 h 1971675"/>
              <a:gd name="connsiteX2042" fmla="*/ 244475 w 2349500"/>
              <a:gd name="connsiteY2042" fmla="*/ 981075 h 1971675"/>
              <a:gd name="connsiteX2043" fmla="*/ 244475 w 2349500"/>
              <a:gd name="connsiteY2043" fmla="*/ 974725 h 1971675"/>
              <a:gd name="connsiteX2044" fmla="*/ 247650 w 2349500"/>
              <a:gd name="connsiteY2044" fmla="*/ 971550 h 1971675"/>
              <a:gd name="connsiteX2045" fmla="*/ 250825 w 2349500"/>
              <a:gd name="connsiteY2045" fmla="*/ 968375 h 1971675"/>
              <a:gd name="connsiteX2046" fmla="*/ 257175 w 2349500"/>
              <a:gd name="connsiteY2046" fmla="*/ 968375 h 1971675"/>
              <a:gd name="connsiteX2047" fmla="*/ 263525 w 2349500"/>
              <a:gd name="connsiteY2047" fmla="*/ 968375 h 1971675"/>
              <a:gd name="connsiteX2048" fmla="*/ 269875 w 2349500"/>
              <a:gd name="connsiteY2048" fmla="*/ 968375 h 1971675"/>
              <a:gd name="connsiteX2049" fmla="*/ 292100 w 2349500"/>
              <a:gd name="connsiteY2049" fmla="*/ 968375 h 1971675"/>
              <a:gd name="connsiteX2050" fmla="*/ 301625 w 2349500"/>
              <a:gd name="connsiteY2050" fmla="*/ 968375 h 1971675"/>
              <a:gd name="connsiteX2051" fmla="*/ 304800 w 2349500"/>
              <a:gd name="connsiteY2051" fmla="*/ 965200 h 1971675"/>
              <a:gd name="connsiteX2052" fmla="*/ 307975 w 2349500"/>
              <a:gd name="connsiteY2052" fmla="*/ 962025 h 1971675"/>
              <a:gd name="connsiteX2053" fmla="*/ 304800 w 2349500"/>
              <a:gd name="connsiteY2053" fmla="*/ 958850 h 1971675"/>
              <a:gd name="connsiteX2054" fmla="*/ 298450 w 2349500"/>
              <a:gd name="connsiteY2054" fmla="*/ 946150 h 1971675"/>
              <a:gd name="connsiteX2055" fmla="*/ 285750 w 2349500"/>
              <a:gd name="connsiteY2055" fmla="*/ 939800 h 1971675"/>
              <a:gd name="connsiteX2056" fmla="*/ 276225 w 2349500"/>
              <a:gd name="connsiteY2056" fmla="*/ 933450 h 1971675"/>
              <a:gd name="connsiteX2057" fmla="*/ 263525 w 2349500"/>
              <a:gd name="connsiteY2057" fmla="*/ 930275 h 1971675"/>
              <a:gd name="connsiteX2058" fmla="*/ 250825 w 2349500"/>
              <a:gd name="connsiteY2058" fmla="*/ 930275 h 1971675"/>
              <a:gd name="connsiteX2059" fmla="*/ 238125 w 2349500"/>
              <a:gd name="connsiteY2059" fmla="*/ 933450 h 1971675"/>
              <a:gd name="connsiteX2060" fmla="*/ 212725 w 2349500"/>
              <a:gd name="connsiteY2060" fmla="*/ 939800 h 1971675"/>
              <a:gd name="connsiteX2061" fmla="*/ 187325 w 2349500"/>
              <a:gd name="connsiteY2061" fmla="*/ 949325 h 1971675"/>
              <a:gd name="connsiteX2062" fmla="*/ 174625 w 2349500"/>
              <a:gd name="connsiteY2062" fmla="*/ 949325 h 1971675"/>
              <a:gd name="connsiteX2063" fmla="*/ 165100 w 2349500"/>
              <a:gd name="connsiteY2063" fmla="*/ 946150 h 1971675"/>
              <a:gd name="connsiteX2064" fmla="*/ 155575 w 2349500"/>
              <a:gd name="connsiteY2064" fmla="*/ 933450 h 1971675"/>
              <a:gd name="connsiteX2065" fmla="*/ 146050 w 2349500"/>
              <a:gd name="connsiteY2065" fmla="*/ 927100 h 1971675"/>
              <a:gd name="connsiteX2066" fmla="*/ 133350 w 2349500"/>
              <a:gd name="connsiteY2066" fmla="*/ 923925 h 1971675"/>
              <a:gd name="connsiteX2067" fmla="*/ 133350 w 2349500"/>
              <a:gd name="connsiteY2067" fmla="*/ 920750 h 1971675"/>
              <a:gd name="connsiteX2068" fmla="*/ 133350 w 2349500"/>
              <a:gd name="connsiteY2068" fmla="*/ 914400 h 1971675"/>
              <a:gd name="connsiteX2069" fmla="*/ 136525 w 2349500"/>
              <a:gd name="connsiteY2069" fmla="*/ 904875 h 1971675"/>
              <a:gd name="connsiteX2070" fmla="*/ 139700 w 2349500"/>
              <a:gd name="connsiteY2070" fmla="*/ 898525 h 1971675"/>
              <a:gd name="connsiteX2071" fmla="*/ 142875 w 2349500"/>
              <a:gd name="connsiteY2071" fmla="*/ 895350 h 1971675"/>
              <a:gd name="connsiteX2072" fmla="*/ 152400 w 2349500"/>
              <a:gd name="connsiteY2072" fmla="*/ 892175 h 1971675"/>
              <a:gd name="connsiteX2073" fmla="*/ 152400 w 2349500"/>
              <a:gd name="connsiteY2073" fmla="*/ 889000 h 1971675"/>
              <a:gd name="connsiteX2074" fmla="*/ 146050 w 2349500"/>
              <a:gd name="connsiteY2074" fmla="*/ 885825 h 1971675"/>
              <a:gd name="connsiteX2075" fmla="*/ 136525 w 2349500"/>
              <a:gd name="connsiteY2075" fmla="*/ 885825 h 1971675"/>
              <a:gd name="connsiteX2076" fmla="*/ 120650 w 2349500"/>
              <a:gd name="connsiteY2076" fmla="*/ 889000 h 1971675"/>
              <a:gd name="connsiteX2077" fmla="*/ 104775 w 2349500"/>
              <a:gd name="connsiteY2077" fmla="*/ 898525 h 1971675"/>
              <a:gd name="connsiteX2078" fmla="*/ 92075 w 2349500"/>
              <a:gd name="connsiteY2078" fmla="*/ 908050 h 1971675"/>
              <a:gd name="connsiteX2079" fmla="*/ 85725 w 2349500"/>
              <a:gd name="connsiteY2079" fmla="*/ 914400 h 1971675"/>
              <a:gd name="connsiteX2080" fmla="*/ 82550 w 2349500"/>
              <a:gd name="connsiteY2080" fmla="*/ 920750 h 1971675"/>
              <a:gd name="connsiteX2081" fmla="*/ 85725 w 2349500"/>
              <a:gd name="connsiteY2081" fmla="*/ 933450 h 1971675"/>
              <a:gd name="connsiteX2082" fmla="*/ 92075 w 2349500"/>
              <a:gd name="connsiteY2082" fmla="*/ 946150 h 1971675"/>
              <a:gd name="connsiteX2083" fmla="*/ 98425 w 2349500"/>
              <a:gd name="connsiteY2083" fmla="*/ 955675 h 1971675"/>
              <a:gd name="connsiteX2084" fmla="*/ 98425 w 2349500"/>
              <a:gd name="connsiteY2084" fmla="*/ 962025 h 1971675"/>
              <a:gd name="connsiteX2085" fmla="*/ 92075 w 2349500"/>
              <a:gd name="connsiteY2085" fmla="*/ 971550 h 1971675"/>
              <a:gd name="connsiteX2086" fmla="*/ 85725 w 2349500"/>
              <a:gd name="connsiteY2086" fmla="*/ 974725 h 1971675"/>
              <a:gd name="connsiteX2087" fmla="*/ 76200 w 2349500"/>
              <a:gd name="connsiteY2087" fmla="*/ 974725 h 1971675"/>
              <a:gd name="connsiteX2088" fmla="*/ 69850 w 2349500"/>
              <a:gd name="connsiteY2088" fmla="*/ 977900 h 1971675"/>
              <a:gd name="connsiteX2089" fmla="*/ 66675 w 2349500"/>
              <a:gd name="connsiteY2089" fmla="*/ 981075 h 1971675"/>
              <a:gd name="connsiteX2090" fmla="*/ 60325 w 2349500"/>
              <a:gd name="connsiteY2090" fmla="*/ 987425 h 1971675"/>
              <a:gd name="connsiteX2091" fmla="*/ 60325 w 2349500"/>
              <a:gd name="connsiteY2091" fmla="*/ 996950 h 1971675"/>
              <a:gd name="connsiteX2092" fmla="*/ 63500 w 2349500"/>
              <a:gd name="connsiteY2092" fmla="*/ 1006475 h 1971675"/>
              <a:gd name="connsiteX2093" fmla="*/ 66675 w 2349500"/>
              <a:gd name="connsiteY2093" fmla="*/ 1016000 h 1971675"/>
              <a:gd name="connsiteX2094" fmla="*/ 76200 w 2349500"/>
              <a:gd name="connsiteY2094" fmla="*/ 1022350 h 1971675"/>
              <a:gd name="connsiteX2095" fmla="*/ 88900 w 2349500"/>
              <a:gd name="connsiteY2095" fmla="*/ 1025525 h 1971675"/>
              <a:gd name="connsiteX2096" fmla="*/ 101600 w 2349500"/>
              <a:gd name="connsiteY2096" fmla="*/ 1022350 h 1971675"/>
              <a:gd name="connsiteX2097" fmla="*/ 111125 w 2349500"/>
              <a:gd name="connsiteY2097" fmla="*/ 1019175 h 1971675"/>
              <a:gd name="connsiteX2098" fmla="*/ 114300 w 2349500"/>
              <a:gd name="connsiteY2098" fmla="*/ 1012825 h 1971675"/>
              <a:gd name="connsiteX2099" fmla="*/ 117475 w 2349500"/>
              <a:gd name="connsiteY2099" fmla="*/ 1003300 h 1971675"/>
              <a:gd name="connsiteX2100" fmla="*/ 120650 w 2349500"/>
              <a:gd name="connsiteY2100" fmla="*/ 993775 h 1971675"/>
              <a:gd name="connsiteX2101" fmla="*/ 123825 w 2349500"/>
              <a:gd name="connsiteY2101" fmla="*/ 990600 h 1971675"/>
              <a:gd name="connsiteX2102" fmla="*/ 127000 w 2349500"/>
              <a:gd name="connsiteY2102" fmla="*/ 990600 h 1971675"/>
              <a:gd name="connsiteX2103" fmla="*/ 136525 w 2349500"/>
              <a:gd name="connsiteY2103" fmla="*/ 1000125 h 1971675"/>
              <a:gd name="connsiteX2104" fmla="*/ 139700 w 2349500"/>
              <a:gd name="connsiteY2104" fmla="*/ 1009650 h 1971675"/>
              <a:gd name="connsiteX2105" fmla="*/ 139700 w 2349500"/>
              <a:gd name="connsiteY2105" fmla="*/ 1019175 h 1971675"/>
              <a:gd name="connsiteX2106" fmla="*/ 136525 w 2349500"/>
              <a:gd name="connsiteY2106" fmla="*/ 1028700 h 1971675"/>
              <a:gd name="connsiteX2107" fmla="*/ 133350 w 2349500"/>
              <a:gd name="connsiteY2107" fmla="*/ 1041400 h 1971675"/>
              <a:gd name="connsiteX2108" fmla="*/ 127000 w 2349500"/>
              <a:gd name="connsiteY2108" fmla="*/ 1050925 h 1971675"/>
              <a:gd name="connsiteX2109" fmla="*/ 117475 w 2349500"/>
              <a:gd name="connsiteY2109" fmla="*/ 1057275 h 1971675"/>
              <a:gd name="connsiteX2110" fmla="*/ 101600 w 2349500"/>
              <a:gd name="connsiteY2110" fmla="*/ 1063625 h 1971675"/>
              <a:gd name="connsiteX2111" fmla="*/ 85725 w 2349500"/>
              <a:gd name="connsiteY2111" fmla="*/ 1066800 h 1971675"/>
              <a:gd name="connsiteX2112" fmla="*/ 66675 w 2349500"/>
              <a:gd name="connsiteY2112" fmla="*/ 1063625 h 1971675"/>
              <a:gd name="connsiteX2113" fmla="*/ 47625 w 2349500"/>
              <a:gd name="connsiteY2113" fmla="*/ 1057275 h 1971675"/>
              <a:gd name="connsiteX2114" fmla="*/ 34925 w 2349500"/>
              <a:gd name="connsiteY2114" fmla="*/ 1047750 h 1971675"/>
              <a:gd name="connsiteX2115" fmla="*/ 22225 w 2349500"/>
              <a:gd name="connsiteY2115" fmla="*/ 1038225 h 1971675"/>
              <a:gd name="connsiteX2116" fmla="*/ 12700 w 2349500"/>
              <a:gd name="connsiteY2116" fmla="*/ 1022350 h 1971675"/>
              <a:gd name="connsiteX2117" fmla="*/ 6350 w 2349500"/>
              <a:gd name="connsiteY2117" fmla="*/ 1006475 h 1971675"/>
              <a:gd name="connsiteX2118" fmla="*/ 3175 w 2349500"/>
              <a:gd name="connsiteY2118" fmla="*/ 987425 h 1971675"/>
              <a:gd name="connsiteX2119" fmla="*/ 0 w 2349500"/>
              <a:gd name="connsiteY2119" fmla="*/ 968375 h 1971675"/>
              <a:gd name="connsiteX2120" fmla="*/ 3175 w 2349500"/>
              <a:gd name="connsiteY2120" fmla="*/ 952500 h 1971675"/>
              <a:gd name="connsiteX2121" fmla="*/ 9525 w 2349500"/>
              <a:gd name="connsiteY2121" fmla="*/ 933450 h 1971675"/>
              <a:gd name="connsiteX2122" fmla="*/ 19050 w 2349500"/>
              <a:gd name="connsiteY2122" fmla="*/ 917575 h 1971675"/>
              <a:gd name="connsiteX2123" fmla="*/ 34925 w 2349500"/>
              <a:gd name="connsiteY2123" fmla="*/ 901700 h 1971675"/>
              <a:gd name="connsiteX2124" fmla="*/ 50800 w 2349500"/>
              <a:gd name="connsiteY2124" fmla="*/ 889000 h 1971675"/>
              <a:gd name="connsiteX2125" fmla="*/ 66675 w 2349500"/>
              <a:gd name="connsiteY2125" fmla="*/ 876300 h 1971675"/>
              <a:gd name="connsiteX2126" fmla="*/ 85725 w 2349500"/>
              <a:gd name="connsiteY2126" fmla="*/ 869950 h 1971675"/>
              <a:gd name="connsiteX2127" fmla="*/ 104775 w 2349500"/>
              <a:gd name="connsiteY2127" fmla="*/ 863600 h 1971675"/>
              <a:gd name="connsiteX2128" fmla="*/ 114300 w 2349500"/>
              <a:gd name="connsiteY2128" fmla="*/ 860425 h 1971675"/>
              <a:gd name="connsiteX2129" fmla="*/ 114300 w 2349500"/>
              <a:gd name="connsiteY2129" fmla="*/ 857250 h 1971675"/>
              <a:gd name="connsiteX2130" fmla="*/ 114300 w 2349500"/>
              <a:gd name="connsiteY2130" fmla="*/ 854075 h 1971675"/>
              <a:gd name="connsiteX2131" fmla="*/ 101600 w 2349500"/>
              <a:gd name="connsiteY2131" fmla="*/ 841375 h 1971675"/>
              <a:gd name="connsiteX2132" fmla="*/ 101600 w 2349500"/>
              <a:gd name="connsiteY2132" fmla="*/ 831850 h 1971675"/>
              <a:gd name="connsiteX2133" fmla="*/ 104775 w 2349500"/>
              <a:gd name="connsiteY2133" fmla="*/ 828675 h 1971675"/>
              <a:gd name="connsiteX2134" fmla="*/ 111125 w 2349500"/>
              <a:gd name="connsiteY2134" fmla="*/ 828675 h 1971675"/>
              <a:gd name="connsiteX2135" fmla="*/ 120650 w 2349500"/>
              <a:gd name="connsiteY2135" fmla="*/ 831850 h 1971675"/>
              <a:gd name="connsiteX2136" fmla="*/ 130175 w 2349500"/>
              <a:gd name="connsiteY2136" fmla="*/ 828675 h 1971675"/>
              <a:gd name="connsiteX2137" fmla="*/ 155575 w 2349500"/>
              <a:gd name="connsiteY2137" fmla="*/ 822325 h 1971675"/>
              <a:gd name="connsiteX2138" fmla="*/ 165100 w 2349500"/>
              <a:gd name="connsiteY2138" fmla="*/ 819150 h 1971675"/>
              <a:gd name="connsiteX2139" fmla="*/ 2212975 w 2349500"/>
              <a:gd name="connsiteY2139" fmla="*/ 733425 h 1971675"/>
              <a:gd name="connsiteX2140" fmla="*/ 2225675 w 2349500"/>
              <a:gd name="connsiteY2140" fmla="*/ 733425 h 1971675"/>
              <a:gd name="connsiteX2141" fmla="*/ 2228850 w 2349500"/>
              <a:gd name="connsiteY2141" fmla="*/ 733425 h 1971675"/>
              <a:gd name="connsiteX2142" fmla="*/ 2225675 w 2349500"/>
              <a:gd name="connsiteY2142" fmla="*/ 739775 h 1971675"/>
              <a:gd name="connsiteX2143" fmla="*/ 2222500 w 2349500"/>
              <a:gd name="connsiteY2143" fmla="*/ 742950 h 1971675"/>
              <a:gd name="connsiteX2144" fmla="*/ 2222500 w 2349500"/>
              <a:gd name="connsiteY2144" fmla="*/ 749300 h 1971675"/>
              <a:gd name="connsiteX2145" fmla="*/ 2222500 w 2349500"/>
              <a:gd name="connsiteY2145" fmla="*/ 762000 h 1971675"/>
              <a:gd name="connsiteX2146" fmla="*/ 2228850 w 2349500"/>
              <a:gd name="connsiteY2146" fmla="*/ 777875 h 1971675"/>
              <a:gd name="connsiteX2147" fmla="*/ 2238375 w 2349500"/>
              <a:gd name="connsiteY2147" fmla="*/ 793750 h 1971675"/>
              <a:gd name="connsiteX2148" fmla="*/ 2241550 w 2349500"/>
              <a:gd name="connsiteY2148" fmla="*/ 803275 h 1971675"/>
              <a:gd name="connsiteX2149" fmla="*/ 2247900 w 2349500"/>
              <a:gd name="connsiteY2149" fmla="*/ 819150 h 1971675"/>
              <a:gd name="connsiteX2150" fmla="*/ 2247900 w 2349500"/>
              <a:gd name="connsiteY2150" fmla="*/ 831850 h 1971675"/>
              <a:gd name="connsiteX2151" fmla="*/ 2247900 w 2349500"/>
              <a:gd name="connsiteY2151" fmla="*/ 847725 h 1971675"/>
              <a:gd name="connsiteX2152" fmla="*/ 2244725 w 2349500"/>
              <a:gd name="connsiteY2152" fmla="*/ 860425 h 1971675"/>
              <a:gd name="connsiteX2153" fmla="*/ 2244725 w 2349500"/>
              <a:gd name="connsiteY2153" fmla="*/ 876300 h 1971675"/>
              <a:gd name="connsiteX2154" fmla="*/ 2247900 w 2349500"/>
              <a:gd name="connsiteY2154" fmla="*/ 889000 h 1971675"/>
              <a:gd name="connsiteX2155" fmla="*/ 2251075 w 2349500"/>
              <a:gd name="connsiteY2155" fmla="*/ 901700 h 1971675"/>
              <a:gd name="connsiteX2156" fmla="*/ 2254250 w 2349500"/>
              <a:gd name="connsiteY2156" fmla="*/ 917575 h 1971675"/>
              <a:gd name="connsiteX2157" fmla="*/ 2254250 w 2349500"/>
              <a:gd name="connsiteY2157" fmla="*/ 930275 h 1971675"/>
              <a:gd name="connsiteX2158" fmla="*/ 2251075 w 2349500"/>
              <a:gd name="connsiteY2158" fmla="*/ 955675 h 1971675"/>
              <a:gd name="connsiteX2159" fmla="*/ 2251075 w 2349500"/>
              <a:gd name="connsiteY2159" fmla="*/ 958850 h 1971675"/>
              <a:gd name="connsiteX2160" fmla="*/ 2254250 w 2349500"/>
              <a:gd name="connsiteY2160" fmla="*/ 962025 h 1971675"/>
              <a:gd name="connsiteX2161" fmla="*/ 2257425 w 2349500"/>
              <a:gd name="connsiteY2161" fmla="*/ 955675 h 1971675"/>
              <a:gd name="connsiteX2162" fmla="*/ 2273300 w 2349500"/>
              <a:gd name="connsiteY2162" fmla="*/ 942975 h 1971675"/>
              <a:gd name="connsiteX2163" fmla="*/ 2292350 w 2349500"/>
              <a:gd name="connsiteY2163" fmla="*/ 933450 h 1971675"/>
              <a:gd name="connsiteX2164" fmla="*/ 2311400 w 2349500"/>
              <a:gd name="connsiteY2164" fmla="*/ 930275 h 1971675"/>
              <a:gd name="connsiteX2165" fmla="*/ 2327275 w 2349500"/>
              <a:gd name="connsiteY2165" fmla="*/ 930275 h 1971675"/>
              <a:gd name="connsiteX2166" fmla="*/ 2339975 w 2349500"/>
              <a:gd name="connsiteY2166" fmla="*/ 930275 h 1971675"/>
              <a:gd name="connsiteX2167" fmla="*/ 2349500 w 2349500"/>
              <a:gd name="connsiteY2167" fmla="*/ 933450 h 1971675"/>
              <a:gd name="connsiteX2168" fmla="*/ 2349500 w 2349500"/>
              <a:gd name="connsiteY2168" fmla="*/ 939800 h 1971675"/>
              <a:gd name="connsiteX2169" fmla="*/ 2346325 w 2349500"/>
              <a:gd name="connsiteY2169" fmla="*/ 942975 h 1971675"/>
              <a:gd name="connsiteX2170" fmla="*/ 2343150 w 2349500"/>
              <a:gd name="connsiteY2170" fmla="*/ 946150 h 1971675"/>
              <a:gd name="connsiteX2171" fmla="*/ 2339975 w 2349500"/>
              <a:gd name="connsiteY2171" fmla="*/ 952500 h 1971675"/>
              <a:gd name="connsiteX2172" fmla="*/ 2333625 w 2349500"/>
              <a:gd name="connsiteY2172" fmla="*/ 962025 h 1971675"/>
              <a:gd name="connsiteX2173" fmla="*/ 2324100 w 2349500"/>
              <a:gd name="connsiteY2173" fmla="*/ 977900 h 1971675"/>
              <a:gd name="connsiteX2174" fmla="*/ 2311400 w 2349500"/>
              <a:gd name="connsiteY2174" fmla="*/ 987425 h 1971675"/>
              <a:gd name="connsiteX2175" fmla="*/ 2305050 w 2349500"/>
              <a:gd name="connsiteY2175" fmla="*/ 990600 h 1971675"/>
              <a:gd name="connsiteX2176" fmla="*/ 2305050 w 2349500"/>
              <a:gd name="connsiteY2176" fmla="*/ 993775 h 1971675"/>
              <a:gd name="connsiteX2177" fmla="*/ 2308225 w 2349500"/>
              <a:gd name="connsiteY2177" fmla="*/ 996950 h 1971675"/>
              <a:gd name="connsiteX2178" fmla="*/ 2320925 w 2349500"/>
              <a:gd name="connsiteY2178" fmla="*/ 1009650 h 1971675"/>
              <a:gd name="connsiteX2179" fmla="*/ 2327275 w 2349500"/>
              <a:gd name="connsiteY2179" fmla="*/ 1016000 h 1971675"/>
              <a:gd name="connsiteX2180" fmla="*/ 2327275 w 2349500"/>
              <a:gd name="connsiteY2180" fmla="*/ 1019175 h 1971675"/>
              <a:gd name="connsiteX2181" fmla="*/ 2327275 w 2349500"/>
              <a:gd name="connsiteY2181" fmla="*/ 1025525 h 1971675"/>
              <a:gd name="connsiteX2182" fmla="*/ 2324100 w 2349500"/>
              <a:gd name="connsiteY2182" fmla="*/ 1031875 h 1971675"/>
              <a:gd name="connsiteX2183" fmla="*/ 2317750 w 2349500"/>
              <a:gd name="connsiteY2183" fmla="*/ 1041400 h 1971675"/>
              <a:gd name="connsiteX2184" fmla="*/ 2308225 w 2349500"/>
              <a:gd name="connsiteY2184" fmla="*/ 1047750 h 1971675"/>
              <a:gd name="connsiteX2185" fmla="*/ 2286000 w 2349500"/>
              <a:gd name="connsiteY2185" fmla="*/ 1060450 h 1971675"/>
              <a:gd name="connsiteX2186" fmla="*/ 2263775 w 2349500"/>
              <a:gd name="connsiteY2186" fmla="*/ 1069975 h 1971675"/>
              <a:gd name="connsiteX2187" fmla="*/ 2247900 w 2349500"/>
              <a:gd name="connsiteY2187" fmla="*/ 1073150 h 1971675"/>
              <a:gd name="connsiteX2188" fmla="*/ 2235200 w 2349500"/>
              <a:gd name="connsiteY2188" fmla="*/ 1073150 h 1971675"/>
              <a:gd name="connsiteX2189" fmla="*/ 2225675 w 2349500"/>
              <a:gd name="connsiteY2189" fmla="*/ 1082675 h 1971675"/>
              <a:gd name="connsiteX2190" fmla="*/ 2197100 w 2349500"/>
              <a:gd name="connsiteY2190" fmla="*/ 1111250 h 1971675"/>
              <a:gd name="connsiteX2191" fmla="*/ 2168525 w 2349500"/>
              <a:gd name="connsiteY2191" fmla="*/ 1133475 h 1971675"/>
              <a:gd name="connsiteX2192" fmla="*/ 2136775 w 2349500"/>
              <a:gd name="connsiteY2192" fmla="*/ 1155700 h 1971675"/>
              <a:gd name="connsiteX2193" fmla="*/ 2108200 w 2349500"/>
              <a:gd name="connsiteY2193" fmla="*/ 1171575 h 1971675"/>
              <a:gd name="connsiteX2194" fmla="*/ 2105025 w 2349500"/>
              <a:gd name="connsiteY2194" fmla="*/ 1174750 h 1971675"/>
              <a:gd name="connsiteX2195" fmla="*/ 2111375 w 2349500"/>
              <a:gd name="connsiteY2195" fmla="*/ 1174750 h 1971675"/>
              <a:gd name="connsiteX2196" fmla="*/ 2136775 w 2349500"/>
              <a:gd name="connsiteY2196" fmla="*/ 1162050 h 1971675"/>
              <a:gd name="connsiteX2197" fmla="*/ 2162175 w 2349500"/>
              <a:gd name="connsiteY2197" fmla="*/ 1149350 h 1971675"/>
              <a:gd name="connsiteX2198" fmla="*/ 2190750 w 2349500"/>
              <a:gd name="connsiteY2198" fmla="*/ 1143000 h 1971675"/>
              <a:gd name="connsiteX2199" fmla="*/ 2206625 w 2349500"/>
              <a:gd name="connsiteY2199" fmla="*/ 1143000 h 1971675"/>
              <a:gd name="connsiteX2200" fmla="*/ 2219325 w 2349500"/>
              <a:gd name="connsiteY2200" fmla="*/ 1146175 h 1971675"/>
              <a:gd name="connsiteX2201" fmla="*/ 2225675 w 2349500"/>
              <a:gd name="connsiteY2201" fmla="*/ 1155700 h 1971675"/>
              <a:gd name="connsiteX2202" fmla="*/ 2225675 w 2349500"/>
              <a:gd name="connsiteY2202" fmla="*/ 1162050 h 1971675"/>
              <a:gd name="connsiteX2203" fmla="*/ 2222500 w 2349500"/>
              <a:gd name="connsiteY2203" fmla="*/ 1168400 h 1971675"/>
              <a:gd name="connsiteX2204" fmla="*/ 2222500 w 2349500"/>
              <a:gd name="connsiteY2204" fmla="*/ 1174750 h 1971675"/>
              <a:gd name="connsiteX2205" fmla="*/ 2222500 w 2349500"/>
              <a:gd name="connsiteY2205" fmla="*/ 1177925 h 1971675"/>
              <a:gd name="connsiteX2206" fmla="*/ 2228850 w 2349500"/>
              <a:gd name="connsiteY2206" fmla="*/ 1184275 h 1971675"/>
              <a:gd name="connsiteX2207" fmla="*/ 2235200 w 2349500"/>
              <a:gd name="connsiteY2207" fmla="*/ 1190625 h 1971675"/>
              <a:gd name="connsiteX2208" fmla="*/ 2241550 w 2349500"/>
              <a:gd name="connsiteY2208" fmla="*/ 1203325 h 1971675"/>
              <a:gd name="connsiteX2209" fmla="*/ 2244725 w 2349500"/>
              <a:gd name="connsiteY2209" fmla="*/ 1212850 h 1971675"/>
              <a:gd name="connsiteX2210" fmla="*/ 2247900 w 2349500"/>
              <a:gd name="connsiteY2210" fmla="*/ 1222375 h 1971675"/>
              <a:gd name="connsiteX2211" fmla="*/ 2244725 w 2349500"/>
              <a:gd name="connsiteY2211" fmla="*/ 1231900 h 1971675"/>
              <a:gd name="connsiteX2212" fmla="*/ 2241550 w 2349500"/>
              <a:gd name="connsiteY2212" fmla="*/ 1235075 h 1971675"/>
              <a:gd name="connsiteX2213" fmla="*/ 2238375 w 2349500"/>
              <a:gd name="connsiteY2213" fmla="*/ 1231900 h 1971675"/>
              <a:gd name="connsiteX2214" fmla="*/ 2235200 w 2349500"/>
              <a:gd name="connsiteY2214" fmla="*/ 1228725 h 1971675"/>
              <a:gd name="connsiteX2215" fmla="*/ 2232025 w 2349500"/>
              <a:gd name="connsiteY2215" fmla="*/ 1222375 h 1971675"/>
              <a:gd name="connsiteX2216" fmla="*/ 2225675 w 2349500"/>
              <a:gd name="connsiteY2216" fmla="*/ 1216025 h 1971675"/>
              <a:gd name="connsiteX2217" fmla="*/ 2216150 w 2349500"/>
              <a:gd name="connsiteY2217" fmla="*/ 1212850 h 1971675"/>
              <a:gd name="connsiteX2218" fmla="*/ 2206625 w 2349500"/>
              <a:gd name="connsiteY2218" fmla="*/ 1209675 h 1971675"/>
              <a:gd name="connsiteX2219" fmla="*/ 2200275 w 2349500"/>
              <a:gd name="connsiteY2219" fmla="*/ 1212850 h 1971675"/>
              <a:gd name="connsiteX2220" fmla="*/ 2193925 w 2349500"/>
              <a:gd name="connsiteY2220" fmla="*/ 1216025 h 1971675"/>
              <a:gd name="connsiteX2221" fmla="*/ 2190750 w 2349500"/>
              <a:gd name="connsiteY2221" fmla="*/ 1225550 h 1971675"/>
              <a:gd name="connsiteX2222" fmla="*/ 2193925 w 2349500"/>
              <a:gd name="connsiteY2222" fmla="*/ 1231900 h 1971675"/>
              <a:gd name="connsiteX2223" fmla="*/ 2197100 w 2349500"/>
              <a:gd name="connsiteY2223" fmla="*/ 1238250 h 1971675"/>
              <a:gd name="connsiteX2224" fmla="*/ 2197100 w 2349500"/>
              <a:gd name="connsiteY2224" fmla="*/ 1241425 h 1971675"/>
              <a:gd name="connsiteX2225" fmla="*/ 2193925 w 2349500"/>
              <a:gd name="connsiteY2225" fmla="*/ 1247775 h 1971675"/>
              <a:gd name="connsiteX2226" fmla="*/ 2187575 w 2349500"/>
              <a:gd name="connsiteY2226" fmla="*/ 1250950 h 1971675"/>
              <a:gd name="connsiteX2227" fmla="*/ 2178050 w 2349500"/>
              <a:gd name="connsiteY2227" fmla="*/ 1254125 h 1971675"/>
              <a:gd name="connsiteX2228" fmla="*/ 2165350 w 2349500"/>
              <a:gd name="connsiteY2228" fmla="*/ 1254125 h 1971675"/>
              <a:gd name="connsiteX2229" fmla="*/ 2152650 w 2349500"/>
              <a:gd name="connsiteY2229" fmla="*/ 1250950 h 1971675"/>
              <a:gd name="connsiteX2230" fmla="*/ 2136775 w 2349500"/>
              <a:gd name="connsiteY2230" fmla="*/ 1247775 h 1971675"/>
              <a:gd name="connsiteX2231" fmla="*/ 2111375 w 2349500"/>
              <a:gd name="connsiteY2231" fmla="*/ 1235075 h 1971675"/>
              <a:gd name="connsiteX2232" fmla="*/ 2089150 w 2349500"/>
              <a:gd name="connsiteY2232" fmla="*/ 1219200 h 1971675"/>
              <a:gd name="connsiteX2233" fmla="*/ 2076450 w 2349500"/>
              <a:gd name="connsiteY2233" fmla="*/ 1209675 h 1971675"/>
              <a:gd name="connsiteX2234" fmla="*/ 2063750 w 2349500"/>
              <a:gd name="connsiteY2234" fmla="*/ 1200150 h 1971675"/>
              <a:gd name="connsiteX2235" fmla="*/ 2051050 w 2349500"/>
              <a:gd name="connsiteY2235" fmla="*/ 1196975 h 1971675"/>
              <a:gd name="connsiteX2236" fmla="*/ 2038350 w 2349500"/>
              <a:gd name="connsiteY2236" fmla="*/ 1193800 h 1971675"/>
              <a:gd name="connsiteX2237" fmla="*/ 2019300 w 2349500"/>
              <a:gd name="connsiteY2237" fmla="*/ 1184275 h 1971675"/>
              <a:gd name="connsiteX2238" fmla="*/ 2009775 w 2349500"/>
              <a:gd name="connsiteY2238" fmla="*/ 1177925 h 1971675"/>
              <a:gd name="connsiteX2239" fmla="*/ 2006600 w 2349500"/>
              <a:gd name="connsiteY2239" fmla="*/ 1171575 h 1971675"/>
              <a:gd name="connsiteX2240" fmla="*/ 2028825 w 2349500"/>
              <a:gd name="connsiteY2240" fmla="*/ 1165225 h 1971675"/>
              <a:gd name="connsiteX2241" fmla="*/ 2047875 w 2349500"/>
              <a:gd name="connsiteY2241" fmla="*/ 1155700 h 1971675"/>
              <a:gd name="connsiteX2242" fmla="*/ 2060575 w 2349500"/>
              <a:gd name="connsiteY2242" fmla="*/ 1146175 h 1971675"/>
              <a:gd name="connsiteX2243" fmla="*/ 2066925 w 2349500"/>
              <a:gd name="connsiteY2243" fmla="*/ 1133475 h 1971675"/>
              <a:gd name="connsiteX2244" fmla="*/ 2070100 w 2349500"/>
              <a:gd name="connsiteY2244" fmla="*/ 1120775 h 1971675"/>
              <a:gd name="connsiteX2245" fmla="*/ 2070100 w 2349500"/>
              <a:gd name="connsiteY2245" fmla="*/ 1108075 h 1971675"/>
              <a:gd name="connsiteX2246" fmla="*/ 2066925 w 2349500"/>
              <a:gd name="connsiteY2246" fmla="*/ 1089025 h 1971675"/>
              <a:gd name="connsiteX2247" fmla="*/ 2063750 w 2349500"/>
              <a:gd name="connsiteY2247" fmla="*/ 1076325 h 1971675"/>
              <a:gd name="connsiteX2248" fmla="*/ 2063750 w 2349500"/>
              <a:gd name="connsiteY2248" fmla="*/ 1063625 h 1971675"/>
              <a:gd name="connsiteX2249" fmla="*/ 2063750 w 2349500"/>
              <a:gd name="connsiteY2249" fmla="*/ 1050925 h 1971675"/>
              <a:gd name="connsiteX2250" fmla="*/ 2070100 w 2349500"/>
              <a:gd name="connsiteY2250" fmla="*/ 1041400 h 1971675"/>
              <a:gd name="connsiteX2251" fmla="*/ 2076450 w 2349500"/>
              <a:gd name="connsiteY2251" fmla="*/ 1031875 h 1971675"/>
              <a:gd name="connsiteX2252" fmla="*/ 2082800 w 2349500"/>
              <a:gd name="connsiteY2252" fmla="*/ 1031875 h 1971675"/>
              <a:gd name="connsiteX2253" fmla="*/ 2089150 w 2349500"/>
              <a:gd name="connsiteY2253" fmla="*/ 1035050 h 1971675"/>
              <a:gd name="connsiteX2254" fmla="*/ 2092325 w 2349500"/>
              <a:gd name="connsiteY2254" fmla="*/ 1038225 h 1971675"/>
              <a:gd name="connsiteX2255" fmla="*/ 2098675 w 2349500"/>
              <a:gd name="connsiteY2255" fmla="*/ 1041400 h 1971675"/>
              <a:gd name="connsiteX2256" fmla="*/ 2101850 w 2349500"/>
              <a:gd name="connsiteY2256" fmla="*/ 1038225 h 1971675"/>
              <a:gd name="connsiteX2257" fmla="*/ 2105025 w 2349500"/>
              <a:gd name="connsiteY2257" fmla="*/ 1025525 h 1971675"/>
              <a:gd name="connsiteX2258" fmla="*/ 2111375 w 2349500"/>
              <a:gd name="connsiteY2258" fmla="*/ 1019175 h 1971675"/>
              <a:gd name="connsiteX2259" fmla="*/ 2117725 w 2349500"/>
              <a:gd name="connsiteY2259" fmla="*/ 1012825 h 1971675"/>
              <a:gd name="connsiteX2260" fmla="*/ 2127250 w 2349500"/>
              <a:gd name="connsiteY2260" fmla="*/ 1006475 h 1971675"/>
              <a:gd name="connsiteX2261" fmla="*/ 2127250 w 2349500"/>
              <a:gd name="connsiteY2261" fmla="*/ 996950 h 1971675"/>
              <a:gd name="connsiteX2262" fmla="*/ 2127250 w 2349500"/>
              <a:gd name="connsiteY2262" fmla="*/ 987425 h 1971675"/>
              <a:gd name="connsiteX2263" fmla="*/ 2124075 w 2349500"/>
              <a:gd name="connsiteY2263" fmla="*/ 977900 h 1971675"/>
              <a:gd name="connsiteX2264" fmla="*/ 2120900 w 2349500"/>
              <a:gd name="connsiteY2264" fmla="*/ 971550 h 1971675"/>
              <a:gd name="connsiteX2265" fmla="*/ 2124075 w 2349500"/>
              <a:gd name="connsiteY2265" fmla="*/ 968375 h 1971675"/>
              <a:gd name="connsiteX2266" fmla="*/ 2127250 w 2349500"/>
              <a:gd name="connsiteY2266" fmla="*/ 968375 h 1971675"/>
              <a:gd name="connsiteX2267" fmla="*/ 2130425 w 2349500"/>
              <a:gd name="connsiteY2267" fmla="*/ 968375 h 1971675"/>
              <a:gd name="connsiteX2268" fmla="*/ 2139950 w 2349500"/>
              <a:gd name="connsiteY2268" fmla="*/ 977900 h 1971675"/>
              <a:gd name="connsiteX2269" fmla="*/ 2152650 w 2349500"/>
              <a:gd name="connsiteY2269" fmla="*/ 993775 h 1971675"/>
              <a:gd name="connsiteX2270" fmla="*/ 2155825 w 2349500"/>
              <a:gd name="connsiteY2270" fmla="*/ 1006475 h 1971675"/>
              <a:gd name="connsiteX2271" fmla="*/ 2155825 w 2349500"/>
              <a:gd name="connsiteY2271" fmla="*/ 1016000 h 1971675"/>
              <a:gd name="connsiteX2272" fmla="*/ 2155825 w 2349500"/>
              <a:gd name="connsiteY2272" fmla="*/ 1028700 h 1971675"/>
              <a:gd name="connsiteX2273" fmla="*/ 2152650 w 2349500"/>
              <a:gd name="connsiteY2273" fmla="*/ 1038225 h 1971675"/>
              <a:gd name="connsiteX2274" fmla="*/ 2146300 w 2349500"/>
              <a:gd name="connsiteY2274" fmla="*/ 1050925 h 1971675"/>
              <a:gd name="connsiteX2275" fmla="*/ 2146300 w 2349500"/>
              <a:gd name="connsiteY2275" fmla="*/ 1057275 h 1971675"/>
              <a:gd name="connsiteX2276" fmla="*/ 2152650 w 2349500"/>
              <a:gd name="connsiteY2276" fmla="*/ 1060450 h 1971675"/>
              <a:gd name="connsiteX2277" fmla="*/ 2155825 w 2349500"/>
              <a:gd name="connsiteY2277" fmla="*/ 1069975 h 1971675"/>
              <a:gd name="connsiteX2278" fmla="*/ 2159000 w 2349500"/>
              <a:gd name="connsiteY2278" fmla="*/ 1079500 h 1971675"/>
              <a:gd name="connsiteX2279" fmla="*/ 2162175 w 2349500"/>
              <a:gd name="connsiteY2279" fmla="*/ 1095375 h 1971675"/>
              <a:gd name="connsiteX2280" fmla="*/ 2159000 w 2349500"/>
              <a:gd name="connsiteY2280" fmla="*/ 1111250 h 1971675"/>
              <a:gd name="connsiteX2281" fmla="*/ 2149475 w 2349500"/>
              <a:gd name="connsiteY2281" fmla="*/ 1123950 h 1971675"/>
              <a:gd name="connsiteX2282" fmla="*/ 2133600 w 2349500"/>
              <a:gd name="connsiteY2282" fmla="*/ 1136650 h 1971675"/>
              <a:gd name="connsiteX2283" fmla="*/ 2111375 w 2349500"/>
              <a:gd name="connsiteY2283" fmla="*/ 1152525 h 1971675"/>
              <a:gd name="connsiteX2284" fmla="*/ 2105025 w 2349500"/>
              <a:gd name="connsiteY2284" fmla="*/ 1158875 h 1971675"/>
              <a:gd name="connsiteX2285" fmla="*/ 2111375 w 2349500"/>
              <a:gd name="connsiteY2285" fmla="*/ 1158875 h 1971675"/>
              <a:gd name="connsiteX2286" fmla="*/ 2124075 w 2349500"/>
              <a:gd name="connsiteY2286" fmla="*/ 1149350 h 1971675"/>
              <a:gd name="connsiteX2287" fmla="*/ 2149475 w 2349500"/>
              <a:gd name="connsiteY2287" fmla="*/ 1130300 h 1971675"/>
              <a:gd name="connsiteX2288" fmla="*/ 2162175 w 2349500"/>
              <a:gd name="connsiteY2288" fmla="*/ 1117600 h 1971675"/>
              <a:gd name="connsiteX2289" fmla="*/ 2171700 w 2349500"/>
              <a:gd name="connsiteY2289" fmla="*/ 1104900 h 1971675"/>
              <a:gd name="connsiteX2290" fmla="*/ 2181225 w 2349500"/>
              <a:gd name="connsiteY2290" fmla="*/ 1085850 h 1971675"/>
              <a:gd name="connsiteX2291" fmla="*/ 2187575 w 2349500"/>
              <a:gd name="connsiteY2291" fmla="*/ 1069975 h 1971675"/>
              <a:gd name="connsiteX2292" fmla="*/ 2190750 w 2349500"/>
              <a:gd name="connsiteY2292" fmla="*/ 1050925 h 1971675"/>
              <a:gd name="connsiteX2293" fmla="*/ 2190750 w 2349500"/>
              <a:gd name="connsiteY2293" fmla="*/ 1038225 h 1971675"/>
              <a:gd name="connsiteX2294" fmla="*/ 2184400 w 2349500"/>
              <a:gd name="connsiteY2294" fmla="*/ 1025525 h 1971675"/>
              <a:gd name="connsiteX2295" fmla="*/ 2171700 w 2349500"/>
              <a:gd name="connsiteY2295" fmla="*/ 1012825 h 1971675"/>
              <a:gd name="connsiteX2296" fmla="*/ 2162175 w 2349500"/>
              <a:gd name="connsiteY2296" fmla="*/ 996950 h 1971675"/>
              <a:gd name="connsiteX2297" fmla="*/ 2152650 w 2349500"/>
              <a:gd name="connsiteY2297" fmla="*/ 981075 h 1971675"/>
              <a:gd name="connsiteX2298" fmla="*/ 2149475 w 2349500"/>
              <a:gd name="connsiteY2298" fmla="*/ 968375 h 1971675"/>
              <a:gd name="connsiteX2299" fmla="*/ 2149475 w 2349500"/>
              <a:gd name="connsiteY2299" fmla="*/ 952500 h 1971675"/>
              <a:gd name="connsiteX2300" fmla="*/ 2149475 w 2349500"/>
              <a:gd name="connsiteY2300" fmla="*/ 942975 h 1971675"/>
              <a:gd name="connsiteX2301" fmla="*/ 2152650 w 2349500"/>
              <a:gd name="connsiteY2301" fmla="*/ 936625 h 1971675"/>
              <a:gd name="connsiteX2302" fmla="*/ 2159000 w 2349500"/>
              <a:gd name="connsiteY2302" fmla="*/ 936625 h 1971675"/>
              <a:gd name="connsiteX2303" fmla="*/ 2162175 w 2349500"/>
              <a:gd name="connsiteY2303" fmla="*/ 936625 h 1971675"/>
              <a:gd name="connsiteX2304" fmla="*/ 2168525 w 2349500"/>
              <a:gd name="connsiteY2304" fmla="*/ 933450 h 1971675"/>
              <a:gd name="connsiteX2305" fmla="*/ 2171700 w 2349500"/>
              <a:gd name="connsiteY2305" fmla="*/ 927100 h 1971675"/>
              <a:gd name="connsiteX2306" fmla="*/ 2178050 w 2349500"/>
              <a:gd name="connsiteY2306" fmla="*/ 908050 h 1971675"/>
              <a:gd name="connsiteX2307" fmla="*/ 2187575 w 2349500"/>
              <a:gd name="connsiteY2307" fmla="*/ 892175 h 1971675"/>
              <a:gd name="connsiteX2308" fmla="*/ 2193925 w 2349500"/>
              <a:gd name="connsiteY2308" fmla="*/ 882650 h 1971675"/>
              <a:gd name="connsiteX2309" fmla="*/ 2197100 w 2349500"/>
              <a:gd name="connsiteY2309" fmla="*/ 885825 h 1971675"/>
              <a:gd name="connsiteX2310" fmla="*/ 2200275 w 2349500"/>
              <a:gd name="connsiteY2310" fmla="*/ 889000 h 1971675"/>
              <a:gd name="connsiteX2311" fmla="*/ 2200275 w 2349500"/>
              <a:gd name="connsiteY2311" fmla="*/ 895350 h 1971675"/>
              <a:gd name="connsiteX2312" fmla="*/ 2203450 w 2349500"/>
              <a:gd name="connsiteY2312" fmla="*/ 898525 h 1971675"/>
              <a:gd name="connsiteX2313" fmla="*/ 2212975 w 2349500"/>
              <a:gd name="connsiteY2313" fmla="*/ 908050 h 1971675"/>
              <a:gd name="connsiteX2314" fmla="*/ 2222500 w 2349500"/>
              <a:gd name="connsiteY2314" fmla="*/ 920750 h 1971675"/>
              <a:gd name="connsiteX2315" fmla="*/ 2228850 w 2349500"/>
              <a:gd name="connsiteY2315" fmla="*/ 927100 h 1971675"/>
              <a:gd name="connsiteX2316" fmla="*/ 2232025 w 2349500"/>
              <a:gd name="connsiteY2316" fmla="*/ 933450 h 1971675"/>
              <a:gd name="connsiteX2317" fmla="*/ 2232025 w 2349500"/>
              <a:gd name="connsiteY2317" fmla="*/ 939800 h 1971675"/>
              <a:gd name="connsiteX2318" fmla="*/ 2235200 w 2349500"/>
              <a:gd name="connsiteY2318" fmla="*/ 939800 h 1971675"/>
              <a:gd name="connsiteX2319" fmla="*/ 2238375 w 2349500"/>
              <a:gd name="connsiteY2319" fmla="*/ 930275 h 1971675"/>
              <a:gd name="connsiteX2320" fmla="*/ 2238375 w 2349500"/>
              <a:gd name="connsiteY2320" fmla="*/ 917575 h 1971675"/>
              <a:gd name="connsiteX2321" fmla="*/ 2235200 w 2349500"/>
              <a:gd name="connsiteY2321" fmla="*/ 901700 h 1971675"/>
              <a:gd name="connsiteX2322" fmla="*/ 2228850 w 2349500"/>
              <a:gd name="connsiteY2322" fmla="*/ 889000 h 1971675"/>
              <a:gd name="connsiteX2323" fmla="*/ 2222500 w 2349500"/>
              <a:gd name="connsiteY2323" fmla="*/ 873125 h 1971675"/>
              <a:gd name="connsiteX2324" fmla="*/ 2212975 w 2349500"/>
              <a:gd name="connsiteY2324" fmla="*/ 860425 h 1971675"/>
              <a:gd name="connsiteX2325" fmla="*/ 2203450 w 2349500"/>
              <a:gd name="connsiteY2325" fmla="*/ 850900 h 1971675"/>
              <a:gd name="connsiteX2326" fmla="*/ 2190750 w 2349500"/>
              <a:gd name="connsiteY2326" fmla="*/ 847725 h 1971675"/>
              <a:gd name="connsiteX2327" fmla="*/ 2174875 w 2349500"/>
              <a:gd name="connsiteY2327" fmla="*/ 844550 h 1971675"/>
              <a:gd name="connsiteX2328" fmla="*/ 2162175 w 2349500"/>
              <a:gd name="connsiteY2328" fmla="*/ 847725 h 1971675"/>
              <a:gd name="connsiteX2329" fmla="*/ 2149475 w 2349500"/>
              <a:gd name="connsiteY2329" fmla="*/ 844550 h 1971675"/>
              <a:gd name="connsiteX2330" fmla="*/ 2136775 w 2349500"/>
              <a:gd name="connsiteY2330" fmla="*/ 838200 h 1971675"/>
              <a:gd name="connsiteX2331" fmla="*/ 2133600 w 2349500"/>
              <a:gd name="connsiteY2331" fmla="*/ 831850 h 1971675"/>
              <a:gd name="connsiteX2332" fmla="*/ 2130425 w 2349500"/>
              <a:gd name="connsiteY2332" fmla="*/ 825500 h 1971675"/>
              <a:gd name="connsiteX2333" fmla="*/ 2130425 w 2349500"/>
              <a:gd name="connsiteY2333" fmla="*/ 815975 h 1971675"/>
              <a:gd name="connsiteX2334" fmla="*/ 2130425 w 2349500"/>
              <a:gd name="connsiteY2334" fmla="*/ 809625 h 1971675"/>
              <a:gd name="connsiteX2335" fmla="*/ 2139950 w 2349500"/>
              <a:gd name="connsiteY2335" fmla="*/ 803275 h 1971675"/>
              <a:gd name="connsiteX2336" fmla="*/ 2149475 w 2349500"/>
              <a:gd name="connsiteY2336" fmla="*/ 796925 h 1971675"/>
              <a:gd name="connsiteX2337" fmla="*/ 2159000 w 2349500"/>
              <a:gd name="connsiteY2337" fmla="*/ 796925 h 1971675"/>
              <a:gd name="connsiteX2338" fmla="*/ 2165350 w 2349500"/>
              <a:gd name="connsiteY2338" fmla="*/ 796925 h 1971675"/>
              <a:gd name="connsiteX2339" fmla="*/ 2165350 w 2349500"/>
              <a:gd name="connsiteY2339" fmla="*/ 793750 h 1971675"/>
              <a:gd name="connsiteX2340" fmla="*/ 2162175 w 2349500"/>
              <a:gd name="connsiteY2340" fmla="*/ 790575 h 1971675"/>
              <a:gd name="connsiteX2341" fmla="*/ 2146300 w 2349500"/>
              <a:gd name="connsiteY2341" fmla="*/ 781050 h 1971675"/>
              <a:gd name="connsiteX2342" fmla="*/ 2133600 w 2349500"/>
              <a:gd name="connsiteY2342" fmla="*/ 781050 h 1971675"/>
              <a:gd name="connsiteX2343" fmla="*/ 2124075 w 2349500"/>
              <a:gd name="connsiteY2343" fmla="*/ 781050 h 1971675"/>
              <a:gd name="connsiteX2344" fmla="*/ 2114550 w 2349500"/>
              <a:gd name="connsiteY2344" fmla="*/ 781050 h 1971675"/>
              <a:gd name="connsiteX2345" fmla="*/ 2108200 w 2349500"/>
              <a:gd name="connsiteY2345" fmla="*/ 787400 h 1971675"/>
              <a:gd name="connsiteX2346" fmla="*/ 2101850 w 2349500"/>
              <a:gd name="connsiteY2346" fmla="*/ 796925 h 1971675"/>
              <a:gd name="connsiteX2347" fmla="*/ 2101850 w 2349500"/>
              <a:gd name="connsiteY2347" fmla="*/ 806450 h 1971675"/>
              <a:gd name="connsiteX2348" fmla="*/ 2098675 w 2349500"/>
              <a:gd name="connsiteY2348" fmla="*/ 822325 h 1971675"/>
              <a:gd name="connsiteX2349" fmla="*/ 2095500 w 2349500"/>
              <a:gd name="connsiteY2349" fmla="*/ 831850 h 1971675"/>
              <a:gd name="connsiteX2350" fmla="*/ 2085975 w 2349500"/>
              <a:gd name="connsiteY2350" fmla="*/ 844550 h 1971675"/>
              <a:gd name="connsiteX2351" fmla="*/ 2076450 w 2349500"/>
              <a:gd name="connsiteY2351" fmla="*/ 857250 h 1971675"/>
              <a:gd name="connsiteX2352" fmla="*/ 2066925 w 2349500"/>
              <a:gd name="connsiteY2352" fmla="*/ 863600 h 1971675"/>
              <a:gd name="connsiteX2353" fmla="*/ 2060575 w 2349500"/>
              <a:gd name="connsiteY2353" fmla="*/ 863600 h 1971675"/>
              <a:gd name="connsiteX2354" fmla="*/ 2047875 w 2349500"/>
              <a:gd name="connsiteY2354" fmla="*/ 863600 h 1971675"/>
              <a:gd name="connsiteX2355" fmla="*/ 2038350 w 2349500"/>
              <a:gd name="connsiteY2355" fmla="*/ 860425 h 1971675"/>
              <a:gd name="connsiteX2356" fmla="*/ 2032000 w 2349500"/>
              <a:gd name="connsiteY2356" fmla="*/ 854075 h 1971675"/>
              <a:gd name="connsiteX2357" fmla="*/ 2025650 w 2349500"/>
              <a:gd name="connsiteY2357" fmla="*/ 850900 h 1971675"/>
              <a:gd name="connsiteX2358" fmla="*/ 2019300 w 2349500"/>
              <a:gd name="connsiteY2358" fmla="*/ 857250 h 1971675"/>
              <a:gd name="connsiteX2359" fmla="*/ 2016125 w 2349500"/>
              <a:gd name="connsiteY2359" fmla="*/ 866775 h 1971675"/>
              <a:gd name="connsiteX2360" fmla="*/ 2016125 w 2349500"/>
              <a:gd name="connsiteY2360" fmla="*/ 879475 h 1971675"/>
              <a:gd name="connsiteX2361" fmla="*/ 2019300 w 2349500"/>
              <a:gd name="connsiteY2361" fmla="*/ 892175 h 1971675"/>
              <a:gd name="connsiteX2362" fmla="*/ 2025650 w 2349500"/>
              <a:gd name="connsiteY2362" fmla="*/ 898525 h 1971675"/>
              <a:gd name="connsiteX2363" fmla="*/ 2035175 w 2349500"/>
              <a:gd name="connsiteY2363" fmla="*/ 901700 h 1971675"/>
              <a:gd name="connsiteX2364" fmla="*/ 2044700 w 2349500"/>
              <a:gd name="connsiteY2364" fmla="*/ 904875 h 1971675"/>
              <a:gd name="connsiteX2365" fmla="*/ 2057400 w 2349500"/>
              <a:gd name="connsiteY2365" fmla="*/ 904875 h 1971675"/>
              <a:gd name="connsiteX2366" fmla="*/ 2063750 w 2349500"/>
              <a:gd name="connsiteY2366" fmla="*/ 908050 h 1971675"/>
              <a:gd name="connsiteX2367" fmla="*/ 2063750 w 2349500"/>
              <a:gd name="connsiteY2367" fmla="*/ 914400 h 1971675"/>
              <a:gd name="connsiteX2368" fmla="*/ 2057400 w 2349500"/>
              <a:gd name="connsiteY2368" fmla="*/ 917575 h 1971675"/>
              <a:gd name="connsiteX2369" fmla="*/ 2047875 w 2349500"/>
              <a:gd name="connsiteY2369" fmla="*/ 920750 h 1971675"/>
              <a:gd name="connsiteX2370" fmla="*/ 2041525 w 2349500"/>
              <a:gd name="connsiteY2370" fmla="*/ 920750 h 1971675"/>
              <a:gd name="connsiteX2371" fmla="*/ 2032000 w 2349500"/>
              <a:gd name="connsiteY2371" fmla="*/ 917575 h 1971675"/>
              <a:gd name="connsiteX2372" fmla="*/ 2022475 w 2349500"/>
              <a:gd name="connsiteY2372" fmla="*/ 914400 h 1971675"/>
              <a:gd name="connsiteX2373" fmla="*/ 2009775 w 2349500"/>
              <a:gd name="connsiteY2373" fmla="*/ 898525 h 1971675"/>
              <a:gd name="connsiteX2374" fmla="*/ 2000250 w 2349500"/>
              <a:gd name="connsiteY2374" fmla="*/ 879475 h 1971675"/>
              <a:gd name="connsiteX2375" fmla="*/ 1997075 w 2349500"/>
              <a:gd name="connsiteY2375" fmla="*/ 857250 h 1971675"/>
              <a:gd name="connsiteX2376" fmla="*/ 1997075 w 2349500"/>
              <a:gd name="connsiteY2376" fmla="*/ 844550 h 1971675"/>
              <a:gd name="connsiteX2377" fmla="*/ 2000250 w 2349500"/>
              <a:gd name="connsiteY2377" fmla="*/ 831850 h 1971675"/>
              <a:gd name="connsiteX2378" fmla="*/ 2006600 w 2349500"/>
              <a:gd name="connsiteY2378" fmla="*/ 819150 h 1971675"/>
              <a:gd name="connsiteX2379" fmla="*/ 2012950 w 2349500"/>
              <a:gd name="connsiteY2379" fmla="*/ 806450 h 1971675"/>
              <a:gd name="connsiteX2380" fmla="*/ 2025650 w 2349500"/>
              <a:gd name="connsiteY2380" fmla="*/ 793750 h 1971675"/>
              <a:gd name="connsiteX2381" fmla="*/ 2038350 w 2349500"/>
              <a:gd name="connsiteY2381" fmla="*/ 781050 h 1971675"/>
              <a:gd name="connsiteX2382" fmla="*/ 2054225 w 2349500"/>
              <a:gd name="connsiteY2382" fmla="*/ 771525 h 1971675"/>
              <a:gd name="connsiteX2383" fmla="*/ 2070100 w 2349500"/>
              <a:gd name="connsiteY2383" fmla="*/ 765175 h 1971675"/>
              <a:gd name="connsiteX2384" fmla="*/ 2089150 w 2349500"/>
              <a:gd name="connsiteY2384" fmla="*/ 762000 h 1971675"/>
              <a:gd name="connsiteX2385" fmla="*/ 2108200 w 2349500"/>
              <a:gd name="connsiteY2385" fmla="*/ 765175 h 1971675"/>
              <a:gd name="connsiteX2386" fmla="*/ 2143125 w 2349500"/>
              <a:gd name="connsiteY2386" fmla="*/ 771525 h 1971675"/>
              <a:gd name="connsiteX2387" fmla="*/ 2168525 w 2349500"/>
              <a:gd name="connsiteY2387" fmla="*/ 777875 h 1971675"/>
              <a:gd name="connsiteX2388" fmla="*/ 2171700 w 2349500"/>
              <a:gd name="connsiteY2388" fmla="*/ 781050 h 1971675"/>
              <a:gd name="connsiteX2389" fmla="*/ 2178050 w 2349500"/>
              <a:gd name="connsiteY2389" fmla="*/ 781050 h 1971675"/>
              <a:gd name="connsiteX2390" fmla="*/ 2181225 w 2349500"/>
              <a:gd name="connsiteY2390" fmla="*/ 777875 h 1971675"/>
              <a:gd name="connsiteX2391" fmla="*/ 2181225 w 2349500"/>
              <a:gd name="connsiteY2391" fmla="*/ 774700 h 1971675"/>
              <a:gd name="connsiteX2392" fmla="*/ 2184400 w 2349500"/>
              <a:gd name="connsiteY2392" fmla="*/ 758825 h 1971675"/>
              <a:gd name="connsiteX2393" fmla="*/ 2190750 w 2349500"/>
              <a:gd name="connsiteY2393" fmla="*/ 749300 h 1971675"/>
              <a:gd name="connsiteX2394" fmla="*/ 2200275 w 2349500"/>
              <a:gd name="connsiteY2394" fmla="*/ 739775 h 1971675"/>
              <a:gd name="connsiteX2395" fmla="*/ 339725 w 2349500"/>
              <a:gd name="connsiteY2395" fmla="*/ 581025 h 1971675"/>
              <a:gd name="connsiteX2396" fmla="*/ 342900 w 2349500"/>
              <a:gd name="connsiteY2396" fmla="*/ 581025 h 1971675"/>
              <a:gd name="connsiteX2397" fmla="*/ 342900 w 2349500"/>
              <a:gd name="connsiteY2397" fmla="*/ 584200 h 1971675"/>
              <a:gd name="connsiteX2398" fmla="*/ 342900 w 2349500"/>
              <a:gd name="connsiteY2398" fmla="*/ 590550 h 1971675"/>
              <a:gd name="connsiteX2399" fmla="*/ 342900 w 2349500"/>
              <a:gd name="connsiteY2399" fmla="*/ 600075 h 1971675"/>
              <a:gd name="connsiteX2400" fmla="*/ 346075 w 2349500"/>
              <a:gd name="connsiteY2400" fmla="*/ 609600 h 1971675"/>
              <a:gd name="connsiteX2401" fmla="*/ 349250 w 2349500"/>
              <a:gd name="connsiteY2401" fmla="*/ 619125 h 1971675"/>
              <a:gd name="connsiteX2402" fmla="*/ 358775 w 2349500"/>
              <a:gd name="connsiteY2402" fmla="*/ 628650 h 1971675"/>
              <a:gd name="connsiteX2403" fmla="*/ 368300 w 2349500"/>
              <a:gd name="connsiteY2403" fmla="*/ 638175 h 1971675"/>
              <a:gd name="connsiteX2404" fmla="*/ 377825 w 2349500"/>
              <a:gd name="connsiteY2404" fmla="*/ 654050 h 1971675"/>
              <a:gd name="connsiteX2405" fmla="*/ 384175 w 2349500"/>
              <a:gd name="connsiteY2405" fmla="*/ 669925 h 1971675"/>
              <a:gd name="connsiteX2406" fmla="*/ 387350 w 2349500"/>
              <a:gd name="connsiteY2406" fmla="*/ 682625 h 1971675"/>
              <a:gd name="connsiteX2407" fmla="*/ 393700 w 2349500"/>
              <a:gd name="connsiteY2407" fmla="*/ 708025 h 1971675"/>
              <a:gd name="connsiteX2408" fmla="*/ 400050 w 2349500"/>
              <a:gd name="connsiteY2408" fmla="*/ 723900 h 1971675"/>
              <a:gd name="connsiteX2409" fmla="*/ 403225 w 2349500"/>
              <a:gd name="connsiteY2409" fmla="*/ 730250 h 1971675"/>
              <a:gd name="connsiteX2410" fmla="*/ 412750 w 2349500"/>
              <a:gd name="connsiteY2410" fmla="*/ 730250 h 1971675"/>
              <a:gd name="connsiteX2411" fmla="*/ 419100 w 2349500"/>
              <a:gd name="connsiteY2411" fmla="*/ 733425 h 1971675"/>
              <a:gd name="connsiteX2412" fmla="*/ 425450 w 2349500"/>
              <a:gd name="connsiteY2412" fmla="*/ 736600 h 1971675"/>
              <a:gd name="connsiteX2413" fmla="*/ 434975 w 2349500"/>
              <a:gd name="connsiteY2413" fmla="*/ 749300 h 1971675"/>
              <a:gd name="connsiteX2414" fmla="*/ 438150 w 2349500"/>
              <a:gd name="connsiteY2414" fmla="*/ 758825 h 1971675"/>
              <a:gd name="connsiteX2415" fmla="*/ 441325 w 2349500"/>
              <a:gd name="connsiteY2415" fmla="*/ 765175 h 1971675"/>
              <a:gd name="connsiteX2416" fmla="*/ 469900 w 2349500"/>
              <a:gd name="connsiteY2416" fmla="*/ 784225 h 1971675"/>
              <a:gd name="connsiteX2417" fmla="*/ 479425 w 2349500"/>
              <a:gd name="connsiteY2417" fmla="*/ 787400 h 1971675"/>
              <a:gd name="connsiteX2418" fmla="*/ 476250 w 2349500"/>
              <a:gd name="connsiteY2418" fmla="*/ 781050 h 1971675"/>
              <a:gd name="connsiteX2419" fmla="*/ 469900 w 2349500"/>
              <a:gd name="connsiteY2419" fmla="*/ 762000 h 1971675"/>
              <a:gd name="connsiteX2420" fmla="*/ 469900 w 2349500"/>
              <a:gd name="connsiteY2420" fmla="*/ 736600 h 1971675"/>
              <a:gd name="connsiteX2421" fmla="*/ 469900 w 2349500"/>
              <a:gd name="connsiteY2421" fmla="*/ 714375 h 1971675"/>
              <a:gd name="connsiteX2422" fmla="*/ 476250 w 2349500"/>
              <a:gd name="connsiteY2422" fmla="*/ 698500 h 1971675"/>
              <a:gd name="connsiteX2423" fmla="*/ 479425 w 2349500"/>
              <a:gd name="connsiteY2423" fmla="*/ 692150 h 1971675"/>
              <a:gd name="connsiteX2424" fmla="*/ 482600 w 2349500"/>
              <a:gd name="connsiteY2424" fmla="*/ 692150 h 1971675"/>
              <a:gd name="connsiteX2425" fmla="*/ 485775 w 2349500"/>
              <a:gd name="connsiteY2425" fmla="*/ 704850 h 1971675"/>
              <a:gd name="connsiteX2426" fmla="*/ 488950 w 2349500"/>
              <a:gd name="connsiteY2426" fmla="*/ 714375 h 1971675"/>
              <a:gd name="connsiteX2427" fmla="*/ 492125 w 2349500"/>
              <a:gd name="connsiteY2427" fmla="*/ 723900 h 1971675"/>
              <a:gd name="connsiteX2428" fmla="*/ 504825 w 2349500"/>
              <a:gd name="connsiteY2428" fmla="*/ 742950 h 1971675"/>
              <a:gd name="connsiteX2429" fmla="*/ 508000 w 2349500"/>
              <a:gd name="connsiteY2429" fmla="*/ 755650 h 1971675"/>
              <a:gd name="connsiteX2430" fmla="*/ 508000 w 2349500"/>
              <a:gd name="connsiteY2430" fmla="*/ 768350 h 1971675"/>
              <a:gd name="connsiteX2431" fmla="*/ 504825 w 2349500"/>
              <a:gd name="connsiteY2431" fmla="*/ 793750 h 1971675"/>
              <a:gd name="connsiteX2432" fmla="*/ 504825 w 2349500"/>
              <a:gd name="connsiteY2432" fmla="*/ 803275 h 1971675"/>
              <a:gd name="connsiteX2433" fmla="*/ 504825 w 2349500"/>
              <a:gd name="connsiteY2433" fmla="*/ 809625 h 1971675"/>
              <a:gd name="connsiteX2434" fmla="*/ 511175 w 2349500"/>
              <a:gd name="connsiteY2434" fmla="*/ 815975 h 1971675"/>
              <a:gd name="connsiteX2435" fmla="*/ 542925 w 2349500"/>
              <a:gd name="connsiteY2435" fmla="*/ 854075 h 1971675"/>
              <a:gd name="connsiteX2436" fmla="*/ 555625 w 2349500"/>
              <a:gd name="connsiteY2436" fmla="*/ 873125 h 1971675"/>
              <a:gd name="connsiteX2437" fmla="*/ 568325 w 2349500"/>
              <a:gd name="connsiteY2437" fmla="*/ 895350 h 1971675"/>
              <a:gd name="connsiteX2438" fmla="*/ 577850 w 2349500"/>
              <a:gd name="connsiteY2438" fmla="*/ 917575 h 1971675"/>
              <a:gd name="connsiteX2439" fmla="*/ 590550 w 2349500"/>
              <a:gd name="connsiteY2439" fmla="*/ 946150 h 1971675"/>
              <a:gd name="connsiteX2440" fmla="*/ 600075 w 2349500"/>
              <a:gd name="connsiteY2440" fmla="*/ 977900 h 1971675"/>
              <a:gd name="connsiteX2441" fmla="*/ 609600 w 2349500"/>
              <a:gd name="connsiteY2441" fmla="*/ 1012825 h 1971675"/>
              <a:gd name="connsiteX2442" fmla="*/ 603250 w 2349500"/>
              <a:gd name="connsiteY2442" fmla="*/ 1022350 h 1971675"/>
              <a:gd name="connsiteX2443" fmla="*/ 596900 w 2349500"/>
              <a:gd name="connsiteY2443" fmla="*/ 1028700 h 1971675"/>
              <a:gd name="connsiteX2444" fmla="*/ 577850 w 2349500"/>
              <a:gd name="connsiteY2444" fmla="*/ 971550 h 1971675"/>
              <a:gd name="connsiteX2445" fmla="*/ 555625 w 2349500"/>
              <a:gd name="connsiteY2445" fmla="*/ 914400 h 1971675"/>
              <a:gd name="connsiteX2446" fmla="*/ 542925 w 2349500"/>
              <a:gd name="connsiteY2446" fmla="*/ 892175 h 1971675"/>
              <a:gd name="connsiteX2447" fmla="*/ 530225 w 2349500"/>
              <a:gd name="connsiteY2447" fmla="*/ 869950 h 1971675"/>
              <a:gd name="connsiteX2448" fmla="*/ 514350 w 2349500"/>
              <a:gd name="connsiteY2448" fmla="*/ 850900 h 1971675"/>
              <a:gd name="connsiteX2449" fmla="*/ 498475 w 2349500"/>
              <a:gd name="connsiteY2449" fmla="*/ 835025 h 1971675"/>
              <a:gd name="connsiteX2450" fmla="*/ 492125 w 2349500"/>
              <a:gd name="connsiteY2450" fmla="*/ 828675 h 1971675"/>
              <a:gd name="connsiteX2451" fmla="*/ 479425 w 2349500"/>
              <a:gd name="connsiteY2451" fmla="*/ 822325 h 1971675"/>
              <a:gd name="connsiteX2452" fmla="*/ 466725 w 2349500"/>
              <a:gd name="connsiteY2452" fmla="*/ 819150 h 1971675"/>
              <a:gd name="connsiteX2453" fmla="*/ 450850 w 2349500"/>
              <a:gd name="connsiteY2453" fmla="*/ 822325 h 1971675"/>
              <a:gd name="connsiteX2454" fmla="*/ 434975 w 2349500"/>
              <a:gd name="connsiteY2454" fmla="*/ 828675 h 1971675"/>
              <a:gd name="connsiteX2455" fmla="*/ 422275 w 2349500"/>
              <a:gd name="connsiteY2455" fmla="*/ 828675 h 1971675"/>
              <a:gd name="connsiteX2456" fmla="*/ 409575 w 2349500"/>
              <a:gd name="connsiteY2456" fmla="*/ 828675 h 1971675"/>
              <a:gd name="connsiteX2457" fmla="*/ 400050 w 2349500"/>
              <a:gd name="connsiteY2457" fmla="*/ 825500 h 1971675"/>
              <a:gd name="connsiteX2458" fmla="*/ 390525 w 2349500"/>
              <a:gd name="connsiteY2458" fmla="*/ 822325 h 1971675"/>
              <a:gd name="connsiteX2459" fmla="*/ 384175 w 2349500"/>
              <a:gd name="connsiteY2459" fmla="*/ 822325 h 1971675"/>
              <a:gd name="connsiteX2460" fmla="*/ 374650 w 2349500"/>
              <a:gd name="connsiteY2460" fmla="*/ 825500 h 1971675"/>
              <a:gd name="connsiteX2461" fmla="*/ 371475 w 2349500"/>
              <a:gd name="connsiteY2461" fmla="*/ 828675 h 1971675"/>
              <a:gd name="connsiteX2462" fmla="*/ 365125 w 2349500"/>
              <a:gd name="connsiteY2462" fmla="*/ 831850 h 1971675"/>
              <a:gd name="connsiteX2463" fmla="*/ 361950 w 2349500"/>
              <a:gd name="connsiteY2463" fmla="*/ 828675 h 1971675"/>
              <a:gd name="connsiteX2464" fmla="*/ 361950 w 2349500"/>
              <a:gd name="connsiteY2464" fmla="*/ 825500 h 1971675"/>
              <a:gd name="connsiteX2465" fmla="*/ 365125 w 2349500"/>
              <a:gd name="connsiteY2465" fmla="*/ 815975 h 1971675"/>
              <a:gd name="connsiteX2466" fmla="*/ 374650 w 2349500"/>
              <a:gd name="connsiteY2466" fmla="*/ 809625 h 1971675"/>
              <a:gd name="connsiteX2467" fmla="*/ 390525 w 2349500"/>
              <a:gd name="connsiteY2467" fmla="*/ 800100 h 1971675"/>
              <a:gd name="connsiteX2468" fmla="*/ 406400 w 2349500"/>
              <a:gd name="connsiteY2468" fmla="*/ 796925 h 1971675"/>
              <a:gd name="connsiteX2469" fmla="*/ 425450 w 2349500"/>
              <a:gd name="connsiteY2469" fmla="*/ 796925 h 1971675"/>
              <a:gd name="connsiteX2470" fmla="*/ 460375 w 2349500"/>
              <a:gd name="connsiteY2470" fmla="*/ 803275 h 1971675"/>
              <a:gd name="connsiteX2471" fmla="*/ 479425 w 2349500"/>
              <a:gd name="connsiteY2471" fmla="*/ 812800 h 1971675"/>
              <a:gd name="connsiteX2472" fmla="*/ 482600 w 2349500"/>
              <a:gd name="connsiteY2472" fmla="*/ 812800 h 1971675"/>
              <a:gd name="connsiteX2473" fmla="*/ 482600 w 2349500"/>
              <a:gd name="connsiteY2473" fmla="*/ 809625 h 1971675"/>
              <a:gd name="connsiteX2474" fmla="*/ 476250 w 2349500"/>
              <a:gd name="connsiteY2474" fmla="*/ 803275 h 1971675"/>
              <a:gd name="connsiteX2475" fmla="*/ 434975 w 2349500"/>
              <a:gd name="connsiteY2475" fmla="*/ 771525 h 1971675"/>
              <a:gd name="connsiteX2476" fmla="*/ 428625 w 2349500"/>
              <a:gd name="connsiteY2476" fmla="*/ 771525 h 1971675"/>
              <a:gd name="connsiteX2477" fmla="*/ 422275 w 2349500"/>
              <a:gd name="connsiteY2477" fmla="*/ 771525 h 1971675"/>
              <a:gd name="connsiteX2478" fmla="*/ 412750 w 2349500"/>
              <a:gd name="connsiteY2478" fmla="*/ 771525 h 1971675"/>
              <a:gd name="connsiteX2479" fmla="*/ 406400 w 2349500"/>
              <a:gd name="connsiteY2479" fmla="*/ 771525 h 1971675"/>
              <a:gd name="connsiteX2480" fmla="*/ 387350 w 2349500"/>
              <a:gd name="connsiteY2480" fmla="*/ 762000 h 1971675"/>
              <a:gd name="connsiteX2481" fmla="*/ 371475 w 2349500"/>
              <a:gd name="connsiteY2481" fmla="*/ 758825 h 1971675"/>
              <a:gd name="connsiteX2482" fmla="*/ 358775 w 2349500"/>
              <a:gd name="connsiteY2482" fmla="*/ 758825 h 1971675"/>
              <a:gd name="connsiteX2483" fmla="*/ 336550 w 2349500"/>
              <a:gd name="connsiteY2483" fmla="*/ 762000 h 1971675"/>
              <a:gd name="connsiteX2484" fmla="*/ 320675 w 2349500"/>
              <a:gd name="connsiteY2484" fmla="*/ 768350 h 1971675"/>
              <a:gd name="connsiteX2485" fmla="*/ 304800 w 2349500"/>
              <a:gd name="connsiteY2485" fmla="*/ 774700 h 1971675"/>
              <a:gd name="connsiteX2486" fmla="*/ 292100 w 2349500"/>
              <a:gd name="connsiteY2486" fmla="*/ 777875 h 1971675"/>
              <a:gd name="connsiteX2487" fmla="*/ 260350 w 2349500"/>
              <a:gd name="connsiteY2487" fmla="*/ 781050 h 1971675"/>
              <a:gd name="connsiteX2488" fmla="*/ 238125 w 2349500"/>
              <a:gd name="connsiteY2488" fmla="*/ 774700 h 1971675"/>
              <a:gd name="connsiteX2489" fmla="*/ 228600 w 2349500"/>
              <a:gd name="connsiteY2489" fmla="*/ 774700 h 1971675"/>
              <a:gd name="connsiteX2490" fmla="*/ 215900 w 2349500"/>
              <a:gd name="connsiteY2490" fmla="*/ 774700 h 1971675"/>
              <a:gd name="connsiteX2491" fmla="*/ 206375 w 2349500"/>
              <a:gd name="connsiteY2491" fmla="*/ 777875 h 1971675"/>
              <a:gd name="connsiteX2492" fmla="*/ 200025 w 2349500"/>
              <a:gd name="connsiteY2492" fmla="*/ 784225 h 1971675"/>
              <a:gd name="connsiteX2493" fmla="*/ 196850 w 2349500"/>
              <a:gd name="connsiteY2493" fmla="*/ 787400 h 1971675"/>
              <a:gd name="connsiteX2494" fmla="*/ 190500 w 2349500"/>
              <a:gd name="connsiteY2494" fmla="*/ 784225 h 1971675"/>
              <a:gd name="connsiteX2495" fmla="*/ 190500 w 2349500"/>
              <a:gd name="connsiteY2495" fmla="*/ 781050 h 1971675"/>
              <a:gd name="connsiteX2496" fmla="*/ 196850 w 2349500"/>
              <a:gd name="connsiteY2496" fmla="*/ 771525 h 1971675"/>
              <a:gd name="connsiteX2497" fmla="*/ 209550 w 2349500"/>
              <a:gd name="connsiteY2497" fmla="*/ 758825 h 1971675"/>
              <a:gd name="connsiteX2498" fmla="*/ 228600 w 2349500"/>
              <a:gd name="connsiteY2498" fmla="*/ 746125 h 1971675"/>
              <a:gd name="connsiteX2499" fmla="*/ 254000 w 2349500"/>
              <a:gd name="connsiteY2499" fmla="*/ 736600 h 1971675"/>
              <a:gd name="connsiteX2500" fmla="*/ 266700 w 2349500"/>
              <a:gd name="connsiteY2500" fmla="*/ 733425 h 1971675"/>
              <a:gd name="connsiteX2501" fmla="*/ 282575 w 2349500"/>
              <a:gd name="connsiteY2501" fmla="*/ 733425 h 1971675"/>
              <a:gd name="connsiteX2502" fmla="*/ 314325 w 2349500"/>
              <a:gd name="connsiteY2502" fmla="*/ 736600 h 1971675"/>
              <a:gd name="connsiteX2503" fmla="*/ 346075 w 2349500"/>
              <a:gd name="connsiteY2503" fmla="*/ 742950 h 1971675"/>
              <a:gd name="connsiteX2504" fmla="*/ 387350 w 2349500"/>
              <a:gd name="connsiteY2504" fmla="*/ 752475 h 1971675"/>
              <a:gd name="connsiteX2505" fmla="*/ 390525 w 2349500"/>
              <a:gd name="connsiteY2505" fmla="*/ 752475 h 1971675"/>
              <a:gd name="connsiteX2506" fmla="*/ 393700 w 2349500"/>
              <a:gd name="connsiteY2506" fmla="*/ 749300 h 1971675"/>
              <a:gd name="connsiteX2507" fmla="*/ 393700 w 2349500"/>
              <a:gd name="connsiteY2507" fmla="*/ 746125 h 1971675"/>
              <a:gd name="connsiteX2508" fmla="*/ 393700 w 2349500"/>
              <a:gd name="connsiteY2508" fmla="*/ 742950 h 1971675"/>
              <a:gd name="connsiteX2509" fmla="*/ 390525 w 2349500"/>
              <a:gd name="connsiteY2509" fmla="*/ 736600 h 1971675"/>
              <a:gd name="connsiteX2510" fmla="*/ 371475 w 2349500"/>
              <a:gd name="connsiteY2510" fmla="*/ 717550 h 1971675"/>
              <a:gd name="connsiteX2511" fmla="*/ 355600 w 2349500"/>
              <a:gd name="connsiteY2511" fmla="*/ 701675 h 1971675"/>
              <a:gd name="connsiteX2512" fmla="*/ 346075 w 2349500"/>
              <a:gd name="connsiteY2512" fmla="*/ 685800 h 1971675"/>
              <a:gd name="connsiteX2513" fmla="*/ 336550 w 2349500"/>
              <a:gd name="connsiteY2513" fmla="*/ 663575 h 1971675"/>
              <a:gd name="connsiteX2514" fmla="*/ 330200 w 2349500"/>
              <a:gd name="connsiteY2514" fmla="*/ 635000 h 1971675"/>
              <a:gd name="connsiteX2515" fmla="*/ 330200 w 2349500"/>
              <a:gd name="connsiteY2515" fmla="*/ 612775 h 1971675"/>
              <a:gd name="connsiteX2516" fmla="*/ 336550 w 2349500"/>
              <a:gd name="connsiteY2516" fmla="*/ 587375 h 1971675"/>
              <a:gd name="connsiteX2517" fmla="*/ 279400 w 2349500"/>
              <a:gd name="connsiteY2517" fmla="*/ 377825 h 1971675"/>
              <a:gd name="connsiteX2518" fmla="*/ 298450 w 2349500"/>
              <a:gd name="connsiteY2518" fmla="*/ 377825 h 1971675"/>
              <a:gd name="connsiteX2519" fmla="*/ 314325 w 2349500"/>
              <a:gd name="connsiteY2519" fmla="*/ 384175 h 1971675"/>
              <a:gd name="connsiteX2520" fmla="*/ 330200 w 2349500"/>
              <a:gd name="connsiteY2520" fmla="*/ 393700 h 1971675"/>
              <a:gd name="connsiteX2521" fmla="*/ 342900 w 2349500"/>
              <a:gd name="connsiteY2521" fmla="*/ 406400 h 1971675"/>
              <a:gd name="connsiteX2522" fmla="*/ 352425 w 2349500"/>
              <a:gd name="connsiteY2522" fmla="*/ 419100 h 1971675"/>
              <a:gd name="connsiteX2523" fmla="*/ 358775 w 2349500"/>
              <a:gd name="connsiteY2523" fmla="*/ 434975 h 1971675"/>
              <a:gd name="connsiteX2524" fmla="*/ 365125 w 2349500"/>
              <a:gd name="connsiteY2524" fmla="*/ 450850 h 1971675"/>
              <a:gd name="connsiteX2525" fmla="*/ 365125 w 2349500"/>
              <a:gd name="connsiteY2525" fmla="*/ 466725 h 1971675"/>
              <a:gd name="connsiteX2526" fmla="*/ 365125 w 2349500"/>
              <a:gd name="connsiteY2526" fmla="*/ 479425 h 1971675"/>
              <a:gd name="connsiteX2527" fmla="*/ 361950 w 2349500"/>
              <a:gd name="connsiteY2527" fmla="*/ 495300 h 1971675"/>
              <a:gd name="connsiteX2528" fmla="*/ 355600 w 2349500"/>
              <a:gd name="connsiteY2528" fmla="*/ 504825 h 1971675"/>
              <a:gd name="connsiteX2529" fmla="*/ 346075 w 2349500"/>
              <a:gd name="connsiteY2529" fmla="*/ 517525 h 1971675"/>
              <a:gd name="connsiteX2530" fmla="*/ 336550 w 2349500"/>
              <a:gd name="connsiteY2530" fmla="*/ 523875 h 1971675"/>
              <a:gd name="connsiteX2531" fmla="*/ 327025 w 2349500"/>
              <a:gd name="connsiteY2531" fmla="*/ 530225 h 1971675"/>
              <a:gd name="connsiteX2532" fmla="*/ 314325 w 2349500"/>
              <a:gd name="connsiteY2532" fmla="*/ 533400 h 1971675"/>
              <a:gd name="connsiteX2533" fmla="*/ 301625 w 2349500"/>
              <a:gd name="connsiteY2533" fmla="*/ 533400 h 1971675"/>
              <a:gd name="connsiteX2534" fmla="*/ 282575 w 2349500"/>
              <a:gd name="connsiteY2534" fmla="*/ 533400 h 1971675"/>
              <a:gd name="connsiteX2535" fmla="*/ 266700 w 2349500"/>
              <a:gd name="connsiteY2535" fmla="*/ 523875 h 1971675"/>
              <a:gd name="connsiteX2536" fmla="*/ 257175 w 2349500"/>
              <a:gd name="connsiteY2536" fmla="*/ 514350 h 1971675"/>
              <a:gd name="connsiteX2537" fmla="*/ 254000 w 2349500"/>
              <a:gd name="connsiteY2537" fmla="*/ 498475 h 1971675"/>
              <a:gd name="connsiteX2538" fmla="*/ 257175 w 2349500"/>
              <a:gd name="connsiteY2538" fmla="*/ 488950 h 1971675"/>
              <a:gd name="connsiteX2539" fmla="*/ 260350 w 2349500"/>
              <a:gd name="connsiteY2539" fmla="*/ 482600 h 1971675"/>
              <a:gd name="connsiteX2540" fmla="*/ 266700 w 2349500"/>
              <a:gd name="connsiteY2540" fmla="*/ 479425 h 1971675"/>
              <a:gd name="connsiteX2541" fmla="*/ 273050 w 2349500"/>
              <a:gd name="connsiteY2541" fmla="*/ 479425 h 1971675"/>
              <a:gd name="connsiteX2542" fmla="*/ 279400 w 2349500"/>
              <a:gd name="connsiteY2542" fmla="*/ 482600 h 1971675"/>
              <a:gd name="connsiteX2543" fmla="*/ 282575 w 2349500"/>
              <a:gd name="connsiteY2543" fmla="*/ 485775 h 1971675"/>
              <a:gd name="connsiteX2544" fmla="*/ 285750 w 2349500"/>
              <a:gd name="connsiteY2544" fmla="*/ 492125 h 1971675"/>
              <a:gd name="connsiteX2545" fmla="*/ 285750 w 2349500"/>
              <a:gd name="connsiteY2545" fmla="*/ 498475 h 1971675"/>
              <a:gd name="connsiteX2546" fmla="*/ 285750 w 2349500"/>
              <a:gd name="connsiteY2546" fmla="*/ 508000 h 1971675"/>
              <a:gd name="connsiteX2547" fmla="*/ 288925 w 2349500"/>
              <a:gd name="connsiteY2547" fmla="*/ 514350 h 1971675"/>
              <a:gd name="connsiteX2548" fmla="*/ 295275 w 2349500"/>
              <a:gd name="connsiteY2548" fmla="*/ 520700 h 1971675"/>
              <a:gd name="connsiteX2549" fmla="*/ 307975 w 2349500"/>
              <a:gd name="connsiteY2549" fmla="*/ 523875 h 1971675"/>
              <a:gd name="connsiteX2550" fmla="*/ 314325 w 2349500"/>
              <a:gd name="connsiteY2550" fmla="*/ 520700 h 1971675"/>
              <a:gd name="connsiteX2551" fmla="*/ 323850 w 2349500"/>
              <a:gd name="connsiteY2551" fmla="*/ 517525 h 1971675"/>
              <a:gd name="connsiteX2552" fmla="*/ 339725 w 2349500"/>
              <a:gd name="connsiteY2552" fmla="*/ 504825 h 1971675"/>
              <a:gd name="connsiteX2553" fmla="*/ 346075 w 2349500"/>
              <a:gd name="connsiteY2553" fmla="*/ 498475 h 1971675"/>
              <a:gd name="connsiteX2554" fmla="*/ 352425 w 2349500"/>
              <a:gd name="connsiteY2554" fmla="*/ 488950 h 1971675"/>
              <a:gd name="connsiteX2555" fmla="*/ 355600 w 2349500"/>
              <a:gd name="connsiteY2555" fmla="*/ 476250 h 1971675"/>
              <a:gd name="connsiteX2556" fmla="*/ 358775 w 2349500"/>
              <a:gd name="connsiteY2556" fmla="*/ 463550 h 1971675"/>
              <a:gd name="connsiteX2557" fmla="*/ 355600 w 2349500"/>
              <a:gd name="connsiteY2557" fmla="*/ 450850 h 1971675"/>
              <a:gd name="connsiteX2558" fmla="*/ 352425 w 2349500"/>
              <a:gd name="connsiteY2558" fmla="*/ 438150 h 1971675"/>
              <a:gd name="connsiteX2559" fmla="*/ 346075 w 2349500"/>
              <a:gd name="connsiteY2559" fmla="*/ 425450 h 1971675"/>
              <a:gd name="connsiteX2560" fmla="*/ 336550 w 2349500"/>
              <a:gd name="connsiteY2560" fmla="*/ 412750 h 1971675"/>
              <a:gd name="connsiteX2561" fmla="*/ 323850 w 2349500"/>
              <a:gd name="connsiteY2561" fmla="*/ 400050 h 1971675"/>
              <a:gd name="connsiteX2562" fmla="*/ 311150 w 2349500"/>
              <a:gd name="connsiteY2562" fmla="*/ 393700 h 1971675"/>
              <a:gd name="connsiteX2563" fmla="*/ 295275 w 2349500"/>
              <a:gd name="connsiteY2563" fmla="*/ 387350 h 1971675"/>
              <a:gd name="connsiteX2564" fmla="*/ 279400 w 2349500"/>
              <a:gd name="connsiteY2564" fmla="*/ 384175 h 1971675"/>
              <a:gd name="connsiteX2565" fmla="*/ 263525 w 2349500"/>
              <a:gd name="connsiteY2565" fmla="*/ 387350 h 1971675"/>
              <a:gd name="connsiteX2566" fmla="*/ 244475 w 2349500"/>
              <a:gd name="connsiteY2566" fmla="*/ 393700 h 1971675"/>
              <a:gd name="connsiteX2567" fmla="*/ 228600 w 2349500"/>
              <a:gd name="connsiteY2567" fmla="*/ 406400 h 1971675"/>
              <a:gd name="connsiteX2568" fmla="*/ 215900 w 2349500"/>
              <a:gd name="connsiteY2568" fmla="*/ 422275 h 1971675"/>
              <a:gd name="connsiteX2569" fmla="*/ 222250 w 2349500"/>
              <a:gd name="connsiteY2569" fmla="*/ 431800 h 1971675"/>
              <a:gd name="connsiteX2570" fmla="*/ 222250 w 2349500"/>
              <a:gd name="connsiteY2570" fmla="*/ 441325 h 1971675"/>
              <a:gd name="connsiteX2571" fmla="*/ 222250 w 2349500"/>
              <a:gd name="connsiteY2571" fmla="*/ 450850 h 1971675"/>
              <a:gd name="connsiteX2572" fmla="*/ 215900 w 2349500"/>
              <a:gd name="connsiteY2572" fmla="*/ 457200 h 1971675"/>
              <a:gd name="connsiteX2573" fmla="*/ 209550 w 2349500"/>
              <a:gd name="connsiteY2573" fmla="*/ 463550 h 1971675"/>
              <a:gd name="connsiteX2574" fmla="*/ 200025 w 2349500"/>
              <a:gd name="connsiteY2574" fmla="*/ 463550 h 1971675"/>
              <a:gd name="connsiteX2575" fmla="*/ 191690 w 2349500"/>
              <a:gd name="connsiteY2575" fmla="*/ 463550 h 1971675"/>
              <a:gd name="connsiteX2576" fmla="*/ 190500 w 2349500"/>
              <a:gd name="connsiteY2576" fmla="*/ 466725 h 1971675"/>
              <a:gd name="connsiteX2577" fmla="*/ 184555 w 2349500"/>
              <a:gd name="connsiteY2577" fmla="*/ 493476 h 1971675"/>
              <a:gd name="connsiteX2578" fmla="*/ 193675 w 2349500"/>
              <a:gd name="connsiteY2578" fmla="*/ 495300 h 1971675"/>
              <a:gd name="connsiteX2579" fmla="*/ 203200 w 2349500"/>
              <a:gd name="connsiteY2579" fmla="*/ 501650 h 1971675"/>
              <a:gd name="connsiteX2580" fmla="*/ 209550 w 2349500"/>
              <a:gd name="connsiteY2580" fmla="*/ 511175 h 1971675"/>
              <a:gd name="connsiteX2581" fmla="*/ 212725 w 2349500"/>
              <a:gd name="connsiteY2581" fmla="*/ 527050 h 1971675"/>
              <a:gd name="connsiteX2582" fmla="*/ 209550 w 2349500"/>
              <a:gd name="connsiteY2582" fmla="*/ 539750 h 1971675"/>
              <a:gd name="connsiteX2583" fmla="*/ 203200 w 2349500"/>
              <a:gd name="connsiteY2583" fmla="*/ 549275 h 1971675"/>
              <a:gd name="connsiteX2584" fmla="*/ 193675 w 2349500"/>
              <a:gd name="connsiteY2584" fmla="*/ 558800 h 1971675"/>
              <a:gd name="connsiteX2585" fmla="*/ 187325 w 2349500"/>
              <a:gd name="connsiteY2585" fmla="*/ 558800 h 1971675"/>
              <a:gd name="connsiteX2586" fmla="*/ 190500 w 2349500"/>
              <a:gd name="connsiteY2586" fmla="*/ 568325 h 1971675"/>
              <a:gd name="connsiteX2587" fmla="*/ 200025 w 2349500"/>
              <a:gd name="connsiteY2587" fmla="*/ 587375 h 1971675"/>
              <a:gd name="connsiteX2588" fmla="*/ 212725 w 2349500"/>
              <a:gd name="connsiteY2588" fmla="*/ 606425 h 1971675"/>
              <a:gd name="connsiteX2589" fmla="*/ 224790 w 2349500"/>
              <a:gd name="connsiteY2589" fmla="*/ 618490 h 1971675"/>
              <a:gd name="connsiteX2590" fmla="*/ 228600 w 2349500"/>
              <a:gd name="connsiteY2590" fmla="*/ 615950 h 1971675"/>
              <a:gd name="connsiteX2591" fmla="*/ 231775 w 2349500"/>
              <a:gd name="connsiteY2591" fmla="*/ 606425 h 1971675"/>
              <a:gd name="connsiteX2592" fmla="*/ 234950 w 2349500"/>
              <a:gd name="connsiteY2592" fmla="*/ 600075 h 1971675"/>
              <a:gd name="connsiteX2593" fmla="*/ 234950 w 2349500"/>
              <a:gd name="connsiteY2593" fmla="*/ 593725 h 1971675"/>
              <a:gd name="connsiteX2594" fmla="*/ 231775 w 2349500"/>
              <a:gd name="connsiteY2594" fmla="*/ 587375 h 1971675"/>
              <a:gd name="connsiteX2595" fmla="*/ 225425 w 2349500"/>
              <a:gd name="connsiteY2595" fmla="*/ 584200 h 1971675"/>
              <a:gd name="connsiteX2596" fmla="*/ 212725 w 2349500"/>
              <a:gd name="connsiteY2596" fmla="*/ 584200 h 1971675"/>
              <a:gd name="connsiteX2597" fmla="*/ 206375 w 2349500"/>
              <a:gd name="connsiteY2597" fmla="*/ 581025 h 1971675"/>
              <a:gd name="connsiteX2598" fmla="*/ 209550 w 2349500"/>
              <a:gd name="connsiteY2598" fmla="*/ 574675 h 1971675"/>
              <a:gd name="connsiteX2599" fmla="*/ 212725 w 2349500"/>
              <a:gd name="connsiteY2599" fmla="*/ 571500 h 1971675"/>
              <a:gd name="connsiteX2600" fmla="*/ 222250 w 2349500"/>
              <a:gd name="connsiteY2600" fmla="*/ 568325 h 1971675"/>
              <a:gd name="connsiteX2601" fmla="*/ 238125 w 2349500"/>
              <a:gd name="connsiteY2601" fmla="*/ 565150 h 1971675"/>
              <a:gd name="connsiteX2602" fmla="*/ 244475 w 2349500"/>
              <a:gd name="connsiteY2602" fmla="*/ 565150 h 1971675"/>
              <a:gd name="connsiteX2603" fmla="*/ 254000 w 2349500"/>
              <a:gd name="connsiteY2603" fmla="*/ 565150 h 1971675"/>
              <a:gd name="connsiteX2604" fmla="*/ 263525 w 2349500"/>
              <a:gd name="connsiteY2604" fmla="*/ 571500 h 1971675"/>
              <a:gd name="connsiteX2605" fmla="*/ 269875 w 2349500"/>
              <a:gd name="connsiteY2605" fmla="*/ 577850 h 1971675"/>
              <a:gd name="connsiteX2606" fmla="*/ 276225 w 2349500"/>
              <a:gd name="connsiteY2606" fmla="*/ 587375 h 1971675"/>
              <a:gd name="connsiteX2607" fmla="*/ 279400 w 2349500"/>
              <a:gd name="connsiteY2607" fmla="*/ 600075 h 1971675"/>
              <a:gd name="connsiteX2608" fmla="*/ 282575 w 2349500"/>
              <a:gd name="connsiteY2608" fmla="*/ 609600 h 1971675"/>
              <a:gd name="connsiteX2609" fmla="*/ 279400 w 2349500"/>
              <a:gd name="connsiteY2609" fmla="*/ 622300 h 1971675"/>
              <a:gd name="connsiteX2610" fmla="*/ 273050 w 2349500"/>
              <a:gd name="connsiteY2610" fmla="*/ 644525 h 1971675"/>
              <a:gd name="connsiteX2611" fmla="*/ 263172 w 2349500"/>
              <a:gd name="connsiteY2611" fmla="*/ 656873 h 1971675"/>
              <a:gd name="connsiteX2612" fmla="*/ 263525 w 2349500"/>
              <a:gd name="connsiteY2612" fmla="*/ 657225 h 1971675"/>
              <a:gd name="connsiteX2613" fmla="*/ 288925 w 2349500"/>
              <a:gd name="connsiteY2613" fmla="*/ 676275 h 1971675"/>
              <a:gd name="connsiteX2614" fmla="*/ 320675 w 2349500"/>
              <a:gd name="connsiteY2614" fmla="*/ 698500 h 1971675"/>
              <a:gd name="connsiteX2615" fmla="*/ 355600 w 2349500"/>
              <a:gd name="connsiteY2615" fmla="*/ 720725 h 1971675"/>
              <a:gd name="connsiteX2616" fmla="*/ 384175 w 2349500"/>
              <a:gd name="connsiteY2616" fmla="*/ 736600 h 1971675"/>
              <a:gd name="connsiteX2617" fmla="*/ 390525 w 2349500"/>
              <a:gd name="connsiteY2617" fmla="*/ 739775 h 1971675"/>
              <a:gd name="connsiteX2618" fmla="*/ 393700 w 2349500"/>
              <a:gd name="connsiteY2618" fmla="*/ 746125 h 1971675"/>
              <a:gd name="connsiteX2619" fmla="*/ 390525 w 2349500"/>
              <a:gd name="connsiteY2619" fmla="*/ 749300 h 1971675"/>
              <a:gd name="connsiteX2620" fmla="*/ 384175 w 2349500"/>
              <a:gd name="connsiteY2620" fmla="*/ 749300 h 1971675"/>
              <a:gd name="connsiteX2621" fmla="*/ 355600 w 2349500"/>
              <a:gd name="connsiteY2621" fmla="*/ 733425 h 1971675"/>
              <a:gd name="connsiteX2622" fmla="*/ 320675 w 2349500"/>
              <a:gd name="connsiteY2622" fmla="*/ 711200 h 1971675"/>
              <a:gd name="connsiteX2623" fmla="*/ 288925 w 2349500"/>
              <a:gd name="connsiteY2623" fmla="*/ 692150 h 1971675"/>
              <a:gd name="connsiteX2624" fmla="*/ 266700 w 2349500"/>
              <a:gd name="connsiteY2624" fmla="*/ 673100 h 1971675"/>
              <a:gd name="connsiteX2625" fmla="*/ 255984 w 2349500"/>
              <a:gd name="connsiteY2625" fmla="*/ 664766 h 1971675"/>
              <a:gd name="connsiteX2626" fmla="*/ 254000 w 2349500"/>
              <a:gd name="connsiteY2626" fmla="*/ 666750 h 1971675"/>
              <a:gd name="connsiteX2627" fmla="*/ 244475 w 2349500"/>
              <a:gd name="connsiteY2627" fmla="*/ 669925 h 1971675"/>
              <a:gd name="connsiteX2628" fmla="*/ 219075 w 2349500"/>
              <a:gd name="connsiteY2628" fmla="*/ 676275 h 1971675"/>
              <a:gd name="connsiteX2629" fmla="*/ 206375 w 2349500"/>
              <a:gd name="connsiteY2629" fmla="*/ 676275 h 1971675"/>
              <a:gd name="connsiteX2630" fmla="*/ 196850 w 2349500"/>
              <a:gd name="connsiteY2630" fmla="*/ 673100 h 1971675"/>
              <a:gd name="connsiteX2631" fmla="*/ 184150 w 2349500"/>
              <a:gd name="connsiteY2631" fmla="*/ 669925 h 1971675"/>
              <a:gd name="connsiteX2632" fmla="*/ 174625 w 2349500"/>
              <a:gd name="connsiteY2632" fmla="*/ 663575 h 1971675"/>
              <a:gd name="connsiteX2633" fmla="*/ 168275 w 2349500"/>
              <a:gd name="connsiteY2633" fmla="*/ 657225 h 1971675"/>
              <a:gd name="connsiteX2634" fmla="*/ 165100 w 2349500"/>
              <a:gd name="connsiteY2634" fmla="*/ 647700 h 1971675"/>
              <a:gd name="connsiteX2635" fmla="*/ 158750 w 2349500"/>
              <a:gd name="connsiteY2635" fmla="*/ 628650 h 1971675"/>
              <a:gd name="connsiteX2636" fmla="*/ 161925 w 2349500"/>
              <a:gd name="connsiteY2636" fmla="*/ 615950 h 1971675"/>
              <a:gd name="connsiteX2637" fmla="*/ 165100 w 2349500"/>
              <a:gd name="connsiteY2637" fmla="*/ 603250 h 1971675"/>
              <a:gd name="connsiteX2638" fmla="*/ 171450 w 2349500"/>
              <a:gd name="connsiteY2638" fmla="*/ 600075 h 1971675"/>
              <a:gd name="connsiteX2639" fmla="*/ 177800 w 2349500"/>
              <a:gd name="connsiteY2639" fmla="*/ 596900 h 1971675"/>
              <a:gd name="connsiteX2640" fmla="*/ 177800 w 2349500"/>
              <a:gd name="connsiteY2640" fmla="*/ 600075 h 1971675"/>
              <a:gd name="connsiteX2641" fmla="*/ 177800 w 2349500"/>
              <a:gd name="connsiteY2641" fmla="*/ 609600 h 1971675"/>
              <a:gd name="connsiteX2642" fmla="*/ 177800 w 2349500"/>
              <a:gd name="connsiteY2642" fmla="*/ 612775 h 1971675"/>
              <a:gd name="connsiteX2643" fmla="*/ 180975 w 2349500"/>
              <a:gd name="connsiteY2643" fmla="*/ 619125 h 1971675"/>
              <a:gd name="connsiteX2644" fmla="*/ 190500 w 2349500"/>
              <a:gd name="connsiteY2644" fmla="*/ 625475 h 1971675"/>
              <a:gd name="connsiteX2645" fmla="*/ 196850 w 2349500"/>
              <a:gd name="connsiteY2645" fmla="*/ 628650 h 1971675"/>
              <a:gd name="connsiteX2646" fmla="*/ 206375 w 2349500"/>
              <a:gd name="connsiteY2646" fmla="*/ 628650 h 1971675"/>
              <a:gd name="connsiteX2647" fmla="*/ 212725 w 2349500"/>
              <a:gd name="connsiteY2647" fmla="*/ 625475 h 1971675"/>
              <a:gd name="connsiteX2648" fmla="*/ 214679 w 2349500"/>
              <a:gd name="connsiteY2648" fmla="*/ 624498 h 1971675"/>
              <a:gd name="connsiteX2649" fmla="*/ 212725 w 2349500"/>
              <a:gd name="connsiteY2649" fmla="*/ 622300 h 1971675"/>
              <a:gd name="connsiteX2650" fmla="*/ 193675 w 2349500"/>
              <a:gd name="connsiteY2650" fmla="*/ 593725 h 1971675"/>
              <a:gd name="connsiteX2651" fmla="*/ 184150 w 2349500"/>
              <a:gd name="connsiteY2651" fmla="*/ 577850 h 1971675"/>
              <a:gd name="connsiteX2652" fmla="*/ 177800 w 2349500"/>
              <a:gd name="connsiteY2652" fmla="*/ 561975 h 1971675"/>
              <a:gd name="connsiteX2653" fmla="*/ 177271 w 2349500"/>
              <a:gd name="connsiteY2653" fmla="*/ 558800 h 1971675"/>
              <a:gd name="connsiteX2654" fmla="*/ 165100 w 2349500"/>
              <a:gd name="connsiteY2654" fmla="*/ 558800 h 1971675"/>
              <a:gd name="connsiteX2655" fmla="*/ 155575 w 2349500"/>
              <a:gd name="connsiteY2655" fmla="*/ 549275 h 1971675"/>
              <a:gd name="connsiteX2656" fmla="*/ 149225 w 2349500"/>
              <a:gd name="connsiteY2656" fmla="*/ 539750 h 1971675"/>
              <a:gd name="connsiteX2657" fmla="*/ 146050 w 2349500"/>
              <a:gd name="connsiteY2657" fmla="*/ 527050 h 1971675"/>
              <a:gd name="connsiteX2658" fmla="*/ 149225 w 2349500"/>
              <a:gd name="connsiteY2658" fmla="*/ 511175 h 1971675"/>
              <a:gd name="connsiteX2659" fmla="*/ 155575 w 2349500"/>
              <a:gd name="connsiteY2659" fmla="*/ 501650 h 1971675"/>
              <a:gd name="connsiteX2660" fmla="*/ 165100 w 2349500"/>
              <a:gd name="connsiteY2660" fmla="*/ 495300 h 1971675"/>
              <a:gd name="connsiteX2661" fmla="*/ 175126 w 2349500"/>
              <a:gd name="connsiteY2661" fmla="*/ 492794 h 1971675"/>
              <a:gd name="connsiteX2662" fmla="*/ 180975 w 2349500"/>
              <a:gd name="connsiteY2662" fmla="*/ 463550 h 1971675"/>
              <a:gd name="connsiteX2663" fmla="*/ 182880 w 2349500"/>
              <a:gd name="connsiteY2663" fmla="*/ 458470 h 1971675"/>
              <a:gd name="connsiteX2664" fmla="*/ 180975 w 2349500"/>
              <a:gd name="connsiteY2664" fmla="*/ 457200 h 1971675"/>
              <a:gd name="connsiteX2665" fmla="*/ 177800 w 2349500"/>
              <a:gd name="connsiteY2665" fmla="*/ 450850 h 1971675"/>
              <a:gd name="connsiteX2666" fmla="*/ 174625 w 2349500"/>
              <a:gd name="connsiteY2666" fmla="*/ 441325 h 1971675"/>
              <a:gd name="connsiteX2667" fmla="*/ 177800 w 2349500"/>
              <a:gd name="connsiteY2667" fmla="*/ 431800 h 1971675"/>
              <a:gd name="connsiteX2668" fmla="*/ 180975 w 2349500"/>
              <a:gd name="connsiteY2668" fmla="*/ 422275 h 1971675"/>
              <a:gd name="connsiteX2669" fmla="*/ 190500 w 2349500"/>
              <a:gd name="connsiteY2669" fmla="*/ 415925 h 1971675"/>
              <a:gd name="connsiteX2670" fmla="*/ 200025 w 2349500"/>
              <a:gd name="connsiteY2670" fmla="*/ 415925 h 1971675"/>
              <a:gd name="connsiteX2671" fmla="*/ 206375 w 2349500"/>
              <a:gd name="connsiteY2671" fmla="*/ 415925 h 1971675"/>
              <a:gd name="connsiteX2672" fmla="*/ 222250 w 2349500"/>
              <a:gd name="connsiteY2672" fmla="*/ 400050 h 1971675"/>
              <a:gd name="connsiteX2673" fmla="*/ 241300 w 2349500"/>
              <a:gd name="connsiteY2673" fmla="*/ 387350 h 1971675"/>
              <a:gd name="connsiteX2674" fmla="*/ 260350 w 2349500"/>
              <a:gd name="connsiteY2674" fmla="*/ 381000 h 1971675"/>
              <a:gd name="connsiteX2675" fmla="*/ 1241181 w 2349500"/>
              <a:gd name="connsiteY2675" fmla="*/ 362927 h 1971675"/>
              <a:gd name="connsiteX2676" fmla="*/ 1257300 w 2349500"/>
              <a:gd name="connsiteY2676" fmla="*/ 368300 h 1971675"/>
              <a:gd name="connsiteX2677" fmla="*/ 1273175 w 2349500"/>
              <a:gd name="connsiteY2677" fmla="*/ 377825 h 1971675"/>
              <a:gd name="connsiteX2678" fmla="*/ 1276350 w 2349500"/>
              <a:gd name="connsiteY2678" fmla="*/ 384175 h 1971675"/>
              <a:gd name="connsiteX2679" fmla="*/ 1279525 w 2349500"/>
              <a:gd name="connsiteY2679" fmla="*/ 390525 h 1971675"/>
              <a:gd name="connsiteX2680" fmla="*/ 1279525 w 2349500"/>
              <a:gd name="connsiteY2680" fmla="*/ 396875 h 1971675"/>
              <a:gd name="connsiteX2681" fmla="*/ 1276350 w 2349500"/>
              <a:gd name="connsiteY2681" fmla="*/ 403225 h 1971675"/>
              <a:gd name="connsiteX2682" fmla="*/ 1270000 w 2349500"/>
              <a:gd name="connsiteY2682" fmla="*/ 406400 h 1971675"/>
              <a:gd name="connsiteX2683" fmla="*/ 1263650 w 2349500"/>
              <a:gd name="connsiteY2683" fmla="*/ 406400 h 1971675"/>
              <a:gd name="connsiteX2684" fmla="*/ 1257300 w 2349500"/>
              <a:gd name="connsiteY2684" fmla="*/ 406400 h 1971675"/>
              <a:gd name="connsiteX2685" fmla="*/ 1254125 w 2349500"/>
              <a:gd name="connsiteY2685" fmla="*/ 403225 h 1971675"/>
              <a:gd name="connsiteX2686" fmla="*/ 1241425 w 2349500"/>
              <a:gd name="connsiteY2686" fmla="*/ 390525 h 1971675"/>
              <a:gd name="connsiteX2687" fmla="*/ 1231900 w 2349500"/>
              <a:gd name="connsiteY2687" fmla="*/ 371475 h 1971675"/>
              <a:gd name="connsiteX2688" fmla="*/ 1231566 w 2349500"/>
              <a:gd name="connsiteY2688" fmla="*/ 369804 h 1971675"/>
              <a:gd name="connsiteX2689" fmla="*/ 1238250 w 2349500"/>
              <a:gd name="connsiteY2689" fmla="*/ 371475 h 1971675"/>
              <a:gd name="connsiteX2690" fmla="*/ 1245177 w 2349500"/>
              <a:gd name="connsiteY2690" fmla="*/ 373784 h 1971675"/>
              <a:gd name="connsiteX2691" fmla="*/ 1247775 w 2349500"/>
              <a:gd name="connsiteY2691" fmla="*/ 384175 h 1971675"/>
              <a:gd name="connsiteX2692" fmla="*/ 1254125 w 2349500"/>
              <a:gd name="connsiteY2692" fmla="*/ 390525 h 1971675"/>
              <a:gd name="connsiteX2693" fmla="*/ 1260475 w 2349500"/>
              <a:gd name="connsiteY2693" fmla="*/ 396875 h 1971675"/>
              <a:gd name="connsiteX2694" fmla="*/ 1266825 w 2349500"/>
              <a:gd name="connsiteY2694" fmla="*/ 396875 h 1971675"/>
              <a:gd name="connsiteX2695" fmla="*/ 1270000 w 2349500"/>
              <a:gd name="connsiteY2695" fmla="*/ 396875 h 1971675"/>
              <a:gd name="connsiteX2696" fmla="*/ 1266825 w 2349500"/>
              <a:gd name="connsiteY2696" fmla="*/ 390525 h 1971675"/>
              <a:gd name="connsiteX2697" fmla="*/ 1263650 w 2349500"/>
              <a:gd name="connsiteY2697" fmla="*/ 384175 h 1971675"/>
              <a:gd name="connsiteX2698" fmla="*/ 1247775 w 2349500"/>
              <a:gd name="connsiteY2698" fmla="*/ 374650 h 1971675"/>
              <a:gd name="connsiteX2699" fmla="*/ 1245177 w 2349500"/>
              <a:gd name="connsiteY2699" fmla="*/ 373784 h 1971675"/>
              <a:gd name="connsiteX2700" fmla="*/ 1244600 w 2349500"/>
              <a:gd name="connsiteY2700" fmla="*/ 371475 h 1971675"/>
              <a:gd name="connsiteX2701" fmla="*/ 1196975 w 2349500"/>
              <a:gd name="connsiteY2701" fmla="*/ 361950 h 1971675"/>
              <a:gd name="connsiteX2702" fmla="*/ 1219200 w 2349500"/>
              <a:gd name="connsiteY2702" fmla="*/ 361950 h 1971675"/>
              <a:gd name="connsiteX2703" fmla="*/ 1229995 w 2349500"/>
              <a:gd name="connsiteY2703" fmla="*/ 361950 h 1971675"/>
              <a:gd name="connsiteX2704" fmla="*/ 1231566 w 2349500"/>
              <a:gd name="connsiteY2704" fmla="*/ 369804 h 1971675"/>
              <a:gd name="connsiteX2705" fmla="*/ 1225550 w 2349500"/>
              <a:gd name="connsiteY2705" fmla="*/ 368300 h 1971675"/>
              <a:gd name="connsiteX2706" fmla="*/ 1212850 w 2349500"/>
              <a:gd name="connsiteY2706" fmla="*/ 368300 h 1971675"/>
              <a:gd name="connsiteX2707" fmla="*/ 1203325 w 2349500"/>
              <a:gd name="connsiteY2707" fmla="*/ 368300 h 1971675"/>
              <a:gd name="connsiteX2708" fmla="*/ 1193800 w 2349500"/>
              <a:gd name="connsiteY2708" fmla="*/ 374650 h 1971675"/>
              <a:gd name="connsiteX2709" fmla="*/ 1184275 w 2349500"/>
              <a:gd name="connsiteY2709" fmla="*/ 381000 h 1971675"/>
              <a:gd name="connsiteX2710" fmla="*/ 1177925 w 2349500"/>
              <a:gd name="connsiteY2710" fmla="*/ 387350 h 1971675"/>
              <a:gd name="connsiteX2711" fmla="*/ 1171575 w 2349500"/>
              <a:gd name="connsiteY2711" fmla="*/ 400050 h 1971675"/>
              <a:gd name="connsiteX2712" fmla="*/ 1168400 w 2349500"/>
              <a:gd name="connsiteY2712" fmla="*/ 419100 h 1971675"/>
              <a:gd name="connsiteX2713" fmla="*/ 1168400 w 2349500"/>
              <a:gd name="connsiteY2713" fmla="*/ 438150 h 1971675"/>
              <a:gd name="connsiteX2714" fmla="*/ 1171575 w 2349500"/>
              <a:gd name="connsiteY2714" fmla="*/ 457200 h 1971675"/>
              <a:gd name="connsiteX2715" fmla="*/ 1174750 w 2349500"/>
              <a:gd name="connsiteY2715" fmla="*/ 476250 h 1971675"/>
              <a:gd name="connsiteX2716" fmla="*/ 1184275 w 2349500"/>
              <a:gd name="connsiteY2716" fmla="*/ 488950 h 1971675"/>
              <a:gd name="connsiteX2717" fmla="*/ 1193800 w 2349500"/>
              <a:gd name="connsiteY2717" fmla="*/ 501650 h 1971675"/>
              <a:gd name="connsiteX2718" fmla="*/ 1209675 w 2349500"/>
              <a:gd name="connsiteY2718" fmla="*/ 511175 h 1971675"/>
              <a:gd name="connsiteX2719" fmla="*/ 1225550 w 2349500"/>
              <a:gd name="connsiteY2719" fmla="*/ 511175 h 1971675"/>
              <a:gd name="connsiteX2720" fmla="*/ 1235075 w 2349500"/>
              <a:gd name="connsiteY2720" fmla="*/ 511175 h 1971675"/>
              <a:gd name="connsiteX2721" fmla="*/ 1241425 w 2349500"/>
              <a:gd name="connsiteY2721" fmla="*/ 508000 h 1971675"/>
              <a:gd name="connsiteX2722" fmla="*/ 1244600 w 2349500"/>
              <a:gd name="connsiteY2722" fmla="*/ 501650 h 1971675"/>
              <a:gd name="connsiteX2723" fmla="*/ 1247775 w 2349500"/>
              <a:gd name="connsiteY2723" fmla="*/ 495300 h 1971675"/>
              <a:gd name="connsiteX2724" fmla="*/ 1250950 w 2349500"/>
              <a:gd name="connsiteY2724" fmla="*/ 482600 h 1971675"/>
              <a:gd name="connsiteX2725" fmla="*/ 1247775 w 2349500"/>
              <a:gd name="connsiteY2725" fmla="*/ 473075 h 1971675"/>
              <a:gd name="connsiteX2726" fmla="*/ 1247775 w 2349500"/>
              <a:gd name="connsiteY2726" fmla="*/ 466725 h 1971675"/>
              <a:gd name="connsiteX2727" fmla="*/ 1247775 w 2349500"/>
              <a:gd name="connsiteY2727" fmla="*/ 463550 h 1971675"/>
              <a:gd name="connsiteX2728" fmla="*/ 1254125 w 2349500"/>
              <a:gd name="connsiteY2728" fmla="*/ 463550 h 1971675"/>
              <a:gd name="connsiteX2729" fmla="*/ 1257300 w 2349500"/>
              <a:gd name="connsiteY2729" fmla="*/ 469900 h 1971675"/>
              <a:gd name="connsiteX2730" fmla="*/ 1260475 w 2349500"/>
              <a:gd name="connsiteY2730" fmla="*/ 476250 h 1971675"/>
              <a:gd name="connsiteX2731" fmla="*/ 1260475 w 2349500"/>
              <a:gd name="connsiteY2731" fmla="*/ 482600 h 1971675"/>
              <a:gd name="connsiteX2732" fmla="*/ 1260475 w 2349500"/>
              <a:gd name="connsiteY2732" fmla="*/ 492125 h 1971675"/>
              <a:gd name="connsiteX2733" fmla="*/ 1257300 w 2349500"/>
              <a:gd name="connsiteY2733" fmla="*/ 501650 h 1971675"/>
              <a:gd name="connsiteX2734" fmla="*/ 1254125 w 2349500"/>
              <a:gd name="connsiteY2734" fmla="*/ 508000 h 1971675"/>
              <a:gd name="connsiteX2735" fmla="*/ 1244600 w 2349500"/>
              <a:gd name="connsiteY2735" fmla="*/ 517525 h 1971675"/>
              <a:gd name="connsiteX2736" fmla="*/ 1235075 w 2349500"/>
              <a:gd name="connsiteY2736" fmla="*/ 520700 h 1971675"/>
              <a:gd name="connsiteX2737" fmla="*/ 1222375 w 2349500"/>
              <a:gd name="connsiteY2737" fmla="*/ 523875 h 1971675"/>
              <a:gd name="connsiteX2738" fmla="*/ 1212850 w 2349500"/>
              <a:gd name="connsiteY2738" fmla="*/ 523875 h 1971675"/>
              <a:gd name="connsiteX2739" fmla="*/ 1203325 w 2349500"/>
              <a:gd name="connsiteY2739" fmla="*/ 520700 h 1971675"/>
              <a:gd name="connsiteX2740" fmla="*/ 1187450 w 2349500"/>
              <a:gd name="connsiteY2740" fmla="*/ 508000 h 1971675"/>
              <a:gd name="connsiteX2741" fmla="*/ 1174750 w 2349500"/>
              <a:gd name="connsiteY2741" fmla="*/ 495300 h 1971675"/>
              <a:gd name="connsiteX2742" fmla="*/ 1165225 w 2349500"/>
              <a:gd name="connsiteY2742" fmla="*/ 476250 h 1971675"/>
              <a:gd name="connsiteX2743" fmla="*/ 1158875 w 2349500"/>
              <a:gd name="connsiteY2743" fmla="*/ 454025 h 1971675"/>
              <a:gd name="connsiteX2744" fmla="*/ 1155700 w 2349500"/>
              <a:gd name="connsiteY2744" fmla="*/ 434975 h 1971675"/>
              <a:gd name="connsiteX2745" fmla="*/ 1155700 w 2349500"/>
              <a:gd name="connsiteY2745" fmla="*/ 412750 h 1971675"/>
              <a:gd name="connsiteX2746" fmla="*/ 1162050 w 2349500"/>
              <a:gd name="connsiteY2746" fmla="*/ 396875 h 1971675"/>
              <a:gd name="connsiteX2747" fmla="*/ 1168400 w 2349500"/>
              <a:gd name="connsiteY2747" fmla="*/ 381000 h 1971675"/>
              <a:gd name="connsiteX2748" fmla="*/ 1177925 w 2349500"/>
              <a:gd name="connsiteY2748" fmla="*/ 371475 h 1971675"/>
              <a:gd name="connsiteX2749" fmla="*/ 1187450 w 2349500"/>
              <a:gd name="connsiteY2749" fmla="*/ 365125 h 1971675"/>
              <a:gd name="connsiteX2750" fmla="*/ 1244600 w 2349500"/>
              <a:gd name="connsiteY2750" fmla="*/ 320675 h 1971675"/>
              <a:gd name="connsiteX2751" fmla="*/ 1250950 w 2349500"/>
              <a:gd name="connsiteY2751" fmla="*/ 320675 h 1971675"/>
              <a:gd name="connsiteX2752" fmla="*/ 1263650 w 2349500"/>
              <a:gd name="connsiteY2752" fmla="*/ 320675 h 1971675"/>
              <a:gd name="connsiteX2753" fmla="*/ 1276350 w 2349500"/>
              <a:gd name="connsiteY2753" fmla="*/ 327025 h 1971675"/>
              <a:gd name="connsiteX2754" fmla="*/ 1289050 w 2349500"/>
              <a:gd name="connsiteY2754" fmla="*/ 339725 h 1971675"/>
              <a:gd name="connsiteX2755" fmla="*/ 1301750 w 2349500"/>
              <a:gd name="connsiteY2755" fmla="*/ 355600 h 1971675"/>
              <a:gd name="connsiteX2756" fmla="*/ 1304925 w 2349500"/>
              <a:gd name="connsiteY2756" fmla="*/ 393700 h 1971675"/>
              <a:gd name="connsiteX2757" fmla="*/ 1295400 w 2349500"/>
              <a:gd name="connsiteY2757" fmla="*/ 368300 h 1971675"/>
              <a:gd name="connsiteX2758" fmla="*/ 1282700 w 2349500"/>
              <a:gd name="connsiteY2758" fmla="*/ 346075 h 1971675"/>
              <a:gd name="connsiteX2759" fmla="*/ 1276350 w 2349500"/>
              <a:gd name="connsiteY2759" fmla="*/ 336550 h 1971675"/>
              <a:gd name="connsiteX2760" fmla="*/ 1266825 w 2349500"/>
              <a:gd name="connsiteY2760" fmla="*/ 330200 h 1971675"/>
              <a:gd name="connsiteX2761" fmla="*/ 1260475 w 2349500"/>
              <a:gd name="connsiteY2761" fmla="*/ 327025 h 1971675"/>
              <a:gd name="connsiteX2762" fmla="*/ 1250950 w 2349500"/>
              <a:gd name="connsiteY2762" fmla="*/ 330200 h 1971675"/>
              <a:gd name="connsiteX2763" fmla="*/ 1244600 w 2349500"/>
              <a:gd name="connsiteY2763" fmla="*/ 333375 h 1971675"/>
              <a:gd name="connsiteX2764" fmla="*/ 1241425 w 2349500"/>
              <a:gd name="connsiteY2764" fmla="*/ 339725 h 1971675"/>
              <a:gd name="connsiteX2765" fmla="*/ 1238250 w 2349500"/>
              <a:gd name="connsiteY2765" fmla="*/ 346075 h 1971675"/>
              <a:gd name="connsiteX2766" fmla="*/ 1238250 w 2349500"/>
              <a:gd name="connsiteY2766" fmla="*/ 355600 h 1971675"/>
              <a:gd name="connsiteX2767" fmla="*/ 1241181 w 2349500"/>
              <a:gd name="connsiteY2767" fmla="*/ 362927 h 1971675"/>
              <a:gd name="connsiteX2768" fmla="*/ 1238250 w 2349500"/>
              <a:gd name="connsiteY2768" fmla="*/ 361950 h 1971675"/>
              <a:gd name="connsiteX2769" fmla="*/ 1229995 w 2349500"/>
              <a:gd name="connsiteY2769" fmla="*/ 361950 h 1971675"/>
              <a:gd name="connsiteX2770" fmla="*/ 1228725 w 2349500"/>
              <a:gd name="connsiteY2770" fmla="*/ 355600 h 1971675"/>
              <a:gd name="connsiteX2771" fmla="*/ 1231900 w 2349500"/>
              <a:gd name="connsiteY2771" fmla="*/ 336550 h 1971675"/>
              <a:gd name="connsiteX2772" fmla="*/ 1238250 w 2349500"/>
              <a:gd name="connsiteY2772" fmla="*/ 323850 h 1971675"/>
              <a:gd name="connsiteX2773" fmla="*/ 355600 w 2349500"/>
              <a:gd name="connsiteY2773" fmla="*/ 0 h 1971675"/>
              <a:gd name="connsiteX2774" fmla="*/ 368300 w 2349500"/>
              <a:gd name="connsiteY2774" fmla="*/ 0 h 1971675"/>
              <a:gd name="connsiteX2775" fmla="*/ 384175 w 2349500"/>
              <a:gd name="connsiteY2775" fmla="*/ 0 h 1971675"/>
              <a:gd name="connsiteX2776" fmla="*/ 400050 w 2349500"/>
              <a:gd name="connsiteY2776" fmla="*/ 3175 h 1971675"/>
              <a:gd name="connsiteX2777" fmla="*/ 415925 w 2349500"/>
              <a:gd name="connsiteY2777" fmla="*/ 9525 h 1971675"/>
              <a:gd name="connsiteX2778" fmla="*/ 431800 w 2349500"/>
              <a:gd name="connsiteY2778" fmla="*/ 19050 h 1971675"/>
              <a:gd name="connsiteX2779" fmla="*/ 450850 w 2349500"/>
              <a:gd name="connsiteY2779" fmla="*/ 31750 h 1971675"/>
              <a:gd name="connsiteX2780" fmla="*/ 466725 w 2349500"/>
              <a:gd name="connsiteY2780" fmla="*/ 47625 h 1971675"/>
              <a:gd name="connsiteX2781" fmla="*/ 482600 w 2349500"/>
              <a:gd name="connsiteY2781" fmla="*/ 66675 h 1971675"/>
              <a:gd name="connsiteX2782" fmla="*/ 495300 w 2349500"/>
              <a:gd name="connsiteY2782" fmla="*/ 88900 h 1971675"/>
              <a:gd name="connsiteX2783" fmla="*/ 508000 w 2349500"/>
              <a:gd name="connsiteY2783" fmla="*/ 114300 h 1971675"/>
              <a:gd name="connsiteX2784" fmla="*/ 517525 w 2349500"/>
              <a:gd name="connsiteY2784" fmla="*/ 139700 h 1971675"/>
              <a:gd name="connsiteX2785" fmla="*/ 527050 w 2349500"/>
              <a:gd name="connsiteY2785" fmla="*/ 165100 h 1971675"/>
              <a:gd name="connsiteX2786" fmla="*/ 530225 w 2349500"/>
              <a:gd name="connsiteY2786" fmla="*/ 193675 h 1971675"/>
              <a:gd name="connsiteX2787" fmla="*/ 533400 w 2349500"/>
              <a:gd name="connsiteY2787" fmla="*/ 219075 h 1971675"/>
              <a:gd name="connsiteX2788" fmla="*/ 536575 w 2349500"/>
              <a:gd name="connsiteY2788" fmla="*/ 247650 h 1971675"/>
              <a:gd name="connsiteX2789" fmla="*/ 533400 w 2349500"/>
              <a:gd name="connsiteY2789" fmla="*/ 273050 h 1971675"/>
              <a:gd name="connsiteX2790" fmla="*/ 532040 w 2349500"/>
              <a:gd name="connsiteY2790" fmla="*/ 283936 h 1971675"/>
              <a:gd name="connsiteX2791" fmla="*/ 533400 w 2349500"/>
              <a:gd name="connsiteY2791" fmla="*/ 282575 h 1971675"/>
              <a:gd name="connsiteX2792" fmla="*/ 542925 w 2349500"/>
              <a:gd name="connsiteY2792" fmla="*/ 273050 h 1971675"/>
              <a:gd name="connsiteX2793" fmla="*/ 549275 w 2349500"/>
              <a:gd name="connsiteY2793" fmla="*/ 269875 h 1971675"/>
              <a:gd name="connsiteX2794" fmla="*/ 555625 w 2349500"/>
              <a:gd name="connsiteY2794" fmla="*/ 269875 h 1971675"/>
              <a:gd name="connsiteX2795" fmla="*/ 558800 w 2349500"/>
              <a:gd name="connsiteY2795" fmla="*/ 274638 h 1971675"/>
              <a:gd name="connsiteX2796" fmla="*/ 558800 w 2349500"/>
              <a:gd name="connsiteY2796" fmla="*/ 266700 h 1971675"/>
              <a:gd name="connsiteX2797" fmla="*/ 558800 w 2349500"/>
              <a:gd name="connsiteY2797" fmla="*/ 257175 h 1971675"/>
              <a:gd name="connsiteX2798" fmla="*/ 558800 w 2349500"/>
              <a:gd name="connsiteY2798" fmla="*/ 247650 h 1971675"/>
              <a:gd name="connsiteX2799" fmla="*/ 561975 w 2349500"/>
              <a:gd name="connsiteY2799" fmla="*/ 241300 h 1971675"/>
              <a:gd name="connsiteX2800" fmla="*/ 568325 w 2349500"/>
              <a:gd name="connsiteY2800" fmla="*/ 234950 h 1971675"/>
              <a:gd name="connsiteX2801" fmla="*/ 571500 w 2349500"/>
              <a:gd name="connsiteY2801" fmla="*/ 231775 h 1971675"/>
              <a:gd name="connsiteX2802" fmla="*/ 574675 w 2349500"/>
              <a:gd name="connsiteY2802" fmla="*/ 228600 h 1971675"/>
              <a:gd name="connsiteX2803" fmla="*/ 574675 w 2349500"/>
              <a:gd name="connsiteY2803" fmla="*/ 222250 h 1971675"/>
              <a:gd name="connsiteX2804" fmla="*/ 571500 w 2349500"/>
              <a:gd name="connsiteY2804" fmla="*/ 215900 h 1971675"/>
              <a:gd name="connsiteX2805" fmla="*/ 565150 w 2349500"/>
              <a:gd name="connsiteY2805" fmla="*/ 203200 h 1971675"/>
              <a:gd name="connsiteX2806" fmla="*/ 565150 w 2349500"/>
              <a:gd name="connsiteY2806" fmla="*/ 190500 h 1971675"/>
              <a:gd name="connsiteX2807" fmla="*/ 565150 w 2349500"/>
              <a:gd name="connsiteY2807" fmla="*/ 168275 h 1971675"/>
              <a:gd name="connsiteX2808" fmla="*/ 565150 w 2349500"/>
              <a:gd name="connsiteY2808" fmla="*/ 161925 h 1971675"/>
              <a:gd name="connsiteX2809" fmla="*/ 565150 w 2349500"/>
              <a:gd name="connsiteY2809" fmla="*/ 158750 h 1971675"/>
              <a:gd name="connsiteX2810" fmla="*/ 571500 w 2349500"/>
              <a:gd name="connsiteY2810" fmla="*/ 158750 h 1971675"/>
              <a:gd name="connsiteX2811" fmla="*/ 577850 w 2349500"/>
              <a:gd name="connsiteY2811" fmla="*/ 158750 h 1971675"/>
              <a:gd name="connsiteX2812" fmla="*/ 600075 w 2349500"/>
              <a:gd name="connsiteY2812" fmla="*/ 171450 h 1971675"/>
              <a:gd name="connsiteX2813" fmla="*/ 609600 w 2349500"/>
              <a:gd name="connsiteY2813" fmla="*/ 177800 h 1971675"/>
              <a:gd name="connsiteX2814" fmla="*/ 612775 w 2349500"/>
              <a:gd name="connsiteY2814" fmla="*/ 184150 h 1971675"/>
              <a:gd name="connsiteX2815" fmla="*/ 615950 w 2349500"/>
              <a:gd name="connsiteY2815" fmla="*/ 190500 h 1971675"/>
              <a:gd name="connsiteX2816" fmla="*/ 622300 w 2349500"/>
              <a:gd name="connsiteY2816" fmla="*/ 184150 h 1971675"/>
              <a:gd name="connsiteX2817" fmla="*/ 631825 w 2349500"/>
              <a:gd name="connsiteY2817" fmla="*/ 174625 h 1971675"/>
              <a:gd name="connsiteX2818" fmla="*/ 635000 w 2349500"/>
              <a:gd name="connsiteY2818" fmla="*/ 171450 h 1971675"/>
              <a:gd name="connsiteX2819" fmla="*/ 641350 w 2349500"/>
              <a:gd name="connsiteY2819" fmla="*/ 174625 h 1971675"/>
              <a:gd name="connsiteX2820" fmla="*/ 647700 w 2349500"/>
              <a:gd name="connsiteY2820" fmla="*/ 180975 h 1971675"/>
              <a:gd name="connsiteX2821" fmla="*/ 654050 w 2349500"/>
              <a:gd name="connsiteY2821" fmla="*/ 193675 h 1971675"/>
              <a:gd name="connsiteX2822" fmla="*/ 657225 w 2349500"/>
              <a:gd name="connsiteY2822" fmla="*/ 206375 h 1971675"/>
              <a:gd name="connsiteX2823" fmla="*/ 660400 w 2349500"/>
              <a:gd name="connsiteY2823" fmla="*/ 219075 h 1971675"/>
              <a:gd name="connsiteX2824" fmla="*/ 660400 w 2349500"/>
              <a:gd name="connsiteY2824" fmla="*/ 225425 h 1971675"/>
              <a:gd name="connsiteX2825" fmla="*/ 663575 w 2349500"/>
              <a:gd name="connsiteY2825" fmla="*/ 228600 h 1971675"/>
              <a:gd name="connsiteX2826" fmla="*/ 666750 w 2349500"/>
              <a:gd name="connsiteY2826" fmla="*/ 228600 h 1971675"/>
              <a:gd name="connsiteX2827" fmla="*/ 666750 w 2349500"/>
              <a:gd name="connsiteY2827" fmla="*/ 219075 h 1971675"/>
              <a:gd name="connsiteX2828" fmla="*/ 669925 w 2349500"/>
              <a:gd name="connsiteY2828" fmla="*/ 206375 h 1971675"/>
              <a:gd name="connsiteX2829" fmla="*/ 669925 w 2349500"/>
              <a:gd name="connsiteY2829" fmla="*/ 193675 h 1971675"/>
              <a:gd name="connsiteX2830" fmla="*/ 666750 w 2349500"/>
              <a:gd name="connsiteY2830" fmla="*/ 177800 h 1971675"/>
              <a:gd name="connsiteX2831" fmla="*/ 654050 w 2349500"/>
              <a:gd name="connsiteY2831" fmla="*/ 161925 h 1971675"/>
              <a:gd name="connsiteX2832" fmla="*/ 622300 w 2349500"/>
              <a:gd name="connsiteY2832" fmla="*/ 130175 h 1971675"/>
              <a:gd name="connsiteX2833" fmla="*/ 609600 w 2349500"/>
              <a:gd name="connsiteY2833" fmla="*/ 114300 h 1971675"/>
              <a:gd name="connsiteX2834" fmla="*/ 606425 w 2349500"/>
              <a:gd name="connsiteY2834" fmla="*/ 107950 h 1971675"/>
              <a:gd name="connsiteX2835" fmla="*/ 606425 w 2349500"/>
              <a:gd name="connsiteY2835" fmla="*/ 98425 h 1971675"/>
              <a:gd name="connsiteX2836" fmla="*/ 609600 w 2349500"/>
              <a:gd name="connsiteY2836" fmla="*/ 85725 h 1971675"/>
              <a:gd name="connsiteX2837" fmla="*/ 612775 w 2349500"/>
              <a:gd name="connsiteY2837" fmla="*/ 79375 h 1971675"/>
              <a:gd name="connsiteX2838" fmla="*/ 619125 w 2349500"/>
              <a:gd name="connsiteY2838" fmla="*/ 76200 h 1971675"/>
              <a:gd name="connsiteX2839" fmla="*/ 622300 w 2349500"/>
              <a:gd name="connsiteY2839" fmla="*/ 76200 h 1971675"/>
              <a:gd name="connsiteX2840" fmla="*/ 625475 w 2349500"/>
              <a:gd name="connsiteY2840" fmla="*/ 76200 h 1971675"/>
              <a:gd name="connsiteX2841" fmla="*/ 628650 w 2349500"/>
              <a:gd name="connsiteY2841" fmla="*/ 73025 h 1971675"/>
              <a:gd name="connsiteX2842" fmla="*/ 628650 w 2349500"/>
              <a:gd name="connsiteY2842" fmla="*/ 63500 h 1971675"/>
              <a:gd name="connsiteX2843" fmla="*/ 625475 w 2349500"/>
              <a:gd name="connsiteY2843" fmla="*/ 50800 h 1971675"/>
              <a:gd name="connsiteX2844" fmla="*/ 619125 w 2349500"/>
              <a:gd name="connsiteY2844" fmla="*/ 34925 h 1971675"/>
              <a:gd name="connsiteX2845" fmla="*/ 609600 w 2349500"/>
              <a:gd name="connsiteY2845" fmla="*/ 22225 h 1971675"/>
              <a:gd name="connsiteX2846" fmla="*/ 603250 w 2349500"/>
              <a:gd name="connsiteY2846" fmla="*/ 19050 h 1971675"/>
              <a:gd name="connsiteX2847" fmla="*/ 596900 w 2349500"/>
              <a:gd name="connsiteY2847" fmla="*/ 15875 h 1971675"/>
              <a:gd name="connsiteX2848" fmla="*/ 584200 w 2349500"/>
              <a:gd name="connsiteY2848" fmla="*/ 19050 h 1971675"/>
              <a:gd name="connsiteX2849" fmla="*/ 577850 w 2349500"/>
              <a:gd name="connsiteY2849" fmla="*/ 22225 h 1971675"/>
              <a:gd name="connsiteX2850" fmla="*/ 577850 w 2349500"/>
              <a:gd name="connsiteY2850" fmla="*/ 28575 h 1971675"/>
              <a:gd name="connsiteX2851" fmla="*/ 577850 w 2349500"/>
              <a:gd name="connsiteY2851" fmla="*/ 38100 h 1971675"/>
              <a:gd name="connsiteX2852" fmla="*/ 577850 w 2349500"/>
              <a:gd name="connsiteY2852" fmla="*/ 44450 h 1971675"/>
              <a:gd name="connsiteX2853" fmla="*/ 574675 w 2349500"/>
              <a:gd name="connsiteY2853" fmla="*/ 50800 h 1971675"/>
              <a:gd name="connsiteX2854" fmla="*/ 571500 w 2349500"/>
              <a:gd name="connsiteY2854" fmla="*/ 53975 h 1971675"/>
              <a:gd name="connsiteX2855" fmla="*/ 565150 w 2349500"/>
              <a:gd name="connsiteY2855" fmla="*/ 53975 h 1971675"/>
              <a:gd name="connsiteX2856" fmla="*/ 555625 w 2349500"/>
              <a:gd name="connsiteY2856" fmla="*/ 50800 h 1971675"/>
              <a:gd name="connsiteX2857" fmla="*/ 552450 w 2349500"/>
              <a:gd name="connsiteY2857" fmla="*/ 44450 h 1971675"/>
              <a:gd name="connsiteX2858" fmla="*/ 549275 w 2349500"/>
              <a:gd name="connsiteY2858" fmla="*/ 34925 h 1971675"/>
              <a:gd name="connsiteX2859" fmla="*/ 549275 w 2349500"/>
              <a:gd name="connsiteY2859" fmla="*/ 22225 h 1971675"/>
              <a:gd name="connsiteX2860" fmla="*/ 552450 w 2349500"/>
              <a:gd name="connsiteY2860" fmla="*/ 15875 h 1971675"/>
              <a:gd name="connsiteX2861" fmla="*/ 558800 w 2349500"/>
              <a:gd name="connsiteY2861" fmla="*/ 9525 h 1971675"/>
              <a:gd name="connsiteX2862" fmla="*/ 565150 w 2349500"/>
              <a:gd name="connsiteY2862" fmla="*/ 6350 h 1971675"/>
              <a:gd name="connsiteX2863" fmla="*/ 574675 w 2349500"/>
              <a:gd name="connsiteY2863" fmla="*/ 3175 h 1971675"/>
              <a:gd name="connsiteX2864" fmla="*/ 593725 w 2349500"/>
              <a:gd name="connsiteY2864" fmla="*/ 3175 h 1971675"/>
              <a:gd name="connsiteX2865" fmla="*/ 619125 w 2349500"/>
              <a:gd name="connsiteY2865" fmla="*/ 6350 h 1971675"/>
              <a:gd name="connsiteX2866" fmla="*/ 641350 w 2349500"/>
              <a:gd name="connsiteY2866" fmla="*/ 15875 h 1971675"/>
              <a:gd name="connsiteX2867" fmla="*/ 666750 w 2349500"/>
              <a:gd name="connsiteY2867" fmla="*/ 25400 h 1971675"/>
              <a:gd name="connsiteX2868" fmla="*/ 685800 w 2349500"/>
              <a:gd name="connsiteY2868" fmla="*/ 38100 h 1971675"/>
              <a:gd name="connsiteX2869" fmla="*/ 701675 w 2349500"/>
              <a:gd name="connsiteY2869" fmla="*/ 53975 h 1971675"/>
              <a:gd name="connsiteX2870" fmla="*/ 708025 w 2349500"/>
              <a:gd name="connsiteY2870" fmla="*/ 60325 h 1971675"/>
              <a:gd name="connsiteX2871" fmla="*/ 711200 w 2349500"/>
              <a:gd name="connsiteY2871" fmla="*/ 60325 h 1971675"/>
              <a:gd name="connsiteX2872" fmla="*/ 714375 w 2349500"/>
              <a:gd name="connsiteY2872" fmla="*/ 57150 h 1971675"/>
              <a:gd name="connsiteX2873" fmla="*/ 727075 w 2349500"/>
              <a:gd name="connsiteY2873" fmla="*/ 50800 h 1971675"/>
              <a:gd name="connsiteX2874" fmla="*/ 733425 w 2349500"/>
              <a:gd name="connsiteY2874" fmla="*/ 50800 h 1971675"/>
              <a:gd name="connsiteX2875" fmla="*/ 739775 w 2349500"/>
              <a:gd name="connsiteY2875" fmla="*/ 53975 h 1971675"/>
              <a:gd name="connsiteX2876" fmla="*/ 742950 w 2349500"/>
              <a:gd name="connsiteY2876" fmla="*/ 66675 h 1971675"/>
              <a:gd name="connsiteX2877" fmla="*/ 749300 w 2349500"/>
              <a:gd name="connsiteY2877" fmla="*/ 82550 h 1971675"/>
              <a:gd name="connsiteX2878" fmla="*/ 749300 w 2349500"/>
              <a:gd name="connsiteY2878" fmla="*/ 107950 h 1971675"/>
              <a:gd name="connsiteX2879" fmla="*/ 746125 w 2349500"/>
              <a:gd name="connsiteY2879" fmla="*/ 120650 h 1971675"/>
              <a:gd name="connsiteX2880" fmla="*/ 742950 w 2349500"/>
              <a:gd name="connsiteY2880" fmla="*/ 133350 h 1971675"/>
              <a:gd name="connsiteX2881" fmla="*/ 717550 w 2349500"/>
              <a:gd name="connsiteY2881" fmla="*/ 196850 h 1971675"/>
              <a:gd name="connsiteX2882" fmla="*/ 704850 w 2349500"/>
              <a:gd name="connsiteY2882" fmla="*/ 238125 h 1971675"/>
              <a:gd name="connsiteX2883" fmla="*/ 704850 w 2349500"/>
              <a:gd name="connsiteY2883" fmla="*/ 244475 h 1971675"/>
              <a:gd name="connsiteX2884" fmla="*/ 704850 w 2349500"/>
              <a:gd name="connsiteY2884" fmla="*/ 247650 h 1971675"/>
              <a:gd name="connsiteX2885" fmla="*/ 708025 w 2349500"/>
              <a:gd name="connsiteY2885" fmla="*/ 247650 h 1971675"/>
              <a:gd name="connsiteX2886" fmla="*/ 711200 w 2349500"/>
              <a:gd name="connsiteY2886" fmla="*/ 241300 h 1971675"/>
              <a:gd name="connsiteX2887" fmla="*/ 720725 w 2349500"/>
              <a:gd name="connsiteY2887" fmla="*/ 222250 h 1971675"/>
              <a:gd name="connsiteX2888" fmla="*/ 733425 w 2349500"/>
              <a:gd name="connsiteY2888" fmla="*/ 209550 h 1971675"/>
              <a:gd name="connsiteX2889" fmla="*/ 742950 w 2349500"/>
              <a:gd name="connsiteY2889" fmla="*/ 203200 h 1971675"/>
              <a:gd name="connsiteX2890" fmla="*/ 749300 w 2349500"/>
              <a:gd name="connsiteY2890" fmla="*/ 196850 h 1971675"/>
              <a:gd name="connsiteX2891" fmla="*/ 750570 w 2349500"/>
              <a:gd name="connsiteY2891" fmla="*/ 196850 h 1971675"/>
              <a:gd name="connsiteX2892" fmla="*/ 762000 w 2349500"/>
              <a:gd name="connsiteY2892" fmla="*/ 168275 h 1971675"/>
              <a:gd name="connsiteX2893" fmla="*/ 777875 w 2349500"/>
              <a:gd name="connsiteY2893" fmla="*/ 142875 h 1971675"/>
              <a:gd name="connsiteX2894" fmla="*/ 796925 w 2349500"/>
              <a:gd name="connsiteY2894" fmla="*/ 114300 h 1971675"/>
              <a:gd name="connsiteX2895" fmla="*/ 819150 w 2349500"/>
              <a:gd name="connsiteY2895" fmla="*/ 88900 h 1971675"/>
              <a:gd name="connsiteX2896" fmla="*/ 844550 w 2349500"/>
              <a:gd name="connsiteY2896" fmla="*/ 66675 h 1971675"/>
              <a:gd name="connsiteX2897" fmla="*/ 860425 w 2349500"/>
              <a:gd name="connsiteY2897" fmla="*/ 60325 h 1971675"/>
              <a:gd name="connsiteX2898" fmla="*/ 876300 w 2349500"/>
              <a:gd name="connsiteY2898" fmla="*/ 53975 h 1971675"/>
              <a:gd name="connsiteX2899" fmla="*/ 892175 w 2349500"/>
              <a:gd name="connsiteY2899" fmla="*/ 47625 h 1971675"/>
              <a:gd name="connsiteX2900" fmla="*/ 908050 w 2349500"/>
              <a:gd name="connsiteY2900" fmla="*/ 47625 h 1971675"/>
              <a:gd name="connsiteX2901" fmla="*/ 930275 w 2349500"/>
              <a:gd name="connsiteY2901" fmla="*/ 50800 h 1971675"/>
              <a:gd name="connsiteX2902" fmla="*/ 949325 w 2349500"/>
              <a:gd name="connsiteY2902" fmla="*/ 63500 h 1971675"/>
              <a:gd name="connsiteX2903" fmla="*/ 958850 w 2349500"/>
              <a:gd name="connsiteY2903" fmla="*/ 69850 h 1971675"/>
              <a:gd name="connsiteX2904" fmla="*/ 965200 w 2349500"/>
              <a:gd name="connsiteY2904" fmla="*/ 79375 h 1971675"/>
              <a:gd name="connsiteX2905" fmla="*/ 968375 w 2349500"/>
              <a:gd name="connsiteY2905" fmla="*/ 88900 h 1971675"/>
              <a:gd name="connsiteX2906" fmla="*/ 968375 w 2349500"/>
              <a:gd name="connsiteY2906" fmla="*/ 101600 h 1971675"/>
              <a:gd name="connsiteX2907" fmla="*/ 968375 w 2349500"/>
              <a:gd name="connsiteY2907" fmla="*/ 114300 h 1971675"/>
              <a:gd name="connsiteX2908" fmla="*/ 962025 w 2349500"/>
              <a:gd name="connsiteY2908" fmla="*/ 127000 h 1971675"/>
              <a:gd name="connsiteX2909" fmla="*/ 949325 w 2349500"/>
              <a:gd name="connsiteY2909" fmla="*/ 136525 h 1971675"/>
              <a:gd name="connsiteX2910" fmla="*/ 942975 w 2349500"/>
              <a:gd name="connsiteY2910" fmla="*/ 139700 h 1971675"/>
              <a:gd name="connsiteX2911" fmla="*/ 933450 w 2349500"/>
              <a:gd name="connsiteY2911" fmla="*/ 139700 h 1971675"/>
              <a:gd name="connsiteX2912" fmla="*/ 923925 w 2349500"/>
              <a:gd name="connsiteY2912" fmla="*/ 139700 h 1971675"/>
              <a:gd name="connsiteX2913" fmla="*/ 917575 w 2349500"/>
              <a:gd name="connsiteY2913" fmla="*/ 136525 h 1971675"/>
              <a:gd name="connsiteX2914" fmla="*/ 911225 w 2349500"/>
              <a:gd name="connsiteY2914" fmla="*/ 130175 h 1971675"/>
              <a:gd name="connsiteX2915" fmla="*/ 908050 w 2349500"/>
              <a:gd name="connsiteY2915" fmla="*/ 123825 h 1971675"/>
              <a:gd name="connsiteX2916" fmla="*/ 904875 w 2349500"/>
              <a:gd name="connsiteY2916" fmla="*/ 107950 h 1971675"/>
              <a:gd name="connsiteX2917" fmla="*/ 904875 w 2349500"/>
              <a:gd name="connsiteY2917" fmla="*/ 101600 h 1971675"/>
              <a:gd name="connsiteX2918" fmla="*/ 908050 w 2349500"/>
              <a:gd name="connsiteY2918" fmla="*/ 95250 h 1971675"/>
              <a:gd name="connsiteX2919" fmla="*/ 908050 w 2349500"/>
              <a:gd name="connsiteY2919" fmla="*/ 88900 h 1971675"/>
              <a:gd name="connsiteX2920" fmla="*/ 911225 w 2349500"/>
              <a:gd name="connsiteY2920" fmla="*/ 85725 h 1971675"/>
              <a:gd name="connsiteX2921" fmla="*/ 908050 w 2349500"/>
              <a:gd name="connsiteY2921" fmla="*/ 82550 h 1971675"/>
              <a:gd name="connsiteX2922" fmla="*/ 901700 w 2349500"/>
              <a:gd name="connsiteY2922" fmla="*/ 79375 h 1971675"/>
              <a:gd name="connsiteX2923" fmla="*/ 882650 w 2349500"/>
              <a:gd name="connsiteY2923" fmla="*/ 76200 h 1971675"/>
              <a:gd name="connsiteX2924" fmla="*/ 863600 w 2349500"/>
              <a:gd name="connsiteY2924" fmla="*/ 82550 h 1971675"/>
              <a:gd name="connsiteX2925" fmla="*/ 844550 w 2349500"/>
              <a:gd name="connsiteY2925" fmla="*/ 88900 h 1971675"/>
              <a:gd name="connsiteX2926" fmla="*/ 825500 w 2349500"/>
              <a:gd name="connsiteY2926" fmla="*/ 104775 h 1971675"/>
              <a:gd name="connsiteX2927" fmla="*/ 809625 w 2349500"/>
              <a:gd name="connsiteY2927" fmla="*/ 120650 h 1971675"/>
              <a:gd name="connsiteX2928" fmla="*/ 796925 w 2349500"/>
              <a:gd name="connsiteY2928" fmla="*/ 142875 h 1971675"/>
              <a:gd name="connsiteX2929" fmla="*/ 781050 w 2349500"/>
              <a:gd name="connsiteY2929" fmla="*/ 171450 h 1971675"/>
              <a:gd name="connsiteX2930" fmla="*/ 768350 w 2349500"/>
              <a:gd name="connsiteY2930" fmla="*/ 200025 h 1971675"/>
              <a:gd name="connsiteX2931" fmla="*/ 766082 w 2349500"/>
              <a:gd name="connsiteY2931" fmla="*/ 200932 h 1971675"/>
              <a:gd name="connsiteX2932" fmla="*/ 768350 w 2349500"/>
              <a:gd name="connsiteY2932" fmla="*/ 203200 h 1971675"/>
              <a:gd name="connsiteX2933" fmla="*/ 771525 w 2349500"/>
              <a:gd name="connsiteY2933" fmla="*/ 219075 h 1971675"/>
              <a:gd name="connsiteX2934" fmla="*/ 771525 w 2349500"/>
              <a:gd name="connsiteY2934" fmla="*/ 225425 h 1971675"/>
              <a:gd name="connsiteX2935" fmla="*/ 781050 w 2349500"/>
              <a:gd name="connsiteY2935" fmla="*/ 222250 h 1971675"/>
              <a:gd name="connsiteX2936" fmla="*/ 800100 w 2349500"/>
              <a:gd name="connsiteY2936" fmla="*/ 215900 h 1971675"/>
              <a:gd name="connsiteX2937" fmla="*/ 809625 w 2349500"/>
              <a:gd name="connsiteY2937" fmla="*/ 215900 h 1971675"/>
              <a:gd name="connsiteX2938" fmla="*/ 815975 w 2349500"/>
              <a:gd name="connsiteY2938" fmla="*/ 219075 h 1971675"/>
              <a:gd name="connsiteX2939" fmla="*/ 822325 w 2349500"/>
              <a:gd name="connsiteY2939" fmla="*/ 222250 h 1971675"/>
              <a:gd name="connsiteX2940" fmla="*/ 822325 w 2349500"/>
              <a:gd name="connsiteY2940" fmla="*/ 225425 h 1971675"/>
              <a:gd name="connsiteX2941" fmla="*/ 815975 w 2349500"/>
              <a:gd name="connsiteY2941" fmla="*/ 231775 h 1971675"/>
              <a:gd name="connsiteX2942" fmla="*/ 803275 w 2349500"/>
              <a:gd name="connsiteY2942" fmla="*/ 266700 h 1971675"/>
              <a:gd name="connsiteX2943" fmla="*/ 793750 w 2349500"/>
              <a:gd name="connsiteY2943" fmla="*/ 282575 h 1971675"/>
              <a:gd name="connsiteX2944" fmla="*/ 787400 w 2349500"/>
              <a:gd name="connsiteY2944" fmla="*/ 295275 h 1971675"/>
              <a:gd name="connsiteX2945" fmla="*/ 784225 w 2349500"/>
              <a:gd name="connsiteY2945" fmla="*/ 298450 h 1971675"/>
              <a:gd name="connsiteX2946" fmla="*/ 790575 w 2349500"/>
              <a:gd name="connsiteY2946" fmla="*/ 304800 h 1971675"/>
              <a:gd name="connsiteX2947" fmla="*/ 796925 w 2349500"/>
              <a:gd name="connsiteY2947" fmla="*/ 307975 h 1971675"/>
              <a:gd name="connsiteX2948" fmla="*/ 803275 w 2349500"/>
              <a:gd name="connsiteY2948" fmla="*/ 314325 h 1971675"/>
              <a:gd name="connsiteX2949" fmla="*/ 806450 w 2349500"/>
              <a:gd name="connsiteY2949" fmla="*/ 320675 h 1971675"/>
              <a:gd name="connsiteX2950" fmla="*/ 803275 w 2349500"/>
              <a:gd name="connsiteY2950" fmla="*/ 327025 h 1971675"/>
              <a:gd name="connsiteX2951" fmla="*/ 800100 w 2349500"/>
              <a:gd name="connsiteY2951" fmla="*/ 330200 h 1971675"/>
              <a:gd name="connsiteX2952" fmla="*/ 774700 w 2349500"/>
              <a:gd name="connsiteY2952" fmla="*/ 346075 h 1971675"/>
              <a:gd name="connsiteX2953" fmla="*/ 755650 w 2349500"/>
              <a:gd name="connsiteY2953" fmla="*/ 355600 h 1971675"/>
              <a:gd name="connsiteX2954" fmla="*/ 739775 w 2349500"/>
              <a:gd name="connsiteY2954" fmla="*/ 358775 h 1971675"/>
              <a:gd name="connsiteX2955" fmla="*/ 723900 w 2349500"/>
              <a:gd name="connsiteY2955" fmla="*/ 355600 h 1971675"/>
              <a:gd name="connsiteX2956" fmla="*/ 714375 w 2349500"/>
              <a:gd name="connsiteY2956" fmla="*/ 349250 h 1971675"/>
              <a:gd name="connsiteX2957" fmla="*/ 704850 w 2349500"/>
              <a:gd name="connsiteY2957" fmla="*/ 342900 h 1971675"/>
              <a:gd name="connsiteX2958" fmla="*/ 701675 w 2349500"/>
              <a:gd name="connsiteY2958" fmla="*/ 333375 h 1971675"/>
              <a:gd name="connsiteX2959" fmla="*/ 698500 w 2349500"/>
              <a:gd name="connsiteY2959" fmla="*/ 327025 h 1971675"/>
              <a:gd name="connsiteX2960" fmla="*/ 695325 w 2349500"/>
              <a:gd name="connsiteY2960" fmla="*/ 323850 h 1971675"/>
              <a:gd name="connsiteX2961" fmla="*/ 688975 w 2349500"/>
              <a:gd name="connsiteY2961" fmla="*/ 327025 h 1971675"/>
              <a:gd name="connsiteX2962" fmla="*/ 685800 w 2349500"/>
              <a:gd name="connsiteY2962" fmla="*/ 333375 h 1971675"/>
              <a:gd name="connsiteX2963" fmla="*/ 673100 w 2349500"/>
              <a:gd name="connsiteY2963" fmla="*/ 371475 h 1971675"/>
              <a:gd name="connsiteX2964" fmla="*/ 660400 w 2349500"/>
              <a:gd name="connsiteY2964" fmla="*/ 409575 h 1971675"/>
              <a:gd name="connsiteX2965" fmla="*/ 660400 w 2349500"/>
              <a:gd name="connsiteY2965" fmla="*/ 422275 h 1971675"/>
              <a:gd name="connsiteX2966" fmla="*/ 663575 w 2349500"/>
              <a:gd name="connsiteY2966" fmla="*/ 425450 h 1971675"/>
              <a:gd name="connsiteX2967" fmla="*/ 666750 w 2349500"/>
              <a:gd name="connsiteY2967" fmla="*/ 419100 h 1971675"/>
              <a:gd name="connsiteX2968" fmla="*/ 676275 w 2349500"/>
              <a:gd name="connsiteY2968" fmla="*/ 409575 h 1971675"/>
              <a:gd name="connsiteX2969" fmla="*/ 685800 w 2349500"/>
              <a:gd name="connsiteY2969" fmla="*/ 400050 h 1971675"/>
              <a:gd name="connsiteX2970" fmla="*/ 695325 w 2349500"/>
              <a:gd name="connsiteY2970" fmla="*/ 393700 h 1971675"/>
              <a:gd name="connsiteX2971" fmla="*/ 708025 w 2349500"/>
              <a:gd name="connsiteY2971" fmla="*/ 390525 h 1971675"/>
              <a:gd name="connsiteX2972" fmla="*/ 717550 w 2349500"/>
              <a:gd name="connsiteY2972" fmla="*/ 390525 h 1971675"/>
              <a:gd name="connsiteX2973" fmla="*/ 720725 w 2349500"/>
              <a:gd name="connsiteY2973" fmla="*/ 393700 h 1971675"/>
              <a:gd name="connsiteX2974" fmla="*/ 720725 w 2349500"/>
              <a:gd name="connsiteY2974" fmla="*/ 400050 h 1971675"/>
              <a:gd name="connsiteX2975" fmla="*/ 720725 w 2349500"/>
              <a:gd name="connsiteY2975" fmla="*/ 406400 h 1971675"/>
              <a:gd name="connsiteX2976" fmla="*/ 711200 w 2349500"/>
              <a:gd name="connsiteY2976" fmla="*/ 428625 h 1971675"/>
              <a:gd name="connsiteX2977" fmla="*/ 704850 w 2349500"/>
              <a:gd name="connsiteY2977" fmla="*/ 438150 h 1971675"/>
              <a:gd name="connsiteX2978" fmla="*/ 692150 w 2349500"/>
              <a:gd name="connsiteY2978" fmla="*/ 447675 h 1971675"/>
              <a:gd name="connsiteX2979" fmla="*/ 666750 w 2349500"/>
              <a:gd name="connsiteY2979" fmla="*/ 454025 h 1971675"/>
              <a:gd name="connsiteX2980" fmla="*/ 657225 w 2349500"/>
              <a:gd name="connsiteY2980" fmla="*/ 463550 h 1971675"/>
              <a:gd name="connsiteX2981" fmla="*/ 650875 w 2349500"/>
              <a:gd name="connsiteY2981" fmla="*/ 473075 h 1971675"/>
              <a:gd name="connsiteX2982" fmla="*/ 641350 w 2349500"/>
              <a:gd name="connsiteY2982" fmla="*/ 533400 h 1971675"/>
              <a:gd name="connsiteX2983" fmla="*/ 628650 w 2349500"/>
              <a:gd name="connsiteY2983" fmla="*/ 600075 h 1971675"/>
              <a:gd name="connsiteX2984" fmla="*/ 612775 w 2349500"/>
              <a:gd name="connsiteY2984" fmla="*/ 600075 h 1971675"/>
              <a:gd name="connsiteX2985" fmla="*/ 600075 w 2349500"/>
              <a:gd name="connsiteY2985" fmla="*/ 596900 h 1971675"/>
              <a:gd name="connsiteX2986" fmla="*/ 615950 w 2349500"/>
              <a:gd name="connsiteY2986" fmla="*/ 511175 h 1971675"/>
              <a:gd name="connsiteX2987" fmla="*/ 622300 w 2349500"/>
              <a:gd name="connsiteY2987" fmla="*/ 463550 h 1971675"/>
              <a:gd name="connsiteX2988" fmla="*/ 619125 w 2349500"/>
              <a:gd name="connsiteY2988" fmla="*/ 454025 h 1971675"/>
              <a:gd name="connsiteX2989" fmla="*/ 615950 w 2349500"/>
              <a:gd name="connsiteY2989" fmla="*/ 447675 h 1971675"/>
              <a:gd name="connsiteX2990" fmla="*/ 603250 w 2349500"/>
              <a:gd name="connsiteY2990" fmla="*/ 438150 h 1971675"/>
              <a:gd name="connsiteX2991" fmla="*/ 596900 w 2349500"/>
              <a:gd name="connsiteY2991" fmla="*/ 431800 h 1971675"/>
              <a:gd name="connsiteX2992" fmla="*/ 593725 w 2349500"/>
              <a:gd name="connsiteY2992" fmla="*/ 422275 h 1971675"/>
              <a:gd name="connsiteX2993" fmla="*/ 590550 w 2349500"/>
              <a:gd name="connsiteY2993" fmla="*/ 409575 h 1971675"/>
              <a:gd name="connsiteX2994" fmla="*/ 593725 w 2349500"/>
              <a:gd name="connsiteY2994" fmla="*/ 396875 h 1971675"/>
              <a:gd name="connsiteX2995" fmla="*/ 600075 w 2349500"/>
              <a:gd name="connsiteY2995" fmla="*/ 387350 h 1971675"/>
              <a:gd name="connsiteX2996" fmla="*/ 603250 w 2349500"/>
              <a:gd name="connsiteY2996" fmla="*/ 384175 h 1971675"/>
              <a:gd name="connsiteX2997" fmla="*/ 615950 w 2349500"/>
              <a:gd name="connsiteY2997" fmla="*/ 387350 h 1971675"/>
              <a:gd name="connsiteX2998" fmla="*/ 622300 w 2349500"/>
              <a:gd name="connsiteY2998" fmla="*/ 390525 h 1971675"/>
              <a:gd name="connsiteX2999" fmla="*/ 628650 w 2349500"/>
              <a:gd name="connsiteY2999" fmla="*/ 396875 h 1971675"/>
              <a:gd name="connsiteX3000" fmla="*/ 635000 w 2349500"/>
              <a:gd name="connsiteY3000" fmla="*/ 403225 h 1971675"/>
              <a:gd name="connsiteX3001" fmla="*/ 635000 w 2349500"/>
              <a:gd name="connsiteY3001" fmla="*/ 409575 h 1971675"/>
              <a:gd name="connsiteX3002" fmla="*/ 638175 w 2349500"/>
              <a:gd name="connsiteY3002" fmla="*/ 415925 h 1971675"/>
              <a:gd name="connsiteX3003" fmla="*/ 641350 w 2349500"/>
              <a:gd name="connsiteY3003" fmla="*/ 409575 h 1971675"/>
              <a:gd name="connsiteX3004" fmla="*/ 644525 w 2349500"/>
              <a:gd name="connsiteY3004" fmla="*/ 374650 h 1971675"/>
              <a:gd name="connsiteX3005" fmla="*/ 654050 w 2349500"/>
              <a:gd name="connsiteY3005" fmla="*/ 339725 h 1971675"/>
              <a:gd name="connsiteX3006" fmla="*/ 654050 w 2349500"/>
              <a:gd name="connsiteY3006" fmla="*/ 330200 h 1971675"/>
              <a:gd name="connsiteX3007" fmla="*/ 650875 w 2349500"/>
              <a:gd name="connsiteY3007" fmla="*/ 320675 h 1971675"/>
              <a:gd name="connsiteX3008" fmla="*/ 644525 w 2349500"/>
              <a:gd name="connsiteY3008" fmla="*/ 314325 h 1971675"/>
              <a:gd name="connsiteX3009" fmla="*/ 641350 w 2349500"/>
              <a:gd name="connsiteY3009" fmla="*/ 314325 h 1971675"/>
              <a:gd name="connsiteX3010" fmla="*/ 635000 w 2349500"/>
              <a:gd name="connsiteY3010" fmla="*/ 314325 h 1971675"/>
              <a:gd name="connsiteX3011" fmla="*/ 622300 w 2349500"/>
              <a:gd name="connsiteY3011" fmla="*/ 320675 h 1971675"/>
              <a:gd name="connsiteX3012" fmla="*/ 606425 w 2349500"/>
              <a:gd name="connsiteY3012" fmla="*/ 320675 h 1971675"/>
              <a:gd name="connsiteX3013" fmla="*/ 590550 w 2349500"/>
              <a:gd name="connsiteY3013" fmla="*/ 317500 h 1971675"/>
              <a:gd name="connsiteX3014" fmla="*/ 577850 w 2349500"/>
              <a:gd name="connsiteY3014" fmla="*/ 307975 h 1971675"/>
              <a:gd name="connsiteX3015" fmla="*/ 570707 w 2349500"/>
              <a:gd name="connsiteY3015" fmla="*/ 300832 h 1971675"/>
              <a:gd name="connsiteX3016" fmla="*/ 577850 w 2349500"/>
              <a:gd name="connsiteY3016" fmla="*/ 327025 h 1971675"/>
              <a:gd name="connsiteX3017" fmla="*/ 577850 w 2349500"/>
              <a:gd name="connsiteY3017" fmla="*/ 339725 h 1971675"/>
              <a:gd name="connsiteX3018" fmla="*/ 577850 w 2349500"/>
              <a:gd name="connsiteY3018" fmla="*/ 355600 h 1971675"/>
              <a:gd name="connsiteX3019" fmla="*/ 577850 w 2349500"/>
              <a:gd name="connsiteY3019" fmla="*/ 368300 h 1971675"/>
              <a:gd name="connsiteX3020" fmla="*/ 574675 w 2349500"/>
              <a:gd name="connsiteY3020" fmla="*/ 377825 h 1971675"/>
              <a:gd name="connsiteX3021" fmla="*/ 565150 w 2349500"/>
              <a:gd name="connsiteY3021" fmla="*/ 390525 h 1971675"/>
              <a:gd name="connsiteX3022" fmla="*/ 549275 w 2349500"/>
              <a:gd name="connsiteY3022" fmla="*/ 400050 h 1971675"/>
              <a:gd name="connsiteX3023" fmla="*/ 542925 w 2349500"/>
              <a:gd name="connsiteY3023" fmla="*/ 403225 h 1971675"/>
              <a:gd name="connsiteX3024" fmla="*/ 536575 w 2349500"/>
              <a:gd name="connsiteY3024" fmla="*/ 409575 h 1971675"/>
              <a:gd name="connsiteX3025" fmla="*/ 533400 w 2349500"/>
              <a:gd name="connsiteY3025" fmla="*/ 415925 h 1971675"/>
              <a:gd name="connsiteX3026" fmla="*/ 533400 w 2349500"/>
              <a:gd name="connsiteY3026" fmla="*/ 425450 h 1971675"/>
              <a:gd name="connsiteX3027" fmla="*/ 546100 w 2349500"/>
              <a:gd name="connsiteY3027" fmla="*/ 460375 h 1971675"/>
              <a:gd name="connsiteX3028" fmla="*/ 546100 w 2349500"/>
              <a:gd name="connsiteY3028" fmla="*/ 463550 h 1971675"/>
              <a:gd name="connsiteX3029" fmla="*/ 549275 w 2349500"/>
              <a:gd name="connsiteY3029" fmla="*/ 466725 h 1971675"/>
              <a:gd name="connsiteX3030" fmla="*/ 555625 w 2349500"/>
              <a:gd name="connsiteY3030" fmla="*/ 457200 h 1971675"/>
              <a:gd name="connsiteX3031" fmla="*/ 558800 w 2349500"/>
              <a:gd name="connsiteY3031" fmla="*/ 450850 h 1971675"/>
              <a:gd name="connsiteX3032" fmla="*/ 565150 w 2349500"/>
              <a:gd name="connsiteY3032" fmla="*/ 447675 h 1971675"/>
              <a:gd name="connsiteX3033" fmla="*/ 574675 w 2349500"/>
              <a:gd name="connsiteY3033" fmla="*/ 447675 h 1971675"/>
              <a:gd name="connsiteX3034" fmla="*/ 577850 w 2349500"/>
              <a:gd name="connsiteY3034" fmla="*/ 457200 h 1971675"/>
              <a:gd name="connsiteX3035" fmla="*/ 577850 w 2349500"/>
              <a:gd name="connsiteY3035" fmla="*/ 469900 h 1971675"/>
              <a:gd name="connsiteX3036" fmla="*/ 577850 w 2349500"/>
              <a:gd name="connsiteY3036" fmla="*/ 482600 h 1971675"/>
              <a:gd name="connsiteX3037" fmla="*/ 568325 w 2349500"/>
              <a:gd name="connsiteY3037" fmla="*/ 504825 h 1971675"/>
              <a:gd name="connsiteX3038" fmla="*/ 561975 w 2349500"/>
              <a:gd name="connsiteY3038" fmla="*/ 517525 h 1971675"/>
              <a:gd name="connsiteX3039" fmla="*/ 561975 w 2349500"/>
              <a:gd name="connsiteY3039" fmla="*/ 533400 h 1971675"/>
              <a:gd name="connsiteX3040" fmla="*/ 561975 w 2349500"/>
              <a:gd name="connsiteY3040" fmla="*/ 555625 h 1971675"/>
              <a:gd name="connsiteX3041" fmla="*/ 565150 w 2349500"/>
              <a:gd name="connsiteY3041" fmla="*/ 584200 h 1971675"/>
              <a:gd name="connsiteX3042" fmla="*/ 552450 w 2349500"/>
              <a:gd name="connsiteY3042" fmla="*/ 577850 h 1971675"/>
              <a:gd name="connsiteX3043" fmla="*/ 542925 w 2349500"/>
              <a:gd name="connsiteY3043" fmla="*/ 571500 h 1971675"/>
              <a:gd name="connsiteX3044" fmla="*/ 539985 w 2349500"/>
              <a:gd name="connsiteY3044" fmla="*/ 533283 h 1971675"/>
              <a:gd name="connsiteX3045" fmla="*/ 539750 w 2349500"/>
              <a:gd name="connsiteY3045" fmla="*/ 533400 h 1971675"/>
              <a:gd name="connsiteX3046" fmla="*/ 530225 w 2349500"/>
              <a:gd name="connsiteY3046" fmla="*/ 539750 h 1971675"/>
              <a:gd name="connsiteX3047" fmla="*/ 527050 w 2349500"/>
              <a:gd name="connsiteY3047" fmla="*/ 546100 h 1971675"/>
              <a:gd name="connsiteX3048" fmla="*/ 523875 w 2349500"/>
              <a:gd name="connsiteY3048" fmla="*/ 555625 h 1971675"/>
              <a:gd name="connsiteX3049" fmla="*/ 527050 w 2349500"/>
              <a:gd name="connsiteY3049" fmla="*/ 561975 h 1971675"/>
              <a:gd name="connsiteX3050" fmla="*/ 530225 w 2349500"/>
              <a:gd name="connsiteY3050" fmla="*/ 571500 h 1971675"/>
              <a:gd name="connsiteX3051" fmla="*/ 539750 w 2349500"/>
              <a:gd name="connsiteY3051" fmla="*/ 577850 h 1971675"/>
              <a:gd name="connsiteX3052" fmla="*/ 549275 w 2349500"/>
              <a:gd name="connsiteY3052" fmla="*/ 587375 h 1971675"/>
              <a:gd name="connsiteX3053" fmla="*/ 561975 w 2349500"/>
              <a:gd name="connsiteY3053" fmla="*/ 593725 h 1971675"/>
              <a:gd name="connsiteX3054" fmla="*/ 577850 w 2349500"/>
              <a:gd name="connsiteY3054" fmla="*/ 603250 h 1971675"/>
              <a:gd name="connsiteX3055" fmla="*/ 596900 w 2349500"/>
              <a:gd name="connsiteY3055" fmla="*/ 606425 h 1971675"/>
              <a:gd name="connsiteX3056" fmla="*/ 615950 w 2349500"/>
              <a:gd name="connsiteY3056" fmla="*/ 609600 h 1971675"/>
              <a:gd name="connsiteX3057" fmla="*/ 638175 w 2349500"/>
              <a:gd name="connsiteY3057" fmla="*/ 612775 h 1971675"/>
              <a:gd name="connsiteX3058" fmla="*/ 663575 w 2349500"/>
              <a:gd name="connsiteY3058" fmla="*/ 609600 h 1971675"/>
              <a:gd name="connsiteX3059" fmla="*/ 685800 w 2349500"/>
              <a:gd name="connsiteY3059" fmla="*/ 603250 h 1971675"/>
              <a:gd name="connsiteX3060" fmla="*/ 701675 w 2349500"/>
              <a:gd name="connsiteY3060" fmla="*/ 593725 h 1971675"/>
              <a:gd name="connsiteX3061" fmla="*/ 708025 w 2349500"/>
              <a:gd name="connsiteY3061" fmla="*/ 581025 h 1971675"/>
              <a:gd name="connsiteX3062" fmla="*/ 708025 w 2349500"/>
              <a:gd name="connsiteY3062" fmla="*/ 571500 h 1971675"/>
              <a:gd name="connsiteX3063" fmla="*/ 701675 w 2349500"/>
              <a:gd name="connsiteY3063" fmla="*/ 565150 h 1971675"/>
              <a:gd name="connsiteX3064" fmla="*/ 695325 w 2349500"/>
              <a:gd name="connsiteY3064" fmla="*/ 558800 h 1971675"/>
              <a:gd name="connsiteX3065" fmla="*/ 685800 w 2349500"/>
              <a:gd name="connsiteY3065" fmla="*/ 555625 h 1971675"/>
              <a:gd name="connsiteX3066" fmla="*/ 683079 w 2349500"/>
              <a:gd name="connsiteY3066" fmla="*/ 554265 h 1971675"/>
              <a:gd name="connsiteX3067" fmla="*/ 666750 w 2349500"/>
              <a:gd name="connsiteY3067" fmla="*/ 574675 h 1971675"/>
              <a:gd name="connsiteX3068" fmla="*/ 657225 w 2349500"/>
              <a:gd name="connsiteY3068" fmla="*/ 574675 h 1971675"/>
              <a:gd name="connsiteX3069" fmla="*/ 644525 w 2349500"/>
              <a:gd name="connsiteY3069" fmla="*/ 571500 h 1971675"/>
              <a:gd name="connsiteX3070" fmla="*/ 660400 w 2349500"/>
              <a:gd name="connsiteY3070" fmla="*/ 549275 h 1971675"/>
              <a:gd name="connsiteX3071" fmla="*/ 676275 w 2349500"/>
              <a:gd name="connsiteY3071" fmla="*/ 533400 h 1971675"/>
              <a:gd name="connsiteX3072" fmla="*/ 682625 w 2349500"/>
              <a:gd name="connsiteY3072" fmla="*/ 520700 h 1971675"/>
              <a:gd name="connsiteX3073" fmla="*/ 685800 w 2349500"/>
              <a:gd name="connsiteY3073" fmla="*/ 504825 h 1971675"/>
              <a:gd name="connsiteX3074" fmla="*/ 688975 w 2349500"/>
              <a:gd name="connsiteY3074" fmla="*/ 482600 h 1971675"/>
              <a:gd name="connsiteX3075" fmla="*/ 695325 w 2349500"/>
              <a:gd name="connsiteY3075" fmla="*/ 469900 h 1971675"/>
              <a:gd name="connsiteX3076" fmla="*/ 704850 w 2349500"/>
              <a:gd name="connsiteY3076" fmla="*/ 460375 h 1971675"/>
              <a:gd name="connsiteX3077" fmla="*/ 711200 w 2349500"/>
              <a:gd name="connsiteY3077" fmla="*/ 454025 h 1971675"/>
              <a:gd name="connsiteX3078" fmla="*/ 717550 w 2349500"/>
              <a:gd name="connsiteY3078" fmla="*/ 457200 h 1971675"/>
              <a:gd name="connsiteX3079" fmla="*/ 720725 w 2349500"/>
              <a:gd name="connsiteY3079" fmla="*/ 466725 h 1971675"/>
              <a:gd name="connsiteX3080" fmla="*/ 723900 w 2349500"/>
              <a:gd name="connsiteY3080" fmla="*/ 473075 h 1971675"/>
              <a:gd name="connsiteX3081" fmla="*/ 723900 w 2349500"/>
              <a:gd name="connsiteY3081" fmla="*/ 482600 h 1971675"/>
              <a:gd name="connsiteX3082" fmla="*/ 727075 w 2349500"/>
              <a:gd name="connsiteY3082" fmla="*/ 482600 h 1971675"/>
              <a:gd name="connsiteX3083" fmla="*/ 727075 w 2349500"/>
              <a:gd name="connsiteY3083" fmla="*/ 479425 h 1971675"/>
              <a:gd name="connsiteX3084" fmla="*/ 755650 w 2349500"/>
              <a:gd name="connsiteY3084" fmla="*/ 457200 h 1971675"/>
              <a:gd name="connsiteX3085" fmla="*/ 762000 w 2349500"/>
              <a:gd name="connsiteY3085" fmla="*/ 450850 h 1971675"/>
              <a:gd name="connsiteX3086" fmla="*/ 765175 w 2349500"/>
              <a:gd name="connsiteY3086" fmla="*/ 441325 h 1971675"/>
              <a:gd name="connsiteX3087" fmla="*/ 762000 w 2349500"/>
              <a:gd name="connsiteY3087" fmla="*/ 434975 h 1971675"/>
              <a:gd name="connsiteX3088" fmla="*/ 758825 w 2349500"/>
              <a:gd name="connsiteY3088" fmla="*/ 425450 h 1971675"/>
              <a:gd name="connsiteX3089" fmla="*/ 752475 w 2349500"/>
              <a:gd name="connsiteY3089" fmla="*/ 412750 h 1971675"/>
              <a:gd name="connsiteX3090" fmla="*/ 752475 w 2349500"/>
              <a:gd name="connsiteY3090" fmla="*/ 393700 h 1971675"/>
              <a:gd name="connsiteX3091" fmla="*/ 755650 w 2349500"/>
              <a:gd name="connsiteY3091" fmla="*/ 384175 h 1971675"/>
              <a:gd name="connsiteX3092" fmla="*/ 758825 w 2349500"/>
              <a:gd name="connsiteY3092" fmla="*/ 374650 h 1971675"/>
              <a:gd name="connsiteX3093" fmla="*/ 768350 w 2349500"/>
              <a:gd name="connsiteY3093" fmla="*/ 361950 h 1971675"/>
              <a:gd name="connsiteX3094" fmla="*/ 777875 w 2349500"/>
              <a:gd name="connsiteY3094" fmla="*/ 352425 h 1971675"/>
              <a:gd name="connsiteX3095" fmla="*/ 806450 w 2349500"/>
              <a:gd name="connsiteY3095" fmla="*/ 327025 h 1971675"/>
              <a:gd name="connsiteX3096" fmla="*/ 815975 w 2349500"/>
              <a:gd name="connsiteY3096" fmla="*/ 320675 h 1971675"/>
              <a:gd name="connsiteX3097" fmla="*/ 825500 w 2349500"/>
              <a:gd name="connsiteY3097" fmla="*/ 317500 h 1971675"/>
              <a:gd name="connsiteX3098" fmla="*/ 831850 w 2349500"/>
              <a:gd name="connsiteY3098" fmla="*/ 320675 h 1971675"/>
              <a:gd name="connsiteX3099" fmla="*/ 835025 w 2349500"/>
              <a:gd name="connsiteY3099" fmla="*/ 327025 h 1971675"/>
              <a:gd name="connsiteX3100" fmla="*/ 838200 w 2349500"/>
              <a:gd name="connsiteY3100" fmla="*/ 339725 h 1971675"/>
              <a:gd name="connsiteX3101" fmla="*/ 838200 w 2349500"/>
              <a:gd name="connsiteY3101" fmla="*/ 342900 h 1971675"/>
              <a:gd name="connsiteX3102" fmla="*/ 841375 w 2349500"/>
              <a:gd name="connsiteY3102" fmla="*/ 342900 h 1971675"/>
              <a:gd name="connsiteX3103" fmla="*/ 847725 w 2349500"/>
              <a:gd name="connsiteY3103" fmla="*/ 342900 h 1971675"/>
              <a:gd name="connsiteX3104" fmla="*/ 876300 w 2349500"/>
              <a:gd name="connsiteY3104" fmla="*/ 327025 h 1971675"/>
              <a:gd name="connsiteX3105" fmla="*/ 882650 w 2349500"/>
              <a:gd name="connsiteY3105" fmla="*/ 327025 h 1971675"/>
              <a:gd name="connsiteX3106" fmla="*/ 889000 w 2349500"/>
              <a:gd name="connsiteY3106" fmla="*/ 330200 h 1971675"/>
              <a:gd name="connsiteX3107" fmla="*/ 892175 w 2349500"/>
              <a:gd name="connsiteY3107" fmla="*/ 333375 h 1971675"/>
              <a:gd name="connsiteX3108" fmla="*/ 892175 w 2349500"/>
              <a:gd name="connsiteY3108" fmla="*/ 336550 h 1971675"/>
              <a:gd name="connsiteX3109" fmla="*/ 895350 w 2349500"/>
              <a:gd name="connsiteY3109" fmla="*/ 355600 h 1971675"/>
              <a:gd name="connsiteX3110" fmla="*/ 895350 w 2349500"/>
              <a:gd name="connsiteY3110" fmla="*/ 365125 h 1971675"/>
              <a:gd name="connsiteX3111" fmla="*/ 889000 w 2349500"/>
              <a:gd name="connsiteY3111" fmla="*/ 374650 h 1971675"/>
              <a:gd name="connsiteX3112" fmla="*/ 889000 w 2349500"/>
              <a:gd name="connsiteY3112" fmla="*/ 381000 h 1971675"/>
              <a:gd name="connsiteX3113" fmla="*/ 895350 w 2349500"/>
              <a:gd name="connsiteY3113" fmla="*/ 377825 h 1971675"/>
              <a:gd name="connsiteX3114" fmla="*/ 904875 w 2349500"/>
              <a:gd name="connsiteY3114" fmla="*/ 371475 h 1971675"/>
              <a:gd name="connsiteX3115" fmla="*/ 914400 w 2349500"/>
              <a:gd name="connsiteY3115" fmla="*/ 355600 h 1971675"/>
              <a:gd name="connsiteX3116" fmla="*/ 927100 w 2349500"/>
              <a:gd name="connsiteY3116" fmla="*/ 339725 h 1971675"/>
              <a:gd name="connsiteX3117" fmla="*/ 939800 w 2349500"/>
              <a:gd name="connsiteY3117" fmla="*/ 327025 h 1971675"/>
              <a:gd name="connsiteX3118" fmla="*/ 958850 w 2349500"/>
              <a:gd name="connsiteY3118" fmla="*/ 317500 h 1971675"/>
              <a:gd name="connsiteX3119" fmla="*/ 977900 w 2349500"/>
              <a:gd name="connsiteY3119" fmla="*/ 311150 h 1971675"/>
              <a:gd name="connsiteX3120" fmla="*/ 1000125 w 2349500"/>
              <a:gd name="connsiteY3120" fmla="*/ 311150 h 1971675"/>
              <a:gd name="connsiteX3121" fmla="*/ 1012825 w 2349500"/>
              <a:gd name="connsiteY3121" fmla="*/ 314325 h 1971675"/>
              <a:gd name="connsiteX3122" fmla="*/ 1022350 w 2349500"/>
              <a:gd name="connsiteY3122" fmla="*/ 317500 h 1971675"/>
              <a:gd name="connsiteX3123" fmla="*/ 1028700 w 2349500"/>
              <a:gd name="connsiteY3123" fmla="*/ 323850 h 1971675"/>
              <a:gd name="connsiteX3124" fmla="*/ 1028700 w 2349500"/>
              <a:gd name="connsiteY3124" fmla="*/ 330200 h 1971675"/>
              <a:gd name="connsiteX3125" fmla="*/ 1019175 w 2349500"/>
              <a:gd name="connsiteY3125" fmla="*/ 339725 h 1971675"/>
              <a:gd name="connsiteX3126" fmla="*/ 1019175 w 2349500"/>
              <a:gd name="connsiteY3126" fmla="*/ 342900 h 1971675"/>
              <a:gd name="connsiteX3127" fmla="*/ 1019175 w 2349500"/>
              <a:gd name="connsiteY3127" fmla="*/ 349250 h 1971675"/>
              <a:gd name="connsiteX3128" fmla="*/ 1022350 w 2349500"/>
              <a:gd name="connsiteY3128" fmla="*/ 349250 h 1971675"/>
              <a:gd name="connsiteX3129" fmla="*/ 1028700 w 2349500"/>
              <a:gd name="connsiteY3129" fmla="*/ 349250 h 1971675"/>
              <a:gd name="connsiteX3130" fmla="*/ 1038225 w 2349500"/>
              <a:gd name="connsiteY3130" fmla="*/ 349250 h 1971675"/>
              <a:gd name="connsiteX3131" fmla="*/ 1054100 w 2349500"/>
              <a:gd name="connsiteY3131" fmla="*/ 352425 h 1971675"/>
              <a:gd name="connsiteX3132" fmla="*/ 1076325 w 2349500"/>
              <a:gd name="connsiteY3132" fmla="*/ 361950 h 1971675"/>
              <a:gd name="connsiteX3133" fmla="*/ 1101725 w 2349500"/>
              <a:gd name="connsiteY3133" fmla="*/ 381000 h 1971675"/>
              <a:gd name="connsiteX3134" fmla="*/ 1111250 w 2349500"/>
              <a:gd name="connsiteY3134" fmla="*/ 390525 h 1971675"/>
              <a:gd name="connsiteX3135" fmla="*/ 1117600 w 2349500"/>
              <a:gd name="connsiteY3135" fmla="*/ 406400 h 1971675"/>
              <a:gd name="connsiteX3136" fmla="*/ 1123950 w 2349500"/>
              <a:gd name="connsiteY3136" fmla="*/ 419100 h 1971675"/>
              <a:gd name="connsiteX3137" fmla="*/ 1123950 w 2349500"/>
              <a:gd name="connsiteY3137" fmla="*/ 431800 h 1971675"/>
              <a:gd name="connsiteX3138" fmla="*/ 1123950 w 2349500"/>
              <a:gd name="connsiteY3138" fmla="*/ 447675 h 1971675"/>
              <a:gd name="connsiteX3139" fmla="*/ 1120775 w 2349500"/>
              <a:gd name="connsiteY3139" fmla="*/ 460375 h 1971675"/>
              <a:gd name="connsiteX3140" fmla="*/ 1117600 w 2349500"/>
              <a:gd name="connsiteY3140" fmla="*/ 469900 h 1971675"/>
              <a:gd name="connsiteX3141" fmla="*/ 1111250 w 2349500"/>
              <a:gd name="connsiteY3141" fmla="*/ 479425 h 1971675"/>
              <a:gd name="connsiteX3142" fmla="*/ 1104900 w 2349500"/>
              <a:gd name="connsiteY3142" fmla="*/ 485775 h 1971675"/>
              <a:gd name="connsiteX3143" fmla="*/ 1098550 w 2349500"/>
              <a:gd name="connsiteY3143" fmla="*/ 488950 h 1971675"/>
              <a:gd name="connsiteX3144" fmla="*/ 1082675 w 2349500"/>
              <a:gd name="connsiteY3144" fmla="*/ 492125 h 1971675"/>
              <a:gd name="connsiteX3145" fmla="*/ 1073150 w 2349500"/>
              <a:gd name="connsiteY3145" fmla="*/ 485775 h 1971675"/>
              <a:gd name="connsiteX3146" fmla="*/ 1069975 w 2349500"/>
              <a:gd name="connsiteY3146" fmla="*/ 482600 h 1971675"/>
              <a:gd name="connsiteX3147" fmla="*/ 1066800 w 2349500"/>
              <a:gd name="connsiteY3147" fmla="*/ 479425 h 1971675"/>
              <a:gd name="connsiteX3148" fmla="*/ 1069975 w 2349500"/>
              <a:gd name="connsiteY3148" fmla="*/ 469900 h 1971675"/>
              <a:gd name="connsiteX3149" fmla="*/ 1076325 w 2349500"/>
              <a:gd name="connsiteY3149" fmla="*/ 463550 h 1971675"/>
              <a:gd name="connsiteX3150" fmla="*/ 1085850 w 2349500"/>
              <a:gd name="connsiteY3150" fmla="*/ 460375 h 1971675"/>
              <a:gd name="connsiteX3151" fmla="*/ 1095375 w 2349500"/>
              <a:gd name="connsiteY3151" fmla="*/ 460375 h 1971675"/>
              <a:gd name="connsiteX3152" fmla="*/ 1101725 w 2349500"/>
              <a:gd name="connsiteY3152" fmla="*/ 460375 h 1971675"/>
              <a:gd name="connsiteX3153" fmla="*/ 1108075 w 2349500"/>
              <a:gd name="connsiteY3153" fmla="*/ 457200 h 1971675"/>
              <a:gd name="connsiteX3154" fmla="*/ 1111250 w 2349500"/>
              <a:gd name="connsiteY3154" fmla="*/ 454025 h 1971675"/>
              <a:gd name="connsiteX3155" fmla="*/ 1114425 w 2349500"/>
              <a:gd name="connsiteY3155" fmla="*/ 447675 h 1971675"/>
              <a:gd name="connsiteX3156" fmla="*/ 1114425 w 2349500"/>
              <a:gd name="connsiteY3156" fmla="*/ 431800 h 1971675"/>
              <a:gd name="connsiteX3157" fmla="*/ 1111250 w 2349500"/>
              <a:gd name="connsiteY3157" fmla="*/ 422275 h 1971675"/>
              <a:gd name="connsiteX3158" fmla="*/ 1104900 w 2349500"/>
              <a:gd name="connsiteY3158" fmla="*/ 415925 h 1971675"/>
              <a:gd name="connsiteX3159" fmla="*/ 1098550 w 2349500"/>
              <a:gd name="connsiteY3159" fmla="*/ 409575 h 1971675"/>
              <a:gd name="connsiteX3160" fmla="*/ 1092200 w 2349500"/>
              <a:gd name="connsiteY3160" fmla="*/ 406400 h 1971675"/>
              <a:gd name="connsiteX3161" fmla="*/ 1073150 w 2349500"/>
              <a:gd name="connsiteY3161" fmla="*/ 403225 h 1971675"/>
              <a:gd name="connsiteX3162" fmla="*/ 1044575 w 2349500"/>
              <a:gd name="connsiteY3162" fmla="*/ 400050 h 1971675"/>
              <a:gd name="connsiteX3163" fmla="*/ 1035050 w 2349500"/>
              <a:gd name="connsiteY3163" fmla="*/ 403225 h 1971675"/>
              <a:gd name="connsiteX3164" fmla="*/ 1031875 w 2349500"/>
              <a:gd name="connsiteY3164" fmla="*/ 406400 h 1971675"/>
              <a:gd name="connsiteX3165" fmla="*/ 1035050 w 2349500"/>
              <a:gd name="connsiteY3165" fmla="*/ 409575 h 1971675"/>
              <a:gd name="connsiteX3166" fmla="*/ 1035050 w 2349500"/>
              <a:gd name="connsiteY3166" fmla="*/ 412750 h 1971675"/>
              <a:gd name="connsiteX3167" fmla="*/ 1035050 w 2349500"/>
              <a:gd name="connsiteY3167" fmla="*/ 419100 h 1971675"/>
              <a:gd name="connsiteX3168" fmla="*/ 1038225 w 2349500"/>
              <a:gd name="connsiteY3168" fmla="*/ 431800 h 1971675"/>
              <a:gd name="connsiteX3169" fmla="*/ 1038225 w 2349500"/>
              <a:gd name="connsiteY3169" fmla="*/ 438150 h 1971675"/>
              <a:gd name="connsiteX3170" fmla="*/ 1031875 w 2349500"/>
              <a:gd name="connsiteY3170" fmla="*/ 444500 h 1971675"/>
              <a:gd name="connsiteX3171" fmla="*/ 1019175 w 2349500"/>
              <a:gd name="connsiteY3171" fmla="*/ 450850 h 1971675"/>
              <a:gd name="connsiteX3172" fmla="*/ 1006475 w 2349500"/>
              <a:gd name="connsiteY3172" fmla="*/ 454025 h 1971675"/>
              <a:gd name="connsiteX3173" fmla="*/ 987425 w 2349500"/>
              <a:gd name="connsiteY3173" fmla="*/ 454025 h 1971675"/>
              <a:gd name="connsiteX3174" fmla="*/ 981075 w 2349500"/>
              <a:gd name="connsiteY3174" fmla="*/ 450850 h 1971675"/>
              <a:gd name="connsiteX3175" fmla="*/ 971550 w 2349500"/>
              <a:gd name="connsiteY3175" fmla="*/ 444500 h 1971675"/>
              <a:gd name="connsiteX3176" fmla="*/ 942975 w 2349500"/>
              <a:gd name="connsiteY3176" fmla="*/ 425450 h 1971675"/>
              <a:gd name="connsiteX3177" fmla="*/ 930275 w 2349500"/>
              <a:gd name="connsiteY3177" fmla="*/ 422275 h 1971675"/>
              <a:gd name="connsiteX3178" fmla="*/ 920750 w 2349500"/>
              <a:gd name="connsiteY3178" fmla="*/ 419100 h 1971675"/>
              <a:gd name="connsiteX3179" fmla="*/ 914400 w 2349500"/>
              <a:gd name="connsiteY3179" fmla="*/ 422275 h 1971675"/>
              <a:gd name="connsiteX3180" fmla="*/ 911225 w 2349500"/>
              <a:gd name="connsiteY3180" fmla="*/ 425450 h 1971675"/>
              <a:gd name="connsiteX3181" fmla="*/ 914400 w 2349500"/>
              <a:gd name="connsiteY3181" fmla="*/ 428625 h 1971675"/>
              <a:gd name="connsiteX3182" fmla="*/ 920750 w 2349500"/>
              <a:gd name="connsiteY3182" fmla="*/ 428625 h 1971675"/>
              <a:gd name="connsiteX3183" fmla="*/ 923925 w 2349500"/>
              <a:gd name="connsiteY3183" fmla="*/ 431800 h 1971675"/>
              <a:gd name="connsiteX3184" fmla="*/ 930275 w 2349500"/>
              <a:gd name="connsiteY3184" fmla="*/ 434975 h 1971675"/>
              <a:gd name="connsiteX3185" fmla="*/ 939800 w 2349500"/>
              <a:gd name="connsiteY3185" fmla="*/ 444500 h 1971675"/>
              <a:gd name="connsiteX3186" fmla="*/ 942975 w 2349500"/>
              <a:gd name="connsiteY3186" fmla="*/ 447675 h 1971675"/>
              <a:gd name="connsiteX3187" fmla="*/ 946150 w 2349500"/>
              <a:gd name="connsiteY3187" fmla="*/ 450850 h 1971675"/>
              <a:gd name="connsiteX3188" fmla="*/ 946150 w 2349500"/>
              <a:gd name="connsiteY3188" fmla="*/ 457200 h 1971675"/>
              <a:gd name="connsiteX3189" fmla="*/ 942975 w 2349500"/>
              <a:gd name="connsiteY3189" fmla="*/ 463550 h 1971675"/>
              <a:gd name="connsiteX3190" fmla="*/ 942975 w 2349500"/>
              <a:gd name="connsiteY3190" fmla="*/ 466725 h 1971675"/>
              <a:gd name="connsiteX3191" fmla="*/ 942975 w 2349500"/>
              <a:gd name="connsiteY3191" fmla="*/ 469900 h 1971675"/>
              <a:gd name="connsiteX3192" fmla="*/ 952500 w 2349500"/>
              <a:gd name="connsiteY3192" fmla="*/ 485775 h 1971675"/>
              <a:gd name="connsiteX3193" fmla="*/ 962025 w 2349500"/>
              <a:gd name="connsiteY3193" fmla="*/ 508000 h 1971675"/>
              <a:gd name="connsiteX3194" fmla="*/ 968375 w 2349500"/>
              <a:gd name="connsiteY3194" fmla="*/ 523875 h 1971675"/>
              <a:gd name="connsiteX3195" fmla="*/ 965200 w 2349500"/>
              <a:gd name="connsiteY3195" fmla="*/ 527050 h 1971675"/>
              <a:gd name="connsiteX3196" fmla="*/ 958850 w 2349500"/>
              <a:gd name="connsiteY3196" fmla="*/ 527050 h 1971675"/>
              <a:gd name="connsiteX3197" fmla="*/ 949325 w 2349500"/>
              <a:gd name="connsiteY3197" fmla="*/ 527050 h 1971675"/>
              <a:gd name="connsiteX3198" fmla="*/ 939800 w 2349500"/>
              <a:gd name="connsiteY3198" fmla="*/ 530225 h 1971675"/>
              <a:gd name="connsiteX3199" fmla="*/ 930275 w 2349500"/>
              <a:gd name="connsiteY3199" fmla="*/ 533400 h 1971675"/>
              <a:gd name="connsiteX3200" fmla="*/ 920750 w 2349500"/>
              <a:gd name="connsiteY3200" fmla="*/ 536575 h 1971675"/>
              <a:gd name="connsiteX3201" fmla="*/ 914400 w 2349500"/>
              <a:gd name="connsiteY3201" fmla="*/ 533400 h 1971675"/>
              <a:gd name="connsiteX3202" fmla="*/ 908050 w 2349500"/>
              <a:gd name="connsiteY3202" fmla="*/ 536575 h 1971675"/>
              <a:gd name="connsiteX3203" fmla="*/ 904875 w 2349500"/>
              <a:gd name="connsiteY3203" fmla="*/ 539750 h 1971675"/>
              <a:gd name="connsiteX3204" fmla="*/ 904875 w 2349500"/>
              <a:gd name="connsiteY3204" fmla="*/ 542925 h 1971675"/>
              <a:gd name="connsiteX3205" fmla="*/ 904875 w 2349500"/>
              <a:gd name="connsiteY3205" fmla="*/ 549275 h 1971675"/>
              <a:gd name="connsiteX3206" fmla="*/ 895350 w 2349500"/>
              <a:gd name="connsiteY3206" fmla="*/ 552450 h 1971675"/>
              <a:gd name="connsiteX3207" fmla="*/ 876300 w 2349500"/>
              <a:gd name="connsiteY3207" fmla="*/ 552450 h 1971675"/>
              <a:gd name="connsiteX3208" fmla="*/ 863600 w 2349500"/>
              <a:gd name="connsiteY3208" fmla="*/ 552450 h 1971675"/>
              <a:gd name="connsiteX3209" fmla="*/ 844550 w 2349500"/>
              <a:gd name="connsiteY3209" fmla="*/ 549275 h 1971675"/>
              <a:gd name="connsiteX3210" fmla="*/ 828675 w 2349500"/>
              <a:gd name="connsiteY3210" fmla="*/ 539750 h 1971675"/>
              <a:gd name="connsiteX3211" fmla="*/ 815975 w 2349500"/>
              <a:gd name="connsiteY3211" fmla="*/ 527050 h 1971675"/>
              <a:gd name="connsiteX3212" fmla="*/ 809625 w 2349500"/>
              <a:gd name="connsiteY3212" fmla="*/ 511175 h 1971675"/>
              <a:gd name="connsiteX3213" fmla="*/ 806450 w 2349500"/>
              <a:gd name="connsiteY3213" fmla="*/ 495300 h 1971675"/>
              <a:gd name="connsiteX3214" fmla="*/ 806450 w 2349500"/>
              <a:gd name="connsiteY3214" fmla="*/ 482600 h 1971675"/>
              <a:gd name="connsiteX3215" fmla="*/ 800100 w 2349500"/>
              <a:gd name="connsiteY3215" fmla="*/ 476250 h 1971675"/>
              <a:gd name="connsiteX3216" fmla="*/ 790575 w 2349500"/>
              <a:gd name="connsiteY3216" fmla="*/ 476250 h 1971675"/>
              <a:gd name="connsiteX3217" fmla="*/ 777875 w 2349500"/>
              <a:gd name="connsiteY3217" fmla="*/ 479425 h 1971675"/>
              <a:gd name="connsiteX3218" fmla="*/ 746125 w 2349500"/>
              <a:gd name="connsiteY3218" fmla="*/ 495300 h 1971675"/>
              <a:gd name="connsiteX3219" fmla="*/ 717550 w 2349500"/>
              <a:gd name="connsiteY3219" fmla="*/ 517525 h 1971675"/>
              <a:gd name="connsiteX3220" fmla="*/ 692150 w 2349500"/>
              <a:gd name="connsiteY3220" fmla="*/ 542925 h 1971675"/>
              <a:gd name="connsiteX3221" fmla="*/ 690034 w 2349500"/>
              <a:gd name="connsiteY3221" fmla="*/ 545571 h 1971675"/>
              <a:gd name="connsiteX3222" fmla="*/ 695325 w 2349500"/>
              <a:gd name="connsiteY3222" fmla="*/ 542925 h 1971675"/>
              <a:gd name="connsiteX3223" fmla="*/ 717550 w 2349500"/>
              <a:gd name="connsiteY3223" fmla="*/ 542925 h 1971675"/>
              <a:gd name="connsiteX3224" fmla="*/ 733425 w 2349500"/>
              <a:gd name="connsiteY3224" fmla="*/ 546100 h 1971675"/>
              <a:gd name="connsiteX3225" fmla="*/ 749300 w 2349500"/>
              <a:gd name="connsiteY3225" fmla="*/ 549275 h 1971675"/>
              <a:gd name="connsiteX3226" fmla="*/ 762000 w 2349500"/>
              <a:gd name="connsiteY3226" fmla="*/ 555625 h 1971675"/>
              <a:gd name="connsiteX3227" fmla="*/ 771525 w 2349500"/>
              <a:gd name="connsiteY3227" fmla="*/ 565150 h 1971675"/>
              <a:gd name="connsiteX3228" fmla="*/ 777875 w 2349500"/>
              <a:gd name="connsiteY3228" fmla="*/ 571500 h 1971675"/>
              <a:gd name="connsiteX3229" fmla="*/ 784225 w 2349500"/>
              <a:gd name="connsiteY3229" fmla="*/ 584200 h 1971675"/>
              <a:gd name="connsiteX3230" fmla="*/ 790575 w 2349500"/>
              <a:gd name="connsiteY3230" fmla="*/ 593725 h 1971675"/>
              <a:gd name="connsiteX3231" fmla="*/ 800100 w 2349500"/>
              <a:gd name="connsiteY3231" fmla="*/ 596900 h 1971675"/>
              <a:gd name="connsiteX3232" fmla="*/ 812800 w 2349500"/>
              <a:gd name="connsiteY3232" fmla="*/ 600075 h 1971675"/>
              <a:gd name="connsiteX3233" fmla="*/ 819150 w 2349500"/>
              <a:gd name="connsiteY3233" fmla="*/ 600075 h 1971675"/>
              <a:gd name="connsiteX3234" fmla="*/ 828675 w 2349500"/>
              <a:gd name="connsiteY3234" fmla="*/ 596900 h 1971675"/>
              <a:gd name="connsiteX3235" fmla="*/ 831850 w 2349500"/>
              <a:gd name="connsiteY3235" fmla="*/ 600075 h 1971675"/>
              <a:gd name="connsiteX3236" fmla="*/ 828675 w 2349500"/>
              <a:gd name="connsiteY3236" fmla="*/ 606425 h 1971675"/>
              <a:gd name="connsiteX3237" fmla="*/ 822325 w 2349500"/>
              <a:gd name="connsiteY3237" fmla="*/ 615950 h 1971675"/>
              <a:gd name="connsiteX3238" fmla="*/ 812800 w 2349500"/>
              <a:gd name="connsiteY3238" fmla="*/ 622300 h 1971675"/>
              <a:gd name="connsiteX3239" fmla="*/ 790575 w 2349500"/>
              <a:gd name="connsiteY3239" fmla="*/ 631825 h 1971675"/>
              <a:gd name="connsiteX3240" fmla="*/ 784225 w 2349500"/>
              <a:gd name="connsiteY3240" fmla="*/ 635000 h 1971675"/>
              <a:gd name="connsiteX3241" fmla="*/ 787400 w 2349500"/>
              <a:gd name="connsiteY3241" fmla="*/ 638175 h 1971675"/>
              <a:gd name="connsiteX3242" fmla="*/ 790575 w 2349500"/>
              <a:gd name="connsiteY3242" fmla="*/ 647700 h 1971675"/>
              <a:gd name="connsiteX3243" fmla="*/ 790575 w 2349500"/>
              <a:gd name="connsiteY3243" fmla="*/ 657225 h 1971675"/>
              <a:gd name="connsiteX3244" fmla="*/ 793750 w 2349500"/>
              <a:gd name="connsiteY3244" fmla="*/ 663575 h 1971675"/>
              <a:gd name="connsiteX3245" fmla="*/ 796925 w 2349500"/>
              <a:gd name="connsiteY3245" fmla="*/ 673100 h 1971675"/>
              <a:gd name="connsiteX3246" fmla="*/ 803275 w 2349500"/>
              <a:gd name="connsiteY3246" fmla="*/ 679450 h 1971675"/>
              <a:gd name="connsiteX3247" fmla="*/ 812800 w 2349500"/>
              <a:gd name="connsiteY3247" fmla="*/ 685800 h 1971675"/>
              <a:gd name="connsiteX3248" fmla="*/ 819150 w 2349500"/>
              <a:gd name="connsiteY3248" fmla="*/ 688975 h 1971675"/>
              <a:gd name="connsiteX3249" fmla="*/ 822325 w 2349500"/>
              <a:gd name="connsiteY3249" fmla="*/ 692150 h 1971675"/>
              <a:gd name="connsiteX3250" fmla="*/ 822325 w 2349500"/>
              <a:gd name="connsiteY3250" fmla="*/ 695325 h 1971675"/>
              <a:gd name="connsiteX3251" fmla="*/ 815975 w 2349500"/>
              <a:gd name="connsiteY3251" fmla="*/ 695325 h 1971675"/>
              <a:gd name="connsiteX3252" fmla="*/ 796925 w 2349500"/>
              <a:gd name="connsiteY3252" fmla="*/ 692150 h 1971675"/>
              <a:gd name="connsiteX3253" fmla="*/ 777875 w 2349500"/>
              <a:gd name="connsiteY3253" fmla="*/ 682625 h 1971675"/>
              <a:gd name="connsiteX3254" fmla="*/ 755650 w 2349500"/>
              <a:gd name="connsiteY3254" fmla="*/ 673100 h 1971675"/>
              <a:gd name="connsiteX3255" fmla="*/ 752475 w 2349500"/>
              <a:gd name="connsiteY3255" fmla="*/ 673100 h 1971675"/>
              <a:gd name="connsiteX3256" fmla="*/ 752475 w 2349500"/>
              <a:gd name="connsiteY3256" fmla="*/ 676275 h 1971675"/>
              <a:gd name="connsiteX3257" fmla="*/ 752475 w 2349500"/>
              <a:gd name="connsiteY3257" fmla="*/ 692150 h 1971675"/>
              <a:gd name="connsiteX3258" fmla="*/ 752475 w 2349500"/>
              <a:gd name="connsiteY3258" fmla="*/ 701675 h 1971675"/>
              <a:gd name="connsiteX3259" fmla="*/ 749300 w 2349500"/>
              <a:gd name="connsiteY3259" fmla="*/ 704850 h 1971675"/>
              <a:gd name="connsiteX3260" fmla="*/ 742950 w 2349500"/>
              <a:gd name="connsiteY3260" fmla="*/ 708025 h 1971675"/>
              <a:gd name="connsiteX3261" fmla="*/ 739775 w 2349500"/>
              <a:gd name="connsiteY3261" fmla="*/ 704850 h 1971675"/>
              <a:gd name="connsiteX3262" fmla="*/ 736600 w 2349500"/>
              <a:gd name="connsiteY3262" fmla="*/ 698500 h 1971675"/>
              <a:gd name="connsiteX3263" fmla="*/ 730250 w 2349500"/>
              <a:gd name="connsiteY3263" fmla="*/ 692150 h 1971675"/>
              <a:gd name="connsiteX3264" fmla="*/ 708025 w 2349500"/>
              <a:gd name="connsiteY3264" fmla="*/ 676275 h 1971675"/>
              <a:gd name="connsiteX3265" fmla="*/ 698500 w 2349500"/>
              <a:gd name="connsiteY3265" fmla="*/ 666750 h 1971675"/>
              <a:gd name="connsiteX3266" fmla="*/ 692150 w 2349500"/>
              <a:gd name="connsiteY3266" fmla="*/ 657225 h 1971675"/>
              <a:gd name="connsiteX3267" fmla="*/ 685800 w 2349500"/>
              <a:gd name="connsiteY3267" fmla="*/ 641350 h 1971675"/>
              <a:gd name="connsiteX3268" fmla="*/ 679450 w 2349500"/>
              <a:gd name="connsiteY3268" fmla="*/ 635000 h 1971675"/>
              <a:gd name="connsiteX3269" fmla="*/ 676275 w 2349500"/>
              <a:gd name="connsiteY3269" fmla="*/ 635000 h 1971675"/>
              <a:gd name="connsiteX3270" fmla="*/ 676275 w 2349500"/>
              <a:gd name="connsiteY3270" fmla="*/ 638175 h 1971675"/>
              <a:gd name="connsiteX3271" fmla="*/ 679450 w 2349500"/>
              <a:gd name="connsiteY3271" fmla="*/ 641350 h 1971675"/>
              <a:gd name="connsiteX3272" fmla="*/ 682625 w 2349500"/>
              <a:gd name="connsiteY3272" fmla="*/ 657225 h 1971675"/>
              <a:gd name="connsiteX3273" fmla="*/ 682625 w 2349500"/>
              <a:gd name="connsiteY3273" fmla="*/ 679450 h 1971675"/>
              <a:gd name="connsiteX3274" fmla="*/ 682625 w 2349500"/>
              <a:gd name="connsiteY3274" fmla="*/ 708025 h 1971675"/>
              <a:gd name="connsiteX3275" fmla="*/ 685800 w 2349500"/>
              <a:gd name="connsiteY3275" fmla="*/ 733425 h 1971675"/>
              <a:gd name="connsiteX3276" fmla="*/ 685800 w 2349500"/>
              <a:gd name="connsiteY3276" fmla="*/ 742950 h 1971675"/>
              <a:gd name="connsiteX3277" fmla="*/ 685800 w 2349500"/>
              <a:gd name="connsiteY3277" fmla="*/ 746125 h 1971675"/>
              <a:gd name="connsiteX3278" fmla="*/ 682625 w 2349500"/>
              <a:gd name="connsiteY3278" fmla="*/ 746125 h 1971675"/>
              <a:gd name="connsiteX3279" fmla="*/ 669925 w 2349500"/>
              <a:gd name="connsiteY3279" fmla="*/ 736600 h 1971675"/>
              <a:gd name="connsiteX3280" fmla="*/ 660400 w 2349500"/>
              <a:gd name="connsiteY3280" fmla="*/ 727075 h 1971675"/>
              <a:gd name="connsiteX3281" fmla="*/ 650875 w 2349500"/>
              <a:gd name="connsiteY3281" fmla="*/ 723900 h 1971675"/>
              <a:gd name="connsiteX3282" fmla="*/ 647700 w 2349500"/>
              <a:gd name="connsiteY3282" fmla="*/ 723900 h 1971675"/>
              <a:gd name="connsiteX3283" fmla="*/ 647700 w 2349500"/>
              <a:gd name="connsiteY3283" fmla="*/ 727075 h 1971675"/>
              <a:gd name="connsiteX3284" fmla="*/ 638175 w 2349500"/>
              <a:gd name="connsiteY3284" fmla="*/ 739775 h 1971675"/>
              <a:gd name="connsiteX3285" fmla="*/ 622300 w 2349500"/>
              <a:gd name="connsiteY3285" fmla="*/ 755650 h 1971675"/>
              <a:gd name="connsiteX3286" fmla="*/ 612775 w 2349500"/>
              <a:gd name="connsiteY3286" fmla="*/ 765175 h 1971675"/>
              <a:gd name="connsiteX3287" fmla="*/ 615950 w 2349500"/>
              <a:gd name="connsiteY3287" fmla="*/ 765175 h 1971675"/>
              <a:gd name="connsiteX3288" fmla="*/ 619125 w 2349500"/>
              <a:gd name="connsiteY3288" fmla="*/ 765175 h 1971675"/>
              <a:gd name="connsiteX3289" fmla="*/ 631825 w 2349500"/>
              <a:gd name="connsiteY3289" fmla="*/ 765175 h 1971675"/>
              <a:gd name="connsiteX3290" fmla="*/ 635000 w 2349500"/>
              <a:gd name="connsiteY3290" fmla="*/ 765175 h 1971675"/>
              <a:gd name="connsiteX3291" fmla="*/ 641350 w 2349500"/>
              <a:gd name="connsiteY3291" fmla="*/ 765175 h 1971675"/>
              <a:gd name="connsiteX3292" fmla="*/ 647700 w 2349500"/>
              <a:gd name="connsiteY3292" fmla="*/ 768350 h 1971675"/>
              <a:gd name="connsiteX3293" fmla="*/ 650875 w 2349500"/>
              <a:gd name="connsiteY3293" fmla="*/ 771525 h 1971675"/>
              <a:gd name="connsiteX3294" fmla="*/ 657225 w 2349500"/>
              <a:gd name="connsiteY3294" fmla="*/ 777875 h 1971675"/>
              <a:gd name="connsiteX3295" fmla="*/ 660400 w 2349500"/>
              <a:gd name="connsiteY3295" fmla="*/ 784225 h 1971675"/>
              <a:gd name="connsiteX3296" fmla="*/ 663575 w 2349500"/>
              <a:gd name="connsiteY3296" fmla="*/ 793750 h 1971675"/>
              <a:gd name="connsiteX3297" fmla="*/ 660400 w 2349500"/>
              <a:gd name="connsiteY3297" fmla="*/ 812800 h 1971675"/>
              <a:gd name="connsiteX3298" fmla="*/ 650875 w 2349500"/>
              <a:gd name="connsiteY3298" fmla="*/ 841375 h 1971675"/>
              <a:gd name="connsiteX3299" fmla="*/ 641350 w 2349500"/>
              <a:gd name="connsiteY3299" fmla="*/ 879475 h 1971675"/>
              <a:gd name="connsiteX3300" fmla="*/ 639234 w 2349500"/>
              <a:gd name="connsiteY3300" fmla="*/ 911225 h 1971675"/>
              <a:gd name="connsiteX3301" fmla="*/ 641350 w 2349500"/>
              <a:gd name="connsiteY3301" fmla="*/ 898525 h 1971675"/>
              <a:gd name="connsiteX3302" fmla="*/ 644525 w 2349500"/>
              <a:gd name="connsiteY3302" fmla="*/ 879475 h 1971675"/>
              <a:gd name="connsiteX3303" fmla="*/ 650875 w 2349500"/>
              <a:gd name="connsiteY3303" fmla="*/ 860425 h 1971675"/>
              <a:gd name="connsiteX3304" fmla="*/ 660400 w 2349500"/>
              <a:gd name="connsiteY3304" fmla="*/ 841375 h 1971675"/>
              <a:gd name="connsiteX3305" fmla="*/ 673100 w 2349500"/>
              <a:gd name="connsiteY3305" fmla="*/ 822325 h 1971675"/>
              <a:gd name="connsiteX3306" fmla="*/ 688975 w 2349500"/>
              <a:gd name="connsiteY3306" fmla="*/ 803275 h 1971675"/>
              <a:gd name="connsiteX3307" fmla="*/ 708025 w 2349500"/>
              <a:gd name="connsiteY3307" fmla="*/ 784225 h 1971675"/>
              <a:gd name="connsiteX3308" fmla="*/ 733425 w 2349500"/>
              <a:gd name="connsiteY3308" fmla="*/ 765175 h 1971675"/>
              <a:gd name="connsiteX3309" fmla="*/ 758825 w 2349500"/>
              <a:gd name="connsiteY3309" fmla="*/ 749300 h 1971675"/>
              <a:gd name="connsiteX3310" fmla="*/ 793750 w 2349500"/>
              <a:gd name="connsiteY3310" fmla="*/ 736600 h 1971675"/>
              <a:gd name="connsiteX3311" fmla="*/ 809625 w 2349500"/>
              <a:gd name="connsiteY3311" fmla="*/ 727075 h 1971675"/>
              <a:gd name="connsiteX3312" fmla="*/ 825500 w 2349500"/>
              <a:gd name="connsiteY3312" fmla="*/ 720725 h 1971675"/>
              <a:gd name="connsiteX3313" fmla="*/ 838200 w 2349500"/>
              <a:gd name="connsiteY3313" fmla="*/ 708025 h 1971675"/>
              <a:gd name="connsiteX3314" fmla="*/ 847725 w 2349500"/>
              <a:gd name="connsiteY3314" fmla="*/ 698500 h 1971675"/>
              <a:gd name="connsiteX3315" fmla="*/ 857250 w 2349500"/>
              <a:gd name="connsiteY3315" fmla="*/ 685800 h 1971675"/>
              <a:gd name="connsiteX3316" fmla="*/ 869950 w 2349500"/>
              <a:gd name="connsiteY3316" fmla="*/ 673100 h 1971675"/>
              <a:gd name="connsiteX3317" fmla="*/ 885825 w 2349500"/>
              <a:gd name="connsiteY3317" fmla="*/ 666750 h 1971675"/>
              <a:gd name="connsiteX3318" fmla="*/ 901700 w 2349500"/>
              <a:gd name="connsiteY3318" fmla="*/ 660400 h 1971675"/>
              <a:gd name="connsiteX3319" fmla="*/ 914400 w 2349500"/>
              <a:gd name="connsiteY3319" fmla="*/ 657225 h 1971675"/>
              <a:gd name="connsiteX3320" fmla="*/ 920750 w 2349500"/>
              <a:gd name="connsiteY3320" fmla="*/ 650875 h 1971675"/>
              <a:gd name="connsiteX3321" fmla="*/ 920750 w 2349500"/>
              <a:gd name="connsiteY3321" fmla="*/ 644525 h 1971675"/>
              <a:gd name="connsiteX3322" fmla="*/ 920750 w 2349500"/>
              <a:gd name="connsiteY3322" fmla="*/ 638175 h 1971675"/>
              <a:gd name="connsiteX3323" fmla="*/ 923925 w 2349500"/>
              <a:gd name="connsiteY3323" fmla="*/ 631825 h 1971675"/>
              <a:gd name="connsiteX3324" fmla="*/ 927100 w 2349500"/>
              <a:gd name="connsiteY3324" fmla="*/ 631825 h 1971675"/>
              <a:gd name="connsiteX3325" fmla="*/ 933450 w 2349500"/>
              <a:gd name="connsiteY3325" fmla="*/ 638175 h 1971675"/>
              <a:gd name="connsiteX3326" fmla="*/ 936625 w 2349500"/>
              <a:gd name="connsiteY3326" fmla="*/ 647700 h 1971675"/>
              <a:gd name="connsiteX3327" fmla="*/ 936625 w 2349500"/>
              <a:gd name="connsiteY3327" fmla="*/ 657225 h 1971675"/>
              <a:gd name="connsiteX3328" fmla="*/ 930275 w 2349500"/>
              <a:gd name="connsiteY3328" fmla="*/ 666750 h 1971675"/>
              <a:gd name="connsiteX3329" fmla="*/ 923925 w 2349500"/>
              <a:gd name="connsiteY3329" fmla="*/ 676275 h 1971675"/>
              <a:gd name="connsiteX3330" fmla="*/ 908050 w 2349500"/>
              <a:gd name="connsiteY3330" fmla="*/ 692150 h 1971675"/>
              <a:gd name="connsiteX3331" fmla="*/ 895350 w 2349500"/>
              <a:gd name="connsiteY3331" fmla="*/ 704850 h 1971675"/>
              <a:gd name="connsiteX3332" fmla="*/ 876300 w 2349500"/>
              <a:gd name="connsiteY3332" fmla="*/ 714375 h 1971675"/>
              <a:gd name="connsiteX3333" fmla="*/ 850900 w 2349500"/>
              <a:gd name="connsiteY3333" fmla="*/ 723900 h 1971675"/>
              <a:gd name="connsiteX3334" fmla="*/ 815975 w 2349500"/>
              <a:gd name="connsiteY3334" fmla="*/ 736600 h 1971675"/>
              <a:gd name="connsiteX3335" fmla="*/ 806450 w 2349500"/>
              <a:gd name="connsiteY3335" fmla="*/ 746125 h 1971675"/>
              <a:gd name="connsiteX3336" fmla="*/ 812800 w 2349500"/>
              <a:gd name="connsiteY3336" fmla="*/ 746125 h 1971675"/>
              <a:gd name="connsiteX3337" fmla="*/ 847725 w 2349500"/>
              <a:gd name="connsiteY3337" fmla="*/ 749300 h 1971675"/>
              <a:gd name="connsiteX3338" fmla="*/ 885825 w 2349500"/>
              <a:gd name="connsiteY3338" fmla="*/ 752475 h 1971675"/>
              <a:gd name="connsiteX3339" fmla="*/ 895350 w 2349500"/>
              <a:gd name="connsiteY3339" fmla="*/ 752475 h 1971675"/>
              <a:gd name="connsiteX3340" fmla="*/ 901700 w 2349500"/>
              <a:gd name="connsiteY3340" fmla="*/ 749300 h 1971675"/>
              <a:gd name="connsiteX3341" fmla="*/ 908050 w 2349500"/>
              <a:gd name="connsiteY3341" fmla="*/ 742950 h 1971675"/>
              <a:gd name="connsiteX3342" fmla="*/ 914400 w 2349500"/>
              <a:gd name="connsiteY3342" fmla="*/ 736600 h 1971675"/>
              <a:gd name="connsiteX3343" fmla="*/ 923925 w 2349500"/>
              <a:gd name="connsiteY3343" fmla="*/ 727075 h 1971675"/>
              <a:gd name="connsiteX3344" fmla="*/ 933450 w 2349500"/>
              <a:gd name="connsiteY3344" fmla="*/ 717550 h 1971675"/>
              <a:gd name="connsiteX3345" fmla="*/ 949325 w 2349500"/>
              <a:gd name="connsiteY3345" fmla="*/ 708025 h 1971675"/>
              <a:gd name="connsiteX3346" fmla="*/ 968375 w 2349500"/>
              <a:gd name="connsiteY3346" fmla="*/ 701675 h 1971675"/>
              <a:gd name="connsiteX3347" fmla="*/ 984250 w 2349500"/>
              <a:gd name="connsiteY3347" fmla="*/ 695325 h 1971675"/>
              <a:gd name="connsiteX3348" fmla="*/ 996950 w 2349500"/>
              <a:gd name="connsiteY3348" fmla="*/ 685800 h 1971675"/>
              <a:gd name="connsiteX3349" fmla="*/ 1006475 w 2349500"/>
              <a:gd name="connsiteY3349" fmla="*/ 679450 h 1971675"/>
              <a:gd name="connsiteX3350" fmla="*/ 1016000 w 2349500"/>
              <a:gd name="connsiteY3350" fmla="*/ 666750 h 1971675"/>
              <a:gd name="connsiteX3351" fmla="*/ 1019175 w 2349500"/>
              <a:gd name="connsiteY3351" fmla="*/ 660400 h 1971675"/>
              <a:gd name="connsiteX3352" fmla="*/ 1022350 w 2349500"/>
              <a:gd name="connsiteY3352" fmla="*/ 660400 h 1971675"/>
              <a:gd name="connsiteX3353" fmla="*/ 1025525 w 2349500"/>
              <a:gd name="connsiteY3353" fmla="*/ 663575 h 1971675"/>
              <a:gd name="connsiteX3354" fmla="*/ 1025525 w 2349500"/>
              <a:gd name="connsiteY3354" fmla="*/ 669925 h 1971675"/>
              <a:gd name="connsiteX3355" fmla="*/ 1022350 w 2349500"/>
              <a:gd name="connsiteY3355" fmla="*/ 682625 h 1971675"/>
              <a:gd name="connsiteX3356" fmla="*/ 1012825 w 2349500"/>
              <a:gd name="connsiteY3356" fmla="*/ 698500 h 1971675"/>
              <a:gd name="connsiteX3357" fmla="*/ 1000125 w 2349500"/>
              <a:gd name="connsiteY3357" fmla="*/ 717550 h 1971675"/>
              <a:gd name="connsiteX3358" fmla="*/ 987425 w 2349500"/>
              <a:gd name="connsiteY3358" fmla="*/ 730250 h 1971675"/>
              <a:gd name="connsiteX3359" fmla="*/ 971550 w 2349500"/>
              <a:gd name="connsiteY3359" fmla="*/ 739775 h 1971675"/>
              <a:gd name="connsiteX3360" fmla="*/ 955675 w 2349500"/>
              <a:gd name="connsiteY3360" fmla="*/ 746125 h 1971675"/>
              <a:gd name="connsiteX3361" fmla="*/ 930275 w 2349500"/>
              <a:gd name="connsiteY3361" fmla="*/ 755650 h 1971675"/>
              <a:gd name="connsiteX3362" fmla="*/ 923925 w 2349500"/>
              <a:gd name="connsiteY3362" fmla="*/ 755650 h 1971675"/>
              <a:gd name="connsiteX3363" fmla="*/ 923925 w 2349500"/>
              <a:gd name="connsiteY3363" fmla="*/ 758825 h 1971675"/>
              <a:gd name="connsiteX3364" fmla="*/ 930275 w 2349500"/>
              <a:gd name="connsiteY3364" fmla="*/ 762000 h 1971675"/>
              <a:gd name="connsiteX3365" fmla="*/ 942975 w 2349500"/>
              <a:gd name="connsiteY3365" fmla="*/ 765175 h 1971675"/>
              <a:gd name="connsiteX3366" fmla="*/ 968375 w 2349500"/>
              <a:gd name="connsiteY3366" fmla="*/ 768350 h 1971675"/>
              <a:gd name="connsiteX3367" fmla="*/ 987425 w 2349500"/>
              <a:gd name="connsiteY3367" fmla="*/ 771525 h 1971675"/>
              <a:gd name="connsiteX3368" fmla="*/ 987425 w 2349500"/>
              <a:gd name="connsiteY3368" fmla="*/ 768350 h 1971675"/>
              <a:gd name="connsiteX3369" fmla="*/ 990600 w 2349500"/>
              <a:gd name="connsiteY3369" fmla="*/ 758825 h 1971675"/>
              <a:gd name="connsiteX3370" fmla="*/ 1000125 w 2349500"/>
              <a:gd name="connsiteY3370" fmla="*/ 742950 h 1971675"/>
              <a:gd name="connsiteX3371" fmla="*/ 1012825 w 2349500"/>
              <a:gd name="connsiteY3371" fmla="*/ 730250 h 1971675"/>
              <a:gd name="connsiteX3372" fmla="*/ 1025525 w 2349500"/>
              <a:gd name="connsiteY3372" fmla="*/ 727075 h 1971675"/>
              <a:gd name="connsiteX3373" fmla="*/ 1041400 w 2349500"/>
              <a:gd name="connsiteY3373" fmla="*/ 727075 h 1971675"/>
              <a:gd name="connsiteX3374" fmla="*/ 1054100 w 2349500"/>
              <a:gd name="connsiteY3374" fmla="*/ 733425 h 1971675"/>
              <a:gd name="connsiteX3375" fmla="*/ 1066800 w 2349500"/>
              <a:gd name="connsiteY3375" fmla="*/ 739775 h 1971675"/>
              <a:gd name="connsiteX3376" fmla="*/ 1069975 w 2349500"/>
              <a:gd name="connsiteY3376" fmla="*/ 749300 h 1971675"/>
              <a:gd name="connsiteX3377" fmla="*/ 1073150 w 2349500"/>
              <a:gd name="connsiteY3377" fmla="*/ 755650 h 1971675"/>
              <a:gd name="connsiteX3378" fmla="*/ 1069975 w 2349500"/>
              <a:gd name="connsiteY3378" fmla="*/ 755650 h 1971675"/>
              <a:gd name="connsiteX3379" fmla="*/ 1066800 w 2349500"/>
              <a:gd name="connsiteY3379" fmla="*/ 755650 h 1971675"/>
              <a:gd name="connsiteX3380" fmla="*/ 1060450 w 2349500"/>
              <a:gd name="connsiteY3380" fmla="*/ 752475 h 1971675"/>
              <a:gd name="connsiteX3381" fmla="*/ 1050925 w 2349500"/>
              <a:gd name="connsiteY3381" fmla="*/ 755650 h 1971675"/>
              <a:gd name="connsiteX3382" fmla="*/ 1044575 w 2349500"/>
              <a:gd name="connsiteY3382" fmla="*/ 762000 h 1971675"/>
              <a:gd name="connsiteX3383" fmla="*/ 1043214 w 2349500"/>
              <a:gd name="connsiteY3383" fmla="*/ 767443 h 1971675"/>
              <a:gd name="connsiteX3384" fmla="*/ 1063625 w 2349500"/>
              <a:gd name="connsiteY3384" fmla="*/ 765175 h 1971675"/>
              <a:gd name="connsiteX3385" fmla="*/ 1095375 w 2349500"/>
              <a:gd name="connsiteY3385" fmla="*/ 755650 h 1971675"/>
              <a:gd name="connsiteX3386" fmla="*/ 1103607 w 2349500"/>
              <a:gd name="connsiteY3386" fmla="*/ 752123 h 1971675"/>
              <a:gd name="connsiteX3387" fmla="*/ 1101725 w 2349500"/>
              <a:gd name="connsiteY3387" fmla="*/ 749300 h 1971675"/>
              <a:gd name="connsiteX3388" fmla="*/ 1098550 w 2349500"/>
              <a:gd name="connsiteY3388" fmla="*/ 736600 h 1971675"/>
              <a:gd name="connsiteX3389" fmla="*/ 1101725 w 2349500"/>
              <a:gd name="connsiteY3389" fmla="*/ 723900 h 1971675"/>
              <a:gd name="connsiteX3390" fmla="*/ 1108075 w 2349500"/>
              <a:gd name="connsiteY3390" fmla="*/ 711200 h 1971675"/>
              <a:gd name="connsiteX3391" fmla="*/ 1120775 w 2349500"/>
              <a:gd name="connsiteY3391" fmla="*/ 704850 h 1971675"/>
              <a:gd name="connsiteX3392" fmla="*/ 1133475 w 2349500"/>
              <a:gd name="connsiteY3392" fmla="*/ 701675 h 1971675"/>
              <a:gd name="connsiteX3393" fmla="*/ 1146175 w 2349500"/>
              <a:gd name="connsiteY3393" fmla="*/ 704850 h 1971675"/>
              <a:gd name="connsiteX3394" fmla="*/ 1158875 w 2349500"/>
              <a:gd name="connsiteY3394" fmla="*/ 711200 h 1971675"/>
              <a:gd name="connsiteX3395" fmla="*/ 1165225 w 2349500"/>
              <a:gd name="connsiteY3395" fmla="*/ 698500 h 1971675"/>
              <a:gd name="connsiteX3396" fmla="*/ 1171575 w 2349500"/>
              <a:gd name="connsiteY3396" fmla="*/ 679450 h 1971675"/>
              <a:gd name="connsiteX3397" fmla="*/ 1177925 w 2349500"/>
              <a:gd name="connsiteY3397" fmla="*/ 660400 h 1971675"/>
              <a:gd name="connsiteX3398" fmla="*/ 1177925 w 2349500"/>
              <a:gd name="connsiteY3398" fmla="*/ 638175 h 1971675"/>
              <a:gd name="connsiteX3399" fmla="*/ 1177925 w 2349500"/>
              <a:gd name="connsiteY3399" fmla="*/ 619125 h 1971675"/>
              <a:gd name="connsiteX3400" fmla="*/ 1171575 w 2349500"/>
              <a:gd name="connsiteY3400" fmla="*/ 606425 h 1971675"/>
              <a:gd name="connsiteX3401" fmla="*/ 1162050 w 2349500"/>
              <a:gd name="connsiteY3401" fmla="*/ 593725 h 1971675"/>
              <a:gd name="connsiteX3402" fmla="*/ 1152525 w 2349500"/>
              <a:gd name="connsiteY3402" fmla="*/ 590550 h 1971675"/>
              <a:gd name="connsiteX3403" fmla="*/ 1143000 w 2349500"/>
              <a:gd name="connsiteY3403" fmla="*/ 587375 h 1971675"/>
              <a:gd name="connsiteX3404" fmla="*/ 1133475 w 2349500"/>
              <a:gd name="connsiteY3404" fmla="*/ 587375 h 1971675"/>
              <a:gd name="connsiteX3405" fmla="*/ 1117600 w 2349500"/>
              <a:gd name="connsiteY3405" fmla="*/ 590550 h 1971675"/>
              <a:gd name="connsiteX3406" fmla="*/ 1108075 w 2349500"/>
              <a:gd name="connsiteY3406" fmla="*/ 593725 h 1971675"/>
              <a:gd name="connsiteX3407" fmla="*/ 1095375 w 2349500"/>
              <a:gd name="connsiteY3407" fmla="*/ 596900 h 1971675"/>
              <a:gd name="connsiteX3408" fmla="*/ 1089025 w 2349500"/>
              <a:gd name="connsiteY3408" fmla="*/ 593725 h 1971675"/>
              <a:gd name="connsiteX3409" fmla="*/ 1085850 w 2349500"/>
              <a:gd name="connsiteY3409" fmla="*/ 587375 h 1971675"/>
              <a:gd name="connsiteX3410" fmla="*/ 1089025 w 2349500"/>
              <a:gd name="connsiteY3410" fmla="*/ 574675 h 1971675"/>
              <a:gd name="connsiteX3411" fmla="*/ 1095375 w 2349500"/>
              <a:gd name="connsiteY3411" fmla="*/ 565150 h 1971675"/>
              <a:gd name="connsiteX3412" fmla="*/ 1104900 w 2349500"/>
              <a:gd name="connsiteY3412" fmla="*/ 558800 h 1971675"/>
              <a:gd name="connsiteX3413" fmla="*/ 1117600 w 2349500"/>
              <a:gd name="connsiteY3413" fmla="*/ 555625 h 1971675"/>
              <a:gd name="connsiteX3414" fmla="*/ 1133475 w 2349500"/>
              <a:gd name="connsiteY3414" fmla="*/ 558800 h 1971675"/>
              <a:gd name="connsiteX3415" fmla="*/ 1149350 w 2349500"/>
              <a:gd name="connsiteY3415" fmla="*/ 561975 h 1971675"/>
              <a:gd name="connsiteX3416" fmla="*/ 1162050 w 2349500"/>
              <a:gd name="connsiteY3416" fmla="*/ 568325 h 1971675"/>
              <a:gd name="connsiteX3417" fmla="*/ 1171575 w 2349500"/>
              <a:gd name="connsiteY3417" fmla="*/ 581025 h 1971675"/>
              <a:gd name="connsiteX3418" fmla="*/ 1177925 w 2349500"/>
              <a:gd name="connsiteY3418" fmla="*/ 593725 h 1971675"/>
              <a:gd name="connsiteX3419" fmla="*/ 1184275 w 2349500"/>
              <a:gd name="connsiteY3419" fmla="*/ 606425 h 1971675"/>
              <a:gd name="connsiteX3420" fmla="*/ 1187450 w 2349500"/>
              <a:gd name="connsiteY3420" fmla="*/ 622300 h 1971675"/>
              <a:gd name="connsiteX3421" fmla="*/ 1187450 w 2349500"/>
              <a:gd name="connsiteY3421" fmla="*/ 641350 h 1971675"/>
              <a:gd name="connsiteX3422" fmla="*/ 1184275 w 2349500"/>
              <a:gd name="connsiteY3422" fmla="*/ 673100 h 1971675"/>
              <a:gd name="connsiteX3423" fmla="*/ 1177925 w 2349500"/>
              <a:gd name="connsiteY3423" fmla="*/ 698500 h 1971675"/>
              <a:gd name="connsiteX3424" fmla="*/ 1165225 w 2349500"/>
              <a:gd name="connsiteY3424" fmla="*/ 720725 h 1971675"/>
              <a:gd name="connsiteX3425" fmla="*/ 1164167 w 2349500"/>
              <a:gd name="connsiteY3425" fmla="*/ 721784 h 1971675"/>
              <a:gd name="connsiteX3426" fmla="*/ 1165225 w 2349500"/>
              <a:gd name="connsiteY3426" fmla="*/ 723900 h 1971675"/>
              <a:gd name="connsiteX3427" fmla="*/ 1168400 w 2349500"/>
              <a:gd name="connsiteY3427" fmla="*/ 736600 h 1971675"/>
              <a:gd name="connsiteX3428" fmla="*/ 1165225 w 2349500"/>
              <a:gd name="connsiteY3428" fmla="*/ 749300 h 1971675"/>
              <a:gd name="connsiteX3429" fmla="*/ 1158875 w 2349500"/>
              <a:gd name="connsiteY3429" fmla="*/ 758825 h 1971675"/>
              <a:gd name="connsiteX3430" fmla="*/ 1146175 w 2349500"/>
              <a:gd name="connsiteY3430" fmla="*/ 768350 h 1971675"/>
              <a:gd name="connsiteX3431" fmla="*/ 1133475 w 2349500"/>
              <a:gd name="connsiteY3431" fmla="*/ 771525 h 1971675"/>
              <a:gd name="connsiteX3432" fmla="*/ 1120775 w 2349500"/>
              <a:gd name="connsiteY3432" fmla="*/ 768350 h 1971675"/>
              <a:gd name="connsiteX3433" fmla="*/ 1110769 w 2349500"/>
              <a:gd name="connsiteY3433" fmla="*/ 760846 h 1971675"/>
              <a:gd name="connsiteX3434" fmla="*/ 1108075 w 2349500"/>
              <a:gd name="connsiteY3434" fmla="*/ 762000 h 1971675"/>
              <a:gd name="connsiteX3435" fmla="*/ 1066800 w 2349500"/>
              <a:gd name="connsiteY3435" fmla="*/ 774700 h 1971675"/>
              <a:gd name="connsiteX3436" fmla="*/ 1044575 w 2349500"/>
              <a:gd name="connsiteY3436" fmla="*/ 781050 h 1971675"/>
              <a:gd name="connsiteX3437" fmla="*/ 1047750 w 2349500"/>
              <a:gd name="connsiteY3437" fmla="*/ 787400 h 1971675"/>
              <a:gd name="connsiteX3438" fmla="*/ 1054100 w 2349500"/>
              <a:gd name="connsiteY3438" fmla="*/ 790575 h 1971675"/>
              <a:gd name="connsiteX3439" fmla="*/ 1063625 w 2349500"/>
              <a:gd name="connsiteY3439" fmla="*/ 790575 h 1971675"/>
              <a:gd name="connsiteX3440" fmla="*/ 1069975 w 2349500"/>
              <a:gd name="connsiteY3440" fmla="*/ 787400 h 1971675"/>
              <a:gd name="connsiteX3441" fmla="*/ 1076325 w 2349500"/>
              <a:gd name="connsiteY3441" fmla="*/ 784225 h 1971675"/>
              <a:gd name="connsiteX3442" fmla="*/ 1079500 w 2349500"/>
              <a:gd name="connsiteY3442" fmla="*/ 784225 h 1971675"/>
              <a:gd name="connsiteX3443" fmla="*/ 1082675 w 2349500"/>
              <a:gd name="connsiteY3443" fmla="*/ 787400 h 1971675"/>
              <a:gd name="connsiteX3444" fmla="*/ 1085850 w 2349500"/>
              <a:gd name="connsiteY3444" fmla="*/ 793750 h 1971675"/>
              <a:gd name="connsiteX3445" fmla="*/ 1082675 w 2349500"/>
              <a:gd name="connsiteY3445" fmla="*/ 806450 h 1971675"/>
              <a:gd name="connsiteX3446" fmla="*/ 1073150 w 2349500"/>
              <a:gd name="connsiteY3446" fmla="*/ 819150 h 1971675"/>
              <a:gd name="connsiteX3447" fmla="*/ 1060450 w 2349500"/>
              <a:gd name="connsiteY3447" fmla="*/ 828675 h 1971675"/>
              <a:gd name="connsiteX3448" fmla="*/ 1054100 w 2349500"/>
              <a:gd name="connsiteY3448" fmla="*/ 831850 h 1971675"/>
              <a:gd name="connsiteX3449" fmla="*/ 1044575 w 2349500"/>
              <a:gd name="connsiteY3449" fmla="*/ 835025 h 1971675"/>
              <a:gd name="connsiteX3450" fmla="*/ 1035050 w 2349500"/>
              <a:gd name="connsiteY3450" fmla="*/ 831850 h 1971675"/>
              <a:gd name="connsiteX3451" fmla="*/ 1025525 w 2349500"/>
              <a:gd name="connsiteY3451" fmla="*/ 831850 h 1971675"/>
              <a:gd name="connsiteX3452" fmla="*/ 1006475 w 2349500"/>
              <a:gd name="connsiteY3452" fmla="*/ 819150 h 1971675"/>
              <a:gd name="connsiteX3453" fmla="*/ 1000125 w 2349500"/>
              <a:gd name="connsiteY3453" fmla="*/ 812800 h 1971675"/>
              <a:gd name="connsiteX3454" fmla="*/ 993775 w 2349500"/>
              <a:gd name="connsiteY3454" fmla="*/ 803275 h 1971675"/>
              <a:gd name="connsiteX3455" fmla="*/ 990600 w 2349500"/>
              <a:gd name="connsiteY3455" fmla="*/ 793750 h 1971675"/>
              <a:gd name="connsiteX3456" fmla="*/ 988219 w 2349500"/>
              <a:gd name="connsiteY3456" fmla="*/ 784225 h 1971675"/>
              <a:gd name="connsiteX3457" fmla="*/ 987425 w 2349500"/>
              <a:gd name="connsiteY3457" fmla="*/ 784225 h 1971675"/>
              <a:gd name="connsiteX3458" fmla="*/ 955675 w 2349500"/>
              <a:gd name="connsiteY3458" fmla="*/ 781050 h 1971675"/>
              <a:gd name="connsiteX3459" fmla="*/ 930275 w 2349500"/>
              <a:gd name="connsiteY3459" fmla="*/ 774700 h 1971675"/>
              <a:gd name="connsiteX3460" fmla="*/ 908050 w 2349500"/>
              <a:gd name="connsiteY3460" fmla="*/ 768350 h 1971675"/>
              <a:gd name="connsiteX3461" fmla="*/ 898525 w 2349500"/>
              <a:gd name="connsiteY3461" fmla="*/ 768350 h 1971675"/>
              <a:gd name="connsiteX3462" fmla="*/ 885825 w 2349500"/>
              <a:gd name="connsiteY3462" fmla="*/ 768350 h 1971675"/>
              <a:gd name="connsiteX3463" fmla="*/ 882650 w 2349500"/>
              <a:gd name="connsiteY3463" fmla="*/ 768350 h 1971675"/>
              <a:gd name="connsiteX3464" fmla="*/ 882650 w 2349500"/>
              <a:gd name="connsiteY3464" fmla="*/ 771525 h 1971675"/>
              <a:gd name="connsiteX3465" fmla="*/ 892175 w 2349500"/>
              <a:gd name="connsiteY3465" fmla="*/ 777875 h 1971675"/>
              <a:gd name="connsiteX3466" fmla="*/ 908050 w 2349500"/>
              <a:gd name="connsiteY3466" fmla="*/ 784225 h 1971675"/>
              <a:gd name="connsiteX3467" fmla="*/ 920750 w 2349500"/>
              <a:gd name="connsiteY3467" fmla="*/ 787400 h 1971675"/>
              <a:gd name="connsiteX3468" fmla="*/ 936625 w 2349500"/>
              <a:gd name="connsiteY3468" fmla="*/ 793750 h 1971675"/>
              <a:gd name="connsiteX3469" fmla="*/ 952500 w 2349500"/>
              <a:gd name="connsiteY3469" fmla="*/ 806450 h 1971675"/>
              <a:gd name="connsiteX3470" fmla="*/ 971550 w 2349500"/>
              <a:gd name="connsiteY3470" fmla="*/ 822325 h 1971675"/>
              <a:gd name="connsiteX3471" fmla="*/ 984250 w 2349500"/>
              <a:gd name="connsiteY3471" fmla="*/ 838200 h 1971675"/>
              <a:gd name="connsiteX3472" fmla="*/ 987425 w 2349500"/>
              <a:gd name="connsiteY3472" fmla="*/ 854075 h 1971675"/>
              <a:gd name="connsiteX3473" fmla="*/ 987425 w 2349500"/>
              <a:gd name="connsiteY3473" fmla="*/ 866775 h 1971675"/>
              <a:gd name="connsiteX3474" fmla="*/ 984250 w 2349500"/>
              <a:gd name="connsiteY3474" fmla="*/ 879475 h 1971675"/>
              <a:gd name="connsiteX3475" fmla="*/ 977900 w 2349500"/>
              <a:gd name="connsiteY3475" fmla="*/ 885825 h 1971675"/>
              <a:gd name="connsiteX3476" fmla="*/ 974725 w 2349500"/>
              <a:gd name="connsiteY3476" fmla="*/ 889000 h 1971675"/>
              <a:gd name="connsiteX3477" fmla="*/ 971550 w 2349500"/>
              <a:gd name="connsiteY3477" fmla="*/ 885825 h 1971675"/>
              <a:gd name="connsiteX3478" fmla="*/ 971550 w 2349500"/>
              <a:gd name="connsiteY3478" fmla="*/ 882650 h 1971675"/>
              <a:gd name="connsiteX3479" fmla="*/ 974725 w 2349500"/>
              <a:gd name="connsiteY3479" fmla="*/ 876300 h 1971675"/>
              <a:gd name="connsiteX3480" fmla="*/ 971550 w 2349500"/>
              <a:gd name="connsiteY3480" fmla="*/ 866775 h 1971675"/>
              <a:gd name="connsiteX3481" fmla="*/ 965200 w 2349500"/>
              <a:gd name="connsiteY3481" fmla="*/ 860425 h 1971675"/>
              <a:gd name="connsiteX3482" fmla="*/ 952500 w 2349500"/>
              <a:gd name="connsiteY3482" fmla="*/ 857250 h 1971675"/>
              <a:gd name="connsiteX3483" fmla="*/ 942975 w 2349500"/>
              <a:gd name="connsiteY3483" fmla="*/ 854075 h 1971675"/>
              <a:gd name="connsiteX3484" fmla="*/ 933450 w 2349500"/>
              <a:gd name="connsiteY3484" fmla="*/ 844550 h 1971675"/>
              <a:gd name="connsiteX3485" fmla="*/ 927100 w 2349500"/>
              <a:gd name="connsiteY3485" fmla="*/ 835025 h 1971675"/>
              <a:gd name="connsiteX3486" fmla="*/ 923925 w 2349500"/>
              <a:gd name="connsiteY3486" fmla="*/ 825500 h 1971675"/>
              <a:gd name="connsiteX3487" fmla="*/ 917575 w 2349500"/>
              <a:gd name="connsiteY3487" fmla="*/ 806450 h 1971675"/>
              <a:gd name="connsiteX3488" fmla="*/ 911225 w 2349500"/>
              <a:gd name="connsiteY3488" fmla="*/ 800100 h 1971675"/>
              <a:gd name="connsiteX3489" fmla="*/ 904875 w 2349500"/>
              <a:gd name="connsiteY3489" fmla="*/ 796925 h 1971675"/>
              <a:gd name="connsiteX3490" fmla="*/ 885825 w 2349500"/>
              <a:gd name="connsiteY3490" fmla="*/ 787400 h 1971675"/>
              <a:gd name="connsiteX3491" fmla="*/ 873125 w 2349500"/>
              <a:gd name="connsiteY3491" fmla="*/ 777875 h 1971675"/>
              <a:gd name="connsiteX3492" fmla="*/ 863600 w 2349500"/>
              <a:gd name="connsiteY3492" fmla="*/ 768350 h 1971675"/>
              <a:gd name="connsiteX3493" fmla="*/ 850900 w 2349500"/>
              <a:gd name="connsiteY3493" fmla="*/ 762000 h 1971675"/>
              <a:gd name="connsiteX3494" fmla="*/ 803275 w 2349500"/>
              <a:gd name="connsiteY3494" fmla="*/ 758825 h 1971675"/>
              <a:gd name="connsiteX3495" fmla="*/ 796925 w 2349500"/>
              <a:gd name="connsiteY3495" fmla="*/ 758825 h 1971675"/>
              <a:gd name="connsiteX3496" fmla="*/ 793750 w 2349500"/>
              <a:gd name="connsiteY3496" fmla="*/ 762000 h 1971675"/>
              <a:gd name="connsiteX3497" fmla="*/ 793750 w 2349500"/>
              <a:gd name="connsiteY3497" fmla="*/ 765175 h 1971675"/>
              <a:gd name="connsiteX3498" fmla="*/ 800100 w 2349500"/>
              <a:gd name="connsiteY3498" fmla="*/ 768350 h 1971675"/>
              <a:gd name="connsiteX3499" fmla="*/ 809625 w 2349500"/>
              <a:gd name="connsiteY3499" fmla="*/ 771525 h 1971675"/>
              <a:gd name="connsiteX3500" fmla="*/ 831850 w 2349500"/>
              <a:gd name="connsiteY3500" fmla="*/ 781050 h 1971675"/>
              <a:gd name="connsiteX3501" fmla="*/ 854075 w 2349500"/>
              <a:gd name="connsiteY3501" fmla="*/ 793750 h 1971675"/>
              <a:gd name="connsiteX3502" fmla="*/ 866775 w 2349500"/>
              <a:gd name="connsiteY3502" fmla="*/ 803275 h 1971675"/>
              <a:gd name="connsiteX3503" fmla="*/ 876300 w 2349500"/>
              <a:gd name="connsiteY3503" fmla="*/ 815975 h 1971675"/>
              <a:gd name="connsiteX3504" fmla="*/ 885825 w 2349500"/>
              <a:gd name="connsiteY3504" fmla="*/ 828675 h 1971675"/>
              <a:gd name="connsiteX3505" fmla="*/ 892175 w 2349500"/>
              <a:gd name="connsiteY3505" fmla="*/ 841375 h 1971675"/>
              <a:gd name="connsiteX3506" fmla="*/ 898525 w 2349500"/>
              <a:gd name="connsiteY3506" fmla="*/ 866775 h 1971675"/>
              <a:gd name="connsiteX3507" fmla="*/ 898525 w 2349500"/>
              <a:gd name="connsiteY3507" fmla="*/ 892175 h 1971675"/>
              <a:gd name="connsiteX3508" fmla="*/ 895350 w 2349500"/>
              <a:gd name="connsiteY3508" fmla="*/ 908050 h 1971675"/>
              <a:gd name="connsiteX3509" fmla="*/ 889000 w 2349500"/>
              <a:gd name="connsiteY3509" fmla="*/ 914400 h 1971675"/>
              <a:gd name="connsiteX3510" fmla="*/ 885825 w 2349500"/>
              <a:gd name="connsiteY3510" fmla="*/ 914400 h 1971675"/>
              <a:gd name="connsiteX3511" fmla="*/ 882650 w 2349500"/>
              <a:gd name="connsiteY3511" fmla="*/ 911225 h 1971675"/>
              <a:gd name="connsiteX3512" fmla="*/ 882650 w 2349500"/>
              <a:gd name="connsiteY3512" fmla="*/ 908050 h 1971675"/>
              <a:gd name="connsiteX3513" fmla="*/ 882650 w 2349500"/>
              <a:gd name="connsiteY3513" fmla="*/ 898525 h 1971675"/>
              <a:gd name="connsiteX3514" fmla="*/ 879475 w 2349500"/>
              <a:gd name="connsiteY3514" fmla="*/ 885825 h 1971675"/>
              <a:gd name="connsiteX3515" fmla="*/ 869950 w 2349500"/>
              <a:gd name="connsiteY3515" fmla="*/ 873125 h 1971675"/>
              <a:gd name="connsiteX3516" fmla="*/ 863600 w 2349500"/>
              <a:gd name="connsiteY3516" fmla="*/ 869950 h 1971675"/>
              <a:gd name="connsiteX3517" fmla="*/ 854075 w 2349500"/>
              <a:gd name="connsiteY3517" fmla="*/ 863600 h 1971675"/>
              <a:gd name="connsiteX3518" fmla="*/ 838200 w 2349500"/>
              <a:gd name="connsiteY3518" fmla="*/ 857250 h 1971675"/>
              <a:gd name="connsiteX3519" fmla="*/ 828675 w 2349500"/>
              <a:gd name="connsiteY3519" fmla="*/ 844550 h 1971675"/>
              <a:gd name="connsiteX3520" fmla="*/ 819150 w 2349500"/>
              <a:gd name="connsiteY3520" fmla="*/ 831850 h 1971675"/>
              <a:gd name="connsiteX3521" fmla="*/ 815975 w 2349500"/>
              <a:gd name="connsiteY3521" fmla="*/ 819150 h 1971675"/>
              <a:gd name="connsiteX3522" fmla="*/ 812800 w 2349500"/>
              <a:gd name="connsiteY3522" fmla="*/ 806450 h 1971675"/>
              <a:gd name="connsiteX3523" fmla="*/ 806450 w 2349500"/>
              <a:gd name="connsiteY3523" fmla="*/ 790575 h 1971675"/>
              <a:gd name="connsiteX3524" fmla="*/ 800100 w 2349500"/>
              <a:gd name="connsiteY3524" fmla="*/ 784225 h 1971675"/>
              <a:gd name="connsiteX3525" fmla="*/ 793750 w 2349500"/>
              <a:gd name="connsiteY3525" fmla="*/ 777875 h 1971675"/>
              <a:gd name="connsiteX3526" fmla="*/ 784225 w 2349500"/>
              <a:gd name="connsiteY3526" fmla="*/ 774700 h 1971675"/>
              <a:gd name="connsiteX3527" fmla="*/ 774700 w 2349500"/>
              <a:gd name="connsiteY3527" fmla="*/ 771525 h 1971675"/>
              <a:gd name="connsiteX3528" fmla="*/ 749300 w 2349500"/>
              <a:gd name="connsiteY3528" fmla="*/ 777875 h 1971675"/>
              <a:gd name="connsiteX3529" fmla="*/ 736600 w 2349500"/>
              <a:gd name="connsiteY3529" fmla="*/ 781050 h 1971675"/>
              <a:gd name="connsiteX3530" fmla="*/ 727075 w 2349500"/>
              <a:gd name="connsiteY3530" fmla="*/ 787400 h 1971675"/>
              <a:gd name="connsiteX3531" fmla="*/ 701675 w 2349500"/>
              <a:gd name="connsiteY3531" fmla="*/ 806450 h 1971675"/>
              <a:gd name="connsiteX3532" fmla="*/ 679450 w 2349500"/>
              <a:gd name="connsiteY3532" fmla="*/ 835025 h 1971675"/>
              <a:gd name="connsiteX3533" fmla="*/ 669925 w 2349500"/>
              <a:gd name="connsiteY3533" fmla="*/ 854075 h 1971675"/>
              <a:gd name="connsiteX3534" fmla="*/ 660400 w 2349500"/>
              <a:gd name="connsiteY3534" fmla="*/ 873125 h 1971675"/>
              <a:gd name="connsiteX3535" fmla="*/ 657225 w 2349500"/>
              <a:gd name="connsiteY3535" fmla="*/ 892175 h 1971675"/>
              <a:gd name="connsiteX3536" fmla="*/ 654050 w 2349500"/>
              <a:gd name="connsiteY3536" fmla="*/ 911225 h 1971675"/>
              <a:gd name="connsiteX3537" fmla="*/ 654050 w 2349500"/>
              <a:gd name="connsiteY3537" fmla="*/ 946150 h 1971675"/>
              <a:gd name="connsiteX3538" fmla="*/ 654050 w 2349500"/>
              <a:gd name="connsiteY3538" fmla="*/ 965200 h 1971675"/>
              <a:gd name="connsiteX3539" fmla="*/ 657225 w 2349500"/>
              <a:gd name="connsiteY3539" fmla="*/ 971550 h 1971675"/>
              <a:gd name="connsiteX3540" fmla="*/ 660400 w 2349500"/>
              <a:gd name="connsiteY3540" fmla="*/ 965200 h 1971675"/>
              <a:gd name="connsiteX3541" fmla="*/ 657225 w 2349500"/>
              <a:gd name="connsiteY3541" fmla="*/ 939800 h 1971675"/>
              <a:gd name="connsiteX3542" fmla="*/ 660400 w 2349500"/>
              <a:gd name="connsiteY3542" fmla="*/ 917575 h 1971675"/>
              <a:gd name="connsiteX3543" fmla="*/ 663575 w 2349500"/>
              <a:gd name="connsiteY3543" fmla="*/ 898525 h 1971675"/>
              <a:gd name="connsiteX3544" fmla="*/ 669925 w 2349500"/>
              <a:gd name="connsiteY3544" fmla="*/ 879475 h 1971675"/>
              <a:gd name="connsiteX3545" fmla="*/ 679450 w 2349500"/>
              <a:gd name="connsiteY3545" fmla="*/ 866775 h 1971675"/>
              <a:gd name="connsiteX3546" fmla="*/ 688975 w 2349500"/>
              <a:gd name="connsiteY3546" fmla="*/ 854075 h 1971675"/>
              <a:gd name="connsiteX3547" fmla="*/ 704850 w 2349500"/>
              <a:gd name="connsiteY3547" fmla="*/ 844550 h 1971675"/>
              <a:gd name="connsiteX3548" fmla="*/ 717550 w 2349500"/>
              <a:gd name="connsiteY3548" fmla="*/ 835025 h 1971675"/>
              <a:gd name="connsiteX3549" fmla="*/ 730250 w 2349500"/>
              <a:gd name="connsiteY3549" fmla="*/ 828675 h 1971675"/>
              <a:gd name="connsiteX3550" fmla="*/ 749300 w 2349500"/>
              <a:gd name="connsiteY3550" fmla="*/ 822325 h 1971675"/>
              <a:gd name="connsiteX3551" fmla="*/ 768350 w 2349500"/>
              <a:gd name="connsiteY3551" fmla="*/ 822325 h 1971675"/>
              <a:gd name="connsiteX3552" fmla="*/ 781050 w 2349500"/>
              <a:gd name="connsiteY3552" fmla="*/ 825500 h 1971675"/>
              <a:gd name="connsiteX3553" fmla="*/ 793750 w 2349500"/>
              <a:gd name="connsiteY3553" fmla="*/ 831850 h 1971675"/>
              <a:gd name="connsiteX3554" fmla="*/ 803275 w 2349500"/>
              <a:gd name="connsiteY3554" fmla="*/ 838200 h 1971675"/>
              <a:gd name="connsiteX3555" fmla="*/ 809625 w 2349500"/>
              <a:gd name="connsiteY3555" fmla="*/ 847725 h 1971675"/>
              <a:gd name="connsiteX3556" fmla="*/ 812800 w 2349500"/>
              <a:gd name="connsiteY3556" fmla="*/ 857250 h 1971675"/>
              <a:gd name="connsiteX3557" fmla="*/ 815975 w 2349500"/>
              <a:gd name="connsiteY3557" fmla="*/ 869950 h 1971675"/>
              <a:gd name="connsiteX3558" fmla="*/ 812800 w 2349500"/>
              <a:gd name="connsiteY3558" fmla="*/ 889000 h 1971675"/>
              <a:gd name="connsiteX3559" fmla="*/ 803275 w 2349500"/>
              <a:gd name="connsiteY3559" fmla="*/ 904875 h 1971675"/>
              <a:gd name="connsiteX3560" fmla="*/ 796925 w 2349500"/>
              <a:gd name="connsiteY3560" fmla="*/ 908050 h 1971675"/>
              <a:gd name="connsiteX3561" fmla="*/ 793750 w 2349500"/>
              <a:gd name="connsiteY3561" fmla="*/ 911225 h 1971675"/>
              <a:gd name="connsiteX3562" fmla="*/ 790575 w 2349500"/>
              <a:gd name="connsiteY3562" fmla="*/ 904875 h 1971675"/>
              <a:gd name="connsiteX3563" fmla="*/ 796925 w 2349500"/>
              <a:gd name="connsiteY3563" fmla="*/ 898525 h 1971675"/>
              <a:gd name="connsiteX3564" fmla="*/ 800100 w 2349500"/>
              <a:gd name="connsiteY3564" fmla="*/ 889000 h 1971675"/>
              <a:gd name="connsiteX3565" fmla="*/ 803275 w 2349500"/>
              <a:gd name="connsiteY3565" fmla="*/ 879475 h 1971675"/>
              <a:gd name="connsiteX3566" fmla="*/ 803275 w 2349500"/>
              <a:gd name="connsiteY3566" fmla="*/ 869950 h 1971675"/>
              <a:gd name="connsiteX3567" fmla="*/ 800100 w 2349500"/>
              <a:gd name="connsiteY3567" fmla="*/ 863600 h 1971675"/>
              <a:gd name="connsiteX3568" fmla="*/ 796925 w 2349500"/>
              <a:gd name="connsiteY3568" fmla="*/ 860425 h 1971675"/>
              <a:gd name="connsiteX3569" fmla="*/ 790575 w 2349500"/>
              <a:gd name="connsiteY3569" fmla="*/ 860425 h 1971675"/>
              <a:gd name="connsiteX3570" fmla="*/ 787400 w 2349500"/>
              <a:gd name="connsiteY3570" fmla="*/ 860425 h 1971675"/>
              <a:gd name="connsiteX3571" fmla="*/ 784225 w 2349500"/>
              <a:gd name="connsiteY3571" fmla="*/ 866775 h 1971675"/>
              <a:gd name="connsiteX3572" fmla="*/ 781050 w 2349500"/>
              <a:gd name="connsiteY3572" fmla="*/ 869950 h 1971675"/>
              <a:gd name="connsiteX3573" fmla="*/ 777875 w 2349500"/>
              <a:gd name="connsiteY3573" fmla="*/ 876300 h 1971675"/>
              <a:gd name="connsiteX3574" fmla="*/ 762000 w 2349500"/>
              <a:gd name="connsiteY3574" fmla="*/ 879475 h 1971675"/>
              <a:gd name="connsiteX3575" fmla="*/ 742950 w 2349500"/>
              <a:gd name="connsiteY3575" fmla="*/ 882650 h 1971675"/>
              <a:gd name="connsiteX3576" fmla="*/ 727075 w 2349500"/>
              <a:gd name="connsiteY3576" fmla="*/ 879475 h 1971675"/>
              <a:gd name="connsiteX3577" fmla="*/ 711200 w 2349500"/>
              <a:gd name="connsiteY3577" fmla="*/ 876300 h 1971675"/>
              <a:gd name="connsiteX3578" fmla="*/ 698500 w 2349500"/>
              <a:gd name="connsiteY3578" fmla="*/ 876300 h 1971675"/>
              <a:gd name="connsiteX3579" fmla="*/ 688975 w 2349500"/>
              <a:gd name="connsiteY3579" fmla="*/ 882650 h 1971675"/>
              <a:gd name="connsiteX3580" fmla="*/ 679450 w 2349500"/>
              <a:gd name="connsiteY3580" fmla="*/ 895350 h 1971675"/>
              <a:gd name="connsiteX3581" fmla="*/ 673100 w 2349500"/>
              <a:gd name="connsiteY3581" fmla="*/ 914400 h 1971675"/>
              <a:gd name="connsiteX3582" fmla="*/ 673100 w 2349500"/>
              <a:gd name="connsiteY3582" fmla="*/ 936625 h 1971675"/>
              <a:gd name="connsiteX3583" fmla="*/ 673100 w 2349500"/>
              <a:gd name="connsiteY3583" fmla="*/ 955675 h 1971675"/>
              <a:gd name="connsiteX3584" fmla="*/ 676275 w 2349500"/>
              <a:gd name="connsiteY3584" fmla="*/ 971550 h 1971675"/>
              <a:gd name="connsiteX3585" fmla="*/ 679450 w 2349500"/>
              <a:gd name="connsiteY3585" fmla="*/ 977900 h 1971675"/>
              <a:gd name="connsiteX3586" fmla="*/ 682625 w 2349500"/>
              <a:gd name="connsiteY3586" fmla="*/ 981075 h 1971675"/>
              <a:gd name="connsiteX3587" fmla="*/ 685800 w 2349500"/>
              <a:gd name="connsiteY3587" fmla="*/ 977900 h 1971675"/>
              <a:gd name="connsiteX3588" fmla="*/ 685800 w 2349500"/>
              <a:gd name="connsiteY3588" fmla="*/ 974725 h 1971675"/>
              <a:gd name="connsiteX3589" fmla="*/ 685800 w 2349500"/>
              <a:gd name="connsiteY3589" fmla="*/ 958850 h 1971675"/>
              <a:gd name="connsiteX3590" fmla="*/ 688975 w 2349500"/>
              <a:gd name="connsiteY3590" fmla="*/ 942975 h 1971675"/>
              <a:gd name="connsiteX3591" fmla="*/ 692150 w 2349500"/>
              <a:gd name="connsiteY3591" fmla="*/ 923925 h 1971675"/>
              <a:gd name="connsiteX3592" fmla="*/ 688975 w 2349500"/>
              <a:gd name="connsiteY3592" fmla="*/ 904875 h 1971675"/>
              <a:gd name="connsiteX3593" fmla="*/ 688975 w 2349500"/>
              <a:gd name="connsiteY3593" fmla="*/ 898525 h 1971675"/>
              <a:gd name="connsiteX3594" fmla="*/ 692150 w 2349500"/>
              <a:gd name="connsiteY3594" fmla="*/ 895350 h 1971675"/>
              <a:gd name="connsiteX3595" fmla="*/ 695325 w 2349500"/>
              <a:gd name="connsiteY3595" fmla="*/ 895350 h 1971675"/>
              <a:gd name="connsiteX3596" fmla="*/ 698500 w 2349500"/>
              <a:gd name="connsiteY3596" fmla="*/ 898525 h 1971675"/>
              <a:gd name="connsiteX3597" fmla="*/ 701675 w 2349500"/>
              <a:gd name="connsiteY3597" fmla="*/ 908050 h 1971675"/>
              <a:gd name="connsiteX3598" fmla="*/ 704850 w 2349500"/>
              <a:gd name="connsiteY3598" fmla="*/ 917575 h 1971675"/>
              <a:gd name="connsiteX3599" fmla="*/ 708025 w 2349500"/>
              <a:gd name="connsiteY3599" fmla="*/ 942975 h 1971675"/>
              <a:gd name="connsiteX3600" fmla="*/ 704850 w 2349500"/>
              <a:gd name="connsiteY3600" fmla="*/ 965200 h 1971675"/>
              <a:gd name="connsiteX3601" fmla="*/ 698500 w 2349500"/>
              <a:gd name="connsiteY3601" fmla="*/ 977900 h 1971675"/>
              <a:gd name="connsiteX3602" fmla="*/ 692150 w 2349500"/>
              <a:gd name="connsiteY3602" fmla="*/ 993775 h 1971675"/>
              <a:gd name="connsiteX3603" fmla="*/ 692150 w 2349500"/>
              <a:gd name="connsiteY3603" fmla="*/ 996950 h 1971675"/>
              <a:gd name="connsiteX3604" fmla="*/ 695325 w 2349500"/>
              <a:gd name="connsiteY3604" fmla="*/ 1003300 h 1971675"/>
              <a:gd name="connsiteX3605" fmla="*/ 698500 w 2349500"/>
              <a:gd name="connsiteY3605" fmla="*/ 1009650 h 1971675"/>
              <a:gd name="connsiteX3606" fmla="*/ 698500 w 2349500"/>
              <a:gd name="connsiteY3606" fmla="*/ 1016000 h 1971675"/>
              <a:gd name="connsiteX3607" fmla="*/ 698500 w 2349500"/>
              <a:gd name="connsiteY3607" fmla="*/ 1025525 h 1971675"/>
              <a:gd name="connsiteX3608" fmla="*/ 692150 w 2349500"/>
              <a:gd name="connsiteY3608" fmla="*/ 1038225 h 1971675"/>
              <a:gd name="connsiteX3609" fmla="*/ 685800 w 2349500"/>
              <a:gd name="connsiteY3609" fmla="*/ 1047750 h 1971675"/>
              <a:gd name="connsiteX3610" fmla="*/ 676275 w 2349500"/>
              <a:gd name="connsiteY3610" fmla="*/ 1050925 h 1971675"/>
              <a:gd name="connsiteX3611" fmla="*/ 663575 w 2349500"/>
              <a:gd name="connsiteY3611" fmla="*/ 1050925 h 1971675"/>
              <a:gd name="connsiteX3612" fmla="*/ 647700 w 2349500"/>
              <a:gd name="connsiteY3612" fmla="*/ 1044575 h 1971675"/>
              <a:gd name="connsiteX3613" fmla="*/ 644525 w 2349500"/>
              <a:gd name="connsiteY3613" fmla="*/ 1022350 h 1971675"/>
              <a:gd name="connsiteX3614" fmla="*/ 644525 w 2349500"/>
              <a:gd name="connsiteY3614" fmla="*/ 996950 h 1971675"/>
              <a:gd name="connsiteX3615" fmla="*/ 657225 w 2349500"/>
              <a:gd name="connsiteY3615" fmla="*/ 1009650 h 1971675"/>
              <a:gd name="connsiteX3616" fmla="*/ 663575 w 2349500"/>
              <a:gd name="connsiteY3616" fmla="*/ 1016000 h 1971675"/>
              <a:gd name="connsiteX3617" fmla="*/ 666750 w 2349500"/>
              <a:gd name="connsiteY3617" fmla="*/ 1012825 h 1971675"/>
              <a:gd name="connsiteX3618" fmla="*/ 666750 w 2349500"/>
              <a:gd name="connsiteY3618" fmla="*/ 1009650 h 1971675"/>
              <a:gd name="connsiteX3619" fmla="*/ 663575 w 2349500"/>
              <a:gd name="connsiteY3619" fmla="*/ 1006475 h 1971675"/>
              <a:gd name="connsiteX3620" fmla="*/ 654050 w 2349500"/>
              <a:gd name="connsiteY3620" fmla="*/ 993775 h 1971675"/>
              <a:gd name="connsiteX3621" fmla="*/ 647700 w 2349500"/>
              <a:gd name="connsiteY3621" fmla="*/ 977900 h 1971675"/>
              <a:gd name="connsiteX3622" fmla="*/ 638175 w 2349500"/>
              <a:gd name="connsiteY3622" fmla="*/ 949325 h 1971675"/>
              <a:gd name="connsiteX3623" fmla="*/ 638175 w 2349500"/>
              <a:gd name="connsiteY3623" fmla="*/ 974725 h 1971675"/>
              <a:gd name="connsiteX3624" fmla="*/ 640181 w 2349500"/>
              <a:gd name="connsiteY3624" fmla="*/ 1002799 h 1971675"/>
              <a:gd name="connsiteX3625" fmla="*/ 643690 w 2349500"/>
              <a:gd name="connsiteY3625" fmla="*/ 1029703 h 1971675"/>
              <a:gd name="connsiteX3626" fmla="*/ 651642 w 2349500"/>
              <a:gd name="connsiteY3626" fmla="*/ 1065486 h 1971675"/>
              <a:gd name="connsiteX3627" fmla="*/ 657225 w 2349500"/>
              <a:gd name="connsiteY3627" fmla="*/ 1063625 h 1971675"/>
              <a:gd name="connsiteX3628" fmla="*/ 673100 w 2349500"/>
              <a:gd name="connsiteY3628" fmla="*/ 1066800 h 1971675"/>
              <a:gd name="connsiteX3629" fmla="*/ 692150 w 2349500"/>
              <a:gd name="connsiteY3629" fmla="*/ 1076325 h 1971675"/>
              <a:gd name="connsiteX3630" fmla="*/ 708025 w 2349500"/>
              <a:gd name="connsiteY3630" fmla="*/ 1092200 h 1971675"/>
              <a:gd name="connsiteX3631" fmla="*/ 714375 w 2349500"/>
              <a:gd name="connsiteY3631" fmla="*/ 1101725 h 1971675"/>
              <a:gd name="connsiteX3632" fmla="*/ 717550 w 2349500"/>
              <a:gd name="connsiteY3632" fmla="*/ 1111250 h 1971675"/>
              <a:gd name="connsiteX3633" fmla="*/ 720725 w 2349500"/>
              <a:gd name="connsiteY3633" fmla="*/ 1123950 h 1971675"/>
              <a:gd name="connsiteX3634" fmla="*/ 720725 w 2349500"/>
              <a:gd name="connsiteY3634" fmla="*/ 1136650 h 1971675"/>
              <a:gd name="connsiteX3635" fmla="*/ 717550 w 2349500"/>
              <a:gd name="connsiteY3635" fmla="*/ 1149350 h 1971675"/>
              <a:gd name="connsiteX3636" fmla="*/ 711200 w 2349500"/>
              <a:gd name="connsiteY3636" fmla="*/ 1162050 h 1971675"/>
              <a:gd name="connsiteX3637" fmla="*/ 704850 w 2349500"/>
              <a:gd name="connsiteY3637" fmla="*/ 1174750 h 1971675"/>
              <a:gd name="connsiteX3638" fmla="*/ 695325 w 2349500"/>
              <a:gd name="connsiteY3638" fmla="*/ 1184275 h 1971675"/>
              <a:gd name="connsiteX3639" fmla="*/ 685800 w 2349500"/>
              <a:gd name="connsiteY3639" fmla="*/ 1190625 h 1971675"/>
              <a:gd name="connsiteX3640" fmla="*/ 684871 w 2349500"/>
              <a:gd name="connsiteY3640" fmla="*/ 1190858 h 1971675"/>
              <a:gd name="connsiteX3641" fmla="*/ 685800 w 2349500"/>
              <a:gd name="connsiteY3641" fmla="*/ 1193800 h 1971675"/>
              <a:gd name="connsiteX3642" fmla="*/ 708025 w 2349500"/>
              <a:gd name="connsiteY3642" fmla="*/ 1257300 h 1971675"/>
              <a:gd name="connsiteX3643" fmla="*/ 736600 w 2349500"/>
              <a:gd name="connsiteY3643" fmla="*/ 1317625 h 1971675"/>
              <a:gd name="connsiteX3644" fmla="*/ 765175 w 2349500"/>
              <a:gd name="connsiteY3644" fmla="*/ 1371600 h 1971675"/>
              <a:gd name="connsiteX3645" fmla="*/ 796925 w 2349500"/>
              <a:gd name="connsiteY3645" fmla="*/ 1419225 h 1971675"/>
              <a:gd name="connsiteX3646" fmla="*/ 793750 w 2349500"/>
              <a:gd name="connsiteY3646" fmla="*/ 1431925 h 1971675"/>
              <a:gd name="connsiteX3647" fmla="*/ 793750 w 2349500"/>
              <a:gd name="connsiteY3647" fmla="*/ 1447800 h 1971675"/>
              <a:gd name="connsiteX3648" fmla="*/ 777875 w 2349500"/>
              <a:gd name="connsiteY3648" fmla="*/ 1425575 h 1971675"/>
              <a:gd name="connsiteX3649" fmla="*/ 758825 w 2349500"/>
              <a:gd name="connsiteY3649" fmla="*/ 1403350 h 1971675"/>
              <a:gd name="connsiteX3650" fmla="*/ 730250 w 2349500"/>
              <a:gd name="connsiteY3650" fmla="*/ 1352550 h 1971675"/>
              <a:gd name="connsiteX3651" fmla="*/ 704850 w 2349500"/>
              <a:gd name="connsiteY3651" fmla="*/ 1301750 h 1971675"/>
              <a:gd name="connsiteX3652" fmla="*/ 682625 w 2349500"/>
              <a:gd name="connsiteY3652" fmla="*/ 1254125 h 1971675"/>
              <a:gd name="connsiteX3653" fmla="*/ 663331 w 2349500"/>
              <a:gd name="connsiteY3653" fmla="*/ 1196243 h 1971675"/>
              <a:gd name="connsiteX3654" fmla="*/ 660400 w 2349500"/>
              <a:gd name="connsiteY3654" fmla="*/ 1196975 h 1971675"/>
              <a:gd name="connsiteX3655" fmla="*/ 647700 w 2349500"/>
              <a:gd name="connsiteY3655" fmla="*/ 1196975 h 1971675"/>
              <a:gd name="connsiteX3656" fmla="*/ 638175 w 2349500"/>
              <a:gd name="connsiteY3656" fmla="*/ 1193800 h 1971675"/>
              <a:gd name="connsiteX3657" fmla="*/ 625475 w 2349500"/>
              <a:gd name="connsiteY3657" fmla="*/ 1190625 h 1971675"/>
              <a:gd name="connsiteX3658" fmla="*/ 615950 w 2349500"/>
              <a:gd name="connsiteY3658" fmla="*/ 1184275 h 1971675"/>
              <a:gd name="connsiteX3659" fmla="*/ 606425 w 2349500"/>
              <a:gd name="connsiteY3659" fmla="*/ 1174750 h 1971675"/>
              <a:gd name="connsiteX3660" fmla="*/ 600075 w 2349500"/>
              <a:gd name="connsiteY3660" fmla="*/ 1165225 h 1971675"/>
              <a:gd name="connsiteX3661" fmla="*/ 593725 w 2349500"/>
              <a:gd name="connsiteY3661" fmla="*/ 1152525 h 1971675"/>
              <a:gd name="connsiteX3662" fmla="*/ 593725 w 2349500"/>
              <a:gd name="connsiteY3662" fmla="*/ 1139825 h 1971675"/>
              <a:gd name="connsiteX3663" fmla="*/ 593725 w 2349500"/>
              <a:gd name="connsiteY3663" fmla="*/ 1127125 h 1971675"/>
              <a:gd name="connsiteX3664" fmla="*/ 596900 w 2349500"/>
              <a:gd name="connsiteY3664" fmla="*/ 1114425 h 1971675"/>
              <a:gd name="connsiteX3665" fmla="*/ 600075 w 2349500"/>
              <a:gd name="connsiteY3665" fmla="*/ 1104900 h 1971675"/>
              <a:gd name="connsiteX3666" fmla="*/ 609600 w 2349500"/>
              <a:gd name="connsiteY3666" fmla="*/ 1089025 h 1971675"/>
              <a:gd name="connsiteX3667" fmla="*/ 622300 w 2349500"/>
              <a:gd name="connsiteY3667" fmla="*/ 1079500 h 1971675"/>
              <a:gd name="connsiteX3668" fmla="*/ 628650 w 2349500"/>
              <a:gd name="connsiteY3668" fmla="*/ 1076325 h 1971675"/>
              <a:gd name="connsiteX3669" fmla="*/ 630283 w 2349500"/>
              <a:gd name="connsiteY3669" fmla="*/ 1077958 h 1971675"/>
              <a:gd name="connsiteX3670" fmla="*/ 627133 w 2349500"/>
              <a:gd name="connsiteY3670" fmla="*/ 1066327 h 1971675"/>
              <a:gd name="connsiteX3671" fmla="*/ 625475 w 2349500"/>
              <a:gd name="connsiteY3671" fmla="*/ 1066800 h 1971675"/>
              <a:gd name="connsiteX3672" fmla="*/ 612775 w 2349500"/>
              <a:gd name="connsiteY3672" fmla="*/ 1016000 h 1971675"/>
              <a:gd name="connsiteX3673" fmla="*/ 610235 w 2349500"/>
              <a:gd name="connsiteY3673" fmla="*/ 1003935 h 1971675"/>
              <a:gd name="connsiteX3674" fmla="*/ 593725 w 2349500"/>
              <a:gd name="connsiteY3674" fmla="*/ 942975 h 1971675"/>
              <a:gd name="connsiteX3675" fmla="*/ 575366 w 2349500"/>
              <a:gd name="connsiteY3675" fmla="*/ 866913 h 1971675"/>
              <a:gd name="connsiteX3676" fmla="*/ 565150 w 2349500"/>
              <a:gd name="connsiteY3676" fmla="*/ 841375 h 1971675"/>
              <a:gd name="connsiteX3677" fmla="*/ 561975 w 2349500"/>
              <a:gd name="connsiteY3677" fmla="*/ 822325 h 1971675"/>
              <a:gd name="connsiteX3678" fmla="*/ 558800 w 2349500"/>
              <a:gd name="connsiteY3678" fmla="*/ 803275 h 1971675"/>
              <a:gd name="connsiteX3679" fmla="*/ 555625 w 2349500"/>
              <a:gd name="connsiteY3679" fmla="*/ 784225 h 1971675"/>
              <a:gd name="connsiteX3680" fmla="*/ 558800 w 2349500"/>
              <a:gd name="connsiteY3680" fmla="*/ 771525 h 1971675"/>
              <a:gd name="connsiteX3681" fmla="*/ 568325 w 2349500"/>
              <a:gd name="connsiteY3681" fmla="*/ 765175 h 1971675"/>
              <a:gd name="connsiteX3682" fmla="*/ 571500 w 2349500"/>
              <a:gd name="connsiteY3682" fmla="*/ 762000 h 1971675"/>
              <a:gd name="connsiteX3683" fmla="*/ 577850 w 2349500"/>
              <a:gd name="connsiteY3683" fmla="*/ 758825 h 1971675"/>
              <a:gd name="connsiteX3684" fmla="*/ 587375 w 2349500"/>
              <a:gd name="connsiteY3684" fmla="*/ 758825 h 1971675"/>
              <a:gd name="connsiteX3685" fmla="*/ 598261 w 2349500"/>
              <a:gd name="connsiteY3685" fmla="*/ 761547 h 1971675"/>
              <a:gd name="connsiteX3686" fmla="*/ 596900 w 2349500"/>
              <a:gd name="connsiteY3686" fmla="*/ 758825 h 1971675"/>
              <a:gd name="connsiteX3687" fmla="*/ 587375 w 2349500"/>
              <a:gd name="connsiteY3687" fmla="*/ 749300 h 1971675"/>
              <a:gd name="connsiteX3688" fmla="*/ 584200 w 2349500"/>
              <a:gd name="connsiteY3688" fmla="*/ 739775 h 1971675"/>
              <a:gd name="connsiteX3689" fmla="*/ 577850 w 2349500"/>
              <a:gd name="connsiteY3689" fmla="*/ 720725 h 1971675"/>
              <a:gd name="connsiteX3690" fmla="*/ 577850 w 2349500"/>
              <a:gd name="connsiteY3690" fmla="*/ 717550 h 1971675"/>
              <a:gd name="connsiteX3691" fmla="*/ 577850 w 2349500"/>
              <a:gd name="connsiteY3691" fmla="*/ 714375 h 1971675"/>
              <a:gd name="connsiteX3692" fmla="*/ 571500 w 2349500"/>
              <a:gd name="connsiteY3692" fmla="*/ 717550 h 1971675"/>
              <a:gd name="connsiteX3693" fmla="*/ 558800 w 2349500"/>
              <a:gd name="connsiteY3693" fmla="*/ 733425 h 1971675"/>
              <a:gd name="connsiteX3694" fmla="*/ 552450 w 2349500"/>
              <a:gd name="connsiteY3694" fmla="*/ 736600 h 1971675"/>
              <a:gd name="connsiteX3695" fmla="*/ 549275 w 2349500"/>
              <a:gd name="connsiteY3695" fmla="*/ 733425 h 1971675"/>
              <a:gd name="connsiteX3696" fmla="*/ 546100 w 2349500"/>
              <a:gd name="connsiteY3696" fmla="*/ 730250 h 1971675"/>
              <a:gd name="connsiteX3697" fmla="*/ 542925 w 2349500"/>
              <a:gd name="connsiteY3697" fmla="*/ 698500 h 1971675"/>
              <a:gd name="connsiteX3698" fmla="*/ 549275 w 2349500"/>
              <a:gd name="connsiteY3698" fmla="*/ 669925 h 1971675"/>
              <a:gd name="connsiteX3699" fmla="*/ 558800 w 2349500"/>
              <a:gd name="connsiteY3699" fmla="*/ 644525 h 1971675"/>
              <a:gd name="connsiteX3700" fmla="*/ 571500 w 2349500"/>
              <a:gd name="connsiteY3700" fmla="*/ 615950 h 1971675"/>
              <a:gd name="connsiteX3701" fmla="*/ 574675 w 2349500"/>
              <a:gd name="connsiteY3701" fmla="*/ 612775 h 1971675"/>
              <a:gd name="connsiteX3702" fmla="*/ 574675 w 2349500"/>
              <a:gd name="connsiteY3702" fmla="*/ 609600 h 1971675"/>
              <a:gd name="connsiteX3703" fmla="*/ 565150 w 2349500"/>
              <a:gd name="connsiteY3703" fmla="*/ 612775 h 1971675"/>
              <a:gd name="connsiteX3704" fmla="*/ 552450 w 2349500"/>
              <a:gd name="connsiteY3704" fmla="*/ 628650 h 1971675"/>
              <a:gd name="connsiteX3705" fmla="*/ 542925 w 2349500"/>
              <a:gd name="connsiteY3705" fmla="*/ 647700 h 1971675"/>
              <a:gd name="connsiteX3706" fmla="*/ 539750 w 2349500"/>
              <a:gd name="connsiteY3706" fmla="*/ 657225 h 1971675"/>
              <a:gd name="connsiteX3707" fmla="*/ 530225 w 2349500"/>
              <a:gd name="connsiteY3707" fmla="*/ 669925 h 1971675"/>
              <a:gd name="connsiteX3708" fmla="*/ 517525 w 2349500"/>
              <a:gd name="connsiteY3708" fmla="*/ 682625 h 1971675"/>
              <a:gd name="connsiteX3709" fmla="*/ 504825 w 2349500"/>
              <a:gd name="connsiteY3709" fmla="*/ 688975 h 1971675"/>
              <a:gd name="connsiteX3710" fmla="*/ 495300 w 2349500"/>
              <a:gd name="connsiteY3710" fmla="*/ 692150 h 1971675"/>
              <a:gd name="connsiteX3711" fmla="*/ 492125 w 2349500"/>
              <a:gd name="connsiteY3711" fmla="*/ 695325 h 1971675"/>
              <a:gd name="connsiteX3712" fmla="*/ 488950 w 2349500"/>
              <a:gd name="connsiteY3712" fmla="*/ 692150 h 1971675"/>
              <a:gd name="connsiteX3713" fmla="*/ 488950 w 2349500"/>
              <a:gd name="connsiteY3713" fmla="*/ 685800 h 1971675"/>
              <a:gd name="connsiteX3714" fmla="*/ 492125 w 2349500"/>
              <a:gd name="connsiteY3714" fmla="*/ 676275 h 1971675"/>
              <a:gd name="connsiteX3715" fmla="*/ 488950 w 2349500"/>
              <a:gd name="connsiteY3715" fmla="*/ 666750 h 1971675"/>
              <a:gd name="connsiteX3716" fmla="*/ 485775 w 2349500"/>
              <a:gd name="connsiteY3716" fmla="*/ 660400 h 1971675"/>
              <a:gd name="connsiteX3717" fmla="*/ 482600 w 2349500"/>
              <a:gd name="connsiteY3717" fmla="*/ 657225 h 1971675"/>
              <a:gd name="connsiteX3718" fmla="*/ 479425 w 2349500"/>
              <a:gd name="connsiteY3718" fmla="*/ 660400 h 1971675"/>
              <a:gd name="connsiteX3719" fmla="*/ 460375 w 2349500"/>
              <a:gd name="connsiteY3719" fmla="*/ 669925 h 1971675"/>
              <a:gd name="connsiteX3720" fmla="*/ 447675 w 2349500"/>
              <a:gd name="connsiteY3720" fmla="*/ 676275 h 1971675"/>
              <a:gd name="connsiteX3721" fmla="*/ 438150 w 2349500"/>
              <a:gd name="connsiteY3721" fmla="*/ 682625 h 1971675"/>
              <a:gd name="connsiteX3722" fmla="*/ 428625 w 2349500"/>
              <a:gd name="connsiteY3722" fmla="*/ 695325 h 1971675"/>
              <a:gd name="connsiteX3723" fmla="*/ 425450 w 2349500"/>
              <a:gd name="connsiteY3723" fmla="*/ 695325 h 1971675"/>
              <a:gd name="connsiteX3724" fmla="*/ 425450 w 2349500"/>
              <a:gd name="connsiteY3724" fmla="*/ 688975 h 1971675"/>
              <a:gd name="connsiteX3725" fmla="*/ 425450 w 2349500"/>
              <a:gd name="connsiteY3725" fmla="*/ 666750 h 1971675"/>
              <a:gd name="connsiteX3726" fmla="*/ 431800 w 2349500"/>
              <a:gd name="connsiteY3726" fmla="*/ 644525 h 1971675"/>
              <a:gd name="connsiteX3727" fmla="*/ 438150 w 2349500"/>
              <a:gd name="connsiteY3727" fmla="*/ 622300 h 1971675"/>
              <a:gd name="connsiteX3728" fmla="*/ 444500 w 2349500"/>
              <a:gd name="connsiteY3728" fmla="*/ 612775 h 1971675"/>
              <a:gd name="connsiteX3729" fmla="*/ 450850 w 2349500"/>
              <a:gd name="connsiteY3729" fmla="*/ 606425 h 1971675"/>
              <a:gd name="connsiteX3730" fmla="*/ 454025 w 2349500"/>
              <a:gd name="connsiteY3730" fmla="*/ 603250 h 1971675"/>
              <a:gd name="connsiteX3731" fmla="*/ 450850 w 2349500"/>
              <a:gd name="connsiteY3731" fmla="*/ 596900 h 1971675"/>
              <a:gd name="connsiteX3732" fmla="*/ 438150 w 2349500"/>
              <a:gd name="connsiteY3732" fmla="*/ 590550 h 1971675"/>
              <a:gd name="connsiteX3733" fmla="*/ 431800 w 2349500"/>
              <a:gd name="connsiteY3733" fmla="*/ 587375 h 1971675"/>
              <a:gd name="connsiteX3734" fmla="*/ 431800 w 2349500"/>
              <a:gd name="connsiteY3734" fmla="*/ 584200 h 1971675"/>
              <a:gd name="connsiteX3735" fmla="*/ 434975 w 2349500"/>
              <a:gd name="connsiteY3735" fmla="*/ 577850 h 1971675"/>
              <a:gd name="connsiteX3736" fmla="*/ 444500 w 2349500"/>
              <a:gd name="connsiteY3736" fmla="*/ 565150 h 1971675"/>
              <a:gd name="connsiteX3737" fmla="*/ 457200 w 2349500"/>
              <a:gd name="connsiteY3737" fmla="*/ 555625 h 1971675"/>
              <a:gd name="connsiteX3738" fmla="*/ 473075 w 2349500"/>
              <a:gd name="connsiteY3738" fmla="*/ 546100 h 1971675"/>
              <a:gd name="connsiteX3739" fmla="*/ 482600 w 2349500"/>
              <a:gd name="connsiteY3739" fmla="*/ 542925 h 1971675"/>
              <a:gd name="connsiteX3740" fmla="*/ 492125 w 2349500"/>
              <a:gd name="connsiteY3740" fmla="*/ 539750 h 1971675"/>
              <a:gd name="connsiteX3741" fmla="*/ 508000 w 2349500"/>
              <a:gd name="connsiteY3741" fmla="*/ 539750 h 1971675"/>
              <a:gd name="connsiteX3742" fmla="*/ 511175 w 2349500"/>
              <a:gd name="connsiteY3742" fmla="*/ 536575 h 1971675"/>
              <a:gd name="connsiteX3743" fmla="*/ 514350 w 2349500"/>
              <a:gd name="connsiteY3743" fmla="*/ 530225 h 1971675"/>
              <a:gd name="connsiteX3744" fmla="*/ 517525 w 2349500"/>
              <a:gd name="connsiteY3744" fmla="*/ 523875 h 1971675"/>
              <a:gd name="connsiteX3745" fmla="*/ 523875 w 2349500"/>
              <a:gd name="connsiteY3745" fmla="*/ 517525 h 1971675"/>
              <a:gd name="connsiteX3746" fmla="*/ 530225 w 2349500"/>
              <a:gd name="connsiteY3746" fmla="*/ 517525 h 1971675"/>
              <a:gd name="connsiteX3747" fmla="*/ 537441 w 2349500"/>
              <a:gd name="connsiteY3747" fmla="*/ 517525 h 1971675"/>
              <a:gd name="connsiteX3748" fmla="*/ 533400 w 2349500"/>
              <a:gd name="connsiteY3748" fmla="*/ 495300 h 1971675"/>
              <a:gd name="connsiteX3749" fmla="*/ 520700 w 2349500"/>
              <a:gd name="connsiteY3749" fmla="*/ 463550 h 1971675"/>
              <a:gd name="connsiteX3750" fmla="*/ 504825 w 2349500"/>
              <a:gd name="connsiteY3750" fmla="*/ 431800 h 1971675"/>
              <a:gd name="connsiteX3751" fmla="*/ 498475 w 2349500"/>
              <a:gd name="connsiteY3751" fmla="*/ 422275 h 1971675"/>
              <a:gd name="connsiteX3752" fmla="*/ 488950 w 2349500"/>
              <a:gd name="connsiteY3752" fmla="*/ 419100 h 1971675"/>
              <a:gd name="connsiteX3753" fmla="*/ 479425 w 2349500"/>
              <a:gd name="connsiteY3753" fmla="*/ 419100 h 1971675"/>
              <a:gd name="connsiteX3754" fmla="*/ 469900 w 2349500"/>
              <a:gd name="connsiteY3754" fmla="*/ 428625 h 1971675"/>
              <a:gd name="connsiteX3755" fmla="*/ 460375 w 2349500"/>
              <a:gd name="connsiteY3755" fmla="*/ 441325 h 1971675"/>
              <a:gd name="connsiteX3756" fmla="*/ 444500 w 2349500"/>
              <a:gd name="connsiteY3756" fmla="*/ 450850 h 1971675"/>
              <a:gd name="connsiteX3757" fmla="*/ 428625 w 2349500"/>
              <a:gd name="connsiteY3757" fmla="*/ 454025 h 1971675"/>
              <a:gd name="connsiteX3758" fmla="*/ 409575 w 2349500"/>
              <a:gd name="connsiteY3758" fmla="*/ 454025 h 1971675"/>
              <a:gd name="connsiteX3759" fmla="*/ 393700 w 2349500"/>
              <a:gd name="connsiteY3759" fmla="*/ 444500 h 1971675"/>
              <a:gd name="connsiteX3760" fmla="*/ 381000 w 2349500"/>
              <a:gd name="connsiteY3760" fmla="*/ 438150 h 1971675"/>
              <a:gd name="connsiteX3761" fmla="*/ 365125 w 2349500"/>
              <a:gd name="connsiteY3761" fmla="*/ 425450 h 1971675"/>
              <a:gd name="connsiteX3762" fmla="*/ 361950 w 2349500"/>
              <a:gd name="connsiteY3762" fmla="*/ 419100 h 1971675"/>
              <a:gd name="connsiteX3763" fmla="*/ 365125 w 2349500"/>
              <a:gd name="connsiteY3763" fmla="*/ 412750 h 1971675"/>
              <a:gd name="connsiteX3764" fmla="*/ 365125 w 2349500"/>
              <a:gd name="connsiteY3764" fmla="*/ 409575 h 1971675"/>
              <a:gd name="connsiteX3765" fmla="*/ 365125 w 2349500"/>
              <a:gd name="connsiteY3765" fmla="*/ 406400 h 1971675"/>
              <a:gd name="connsiteX3766" fmla="*/ 361950 w 2349500"/>
              <a:gd name="connsiteY3766" fmla="*/ 403225 h 1971675"/>
              <a:gd name="connsiteX3767" fmla="*/ 355600 w 2349500"/>
              <a:gd name="connsiteY3767" fmla="*/ 396875 h 1971675"/>
              <a:gd name="connsiteX3768" fmla="*/ 346075 w 2349500"/>
              <a:gd name="connsiteY3768" fmla="*/ 393700 h 1971675"/>
              <a:gd name="connsiteX3769" fmla="*/ 339725 w 2349500"/>
              <a:gd name="connsiteY3769" fmla="*/ 384175 h 1971675"/>
              <a:gd name="connsiteX3770" fmla="*/ 336550 w 2349500"/>
              <a:gd name="connsiteY3770" fmla="*/ 377825 h 1971675"/>
              <a:gd name="connsiteX3771" fmla="*/ 330200 w 2349500"/>
              <a:gd name="connsiteY3771" fmla="*/ 371475 h 1971675"/>
              <a:gd name="connsiteX3772" fmla="*/ 323850 w 2349500"/>
              <a:gd name="connsiteY3772" fmla="*/ 365125 h 1971675"/>
              <a:gd name="connsiteX3773" fmla="*/ 323850 w 2349500"/>
              <a:gd name="connsiteY3773" fmla="*/ 361950 h 1971675"/>
              <a:gd name="connsiteX3774" fmla="*/ 336550 w 2349500"/>
              <a:gd name="connsiteY3774" fmla="*/ 352425 h 1971675"/>
              <a:gd name="connsiteX3775" fmla="*/ 355600 w 2349500"/>
              <a:gd name="connsiteY3775" fmla="*/ 339725 h 1971675"/>
              <a:gd name="connsiteX3776" fmla="*/ 371475 w 2349500"/>
              <a:gd name="connsiteY3776" fmla="*/ 333375 h 1971675"/>
              <a:gd name="connsiteX3777" fmla="*/ 374650 w 2349500"/>
              <a:gd name="connsiteY3777" fmla="*/ 330200 h 1971675"/>
              <a:gd name="connsiteX3778" fmla="*/ 377825 w 2349500"/>
              <a:gd name="connsiteY3778" fmla="*/ 327025 h 1971675"/>
              <a:gd name="connsiteX3779" fmla="*/ 377825 w 2349500"/>
              <a:gd name="connsiteY3779" fmla="*/ 320675 h 1971675"/>
              <a:gd name="connsiteX3780" fmla="*/ 381000 w 2349500"/>
              <a:gd name="connsiteY3780" fmla="*/ 314325 h 1971675"/>
              <a:gd name="connsiteX3781" fmla="*/ 384175 w 2349500"/>
              <a:gd name="connsiteY3781" fmla="*/ 311150 h 1971675"/>
              <a:gd name="connsiteX3782" fmla="*/ 390525 w 2349500"/>
              <a:gd name="connsiteY3782" fmla="*/ 311150 h 1971675"/>
              <a:gd name="connsiteX3783" fmla="*/ 403225 w 2349500"/>
              <a:gd name="connsiteY3783" fmla="*/ 311150 h 1971675"/>
              <a:gd name="connsiteX3784" fmla="*/ 409575 w 2349500"/>
              <a:gd name="connsiteY3784" fmla="*/ 311150 h 1971675"/>
              <a:gd name="connsiteX3785" fmla="*/ 415925 w 2349500"/>
              <a:gd name="connsiteY3785" fmla="*/ 311150 h 1971675"/>
              <a:gd name="connsiteX3786" fmla="*/ 419100 w 2349500"/>
              <a:gd name="connsiteY3786" fmla="*/ 314325 h 1971675"/>
              <a:gd name="connsiteX3787" fmla="*/ 422275 w 2349500"/>
              <a:gd name="connsiteY3787" fmla="*/ 311150 h 1971675"/>
              <a:gd name="connsiteX3788" fmla="*/ 425450 w 2349500"/>
              <a:gd name="connsiteY3788" fmla="*/ 307975 h 1971675"/>
              <a:gd name="connsiteX3789" fmla="*/ 419100 w 2349500"/>
              <a:gd name="connsiteY3789" fmla="*/ 304800 h 1971675"/>
              <a:gd name="connsiteX3790" fmla="*/ 409575 w 2349500"/>
              <a:gd name="connsiteY3790" fmla="*/ 298450 h 1971675"/>
              <a:gd name="connsiteX3791" fmla="*/ 396875 w 2349500"/>
              <a:gd name="connsiteY3791" fmla="*/ 295275 h 1971675"/>
              <a:gd name="connsiteX3792" fmla="*/ 361950 w 2349500"/>
              <a:gd name="connsiteY3792" fmla="*/ 295275 h 1971675"/>
              <a:gd name="connsiteX3793" fmla="*/ 352425 w 2349500"/>
              <a:gd name="connsiteY3793" fmla="*/ 295275 h 1971675"/>
              <a:gd name="connsiteX3794" fmla="*/ 346075 w 2349500"/>
              <a:gd name="connsiteY3794" fmla="*/ 292100 h 1971675"/>
              <a:gd name="connsiteX3795" fmla="*/ 330200 w 2349500"/>
              <a:gd name="connsiteY3795" fmla="*/ 282575 h 1971675"/>
              <a:gd name="connsiteX3796" fmla="*/ 320675 w 2349500"/>
              <a:gd name="connsiteY3796" fmla="*/ 273050 h 1971675"/>
              <a:gd name="connsiteX3797" fmla="*/ 314325 w 2349500"/>
              <a:gd name="connsiteY3797" fmla="*/ 263525 h 1971675"/>
              <a:gd name="connsiteX3798" fmla="*/ 311150 w 2349500"/>
              <a:gd name="connsiteY3798" fmla="*/ 254000 h 1971675"/>
              <a:gd name="connsiteX3799" fmla="*/ 317500 w 2349500"/>
              <a:gd name="connsiteY3799" fmla="*/ 247650 h 1971675"/>
              <a:gd name="connsiteX3800" fmla="*/ 323850 w 2349500"/>
              <a:gd name="connsiteY3800" fmla="*/ 238125 h 1971675"/>
              <a:gd name="connsiteX3801" fmla="*/ 327025 w 2349500"/>
              <a:gd name="connsiteY3801" fmla="*/ 234950 h 1971675"/>
              <a:gd name="connsiteX3802" fmla="*/ 330200 w 2349500"/>
              <a:gd name="connsiteY3802" fmla="*/ 231775 h 1971675"/>
              <a:gd name="connsiteX3803" fmla="*/ 333375 w 2349500"/>
              <a:gd name="connsiteY3803" fmla="*/ 228600 h 1971675"/>
              <a:gd name="connsiteX3804" fmla="*/ 333375 w 2349500"/>
              <a:gd name="connsiteY3804" fmla="*/ 225425 h 1971675"/>
              <a:gd name="connsiteX3805" fmla="*/ 327025 w 2349500"/>
              <a:gd name="connsiteY3805" fmla="*/ 219075 h 1971675"/>
              <a:gd name="connsiteX3806" fmla="*/ 301625 w 2349500"/>
              <a:gd name="connsiteY3806" fmla="*/ 203200 h 1971675"/>
              <a:gd name="connsiteX3807" fmla="*/ 285750 w 2349500"/>
              <a:gd name="connsiteY3807" fmla="*/ 196850 h 1971675"/>
              <a:gd name="connsiteX3808" fmla="*/ 276225 w 2349500"/>
              <a:gd name="connsiteY3808" fmla="*/ 196850 h 1971675"/>
              <a:gd name="connsiteX3809" fmla="*/ 266700 w 2349500"/>
              <a:gd name="connsiteY3809" fmla="*/ 196850 h 1971675"/>
              <a:gd name="connsiteX3810" fmla="*/ 260350 w 2349500"/>
              <a:gd name="connsiteY3810" fmla="*/ 200025 h 1971675"/>
              <a:gd name="connsiteX3811" fmla="*/ 254000 w 2349500"/>
              <a:gd name="connsiteY3811" fmla="*/ 206375 h 1971675"/>
              <a:gd name="connsiteX3812" fmla="*/ 244475 w 2349500"/>
              <a:gd name="connsiteY3812" fmla="*/ 219075 h 1971675"/>
              <a:gd name="connsiteX3813" fmla="*/ 241300 w 2349500"/>
              <a:gd name="connsiteY3813" fmla="*/ 225425 h 1971675"/>
              <a:gd name="connsiteX3814" fmla="*/ 241300 w 2349500"/>
              <a:gd name="connsiteY3814" fmla="*/ 231775 h 1971675"/>
              <a:gd name="connsiteX3815" fmla="*/ 244475 w 2349500"/>
              <a:gd name="connsiteY3815" fmla="*/ 234950 h 1971675"/>
              <a:gd name="connsiteX3816" fmla="*/ 250825 w 2349500"/>
              <a:gd name="connsiteY3816" fmla="*/ 238125 h 1971675"/>
              <a:gd name="connsiteX3817" fmla="*/ 260350 w 2349500"/>
              <a:gd name="connsiteY3817" fmla="*/ 244475 h 1971675"/>
              <a:gd name="connsiteX3818" fmla="*/ 266700 w 2349500"/>
              <a:gd name="connsiteY3818" fmla="*/ 254000 h 1971675"/>
              <a:gd name="connsiteX3819" fmla="*/ 266700 w 2349500"/>
              <a:gd name="connsiteY3819" fmla="*/ 260350 h 1971675"/>
              <a:gd name="connsiteX3820" fmla="*/ 263525 w 2349500"/>
              <a:gd name="connsiteY3820" fmla="*/ 269875 h 1971675"/>
              <a:gd name="connsiteX3821" fmla="*/ 260350 w 2349500"/>
              <a:gd name="connsiteY3821" fmla="*/ 273050 h 1971675"/>
              <a:gd name="connsiteX3822" fmla="*/ 257175 w 2349500"/>
              <a:gd name="connsiteY3822" fmla="*/ 273050 h 1971675"/>
              <a:gd name="connsiteX3823" fmla="*/ 244475 w 2349500"/>
              <a:gd name="connsiteY3823" fmla="*/ 269875 h 1971675"/>
              <a:gd name="connsiteX3824" fmla="*/ 234950 w 2349500"/>
              <a:gd name="connsiteY3824" fmla="*/ 260350 h 1971675"/>
              <a:gd name="connsiteX3825" fmla="*/ 231775 w 2349500"/>
              <a:gd name="connsiteY3825" fmla="*/ 254000 h 1971675"/>
              <a:gd name="connsiteX3826" fmla="*/ 228600 w 2349500"/>
              <a:gd name="connsiteY3826" fmla="*/ 244475 h 1971675"/>
              <a:gd name="connsiteX3827" fmla="*/ 228600 w 2349500"/>
              <a:gd name="connsiteY3827" fmla="*/ 234950 h 1971675"/>
              <a:gd name="connsiteX3828" fmla="*/ 231775 w 2349500"/>
              <a:gd name="connsiteY3828" fmla="*/ 225425 h 1971675"/>
              <a:gd name="connsiteX3829" fmla="*/ 234950 w 2349500"/>
              <a:gd name="connsiteY3829" fmla="*/ 212725 h 1971675"/>
              <a:gd name="connsiteX3830" fmla="*/ 244475 w 2349500"/>
              <a:gd name="connsiteY3830" fmla="*/ 200025 h 1971675"/>
              <a:gd name="connsiteX3831" fmla="*/ 254000 w 2349500"/>
              <a:gd name="connsiteY3831" fmla="*/ 190500 h 1971675"/>
              <a:gd name="connsiteX3832" fmla="*/ 263525 w 2349500"/>
              <a:gd name="connsiteY3832" fmla="*/ 180975 h 1971675"/>
              <a:gd name="connsiteX3833" fmla="*/ 276225 w 2349500"/>
              <a:gd name="connsiteY3833" fmla="*/ 174625 h 1971675"/>
              <a:gd name="connsiteX3834" fmla="*/ 292100 w 2349500"/>
              <a:gd name="connsiteY3834" fmla="*/ 168275 h 1971675"/>
              <a:gd name="connsiteX3835" fmla="*/ 323850 w 2349500"/>
              <a:gd name="connsiteY3835" fmla="*/ 168275 h 1971675"/>
              <a:gd name="connsiteX3836" fmla="*/ 346075 w 2349500"/>
              <a:gd name="connsiteY3836" fmla="*/ 171450 h 1971675"/>
              <a:gd name="connsiteX3837" fmla="*/ 361950 w 2349500"/>
              <a:gd name="connsiteY3837" fmla="*/ 180975 h 1971675"/>
              <a:gd name="connsiteX3838" fmla="*/ 368300 w 2349500"/>
              <a:gd name="connsiteY3838" fmla="*/ 184150 h 1971675"/>
              <a:gd name="connsiteX3839" fmla="*/ 374650 w 2349500"/>
              <a:gd name="connsiteY3839" fmla="*/ 187325 h 1971675"/>
              <a:gd name="connsiteX3840" fmla="*/ 377825 w 2349500"/>
              <a:gd name="connsiteY3840" fmla="*/ 187325 h 1971675"/>
              <a:gd name="connsiteX3841" fmla="*/ 381000 w 2349500"/>
              <a:gd name="connsiteY3841" fmla="*/ 184150 h 1971675"/>
              <a:gd name="connsiteX3842" fmla="*/ 381000 w 2349500"/>
              <a:gd name="connsiteY3842" fmla="*/ 180975 h 1971675"/>
              <a:gd name="connsiteX3843" fmla="*/ 381000 w 2349500"/>
              <a:gd name="connsiteY3843" fmla="*/ 168275 h 1971675"/>
              <a:gd name="connsiteX3844" fmla="*/ 384175 w 2349500"/>
              <a:gd name="connsiteY3844" fmla="*/ 165100 h 1971675"/>
              <a:gd name="connsiteX3845" fmla="*/ 390525 w 2349500"/>
              <a:gd name="connsiteY3845" fmla="*/ 161925 h 1971675"/>
              <a:gd name="connsiteX3846" fmla="*/ 403225 w 2349500"/>
              <a:gd name="connsiteY3846" fmla="*/ 165100 h 1971675"/>
              <a:gd name="connsiteX3847" fmla="*/ 412750 w 2349500"/>
              <a:gd name="connsiteY3847" fmla="*/ 168275 h 1971675"/>
              <a:gd name="connsiteX3848" fmla="*/ 431800 w 2349500"/>
              <a:gd name="connsiteY3848" fmla="*/ 180975 h 1971675"/>
              <a:gd name="connsiteX3849" fmla="*/ 447675 w 2349500"/>
              <a:gd name="connsiteY3849" fmla="*/ 196850 h 1971675"/>
              <a:gd name="connsiteX3850" fmla="*/ 454025 w 2349500"/>
              <a:gd name="connsiteY3850" fmla="*/ 215900 h 1971675"/>
              <a:gd name="connsiteX3851" fmla="*/ 460375 w 2349500"/>
              <a:gd name="connsiteY3851" fmla="*/ 234950 h 1971675"/>
              <a:gd name="connsiteX3852" fmla="*/ 460375 w 2349500"/>
              <a:gd name="connsiteY3852" fmla="*/ 254000 h 1971675"/>
              <a:gd name="connsiteX3853" fmla="*/ 460375 w 2349500"/>
              <a:gd name="connsiteY3853" fmla="*/ 273050 h 1971675"/>
              <a:gd name="connsiteX3854" fmla="*/ 463550 w 2349500"/>
              <a:gd name="connsiteY3854" fmla="*/ 282575 h 1971675"/>
              <a:gd name="connsiteX3855" fmla="*/ 466725 w 2349500"/>
              <a:gd name="connsiteY3855" fmla="*/ 288925 h 1971675"/>
              <a:gd name="connsiteX3856" fmla="*/ 469900 w 2349500"/>
              <a:gd name="connsiteY3856" fmla="*/ 288925 h 1971675"/>
              <a:gd name="connsiteX3857" fmla="*/ 469900 w 2349500"/>
              <a:gd name="connsiteY3857" fmla="*/ 282575 h 1971675"/>
              <a:gd name="connsiteX3858" fmla="*/ 473075 w 2349500"/>
              <a:gd name="connsiteY3858" fmla="*/ 273050 h 1971675"/>
              <a:gd name="connsiteX3859" fmla="*/ 476250 w 2349500"/>
              <a:gd name="connsiteY3859" fmla="*/ 263525 h 1971675"/>
              <a:gd name="connsiteX3860" fmla="*/ 488950 w 2349500"/>
              <a:gd name="connsiteY3860" fmla="*/ 250825 h 1971675"/>
              <a:gd name="connsiteX3861" fmla="*/ 492125 w 2349500"/>
              <a:gd name="connsiteY3861" fmla="*/ 247650 h 1971675"/>
              <a:gd name="connsiteX3862" fmla="*/ 498475 w 2349500"/>
              <a:gd name="connsiteY3862" fmla="*/ 244475 h 1971675"/>
              <a:gd name="connsiteX3863" fmla="*/ 501650 w 2349500"/>
              <a:gd name="connsiteY3863" fmla="*/ 247650 h 1971675"/>
              <a:gd name="connsiteX3864" fmla="*/ 508000 w 2349500"/>
              <a:gd name="connsiteY3864" fmla="*/ 250825 h 1971675"/>
              <a:gd name="connsiteX3865" fmla="*/ 521344 w 2349500"/>
              <a:gd name="connsiteY3865" fmla="*/ 274845 h 1971675"/>
              <a:gd name="connsiteX3866" fmla="*/ 523875 w 2349500"/>
              <a:gd name="connsiteY3866" fmla="*/ 244475 h 1971675"/>
              <a:gd name="connsiteX3867" fmla="*/ 520700 w 2349500"/>
              <a:gd name="connsiteY3867" fmla="*/ 212725 h 1971675"/>
              <a:gd name="connsiteX3868" fmla="*/ 514350 w 2349500"/>
              <a:gd name="connsiteY3868" fmla="*/ 187325 h 1971675"/>
              <a:gd name="connsiteX3869" fmla="*/ 504825 w 2349500"/>
              <a:gd name="connsiteY3869" fmla="*/ 171450 h 1971675"/>
              <a:gd name="connsiteX3870" fmla="*/ 495300 w 2349500"/>
              <a:gd name="connsiteY3870" fmla="*/ 161925 h 1971675"/>
              <a:gd name="connsiteX3871" fmla="*/ 485775 w 2349500"/>
              <a:gd name="connsiteY3871" fmla="*/ 155575 h 1971675"/>
              <a:gd name="connsiteX3872" fmla="*/ 476250 w 2349500"/>
              <a:gd name="connsiteY3872" fmla="*/ 146050 h 1971675"/>
              <a:gd name="connsiteX3873" fmla="*/ 469900 w 2349500"/>
              <a:gd name="connsiteY3873" fmla="*/ 136525 h 1971675"/>
              <a:gd name="connsiteX3874" fmla="*/ 457200 w 2349500"/>
              <a:gd name="connsiteY3874" fmla="*/ 114300 h 1971675"/>
              <a:gd name="connsiteX3875" fmla="*/ 450850 w 2349500"/>
              <a:gd name="connsiteY3875" fmla="*/ 104775 h 1971675"/>
              <a:gd name="connsiteX3876" fmla="*/ 444500 w 2349500"/>
              <a:gd name="connsiteY3876" fmla="*/ 98425 h 1971675"/>
              <a:gd name="connsiteX3877" fmla="*/ 438150 w 2349500"/>
              <a:gd name="connsiteY3877" fmla="*/ 88900 h 1971675"/>
              <a:gd name="connsiteX3878" fmla="*/ 438150 w 2349500"/>
              <a:gd name="connsiteY3878" fmla="*/ 85725 h 1971675"/>
              <a:gd name="connsiteX3879" fmla="*/ 441325 w 2349500"/>
              <a:gd name="connsiteY3879" fmla="*/ 85725 h 1971675"/>
              <a:gd name="connsiteX3880" fmla="*/ 454025 w 2349500"/>
              <a:gd name="connsiteY3880" fmla="*/ 82550 h 1971675"/>
              <a:gd name="connsiteX3881" fmla="*/ 469900 w 2349500"/>
              <a:gd name="connsiteY3881" fmla="*/ 85725 h 1971675"/>
              <a:gd name="connsiteX3882" fmla="*/ 473075 w 2349500"/>
              <a:gd name="connsiteY3882" fmla="*/ 85725 h 1971675"/>
              <a:gd name="connsiteX3883" fmla="*/ 476250 w 2349500"/>
              <a:gd name="connsiteY3883" fmla="*/ 85725 h 1971675"/>
              <a:gd name="connsiteX3884" fmla="*/ 476250 w 2349500"/>
              <a:gd name="connsiteY3884" fmla="*/ 82550 h 1971675"/>
              <a:gd name="connsiteX3885" fmla="*/ 476250 w 2349500"/>
              <a:gd name="connsiteY3885" fmla="*/ 79375 h 1971675"/>
              <a:gd name="connsiteX3886" fmla="*/ 463550 w 2349500"/>
              <a:gd name="connsiteY3886" fmla="*/ 63500 h 1971675"/>
              <a:gd name="connsiteX3887" fmla="*/ 450850 w 2349500"/>
              <a:gd name="connsiteY3887" fmla="*/ 47625 h 1971675"/>
              <a:gd name="connsiteX3888" fmla="*/ 438150 w 2349500"/>
              <a:gd name="connsiteY3888" fmla="*/ 38100 h 1971675"/>
              <a:gd name="connsiteX3889" fmla="*/ 425450 w 2349500"/>
              <a:gd name="connsiteY3889" fmla="*/ 28575 h 1971675"/>
              <a:gd name="connsiteX3890" fmla="*/ 412750 w 2349500"/>
              <a:gd name="connsiteY3890" fmla="*/ 22225 h 1971675"/>
              <a:gd name="connsiteX3891" fmla="*/ 400050 w 2349500"/>
              <a:gd name="connsiteY3891" fmla="*/ 19050 h 1971675"/>
              <a:gd name="connsiteX3892" fmla="*/ 390525 w 2349500"/>
              <a:gd name="connsiteY3892" fmla="*/ 19050 h 1971675"/>
              <a:gd name="connsiteX3893" fmla="*/ 381000 w 2349500"/>
              <a:gd name="connsiteY3893" fmla="*/ 19050 h 1971675"/>
              <a:gd name="connsiteX3894" fmla="*/ 365125 w 2349500"/>
              <a:gd name="connsiteY3894" fmla="*/ 25400 h 1971675"/>
              <a:gd name="connsiteX3895" fmla="*/ 355600 w 2349500"/>
              <a:gd name="connsiteY3895" fmla="*/ 28575 h 1971675"/>
              <a:gd name="connsiteX3896" fmla="*/ 346075 w 2349500"/>
              <a:gd name="connsiteY3896" fmla="*/ 31750 h 1971675"/>
              <a:gd name="connsiteX3897" fmla="*/ 336550 w 2349500"/>
              <a:gd name="connsiteY3897" fmla="*/ 31750 h 1971675"/>
              <a:gd name="connsiteX3898" fmla="*/ 330200 w 2349500"/>
              <a:gd name="connsiteY3898" fmla="*/ 38100 h 1971675"/>
              <a:gd name="connsiteX3899" fmla="*/ 327025 w 2349500"/>
              <a:gd name="connsiteY3899" fmla="*/ 44450 h 1971675"/>
              <a:gd name="connsiteX3900" fmla="*/ 327025 w 2349500"/>
              <a:gd name="connsiteY3900" fmla="*/ 53975 h 1971675"/>
              <a:gd name="connsiteX3901" fmla="*/ 330200 w 2349500"/>
              <a:gd name="connsiteY3901" fmla="*/ 60325 h 1971675"/>
              <a:gd name="connsiteX3902" fmla="*/ 336550 w 2349500"/>
              <a:gd name="connsiteY3902" fmla="*/ 60325 h 1971675"/>
              <a:gd name="connsiteX3903" fmla="*/ 349250 w 2349500"/>
              <a:gd name="connsiteY3903" fmla="*/ 50800 h 1971675"/>
              <a:gd name="connsiteX3904" fmla="*/ 358775 w 2349500"/>
              <a:gd name="connsiteY3904" fmla="*/ 44450 h 1971675"/>
              <a:gd name="connsiteX3905" fmla="*/ 365125 w 2349500"/>
              <a:gd name="connsiteY3905" fmla="*/ 44450 h 1971675"/>
              <a:gd name="connsiteX3906" fmla="*/ 371475 w 2349500"/>
              <a:gd name="connsiteY3906" fmla="*/ 50800 h 1971675"/>
              <a:gd name="connsiteX3907" fmla="*/ 374650 w 2349500"/>
              <a:gd name="connsiteY3907" fmla="*/ 60325 h 1971675"/>
              <a:gd name="connsiteX3908" fmla="*/ 371475 w 2349500"/>
              <a:gd name="connsiteY3908" fmla="*/ 73025 h 1971675"/>
              <a:gd name="connsiteX3909" fmla="*/ 365125 w 2349500"/>
              <a:gd name="connsiteY3909" fmla="*/ 82550 h 1971675"/>
              <a:gd name="connsiteX3910" fmla="*/ 355600 w 2349500"/>
              <a:gd name="connsiteY3910" fmla="*/ 88900 h 1971675"/>
              <a:gd name="connsiteX3911" fmla="*/ 342900 w 2349500"/>
              <a:gd name="connsiteY3911" fmla="*/ 92075 h 1971675"/>
              <a:gd name="connsiteX3912" fmla="*/ 330200 w 2349500"/>
              <a:gd name="connsiteY3912" fmla="*/ 88900 h 1971675"/>
              <a:gd name="connsiteX3913" fmla="*/ 317500 w 2349500"/>
              <a:gd name="connsiteY3913" fmla="*/ 82550 h 1971675"/>
              <a:gd name="connsiteX3914" fmla="*/ 307975 w 2349500"/>
              <a:gd name="connsiteY3914" fmla="*/ 69850 h 1971675"/>
              <a:gd name="connsiteX3915" fmla="*/ 304800 w 2349500"/>
              <a:gd name="connsiteY3915" fmla="*/ 63500 h 1971675"/>
              <a:gd name="connsiteX3916" fmla="*/ 304800 w 2349500"/>
              <a:gd name="connsiteY3916" fmla="*/ 57150 h 1971675"/>
              <a:gd name="connsiteX3917" fmla="*/ 304800 w 2349500"/>
              <a:gd name="connsiteY3917" fmla="*/ 47625 h 1971675"/>
              <a:gd name="connsiteX3918" fmla="*/ 307975 w 2349500"/>
              <a:gd name="connsiteY3918" fmla="*/ 38100 h 1971675"/>
              <a:gd name="connsiteX3919" fmla="*/ 314325 w 2349500"/>
              <a:gd name="connsiteY3919" fmla="*/ 28575 h 1971675"/>
              <a:gd name="connsiteX3920" fmla="*/ 320675 w 2349500"/>
              <a:gd name="connsiteY3920" fmla="*/ 19050 h 1971675"/>
              <a:gd name="connsiteX3921" fmla="*/ 330200 w 2349500"/>
              <a:gd name="connsiteY3921" fmla="*/ 12700 h 1971675"/>
              <a:gd name="connsiteX3922" fmla="*/ 342900 w 2349500"/>
              <a:gd name="connsiteY3922" fmla="*/ 635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Lst>
            <a:rect l="l" t="t" r="r" b="b"/>
            <a:pathLst>
              <a:path w="2349500" h="1971675">
                <a:moveTo>
                  <a:pt x="1997075" y="1647825"/>
                </a:moveTo>
                <a:lnTo>
                  <a:pt x="2009775" y="1647825"/>
                </a:lnTo>
                <a:lnTo>
                  <a:pt x="2028825" y="1670050"/>
                </a:lnTo>
                <a:lnTo>
                  <a:pt x="2041525" y="1685925"/>
                </a:lnTo>
                <a:lnTo>
                  <a:pt x="2051050" y="1701800"/>
                </a:lnTo>
                <a:lnTo>
                  <a:pt x="2054225" y="1717675"/>
                </a:lnTo>
                <a:lnTo>
                  <a:pt x="2054225" y="1733550"/>
                </a:lnTo>
                <a:lnTo>
                  <a:pt x="2047875" y="1746250"/>
                </a:lnTo>
                <a:lnTo>
                  <a:pt x="2041525" y="1755775"/>
                </a:lnTo>
                <a:lnTo>
                  <a:pt x="2032000" y="1755775"/>
                </a:lnTo>
                <a:lnTo>
                  <a:pt x="2025650" y="1755775"/>
                </a:lnTo>
                <a:lnTo>
                  <a:pt x="2019300" y="1749425"/>
                </a:lnTo>
                <a:lnTo>
                  <a:pt x="2019300" y="1739900"/>
                </a:lnTo>
                <a:lnTo>
                  <a:pt x="2019300" y="1730375"/>
                </a:lnTo>
                <a:lnTo>
                  <a:pt x="2025650" y="1724025"/>
                </a:lnTo>
                <a:lnTo>
                  <a:pt x="2032000" y="1714500"/>
                </a:lnTo>
                <a:lnTo>
                  <a:pt x="2032000" y="1698625"/>
                </a:lnTo>
                <a:lnTo>
                  <a:pt x="2025650" y="1689100"/>
                </a:lnTo>
                <a:lnTo>
                  <a:pt x="2019300" y="1676400"/>
                </a:lnTo>
                <a:close/>
                <a:moveTo>
                  <a:pt x="1600200" y="1628775"/>
                </a:moveTo>
                <a:lnTo>
                  <a:pt x="1603375" y="1641475"/>
                </a:lnTo>
                <a:lnTo>
                  <a:pt x="1603375" y="1651000"/>
                </a:lnTo>
                <a:lnTo>
                  <a:pt x="1603375" y="1657350"/>
                </a:lnTo>
                <a:lnTo>
                  <a:pt x="1584325" y="1673225"/>
                </a:lnTo>
                <a:lnTo>
                  <a:pt x="1562100" y="1695450"/>
                </a:lnTo>
                <a:lnTo>
                  <a:pt x="1539875" y="1720850"/>
                </a:lnTo>
                <a:lnTo>
                  <a:pt x="1533525" y="1733550"/>
                </a:lnTo>
                <a:lnTo>
                  <a:pt x="1530350" y="1746250"/>
                </a:lnTo>
                <a:lnTo>
                  <a:pt x="1530350" y="1755775"/>
                </a:lnTo>
                <a:lnTo>
                  <a:pt x="1533525" y="1768475"/>
                </a:lnTo>
                <a:lnTo>
                  <a:pt x="1539875" y="1774825"/>
                </a:lnTo>
                <a:lnTo>
                  <a:pt x="1549400" y="1784350"/>
                </a:lnTo>
                <a:lnTo>
                  <a:pt x="1555750" y="1793875"/>
                </a:lnTo>
                <a:lnTo>
                  <a:pt x="1562100" y="1803400"/>
                </a:lnTo>
                <a:lnTo>
                  <a:pt x="1565275" y="1816100"/>
                </a:lnTo>
                <a:lnTo>
                  <a:pt x="1562100" y="1825625"/>
                </a:lnTo>
                <a:lnTo>
                  <a:pt x="1562100" y="1835150"/>
                </a:lnTo>
                <a:lnTo>
                  <a:pt x="1562100" y="1841500"/>
                </a:lnTo>
                <a:lnTo>
                  <a:pt x="1565275" y="1844675"/>
                </a:lnTo>
                <a:lnTo>
                  <a:pt x="1571625" y="1847850"/>
                </a:lnTo>
                <a:lnTo>
                  <a:pt x="1581150" y="1851025"/>
                </a:lnTo>
                <a:lnTo>
                  <a:pt x="1590675" y="1847850"/>
                </a:lnTo>
                <a:lnTo>
                  <a:pt x="1597025" y="1844675"/>
                </a:lnTo>
                <a:lnTo>
                  <a:pt x="1603375" y="1847850"/>
                </a:lnTo>
                <a:lnTo>
                  <a:pt x="1603375" y="1851025"/>
                </a:lnTo>
                <a:lnTo>
                  <a:pt x="1597025" y="1854200"/>
                </a:lnTo>
                <a:lnTo>
                  <a:pt x="1581150" y="1860550"/>
                </a:lnTo>
                <a:lnTo>
                  <a:pt x="1555750" y="1866900"/>
                </a:lnTo>
                <a:lnTo>
                  <a:pt x="1543050" y="1863725"/>
                </a:lnTo>
                <a:lnTo>
                  <a:pt x="1530350" y="1860550"/>
                </a:lnTo>
                <a:lnTo>
                  <a:pt x="1517650" y="1854200"/>
                </a:lnTo>
                <a:lnTo>
                  <a:pt x="1508125" y="1844675"/>
                </a:lnTo>
                <a:lnTo>
                  <a:pt x="1501775" y="1831975"/>
                </a:lnTo>
                <a:lnTo>
                  <a:pt x="1498600" y="1819275"/>
                </a:lnTo>
                <a:lnTo>
                  <a:pt x="1495425" y="1790700"/>
                </a:lnTo>
                <a:lnTo>
                  <a:pt x="1498600" y="1765300"/>
                </a:lnTo>
                <a:lnTo>
                  <a:pt x="1504950" y="1739900"/>
                </a:lnTo>
                <a:lnTo>
                  <a:pt x="1514475" y="1724025"/>
                </a:lnTo>
                <a:lnTo>
                  <a:pt x="1524000" y="1708150"/>
                </a:lnTo>
                <a:lnTo>
                  <a:pt x="1552575" y="1673225"/>
                </a:lnTo>
                <a:close/>
                <a:moveTo>
                  <a:pt x="1930400" y="1625600"/>
                </a:moveTo>
                <a:lnTo>
                  <a:pt x="1936750" y="1635125"/>
                </a:lnTo>
                <a:lnTo>
                  <a:pt x="1946275" y="1644650"/>
                </a:lnTo>
                <a:lnTo>
                  <a:pt x="1952625" y="1670050"/>
                </a:lnTo>
                <a:lnTo>
                  <a:pt x="1955800" y="1698625"/>
                </a:lnTo>
                <a:lnTo>
                  <a:pt x="1955800" y="1727200"/>
                </a:lnTo>
                <a:lnTo>
                  <a:pt x="1949450" y="1739900"/>
                </a:lnTo>
                <a:lnTo>
                  <a:pt x="1946275" y="1749425"/>
                </a:lnTo>
                <a:lnTo>
                  <a:pt x="1936750" y="1755775"/>
                </a:lnTo>
                <a:lnTo>
                  <a:pt x="1930400" y="1762125"/>
                </a:lnTo>
                <a:lnTo>
                  <a:pt x="1917700" y="1765300"/>
                </a:lnTo>
                <a:lnTo>
                  <a:pt x="1905000" y="1762125"/>
                </a:lnTo>
                <a:lnTo>
                  <a:pt x="1898650" y="1755775"/>
                </a:lnTo>
                <a:lnTo>
                  <a:pt x="1895475" y="1749425"/>
                </a:lnTo>
                <a:lnTo>
                  <a:pt x="1898650" y="1743075"/>
                </a:lnTo>
                <a:lnTo>
                  <a:pt x="1905000" y="1739900"/>
                </a:lnTo>
                <a:lnTo>
                  <a:pt x="1914525" y="1736725"/>
                </a:lnTo>
                <a:lnTo>
                  <a:pt x="1927225" y="1733550"/>
                </a:lnTo>
                <a:lnTo>
                  <a:pt x="1936750" y="1724025"/>
                </a:lnTo>
                <a:lnTo>
                  <a:pt x="1943100" y="1711325"/>
                </a:lnTo>
                <a:lnTo>
                  <a:pt x="1946275" y="1695450"/>
                </a:lnTo>
                <a:lnTo>
                  <a:pt x="1943100" y="1676400"/>
                </a:lnTo>
                <a:lnTo>
                  <a:pt x="1939925" y="1657350"/>
                </a:lnTo>
                <a:close/>
                <a:moveTo>
                  <a:pt x="2111375" y="1546225"/>
                </a:moveTo>
                <a:lnTo>
                  <a:pt x="2120900" y="1546225"/>
                </a:lnTo>
                <a:lnTo>
                  <a:pt x="2127250" y="1552575"/>
                </a:lnTo>
                <a:lnTo>
                  <a:pt x="2130425" y="1555750"/>
                </a:lnTo>
                <a:lnTo>
                  <a:pt x="2130425" y="1562100"/>
                </a:lnTo>
                <a:lnTo>
                  <a:pt x="2120900" y="1581150"/>
                </a:lnTo>
                <a:lnTo>
                  <a:pt x="2111375" y="1597025"/>
                </a:lnTo>
                <a:lnTo>
                  <a:pt x="2095500" y="1606550"/>
                </a:lnTo>
                <a:lnTo>
                  <a:pt x="2076450" y="1612900"/>
                </a:lnTo>
                <a:lnTo>
                  <a:pt x="2060575" y="1612900"/>
                </a:lnTo>
                <a:lnTo>
                  <a:pt x="2041525" y="1609725"/>
                </a:lnTo>
                <a:lnTo>
                  <a:pt x="2022475" y="1600200"/>
                </a:lnTo>
                <a:lnTo>
                  <a:pt x="2003425" y="1590675"/>
                </a:lnTo>
                <a:lnTo>
                  <a:pt x="2016125" y="1593850"/>
                </a:lnTo>
                <a:lnTo>
                  <a:pt x="2028825" y="1590675"/>
                </a:lnTo>
                <a:lnTo>
                  <a:pt x="2041525" y="1597025"/>
                </a:lnTo>
                <a:lnTo>
                  <a:pt x="2054225" y="1603375"/>
                </a:lnTo>
                <a:lnTo>
                  <a:pt x="2066925" y="1603375"/>
                </a:lnTo>
                <a:lnTo>
                  <a:pt x="2076450" y="1600200"/>
                </a:lnTo>
                <a:lnTo>
                  <a:pt x="2082800" y="1597025"/>
                </a:lnTo>
                <a:lnTo>
                  <a:pt x="2085975" y="1593850"/>
                </a:lnTo>
                <a:lnTo>
                  <a:pt x="2092325" y="1584325"/>
                </a:lnTo>
                <a:lnTo>
                  <a:pt x="2098675" y="1565275"/>
                </a:lnTo>
                <a:lnTo>
                  <a:pt x="2105025" y="1549400"/>
                </a:lnTo>
                <a:close/>
                <a:moveTo>
                  <a:pt x="1898650" y="1539875"/>
                </a:moveTo>
                <a:lnTo>
                  <a:pt x="1895475" y="1562100"/>
                </a:lnTo>
                <a:lnTo>
                  <a:pt x="1892300" y="1581150"/>
                </a:lnTo>
                <a:lnTo>
                  <a:pt x="1879600" y="1603375"/>
                </a:lnTo>
                <a:lnTo>
                  <a:pt x="1870075" y="1619250"/>
                </a:lnTo>
                <a:lnTo>
                  <a:pt x="1847850" y="1635125"/>
                </a:lnTo>
                <a:lnTo>
                  <a:pt x="1828800" y="1647825"/>
                </a:lnTo>
                <a:lnTo>
                  <a:pt x="1816100" y="1654175"/>
                </a:lnTo>
                <a:lnTo>
                  <a:pt x="1809750" y="1660525"/>
                </a:lnTo>
                <a:lnTo>
                  <a:pt x="1803400" y="1663700"/>
                </a:lnTo>
                <a:lnTo>
                  <a:pt x="1800225" y="1663700"/>
                </a:lnTo>
                <a:lnTo>
                  <a:pt x="1800225" y="1660525"/>
                </a:lnTo>
                <a:lnTo>
                  <a:pt x="1800225" y="1654175"/>
                </a:lnTo>
                <a:lnTo>
                  <a:pt x="1800225" y="1644650"/>
                </a:lnTo>
                <a:lnTo>
                  <a:pt x="1803400" y="1638300"/>
                </a:lnTo>
                <a:lnTo>
                  <a:pt x="1806575" y="1635125"/>
                </a:lnTo>
                <a:lnTo>
                  <a:pt x="1803400" y="1631950"/>
                </a:lnTo>
                <a:lnTo>
                  <a:pt x="1793875" y="1631950"/>
                </a:lnTo>
                <a:lnTo>
                  <a:pt x="1784350" y="1625600"/>
                </a:lnTo>
                <a:lnTo>
                  <a:pt x="1781175" y="1622425"/>
                </a:lnTo>
                <a:lnTo>
                  <a:pt x="1790700" y="1616075"/>
                </a:lnTo>
                <a:lnTo>
                  <a:pt x="1812925" y="1603375"/>
                </a:lnTo>
                <a:lnTo>
                  <a:pt x="1825625" y="1597025"/>
                </a:lnTo>
                <a:lnTo>
                  <a:pt x="1841500" y="1593850"/>
                </a:lnTo>
                <a:lnTo>
                  <a:pt x="1851025" y="1590675"/>
                </a:lnTo>
                <a:lnTo>
                  <a:pt x="1860550" y="1584325"/>
                </a:lnTo>
                <a:lnTo>
                  <a:pt x="1873250" y="1571625"/>
                </a:lnTo>
                <a:lnTo>
                  <a:pt x="1885950" y="1555750"/>
                </a:lnTo>
                <a:lnTo>
                  <a:pt x="1889125" y="1543050"/>
                </a:lnTo>
                <a:close/>
                <a:moveTo>
                  <a:pt x="2206625" y="1527175"/>
                </a:moveTo>
                <a:lnTo>
                  <a:pt x="2219325" y="1530350"/>
                </a:lnTo>
                <a:lnTo>
                  <a:pt x="2228850" y="1536700"/>
                </a:lnTo>
                <a:lnTo>
                  <a:pt x="2238375" y="1549400"/>
                </a:lnTo>
                <a:lnTo>
                  <a:pt x="2238375" y="1558925"/>
                </a:lnTo>
                <a:lnTo>
                  <a:pt x="2238375" y="1565275"/>
                </a:lnTo>
                <a:lnTo>
                  <a:pt x="2235200" y="1584325"/>
                </a:lnTo>
                <a:lnTo>
                  <a:pt x="2228850" y="1600200"/>
                </a:lnTo>
                <a:lnTo>
                  <a:pt x="2222500" y="1612900"/>
                </a:lnTo>
                <a:lnTo>
                  <a:pt x="2216150" y="1622425"/>
                </a:lnTo>
                <a:lnTo>
                  <a:pt x="2206625" y="1628775"/>
                </a:lnTo>
                <a:lnTo>
                  <a:pt x="2200275" y="1631950"/>
                </a:lnTo>
                <a:lnTo>
                  <a:pt x="2184400" y="1631950"/>
                </a:lnTo>
                <a:lnTo>
                  <a:pt x="2174875" y="1631950"/>
                </a:lnTo>
                <a:lnTo>
                  <a:pt x="2171700" y="1635125"/>
                </a:lnTo>
                <a:lnTo>
                  <a:pt x="2168525" y="1638300"/>
                </a:lnTo>
                <a:lnTo>
                  <a:pt x="2168525" y="1651000"/>
                </a:lnTo>
                <a:lnTo>
                  <a:pt x="2165350" y="1660525"/>
                </a:lnTo>
                <a:lnTo>
                  <a:pt x="2159000" y="1663700"/>
                </a:lnTo>
                <a:lnTo>
                  <a:pt x="2152650" y="1660525"/>
                </a:lnTo>
                <a:lnTo>
                  <a:pt x="2146300" y="1657350"/>
                </a:lnTo>
                <a:lnTo>
                  <a:pt x="2139950" y="1654175"/>
                </a:lnTo>
                <a:lnTo>
                  <a:pt x="2136775" y="1654175"/>
                </a:lnTo>
                <a:lnTo>
                  <a:pt x="2130425" y="1660525"/>
                </a:lnTo>
                <a:lnTo>
                  <a:pt x="2120900" y="1666875"/>
                </a:lnTo>
                <a:lnTo>
                  <a:pt x="2111375" y="1670050"/>
                </a:lnTo>
                <a:lnTo>
                  <a:pt x="2098675" y="1670050"/>
                </a:lnTo>
                <a:lnTo>
                  <a:pt x="2085975" y="1670050"/>
                </a:lnTo>
                <a:lnTo>
                  <a:pt x="2070100" y="1670050"/>
                </a:lnTo>
                <a:lnTo>
                  <a:pt x="2054225" y="1663700"/>
                </a:lnTo>
                <a:lnTo>
                  <a:pt x="2038350" y="1657350"/>
                </a:lnTo>
                <a:lnTo>
                  <a:pt x="2022475" y="1651000"/>
                </a:lnTo>
                <a:lnTo>
                  <a:pt x="2025650" y="1647825"/>
                </a:lnTo>
                <a:lnTo>
                  <a:pt x="2025650" y="1641475"/>
                </a:lnTo>
                <a:lnTo>
                  <a:pt x="2041525" y="1651000"/>
                </a:lnTo>
                <a:lnTo>
                  <a:pt x="2057400" y="1657350"/>
                </a:lnTo>
                <a:lnTo>
                  <a:pt x="2073275" y="1660525"/>
                </a:lnTo>
                <a:lnTo>
                  <a:pt x="2085975" y="1660525"/>
                </a:lnTo>
                <a:lnTo>
                  <a:pt x="2098675" y="1660525"/>
                </a:lnTo>
                <a:lnTo>
                  <a:pt x="2111375" y="1657350"/>
                </a:lnTo>
                <a:lnTo>
                  <a:pt x="2120900" y="1651000"/>
                </a:lnTo>
                <a:lnTo>
                  <a:pt x="2127250" y="1644650"/>
                </a:lnTo>
                <a:lnTo>
                  <a:pt x="2133600" y="1638300"/>
                </a:lnTo>
                <a:lnTo>
                  <a:pt x="2136775" y="1638300"/>
                </a:lnTo>
                <a:lnTo>
                  <a:pt x="2149475" y="1644650"/>
                </a:lnTo>
                <a:lnTo>
                  <a:pt x="2155825" y="1647825"/>
                </a:lnTo>
                <a:lnTo>
                  <a:pt x="2155825" y="1635125"/>
                </a:lnTo>
                <a:lnTo>
                  <a:pt x="2155825" y="1625600"/>
                </a:lnTo>
                <a:lnTo>
                  <a:pt x="2162175" y="1619250"/>
                </a:lnTo>
                <a:lnTo>
                  <a:pt x="2165350" y="1616075"/>
                </a:lnTo>
                <a:lnTo>
                  <a:pt x="2171700" y="1619250"/>
                </a:lnTo>
                <a:lnTo>
                  <a:pt x="2178050" y="1622425"/>
                </a:lnTo>
                <a:lnTo>
                  <a:pt x="2187575" y="1622425"/>
                </a:lnTo>
                <a:lnTo>
                  <a:pt x="2193925" y="1622425"/>
                </a:lnTo>
                <a:lnTo>
                  <a:pt x="2203450" y="1616075"/>
                </a:lnTo>
                <a:lnTo>
                  <a:pt x="2216150" y="1603375"/>
                </a:lnTo>
                <a:lnTo>
                  <a:pt x="2222500" y="1584325"/>
                </a:lnTo>
                <a:lnTo>
                  <a:pt x="2225675" y="1565275"/>
                </a:lnTo>
                <a:lnTo>
                  <a:pt x="2222500" y="1555750"/>
                </a:lnTo>
                <a:lnTo>
                  <a:pt x="2219325" y="1546225"/>
                </a:lnTo>
                <a:lnTo>
                  <a:pt x="2212975" y="1539875"/>
                </a:lnTo>
                <a:lnTo>
                  <a:pt x="2203450" y="1539875"/>
                </a:lnTo>
                <a:lnTo>
                  <a:pt x="2197100" y="1539875"/>
                </a:lnTo>
                <a:lnTo>
                  <a:pt x="2193925" y="1546225"/>
                </a:lnTo>
                <a:lnTo>
                  <a:pt x="2187575" y="1555750"/>
                </a:lnTo>
                <a:lnTo>
                  <a:pt x="2190750" y="1562100"/>
                </a:lnTo>
                <a:lnTo>
                  <a:pt x="2193925" y="1558925"/>
                </a:lnTo>
                <a:lnTo>
                  <a:pt x="2197100" y="1555750"/>
                </a:lnTo>
                <a:lnTo>
                  <a:pt x="2200275" y="1552575"/>
                </a:lnTo>
                <a:lnTo>
                  <a:pt x="2203450" y="1549400"/>
                </a:lnTo>
                <a:lnTo>
                  <a:pt x="2209800" y="1552575"/>
                </a:lnTo>
                <a:lnTo>
                  <a:pt x="2212975" y="1558925"/>
                </a:lnTo>
                <a:lnTo>
                  <a:pt x="2209800" y="1565275"/>
                </a:lnTo>
                <a:lnTo>
                  <a:pt x="2206625" y="1568450"/>
                </a:lnTo>
                <a:lnTo>
                  <a:pt x="2200275" y="1571625"/>
                </a:lnTo>
                <a:lnTo>
                  <a:pt x="2193925" y="1574800"/>
                </a:lnTo>
                <a:lnTo>
                  <a:pt x="2190750" y="1574800"/>
                </a:lnTo>
                <a:lnTo>
                  <a:pt x="2184400" y="1571625"/>
                </a:lnTo>
                <a:lnTo>
                  <a:pt x="2181225" y="1565275"/>
                </a:lnTo>
                <a:lnTo>
                  <a:pt x="2178050" y="1555750"/>
                </a:lnTo>
                <a:lnTo>
                  <a:pt x="2181225" y="1546225"/>
                </a:lnTo>
                <a:lnTo>
                  <a:pt x="2184400" y="1536700"/>
                </a:lnTo>
                <a:lnTo>
                  <a:pt x="2193925" y="1530350"/>
                </a:lnTo>
                <a:close/>
                <a:moveTo>
                  <a:pt x="2038350" y="1524000"/>
                </a:moveTo>
                <a:lnTo>
                  <a:pt x="2047875" y="1524000"/>
                </a:lnTo>
                <a:lnTo>
                  <a:pt x="2066925" y="1527175"/>
                </a:lnTo>
                <a:lnTo>
                  <a:pt x="2076450" y="1527175"/>
                </a:lnTo>
                <a:lnTo>
                  <a:pt x="2082800" y="1527175"/>
                </a:lnTo>
                <a:lnTo>
                  <a:pt x="2082800" y="1533525"/>
                </a:lnTo>
                <a:lnTo>
                  <a:pt x="2079625" y="1539875"/>
                </a:lnTo>
                <a:lnTo>
                  <a:pt x="2066925" y="1552575"/>
                </a:lnTo>
                <a:lnTo>
                  <a:pt x="2057400" y="1568450"/>
                </a:lnTo>
                <a:lnTo>
                  <a:pt x="2051050" y="1577975"/>
                </a:lnTo>
                <a:lnTo>
                  <a:pt x="2038350" y="1584325"/>
                </a:lnTo>
                <a:lnTo>
                  <a:pt x="2022475" y="1587500"/>
                </a:lnTo>
                <a:lnTo>
                  <a:pt x="2003425" y="1587500"/>
                </a:lnTo>
                <a:lnTo>
                  <a:pt x="1971675" y="1577975"/>
                </a:lnTo>
                <a:lnTo>
                  <a:pt x="1952625" y="1568450"/>
                </a:lnTo>
                <a:lnTo>
                  <a:pt x="1943100" y="1562100"/>
                </a:lnTo>
                <a:lnTo>
                  <a:pt x="1943100" y="1565275"/>
                </a:lnTo>
                <a:lnTo>
                  <a:pt x="1946275" y="1568450"/>
                </a:lnTo>
                <a:lnTo>
                  <a:pt x="1965325" y="1584325"/>
                </a:lnTo>
                <a:lnTo>
                  <a:pt x="1990725" y="1600200"/>
                </a:lnTo>
                <a:lnTo>
                  <a:pt x="2003425" y="1609725"/>
                </a:lnTo>
                <a:lnTo>
                  <a:pt x="2012950" y="1619250"/>
                </a:lnTo>
                <a:lnTo>
                  <a:pt x="2019300" y="1638300"/>
                </a:lnTo>
                <a:lnTo>
                  <a:pt x="2019300" y="1641475"/>
                </a:lnTo>
                <a:lnTo>
                  <a:pt x="2019300" y="1644650"/>
                </a:lnTo>
                <a:lnTo>
                  <a:pt x="2006600" y="1644650"/>
                </a:lnTo>
                <a:lnTo>
                  <a:pt x="1993900" y="1644650"/>
                </a:lnTo>
                <a:lnTo>
                  <a:pt x="1990725" y="1647825"/>
                </a:lnTo>
                <a:lnTo>
                  <a:pt x="1990725" y="1654175"/>
                </a:lnTo>
                <a:lnTo>
                  <a:pt x="1990725" y="1663700"/>
                </a:lnTo>
                <a:lnTo>
                  <a:pt x="1990725" y="1679575"/>
                </a:lnTo>
                <a:lnTo>
                  <a:pt x="1990725" y="1682750"/>
                </a:lnTo>
                <a:lnTo>
                  <a:pt x="1987550" y="1682750"/>
                </a:lnTo>
                <a:lnTo>
                  <a:pt x="1981200" y="1670050"/>
                </a:lnTo>
                <a:lnTo>
                  <a:pt x="1968500" y="1657350"/>
                </a:lnTo>
                <a:lnTo>
                  <a:pt x="1946275" y="1638300"/>
                </a:lnTo>
                <a:lnTo>
                  <a:pt x="1933575" y="1612900"/>
                </a:lnTo>
                <a:lnTo>
                  <a:pt x="1924050" y="1593850"/>
                </a:lnTo>
                <a:lnTo>
                  <a:pt x="1920875" y="1587500"/>
                </a:lnTo>
                <a:lnTo>
                  <a:pt x="1917700" y="1584325"/>
                </a:lnTo>
                <a:lnTo>
                  <a:pt x="1917700" y="1587500"/>
                </a:lnTo>
                <a:lnTo>
                  <a:pt x="1917700" y="1593850"/>
                </a:lnTo>
                <a:lnTo>
                  <a:pt x="1920875" y="1619250"/>
                </a:lnTo>
                <a:lnTo>
                  <a:pt x="1924050" y="1635125"/>
                </a:lnTo>
                <a:lnTo>
                  <a:pt x="1924050" y="1651000"/>
                </a:lnTo>
                <a:lnTo>
                  <a:pt x="1914525" y="1676400"/>
                </a:lnTo>
                <a:lnTo>
                  <a:pt x="1914525" y="1689100"/>
                </a:lnTo>
                <a:lnTo>
                  <a:pt x="1911350" y="1695450"/>
                </a:lnTo>
                <a:lnTo>
                  <a:pt x="1905000" y="1692275"/>
                </a:lnTo>
                <a:lnTo>
                  <a:pt x="1898650" y="1682750"/>
                </a:lnTo>
                <a:lnTo>
                  <a:pt x="1895475" y="1679575"/>
                </a:lnTo>
                <a:lnTo>
                  <a:pt x="1892300" y="1682750"/>
                </a:lnTo>
                <a:lnTo>
                  <a:pt x="1879600" y="1689100"/>
                </a:lnTo>
                <a:lnTo>
                  <a:pt x="1873250" y="1692275"/>
                </a:lnTo>
                <a:lnTo>
                  <a:pt x="1870075" y="1698625"/>
                </a:lnTo>
                <a:lnTo>
                  <a:pt x="1870075" y="1701800"/>
                </a:lnTo>
                <a:lnTo>
                  <a:pt x="1866900" y="1701800"/>
                </a:lnTo>
                <a:lnTo>
                  <a:pt x="1863725" y="1698625"/>
                </a:lnTo>
                <a:lnTo>
                  <a:pt x="1860550" y="1689100"/>
                </a:lnTo>
                <a:lnTo>
                  <a:pt x="1860550" y="1676400"/>
                </a:lnTo>
                <a:lnTo>
                  <a:pt x="1863725" y="1657350"/>
                </a:lnTo>
                <a:lnTo>
                  <a:pt x="1870075" y="1638300"/>
                </a:lnTo>
                <a:lnTo>
                  <a:pt x="1879600" y="1622425"/>
                </a:lnTo>
                <a:lnTo>
                  <a:pt x="1889125" y="1606550"/>
                </a:lnTo>
                <a:lnTo>
                  <a:pt x="1895475" y="1590675"/>
                </a:lnTo>
                <a:lnTo>
                  <a:pt x="1901825" y="1568450"/>
                </a:lnTo>
                <a:lnTo>
                  <a:pt x="1901825" y="1555750"/>
                </a:lnTo>
                <a:lnTo>
                  <a:pt x="1901825" y="1546225"/>
                </a:lnTo>
                <a:lnTo>
                  <a:pt x="1898650" y="1539875"/>
                </a:lnTo>
                <a:lnTo>
                  <a:pt x="1908175" y="1536700"/>
                </a:lnTo>
                <a:lnTo>
                  <a:pt x="1914525" y="1527175"/>
                </a:lnTo>
                <a:lnTo>
                  <a:pt x="1930400" y="1533525"/>
                </a:lnTo>
                <a:lnTo>
                  <a:pt x="1949450" y="1536700"/>
                </a:lnTo>
                <a:lnTo>
                  <a:pt x="1968500" y="1539875"/>
                </a:lnTo>
                <a:lnTo>
                  <a:pt x="1987550" y="1536700"/>
                </a:lnTo>
                <a:lnTo>
                  <a:pt x="2009775" y="1533525"/>
                </a:lnTo>
                <a:lnTo>
                  <a:pt x="2025650" y="1527175"/>
                </a:lnTo>
                <a:close/>
                <a:moveTo>
                  <a:pt x="944356" y="1514337"/>
                </a:moveTo>
                <a:lnTo>
                  <a:pt x="949325" y="1536700"/>
                </a:lnTo>
                <a:lnTo>
                  <a:pt x="955369" y="1563898"/>
                </a:lnTo>
                <a:lnTo>
                  <a:pt x="974725" y="1577975"/>
                </a:lnTo>
                <a:lnTo>
                  <a:pt x="1012825" y="1597025"/>
                </a:lnTo>
                <a:lnTo>
                  <a:pt x="1050925" y="1612900"/>
                </a:lnTo>
                <a:lnTo>
                  <a:pt x="1085850" y="1625600"/>
                </a:lnTo>
                <a:lnTo>
                  <a:pt x="1123950" y="1635125"/>
                </a:lnTo>
                <a:lnTo>
                  <a:pt x="1162050" y="1641475"/>
                </a:lnTo>
                <a:lnTo>
                  <a:pt x="1231900" y="1651000"/>
                </a:lnTo>
                <a:lnTo>
                  <a:pt x="1298575" y="1654175"/>
                </a:lnTo>
                <a:lnTo>
                  <a:pt x="1358900" y="1654175"/>
                </a:lnTo>
                <a:lnTo>
                  <a:pt x="1320800" y="1660525"/>
                </a:lnTo>
                <a:lnTo>
                  <a:pt x="1282700" y="1666875"/>
                </a:lnTo>
                <a:lnTo>
                  <a:pt x="1219200" y="1673225"/>
                </a:lnTo>
                <a:lnTo>
                  <a:pt x="1136650" y="1657350"/>
                </a:lnTo>
                <a:lnTo>
                  <a:pt x="1066800" y="1638300"/>
                </a:lnTo>
                <a:lnTo>
                  <a:pt x="1006475" y="1619250"/>
                </a:lnTo>
                <a:lnTo>
                  <a:pt x="985838" y="1608931"/>
                </a:lnTo>
                <a:lnTo>
                  <a:pt x="990600" y="1612900"/>
                </a:lnTo>
                <a:lnTo>
                  <a:pt x="1016000" y="1628775"/>
                </a:lnTo>
                <a:lnTo>
                  <a:pt x="1047750" y="1644650"/>
                </a:lnTo>
                <a:lnTo>
                  <a:pt x="1082675" y="1657350"/>
                </a:lnTo>
                <a:lnTo>
                  <a:pt x="1123950" y="1666875"/>
                </a:lnTo>
                <a:lnTo>
                  <a:pt x="1162050" y="1673225"/>
                </a:lnTo>
                <a:lnTo>
                  <a:pt x="1200150" y="1676400"/>
                </a:lnTo>
                <a:lnTo>
                  <a:pt x="1231900" y="1676400"/>
                </a:lnTo>
                <a:lnTo>
                  <a:pt x="1289050" y="1670050"/>
                </a:lnTo>
                <a:lnTo>
                  <a:pt x="1336675" y="1663700"/>
                </a:lnTo>
                <a:lnTo>
                  <a:pt x="1384300" y="1651000"/>
                </a:lnTo>
                <a:lnTo>
                  <a:pt x="1425575" y="1638300"/>
                </a:lnTo>
                <a:lnTo>
                  <a:pt x="1463675" y="1622425"/>
                </a:lnTo>
                <a:lnTo>
                  <a:pt x="1498600" y="1603375"/>
                </a:lnTo>
                <a:lnTo>
                  <a:pt x="1536700" y="1581150"/>
                </a:lnTo>
                <a:lnTo>
                  <a:pt x="1571625" y="1558925"/>
                </a:lnTo>
                <a:lnTo>
                  <a:pt x="1584325" y="1552575"/>
                </a:lnTo>
                <a:lnTo>
                  <a:pt x="1590675" y="1552575"/>
                </a:lnTo>
                <a:lnTo>
                  <a:pt x="1593850" y="1555750"/>
                </a:lnTo>
                <a:lnTo>
                  <a:pt x="1597025" y="1562100"/>
                </a:lnTo>
                <a:lnTo>
                  <a:pt x="1597025" y="1568450"/>
                </a:lnTo>
                <a:lnTo>
                  <a:pt x="1590675" y="1587500"/>
                </a:lnTo>
                <a:lnTo>
                  <a:pt x="1562100" y="1609725"/>
                </a:lnTo>
                <a:lnTo>
                  <a:pt x="1527175" y="1628775"/>
                </a:lnTo>
                <a:lnTo>
                  <a:pt x="1489075" y="1647825"/>
                </a:lnTo>
                <a:lnTo>
                  <a:pt x="1444625" y="1666875"/>
                </a:lnTo>
                <a:lnTo>
                  <a:pt x="1403350" y="1682750"/>
                </a:lnTo>
                <a:lnTo>
                  <a:pt x="1374042" y="1690566"/>
                </a:lnTo>
                <a:lnTo>
                  <a:pt x="1384300" y="1692275"/>
                </a:lnTo>
                <a:lnTo>
                  <a:pt x="1403350" y="1692275"/>
                </a:lnTo>
                <a:lnTo>
                  <a:pt x="1425575" y="1689100"/>
                </a:lnTo>
                <a:lnTo>
                  <a:pt x="1444625" y="1685925"/>
                </a:lnTo>
                <a:lnTo>
                  <a:pt x="1466850" y="1679575"/>
                </a:lnTo>
                <a:lnTo>
                  <a:pt x="1485900" y="1670050"/>
                </a:lnTo>
                <a:lnTo>
                  <a:pt x="1504950" y="1660525"/>
                </a:lnTo>
                <a:lnTo>
                  <a:pt x="1543050" y="1635125"/>
                </a:lnTo>
                <a:lnTo>
                  <a:pt x="1574800" y="1609725"/>
                </a:lnTo>
                <a:lnTo>
                  <a:pt x="1587500" y="1597025"/>
                </a:lnTo>
                <a:lnTo>
                  <a:pt x="1597025" y="1584325"/>
                </a:lnTo>
                <a:lnTo>
                  <a:pt x="1600200" y="1571625"/>
                </a:lnTo>
                <a:lnTo>
                  <a:pt x="1600200" y="1558925"/>
                </a:lnTo>
                <a:lnTo>
                  <a:pt x="1600200" y="1552575"/>
                </a:lnTo>
                <a:lnTo>
                  <a:pt x="1597025" y="1549400"/>
                </a:lnTo>
                <a:lnTo>
                  <a:pt x="1587500" y="1549400"/>
                </a:lnTo>
                <a:lnTo>
                  <a:pt x="1574800" y="1552575"/>
                </a:lnTo>
                <a:lnTo>
                  <a:pt x="1562100" y="1558925"/>
                </a:lnTo>
                <a:lnTo>
                  <a:pt x="1530350" y="1581150"/>
                </a:lnTo>
                <a:lnTo>
                  <a:pt x="1495425" y="1597025"/>
                </a:lnTo>
                <a:lnTo>
                  <a:pt x="1460500" y="1612900"/>
                </a:lnTo>
                <a:lnTo>
                  <a:pt x="1425575" y="1625600"/>
                </a:lnTo>
                <a:lnTo>
                  <a:pt x="1387475" y="1638300"/>
                </a:lnTo>
                <a:lnTo>
                  <a:pt x="1352550" y="1644650"/>
                </a:lnTo>
                <a:lnTo>
                  <a:pt x="1317625" y="1651000"/>
                </a:lnTo>
                <a:lnTo>
                  <a:pt x="1282700" y="1651000"/>
                </a:lnTo>
                <a:lnTo>
                  <a:pt x="1225550" y="1647825"/>
                </a:lnTo>
                <a:lnTo>
                  <a:pt x="1184275" y="1641475"/>
                </a:lnTo>
                <a:lnTo>
                  <a:pt x="1136650" y="1628775"/>
                </a:lnTo>
                <a:lnTo>
                  <a:pt x="1123950" y="1625600"/>
                </a:lnTo>
                <a:lnTo>
                  <a:pt x="1114425" y="1619250"/>
                </a:lnTo>
                <a:lnTo>
                  <a:pt x="1114425" y="1612900"/>
                </a:lnTo>
                <a:lnTo>
                  <a:pt x="1114425" y="1606550"/>
                </a:lnTo>
                <a:lnTo>
                  <a:pt x="1117600" y="1603375"/>
                </a:lnTo>
                <a:lnTo>
                  <a:pt x="1114425" y="1600200"/>
                </a:lnTo>
                <a:lnTo>
                  <a:pt x="1098550" y="1603375"/>
                </a:lnTo>
                <a:lnTo>
                  <a:pt x="1082675" y="1603375"/>
                </a:lnTo>
                <a:lnTo>
                  <a:pt x="1066800" y="1603375"/>
                </a:lnTo>
                <a:lnTo>
                  <a:pt x="1041400" y="1597025"/>
                </a:lnTo>
                <a:lnTo>
                  <a:pt x="1022350" y="1590675"/>
                </a:lnTo>
                <a:lnTo>
                  <a:pt x="1009650" y="1584325"/>
                </a:lnTo>
                <a:lnTo>
                  <a:pt x="1003300" y="1584325"/>
                </a:lnTo>
                <a:lnTo>
                  <a:pt x="1000125" y="1577975"/>
                </a:lnTo>
                <a:lnTo>
                  <a:pt x="1000125" y="1571625"/>
                </a:lnTo>
                <a:lnTo>
                  <a:pt x="1006475" y="1565275"/>
                </a:lnTo>
                <a:lnTo>
                  <a:pt x="1009650" y="1555750"/>
                </a:lnTo>
                <a:lnTo>
                  <a:pt x="1006475" y="1549400"/>
                </a:lnTo>
                <a:lnTo>
                  <a:pt x="1000125" y="1546225"/>
                </a:lnTo>
                <a:lnTo>
                  <a:pt x="990600" y="1539875"/>
                </a:lnTo>
                <a:lnTo>
                  <a:pt x="968375" y="1530350"/>
                </a:lnTo>
                <a:close/>
                <a:moveTo>
                  <a:pt x="2009775" y="1403350"/>
                </a:moveTo>
                <a:lnTo>
                  <a:pt x="2016125" y="1403350"/>
                </a:lnTo>
                <a:lnTo>
                  <a:pt x="2022475" y="1403350"/>
                </a:lnTo>
                <a:lnTo>
                  <a:pt x="2022475" y="1406525"/>
                </a:lnTo>
                <a:lnTo>
                  <a:pt x="2019300" y="1422400"/>
                </a:lnTo>
                <a:lnTo>
                  <a:pt x="2019300" y="1438275"/>
                </a:lnTo>
                <a:lnTo>
                  <a:pt x="2019300" y="1444625"/>
                </a:lnTo>
                <a:lnTo>
                  <a:pt x="2022475" y="1444625"/>
                </a:lnTo>
                <a:lnTo>
                  <a:pt x="2032000" y="1444625"/>
                </a:lnTo>
                <a:lnTo>
                  <a:pt x="2041525" y="1447800"/>
                </a:lnTo>
                <a:lnTo>
                  <a:pt x="2041525" y="1450975"/>
                </a:lnTo>
                <a:lnTo>
                  <a:pt x="2038350" y="1457325"/>
                </a:lnTo>
                <a:lnTo>
                  <a:pt x="2032000" y="1463675"/>
                </a:lnTo>
                <a:lnTo>
                  <a:pt x="2025650" y="1473200"/>
                </a:lnTo>
                <a:lnTo>
                  <a:pt x="2009775" y="1489075"/>
                </a:lnTo>
                <a:lnTo>
                  <a:pt x="1984375" y="1508125"/>
                </a:lnTo>
                <a:lnTo>
                  <a:pt x="1965325" y="1517650"/>
                </a:lnTo>
                <a:lnTo>
                  <a:pt x="1946275" y="1524000"/>
                </a:lnTo>
                <a:lnTo>
                  <a:pt x="1930400" y="1527175"/>
                </a:lnTo>
                <a:lnTo>
                  <a:pt x="1914525" y="1527175"/>
                </a:lnTo>
                <a:lnTo>
                  <a:pt x="1920875" y="1514475"/>
                </a:lnTo>
                <a:lnTo>
                  <a:pt x="1930400" y="1514475"/>
                </a:lnTo>
                <a:lnTo>
                  <a:pt x="1939925" y="1511300"/>
                </a:lnTo>
                <a:lnTo>
                  <a:pt x="1949450" y="1504950"/>
                </a:lnTo>
                <a:lnTo>
                  <a:pt x="1955800" y="1498600"/>
                </a:lnTo>
                <a:lnTo>
                  <a:pt x="1965325" y="1476375"/>
                </a:lnTo>
                <a:lnTo>
                  <a:pt x="1974850" y="1457325"/>
                </a:lnTo>
                <a:lnTo>
                  <a:pt x="1981200" y="1441450"/>
                </a:lnTo>
                <a:lnTo>
                  <a:pt x="1987550" y="1425575"/>
                </a:lnTo>
                <a:lnTo>
                  <a:pt x="2003425" y="1409700"/>
                </a:lnTo>
                <a:close/>
                <a:moveTo>
                  <a:pt x="1743075" y="1231900"/>
                </a:moveTo>
                <a:lnTo>
                  <a:pt x="1749425" y="1231900"/>
                </a:lnTo>
                <a:lnTo>
                  <a:pt x="1752600" y="1235075"/>
                </a:lnTo>
                <a:lnTo>
                  <a:pt x="1758950" y="1241425"/>
                </a:lnTo>
                <a:lnTo>
                  <a:pt x="1771650" y="1289050"/>
                </a:lnTo>
                <a:lnTo>
                  <a:pt x="1787525" y="1339850"/>
                </a:lnTo>
                <a:lnTo>
                  <a:pt x="1812472" y="1389743"/>
                </a:lnTo>
                <a:lnTo>
                  <a:pt x="1819275" y="1387475"/>
                </a:lnTo>
                <a:lnTo>
                  <a:pt x="1831975" y="1390650"/>
                </a:lnTo>
                <a:lnTo>
                  <a:pt x="1838325" y="1397000"/>
                </a:lnTo>
                <a:lnTo>
                  <a:pt x="1844675" y="1406525"/>
                </a:lnTo>
                <a:lnTo>
                  <a:pt x="1847850" y="1416050"/>
                </a:lnTo>
                <a:lnTo>
                  <a:pt x="1844675" y="1425575"/>
                </a:lnTo>
                <a:lnTo>
                  <a:pt x="1839072" y="1433980"/>
                </a:lnTo>
                <a:lnTo>
                  <a:pt x="1844675" y="1441450"/>
                </a:lnTo>
                <a:lnTo>
                  <a:pt x="1847850" y="1444625"/>
                </a:lnTo>
                <a:lnTo>
                  <a:pt x="1854200" y="1441450"/>
                </a:lnTo>
                <a:lnTo>
                  <a:pt x="1863725" y="1431925"/>
                </a:lnTo>
                <a:lnTo>
                  <a:pt x="1876425" y="1425575"/>
                </a:lnTo>
                <a:lnTo>
                  <a:pt x="1892300" y="1425575"/>
                </a:lnTo>
                <a:lnTo>
                  <a:pt x="1898650" y="1425575"/>
                </a:lnTo>
                <a:lnTo>
                  <a:pt x="1908175" y="1428750"/>
                </a:lnTo>
                <a:lnTo>
                  <a:pt x="1911350" y="1435100"/>
                </a:lnTo>
                <a:lnTo>
                  <a:pt x="1917700" y="1441450"/>
                </a:lnTo>
                <a:lnTo>
                  <a:pt x="1920875" y="1450975"/>
                </a:lnTo>
                <a:lnTo>
                  <a:pt x="1927225" y="1460500"/>
                </a:lnTo>
                <a:lnTo>
                  <a:pt x="1933575" y="1460500"/>
                </a:lnTo>
                <a:lnTo>
                  <a:pt x="1936750" y="1460500"/>
                </a:lnTo>
                <a:lnTo>
                  <a:pt x="1939925" y="1457325"/>
                </a:lnTo>
                <a:lnTo>
                  <a:pt x="1943100" y="1450975"/>
                </a:lnTo>
                <a:lnTo>
                  <a:pt x="1939925" y="1447800"/>
                </a:lnTo>
                <a:lnTo>
                  <a:pt x="1933575" y="1441450"/>
                </a:lnTo>
                <a:lnTo>
                  <a:pt x="1930400" y="1435100"/>
                </a:lnTo>
                <a:lnTo>
                  <a:pt x="1930400" y="1431925"/>
                </a:lnTo>
                <a:lnTo>
                  <a:pt x="1933575" y="1428750"/>
                </a:lnTo>
                <a:lnTo>
                  <a:pt x="1939925" y="1428750"/>
                </a:lnTo>
                <a:lnTo>
                  <a:pt x="1949450" y="1435100"/>
                </a:lnTo>
                <a:lnTo>
                  <a:pt x="1955800" y="1441450"/>
                </a:lnTo>
                <a:lnTo>
                  <a:pt x="1958975" y="1450975"/>
                </a:lnTo>
                <a:lnTo>
                  <a:pt x="1958975" y="1460500"/>
                </a:lnTo>
                <a:lnTo>
                  <a:pt x="1958975" y="1473200"/>
                </a:lnTo>
                <a:lnTo>
                  <a:pt x="1952625" y="1479550"/>
                </a:lnTo>
                <a:lnTo>
                  <a:pt x="1943100" y="1485900"/>
                </a:lnTo>
                <a:lnTo>
                  <a:pt x="1933575" y="1489075"/>
                </a:lnTo>
                <a:lnTo>
                  <a:pt x="1924050" y="1489075"/>
                </a:lnTo>
                <a:lnTo>
                  <a:pt x="1917700" y="1492250"/>
                </a:lnTo>
                <a:lnTo>
                  <a:pt x="1914525" y="1495425"/>
                </a:lnTo>
                <a:lnTo>
                  <a:pt x="1914525" y="1501775"/>
                </a:lnTo>
                <a:lnTo>
                  <a:pt x="1914525" y="1511300"/>
                </a:lnTo>
                <a:lnTo>
                  <a:pt x="1914525" y="1517650"/>
                </a:lnTo>
                <a:lnTo>
                  <a:pt x="1905000" y="1530350"/>
                </a:lnTo>
                <a:lnTo>
                  <a:pt x="1895475" y="1536700"/>
                </a:lnTo>
                <a:lnTo>
                  <a:pt x="1885950" y="1536700"/>
                </a:lnTo>
                <a:lnTo>
                  <a:pt x="1879600" y="1536700"/>
                </a:lnTo>
                <a:lnTo>
                  <a:pt x="1873250" y="1533525"/>
                </a:lnTo>
                <a:lnTo>
                  <a:pt x="1870075" y="1533525"/>
                </a:lnTo>
                <a:lnTo>
                  <a:pt x="1863725" y="1543050"/>
                </a:lnTo>
                <a:lnTo>
                  <a:pt x="1857375" y="1552575"/>
                </a:lnTo>
                <a:lnTo>
                  <a:pt x="1851025" y="1555750"/>
                </a:lnTo>
                <a:lnTo>
                  <a:pt x="1838325" y="1558925"/>
                </a:lnTo>
                <a:lnTo>
                  <a:pt x="1825625" y="1558925"/>
                </a:lnTo>
                <a:lnTo>
                  <a:pt x="1812925" y="1549400"/>
                </a:lnTo>
                <a:lnTo>
                  <a:pt x="1806575" y="1539875"/>
                </a:lnTo>
                <a:lnTo>
                  <a:pt x="1806575" y="1536700"/>
                </a:lnTo>
                <a:lnTo>
                  <a:pt x="1809750" y="1533525"/>
                </a:lnTo>
                <a:lnTo>
                  <a:pt x="1816100" y="1536700"/>
                </a:lnTo>
                <a:lnTo>
                  <a:pt x="1825625" y="1539875"/>
                </a:lnTo>
                <a:lnTo>
                  <a:pt x="1831975" y="1536700"/>
                </a:lnTo>
                <a:lnTo>
                  <a:pt x="1831975" y="1530350"/>
                </a:lnTo>
                <a:lnTo>
                  <a:pt x="1825625" y="1520825"/>
                </a:lnTo>
                <a:lnTo>
                  <a:pt x="1816100" y="1511300"/>
                </a:lnTo>
                <a:lnTo>
                  <a:pt x="1809750" y="1501775"/>
                </a:lnTo>
                <a:lnTo>
                  <a:pt x="1806575" y="1495425"/>
                </a:lnTo>
                <a:lnTo>
                  <a:pt x="1806575" y="1482725"/>
                </a:lnTo>
                <a:lnTo>
                  <a:pt x="1812925" y="1473200"/>
                </a:lnTo>
                <a:lnTo>
                  <a:pt x="1819275" y="1466850"/>
                </a:lnTo>
                <a:lnTo>
                  <a:pt x="1825625" y="1460500"/>
                </a:lnTo>
                <a:lnTo>
                  <a:pt x="1828800" y="1457325"/>
                </a:lnTo>
                <a:lnTo>
                  <a:pt x="1831975" y="1454150"/>
                </a:lnTo>
                <a:lnTo>
                  <a:pt x="1828800" y="1447800"/>
                </a:lnTo>
                <a:lnTo>
                  <a:pt x="1825096" y="1441450"/>
                </a:lnTo>
                <a:lnTo>
                  <a:pt x="1819275" y="1441450"/>
                </a:lnTo>
                <a:lnTo>
                  <a:pt x="1809750" y="1441450"/>
                </a:lnTo>
                <a:lnTo>
                  <a:pt x="1803400" y="1435100"/>
                </a:lnTo>
                <a:lnTo>
                  <a:pt x="1797050" y="1425575"/>
                </a:lnTo>
                <a:lnTo>
                  <a:pt x="1793875" y="1416050"/>
                </a:lnTo>
                <a:lnTo>
                  <a:pt x="1797050" y="1406525"/>
                </a:lnTo>
                <a:lnTo>
                  <a:pt x="1802098" y="1398954"/>
                </a:lnTo>
                <a:lnTo>
                  <a:pt x="1790700" y="1371600"/>
                </a:lnTo>
                <a:lnTo>
                  <a:pt x="1765300" y="1311275"/>
                </a:lnTo>
                <a:lnTo>
                  <a:pt x="1743075" y="1238250"/>
                </a:lnTo>
                <a:close/>
                <a:moveTo>
                  <a:pt x="1644650" y="1117600"/>
                </a:moveTo>
                <a:lnTo>
                  <a:pt x="1654175" y="1143000"/>
                </a:lnTo>
                <a:lnTo>
                  <a:pt x="1660525" y="1168400"/>
                </a:lnTo>
                <a:lnTo>
                  <a:pt x="1666875" y="1193800"/>
                </a:lnTo>
                <a:lnTo>
                  <a:pt x="1670050" y="1219200"/>
                </a:lnTo>
                <a:lnTo>
                  <a:pt x="1670050" y="1241425"/>
                </a:lnTo>
                <a:lnTo>
                  <a:pt x="1666875" y="1263650"/>
                </a:lnTo>
                <a:lnTo>
                  <a:pt x="1663700" y="1282700"/>
                </a:lnTo>
                <a:lnTo>
                  <a:pt x="1657350" y="1304925"/>
                </a:lnTo>
                <a:lnTo>
                  <a:pt x="1647825" y="1320800"/>
                </a:lnTo>
                <a:lnTo>
                  <a:pt x="1638300" y="1339850"/>
                </a:lnTo>
                <a:lnTo>
                  <a:pt x="1628775" y="1355725"/>
                </a:lnTo>
                <a:lnTo>
                  <a:pt x="1616075" y="1368425"/>
                </a:lnTo>
                <a:lnTo>
                  <a:pt x="1603375" y="1381125"/>
                </a:lnTo>
                <a:lnTo>
                  <a:pt x="1587500" y="1393825"/>
                </a:lnTo>
                <a:lnTo>
                  <a:pt x="1574800" y="1400175"/>
                </a:lnTo>
                <a:lnTo>
                  <a:pt x="1558925" y="1409700"/>
                </a:lnTo>
                <a:lnTo>
                  <a:pt x="1546225" y="1412875"/>
                </a:lnTo>
                <a:lnTo>
                  <a:pt x="1536700" y="1412875"/>
                </a:lnTo>
                <a:lnTo>
                  <a:pt x="1520825" y="1409700"/>
                </a:lnTo>
                <a:lnTo>
                  <a:pt x="1511300" y="1403350"/>
                </a:lnTo>
                <a:lnTo>
                  <a:pt x="1504950" y="1393825"/>
                </a:lnTo>
                <a:lnTo>
                  <a:pt x="1501775" y="1384300"/>
                </a:lnTo>
                <a:lnTo>
                  <a:pt x="1504950" y="1377950"/>
                </a:lnTo>
                <a:lnTo>
                  <a:pt x="1508125" y="1371600"/>
                </a:lnTo>
                <a:lnTo>
                  <a:pt x="1517650" y="1371600"/>
                </a:lnTo>
                <a:lnTo>
                  <a:pt x="1524000" y="1377950"/>
                </a:lnTo>
                <a:lnTo>
                  <a:pt x="1524000" y="1384300"/>
                </a:lnTo>
                <a:lnTo>
                  <a:pt x="1527175" y="1393825"/>
                </a:lnTo>
                <a:lnTo>
                  <a:pt x="1527175" y="1397000"/>
                </a:lnTo>
                <a:lnTo>
                  <a:pt x="1536700" y="1400175"/>
                </a:lnTo>
                <a:lnTo>
                  <a:pt x="1546225" y="1397000"/>
                </a:lnTo>
                <a:lnTo>
                  <a:pt x="1568450" y="1390650"/>
                </a:lnTo>
                <a:lnTo>
                  <a:pt x="1574800" y="1384300"/>
                </a:lnTo>
                <a:lnTo>
                  <a:pt x="1577975" y="1377950"/>
                </a:lnTo>
                <a:lnTo>
                  <a:pt x="1574800" y="1374775"/>
                </a:lnTo>
                <a:lnTo>
                  <a:pt x="1568450" y="1371600"/>
                </a:lnTo>
                <a:lnTo>
                  <a:pt x="1562100" y="1371600"/>
                </a:lnTo>
                <a:lnTo>
                  <a:pt x="1549400" y="1368425"/>
                </a:lnTo>
                <a:lnTo>
                  <a:pt x="1533525" y="1362075"/>
                </a:lnTo>
                <a:lnTo>
                  <a:pt x="1527175" y="1352550"/>
                </a:lnTo>
                <a:lnTo>
                  <a:pt x="1527175" y="1349375"/>
                </a:lnTo>
                <a:lnTo>
                  <a:pt x="1533525" y="1346200"/>
                </a:lnTo>
                <a:lnTo>
                  <a:pt x="1539875" y="1343025"/>
                </a:lnTo>
                <a:lnTo>
                  <a:pt x="1543050" y="1336675"/>
                </a:lnTo>
                <a:lnTo>
                  <a:pt x="1546225" y="1327150"/>
                </a:lnTo>
                <a:lnTo>
                  <a:pt x="1549400" y="1320800"/>
                </a:lnTo>
                <a:lnTo>
                  <a:pt x="1555750" y="1317625"/>
                </a:lnTo>
                <a:lnTo>
                  <a:pt x="1555750" y="1311275"/>
                </a:lnTo>
                <a:lnTo>
                  <a:pt x="1555750" y="1308100"/>
                </a:lnTo>
                <a:lnTo>
                  <a:pt x="1552575" y="1304925"/>
                </a:lnTo>
                <a:lnTo>
                  <a:pt x="1546225" y="1298575"/>
                </a:lnTo>
                <a:lnTo>
                  <a:pt x="1539875" y="1282700"/>
                </a:lnTo>
                <a:lnTo>
                  <a:pt x="1539875" y="1273175"/>
                </a:lnTo>
                <a:lnTo>
                  <a:pt x="1549400" y="1263650"/>
                </a:lnTo>
                <a:lnTo>
                  <a:pt x="1562100" y="1254125"/>
                </a:lnTo>
                <a:lnTo>
                  <a:pt x="1581150" y="1244600"/>
                </a:lnTo>
                <a:lnTo>
                  <a:pt x="1600200" y="1244600"/>
                </a:lnTo>
                <a:lnTo>
                  <a:pt x="1612900" y="1250950"/>
                </a:lnTo>
                <a:lnTo>
                  <a:pt x="1619250" y="1257300"/>
                </a:lnTo>
                <a:lnTo>
                  <a:pt x="1622425" y="1270000"/>
                </a:lnTo>
                <a:lnTo>
                  <a:pt x="1622425" y="1276350"/>
                </a:lnTo>
                <a:lnTo>
                  <a:pt x="1625600" y="1279525"/>
                </a:lnTo>
                <a:lnTo>
                  <a:pt x="1628775" y="1279525"/>
                </a:lnTo>
                <a:lnTo>
                  <a:pt x="1631950" y="1279525"/>
                </a:lnTo>
                <a:lnTo>
                  <a:pt x="1638300" y="1273175"/>
                </a:lnTo>
                <a:lnTo>
                  <a:pt x="1644650" y="1260475"/>
                </a:lnTo>
                <a:lnTo>
                  <a:pt x="1651000" y="1247775"/>
                </a:lnTo>
                <a:lnTo>
                  <a:pt x="1654175" y="1228725"/>
                </a:lnTo>
                <a:lnTo>
                  <a:pt x="1654175" y="1209675"/>
                </a:lnTo>
                <a:lnTo>
                  <a:pt x="1651000" y="1187450"/>
                </a:lnTo>
                <a:lnTo>
                  <a:pt x="1647825" y="1162050"/>
                </a:lnTo>
                <a:lnTo>
                  <a:pt x="1638300" y="1136650"/>
                </a:lnTo>
                <a:close/>
                <a:moveTo>
                  <a:pt x="2016125" y="1092200"/>
                </a:moveTo>
                <a:lnTo>
                  <a:pt x="2019300" y="1092200"/>
                </a:lnTo>
                <a:lnTo>
                  <a:pt x="2025650" y="1095375"/>
                </a:lnTo>
                <a:lnTo>
                  <a:pt x="2025650" y="1101725"/>
                </a:lnTo>
                <a:lnTo>
                  <a:pt x="2028825" y="1114425"/>
                </a:lnTo>
                <a:lnTo>
                  <a:pt x="2028825" y="1123950"/>
                </a:lnTo>
                <a:lnTo>
                  <a:pt x="2028825" y="1136650"/>
                </a:lnTo>
                <a:lnTo>
                  <a:pt x="2019300" y="1149350"/>
                </a:lnTo>
                <a:lnTo>
                  <a:pt x="2009775" y="1155700"/>
                </a:lnTo>
                <a:lnTo>
                  <a:pt x="2003425" y="1165225"/>
                </a:lnTo>
                <a:lnTo>
                  <a:pt x="2000250" y="1174750"/>
                </a:lnTo>
                <a:lnTo>
                  <a:pt x="2003425" y="1177925"/>
                </a:lnTo>
                <a:lnTo>
                  <a:pt x="2006600" y="1181100"/>
                </a:lnTo>
                <a:lnTo>
                  <a:pt x="2041525" y="1200150"/>
                </a:lnTo>
                <a:lnTo>
                  <a:pt x="2060575" y="1212850"/>
                </a:lnTo>
                <a:lnTo>
                  <a:pt x="2073275" y="1225550"/>
                </a:lnTo>
                <a:lnTo>
                  <a:pt x="2082800" y="1235075"/>
                </a:lnTo>
                <a:lnTo>
                  <a:pt x="2085975" y="1244600"/>
                </a:lnTo>
                <a:lnTo>
                  <a:pt x="2095500" y="1257300"/>
                </a:lnTo>
                <a:lnTo>
                  <a:pt x="2098675" y="1260475"/>
                </a:lnTo>
                <a:lnTo>
                  <a:pt x="2095500" y="1263650"/>
                </a:lnTo>
                <a:lnTo>
                  <a:pt x="2092325" y="1266825"/>
                </a:lnTo>
                <a:lnTo>
                  <a:pt x="2082800" y="1266825"/>
                </a:lnTo>
                <a:lnTo>
                  <a:pt x="2044700" y="1260475"/>
                </a:lnTo>
                <a:lnTo>
                  <a:pt x="2028825" y="1257300"/>
                </a:lnTo>
                <a:lnTo>
                  <a:pt x="2016125" y="1250950"/>
                </a:lnTo>
                <a:lnTo>
                  <a:pt x="2003425" y="1244600"/>
                </a:lnTo>
                <a:lnTo>
                  <a:pt x="2003425" y="1247775"/>
                </a:lnTo>
                <a:lnTo>
                  <a:pt x="2006600" y="1254125"/>
                </a:lnTo>
                <a:lnTo>
                  <a:pt x="2009775" y="1263650"/>
                </a:lnTo>
                <a:lnTo>
                  <a:pt x="2012950" y="1270000"/>
                </a:lnTo>
                <a:lnTo>
                  <a:pt x="2009775" y="1276350"/>
                </a:lnTo>
                <a:lnTo>
                  <a:pt x="1997075" y="1276350"/>
                </a:lnTo>
                <a:lnTo>
                  <a:pt x="1981200" y="1276350"/>
                </a:lnTo>
                <a:lnTo>
                  <a:pt x="1965325" y="1273175"/>
                </a:lnTo>
                <a:lnTo>
                  <a:pt x="1949450" y="1263650"/>
                </a:lnTo>
                <a:lnTo>
                  <a:pt x="1936750" y="1254125"/>
                </a:lnTo>
                <a:lnTo>
                  <a:pt x="1924050" y="1238250"/>
                </a:lnTo>
                <a:lnTo>
                  <a:pt x="1908175" y="1219200"/>
                </a:lnTo>
                <a:lnTo>
                  <a:pt x="1889125" y="1206500"/>
                </a:lnTo>
                <a:lnTo>
                  <a:pt x="1879600" y="1200150"/>
                </a:lnTo>
                <a:lnTo>
                  <a:pt x="1870075" y="1196975"/>
                </a:lnTo>
                <a:lnTo>
                  <a:pt x="1844675" y="1187450"/>
                </a:lnTo>
                <a:lnTo>
                  <a:pt x="1806575" y="1177925"/>
                </a:lnTo>
                <a:lnTo>
                  <a:pt x="1765300" y="1158875"/>
                </a:lnTo>
                <a:lnTo>
                  <a:pt x="1730375" y="1139825"/>
                </a:lnTo>
                <a:lnTo>
                  <a:pt x="1720850" y="1120775"/>
                </a:lnTo>
                <a:lnTo>
                  <a:pt x="1746250" y="1133475"/>
                </a:lnTo>
                <a:lnTo>
                  <a:pt x="1781175" y="1149350"/>
                </a:lnTo>
                <a:lnTo>
                  <a:pt x="1822450" y="1162050"/>
                </a:lnTo>
                <a:lnTo>
                  <a:pt x="1838325" y="1165225"/>
                </a:lnTo>
                <a:lnTo>
                  <a:pt x="1857375" y="1165225"/>
                </a:lnTo>
                <a:lnTo>
                  <a:pt x="1870075" y="1162050"/>
                </a:lnTo>
                <a:lnTo>
                  <a:pt x="1879600" y="1158875"/>
                </a:lnTo>
                <a:lnTo>
                  <a:pt x="1889125" y="1155700"/>
                </a:lnTo>
                <a:lnTo>
                  <a:pt x="1895475" y="1149350"/>
                </a:lnTo>
                <a:lnTo>
                  <a:pt x="1905000" y="1133475"/>
                </a:lnTo>
                <a:lnTo>
                  <a:pt x="1911350" y="1120775"/>
                </a:lnTo>
                <a:lnTo>
                  <a:pt x="1917700" y="1111250"/>
                </a:lnTo>
                <a:lnTo>
                  <a:pt x="1927225" y="1101725"/>
                </a:lnTo>
                <a:lnTo>
                  <a:pt x="1936750" y="1098550"/>
                </a:lnTo>
                <a:lnTo>
                  <a:pt x="1946275" y="1095375"/>
                </a:lnTo>
                <a:lnTo>
                  <a:pt x="1955800" y="1095375"/>
                </a:lnTo>
                <a:lnTo>
                  <a:pt x="1958975" y="1098550"/>
                </a:lnTo>
                <a:lnTo>
                  <a:pt x="1962150" y="1104900"/>
                </a:lnTo>
                <a:lnTo>
                  <a:pt x="1962150" y="1108075"/>
                </a:lnTo>
                <a:lnTo>
                  <a:pt x="1965325" y="1111250"/>
                </a:lnTo>
                <a:lnTo>
                  <a:pt x="1978025" y="1111250"/>
                </a:lnTo>
                <a:lnTo>
                  <a:pt x="1997075" y="1108075"/>
                </a:lnTo>
                <a:lnTo>
                  <a:pt x="2006600" y="1104900"/>
                </a:lnTo>
                <a:lnTo>
                  <a:pt x="2009775" y="1101725"/>
                </a:lnTo>
                <a:lnTo>
                  <a:pt x="2012950" y="1098550"/>
                </a:lnTo>
                <a:close/>
                <a:moveTo>
                  <a:pt x="631654" y="1083019"/>
                </a:moveTo>
                <a:lnTo>
                  <a:pt x="628650" y="1089025"/>
                </a:lnTo>
                <a:lnTo>
                  <a:pt x="622300" y="1095375"/>
                </a:lnTo>
                <a:lnTo>
                  <a:pt x="619125" y="1101725"/>
                </a:lnTo>
                <a:lnTo>
                  <a:pt x="619125" y="1111250"/>
                </a:lnTo>
                <a:lnTo>
                  <a:pt x="619125" y="1120775"/>
                </a:lnTo>
                <a:lnTo>
                  <a:pt x="622300" y="1127125"/>
                </a:lnTo>
                <a:lnTo>
                  <a:pt x="631825" y="1133475"/>
                </a:lnTo>
                <a:lnTo>
                  <a:pt x="641350" y="1133475"/>
                </a:lnTo>
                <a:lnTo>
                  <a:pt x="645511" y="1133475"/>
                </a:lnTo>
                <a:lnTo>
                  <a:pt x="635000" y="1095375"/>
                </a:lnTo>
                <a:close/>
                <a:moveTo>
                  <a:pt x="654558" y="1078611"/>
                </a:moveTo>
                <a:lnTo>
                  <a:pt x="665480" y="1127760"/>
                </a:lnTo>
                <a:lnTo>
                  <a:pt x="666750" y="1127125"/>
                </a:lnTo>
                <a:lnTo>
                  <a:pt x="676275" y="1120775"/>
                </a:lnTo>
                <a:lnTo>
                  <a:pt x="682625" y="1111250"/>
                </a:lnTo>
                <a:lnTo>
                  <a:pt x="682625" y="1101725"/>
                </a:lnTo>
                <a:lnTo>
                  <a:pt x="679450" y="1092200"/>
                </a:lnTo>
                <a:lnTo>
                  <a:pt x="673100" y="1085850"/>
                </a:lnTo>
                <a:lnTo>
                  <a:pt x="666750" y="1082675"/>
                </a:lnTo>
                <a:lnTo>
                  <a:pt x="657225" y="1079500"/>
                </a:lnTo>
                <a:close/>
                <a:moveTo>
                  <a:pt x="923925" y="952500"/>
                </a:moveTo>
                <a:lnTo>
                  <a:pt x="930275" y="955675"/>
                </a:lnTo>
                <a:lnTo>
                  <a:pt x="933450" y="958850"/>
                </a:lnTo>
                <a:lnTo>
                  <a:pt x="933450" y="965200"/>
                </a:lnTo>
                <a:lnTo>
                  <a:pt x="936625" y="968375"/>
                </a:lnTo>
                <a:lnTo>
                  <a:pt x="946150" y="965200"/>
                </a:lnTo>
                <a:lnTo>
                  <a:pt x="977900" y="958850"/>
                </a:lnTo>
                <a:lnTo>
                  <a:pt x="990600" y="958850"/>
                </a:lnTo>
                <a:lnTo>
                  <a:pt x="1006475" y="958850"/>
                </a:lnTo>
                <a:lnTo>
                  <a:pt x="1019175" y="965200"/>
                </a:lnTo>
                <a:lnTo>
                  <a:pt x="1031875" y="971550"/>
                </a:lnTo>
                <a:lnTo>
                  <a:pt x="1041400" y="981075"/>
                </a:lnTo>
                <a:lnTo>
                  <a:pt x="1047750" y="993775"/>
                </a:lnTo>
                <a:lnTo>
                  <a:pt x="1050925" y="1003300"/>
                </a:lnTo>
                <a:lnTo>
                  <a:pt x="1047750" y="1009650"/>
                </a:lnTo>
                <a:lnTo>
                  <a:pt x="1041400" y="1009650"/>
                </a:lnTo>
                <a:lnTo>
                  <a:pt x="1031875" y="1000125"/>
                </a:lnTo>
                <a:lnTo>
                  <a:pt x="1025525" y="990600"/>
                </a:lnTo>
                <a:lnTo>
                  <a:pt x="1012825" y="984250"/>
                </a:lnTo>
                <a:lnTo>
                  <a:pt x="1000125" y="977900"/>
                </a:lnTo>
                <a:lnTo>
                  <a:pt x="984250" y="974725"/>
                </a:lnTo>
                <a:lnTo>
                  <a:pt x="965200" y="977900"/>
                </a:lnTo>
                <a:lnTo>
                  <a:pt x="946150" y="990600"/>
                </a:lnTo>
                <a:lnTo>
                  <a:pt x="927100" y="1006475"/>
                </a:lnTo>
                <a:lnTo>
                  <a:pt x="911225" y="1031875"/>
                </a:lnTo>
                <a:lnTo>
                  <a:pt x="898525" y="1060450"/>
                </a:lnTo>
                <a:lnTo>
                  <a:pt x="885825" y="1098550"/>
                </a:lnTo>
                <a:lnTo>
                  <a:pt x="879475" y="1139825"/>
                </a:lnTo>
                <a:lnTo>
                  <a:pt x="876300" y="1187450"/>
                </a:lnTo>
                <a:lnTo>
                  <a:pt x="876300" y="1222375"/>
                </a:lnTo>
                <a:lnTo>
                  <a:pt x="882650" y="1260475"/>
                </a:lnTo>
                <a:lnTo>
                  <a:pt x="895350" y="1298575"/>
                </a:lnTo>
                <a:lnTo>
                  <a:pt x="908050" y="1333500"/>
                </a:lnTo>
                <a:lnTo>
                  <a:pt x="923925" y="1368425"/>
                </a:lnTo>
                <a:lnTo>
                  <a:pt x="942975" y="1403350"/>
                </a:lnTo>
                <a:lnTo>
                  <a:pt x="968375" y="1435100"/>
                </a:lnTo>
                <a:lnTo>
                  <a:pt x="993775" y="1466850"/>
                </a:lnTo>
                <a:lnTo>
                  <a:pt x="1019175" y="1495425"/>
                </a:lnTo>
                <a:lnTo>
                  <a:pt x="1050925" y="1524000"/>
                </a:lnTo>
                <a:lnTo>
                  <a:pt x="1082675" y="1546225"/>
                </a:lnTo>
                <a:lnTo>
                  <a:pt x="1114425" y="1565275"/>
                </a:lnTo>
                <a:lnTo>
                  <a:pt x="1149350" y="1584325"/>
                </a:lnTo>
                <a:lnTo>
                  <a:pt x="1187450" y="1597025"/>
                </a:lnTo>
                <a:lnTo>
                  <a:pt x="1222375" y="1606550"/>
                </a:lnTo>
                <a:lnTo>
                  <a:pt x="1260475" y="1609725"/>
                </a:lnTo>
                <a:lnTo>
                  <a:pt x="1266825" y="1609725"/>
                </a:lnTo>
                <a:lnTo>
                  <a:pt x="1266825" y="1606550"/>
                </a:lnTo>
                <a:lnTo>
                  <a:pt x="1247775" y="1593850"/>
                </a:lnTo>
                <a:lnTo>
                  <a:pt x="1238250" y="1587500"/>
                </a:lnTo>
                <a:lnTo>
                  <a:pt x="1225550" y="1577975"/>
                </a:lnTo>
                <a:lnTo>
                  <a:pt x="1212850" y="1565275"/>
                </a:lnTo>
                <a:lnTo>
                  <a:pt x="1203325" y="1552575"/>
                </a:lnTo>
                <a:lnTo>
                  <a:pt x="1193800" y="1533525"/>
                </a:lnTo>
                <a:lnTo>
                  <a:pt x="1187450" y="1517650"/>
                </a:lnTo>
                <a:lnTo>
                  <a:pt x="1181100" y="1498600"/>
                </a:lnTo>
                <a:lnTo>
                  <a:pt x="1181100" y="1479550"/>
                </a:lnTo>
                <a:lnTo>
                  <a:pt x="1181100" y="1460500"/>
                </a:lnTo>
                <a:lnTo>
                  <a:pt x="1187450" y="1441450"/>
                </a:lnTo>
                <a:lnTo>
                  <a:pt x="1193800" y="1428750"/>
                </a:lnTo>
                <a:lnTo>
                  <a:pt x="1203325" y="1412875"/>
                </a:lnTo>
                <a:lnTo>
                  <a:pt x="1212850" y="1403350"/>
                </a:lnTo>
                <a:lnTo>
                  <a:pt x="1228725" y="1393825"/>
                </a:lnTo>
                <a:lnTo>
                  <a:pt x="1241425" y="1390650"/>
                </a:lnTo>
                <a:lnTo>
                  <a:pt x="1257300" y="1387475"/>
                </a:lnTo>
                <a:lnTo>
                  <a:pt x="1273175" y="1390650"/>
                </a:lnTo>
                <a:lnTo>
                  <a:pt x="1285875" y="1393825"/>
                </a:lnTo>
                <a:lnTo>
                  <a:pt x="1295400" y="1403350"/>
                </a:lnTo>
                <a:lnTo>
                  <a:pt x="1304925" y="1409700"/>
                </a:lnTo>
                <a:lnTo>
                  <a:pt x="1308100" y="1422400"/>
                </a:lnTo>
                <a:lnTo>
                  <a:pt x="1314450" y="1431925"/>
                </a:lnTo>
                <a:lnTo>
                  <a:pt x="1317625" y="1447800"/>
                </a:lnTo>
                <a:lnTo>
                  <a:pt x="1314450" y="1460500"/>
                </a:lnTo>
                <a:lnTo>
                  <a:pt x="1311275" y="1470025"/>
                </a:lnTo>
                <a:lnTo>
                  <a:pt x="1304925" y="1479550"/>
                </a:lnTo>
                <a:lnTo>
                  <a:pt x="1298575" y="1485900"/>
                </a:lnTo>
                <a:lnTo>
                  <a:pt x="1282700" y="1495425"/>
                </a:lnTo>
                <a:lnTo>
                  <a:pt x="1276350" y="1498600"/>
                </a:lnTo>
                <a:lnTo>
                  <a:pt x="1270000" y="1498600"/>
                </a:lnTo>
                <a:lnTo>
                  <a:pt x="1260475" y="1495425"/>
                </a:lnTo>
                <a:lnTo>
                  <a:pt x="1257300" y="1492250"/>
                </a:lnTo>
                <a:lnTo>
                  <a:pt x="1257300" y="1485900"/>
                </a:lnTo>
                <a:lnTo>
                  <a:pt x="1260475" y="1479550"/>
                </a:lnTo>
                <a:lnTo>
                  <a:pt x="1263650" y="1470025"/>
                </a:lnTo>
                <a:lnTo>
                  <a:pt x="1260475" y="1457325"/>
                </a:lnTo>
                <a:lnTo>
                  <a:pt x="1250950" y="1450975"/>
                </a:lnTo>
                <a:lnTo>
                  <a:pt x="1244600" y="1447800"/>
                </a:lnTo>
                <a:lnTo>
                  <a:pt x="1235075" y="1447800"/>
                </a:lnTo>
                <a:lnTo>
                  <a:pt x="1228725" y="1447800"/>
                </a:lnTo>
                <a:lnTo>
                  <a:pt x="1222375" y="1450975"/>
                </a:lnTo>
                <a:lnTo>
                  <a:pt x="1212850" y="1460500"/>
                </a:lnTo>
                <a:lnTo>
                  <a:pt x="1206500" y="1479550"/>
                </a:lnTo>
                <a:lnTo>
                  <a:pt x="1203325" y="1504950"/>
                </a:lnTo>
                <a:lnTo>
                  <a:pt x="1206500" y="1520825"/>
                </a:lnTo>
                <a:lnTo>
                  <a:pt x="1212850" y="1536700"/>
                </a:lnTo>
                <a:lnTo>
                  <a:pt x="1222375" y="1555750"/>
                </a:lnTo>
                <a:lnTo>
                  <a:pt x="1238250" y="1571625"/>
                </a:lnTo>
                <a:lnTo>
                  <a:pt x="1257300" y="1587500"/>
                </a:lnTo>
                <a:lnTo>
                  <a:pt x="1282700" y="1600200"/>
                </a:lnTo>
                <a:lnTo>
                  <a:pt x="1314450" y="1606550"/>
                </a:lnTo>
                <a:lnTo>
                  <a:pt x="1349375" y="1609725"/>
                </a:lnTo>
                <a:lnTo>
                  <a:pt x="1384300" y="1606550"/>
                </a:lnTo>
                <a:lnTo>
                  <a:pt x="1419225" y="1600200"/>
                </a:lnTo>
                <a:lnTo>
                  <a:pt x="1454150" y="1593850"/>
                </a:lnTo>
                <a:lnTo>
                  <a:pt x="1482725" y="1581150"/>
                </a:lnTo>
                <a:lnTo>
                  <a:pt x="1527175" y="1562100"/>
                </a:lnTo>
                <a:lnTo>
                  <a:pt x="1549400" y="1549400"/>
                </a:lnTo>
                <a:lnTo>
                  <a:pt x="1552575" y="1546225"/>
                </a:lnTo>
                <a:lnTo>
                  <a:pt x="1546225" y="1546225"/>
                </a:lnTo>
                <a:lnTo>
                  <a:pt x="1530350" y="1546225"/>
                </a:lnTo>
                <a:lnTo>
                  <a:pt x="1514475" y="1549400"/>
                </a:lnTo>
                <a:lnTo>
                  <a:pt x="1495425" y="1546225"/>
                </a:lnTo>
                <a:lnTo>
                  <a:pt x="1473200" y="1539875"/>
                </a:lnTo>
                <a:lnTo>
                  <a:pt x="1454150" y="1533525"/>
                </a:lnTo>
                <a:lnTo>
                  <a:pt x="1435100" y="1520825"/>
                </a:lnTo>
                <a:lnTo>
                  <a:pt x="1419225" y="1504950"/>
                </a:lnTo>
                <a:lnTo>
                  <a:pt x="1409700" y="1485900"/>
                </a:lnTo>
                <a:lnTo>
                  <a:pt x="1406525" y="1473200"/>
                </a:lnTo>
                <a:lnTo>
                  <a:pt x="1406525" y="1460500"/>
                </a:lnTo>
                <a:lnTo>
                  <a:pt x="1406525" y="1450975"/>
                </a:lnTo>
                <a:lnTo>
                  <a:pt x="1409700" y="1438275"/>
                </a:lnTo>
                <a:lnTo>
                  <a:pt x="1416050" y="1428750"/>
                </a:lnTo>
                <a:lnTo>
                  <a:pt x="1422400" y="1419225"/>
                </a:lnTo>
                <a:lnTo>
                  <a:pt x="1431925" y="1412875"/>
                </a:lnTo>
                <a:lnTo>
                  <a:pt x="1441450" y="1406525"/>
                </a:lnTo>
                <a:lnTo>
                  <a:pt x="1450975" y="1403350"/>
                </a:lnTo>
                <a:lnTo>
                  <a:pt x="1463675" y="1400175"/>
                </a:lnTo>
                <a:lnTo>
                  <a:pt x="1479550" y="1403350"/>
                </a:lnTo>
                <a:lnTo>
                  <a:pt x="1492250" y="1412875"/>
                </a:lnTo>
                <a:lnTo>
                  <a:pt x="1501775" y="1425575"/>
                </a:lnTo>
                <a:lnTo>
                  <a:pt x="1504950" y="1431925"/>
                </a:lnTo>
                <a:lnTo>
                  <a:pt x="1504950" y="1441450"/>
                </a:lnTo>
                <a:lnTo>
                  <a:pt x="1501775" y="1450975"/>
                </a:lnTo>
                <a:lnTo>
                  <a:pt x="1498600" y="1460500"/>
                </a:lnTo>
                <a:lnTo>
                  <a:pt x="1489075" y="1470025"/>
                </a:lnTo>
                <a:lnTo>
                  <a:pt x="1479550" y="1473200"/>
                </a:lnTo>
                <a:lnTo>
                  <a:pt x="1470025" y="1473200"/>
                </a:lnTo>
                <a:lnTo>
                  <a:pt x="1466850" y="1470025"/>
                </a:lnTo>
                <a:lnTo>
                  <a:pt x="1466850" y="1460500"/>
                </a:lnTo>
                <a:lnTo>
                  <a:pt x="1466850" y="1457325"/>
                </a:lnTo>
                <a:lnTo>
                  <a:pt x="1463675" y="1454150"/>
                </a:lnTo>
                <a:lnTo>
                  <a:pt x="1454150" y="1450975"/>
                </a:lnTo>
                <a:lnTo>
                  <a:pt x="1441450" y="1450975"/>
                </a:lnTo>
                <a:lnTo>
                  <a:pt x="1435100" y="1454150"/>
                </a:lnTo>
                <a:lnTo>
                  <a:pt x="1431925" y="1460500"/>
                </a:lnTo>
                <a:lnTo>
                  <a:pt x="1428750" y="1470025"/>
                </a:lnTo>
                <a:lnTo>
                  <a:pt x="1431925" y="1479550"/>
                </a:lnTo>
                <a:lnTo>
                  <a:pt x="1431925" y="1489075"/>
                </a:lnTo>
                <a:lnTo>
                  <a:pt x="1438275" y="1501775"/>
                </a:lnTo>
                <a:lnTo>
                  <a:pt x="1447800" y="1511300"/>
                </a:lnTo>
                <a:lnTo>
                  <a:pt x="1463675" y="1520825"/>
                </a:lnTo>
                <a:lnTo>
                  <a:pt x="1479550" y="1527175"/>
                </a:lnTo>
                <a:lnTo>
                  <a:pt x="1501775" y="1530350"/>
                </a:lnTo>
                <a:lnTo>
                  <a:pt x="1546225" y="1527175"/>
                </a:lnTo>
                <a:lnTo>
                  <a:pt x="1565275" y="1520825"/>
                </a:lnTo>
                <a:lnTo>
                  <a:pt x="1584325" y="1514475"/>
                </a:lnTo>
                <a:lnTo>
                  <a:pt x="1600200" y="1508125"/>
                </a:lnTo>
                <a:lnTo>
                  <a:pt x="1616075" y="1495425"/>
                </a:lnTo>
                <a:lnTo>
                  <a:pt x="1631950" y="1482725"/>
                </a:lnTo>
                <a:lnTo>
                  <a:pt x="1647825" y="1466850"/>
                </a:lnTo>
                <a:lnTo>
                  <a:pt x="1663700" y="1466850"/>
                </a:lnTo>
                <a:lnTo>
                  <a:pt x="1679575" y="1470025"/>
                </a:lnTo>
                <a:lnTo>
                  <a:pt x="1692275" y="1482725"/>
                </a:lnTo>
                <a:lnTo>
                  <a:pt x="1698625" y="1498600"/>
                </a:lnTo>
                <a:lnTo>
                  <a:pt x="1676400" y="1530350"/>
                </a:lnTo>
                <a:lnTo>
                  <a:pt x="1654175" y="1565275"/>
                </a:lnTo>
                <a:lnTo>
                  <a:pt x="1644650" y="1584325"/>
                </a:lnTo>
                <a:lnTo>
                  <a:pt x="1635125" y="1603375"/>
                </a:lnTo>
                <a:lnTo>
                  <a:pt x="1631950" y="1622425"/>
                </a:lnTo>
                <a:lnTo>
                  <a:pt x="1628775" y="1641475"/>
                </a:lnTo>
                <a:lnTo>
                  <a:pt x="1635125" y="1663700"/>
                </a:lnTo>
                <a:lnTo>
                  <a:pt x="1644650" y="1682750"/>
                </a:lnTo>
                <a:lnTo>
                  <a:pt x="1657350" y="1692275"/>
                </a:lnTo>
                <a:lnTo>
                  <a:pt x="1670050" y="1695450"/>
                </a:lnTo>
                <a:lnTo>
                  <a:pt x="1682750" y="1695450"/>
                </a:lnTo>
                <a:lnTo>
                  <a:pt x="1695450" y="1689100"/>
                </a:lnTo>
                <a:lnTo>
                  <a:pt x="1704975" y="1679575"/>
                </a:lnTo>
                <a:lnTo>
                  <a:pt x="1708150" y="1670050"/>
                </a:lnTo>
                <a:lnTo>
                  <a:pt x="1708150" y="1660525"/>
                </a:lnTo>
                <a:lnTo>
                  <a:pt x="1704975" y="1657350"/>
                </a:lnTo>
                <a:lnTo>
                  <a:pt x="1701800" y="1654175"/>
                </a:lnTo>
                <a:lnTo>
                  <a:pt x="1695450" y="1654175"/>
                </a:lnTo>
                <a:lnTo>
                  <a:pt x="1689100" y="1654175"/>
                </a:lnTo>
                <a:lnTo>
                  <a:pt x="1685925" y="1654175"/>
                </a:lnTo>
                <a:lnTo>
                  <a:pt x="1685925" y="1647825"/>
                </a:lnTo>
                <a:lnTo>
                  <a:pt x="1692275" y="1638300"/>
                </a:lnTo>
                <a:lnTo>
                  <a:pt x="1704975" y="1631950"/>
                </a:lnTo>
                <a:lnTo>
                  <a:pt x="1717675" y="1625600"/>
                </a:lnTo>
                <a:lnTo>
                  <a:pt x="1727200" y="1625600"/>
                </a:lnTo>
                <a:lnTo>
                  <a:pt x="1733550" y="1628775"/>
                </a:lnTo>
                <a:lnTo>
                  <a:pt x="1743075" y="1635125"/>
                </a:lnTo>
                <a:lnTo>
                  <a:pt x="1749425" y="1644650"/>
                </a:lnTo>
                <a:lnTo>
                  <a:pt x="1752600" y="1657350"/>
                </a:lnTo>
                <a:lnTo>
                  <a:pt x="1755775" y="1670050"/>
                </a:lnTo>
                <a:lnTo>
                  <a:pt x="1755775" y="1685925"/>
                </a:lnTo>
                <a:lnTo>
                  <a:pt x="1755775" y="1698625"/>
                </a:lnTo>
                <a:lnTo>
                  <a:pt x="1749425" y="1711325"/>
                </a:lnTo>
                <a:lnTo>
                  <a:pt x="1736725" y="1724025"/>
                </a:lnTo>
                <a:lnTo>
                  <a:pt x="1724025" y="1730375"/>
                </a:lnTo>
                <a:lnTo>
                  <a:pt x="1701800" y="1733550"/>
                </a:lnTo>
                <a:lnTo>
                  <a:pt x="1685925" y="1733550"/>
                </a:lnTo>
                <a:lnTo>
                  <a:pt x="1670050" y="1730375"/>
                </a:lnTo>
                <a:lnTo>
                  <a:pt x="1660525" y="1724025"/>
                </a:lnTo>
                <a:lnTo>
                  <a:pt x="1647825" y="1717675"/>
                </a:lnTo>
                <a:lnTo>
                  <a:pt x="1631950" y="1698625"/>
                </a:lnTo>
                <a:lnTo>
                  <a:pt x="1619250" y="1679575"/>
                </a:lnTo>
                <a:lnTo>
                  <a:pt x="1612900" y="1660525"/>
                </a:lnTo>
                <a:lnTo>
                  <a:pt x="1609725" y="1641475"/>
                </a:lnTo>
                <a:lnTo>
                  <a:pt x="1609725" y="1616075"/>
                </a:lnTo>
                <a:lnTo>
                  <a:pt x="1612900" y="1609725"/>
                </a:lnTo>
                <a:lnTo>
                  <a:pt x="1609725" y="1609725"/>
                </a:lnTo>
                <a:lnTo>
                  <a:pt x="1600200" y="1619250"/>
                </a:lnTo>
                <a:lnTo>
                  <a:pt x="1555750" y="1663700"/>
                </a:lnTo>
                <a:lnTo>
                  <a:pt x="1530350" y="1689100"/>
                </a:lnTo>
                <a:lnTo>
                  <a:pt x="1498600" y="1714500"/>
                </a:lnTo>
                <a:lnTo>
                  <a:pt x="1460500" y="1739900"/>
                </a:lnTo>
                <a:lnTo>
                  <a:pt x="1419225" y="1765300"/>
                </a:lnTo>
                <a:lnTo>
                  <a:pt x="1368425" y="1790700"/>
                </a:lnTo>
                <a:lnTo>
                  <a:pt x="1311275" y="1812925"/>
                </a:lnTo>
                <a:lnTo>
                  <a:pt x="1270000" y="1825625"/>
                </a:lnTo>
                <a:lnTo>
                  <a:pt x="1174750" y="1863725"/>
                </a:lnTo>
                <a:lnTo>
                  <a:pt x="1117600" y="1885950"/>
                </a:lnTo>
                <a:lnTo>
                  <a:pt x="1057275" y="1914525"/>
                </a:lnTo>
                <a:lnTo>
                  <a:pt x="1003300" y="1943100"/>
                </a:lnTo>
                <a:lnTo>
                  <a:pt x="958850" y="1971675"/>
                </a:lnTo>
                <a:lnTo>
                  <a:pt x="955675" y="1965325"/>
                </a:lnTo>
                <a:lnTo>
                  <a:pt x="955675" y="1952625"/>
                </a:lnTo>
                <a:lnTo>
                  <a:pt x="955675" y="1943100"/>
                </a:lnTo>
                <a:lnTo>
                  <a:pt x="958850" y="1933575"/>
                </a:lnTo>
                <a:lnTo>
                  <a:pt x="965200" y="1924050"/>
                </a:lnTo>
                <a:lnTo>
                  <a:pt x="974725" y="1917700"/>
                </a:lnTo>
                <a:lnTo>
                  <a:pt x="974725" y="1914525"/>
                </a:lnTo>
                <a:lnTo>
                  <a:pt x="977900" y="1911350"/>
                </a:lnTo>
                <a:lnTo>
                  <a:pt x="974725" y="1905000"/>
                </a:lnTo>
                <a:lnTo>
                  <a:pt x="968375" y="1901825"/>
                </a:lnTo>
                <a:lnTo>
                  <a:pt x="958850" y="1901825"/>
                </a:lnTo>
                <a:lnTo>
                  <a:pt x="952500" y="1905000"/>
                </a:lnTo>
                <a:lnTo>
                  <a:pt x="946150" y="1905000"/>
                </a:lnTo>
                <a:lnTo>
                  <a:pt x="942975" y="1898650"/>
                </a:lnTo>
                <a:lnTo>
                  <a:pt x="942975" y="1889125"/>
                </a:lnTo>
                <a:lnTo>
                  <a:pt x="949325" y="1879600"/>
                </a:lnTo>
                <a:lnTo>
                  <a:pt x="955675" y="1870075"/>
                </a:lnTo>
                <a:lnTo>
                  <a:pt x="968375" y="1860550"/>
                </a:lnTo>
                <a:lnTo>
                  <a:pt x="981075" y="1857375"/>
                </a:lnTo>
                <a:lnTo>
                  <a:pt x="1006475" y="1847850"/>
                </a:lnTo>
                <a:lnTo>
                  <a:pt x="1031875" y="1844675"/>
                </a:lnTo>
                <a:lnTo>
                  <a:pt x="1038225" y="1844675"/>
                </a:lnTo>
                <a:lnTo>
                  <a:pt x="1041400" y="1841500"/>
                </a:lnTo>
                <a:lnTo>
                  <a:pt x="1038225" y="1838325"/>
                </a:lnTo>
                <a:lnTo>
                  <a:pt x="1028700" y="1835150"/>
                </a:lnTo>
                <a:lnTo>
                  <a:pt x="1016000" y="1831975"/>
                </a:lnTo>
                <a:lnTo>
                  <a:pt x="1003300" y="1822450"/>
                </a:lnTo>
                <a:lnTo>
                  <a:pt x="993775" y="1812925"/>
                </a:lnTo>
                <a:lnTo>
                  <a:pt x="987425" y="1806575"/>
                </a:lnTo>
                <a:lnTo>
                  <a:pt x="987425" y="1800225"/>
                </a:lnTo>
                <a:lnTo>
                  <a:pt x="987425" y="1793875"/>
                </a:lnTo>
                <a:lnTo>
                  <a:pt x="1000125" y="1778000"/>
                </a:lnTo>
                <a:lnTo>
                  <a:pt x="1016000" y="1771650"/>
                </a:lnTo>
                <a:lnTo>
                  <a:pt x="1031875" y="1765300"/>
                </a:lnTo>
                <a:lnTo>
                  <a:pt x="1063625" y="1758950"/>
                </a:lnTo>
                <a:lnTo>
                  <a:pt x="1089025" y="1758950"/>
                </a:lnTo>
                <a:lnTo>
                  <a:pt x="1098550" y="1758950"/>
                </a:lnTo>
                <a:lnTo>
                  <a:pt x="1101725" y="1755775"/>
                </a:lnTo>
                <a:lnTo>
                  <a:pt x="1101725" y="1749425"/>
                </a:lnTo>
                <a:lnTo>
                  <a:pt x="1104900" y="1743075"/>
                </a:lnTo>
                <a:lnTo>
                  <a:pt x="1111250" y="1736725"/>
                </a:lnTo>
                <a:lnTo>
                  <a:pt x="1123950" y="1730375"/>
                </a:lnTo>
                <a:lnTo>
                  <a:pt x="1158875" y="1730375"/>
                </a:lnTo>
                <a:lnTo>
                  <a:pt x="1177925" y="1733550"/>
                </a:lnTo>
                <a:lnTo>
                  <a:pt x="1203325" y="1739900"/>
                </a:lnTo>
                <a:lnTo>
                  <a:pt x="1228725" y="1746250"/>
                </a:lnTo>
                <a:lnTo>
                  <a:pt x="1257300" y="1749425"/>
                </a:lnTo>
                <a:lnTo>
                  <a:pt x="1279525" y="1749425"/>
                </a:lnTo>
                <a:lnTo>
                  <a:pt x="1295400" y="1749425"/>
                </a:lnTo>
                <a:lnTo>
                  <a:pt x="1298575" y="1746250"/>
                </a:lnTo>
                <a:lnTo>
                  <a:pt x="1301750" y="1743075"/>
                </a:lnTo>
                <a:lnTo>
                  <a:pt x="1298575" y="1739900"/>
                </a:lnTo>
                <a:lnTo>
                  <a:pt x="1292225" y="1739900"/>
                </a:lnTo>
                <a:lnTo>
                  <a:pt x="1285875" y="1736725"/>
                </a:lnTo>
                <a:lnTo>
                  <a:pt x="1279525" y="1730375"/>
                </a:lnTo>
                <a:lnTo>
                  <a:pt x="1273175" y="1720850"/>
                </a:lnTo>
                <a:lnTo>
                  <a:pt x="1273175" y="1713140"/>
                </a:lnTo>
                <a:lnTo>
                  <a:pt x="1266825" y="1714500"/>
                </a:lnTo>
                <a:lnTo>
                  <a:pt x="1206500" y="1720850"/>
                </a:lnTo>
                <a:lnTo>
                  <a:pt x="1143000" y="1720850"/>
                </a:lnTo>
                <a:lnTo>
                  <a:pt x="1076325" y="1720850"/>
                </a:lnTo>
                <a:lnTo>
                  <a:pt x="1006475" y="1714500"/>
                </a:lnTo>
                <a:lnTo>
                  <a:pt x="873125" y="1698625"/>
                </a:lnTo>
                <a:lnTo>
                  <a:pt x="758825" y="1682750"/>
                </a:lnTo>
                <a:lnTo>
                  <a:pt x="727075" y="1679575"/>
                </a:lnTo>
                <a:lnTo>
                  <a:pt x="704850" y="1679575"/>
                </a:lnTo>
                <a:lnTo>
                  <a:pt x="685800" y="1679575"/>
                </a:lnTo>
                <a:lnTo>
                  <a:pt x="673100" y="1689100"/>
                </a:lnTo>
                <a:lnTo>
                  <a:pt x="660400" y="1692275"/>
                </a:lnTo>
                <a:lnTo>
                  <a:pt x="650875" y="1692275"/>
                </a:lnTo>
                <a:lnTo>
                  <a:pt x="635000" y="1685925"/>
                </a:lnTo>
                <a:lnTo>
                  <a:pt x="628650" y="1685925"/>
                </a:lnTo>
                <a:lnTo>
                  <a:pt x="625475" y="1692275"/>
                </a:lnTo>
                <a:lnTo>
                  <a:pt x="622300" y="1701800"/>
                </a:lnTo>
                <a:lnTo>
                  <a:pt x="622300" y="1708150"/>
                </a:lnTo>
                <a:lnTo>
                  <a:pt x="628650" y="1724025"/>
                </a:lnTo>
                <a:lnTo>
                  <a:pt x="625475" y="1730375"/>
                </a:lnTo>
                <a:lnTo>
                  <a:pt x="622300" y="1739900"/>
                </a:lnTo>
                <a:lnTo>
                  <a:pt x="622300" y="1746250"/>
                </a:lnTo>
                <a:lnTo>
                  <a:pt x="625475" y="1752600"/>
                </a:lnTo>
                <a:lnTo>
                  <a:pt x="635000" y="1758950"/>
                </a:lnTo>
                <a:lnTo>
                  <a:pt x="644525" y="1765300"/>
                </a:lnTo>
                <a:lnTo>
                  <a:pt x="666750" y="1768475"/>
                </a:lnTo>
                <a:lnTo>
                  <a:pt x="673100" y="1774825"/>
                </a:lnTo>
                <a:lnTo>
                  <a:pt x="682625" y="1781175"/>
                </a:lnTo>
                <a:lnTo>
                  <a:pt x="688975" y="1790700"/>
                </a:lnTo>
                <a:lnTo>
                  <a:pt x="688975" y="1793875"/>
                </a:lnTo>
                <a:lnTo>
                  <a:pt x="685800" y="1797050"/>
                </a:lnTo>
                <a:lnTo>
                  <a:pt x="679450" y="1793875"/>
                </a:lnTo>
                <a:lnTo>
                  <a:pt x="663575" y="1787525"/>
                </a:lnTo>
                <a:lnTo>
                  <a:pt x="638175" y="1781175"/>
                </a:lnTo>
                <a:lnTo>
                  <a:pt x="625475" y="1778000"/>
                </a:lnTo>
                <a:lnTo>
                  <a:pt x="615950" y="1774825"/>
                </a:lnTo>
                <a:lnTo>
                  <a:pt x="606425" y="1768475"/>
                </a:lnTo>
                <a:lnTo>
                  <a:pt x="600075" y="1762125"/>
                </a:lnTo>
                <a:lnTo>
                  <a:pt x="593725" y="1749425"/>
                </a:lnTo>
                <a:lnTo>
                  <a:pt x="590550" y="1733550"/>
                </a:lnTo>
                <a:lnTo>
                  <a:pt x="587375" y="1711325"/>
                </a:lnTo>
                <a:lnTo>
                  <a:pt x="590550" y="1701800"/>
                </a:lnTo>
                <a:lnTo>
                  <a:pt x="593725" y="1689100"/>
                </a:lnTo>
                <a:lnTo>
                  <a:pt x="596900" y="1679575"/>
                </a:lnTo>
                <a:lnTo>
                  <a:pt x="606425" y="1673225"/>
                </a:lnTo>
                <a:lnTo>
                  <a:pt x="622300" y="1657350"/>
                </a:lnTo>
                <a:lnTo>
                  <a:pt x="647700" y="1644650"/>
                </a:lnTo>
                <a:lnTo>
                  <a:pt x="673100" y="1638300"/>
                </a:lnTo>
                <a:lnTo>
                  <a:pt x="698500" y="1635125"/>
                </a:lnTo>
                <a:lnTo>
                  <a:pt x="727075" y="1635125"/>
                </a:lnTo>
                <a:lnTo>
                  <a:pt x="749300" y="1638300"/>
                </a:lnTo>
                <a:lnTo>
                  <a:pt x="800100" y="1654175"/>
                </a:lnTo>
                <a:lnTo>
                  <a:pt x="835025" y="1663700"/>
                </a:lnTo>
                <a:lnTo>
                  <a:pt x="844550" y="1666875"/>
                </a:lnTo>
                <a:lnTo>
                  <a:pt x="847725" y="1663700"/>
                </a:lnTo>
                <a:lnTo>
                  <a:pt x="844550" y="1660525"/>
                </a:lnTo>
                <a:lnTo>
                  <a:pt x="838200" y="1657350"/>
                </a:lnTo>
                <a:lnTo>
                  <a:pt x="793750" y="1638300"/>
                </a:lnTo>
                <a:lnTo>
                  <a:pt x="746125" y="1616075"/>
                </a:lnTo>
                <a:lnTo>
                  <a:pt x="701675" y="1590675"/>
                </a:lnTo>
                <a:lnTo>
                  <a:pt x="663575" y="1565275"/>
                </a:lnTo>
                <a:lnTo>
                  <a:pt x="603250" y="1520825"/>
                </a:lnTo>
                <a:lnTo>
                  <a:pt x="577850" y="1504950"/>
                </a:lnTo>
                <a:lnTo>
                  <a:pt x="555625" y="1492250"/>
                </a:lnTo>
                <a:lnTo>
                  <a:pt x="539750" y="1485900"/>
                </a:lnTo>
                <a:lnTo>
                  <a:pt x="520700" y="1485900"/>
                </a:lnTo>
                <a:lnTo>
                  <a:pt x="501650" y="1492250"/>
                </a:lnTo>
                <a:lnTo>
                  <a:pt x="495300" y="1495425"/>
                </a:lnTo>
                <a:lnTo>
                  <a:pt x="488950" y="1501775"/>
                </a:lnTo>
                <a:lnTo>
                  <a:pt x="476250" y="1514475"/>
                </a:lnTo>
                <a:lnTo>
                  <a:pt x="463550" y="1520825"/>
                </a:lnTo>
                <a:lnTo>
                  <a:pt x="454025" y="1520825"/>
                </a:lnTo>
                <a:lnTo>
                  <a:pt x="447675" y="1514475"/>
                </a:lnTo>
                <a:lnTo>
                  <a:pt x="441325" y="1511300"/>
                </a:lnTo>
                <a:lnTo>
                  <a:pt x="438150" y="1504950"/>
                </a:lnTo>
                <a:lnTo>
                  <a:pt x="438150" y="1501775"/>
                </a:lnTo>
                <a:lnTo>
                  <a:pt x="438150" y="1495425"/>
                </a:lnTo>
                <a:lnTo>
                  <a:pt x="441325" y="1489075"/>
                </a:lnTo>
                <a:lnTo>
                  <a:pt x="434975" y="1489075"/>
                </a:lnTo>
                <a:lnTo>
                  <a:pt x="428625" y="1489075"/>
                </a:lnTo>
                <a:lnTo>
                  <a:pt x="422275" y="1489075"/>
                </a:lnTo>
                <a:lnTo>
                  <a:pt x="419100" y="1485900"/>
                </a:lnTo>
                <a:lnTo>
                  <a:pt x="412750" y="1482725"/>
                </a:lnTo>
                <a:lnTo>
                  <a:pt x="406400" y="1479550"/>
                </a:lnTo>
                <a:lnTo>
                  <a:pt x="393700" y="1482725"/>
                </a:lnTo>
                <a:lnTo>
                  <a:pt x="387350" y="1485900"/>
                </a:lnTo>
                <a:lnTo>
                  <a:pt x="384175" y="1485900"/>
                </a:lnTo>
                <a:lnTo>
                  <a:pt x="384175" y="1479550"/>
                </a:lnTo>
                <a:lnTo>
                  <a:pt x="384175" y="1473200"/>
                </a:lnTo>
                <a:lnTo>
                  <a:pt x="393700" y="1454150"/>
                </a:lnTo>
                <a:lnTo>
                  <a:pt x="400050" y="1444625"/>
                </a:lnTo>
                <a:lnTo>
                  <a:pt x="409575" y="1435100"/>
                </a:lnTo>
                <a:lnTo>
                  <a:pt x="422275" y="1428750"/>
                </a:lnTo>
                <a:lnTo>
                  <a:pt x="434975" y="1422400"/>
                </a:lnTo>
                <a:lnTo>
                  <a:pt x="450850" y="1419225"/>
                </a:lnTo>
                <a:lnTo>
                  <a:pt x="466725" y="1419225"/>
                </a:lnTo>
                <a:lnTo>
                  <a:pt x="476250" y="1416050"/>
                </a:lnTo>
                <a:lnTo>
                  <a:pt x="476250" y="1412875"/>
                </a:lnTo>
                <a:lnTo>
                  <a:pt x="473075" y="1412875"/>
                </a:lnTo>
                <a:lnTo>
                  <a:pt x="450850" y="1397000"/>
                </a:lnTo>
                <a:lnTo>
                  <a:pt x="431800" y="1390650"/>
                </a:lnTo>
                <a:lnTo>
                  <a:pt x="412750" y="1387475"/>
                </a:lnTo>
                <a:lnTo>
                  <a:pt x="403225" y="1387475"/>
                </a:lnTo>
                <a:lnTo>
                  <a:pt x="396875" y="1390650"/>
                </a:lnTo>
                <a:lnTo>
                  <a:pt x="384175" y="1403350"/>
                </a:lnTo>
                <a:lnTo>
                  <a:pt x="374650" y="1422400"/>
                </a:lnTo>
                <a:lnTo>
                  <a:pt x="365125" y="1438275"/>
                </a:lnTo>
                <a:lnTo>
                  <a:pt x="355600" y="1450975"/>
                </a:lnTo>
                <a:lnTo>
                  <a:pt x="339725" y="1460500"/>
                </a:lnTo>
                <a:lnTo>
                  <a:pt x="327025" y="1460500"/>
                </a:lnTo>
                <a:lnTo>
                  <a:pt x="311150" y="1457325"/>
                </a:lnTo>
                <a:lnTo>
                  <a:pt x="301625" y="1450975"/>
                </a:lnTo>
                <a:lnTo>
                  <a:pt x="298450" y="1441450"/>
                </a:lnTo>
                <a:lnTo>
                  <a:pt x="298450" y="1438275"/>
                </a:lnTo>
                <a:lnTo>
                  <a:pt x="301625" y="1431925"/>
                </a:lnTo>
                <a:lnTo>
                  <a:pt x="307975" y="1428750"/>
                </a:lnTo>
                <a:lnTo>
                  <a:pt x="307975" y="1425575"/>
                </a:lnTo>
                <a:lnTo>
                  <a:pt x="304800" y="1425575"/>
                </a:lnTo>
                <a:lnTo>
                  <a:pt x="295275" y="1425575"/>
                </a:lnTo>
                <a:lnTo>
                  <a:pt x="285750" y="1422400"/>
                </a:lnTo>
                <a:lnTo>
                  <a:pt x="279400" y="1419225"/>
                </a:lnTo>
                <a:lnTo>
                  <a:pt x="273050" y="1419225"/>
                </a:lnTo>
                <a:lnTo>
                  <a:pt x="260350" y="1422400"/>
                </a:lnTo>
                <a:lnTo>
                  <a:pt x="254000" y="1425575"/>
                </a:lnTo>
                <a:lnTo>
                  <a:pt x="250825" y="1425575"/>
                </a:lnTo>
                <a:lnTo>
                  <a:pt x="250825" y="1422400"/>
                </a:lnTo>
                <a:lnTo>
                  <a:pt x="250825" y="1416050"/>
                </a:lnTo>
                <a:lnTo>
                  <a:pt x="257175" y="1400175"/>
                </a:lnTo>
                <a:lnTo>
                  <a:pt x="266700" y="1387475"/>
                </a:lnTo>
                <a:lnTo>
                  <a:pt x="279400" y="1374775"/>
                </a:lnTo>
                <a:lnTo>
                  <a:pt x="292100" y="1365250"/>
                </a:lnTo>
                <a:lnTo>
                  <a:pt x="298450" y="1362075"/>
                </a:lnTo>
                <a:lnTo>
                  <a:pt x="298450" y="1358900"/>
                </a:lnTo>
                <a:lnTo>
                  <a:pt x="292100" y="1358900"/>
                </a:lnTo>
                <a:lnTo>
                  <a:pt x="276225" y="1362075"/>
                </a:lnTo>
                <a:lnTo>
                  <a:pt x="263525" y="1365250"/>
                </a:lnTo>
                <a:lnTo>
                  <a:pt x="247650" y="1374775"/>
                </a:lnTo>
                <a:lnTo>
                  <a:pt x="234950" y="1387475"/>
                </a:lnTo>
                <a:lnTo>
                  <a:pt x="228600" y="1397000"/>
                </a:lnTo>
                <a:lnTo>
                  <a:pt x="225425" y="1406525"/>
                </a:lnTo>
                <a:lnTo>
                  <a:pt x="228600" y="1412875"/>
                </a:lnTo>
                <a:lnTo>
                  <a:pt x="231775" y="1422400"/>
                </a:lnTo>
                <a:lnTo>
                  <a:pt x="238125" y="1431925"/>
                </a:lnTo>
                <a:lnTo>
                  <a:pt x="238125" y="1441450"/>
                </a:lnTo>
                <a:lnTo>
                  <a:pt x="234950" y="1450975"/>
                </a:lnTo>
                <a:lnTo>
                  <a:pt x="231775" y="1457325"/>
                </a:lnTo>
                <a:lnTo>
                  <a:pt x="228600" y="1463675"/>
                </a:lnTo>
                <a:lnTo>
                  <a:pt x="228600" y="1470025"/>
                </a:lnTo>
                <a:lnTo>
                  <a:pt x="241300" y="1482725"/>
                </a:lnTo>
                <a:lnTo>
                  <a:pt x="247650" y="1489075"/>
                </a:lnTo>
                <a:lnTo>
                  <a:pt x="247650" y="1495425"/>
                </a:lnTo>
                <a:lnTo>
                  <a:pt x="244475" y="1498600"/>
                </a:lnTo>
                <a:lnTo>
                  <a:pt x="234950" y="1498600"/>
                </a:lnTo>
                <a:lnTo>
                  <a:pt x="219075" y="1489075"/>
                </a:lnTo>
                <a:lnTo>
                  <a:pt x="206375" y="1476375"/>
                </a:lnTo>
                <a:lnTo>
                  <a:pt x="196850" y="1457325"/>
                </a:lnTo>
                <a:lnTo>
                  <a:pt x="193675" y="1447800"/>
                </a:lnTo>
                <a:lnTo>
                  <a:pt x="190500" y="1438275"/>
                </a:lnTo>
                <a:lnTo>
                  <a:pt x="193675" y="1422400"/>
                </a:lnTo>
                <a:lnTo>
                  <a:pt x="196850" y="1409700"/>
                </a:lnTo>
                <a:lnTo>
                  <a:pt x="203200" y="1400175"/>
                </a:lnTo>
                <a:lnTo>
                  <a:pt x="209550" y="1387475"/>
                </a:lnTo>
                <a:lnTo>
                  <a:pt x="219075" y="1377950"/>
                </a:lnTo>
                <a:lnTo>
                  <a:pt x="228600" y="1371600"/>
                </a:lnTo>
                <a:lnTo>
                  <a:pt x="254000" y="1358900"/>
                </a:lnTo>
                <a:lnTo>
                  <a:pt x="285750" y="1349375"/>
                </a:lnTo>
                <a:lnTo>
                  <a:pt x="317500" y="1343025"/>
                </a:lnTo>
                <a:lnTo>
                  <a:pt x="349250" y="1346200"/>
                </a:lnTo>
                <a:lnTo>
                  <a:pt x="381000" y="1349375"/>
                </a:lnTo>
                <a:lnTo>
                  <a:pt x="412750" y="1362075"/>
                </a:lnTo>
                <a:lnTo>
                  <a:pt x="444500" y="1377950"/>
                </a:lnTo>
                <a:lnTo>
                  <a:pt x="479425" y="1403350"/>
                </a:lnTo>
                <a:lnTo>
                  <a:pt x="514350" y="1428750"/>
                </a:lnTo>
                <a:lnTo>
                  <a:pt x="590550" y="1489075"/>
                </a:lnTo>
                <a:lnTo>
                  <a:pt x="628650" y="1520825"/>
                </a:lnTo>
                <a:lnTo>
                  <a:pt x="673100" y="1549400"/>
                </a:lnTo>
                <a:lnTo>
                  <a:pt x="717550" y="1581150"/>
                </a:lnTo>
                <a:lnTo>
                  <a:pt x="762000" y="1606550"/>
                </a:lnTo>
                <a:lnTo>
                  <a:pt x="806450" y="1628775"/>
                </a:lnTo>
                <a:lnTo>
                  <a:pt x="854075" y="1647825"/>
                </a:lnTo>
                <a:lnTo>
                  <a:pt x="904875" y="1663700"/>
                </a:lnTo>
                <a:lnTo>
                  <a:pt x="958850" y="1676400"/>
                </a:lnTo>
                <a:lnTo>
                  <a:pt x="1025525" y="1692275"/>
                </a:lnTo>
                <a:lnTo>
                  <a:pt x="1098550" y="1701800"/>
                </a:lnTo>
                <a:lnTo>
                  <a:pt x="1111250" y="1701800"/>
                </a:lnTo>
                <a:lnTo>
                  <a:pt x="1114425" y="1701800"/>
                </a:lnTo>
                <a:lnTo>
                  <a:pt x="1111250" y="1698625"/>
                </a:lnTo>
                <a:lnTo>
                  <a:pt x="1101725" y="1695450"/>
                </a:lnTo>
                <a:lnTo>
                  <a:pt x="1041400" y="1682750"/>
                </a:lnTo>
                <a:lnTo>
                  <a:pt x="984250" y="1666875"/>
                </a:lnTo>
                <a:lnTo>
                  <a:pt x="930275" y="1647825"/>
                </a:lnTo>
                <a:lnTo>
                  <a:pt x="876300" y="1625600"/>
                </a:lnTo>
                <a:lnTo>
                  <a:pt x="825500" y="1597025"/>
                </a:lnTo>
                <a:lnTo>
                  <a:pt x="774700" y="1562100"/>
                </a:lnTo>
                <a:lnTo>
                  <a:pt x="720725" y="1520825"/>
                </a:lnTo>
                <a:lnTo>
                  <a:pt x="663575" y="1470025"/>
                </a:lnTo>
                <a:lnTo>
                  <a:pt x="625475" y="1431925"/>
                </a:lnTo>
                <a:lnTo>
                  <a:pt x="600075" y="1403350"/>
                </a:lnTo>
                <a:lnTo>
                  <a:pt x="587375" y="1374775"/>
                </a:lnTo>
                <a:lnTo>
                  <a:pt x="581025" y="1349375"/>
                </a:lnTo>
                <a:lnTo>
                  <a:pt x="577850" y="1327150"/>
                </a:lnTo>
                <a:lnTo>
                  <a:pt x="577850" y="1304925"/>
                </a:lnTo>
                <a:lnTo>
                  <a:pt x="581025" y="1276350"/>
                </a:lnTo>
                <a:lnTo>
                  <a:pt x="587375" y="1263650"/>
                </a:lnTo>
                <a:lnTo>
                  <a:pt x="590550" y="1263650"/>
                </a:lnTo>
                <a:lnTo>
                  <a:pt x="596900" y="1266825"/>
                </a:lnTo>
                <a:lnTo>
                  <a:pt x="600075" y="1270000"/>
                </a:lnTo>
                <a:lnTo>
                  <a:pt x="603250" y="1266825"/>
                </a:lnTo>
                <a:lnTo>
                  <a:pt x="606425" y="1263650"/>
                </a:lnTo>
                <a:lnTo>
                  <a:pt x="606425" y="1257300"/>
                </a:lnTo>
                <a:lnTo>
                  <a:pt x="612775" y="1238250"/>
                </a:lnTo>
                <a:lnTo>
                  <a:pt x="619125" y="1225550"/>
                </a:lnTo>
                <a:lnTo>
                  <a:pt x="625475" y="1216025"/>
                </a:lnTo>
                <a:lnTo>
                  <a:pt x="631825" y="1209675"/>
                </a:lnTo>
                <a:lnTo>
                  <a:pt x="638175" y="1209675"/>
                </a:lnTo>
                <a:lnTo>
                  <a:pt x="644525" y="1216025"/>
                </a:lnTo>
                <a:lnTo>
                  <a:pt x="644525" y="1222375"/>
                </a:lnTo>
                <a:lnTo>
                  <a:pt x="644525" y="1235075"/>
                </a:lnTo>
                <a:lnTo>
                  <a:pt x="644525" y="1247775"/>
                </a:lnTo>
                <a:lnTo>
                  <a:pt x="654050" y="1270000"/>
                </a:lnTo>
                <a:lnTo>
                  <a:pt x="657225" y="1276350"/>
                </a:lnTo>
                <a:lnTo>
                  <a:pt x="660400" y="1282700"/>
                </a:lnTo>
                <a:lnTo>
                  <a:pt x="666750" y="1285875"/>
                </a:lnTo>
                <a:lnTo>
                  <a:pt x="673100" y="1285875"/>
                </a:lnTo>
                <a:lnTo>
                  <a:pt x="682625" y="1285875"/>
                </a:lnTo>
                <a:lnTo>
                  <a:pt x="688975" y="1289050"/>
                </a:lnTo>
                <a:lnTo>
                  <a:pt x="698500" y="1298575"/>
                </a:lnTo>
                <a:lnTo>
                  <a:pt x="701675" y="1308100"/>
                </a:lnTo>
                <a:lnTo>
                  <a:pt x="704850" y="1320800"/>
                </a:lnTo>
                <a:lnTo>
                  <a:pt x="708025" y="1339850"/>
                </a:lnTo>
                <a:lnTo>
                  <a:pt x="708025" y="1362075"/>
                </a:lnTo>
                <a:lnTo>
                  <a:pt x="708025" y="1387475"/>
                </a:lnTo>
                <a:lnTo>
                  <a:pt x="708025" y="1406525"/>
                </a:lnTo>
                <a:lnTo>
                  <a:pt x="711200" y="1428750"/>
                </a:lnTo>
                <a:lnTo>
                  <a:pt x="714375" y="1447800"/>
                </a:lnTo>
                <a:lnTo>
                  <a:pt x="723900" y="1463675"/>
                </a:lnTo>
                <a:lnTo>
                  <a:pt x="739775" y="1492250"/>
                </a:lnTo>
                <a:lnTo>
                  <a:pt x="752475" y="1511300"/>
                </a:lnTo>
                <a:lnTo>
                  <a:pt x="762000" y="1517650"/>
                </a:lnTo>
                <a:lnTo>
                  <a:pt x="768350" y="1514475"/>
                </a:lnTo>
                <a:lnTo>
                  <a:pt x="768350" y="1511300"/>
                </a:lnTo>
                <a:lnTo>
                  <a:pt x="765175" y="1501775"/>
                </a:lnTo>
                <a:lnTo>
                  <a:pt x="762000" y="1492250"/>
                </a:lnTo>
                <a:lnTo>
                  <a:pt x="762000" y="1482725"/>
                </a:lnTo>
                <a:lnTo>
                  <a:pt x="762000" y="1454150"/>
                </a:lnTo>
                <a:lnTo>
                  <a:pt x="762000" y="1450975"/>
                </a:lnTo>
                <a:lnTo>
                  <a:pt x="765175" y="1447800"/>
                </a:lnTo>
                <a:lnTo>
                  <a:pt x="771525" y="1447800"/>
                </a:lnTo>
                <a:lnTo>
                  <a:pt x="781050" y="1454150"/>
                </a:lnTo>
                <a:lnTo>
                  <a:pt x="790575" y="1460500"/>
                </a:lnTo>
                <a:lnTo>
                  <a:pt x="800100" y="1466850"/>
                </a:lnTo>
                <a:lnTo>
                  <a:pt x="803275" y="1463675"/>
                </a:lnTo>
                <a:lnTo>
                  <a:pt x="800100" y="1457325"/>
                </a:lnTo>
                <a:lnTo>
                  <a:pt x="800100" y="1454679"/>
                </a:lnTo>
                <a:lnTo>
                  <a:pt x="793750" y="1447800"/>
                </a:lnTo>
                <a:lnTo>
                  <a:pt x="796925" y="1419225"/>
                </a:lnTo>
                <a:lnTo>
                  <a:pt x="801600" y="1424750"/>
                </a:lnTo>
                <a:lnTo>
                  <a:pt x="809625" y="1403350"/>
                </a:lnTo>
                <a:lnTo>
                  <a:pt x="815975" y="1397000"/>
                </a:lnTo>
                <a:lnTo>
                  <a:pt x="822325" y="1397000"/>
                </a:lnTo>
                <a:lnTo>
                  <a:pt x="828675" y="1400175"/>
                </a:lnTo>
                <a:lnTo>
                  <a:pt x="828675" y="1406525"/>
                </a:lnTo>
                <a:lnTo>
                  <a:pt x="835025" y="1422400"/>
                </a:lnTo>
                <a:lnTo>
                  <a:pt x="838200" y="1428750"/>
                </a:lnTo>
                <a:lnTo>
                  <a:pt x="847725" y="1431925"/>
                </a:lnTo>
                <a:lnTo>
                  <a:pt x="857250" y="1438275"/>
                </a:lnTo>
                <a:lnTo>
                  <a:pt x="866775" y="1447800"/>
                </a:lnTo>
                <a:lnTo>
                  <a:pt x="876300" y="1466850"/>
                </a:lnTo>
                <a:lnTo>
                  <a:pt x="882650" y="1470025"/>
                </a:lnTo>
                <a:lnTo>
                  <a:pt x="885825" y="1466850"/>
                </a:lnTo>
                <a:lnTo>
                  <a:pt x="888453" y="1460281"/>
                </a:lnTo>
                <a:lnTo>
                  <a:pt x="885825" y="1457325"/>
                </a:lnTo>
                <a:lnTo>
                  <a:pt x="860425" y="1428750"/>
                </a:lnTo>
                <a:lnTo>
                  <a:pt x="838200" y="1400175"/>
                </a:lnTo>
                <a:lnTo>
                  <a:pt x="819150" y="1374775"/>
                </a:lnTo>
                <a:lnTo>
                  <a:pt x="806450" y="1352550"/>
                </a:lnTo>
                <a:lnTo>
                  <a:pt x="803275" y="1343025"/>
                </a:lnTo>
                <a:lnTo>
                  <a:pt x="803275" y="1333500"/>
                </a:lnTo>
                <a:lnTo>
                  <a:pt x="809625" y="1327150"/>
                </a:lnTo>
                <a:lnTo>
                  <a:pt x="819150" y="1327150"/>
                </a:lnTo>
                <a:lnTo>
                  <a:pt x="828675" y="1327150"/>
                </a:lnTo>
                <a:lnTo>
                  <a:pt x="828675" y="1323975"/>
                </a:lnTo>
                <a:lnTo>
                  <a:pt x="825500" y="1317625"/>
                </a:lnTo>
                <a:lnTo>
                  <a:pt x="815975" y="1311275"/>
                </a:lnTo>
                <a:lnTo>
                  <a:pt x="803275" y="1304925"/>
                </a:lnTo>
                <a:lnTo>
                  <a:pt x="793750" y="1298575"/>
                </a:lnTo>
                <a:lnTo>
                  <a:pt x="784225" y="1289050"/>
                </a:lnTo>
                <a:lnTo>
                  <a:pt x="777875" y="1276350"/>
                </a:lnTo>
                <a:lnTo>
                  <a:pt x="768350" y="1254125"/>
                </a:lnTo>
                <a:lnTo>
                  <a:pt x="768350" y="1228725"/>
                </a:lnTo>
                <a:lnTo>
                  <a:pt x="771525" y="1219200"/>
                </a:lnTo>
                <a:lnTo>
                  <a:pt x="774700" y="1212850"/>
                </a:lnTo>
                <a:lnTo>
                  <a:pt x="781050" y="1216025"/>
                </a:lnTo>
                <a:lnTo>
                  <a:pt x="787400" y="1219200"/>
                </a:lnTo>
                <a:lnTo>
                  <a:pt x="815975" y="1238250"/>
                </a:lnTo>
                <a:lnTo>
                  <a:pt x="831850" y="1247775"/>
                </a:lnTo>
                <a:lnTo>
                  <a:pt x="841375" y="1257300"/>
                </a:lnTo>
                <a:lnTo>
                  <a:pt x="847725" y="1263650"/>
                </a:lnTo>
                <a:lnTo>
                  <a:pt x="850900" y="1263650"/>
                </a:lnTo>
                <a:lnTo>
                  <a:pt x="854075" y="1260475"/>
                </a:lnTo>
                <a:lnTo>
                  <a:pt x="850900" y="1254125"/>
                </a:lnTo>
                <a:lnTo>
                  <a:pt x="831850" y="1225550"/>
                </a:lnTo>
                <a:lnTo>
                  <a:pt x="819150" y="1209675"/>
                </a:lnTo>
                <a:lnTo>
                  <a:pt x="806450" y="1193800"/>
                </a:lnTo>
                <a:lnTo>
                  <a:pt x="796925" y="1181100"/>
                </a:lnTo>
                <a:lnTo>
                  <a:pt x="787400" y="1168400"/>
                </a:lnTo>
                <a:lnTo>
                  <a:pt x="774700" y="1143000"/>
                </a:lnTo>
                <a:lnTo>
                  <a:pt x="768350" y="1117600"/>
                </a:lnTo>
                <a:lnTo>
                  <a:pt x="771525" y="1095375"/>
                </a:lnTo>
                <a:lnTo>
                  <a:pt x="771525" y="1089025"/>
                </a:lnTo>
                <a:lnTo>
                  <a:pt x="777875" y="1085850"/>
                </a:lnTo>
                <a:lnTo>
                  <a:pt x="781050" y="1085850"/>
                </a:lnTo>
                <a:lnTo>
                  <a:pt x="787400" y="1089025"/>
                </a:lnTo>
                <a:lnTo>
                  <a:pt x="790575" y="1092200"/>
                </a:lnTo>
                <a:lnTo>
                  <a:pt x="790575" y="1089025"/>
                </a:lnTo>
                <a:lnTo>
                  <a:pt x="793750" y="1082675"/>
                </a:lnTo>
                <a:lnTo>
                  <a:pt x="793750" y="1069975"/>
                </a:lnTo>
                <a:lnTo>
                  <a:pt x="796925" y="1057275"/>
                </a:lnTo>
                <a:lnTo>
                  <a:pt x="809625" y="1041400"/>
                </a:lnTo>
                <a:lnTo>
                  <a:pt x="819150" y="1031875"/>
                </a:lnTo>
                <a:lnTo>
                  <a:pt x="828675" y="1025525"/>
                </a:lnTo>
                <a:lnTo>
                  <a:pt x="838200" y="1022350"/>
                </a:lnTo>
                <a:lnTo>
                  <a:pt x="841375" y="1022350"/>
                </a:lnTo>
                <a:lnTo>
                  <a:pt x="844550" y="1025525"/>
                </a:lnTo>
                <a:lnTo>
                  <a:pt x="857250" y="1041400"/>
                </a:lnTo>
                <a:lnTo>
                  <a:pt x="863600" y="1050925"/>
                </a:lnTo>
                <a:lnTo>
                  <a:pt x="863600" y="1060450"/>
                </a:lnTo>
                <a:lnTo>
                  <a:pt x="866775" y="1063625"/>
                </a:lnTo>
                <a:lnTo>
                  <a:pt x="869950" y="1063625"/>
                </a:lnTo>
                <a:lnTo>
                  <a:pt x="869950" y="1060450"/>
                </a:lnTo>
                <a:lnTo>
                  <a:pt x="869950" y="1054100"/>
                </a:lnTo>
                <a:lnTo>
                  <a:pt x="873125" y="1022350"/>
                </a:lnTo>
                <a:lnTo>
                  <a:pt x="876300" y="1006475"/>
                </a:lnTo>
                <a:lnTo>
                  <a:pt x="879475" y="990600"/>
                </a:lnTo>
                <a:lnTo>
                  <a:pt x="885825" y="981075"/>
                </a:lnTo>
                <a:lnTo>
                  <a:pt x="895350" y="968375"/>
                </a:lnTo>
                <a:lnTo>
                  <a:pt x="904875" y="962025"/>
                </a:lnTo>
                <a:lnTo>
                  <a:pt x="917575" y="955675"/>
                </a:lnTo>
                <a:close/>
                <a:moveTo>
                  <a:pt x="1860550" y="889000"/>
                </a:moveTo>
                <a:lnTo>
                  <a:pt x="1876425" y="889000"/>
                </a:lnTo>
                <a:lnTo>
                  <a:pt x="1895475" y="892175"/>
                </a:lnTo>
                <a:lnTo>
                  <a:pt x="1908175" y="901700"/>
                </a:lnTo>
                <a:lnTo>
                  <a:pt x="1920875" y="911225"/>
                </a:lnTo>
                <a:lnTo>
                  <a:pt x="1930400" y="923925"/>
                </a:lnTo>
                <a:lnTo>
                  <a:pt x="1933575" y="936625"/>
                </a:lnTo>
                <a:lnTo>
                  <a:pt x="1936750" y="949325"/>
                </a:lnTo>
                <a:lnTo>
                  <a:pt x="1933575" y="962025"/>
                </a:lnTo>
                <a:lnTo>
                  <a:pt x="1930400" y="971550"/>
                </a:lnTo>
                <a:lnTo>
                  <a:pt x="1933575" y="974725"/>
                </a:lnTo>
                <a:lnTo>
                  <a:pt x="1936750" y="974725"/>
                </a:lnTo>
                <a:lnTo>
                  <a:pt x="1949450" y="974725"/>
                </a:lnTo>
                <a:lnTo>
                  <a:pt x="1955800" y="977900"/>
                </a:lnTo>
                <a:lnTo>
                  <a:pt x="1958975" y="977900"/>
                </a:lnTo>
                <a:lnTo>
                  <a:pt x="1958975" y="981075"/>
                </a:lnTo>
                <a:lnTo>
                  <a:pt x="1955800" y="990600"/>
                </a:lnTo>
                <a:lnTo>
                  <a:pt x="1949450" y="1009650"/>
                </a:lnTo>
                <a:lnTo>
                  <a:pt x="1943100" y="1022350"/>
                </a:lnTo>
                <a:lnTo>
                  <a:pt x="1927225" y="1035050"/>
                </a:lnTo>
                <a:lnTo>
                  <a:pt x="1917700" y="1044575"/>
                </a:lnTo>
                <a:lnTo>
                  <a:pt x="1905000" y="1050925"/>
                </a:lnTo>
                <a:lnTo>
                  <a:pt x="1879600" y="1057275"/>
                </a:lnTo>
                <a:lnTo>
                  <a:pt x="1860550" y="1057275"/>
                </a:lnTo>
                <a:lnTo>
                  <a:pt x="1841500" y="1054100"/>
                </a:lnTo>
                <a:lnTo>
                  <a:pt x="1838325" y="1054100"/>
                </a:lnTo>
                <a:lnTo>
                  <a:pt x="1835150" y="1057275"/>
                </a:lnTo>
                <a:lnTo>
                  <a:pt x="1835150" y="1060450"/>
                </a:lnTo>
                <a:lnTo>
                  <a:pt x="1841500" y="1066800"/>
                </a:lnTo>
                <a:lnTo>
                  <a:pt x="1844675" y="1073150"/>
                </a:lnTo>
                <a:lnTo>
                  <a:pt x="1851025" y="1079500"/>
                </a:lnTo>
                <a:lnTo>
                  <a:pt x="1857375" y="1098550"/>
                </a:lnTo>
                <a:lnTo>
                  <a:pt x="1857375" y="1104900"/>
                </a:lnTo>
                <a:lnTo>
                  <a:pt x="1857375" y="1108075"/>
                </a:lnTo>
                <a:lnTo>
                  <a:pt x="1854200" y="1114425"/>
                </a:lnTo>
                <a:lnTo>
                  <a:pt x="1844675" y="1117600"/>
                </a:lnTo>
                <a:lnTo>
                  <a:pt x="1828800" y="1120775"/>
                </a:lnTo>
                <a:lnTo>
                  <a:pt x="1809750" y="1120775"/>
                </a:lnTo>
                <a:lnTo>
                  <a:pt x="1787525" y="1117600"/>
                </a:lnTo>
                <a:lnTo>
                  <a:pt x="1781175" y="1114425"/>
                </a:lnTo>
                <a:lnTo>
                  <a:pt x="1774825" y="1108075"/>
                </a:lnTo>
                <a:lnTo>
                  <a:pt x="1768475" y="1104900"/>
                </a:lnTo>
                <a:lnTo>
                  <a:pt x="1765300" y="1108075"/>
                </a:lnTo>
                <a:lnTo>
                  <a:pt x="1762125" y="1111250"/>
                </a:lnTo>
                <a:lnTo>
                  <a:pt x="1758950" y="1114425"/>
                </a:lnTo>
                <a:lnTo>
                  <a:pt x="1749425" y="1117600"/>
                </a:lnTo>
                <a:lnTo>
                  <a:pt x="1739900" y="1117600"/>
                </a:lnTo>
                <a:lnTo>
                  <a:pt x="1730375" y="1117600"/>
                </a:lnTo>
                <a:lnTo>
                  <a:pt x="1717675" y="1111250"/>
                </a:lnTo>
                <a:lnTo>
                  <a:pt x="1708150" y="1101725"/>
                </a:lnTo>
                <a:lnTo>
                  <a:pt x="1698625" y="1089025"/>
                </a:lnTo>
                <a:lnTo>
                  <a:pt x="1685925" y="1073150"/>
                </a:lnTo>
                <a:lnTo>
                  <a:pt x="1673225" y="1054100"/>
                </a:lnTo>
                <a:lnTo>
                  <a:pt x="1654175" y="1035050"/>
                </a:lnTo>
                <a:lnTo>
                  <a:pt x="1635125" y="1016000"/>
                </a:lnTo>
                <a:lnTo>
                  <a:pt x="1612900" y="1003300"/>
                </a:lnTo>
                <a:lnTo>
                  <a:pt x="1603375" y="1000125"/>
                </a:lnTo>
                <a:lnTo>
                  <a:pt x="1609725" y="1006475"/>
                </a:lnTo>
                <a:lnTo>
                  <a:pt x="1625600" y="1016000"/>
                </a:lnTo>
                <a:lnTo>
                  <a:pt x="1638300" y="1031875"/>
                </a:lnTo>
                <a:lnTo>
                  <a:pt x="1670050" y="1066800"/>
                </a:lnTo>
                <a:lnTo>
                  <a:pt x="1698625" y="1101725"/>
                </a:lnTo>
                <a:lnTo>
                  <a:pt x="1720850" y="1136650"/>
                </a:lnTo>
                <a:lnTo>
                  <a:pt x="1755775" y="1196975"/>
                </a:lnTo>
                <a:lnTo>
                  <a:pt x="1774825" y="1228725"/>
                </a:lnTo>
                <a:lnTo>
                  <a:pt x="1800225" y="1257300"/>
                </a:lnTo>
                <a:lnTo>
                  <a:pt x="1803400" y="1260475"/>
                </a:lnTo>
                <a:lnTo>
                  <a:pt x="1803400" y="1250950"/>
                </a:lnTo>
                <a:lnTo>
                  <a:pt x="1803400" y="1238250"/>
                </a:lnTo>
                <a:lnTo>
                  <a:pt x="1806575" y="1225550"/>
                </a:lnTo>
                <a:lnTo>
                  <a:pt x="1812925" y="1216025"/>
                </a:lnTo>
                <a:lnTo>
                  <a:pt x="1819275" y="1209675"/>
                </a:lnTo>
                <a:lnTo>
                  <a:pt x="1828800" y="1209675"/>
                </a:lnTo>
                <a:lnTo>
                  <a:pt x="1854200" y="1209675"/>
                </a:lnTo>
                <a:lnTo>
                  <a:pt x="1876425" y="1216025"/>
                </a:lnTo>
                <a:lnTo>
                  <a:pt x="1892300" y="1225550"/>
                </a:lnTo>
                <a:lnTo>
                  <a:pt x="1901825" y="1231900"/>
                </a:lnTo>
                <a:lnTo>
                  <a:pt x="1908175" y="1238250"/>
                </a:lnTo>
                <a:lnTo>
                  <a:pt x="1908175" y="1241425"/>
                </a:lnTo>
                <a:lnTo>
                  <a:pt x="1908175" y="1247775"/>
                </a:lnTo>
                <a:lnTo>
                  <a:pt x="1901825" y="1250950"/>
                </a:lnTo>
                <a:lnTo>
                  <a:pt x="1898650" y="1254125"/>
                </a:lnTo>
                <a:lnTo>
                  <a:pt x="1901825" y="1260475"/>
                </a:lnTo>
                <a:lnTo>
                  <a:pt x="1917700" y="1279525"/>
                </a:lnTo>
                <a:lnTo>
                  <a:pt x="1927225" y="1298575"/>
                </a:lnTo>
                <a:lnTo>
                  <a:pt x="1930400" y="1304925"/>
                </a:lnTo>
                <a:lnTo>
                  <a:pt x="1927225" y="1308100"/>
                </a:lnTo>
                <a:lnTo>
                  <a:pt x="1924050" y="1311275"/>
                </a:lnTo>
                <a:lnTo>
                  <a:pt x="1920875" y="1314450"/>
                </a:lnTo>
                <a:lnTo>
                  <a:pt x="1917700" y="1314450"/>
                </a:lnTo>
                <a:lnTo>
                  <a:pt x="1917700" y="1317625"/>
                </a:lnTo>
                <a:lnTo>
                  <a:pt x="1920875" y="1327150"/>
                </a:lnTo>
                <a:lnTo>
                  <a:pt x="1927225" y="1336675"/>
                </a:lnTo>
                <a:lnTo>
                  <a:pt x="1930400" y="1349375"/>
                </a:lnTo>
                <a:lnTo>
                  <a:pt x="1936750" y="1358900"/>
                </a:lnTo>
                <a:lnTo>
                  <a:pt x="1943100" y="1368425"/>
                </a:lnTo>
                <a:lnTo>
                  <a:pt x="1955800" y="1371600"/>
                </a:lnTo>
                <a:lnTo>
                  <a:pt x="1962150" y="1371600"/>
                </a:lnTo>
                <a:lnTo>
                  <a:pt x="1968500" y="1368425"/>
                </a:lnTo>
                <a:lnTo>
                  <a:pt x="1974850" y="1358900"/>
                </a:lnTo>
                <a:lnTo>
                  <a:pt x="1978025" y="1352550"/>
                </a:lnTo>
                <a:lnTo>
                  <a:pt x="1974850" y="1343025"/>
                </a:lnTo>
                <a:lnTo>
                  <a:pt x="1968500" y="1336675"/>
                </a:lnTo>
                <a:lnTo>
                  <a:pt x="1962150" y="1330325"/>
                </a:lnTo>
                <a:lnTo>
                  <a:pt x="1962150" y="1320800"/>
                </a:lnTo>
                <a:lnTo>
                  <a:pt x="1962150" y="1314450"/>
                </a:lnTo>
                <a:lnTo>
                  <a:pt x="1968500" y="1308100"/>
                </a:lnTo>
                <a:lnTo>
                  <a:pt x="1978025" y="1308100"/>
                </a:lnTo>
                <a:lnTo>
                  <a:pt x="1987550" y="1314450"/>
                </a:lnTo>
                <a:lnTo>
                  <a:pt x="1997075" y="1327150"/>
                </a:lnTo>
                <a:lnTo>
                  <a:pt x="2003425" y="1343025"/>
                </a:lnTo>
                <a:lnTo>
                  <a:pt x="2003425" y="1352550"/>
                </a:lnTo>
                <a:lnTo>
                  <a:pt x="2000250" y="1358900"/>
                </a:lnTo>
                <a:lnTo>
                  <a:pt x="1987550" y="1374775"/>
                </a:lnTo>
                <a:lnTo>
                  <a:pt x="1971675" y="1384300"/>
                </a:lnTo>
                <a:lnTo>
                  <a:pt x="1955800" y="1387475"/>
                </a:lnTo>
                <a:lnTo>
                  <a:pt x="1939925" y="1384300"/>
                </a:lnTo>
                <a:lnTo>
                  <a:pt x="1924050" y="1381125"/>
                </a:lnTo>
                <a:lnTo>
                  <a:pt x="1905000" y="1374775"/>
                </a:lnTo>
                <a:lnTo>
                  <a:pt x="1889125" y="1368425"/>
                </a:lnTo>
                <a:lnTo>
                  <a:pt x="1870075" y="1355725"/>
                </a:lnTo>
                <a:lnTo>
                  <a:pt x="1851025" y="1343025"/>
                </a:lnTo>
                <a:lnTo>
                  <a:pt x="1831975" y="1323975"/>
                </a:lnTo>
                <a:lnTo>
                  <a:pt x="1812925" y="1301750"/>
                </a:lnTo>
                <a:lnTo>
                  <a:pt x="1768475" y="1247775"/>
                </a:lnTo>
                <a:lnTo>
                  <a:pt x="1758950" y="1231900"/>
                </a:lnTo>
                <a:lnTo>
                  <a:pt x="1749425" y="1225550"/>
                </a:lnTo>
                <a:lnTo>
                  <a:pt x="1743075" y="1225550"/>
                </a:lnTo>
                <a:lnTo>
                  <a:pt x="1739900" y="1228725"/>
                </a:lnTo>
                <a:lnTo>
                  <a:pt x="1739900" y="1238250"/>
                </a:lnTo>
                <a:lnTo>
                  <a:pt x="1739900" y="1247775"/>
                </a:lnTo>
                <a:lnTo>
                  <a:pt x="1743075" y="1263650"/>
                </a:lnTo>
                <a:lnTo>
                  <a:pt x="1746250" y="1282700"/>
                </a:lnTo>
                <a:lnTo>
                  <a:pt x="1743075" y="1327150"/>
                </a:lnTo>
                <a:lnTo>
                  <a:pt x="1739900" y="1365250"/>
                </a:lnTo>
                <a:lnTo>
                  <a:pt x="1733550" y="1387475"/>
                </a:lnTo>
                <a:lnTo>
                  <a:pt x="1730375" y="1397000"/>
                </a:lnTo>
                <a:lnTo>
                  <a:pt x="1733550" y="1400175"/>
                </a:lnTo>
                <a:lnTo>
                  <a:pt x="1739900" y="1403350"/>
                </a:lnTo>
                <a:lnTo>
                  <a:pt x="1749425" y="1403350"/>
                </a:lnTo>
                <a:lnTo>
                  <a:pt x="1758950" y="1409700"/>
                </a:lnTo>
                <a:lnTo>
                  <a:pt x="1765300" y="1416050"/>
                </a:lnTo>
                <a:lnTo>
                  <a:pt x="1768475" y="1428750"/>
                </a:lnTo>
                <a:lnTo>
                  <a:pt x="1765300" y="1438275"/>
                </a:lnTo>
                <a:lnTo>
                  <a:pt x="1762125" y="1447800"/>
                </a:lnTo>
                <a:lnTo>
                  <a:pt x="1755775" y="1457325"/>
                </a:lnTo>
                <a:lnTo>
                  <a:pt x="1746250" y="1466850"/>
                </a:lnTo>
                <a:lnTo>
                  <a:pt x="1736725" y="1476375"/>
                </a:lnTo>
                <a:lnTo>
                  <a:pt x="1733550" y="1485900"/>
                </a:lnTo>
                <a:lnTo>
                  <a:pt x="1730375" y="1492250"/>
                </a:lnTo>
                <a:lnTo>
                  <a:pt x="1733550" y="1498600"/>
                </a:lnTo>
                <a:lnTo>
                  <a:pt x="1739900" y="1501775"/>
                </a:lnTo>
                <a:lnTo>
                  <a:pt x="1746250" y="1501775"/>
                </a:lnTo>
                <a:lnTo>
                  <a:pt x="1758950" y="1498600"/>
                </a:lnTo>
                <a:lnTo>
                  <a:pt x="1765300" y="1498600"/>
                </a:lnTo>
                <a:lnTo>
                  <a:pt x="1768475" y="1501775"/>
                </a:lnTo>
                <a:lnTo>
                  <a:pt x="1768475" y="1508125"/>
                </a:lnTo>
                <a:lnTo>
                  <a:pt x="1762125" y="1514475"/>
                </a:lnTo>
                <a:lnTo>
                  <a:pt x="1749425" y="1524000"/>
                </a:lnTo>
                <a:lnTo>
                  <a:pt x="1733550" y="1527175"/>
                </a:lnTo>
                <a:lnTo>
                  <a:pt x="1717675" y="1520825"/>
                </a:lnTo>
                <a:lnTo>
                  <a:pt x="1711325" y="1517650"/>
                </a:lnTo>
                <a:lnTo>
                  <a:pt x="1708150" y="1511300"/>
                </a:lnTo>
                <a:lnTo>
                  <a:pt x="1701800" y="1489075"/>
                </a:lnTo>
                <a:lnTo>
                  <a:pt x="1695450" y="1476375"/>
                </a:lnTo>
                <a:lnTo>
                  <a:pt x="1689100" y="1470025"/>
                </a:lnTo>
                <a:lnTo>
                  <a:pt x="1682750" y="1466850"/>
                </a:lnTo>
                <a:lnTo>
                  <a:pt x="1670050" y="1463675"/>
                </a:lnTo>
                <a:lnTo>
                  <a:pt x="1657350" y="1460500"/>
                </a:lnTo>
                <a:lnTo>
                  <a:pt x="1641475" y="1463675"/>
                </a:lnTo>
                <a:lnTo>
                  <a:pt x="1625600" y="1466850"/>
                </a:lnTo>
                <a:lnTo>
                  <a:pt x="1609725" y="1470025"/>
                </a:lnTo>
                <a:lnTo>
                  <a:pt x="1597025" y="1466850"/>
                </a:lnTo>
                <a:lnTo>
                  <a:pt x="1587500" y="1460500"/>
                </a:lnTo>
                <a:lnTo>
                  <a:pt x="1581150" y="1447800"/>
                </a:lnTo>
                <a:lnTo>
                  <a:pt x="1577975" y="1441450"/>
                </a:lnTo>
                <a:lnTo>
                  <a:pt x="1581150" y="1435100"/>
                </a:lnTo>
                <a:lnTo>
                  <a:pt x="1584325" y="1422400"/>
                </a:lnTo>
                <a:lnTo>
                  <a:pt x="1593850" y="1412875"/>
                </a:lnTo>
                <a:lnTo>
                  <a:pt x="1600200" y="1409700"/>
                </a:lnTo>
                <a:lnTo>
                  <a:pt x="1606550" y="1409700"/>
                </a:lnTo>
                <a:lnTo>
                  <a:pt x="1609725" y="1409700"/>
                </a:lnTo>
                <a:lnTo>
                  <a:pt x="1609725" y="1416050"/>
                </a:lnTo>
                <a:lnTo>
                  <a:pt x="1606550" y="1419225"/>
                </a:lnTo>
                <a:lnTo>
                  <a:pt x="1603375" y="1425575"/>
                </a:lnTo>
                <a:lnTo>
                  <a:pt x="1600200" y="1435100"/>
                </a:lnTo>
                <a:lnTo>
                  <a:pt x="1600200" y="1444625"/>
                </a:lnTo>
                <a:lnTo>
                  <a:pt x="1603375" y="1447800"/>
                </a:lnTo>
                <a:lnTo>
                  <a:pt x="1612900" y="1447800"/>
                </a:lnTo>
                <a:lnTo>
                  <a:pt x="1619250" y="1444625"/>
                </a:lnTo>
                <a:lnTo>
                  <a:pt x="1625600" y="1435100"/>
                </a:lnTo>
                <a:lnTo>
                  <a:pt x="1628775" y="1419225"/>
                </a:lnTo>
                <a:lnTo>
                  <a:pt x="1631950" y="1400175"/>
                </a:lnTo>
                <a:lnTo>
                  <a:pt x="1638300" y="1387475"/>
                </a:lnTo>
                <a:lnTo>
                  <a:pt x="1644650" y="1374775"/>
                </a:lnTo>
                <a:lnTo>
                  <a:pt x="1651000" y="1371600"/>
                </a:lnTo>
                <a:lnTo>
                  <a:pt x="1657350" y="1371600"/>
                </a:lnTo>
                <a:lnTo>
                  <a:pt x="1666875" y="1371600"/>
                </a:lnTo>
                <a:lnTo>
                  <a:pt x="1676400" y="1374775"/>
                </a:lnTo>
                <a:lnTo>
                  <a:pt x="1689100" y="1381125"/>
                </a:lnTo>
                <a:lnTo>
                  <a:pt x="1692275" y="1384300"/>
                </a:lnTo>
                <a:lnTo>
                  <a:pt x="1695450" y="1381125"/>
                </a:lnTo>
                <a:lnTo>
                  <a:pt x="1698625" y="1371600"/>
                </a:lnTo>
                <a:lnTo>
                  <a:pt x="1704975" y="1339850"/>
                </a:lnTo>
                <a:lnTo>
                  <a:pt x="1704975" y="1304925"/>
                </a:lnTo>
                <a:lnTo>
                  <a:pt x="1701800" y="1270000"/>
                </a:lnTo>
                <a:lnTo>
                  <a:pt x="1698625" y="1231900"/>
                </a:lnTo>
                <a:lnTo>
                  <a:pt x="1689100" y="1196975"/>
                </a:lnTo>
                <a:lnTo>
                  <a:pt x="1679575" y="1162050"/>
                </a:lnTo>
                <a:lnTo>
                  <a:pt x="1663700" y="1133475"/>
                </a:lnTo>
                <a:lnTo>
                  <a:pt x="1647825" y="1111250"/>
                </a:lnTo>
                <a:lnTo>
                  <a:pt x="1641475" y="1108075"/>
                </a:lnTo>
                <a:lnTo>
                  <a:pt x="1638300" y="1108075"/>
                </a:lnTo>
                <a:lnTo>
                  <a:pt x="1638300" y="1117600"/>
                </a:lnTo>
                <a:lnTo>
                  <a:pt x="1635125" y="1136650"/>
                </a:lnTo>
                <a:lnTo>
                  <a:pt x="1625600" y="1152525"/>
                </a:lnTo>
                <a:lnTo>
                  <a:pt x="1619250" y="1165225"/>
                </a:lnTo>
                <a:lnTo>
                  <a:pt x="1606550" y="1177925"/>
                </a:lnTo>
                <a:lnTo>
                  <a:pt x="1593850" y="1187450"/>
                </a:lnTo>
                <a:lnTo>
                  <a:pt x="1581150" y="1193800"/>
                </a:lnTo>
                <a:lnTo>
                  <a:pt x="1565275" y="1193800"/>
                </a:lnTo>
                <a:lnTo>
                  <a:pt x="1552575" y="1193800"/>
                </a:lnTo>
                <a:lnTo>
                  <a:pt x="1546225" y="1190625"/>
                </a:lnTo>
                <a:lnTo>
                  <a:pt x="1543050" y="1187450"/>
                </a:lnTo>
                <a:lnTo>
                  <a:pt x="1546225" y="1181100"/>
                </a:lnTo>
                <a:lnTo>
                  <a:pt x="1558925" y="1174750"/>
                </a:lnTo>
                <a:lnTo>
                  <a:pt x="1571625" y="1168400"/>
                </a:lnTo>
                <a:lnTo>
                  <a:pt x="1584325" y="1155700"/>
                </a:lnTo>
                <a:lnTo>
                  <a:pt x="1590675" y="1146175"/>
                </a:lnTo>
                <a:lnTo>
                  <a:pt x="1593850" y="1136650"/>
                </a:lnTo>
                <a:lnTo>
                  <a:pt x="1593850" y="1123950"/>
                </a:lnTo>
                <a:lnTo>
                  <a:pt x="1593850" y="1111250"/>
                </a:lnTo>
                <a:lnTo>
                  <a:pt x="1584325" y="1085850"/>
                </a:lnTo>
                <a:lnTo>
                  <a:pt x="1568450" y="1060450"/>
                </a:lnTo>
                <a:lnTo>
                  <a:pt x="1558925" y="1047750"/>
                </a:lnTo>
                <a:lnTo>
                  <a:pt x="1546225" y="1035050"/>
                </a:lnTo>
                <a:lnTo>
                  <a:pt x="1533525" y="1025525"/>
                </a:lnTo>
                <a:lnTo>
                  <a:pt x="1517650" y="1016000"/>
                </a:lnTo>
                <a:lnTo>
                  <a:pt x="1498600" y="1009650"/>
                </a:lnTo>
                <a:lnTo>
                  <a:pt x="1479550" y="1003300"/>
                </a:lnTo>
                <a:lnTo>
                  <a:pt x="1460500" y="1000125"/>
                </a:lnTo>
                <a:lnTo>
                  <a:pt x="1435100" y="1000125"/>
                </a:lnTo>
                <a:lnTo>
                  <a:pt x="1412875" y="1000125"/>
                </a:lnTo>
                <a:lnTo>
                  <a:pt x="1384300" y="1006475"/>
                </a:lnTo>
                <a:lnTo>
                  <a:pt x="1358900" y="1016000"/>
                </a:lnTo>
                <a:lnTo>
                  <a:pt x="1327150" y="1025525"/>
                </a:lnTo>
                <a:lnTo>
                  <a:pt x="1323975" y="1028700"/>
                </a:lnTo>
                <a:lnTo>
                  <a:pt x="1323975" y="1031875"/>
                </a:lnTo>
                <a:lnTo>
                  <a:pt x="1333500" y="1031875"/>
                </a:lnTo>
                <a:lnTo>
                  <a:pt x="1349375" y="1035050"/>
                </a:lnTo>
                <a:lnTo>
                  <a:pt x="1365250" y="1044575"/>
                </a:lnTo>
                <a:lnTo>
                  <a:pt x="1374775" y="1050925"/>
                </a:lnTo>
                <a:lnTo>
                  <a:pt x="1381125" y="1060450"/>
                </a:lnTo>
                <a:lnTo>
                  <a:pt x="1387475" y="1069975"/>
                </a:lnTo>
                <a:lnTo>
                  <a:pt x="1390650" y="1082675"/>
                </a:lnTo>
                <a:lnTo>
                  <a:pt x="1393825" y="1092200"/>
                </a:lnTo>
                <a:lnTo>
                  <a:pt x="1390650" y="1101725"/>
                </a:lnTo>
                <a:lnTo>
                  <a:pt x="1387475" y="1111250"/>
                </a:lnTo>
                <a:lnTo>
                  <a:pt x="1381125" y="1117600"/>
                </a:lnTo>
                <a:lnTo>
                  <a:pt x="1368425" y="1127125"/>
                </a:lnTo>
                <a:lnTo>
                  <a:pt x="1358900" y="1130300"/>
                </a:lnTo>
                <a:lnTo>
                  <a:pt x="1352550" y="1130300"/>
                </a:lnTo>
                <a:lnTo>
                  <a:pt x="1349375" y="1127125"/>
                </a:lnTo>
                <a:lnTo>
                  <a:pt x="1349375" y="1120775"/>
                </a:lnTo>
                <a:lnTo>
                  <a:pt x="1355725" y="1114425"/>
                </a:lnTo>
                <a:lnTo>
                  <a:pt x="1358900" y="1111250"/>
                </a:lnTo>
                <a:lnTo>
                  <a:pt x="1358900" y="1104900"/>
                </a:lnTo>
                <a:lnTo>
                  <a:pt x="1358900" y="1095375"/>
                </a:lnTo>
                <a:lnTo>
                  <a:pt x="1358900" y="1089025"/>
                </a:lnTo>
                <a:lnTo>
                  <a:pt x="1355725" y="1079500"/>
                </a:lnTo>
                <a:lnTo>
                  <a:pt x="1346200" y="1073150"/>
                </a:lnTo>
                <a:lnTo>
                  <a:pt x="1336675" y="1066800"/>
                </a:lnTo>
                <a:lnTo>
                  <a:pt x="1320800" y="1063625"/>
                </a:lnTo>
                <a:lnTo>
                  <a:pt x="1301750" y="1066800"/>
                </a:lnTo>
                <a:lnTo>
                  <a:pt x="1285875" y="1073150"/>
                </a:lnTo>
                <a:lnTo>
                  <a:pt x="1273175" y="1085850"/>
                </a:lnTo>
                <a:lnTo>
                  <a:pt x="1260475" y="1101725"/>
                </a:lnTo>
                <a:lnTo>
                  <a:pt x="1250950" y="1117600"/>
                </a:lnTo>
                <a:lnTo>
                  <a:pt x="1241425" y="1139825"/>
                </a:lnTo>
                <a:lnTo>
                  <a:pt x="1238250" y="1162050"/>
                </a:lnTo>
                <a:lnTo>
                  <a:pt x="1235075" y="1184275"/>
                </a:lnTo>
                <a:lnTo>
                  <a:pt x="1238250" y="1209675"/>
                </a:lnTo>
                <a:lnTo>
                  <a:pt x="1247775" y="1235075"/>
                </a:lnTo>
                <a:lnTo>
                  <a:pt x="1257300" y="1260475"/>
                </a:lnTo>
                <a:lnTo>
                  <a:pt x="1276350" y="1282700"/>
                </a:lnTo>
                <a:lnTo>
                  <a:pt x="1295400" y="1304925"/>
                </a:lnTo>
                <a:lnTo>
                  <a:pt x="1320800" y="1320800"/>
                </a:lnTo>
                <a:lnTo>
                  <a:pt x="1349375" y="1333500"/>
                </a:lnTo>
                <a:lnTo>
                  <a:pt x="1365250" y="1336675"/>
                </a:lnTo>
                <a:lnTo>
                  <a:pt x="1381125" y="1336675"/>
                </a:lnTo>
                <a:lnTo>
                  <a:pt x="1397000" y="1336675"/>
                </a:lnTo>
                <a:lnTo>
                  <a:pt x="1409700" y="1333500"/>
                </a:lnTo>
                <a:lnTo>
                  <a:pt x="1422400" y="1330325"/>
                </a:lnTo>
                <a:lnTo>
                  <a:pt x="1431925" y="1323975"/>
                </a:lnTo>
                <a:lnTo>
                  <a:pt x="1447800" y="1308100"/>
                </a:lnTo>
                <a:lnTo>
                  <a:pt x="1460500" y="1292225"/>
                </a:lnTo>
                <a:lnTo>
                  <a:pt x="1466850" y="1273175"/>
                </a:lnTo>
                <a:lnTo>
                  <a:pt x="1466850" y="1254125"/>
                </a:lnTo>
                <a:lnTo>
                  <a:pt x="1463675" y="1238250"/>
                </a:lnTo>
                <a:lnTo>
                  <a:pt x="1457325" y="1225550"/>
                </a:lnTo>
                <a:lnTo>
                  <a:pt x="1454150" y="1222375"/>
                </a:lnTo>
                <a:lnTo>
                  <a:pt x="1447800" y="1222375"/>
                </a:lnTo>
                <a:lnTo>
                  <a:pt x="1441450" y="1225550"/>
                </a:lnTo>
                <a:lnTo>
                  <a:pt x="1438275" y="1231900"/>
                </a:lnTo>
                <a:lnTo>
                  <a:pt x="1435100" y="1238250"/>
                </a:lnTo>
                <a:lnTo>
                  <a:pt x="1425575" y="1247775"/>
                </a:lnTo>
                <a:lnTo>
                  <a:pt x="1409700" y="1254125"/>
                </a:lnTo>
                <a:lnTo>
                  <a:pt x="1390650" y="1257300"/>
                </a:lnTo>
                <a:lnTo>
                  <a:pt x="1377950" y="1254125"/>
                </a:lnTo>
                <a:lnTo>
                  <a:pt x="1368425" y="1250950"/>
                </a:lnTo>
                <a:lnTo>
                  <a:pt x="1358900" y="1247775"/>
                </a:lnTo>
                <a:lnTo>
                  <a:pt x="1352550" y="1241425"/>
                </a:lnTo>
                <a:lnTo>
                  <a:pt x="1346200" y="1231900"/>
                </a:lnTo>
                <a:lnTo>
                  <a:pt x="1339850" y="1222375"/>
                </a:lnTo>
                <a:lnTo>
                  <a:pt x="1336675" y="1212850"/>
                </a:lnTo>
                <a:lnTo>
                  <a:pt x="1336675" y="1200150"/>
                </a:lnTo>
                <a:lnTo>
                  <a:pt x="1336675" y="1187450"/>
                </a:lnTo>
                <a:lnTo>
                  <a:pt x="1339850" y="1174750"/>
                </a:lnTo>
                <a:lnTo>
                  <a:pt x="1346200" y="1162050"/>
                </a:lnTo>
                <a:lnTo>
                  <a:pt x="1355725" y="1152525"/>
                </a:lnTo>
                <a:lnTo>
                  <a:pt x="1368425" y="1143000"/>
                </a:lnTo>
                <a:lnTo>
                  <a:pt x="1381125" y="1136650"/>
                </a:lnTo>
                <a:lnTo>
                  <a:pt x="1397000" y="1130300"/>
                </a:lnTo>
                <a:lnTo>
                  <a:pt x="1416050" y="1130300"/>
                </a:lnTo>
                <a:lnTo>
                  <a:pt x="1435100" y="1130300"/>
                </a:lnTo>
                <a:lnTo>
                  <a:pt x="1454150" y="1136650"/>
                </a:lnTo>
                <a:lnTo>
                  <a:pt x="1470025" y="1146175"/>
                </a:lnTo>
                <a:lnTo>
                  <a:pt x="1485900" y="1162050"/>
                </a:lnTo>
                <a:lnTo>
                  <a:pt x="1498600" y="1177925"/>
                </a:lnTo>
                <a:lnTo>
                  <a:pt x="1508125" y="1196975"/>
                </a:lnTo>
                <a:lnTo>
                  <a:pt x="1514475" y="1216025"/>
                </a:lnTo>
                <a:lnTo>
                  <a:pt x="1514475" y="1238250"/>
                </a:lnTo>
                <a:lnTo>
                  <a:pt x="1511300" y="1263650"/>
                </a:lnTo>
                <a:lnTo>
                  <a:pt x="1504950" y="1285875"/>
                </a:lnTo>
                <a:lnTo>
                  <a:pt x="1492250" y="1308100"/>
                </a:lnTo>
                <a:lnTo>
                  <a:pt x="1476375" y="1330325"/>
                </a:lnTo>
                <a:lnTo>
                  <a:pt x="1454150" y="1346200"/>
                </a:lnTo>
                <a:lnTo>
                  <a:pt x="1431925" y="1358900"/>
                </a:lnTo>
                <a:lnTo>
                  <a:pt x="1406525" y="1368425"/>
                </a:lnTo>
                <a:lnTo>
                  <a:pt x="1377950" y="1371600"/>
                </a:lnTo>
                <a:lnTo>
                  <a:pt x="1352550" y="1371600"/>
                </a:lnTo>
                <a:lnTo>
                  <a:pt x="1333500" y="1365250"/>
                </a:lnTo>
                <a:lnTo>
                  <a:pt x="1311275" y="1362075"/>
                </a:lnTo>
                <a:lnTo>
                  <a:pt x="1295400" y="1352550"/>
                </a:lnTo>
                <a:lnTo>
                  <a:pt x="1276350" y="1343025"/>
                </a:lnTo>
                <a:lnTo>
                  <a:pt x="1263650" y="1330325"/>
                </a:lnTo>
                <a:lnTo>
                  <a:pt x="1247775" y="1317625"/>
                </a:lnTo>
                <a:lnTo>
                  <a:pt x="1238250" y="1304925"/>
                </a:lnTo>
                <a:lnTo>
                  <a:pt x="1216025" y="1273175"/>
                </a:lnTo>
                <a:lnTo>
                  <a:pt x="1207558" y="1249892"/>
                </a:lnTo>
                <a:lnTo>
                  <a:pt x="1206500" y="1254125"/>
                </a:lnTo>
                <a:lnTo>
                  <a:pt x="1209675" y="1270000"/>
                </a:lnTo>
                <a:lnTo>
                  <a:pt x="1212850" y="1279525"/>
                </a:lnTo>
                <a:lnTo>
                  <a:pt x="1222375" y="1292225"/>
                </a:lnTo>
                <a:lnTo>
                  <a:pt x="1231900" y="1304925"/>
                </a:lnTo>
                <a:lnTo>
                  <a:pt x="1247775" y="1320800"/>
                </a:lnTo>
                <a:lnTo>
                  <a:pt x="1266825" y="1336675"/>
                </a:lnTo>
                <a:lnTo>
                  <a:pt x="1282700" y="1349375"/>
                </a:lnTo>
                <a:lnTo>
                  <a:pt x="1298575" y="1358900"/>
                </a:lnTo>
                <a:lnTo>
                  <a:pt x="1317625" y="1365250"/>
                </a:lnTo>
                <a:lnTo>
                  <a:pt x="1336675" y="1371600"/>
                </a:lnTo>
                <a:lnTo>
                  <a:pt x="1355725" y="1374775"/>
                </a:lnTo>
                <a:lnTo>
                  <a:pt x="1400175" y="1374775"/>
                </a:lnTo>
                <a:lnTo>
                  <a:pt x="1377950" y="1377950"/>
                </a:lnTo>
                <a:lnTo>
                  <a:pt x="1355725" y="1377950"/>
                </a:lnTo>
                <a:lnTo>
                  <a:pt x="1336675" y="1374775"/>
                </a:lnTo>
                <a:lnTo>
                  <a:pt x="1314450" y="1371600"/>
                </a:lnTo>
                <a:lnTo>
                  <a:pt x="1295400" y="1365250"/>
                </a:lnTo>
                <a:lnTo>
                  <a:pt x="1276350" y="1355725"/>
                </a:lnTo>
                <a:lnTo>
                  <a:pt x="1238250" y="1330325"/>
                </a:lnTo>
                <a:lnTo>
                  <a:pt x="1203325" y="1301750"/>
                </a:lnTo>
                <a:lnTo>
                  <a:pt x="1171575" y="1266825"/>
                </a:lnTo>
                <a:lnTo>
                  <a:pt x="1139825" y="1231900"/>
                </a:lnTo>
                <a:lnTo>
                  <a:pt x="1108075" y="1193800"/>
                </a:lnTo>
                <a:lnTo>
                  <a:pt x="1092200" y="1171575"/>
                </a:lnTo>
                <a:lnTo>
                  <a:pt x="1073150" y="1155700"/>
                </a:lnTo>
                <a:lnTo>
                  <a:pt x="1057275" y="1139825"/>
                </a:lnTo>
                <a:lnTo>
                  <a:pt x="1038225" y="1130300"/>
                </a:lnTo>
                <a:lnTo>
                  <a:pt x="1025525" y="1123950"/>
                </a:lnTo>
                <a:lnTo>
                  <a:pt x="1009650" y="1123950"/>
                </a:lnTo>
                <a:lnTo>
                  <a:pt x="996950" y="1123950"/>
                </a:lnTo>
                <a:lnTo>
                  <a:pt x="984250" y="1130300"/>
                </a:lnTo>
                <a:lnTo>
                  <a:pt x="974725" y="1136650"/>
                </a:lnTo>
                <a:lnTo>
                  <a:pt x="968375" y="1143000"/>
                </a:lnTo>
                <a:lnTo>
                  <a:pt x="965200" y="1149350"/>
                </a:lnTo>
                <a:lnTo>
                  <a:pt x="962025" y="1158875"/>
                </a:lnTo>
                <a:lnTo>
                  <a:pt x="965200" y="1171575"/>
                </a:lnTo>
                <a:lnTo>
                  <a:pt x="968375" y="1181100"/>
                </a:lnTo>
                <a:lnTo>
                  <a:pt x="971550" y="1187450"/>
                </a:lnTo>
                <a:lnTo>
                  <a:pt x="968375" y="1190625"/>
                </a:lnTo>
                <a:lnTo>
                  <a:pt x="965200" y="1193800"/>
                </a:lnTo>
                <a:lnTo>
                  <a:pt x="958850" y="1193800"/>
                </a:lnTo>
                <a:lnTo>
                  <a:pt x="949325" y="1187450"/>
                </a:lnTo>
                <a:lnTo>
                  <a:pt x="939800" y="1181100"/>
                </a:lnTo>
                <a:lnTo>
                  <a:pt x="933450" y="1171575"/>
                </a:lnTo>
                <a:lnTo>
                  <a:pt x="927100" y="1158875"/>
                </a:lnTo>
                <a:lnTo>
                  <a:pt x="923925" y="1149350"/>
                </a:lnTo>
                <a:lnTo>
                  <a:pt x="923925" y="1136650"/>
                </a:lnTo>
                <a:lnTo>
                  <a:pt x="930275" y="1123950"/>
                </a:lnTo>
                <a:lnTo>
                  <a:pt x="936625" y="1114425"/>
                </a:lnTo>
                <a:lnTo>
                  <a:pt x="939800" y="1104900"/>
                </a:lnTo>
                <a:lnTo>
                  <a:pt x="939800" y="1101725"/>
                </a:lnTo>
                <a:lnTo>
                  <a:pt x="936625" y="1101725"/>
                </a:lnTo>
                <a:lnTo>
                  <a:pt x="930275" y="1095375"/>
                </a:lnTo>
                <a:lnTo>
                  <a:pt x="930275" y="1092200"/>
                </a:lnTo>
                <a:lnTo>
                  <a:pt x="933450" y="1089025"/>
                </a:lnTo>
                <a:lnTo>
                  <a:pt x="942975" y="1082675"/>
                </a:lnTo>
                <a:lnTo>
                  <a:pt x="952500" y="1076325"/>
                </a:lnTo>
                <a:lnTo>
                  <a:pt x="965200" y="1073150"/>
                </a:lnTo>
                <a:lnTo>
                  <a:pt x="977900" y="1073150"/>
                </a:lnTo>
                <a:lnTo>
                  <a:pt x="990600" y="1076325"/>
                </a:lnTo>
                <a:lnTo>
                  <a:pt x="1003300" y="1079500"/>
                </a:lnTo>
                <a:lnTo>
                  <a:pt x="1016000" y="1085850"/>
                </a:lnTo>
                <a:lnTo>
                  <a:pt x="1028700" y="1095375"/>
                </a:lnTo>
                <a:lnTo>
                  <a:pt x="1035050" y="1101725"/>
                </a:lnTo>
                <a:lnTo>
                  <a:pt x="1038225" y="1101725"/>
                </a:lnTo>
                <a:lnTo>
                  <a:pt x="1038225" y="1095375"/>
                </a:lnTo>
                <a:lnTo>
                  <a:pt x="1038225" y="1089025"/>
                </a:lnTo>
                <a:lnTo>
                  <a:pt x="1035050" y="1079500"/>
                </a:lnTo>
                <a:lnTo>
                  <a:pt x="1035050" y="1066800"/>
                </a:lnTo>
                <a:lnTo>
                  <a:pt x="1038225" y="1047750"/>
                </a:lnTo>
                <a:lnTo>
                  <a:pt x="1044575" y="1041400"/>
                </a:lnTo>
                <a:lnTo>
                  <a:pt x="1047750" y="1041400"/>
                </a:lnTo>
                <a:lnTo>
                  <a:pt x="1054100" y="1041400"/>
                </a:lnTo>
                <a:lnTo>
                  <a:pt x="1076325" y="1050925"/>
                </a:lnTo>
                <a:lnTo>
                  <a:pt x="1089025" y="1057275"/>
                </a:lnTo>
                <a:lnTo>
                  <a:pt x="1095375" y="1066800"/>
                </a:lnTo>
                <a:lnTo>
                  <a:pt x="1098550" y="1073150"/>
                </a:lnTo>
                <a:lnTo>
                  <a:pt x="1101725" y="1069975"/>
                </a:lnTo>
                <a:lnTo>
                  <a:pt x="1104900" y="1066800"/>
                </a:lnTo>
                <a:lnTo>
                  <a:pt x="1114425" y="1066800"/>
                </a:lnTo>
                <a:lnTo>
                  <a:pt x="1120775" y="1073150"/>
                </a:lnTo>
                <a:lnTo>
                  <a:pt x="1130300" y="1079500"/>
                </a:lnTo>
                <a:lnTo>
                  <a:pt x="1136650" y="1098550"/>
                </a:lnTo>
                <a:lnTo>
                  <a:pt x="1139825" y="1117600"/>
                </a:lnTo>
                <a:lnTo>
                  <a:pt x="1139825" y="1139825"/>
                </a:lnTo>
                <a:lnTo>
                  <a:pt x="1139825" y="1158875"/>
                </a:lnTo>
                <a:lnTo>
                  <a:pt x="1139825" y="1174750"/>
                </a:lnTo>
                <a:lnTo>
                  <a:pt x="1143000" y="1203325"/>
                </a:lnTo>
                <a:lnTo>
                  <a:pt x="1146175" y="1209675"/>
                </a:lnTo>
                <a:lnTo>
                  <a:pt x="1149350" y="1212850"/>
                </a:lnTo>
                <a:lnTo>
                  <a:pt x="1152525" y="1212850"/>
                </a:lnTo>
                <a:lnTo>
                  <a:pt x="1152525" y="1206500"/>
                </a:lnTo>
                <a:lnTo>
                  <a:pt x="1155700" y="1196975"/>
                </a:lnTo>
                <a:lnTo>
                  <a:pt x="1162050" y="1184275"/>
                </a:lnTo>
                <a:lnTo>
                  <a:pt x="1168400" y="1181100"/>
                </a:lnTo>
                <a:lnTo>
                  <a:pt x="1171575" y="1177925"/>
                </a:lnTo>
                <a:lnTo>
                  <a:pt x="1181100" y="1181100"/>
                </a:lnTo>
                <a:lnTo>
                  <a:pt x="1190625" y="1187450"/>
                </a:lnTo>
                <a:lnTo>
                  <a:pt x="1192213" y="1189038"/>
                </a:lnTo>
                <a:lnTo>
                  <a:pt x="1190625" y="1171575"/>
                </a:lnTo>
                <a:lnTo>
                  <a:pt x="1187450" y="1120775"/>
                </a:lnTo>
                <a:lnTo>
                  <a:pt x="1187450" y="1069975"/>
                </a:lnTo>
                <a:lnTo>
                  <a:pt x="1184275" y="1025525"/>
                </a:lnTo>
                <a:lnTo>
                  <a:pt x="1181100" y="1009650"/>
                </a:lnTo>
                <a:lnTo>
                  <a:pt x="1177925" y="1003300"/>
                </a:lnTo>
                <a:lnTo>
                  <a:pt x="1171575" y="996950"/>
                </a:lnTo>
                <a:lnTo>
                  <a:pt x="1165225" y="996950"/>
                </a:lnTo>
                <a:lnTo>
                  <a:pt x="1152525" y="1000125"/>
                </a:lnTo>
                <a:lnTo>
                  <a:pt x="1146175" y="1009650"/>
                </a:lnTo>
                <a:lnTo>
                  <a:pt x="1143000" y="1012825"/>
                </a:lnTo>
                <a:lnTo>
                  <a:pt x="1143000" y="1019175"/>
                </a:lnTo>
                <a:lnTo>
                  <a:pt x="1143000" y="1025525"/>
                </a:lnTo>
                <a:lnTo>
                  <a:pt x="1139825" y="1028700"/>
                </a:lnTo>
                <a:lnTo>
                  <a:pt x="1130300" y="1028700"/>
                </a:lnTo>
                <a:lnTo>
                  <a:pt x="1123950" y="1022350"/>
                </a:lnTo>
                <a:lnTo>
                  <a:pt x="1117600" y="1016000"/>
                </a:lnTo>
                <a:lnTo>
                  <a:pt x="1114425" y="1006475"/>
                </a:lnTo>
                <a:lnTo>
                  <a:pt x="1114425" y="993775"/>
                </a:lnTo>
                <a:lnTo>
                  <a:pt x="1114425" y="981075"/>
                </a:lnTo>
                <a:lnTo>
                  <a:pt x="1120775" y="968375"/>
                </a:lnTo>
                <a:lnTo>
                  <a:pt x="1127125" y="958850"/>
                </a:lnTo>
                <a:lnTo>
                  <a:pt x="1136650" y="952500"/>
                </a:lnTo>
                <a:lnTo>
                  <a:pt x="1152525" y="949325"/>
                </a:lnTo>
                <a:lnTo>
                  <a:pt x="1171575" y="952500"/>
                </a:lnTo>
                <a:lnTo>
                  <a:pt x="1187450" y="962025"/>
                </a:lnTo>
                <a:lnTo>
                  <a:pt x="1196975" y="974725"/>
                </a:lnTo>
                <a:lnTo>
                  <a:pt x="1203325" y="990600"/>
                </a:lnTo>
                <a:lnTo>
                  <a:pt x="1206500" y="1009650"/>
                </a:lnTo>
                <a:lnTo>
                  <a:pt x="1206500" y="1025525"/>
                </a:lnTo>
                <a:lnTo>
                  <a:pt x="1203325" y="1060450"/>
                </a:lnTo>
                <a:lnTo>
                  <a:pt x="1200150" y="1089025"/>
                </a:lnTo>
                <a:lnTo>
                  <a:pt x="1200150" y="1108075"/>
                </a:lnTo>
                <a:lnTo>
                  <a:pt x="1200150" y="1114425"/>
                </a:lnTo>
                <a:lnTo>
                  <a:pt x="1206500" y="1104900"/>
                </a:lnTo>
                <a:lnTo>
                  <a:pt x="1216025" y="1076325"/>
                </a:lnTo>
                <a:lnTo>
                  <a:pt x="1231900" y="1047750"/>
                </a:lnTo>
                <a:lnTo>
                  <a:pt x="1254125" y="1022350"/>
                </a:lnTo>
                <a:lnTo>
                  <a:pt x="1282700" y="996950"/>
                </a:lnTo>
                <a:lnTo>
                  <a:pt x="1311275" y="977900"/>
                </a:lnTo>
                <a:lnTo>
                  <a:pt x="1346200" y="962025"/>
                </a:lnTo>
                <a:lnTo>
                  <a:pt x="1384300" y="952500"/>
                </a:lnTo>
                <a:lnTo>
                  <a:pt x="1425575" y="949325"/>
                </a:lnTo>
                <a:lnTo>
                  <a:pt x="1457325" y="949325"/>
                </a:lnTo>
                <a:lnTo>
                  <a:pt x="1492250" y="952500"/>
                </a:lnTo>
                <a:lnTo>
                  <a:pt x="1562100" y="968375"/>
                </a:lnTo>
                <a:lnTo>
                  <a:pt x="1631950" y="987425"/>
                </a:lnTo>
                <a:lnTo>
                  <a:pt x="1695450" y="1006475"/>
                </a:lnTo>
                <a:lnTo>
                  <a:pt x="1730375" y="1016000"/>
                </a:lnTo>
                <a:lnTo>
                  <a:pt x="1765300" y="1025525"/>
                </a:lnTo>
                <a:lnTo>
                  <a:pt x="1800225" y="1025525"/>
                </a:lnTo>
                <a:lnTo>
                  <a:pt x="1828800" y="1025525"/>
                </a:lnTo>
                <a:lnTo>
                  <a:pt x="1854200" y="1019175"/>
                </a:lnTo>
                <a:lnTo>
                  <a:pt x="1876425" y="1006475"/>
                </a:lnTo>
                <a:lnTo>
                  <a:pt x="1892300" y="990600"/>
                </a:lnTo>
                <a:lnTo>
                  <a:pt x="1898650" y="981075"/>
                </a:lnTo>
                <a:lnTo>
                  <a:pt x="1905000" y="968375"/>
                </a:lnTo>
                <a:lnTo>
                  <a:pt x="1908175" y="955675"/>
                </a:lnTo>
                <a:lnTo>
                  <a:pt x="1905000" y="946150"/>
                </a:lnTo>
                <a:lnTo>
                  <a:pt x="1901825" y="933450"/>
                </a:lnTo>
                <a:lnTo>
                  <a:pt x="1892300" y="920750"/>
                </a:lnTo>
                <a:lnTo>
                  <a:pt x="1885950" y="911225"/>
                </a:lnTo>
                <a:lnTo>
                  <a:pt x="1876425" y="904875"/>
                </a:lnTo>
                <a:lnTo>
                  <a:pt x="1866900" y="901700"/>
                </a:lnTo>
                <a:lnTo>
                  <a:pt x="1857375" y="898525"/>
                </a:lnTo>
                <a:lnTo>
                  <a:pt x="1851025" y="898525"/>
                </a:lnTo>
                <a:lnTo>
                  <a:pt x="1847850" y="895350"/>
                </a:lnTo>
                <a:lnTo>
                  <a:pt x="1851025" y="892175"/>
                </a:lnTo>
                <a:close/>
                <a:moveTo>
                  <a:pt x="441325" y="873125"/>
                </a:moveTo>
                <a:lnTo>
                  <a:pt x="457200" y="873125"/>
                </a:lnTo>
                <a:lnTo>
                  <a:pt x="485775" y="876300"/>
                </a:lnTo>
                <a:lnTo>
                  <a:pt x="508000" y="882650"/>
                </a:lnTo>
                <a:lnTo>
                  <a:pt x="527050" y="898525"/>
                </a:lnTo>
                <a:lnTo>
                  <a:pt x="546100" y="917575"/>
                </a:lnTo>
                <a:lnTo>
                  <a:pt x="561975" y="942975"/>
                </a:lnTo>
                <a:lnTo>
                  <a:pt x="574675" y="974725"/>
                </a:lnTo>
                <a:lnTo>
                  <a:pt x="587375" y="1016000"/>
                </a:lnTo>
                <a:lnTo>
                  <a:pt x="590550" y="1028700"/>
                </a:lnTo>
                <a:lnTo>
                  <a:pt x="596900" y="1031875"/>
                </a:lnTo>
                <a:lnTo>
                  <a:pt x="600075" y="1031875"/>
                </a:lnTo>
                <a:lnTo>
                  <a:pt x="603250" y="1031875"/>
                </a:lnTo>
                <a:lnTo>
                  <a:pt x="609600" y="1016000"/>
                </a:lnTo>
                <a:lnTo>
                  <a:pt x="619125" y="1057275"/>
                </a:lnTo>
                <a:lnTo>
                  <a:pt x="612775" y="1066800"/>
                </a:lnTo>
                <a:lnTo>
                  <a:pt x="603250" y="1073150"/>
                </a:lnTo>
                <a:lnTo>
                  <a:pt x="596900" y="1073150"/>
                </a:lnTo>
                <a:lnTo>
                  <a:pt x="587375" y="1073150"/>
                </a:lnTo>
                <a:lnTo>
                  <a:pt x="581025" y="1066800"/>
                </a:lnTo>
                <a:lnTo>
                  <a:pt x="574675" y="1057275"/>
                </a:lnTo>
                <a:lnTo>
                  <a:pt x="571500" y="1028700"/>
                </a:lnTo>
                <a:lnTo>
                  <a:pt x="568325" y="1006475"/>
                </a:lnTo>
                <a:lnTo>
                  <a:pt x="561975" y="974725"/>
                </a:lnTo>
                <a:lnTo>
                  <a:pt x="549275" y="942975"/>
                </a:lnTo>
                <a:lnTo>
                  <a:pt x="539750" y="930275"/>
                </a:lnTo>
                <a:lnTo>
                  <a:pt x="530225" y="923925"/>
                </a:lnTo>
                <a:lnTo>
                  <a:pt x="520700" y="917575"/>
                </a:lnTo>
                <a:lnTo>
                  <a:pt x="511175" y="917575"/>
                </a:lnTo>
                <a:lnTo>
                  <a:pt x="501650" y="917575"/>
                </a:lnTo>
                <a:lnTo>
                  <a:pt x="488950" y="920750"/>
                </a:lnTo>
                <a:lnTo>
                  <a:pt x="476250" y="923925"/>
                </a:lnTo>
                <a:lnTo>
                  <a:pt x="466725" y="920750"/>
                </a:lnTo>
                <a:lnTo>
                  <a:pt x="454025" y="917575"/>
                </a:lnTo>
                <a:lnTo>
                  <a:pt x="444500" y="911225"/>
                </a:lnTo>
                <a:lnTo>
                  <a:pt x="438150" y="904875"/>
                </a:lnTo>
                <a:lnTo>
                  <a:pt x="431800" y="904875"/>
                </a:lnTo>
                <a:lnTo>
                  <a:pt x="428625" y="904875"/>
                </a:lnTo>
                <a:lnTo>
                  <a:pt x="422275" y="908050"/>
                </a:lnTo>
                <a:lnTo>
                  <a:pt x="415925" y="914400"/>
                </a:lnTo>
                <a:lnTo>
                  <a:pt x="412750" y="923925"/>
                </a:lnTo>
                <a:lnTo>
                  <a:pt x="412750" y="930275"/>
                </a:lnTo>
                <a:lnTo>
                  <a:pt x="406400" y="933450"/>
                </a:lnTo>
                <a:lnTo>
                  <a:pt x="403225" y="933450"/>
                </a:lnTo>
                <a:lnTo>
                  <a:pt x="403225" y="927100"/>
                </a:lnTo>
                <a:lnTo>
                  <a:pt x="406400" y="911225"/>
                </a:lnTo>
                <a:lnTo>
                  <a:pt x="412750" y="892175"/>
                </a:lnTo>
                <a:lnTo>
                  <a:pt x="422275" y="885825"/>
                </a:lnTo>
                <a:lnTo>
                  <a:pt x="431800" y="879475"/>
                </a:lnTo>
                <a:close/>
                <a:moveTo>
                  <a:pt x="184150" y="815975"/>
                </a:moveTo>
                <a:lnTo>
                  <a:pt x="206375" y="815975"/>
                </a:lnTo>
                <a:lnTo>
                  <a:pt x="219075" y="822325"/>
                </a:lnTo>
                <a:lnTo>
                  <a:pt x="231775" y="825500"/>
                </a:lnTo>
                <a:lnTo>
                  <a:pt x="247650" y="835025"/>
                </a:lnTo>
                <a:lnTo>
                  <a:pt x="260350" y="847725"/>
                </a:lnTo>
                <a:lnTo>
                  <a:pt x="285750" y="879475"/>
                </a:lnTo>
                <a:lnTo>
                  <a:pt x="304800" y="911225"/>
                </a:lnTo>
                <a:lnTo>
                  <a:pt x="314325" y="933450"/>
                </a:lnTo>
                <a:lnTo>
                  <a:pt x="320675" y="939800"/>
                </a:lnTo>
                <a:lnTo>
                  <a:pt x="323850" y="939800"/>
                </a:lnTo>
                <a:lnTo>
                  <a:pt x="323850" y="936625"/>
                </a:lnTo>
                <a:lnTo>
                  <a:pt x="323850" y="930275"/>
                </a:lnTo>
                <a:lnTo>
                  <a:pt x="320675" y="911225"/>
                </a:lnTo>
                <a:lnTo>
                  <a:pt x="323850" y="895350"/>
                </a:lnTo>
                <a:lnTo>
                  <a:pt x="330200" y="879475"/>
                </a:lnTo>
                <a:lnTo>
                  <a:pt x="336550" y="863600"/>
                </a:lnTo>
                <a:lnTo>
                  <a:pt x="342900" y="857250"/>
                </a:lnTo>
                <a:lnTo>
                  <a:pt x="346075" y="854075"/>
                </a:lnTo>
                <a:lnTo>
                  <a:pt x="349250" y="857250"/>
                </a:lnTo>
                <a:lnTo>
                  <a:pt x="349250" y="863600"/>
                </a:lnTo>
                <a:lnTo>
                  <a:pt x="346075" y="876300"/>
                </a:lnTo>
                <a:lnTo>
                  <a:pt x="349250" y="889000"/>
                </a:lnTo>
                <a:lnTo>
                  <a:pt x="358775" y="898525"/>
                </a:lnTo>
                <a:lnTo>
                  <a:pt x="368300" y="908050"/>
                </a:lnTo>
                <a:lnTo>
                  <a:pt x="384175" y="927100"/>
                </a:lnTo>
                <a:lnTo>
                  <a:pt x="390525" y="936625"/>
                </a:lnTo>
                <a:lnTo>
                  <a:pt x="396875" y="946150"/>
                </a:lnTo>
                <a:lnTo>
                  <a:pt x="400050" y="952500"/>
                </a:lnTo>
                <a:lnTo>
                  <a:pt x="403225" y="955675"/>
                </a:lnTo>
                <a:lnTo>
                  <a:pt x="406400" y="952500"/>
                </a:lnTo>
                <a:lnTo>
                  <a:pt x="406400" y="949325"/>
                </a:lnTo>
                <a:lnTo>
                  <a:pt x="409575" y="946150"/>
                </a:lnTo>
                <a:lnTo>
                  <a:pt x="415925" y="942975"/>
                </a:lnTo>
                <a:lnTo>
                  <a:pt x="422275" y="942975"/>
                </a:lnTo>
                <a:lnTo>
                  <a:pt x="425450" y="946150"/>
                </a:lnTo>
                <a:lnTo>
                  <a:pt x="431800" y="965200"/>
                </a:lnTo>
                <a:lnTo>
                  <a:pt x="447675" y="993775"/>
                </a:lnTo>
                <a:lnTo>
                  <a:pt x="450850" y="1003300"/>
                </a:lnTo>
                <a:lnTo>
                  <a:pt x="454025" y="1012825"/>
                </a:lnTo>
                <a:lnTo>
                  <a:pt x="450850" y="1028700"/>
                </a:lnTo>
                <a:lnTo>
                  <a:pt x="441325" y="1063625"/>
                </a:lnTo>
                <a:lnTo>
                  <a:pt x="441325" y="1079500"/>
                </a:lnTo>
                <a:lnTo>
                  <a:pt x="441325" y="1092200"/>
                </a:lnTo>
                <a:lnTo>
                  <a:pt x="444500" y="1101725"/>
                </a:lnTo>
                <a:lnTo>
                  <a:pt x="447675" y="1104900"/>
                </a:lnTo>
                <a:lnTo>
                  <a:pt x="450850" y="1108075"/>
                </a:lnTo>
                <a:lnTo>
                  <a:pt x="454025" y="1108075"/>
                </a:lnTo>
                <a:lnTo>
                  <a:pt x="457200" y="1104900"/>
                </a:lnTo>
                <a:lnTo>
                  <a:pt x="457200" y="1101725"/>
                </a:lnTo>
                <a:lnTo>
                  <a:pt x="454025" y="1095375"/>
                </a:lnTo>
                <a:lnTo>
                  <a:pt x="457200" y="1089025"/>
                </a:lnTo>
                <a:lnTo>
                  <a:pt x="460375" y="1073150"/>
                </a:lnTo>
                <a:lnTo>
                  <a:pt x="460375" y="1069975"/>
                </a:lnTo>
                <a:lnTo>
                  <a:pt x="463550" y="1066800"/>
                </a:lnTo>
                <a:lnTo>
                  <a:pt x="466725" y="1066800"/>
                </a:lnTo>
                <a:lnTo>
                  <a:pt x="473075" y="1066800"/>
                </a:lnTo>
                <a:lnTo>
                  <a:pt x="479425" y="1073150"/>
                </a:lnTo>
                <a:lnTo>
                  <a:pt x="485775" y="1073150"/>
                </a:lnTo>
                <a:lnTo>
                  <a:pt x="488950" y="1079500"/>
                </a:lnTo>
                <a:lnTo>
                  <a:pt x="492125" y="1082675"/>
                </a:lnTo>
                <a:lnTo>
                  <a:pt x="495300" y="1082675"/>
                </a:lnTo>
                <a:lnTo>
                  <a:pt x="495300" y="1073150"/>
                </a:lnTo>
                <a:lnTo>
                  <a:pt x="501650" y="1057275"/>
                </a:lnTo>
                <a:lnTo>
                  <a:pt x="508000" y="1041400"/>
                </a:lnTo>
                <a:lnTo>
                  <a:pt x="508000" y="1035050"/>
                </a:lnTo>
                <a:lnTo>
                  <a:pt x="511175" y="1031875"/>
                </a:lnTo>
                <a:lnTo>
                  <a:pt x="514350" y="1031875"/>
                </a:lnTo>
                <a:lnTo>
                  <a:pt x="517525" y="1035050"/>
                </a:lnTo>
                <a:lnTo>
                  <a:pt x="523875" y="1047750"/>
                </a:lnTo>
                <a:lnTo>
                  <a:pt x="523875" y="1057275"/>
                </a:lnTo>
                <a:lnTo>
                  <a:pt x="523875" y="1066800"/>
                </a:lnTo>
                <a:lnTo>
                  <a:pt x="523875" y="1073150"/>
                </a:lnTo>
                <a:lnTo>
                  <a:pt x="530225" y="1085850"/>
                </a:lnTo>
                <a:lnTo>
                  <a:pt x="536575" y="1098550"/>
                </a:lnTo>
                <a:lnTo>
                  <a:pt x="536575" y="1101725"/>
                </a:lnTo>
                <a:lnTo>
                  <a:pt x="539750" y="1104900"/>
                </a:lnTo>
                <a:lnTo>
                  <a:pt x="542925" y="1104900"/>
                </a:lnTo>
                <a:lnTo>
                  <a:pt x="546100" y="1104900"/>
                </a:lnTo>
                <a:lnTo>
                  <a:pt x="552450" y="1101725"/>
                </a:lnTo>
                <a:lnTo>
                  <a:pt x="555625" y="1101725"/>
                </a:lnTo>
                <a:lnTo>
                  <a:pt x="561975" y="1108075"/>
                </a:lnTo>
                <a:lnTo>
                  <a:pt x="568325" y="1117600"/>
                </a:lnTo>
                <a:lnTo>
                  <a:pt x="574675" y="1130300"/>
                </a:lnTo>
                <a:lnTo>
                  <a:pt x="577850" y="1143000"/>
                </a:lnTo>
                <a:lnTo>
                  <a:pt x="577850" y="1155700"/>
                </a:lnTo>
                <a:lnTo>
                  <a:pt x="571500" y="1184275"/>
                </a:lnTo>
                <a:lnTo>
                  <a:pt x="561975" y="1216025"/>
                </a:lnTo>
                <a:lnTo>
                  <a:pt x="555625" y="1228725"/>
                </a:lnTo>
                <a:lnTo>
                  <a:pt x="552450" y="1241425"/>
                </a:lnTo>
                <a:lnTo>
                  <a:pt x="549275" y="1257300"/>
                </a:lnTo>
                <a:lnTo>
                  <a:pt x="549275" y="1270000"/>
                </a:lnTo>
                <a:lnTo>
                  <a:pt x="555625" y="1298575"/>
                </a:lnTo>
                <a:lnTo>
                  <a:pt x="568325" y="1327150"/>
                </a:lnTo>
                <a:lnTo>
                  <a:pt x="571500" y="1343025"/>
                </a:lnTo>
                <a:lnTo>
                  <a:pt x="574675" y="1358900"/>
                </a:lnTo>
                <a:lnTo>
                  <a:pt x="587375" y="1400175"/>
                </a:lnTo>
                <a:lnTo>
                  <a:pt x="561975" y="1374775"/>
                </a:lnTo>
                <a:lnTo>
                  <a:pt x="530225" y="1346200"/>
                </a:lnTo>
                <a:lnTo>
                  <a:pt x="495300" y="1327150"/>
                </a:lnTo>
                <a:lnTo>
                  <a:pt x="479425" y="1317625"/>
                </a:lnTo>
                <a:lnTo>
                  <a:pt x="460375" y="1311275"/>
                </a:lnTo>
                <a:lnTo>
                  <a:pt x="444500" y="1304925"/>
                </a:lnTo>
                <a:lnTo>
                  <a:pt x="428625" y="1298575"/>
                </a:lnTo>
                <a:lnTo>
                  <a:pt x="415925" y="1289050"/>
                </a:lnTo>
                <a:lnTo>
                  <a:pt x="403225" y="1282700"/>
                </a:lnTo>
                <a:lnTo>
                  <a:pt x="400050" y="1273175"/>
                </a:lnTo>
                <a:lnTo>
                  <a:pt x="400050" y="1266825"/>
                </a:lnTo>
                <a:lnTo>
                  <a:pt x="403225" y="1260475"/>
                </a:lnTo>
                <a:lnTo>
                  <a:pt x="406400" y="1257300"/>
                </a:lnTo>
                <a:lnTo>
                  <a:pt x="412750" y="1250950"/>
                </a:lnTo>
                <a:lnTo>
                  <a:pt x="412750" y="1247775"/>
                </a:lnTo>
                <a:lnTo>
                  <a:pt x="409575" y="1244600"/>
                </a:lnTo>
                <a:lnTo>
                  <a:pt x="396875" y="1235075"/>
                </a:lnTo>
                <a:lnTo>
                  <a:pt x="390525" y="1228725"/>
                </a:lnTo>
                <a:lnTo>
                  <a:pt x="387350" y="1219200"/>
                </a:lnTo>
                <a:lnTo>
                  <a:pt x="384175" y="1212850"/>
                </a:lnTo>
                <a:lnTo>
                  <a:pt x="377825" y="1209675"/>
                </a:lnTo>
                <a:lnTo>
                  <a:pt x="365125" y="1206500"/>
                </a:lnTo>
                <a:lnTo>
                  <a:pt x="352425" y="1206500"/>
                </a:lnTo>
                <a:lnTo>
                  <a:pt x="339725" y="1209675"/>
                </a:lnTo>
                <a:lnTo>
                  <a:pt x="333375" y="1209675"/>
                </a:lnTo>
                <a:lnTo>
                  <a:pt x="330200" y="1209675"/>
                </a:lnTo>
                <a:lnTo>
                  <a:pt x="330200" y="1206500"/>
                </a:lnTo>
                <a:lnTo>
                  <a:pt x="336550" y="1200150"/>
                </a:lnTo>
                <a:lnTo>
                  <a:pt x="349250" y="1190625"/>
                </a:lnTo>
                <a:lnTo>
                  <a:pt x="365125" y="1181100"/>
                </a:lnTo>
                <a:lnTo>
                  <a:pt x="384175" y="1177925"/>
                </a:lnTo>
                <a:lnTo>
                  <a:pt x="393700" y="1181100"/>
                </a:lnTo>
                <a:lnTo>
                  <a:pt x="403225" y="1184275"/>
                </a:lnTo>
                <a:lnTo>
                  <a:pt x="409575" y="1187450"/>
                </a:lnTo>
                <a:lnTo>
                  <a:pt x="409575" y="1184275"/>
                </a:lnTo>
                <a:lnTo>
                  <a:pt x="412750" y="1181100"/>
                </a:lnTo>
                <a:lnTo>
                  <a:pt x="419100" y="1171575"/>
                </a:lnTo>
                <a:lnTo>
                  <a:pt x="422275" y="1165225"/>
                </a:lnTo>
                <a:lnTo>
                  <a:pt x="428625" y="1165225"/>
                </a:lnTo>
                <a:lnTo>
                  <a:pt x="434975" y="1168400"/>
                </a:lnTo>
                <a:lnTo>
                  <a:pt x="441325" y="1174750"/>
                </a:lnTo>
                <a:lnTo>
                  <a:pt x="447675" y="1181100"/>
                </a:lnTo>
                <a:lnTo>
                  <a:pt x="454025" y="1181100"/>
                </a:lnTo>
                <a:lnTo>
                  <a:pt x="457200" y="1181100"/>
                </a:lnTo>
                <a:lnTo>
                  <a:pt x="457200" y="1174750"/>
                </a:lnTo>
                <a:lnTo>
                  <a:pt x="454025" y="1168400"/>
                </a:lnTo>
                <a:lnTo>
                  <a:pt x="447675" y="1158875"/>
                </a:lnTo>
                <a:lnTo>
                  <a:pt x="438150" y="1149350"/>
                </a:lnTo>
                <a:lnTo>
                  <a:pt x="422275" y="1139825"/>
                </a:lnTo>
                <a:lnTo>
                  <a:pt x="390525" y="1123950"/>
                </a:lnTo>
                <a:lnTo>
                  <a:pt x="355600" y="1111250"/>
                </a:lnTo>
                <a:lnTo>
                  <a:pt x="323850" y="1101725"/>
                </a:lnTo>
                <a:lnTo>
                  <a:pt x="311150" y="1095375"/>
                </a:lnTo>
                <a:lnTo>
                  <a:pt x="307975" y="1089025"/>
                </a:lnTo>
                <a:lnTo>
                  <a:pt x="304800" y="1082675"/>
                </a:lnTo>
                <a:lnTo>
                  <a:pt x="301625" y="1079500"/>
                </a:lnTo>
                <a:lnTo>
                  <a:pt x="292100" y="1079500"/>
                </a:lnTo>
                <a:lnTo>
                  <a:pt x="257175" y="1073150"/>
                </a:lnTo>
                <a:lnTo>
                  <a:pt x="250825" y="1069975"/>
                </a:lnTo>
                <a:lnTo>
                  <a:pt x="247650" y="1063625"/>
                </a:lnTo>
                <a:lnTo>
                  <a:pt x="250825" y="1060450"/>
                </a:lnTo>
                <a:lnTo>
                  <a:pt x="257175" y="1054100"/>
                </a:lnTo>
                <a:lnTo>
                  <a:pt x="260350" y="1050925"/>
                </a:lnTo>
                <a:lnTo>
                  <a:pt x="260350" y="1044575"/>
                </a:lnTo>
                <a:lnTo>
                  <a:pt x="254000" y="1044575"/>
                </a:lnTo>
                <a:lnTo>
                  <a:pt x="247650" y="1041400"/>
                </a:lnTo>
                <a:lnTo>
                  <a:pt x="231775" y="1035050"/>
                </a:lnTo>
                <a:lnTo>
                  <a:pt x="219075" y="1031875"/>
                </a:lnTo>
                <a:lnTo>
                  <a:pt x="209550" y="1031875"/>
                </a:lnTo>
                <a:lnTo>
                  <a:pt x="203200" y="1031875"/>
                </a:lnTo>
                <a:lnTo>
                  <a:pt x="200025" y="1028700"/>
                </a:lnTo>
                <a:lnTo>
                  <a:pt x="200025" y="1022350"/>
                </a:lnTo>
                <a:lnTo>
                  <a:pt x="203200" y="1016000"/>
                </a:lnTo>
                <a:lnTo>
                  <a:pt x="219075" y="1003300"/>
                </a:lnTo>
                <a:lnTo>
                  <a:pt x="228600" y="996950"/>
                </a:lnTo>
                <a:lnTo>
                  <a:pt x="234950" y="993775"/>
                </a:lnTo>
                <a:lnTo>
                  <a:pt x="241300" y="993775"/>
                </a:lnTo>
                <a:lnTo>
                  <a:pt x="247650" y="990600"/>
                </a:lnTo>
                <a:lnTo>
                  <a:pt x="247650" y="984250"/>
                </a:lnTo>
                <a:lnTo>
                  <a:pt x="244475" y="981075"/>
                </a:lnTo>
                <a:lnTo>
                  <a:pt x="244475" y="974725"/>
                </a:lnTo>
                <a:lnTo>
                  <a:pt x="247650" y="971550"/>
                </a:lnTo>
                <a:lnTo>
                  <a:pt x="250825" y="968375"/>
                </a:lnTo>
                <a:lnTo>
                  <a:pt x="257175" y="968375"/>
                </a:lnTo>
                <a:lnTo>
                  <a:pt x="263525" y="968375"/>
                </a:lnTo>
                <a:lnTo>
                  <a:pt x="269875" y="968375"/>
                </a:lnTo>
                <a:lnTo>
                  <a:pt x="292100" y="968375"/>
                </a:lnTo>
                <a:lnTo>
                  <a:pt x="301625" y="968375"/>
                </a:lnTo>
                <a:lnTo>
                  <a:pt x="304800" y="965200"/>
                </a:lnTo>
                <a:lnTo>
                  <a:pt x="307975" y="962025"/>
                </a:lnTo>
                <a:lnTo>
                  <a:pt x="304800" y="958850"/>
                </a:lnTo>
                <a:lnTo>
                  <a:pt x="298450" y="946150"/>
                </a:lnTo>
                <a:lnTo>
                  <a:pt x="285750" y="939800"/>
                </a:lnTo>
                <a:lnTo>
                  <a:pt x="276225" y="933450"/>
                </a:lnTo>
                <a:lnTo>
                  <a:pt x="263525" y="930275"/>
                </a:lnTo>
                <a:lnTo>
                  <a:pt x="250825" y="930275"/>
                </a:lnTo>
                <a:lnTo>
                  <a:pt x="238125" y="933450"/>
                </a:lnTo>
                <a:lnTo>
                  <a:pt x="212725" y="939800"/>
                </a:lnTo>
                <a:lnTo>
                  <a:pt x="187325" y="949325"/>
                </a:lnTo>
                <a:lnTo>
                  <a:pt x="174625" y="949325"/>
                </a:lnTo>
                <a:lnTo>
                  <a:pt x="165100" y="946150"/>
                </a:lnTo>
                <a:lnTo>
                  <a:pt x="155575" y="933450"/>
                </a:lnTo>
                <a:lnTo>
                  <a:pt x="146050" y="927100"/>
                </a:lnTo>
                <a:lnTo>
                  <a:pt x="133350" y="923925"/>
                </a:lnTo>
                <a:lnTo>
                  <a:pt x="133350" y="920750"/>
                </a:lnTo>
                <a:lnTo>
                  <a:pt x="133350" y="914400"/>
                </a:lnTo>
                <a:lnTo>
                  <a:pt x="136525" y="904875"/>
                </a:lnTo>
                <a:lnTo>
                  <a:pt x="139700" y="898525"/>
                </a:lnTo>
                <a:lnTo>
                  <a:pt x="142875" y="895350"/>
                </a:lnTo>
                <a:lnTo>
                  <a:pt x="152400" y="892175"/>
                </a:lnTo>
                <a:lnTo>
                  <a:pt x="152400" y="889000"/>
                </a:lnTo>
                <a:lnTo>
                  <a:pt x="146050" y="885825"/>
                </a:lnTo>
                <a:lnTo>
                  <a:pt x="136525" y="885825"/>
                </a:lnTo>
                <a:lnTo>
                  <a:pt x="120650" y="889000"/>
                </a:lnTo>
                <a:lnTo>
                  <a:pt x="104775" y="898525"/>
                </a:lnTo>
                <a:lnTo>
                  <a:pt x="92075" y="908050"/>
                </a:lnTo>
                <a:lnTo>
                  <a:pt x="85725" y="914400"/>
                </a:lnTo>
                <a:lnTo>
                  <a:pt x="82550" y="920750"/>
                </a:lnTo>
                <a:lnTo>
                  <a:pt x="85725" y="933450"/>
                </a:lnTo>
                <a:lnTo>
                  <a:pt x="92075" y="946150"/>
                </a:lnTo>
                <a:lnTo>
                  <a:pt x="98425" y="955675"/>
                </a:lnTo>
                <a:lnTo>
                  <a:pt x="98425" y="962025"/>
                </a:lnTo>
                <a:lnTo>
                  <a:pt x="92075" y="971550"/>
                </a:lnTo>
                <a:lnTo>
                  <a:pt x="85725" y="974725"/>
                </a:lnTo>
                <a:lnTo>
                  <a:pt x="76200" y="974725"/>
                </a:lnTo>
                <a:lnTo>
                  <a:pt x="69850" y="977900"/>
                </a:lnTo>
                <a:lnTo>
                  <a:pt x="66675" y="981075"/>
                </a:lnTo>
                <a:lnTo>
                  <a:pt x="60325" y="987425"/>
                </a:lnTo>
                <a:lnTo>
                  <a:pt x="60325" y="996950"/>
                </a:lnTo>
                <a:lnTo>
                  <a:pt x="63500" y="1006475"/>
                </a:lnTo>
                <a:lnTo>
                  <a:pt x="66675" y="1016000"/>
                </a:lnTo>
                <a:lnTo>
                  <a:pt x="76200" y="1022350"/>
                </a:lnTo>
                <a:lnTo>
                  <a:pt x="88900" y="1025525"/>
                </a:lnTo>
                <a:lnTo>
                  <a:pt x="101600" y="1022350"/>
                </a:lnTo>
                <a:lnTo>
                  <a:pt x="111125" y="1019175"/>
                </a:lnTo>
                <a:lnTo>
                  <a:pt x="114300" y="1012825"/>
                </a:lnTo>
                <a:lnTo>
                  <a:pt x="117475" y="1003300"/>
                </a:lnTo>
                <a:lnTo>
                  <a:pt x="120650" y="993775"/>
                </a:lnTo>
                <a:lnTo>
                  <a:pt x="123825" y="990600"/>
                </a:lnTo>
                <a:lnTo>
                  <a:pt x="127000" y="990600"/>
                </a:lnTo>
                <a:lnTo>
                  <a:pt x="136525" y="1000125"/>
                </a:lnTo>
                <a:lnTo>
                  <a:pt x="139700" y="1009650"/>
                </a:lnTo>
                <a:lnTo>
                  <a:pt x="139700" y="1019175"/>
                </a:lnTo>
                <a:lnTo>
                  <a:pt x="136525" y="1028700"/>
                </a:lnTo>
                <a:lnTo>
                  <a:pt x="133350" y="1041400"/>
                </a:lnTo>
                <a:lnTo>
                  <a:pt x="127000" y="1050925"/>
                </a:lnTo>
                <a:lnTo>
                  <a:pt x="117475" y="1057275"/>
                </a:lnTo>
                <a:lnTo>
                  <a:pt x="101600" y="1063625"/>
                </a:lnTo>
                <a:lnTo>
                  <a:pt x="85725" y="1066800"/>
                </a:lnTo>
                <a:lnTo>
                  <a:pt x="66675" y="1063625"/>
                </a:lnTo>
                <a:lnTo>
                  <a:pt x="47625" y="1057275"/>
                </a:lnTo>
                <a:lnTo>
                  <a:pt x="34925" y="1047750"/>
                </a:lnTo>
                <a:lnTo>
                  <a:pt x="22225" y="1038225"/>
                </a:lnTo>
                <a:lnTo>
                  <a:pt x="12700" y="1022350"/>
                </a:lnTo>
                <a:lnTo>
                  <a:pt x="6350" y="1006475"/>
                </a:lnTo>
                <a:lnTo>
                  <a:pt x="3175" y="987425"/>
                </a:lnTo>
                <a:lnTo>
                  <a:pt x="0" y="968375"/>
                </a:lnTo>
                <a:lnTo>
                  <a:pt x="3175" y="952500"/>
                </a:lnTo>
                <a:lnTo>
                  <a:pt x="9525" y="933450"/>
                </a:lnTo>
                <a:lnTo>
                  <a:pt x="19050" y="917575"/>
                </a:lnTo>
                <a:lnTo>
                  <a:pt x="34925" y="901700"/>
                </a:lnTo>
                <a:lnTo>
                  <a:pt x="50800" y="889000"/>
                </a:lnTo>
                <a:lnTo>
                  <a:pt x="66675" y="876300"/>
                </a:lnTo>
                <a:lnTo>
                  <a:pt x="85725" y="869950"/>
                </a:lnTo>
                <a:lnTo>
                  <a:pt x="104775" y="863600"/>
                </a:lnTo>
                <a:lnTo>
                  <a:pt x="114300" y="860425"/>
                </a:lnTo>
                <a:lnTo>
                  <a:pt x="114300" y="857250"/>
                </a:lnTo>
                <a:lnTo>
                  <a:pt x="114300" y="854075"/>
                </a:lnTo>
                <a:lnTo>
                  <a:pt x="101600" y="841375"/>
                </a:lnTo>
                <a:lnTo>
                  <a:pt x="101600" y="831850"/>
                </a:lnTo>
                <a:lnTo>
                  <a:pt x="104775" y="828675"/>
                </a:lnTo>
                <a:lnTo>
                  <a:pt x="111125" y="828675"/>
                </a:lnTo>
                <a:lnTo>
                  <a:pt x="120650" y="831850"/>
                </a:lnTo>
                <a:lnTo>
                  <a:pt x="130175" y="828675"/>
                </a:lnTo>
                <a:lnTo>
                  <a:pt x="155575" y="822325"/>
                </a:lnTo>
                <a:lnTo>
                  <a:pt x="165100" y="819150"/>
                </a:lnTo>
                <a:close/>
                <a:moveTo>
                  <a:pt x="2212975" y="733425"/>
                </a:moveTo>
                <a:lnTo>
                  <a:pt x="2225675" y="733425"/>
                </a:lnTo>
                <a:lnTo>
                  <a:pt x="2228850" y="733425"/>
                </a:lnTo>
                <a:lnTo>
                  <a:pt x="2225675" y="739775"/>
                </a:lnTo>
                <a:lnTo>
                  <a:pt x="2222500" y="742950"/>
                </a:lnTo>
                <a:lnTo>
                  <a:pt x="2222500" y="749300"/>
                </a:lnTo>
                <a:lnTo>
                  <a:pt x="2222500" y="762000"/>
                </a:lnTo>
                <a:lnTo>
                  <a:pt x="2228850" y="777875"/>
                </a:lnTo>
                <a:lnTo>
                  <a:pt x="2238375" y="793750"/>
                </a:lnTo>
                <a:lnTo>
                  <a:pt x="2241550" y="803275"/>
                </a:lnTo>
                <a:lnTo>
                  <a:pt x="2247900" y="819150"/>
                </a:lnTo>
                <a:lnTo>
                  <a:pt x="2247900" y="831850"/>
                </a:lnTo>
                <a:lnTo>
                  <a:pt x="2247900" y="847725"/>
                </a:lnTo>
                <a:lnTo>
                  <a:pt x="2244725" y="860425"/>
                </a:lnTo>
                <a:lnTo>
                  <a:pt x="2244725" y="876300"/>
                </a:lnTo>
                <a:lnTo>
                  <a:pt x="2247900" y="889000"/>
                </a:lnTo>
                <a:lnTo>
                  <a:pt x="2251075" y="901700"/>
                </a:lnTo>
                <a:lnTo>
                  <a:pt x="2254250" y="917575"/>
                </a:lnTo>
                <a:lnTo>
                  <a:pt x="2254250" y="930275"/>
                </a:lnTo>
                <a:lnTo>
                  <a:pt x="2251075" y="955675"/>
                </a:lnTo>
                <a:lnTo>
                  <a:pt x="2251075" y="958850"/>
                </a:lnTo>
                <a:lnTo>
                  <a:pt x="2254250" y="962025"/>
                </a:lnTo>
                <a:lnTo>
                  <a:pt x="2257425" y="955675"/>
                </a:lnTo>
                <a:lnTo>
                  <a:pt x="2273300" y="942975"/>
                </a:lnTo>
                <a:lnTo>
                  <a:pt x="2292350" y="933450"/>
                </a:lnTo>
                <a:lnTo>
                  <a:pt x="2311400" y="930275"/>
                </a:lnTo>
                <a:lnTo>
                  <a:pt x="2327275" y="930275"/>
                </a:lnTo>
                <a:lnTo>
                  <a:pt x="2339975" y="930275"/>
                </a:lnTo>
                <a:lnTo>
                  <a:pt x="2349500" y="933450"/>
                </a:lnTo>
                <a:lnTo>
                  <a:pt x="2349500" y="939800"/>
                </a:lnTo>
                <a:lnTo>
                  <a:pt x="2346325" y="942975"/>
                </a:lnTo>
                <a:lnTo>
                  <a:pt x="2343150" y="946150"/>
                </a:lnTo>
                <a:lnTo>
                  <a:pt x="2339975" y="952500"/>
                </a:lnTo>
                <a:lnTo>
                  <a:pt x="2333625" y="962025"/>
                </a:lnTo>
                <a:lnTo>
                  <a:pt x="2324100" y="977900"/>
                </a:lnTo>
                <a:lnTo>
                  <a:pt x="2311400" y="987425"/>
                </a:lnTo>
                <a:lnTo>
                  <a:pt x="2305050" y="990600"/>
                </a:lnTo>
                <a:lnTo>
                  <a:pt x="2305050" y="993775"/>
                </a:lnTo>
                <a:lnTo>
                  <a:pt x="2308225" y="996950"/>
                </a:lnTo>
                <a:lnTo>
                  <a:pt x="2320925" y="1009650"/>
                </a:lnTo>
                <a:lnTo>
                  <a:pt x="2327275" y="1016000"/>
                </a:lnTo>
                <a:lnTo>
                  <a:pt x="2327275" y="1019175"/>
                </a:lnTo>
                <a:lnTo>
                  <a:pt x="2327275" y="1025525"/>
                </a:lnTo>
                <a:lnTo>
                  <a:pt x="2324100" y="1031875"/>
                </a:lnTo>
                <a:lnTo>
                  <a:pt x="2317750" y="1041400"/>
                </a:lnTo>
                <a:lnTo>
                  <a:pt x="2308225" y="1047750"/>
                </a:lnTo>
                <a:lnTo>
                  <a:pt x="2286000" y="1060450"/>
                </a:lnTo>
                <a:lnTo>
                  <a:pt x="2263775" y="1069975"/>
                </a:lnTo>
                <a:lnTo>
                  <a:pt x="2247900" y="1073150"/>
                </a:lnTo>
                <a:lnTo>
                  <a:pt x="2235200" y="1073150"/>
                </a:lnTo>
                <a:lnTo>
                  <a:pt x="2225675" y="1082675"/>
                </a:lnTo>
                <a:lnTo>
                  <a:pt x="2197100" y="1111250"/>
                </a:lnTo>
                <a:lnTo>
                  <a:pt x="2168525" y="1133475"/>
                </a:lnTo>
                <a:lnTo>
                  <a:pt x="2136775" y="1155700"/>
                </a:lnTo>
                <a:lnTo>
                  <a:pt x="2108200" y="1171575"/>
                </a:lnTo>
                <a:lnTo>
                  <a:pt x="2105025" y="1174750"/>
                </a:lnTo>
                <a:lnTo>
                  <a:pt x="2111375" y="1174750"/>
                </a:lnTo>
                <a:lnTo>
                  <a:pt x="2136775" y="1162050"/>
                </a:lnTo>
                <a:lnTo>
                  <a:pt x="2162175" y="1149350"/>
                </a:lnTo>
                <a:lnTo>
                  <a:pt x="2190750" y="1143000"/>
                </a:lnTo>
                <a:lnTo>
                  <a:pt x="2206625" y="1143000"/>
                </a:lnTo>
                <a:lnTo>
                  <a:pt x="2219325" y="1146175"/>
                </a:lnTo>
                <a:lnTo>
                  <a:pt x="2225675" y="1155700"/>
                </a:lnTo>
                <a:lnTo>
                  <a:pt x="2225675" y="1162050"/>
                </a:lnTo>
                <a:lnTo>
                  <a:pt x="2222500" y="1168400"/>
                </a:lnTo>
                <a:lnTo>
                  <a:pt x="2222500" y="1174750"/>
                </a:lnTo>
                <a:lnTo>
                  <a:pt x="2222500" y="1177925"/>
                </a:lnTo>
                <a:lnTo>
                  <a:pt x="2228850" y="1184275"/>
                </a:lnTo>
                <a:lnTo>
                  <a:pt x="2235200" y="1190625"/>
                </a:lnTo>
                <a:lnTo>
                  <a:pt x="2241550" y="1203325"/>
                </a:lnTo>
                <a:lnTo>
                  <a:pt x="2244725" y="1212850"/>
                </a:lnTo>
                <a:lnTo>
                  <a:pt x="2247900" y="1222375"/>
                </a:lnTo>
                <a:lnTo>
                  <a:pt x="2244725" y="1231900"/>
                </a:lnTo>
                <a:lnTo>
                  <a:pt x="2241550" y="1235075"/>
                </a:lnTo>
                <a:lnTo>
                  <a:pt x="2238375" y="1231900"/>
                </a:lnTo>
                <a:lnTo>
                  <a:pt x="2235200" y="1228725"/>
                </a:lnTo>
                <a:lnTo>
                  <a:pt x="2232025" y="1222375"/>
                </a:lnTo>
                <a:lnTo>
                  <a:pt x="2225675" y="1216025"/>
                </a:lnTo>
                <a:lnTo>
                  <a:pt x="2216150" y="1212850"/>
                </a:lnTo>
                <a:lnTo>
                  <a:pt x="2206625" y="1209675"/>
                </a:lnTo>
                <a:lnTo>
                  <a:pt x="2200275" y="1212850"/>
                </a:lnTo>
                <a:lnTo>
                  <a:pt x="2193925" y="1216025"/>
                </a:lnTo>
                <a:lnTo>
                  <a:pt x="2190750" y="1225550"/>
                </a:lnTo>
                <a:lnTo>
                  <a:pt x="2193925" y="1231900"/>
                </a:lnTo>
                <a:lnTo>
                  <a:pt x="2197100" y="1238250"/>
                </a:lnTo>
                <a:lnTo>
                  <a:pt x="2197100" y="1241425"/>
                </a:lnTo>
                <a:lnTo>
                  <a:pt x="2193925" y="1247775"/>
                </a:lnTo>
                <a:lnTo>
                  <a:pt x="2187575" y="1250950"/>
                </a:lnTo>
                <a:lnTo>
                  <a:pt x="2178050" y="1254125"/>
                </a:lnTo>
                <a:lnTo>
                  <a:pt x="2165350" y="1254125"/>
                </a:lnTo>
                <a:lnTo>
                  <a:pt x="2152650" y="1250950"/>
                </a:lnTo>
                <a:lnTo>
                  <a:pt x="2136775" y="1247775"/>
                </a:lnTo>
                <a:lnTo>
                  <a:pt x="2111375" y="1235075"/>
                </a:lnTo>
                <a:lnTo>
                  <a:pt x="2089150" y="1219200"/>
                </a:lnTo>
                <a:lnTo>
                  <a:pt x="2076450" y="1209675"/>
                </a:lnTo>
                <a:lnTo>
                  <a:pt x="2063750" y="1200150"/>
                </a:lnTo>
                <a:lnTo>
                  <a:pt x="2051050" y="1196975"/>
                </a:lnTo>
                <a:lnTo>
                  <a:pt x="2038350" y="1193800"/>
                </a:lnTo>
                <a:lnTo>
                  <a:pt x="2019300" y="1184275"/>
                </a:lnTo>
                <a:lnTo>
                  <a:pt x="2009775" y="1177925"/>
                </a:lnTo>
                <a:lnTo>
                  <a:pt x="2006600" y="1171575"/>
                </a:lnTo>
                <a:lnTo>
                  <a:pt x="2028825" y="1165225"/>
                </a:lnTo>
                <a:lnTo>
                  <a:pt x="2047875" y="1155700"/>
                </a:lnTo>
                <a:lnTo>
                  <a:pt x="2060575" y="1146175"/>
                </a:lnTo>
                <a:lnTo>
                  <a:pt x="2066925" y="1133475"/>
                </a:lnTo>
                <a:lnTo>
                  <a:pt x="2070100" y="1120775"/>
                </a:lnTo>
                <a:lnTo>
                  <a:pt x="2070100" y="1108075"/>
                </a:lnTo>
                <a:lnTo>
                  <a:pt x="2066925" y="1089025"/>
                </a:lnTo>
                <a:lnTo>
                  <a:pt x="2063750" y="1076325"/>
                </a:lnTo>
                <a:lnTo>
                  <a:pt x="2063750" y="1063625"/>
                </a:lnTo>
                <a:lnTo>
                  <a:pt x="2063750" y="1050925"/>
                </a:lnTo>
                <a:lnTo>
                  <a:pt x="2070100" y="1041400"/>
                </a:lnTo>
                <a:lnTo>
                  <a:pt x="2076450" y="1031875"/>
                </a:lnTo>
                <a:lnTo>
                  <a:pt x="2082800" y="1031875"/>
                </a:lnTo>
                <a:lnTo>
                  <a:pt x="2089150" y="1035050"/>
                </a:lnTo>
                <a:lnTo>
                  <a:pt x="2092325" y="1038225"/>
                </a:lnTo>
                <a:lnTo>
                  <a:pt x="2098675" y="1041400"/>
                </a:lnTo>
                <a:lnTo>
                  <a:pt x="2101850" y="1038225"/>
                </a:lnTo>
                <a:lnTo>
                  <a:pt x="2105025" y="1025525"/>
                </a:lnTo>
                <a:lnTo>
                  <a:pt x="2111375" y="1019175"/>
                </a:lnTo>
                <a:lnTo>
                  <a:pt x="2117725" y="1012825"/>
                </a:lnTo>
                <a:lnTo>
                  <a:pt x="2127250" y="1006475"/>
                </a:lnTo>
                <a:lnTo>
                  <a:pt x="2127250" y="996950"/>
                </a:lnTo>
                <a:lnTo>
                  <a:pt x="2127250" y="987425"/>
                </a:lnTo>
                <a:lnTo>
                  <a:pt x="2124075" y="977900"/>
                </a:lnTo>
                <a:lnTo>
                  <a:pt x="2120900" y="971550"/>
                </a:lnTo>
                <a:lnTo>
                  <a:pt x="2124075" y="968375"/>
                </a:lnTo>
                <a:lnTo>
                  <a:pt x="2127250" y="968375"/>
                </a:lnTo>
                <a:lnTo>
                  <a:pt x="2130425" y="968375"/>
                </a:lnTo>
                <a:lnTo>
                  <a:pt x="2139950" y="977900"/>
                </a:lnTo>
                <a:lnTo>
                  <a:pt x="2152650" y="993775"/>
                </a:lnTo>
                <a:lnTo>
                  <a:pt x="2155825" y="1006475"/>
                </a:lnTo>
                <a:lnTo>
                  <a:pt x="2155825" y="1016000"/>
                </a:lnTo>
                <a:lnTo>
                  <a:pt x="2155825" y="1028700"/>
                </a:lnTo>
                <a:lnTo>
                  <a:pt x="2152650" y="1038225"/>
                </a:lnTo>
                <a:lnTo>
                  <a:pt x="2146300" y="1050925"/>
                </a:lnTo>
                <a:lnTo>
                  <a:pt x="2146300" y="1057275"/>
                </a:lnTo>
                <a:lnTo>
                  <a:pt x="2152650" y="1060450"/>
                </a:lnTo>
                <a:lnTo>
                  <a:pt x="2155825" y="1069975"/>
                </a:lnTo>
                <a:lnTo>
                  <a:pt x="2159000" y="1079500"/>
                </a:lnTo>
                <a:lnTo>
                  <a:pt x="2162175" y="1095375"/>
                </a:lnTo>
                <a:lnTo>
                  <a:pt x="2159000" y="1111250"/>
                </a:lnTo>
                <a:lnTo>
                  <a:pt x="2149475" y="1123950"/>
                </a:lnTo>
                <a:lnTo>
                  <a:pt x="2133600" y="1136650"/>
                </a:lnTo>
                <a:lnTo>
                  <a:pt x="2111375" y="1152525"/>
                </a:lnTo>
                <a:lnTo>
                  <a:pt x="2105025" y="1158875"/>
                </a:lnTo>
                <a:lnTo>
                  <a:pt x="2111375" y="1158875"/>
                </a:lnTo>
                <a:lnTo>
                  <a:pt x="2124075" y="1149350"/>
                </a:lnTo>
                <a:lnTo>
                  <a:pt x="2149475" y="1130300"/>
                </a:lnTo>
                <a:lnTo>
                  <a:pt x="2162175" y="1117600"/>
                </a:lnTo>
                <a:lnTo>
                  <a:pt x="2171700" y="1104900"/>
                </a:lnTo>
                <a:lnTo>
                  <a:pt x="2181225" y="1085850"/>
                </a:lnTo>
                <a:lnTo>
                  <a:pt x="2187575" y="1069975"/>
                </a:lnTo>
                <a:lnTo>
                  <a:pt x="2190750" y="1050925"/>
                </a:lnTo>
                <a:lnTo>
                  <a:pt x="2190750" y="1038225"/>
                </a:lnTo>
                <a:lnTo>
                  <a:pt x="2184400" y="1025525"/>
                </a:lnTo>
                <a:lnTo>
                  <a:pt x="2171700" y="1012825"/>
                </a:lnTo>
                <a:lnTo>
                  <a:pt x="2162175" y="996950"/>
                </a:lnTo>
                <a:lnTo>
                  <a:pt x="2152650" y="981075"/>
                </a:lnTo>
                <a:lnTo>
                  <a:pt x="2149475" y="968375"/>
                </a:lnTo>
                <a:lnTo>
                  <a:pt x="2149475" y="952500"/>
                </a:lnTo>
                <a:lnTo>
                  <a:pt x="2149475" y="942975"/>
                </a:lnTo>
                <a:lnTo>
                  <a:pt x="2152650" y="936625"/>
                </a:lnTo>
                <a:lnTo>
                  <a:pt x="2159000" y="936625"/>
                </a:lnTo>
                <a:lnTo>
                  <a:pt x="2162175" y="936625"/>
                </a:lnTo>
                <a:lnTo>
                  <a:pt x="2168525" y="933450"/>
                </a:lnTo>
                <a:lnTo>
                  <a:pt x="2171700" y="927100"/>
                </a:lnTo>
                <a:lnTo>
                  <a:pt x="2178050" y="908050"/>
                </a:lnTo>
                <a:lnTo>
                  <a:pt x="2187575" y="892175"/>
                </a:lnTo>
                <a:lnTo>
                  <a:pt x="2193925" y="882650"/>
                </a:lnTo>
                <a:lnTo>
                  <a:pt x="2197100" y="885825"/>
                </a:lnTo>
                <a:lnTo>
                  <a:pt x="2200275" y="889000"/>
                </a:lnTo>
                <a:lnTo>
                  <a:pt x="2200275" y="895350"/>
                </a:lnTo>
                <a:lnTo>
                  <a:pt x="2203450" y="898525"/>
                </a:lnTo>
                <a:lnTo>
                  <a:pt x="2212975" y="908050"/>
                </a:lnTo>
                <a:lnTo>
                  <a:pt x="2222500" y="920750"/>
                </a:lnTo>
                <a:lnTo>
                  <a:pt x="2228850" y="927100"/>
                </a:lnTo>
                <a:lnTo>
                  <a:pt x="2232025" y="933450"/>
                </a:lnTo>
                <a:lnTo>
                  <a:pt x="2232025" y="939800"/>
                </a:lnTo>
                <a:lnTo>
                  <a:pt x="2235200" y="939800"/>
                </a:lnTo>
                <a:lnTo>
                  <a:pt x="2238375" y="930275"/>
                </a:lnTo>
                <a:lnTo>
                  <a:pt x="2238375" y="917575"/>
                </a:lnTo>
                <a:lnTo>
                  <a:pt x="2235200" y="901700"/>
                </a:lnTo>
                <a:lnTo>
                  <a:pt x="2228850" y="889000"/>
                </a:lnTo>
                <a:lnTo>
                  <a:pt x="2222500" y="873125"/>
                </a:lnTo>
                <a:lnTo>
                  <a:pt x="2212975" y="860425"/>
                </a:lnTo>
                <a:lnTo>
                  <a:pt x="2203450" y="850900"/>
                </a:lnTo>
                <a:lnTo>
                  <a:pt x="2190750" y="847725"/>
                </a:lnTo>
                <a:lnTo>
                  <a:pt x="2174875" y="844550"/>
                </a:lnTo>
                <a:lnTo>
                  <a:pt x="2162175" y="847725"/>
                </a:lnTo>
                <a:lnTo>
                  <a:pt x="2149475" y="844550"/>
                </a:lnTo>
                <a:lnTo>
                  <a:pt x="2136775" y="838200"/>
                </a:lnTo>
                <a:lnTo>
                  <a:pt x="2133600" y="831850"/>
                </a:lnTo>
                <a:lnTo>
                  <a:pt x="2130425" y="825500"/>
                </a:lnTo>
                <a:lnTo>
                  <a:pt x="2130425" y="815975"/>
                </a:lnTo>
                <a:lnTo>
                  <a:pt x="2130425" y="809625"/>
                </a:lnTo>
                <a:lnTo>
                  <a:pt x="2139950" y="803275"/>
                </a:lnTo>
                <a:lnTo>
                  <a:pt x="2149475" y="796925"/>
                </a:lnTo>
                <a:lnTo>
                  <a:pt x="2159000" y="796925"/>
                </a:lnTo>
                <a:lnTo>
                  <a:pt x="2165350" y="796925"/>
                </a:lnTo>
                <a:lnTo>
                  <a:pt x="2165350" y="793750"/>
                </a:lnTo>
                <a:lnTo>
                  <a:pt x="2162175" y="790575"/>
                </a:lnTo>
                <a:lnTo>
                  <a:pt x="2146300" y="781050"/>
                </a:lnTo>
                <a:lnTo>
                  <a:pt x="2133600" y="781050"/>
                </a:lnTo>
                <a:lnTo>
                  <a:pt x="2124075" y="781050"/>
                </a:lnTo>
                <a:lnTo>
                  <a:pt x="2114550" y="781050"/>
                </a:lnTo>
                <a:lnTo>
                  <a:pt x="2108200" y="787400"/>
                </a:lnTo>
                <a:lnTo>
                  <a:pt x="2101850" y="796925"/>
                </a:lnTo>
                <a:lnTo>
                  <a:pt x="2101850" y="806450"/>
                </a:lnTo>
                <a:lnTo>
                  <a:pt x="2098675" y="822325"/>
                </a:lnTo>
                <a:lnTo>
                  <a:pt x="2095500" y="831850"/>
                </a:lnTo>
                <a:lnTo>
                  <a:pt x="2085975" y="844550"/>
                </a:lnTo>
                <a:lnTo>
                  <a:pt x="2076450" y="857250"/>
                </a:lnTo>
                <a:lnTo>
                  <a:pt x="2066925" y="863600"/>
                </a:lnTo>
                <a:lnTo>
                  <a:pt x="2060575" y="863600"/>
                </a:lnTo>
                <a:lnTo>
                  <a:pt x="2047875" y="863600"/>
                </a:lnTo>
                <a:lnTo>
                  <a:pt x="2038350" y="860425"/>
                </a:lnTo>
                <a:lnTo>
                  <a:pt x="2032000" y="854075"/>
                </a:lnTo>
                <a:lnTo>
                  <a:pt x="2025650" y="850900"/>
                </a:lnTo>
                <a:lnTo>
                  <a:pt x="2019300" y="857250"/>
                </a:lnTo>
                <a:lnTo>
                  <a:pt x="2016125" y="866775"/>
                </a:lnTo>
                <a:lnTo>
                  <a:pt x="2016125" y="879475"/>
                </a:lnTo>
                <a:lnTo>
                  <a:pt x="2019300" y="892175"/>
                </a:lnTo>
                <a:lnTo>
                  <a:pt x="2025650" y="898525"/>
                </a:lnTo>
                <a:lnTo>
                  <a:pt x="2035175" y="901700"/>
                </a:lnTo>
                <a:lnTo>
                  <a:pt x="2044700" y="904875"/>
                </a:lnTo>
                <a:lnTo>
                  <a:pt x="2057400" y="904875"/>
                </a:lnTo>
                <a:lnTo>
                  <a:pt x="2063750" y="908050"/>
                </a:lnTo>
                <a:lnTo>
                  <a:pt x="2063750" y="914400"/>
                </a:lnTo>
                <a:lnTo>
                  <a:pt x="2057400" y="917575"/>
                </a:lnTo>
                <a:lnTo>
                  <a:pt x="2047875" y="920750"/>
                </a:lnTo>
                <a:lnTo>
                  <a:pt x="2041525" y="920750"/>
                </a:lnTo>
                <a:lnTo>
                  <a:pt x="2032000" y="917575"/>
                </a:lnTo>
                <a:lnTo>
                  <a:pt x="2022475" y="914400"/>
                </a:lnTo>
                <a:lnTo>
                  <a:pt x="2009775" y="898525"/>
                </a:lnTo>
                <a:lnTo>
                  <a:pt x="2000250" y="879475"/>
                </a:lnTo>
                <a:lnTo>
                  <a:pt x="1997075" y="857250"/>
                </a:lnTo>
                <a:lnTo>
                  <a:pt x="1997075" y="844550"/>
                </a:lnTo>
                <a:lnTo>
                  <a:pt x="2000250" y="831850"/>
                </a:lnTo>
                <a:lnTo>
                  <a:pt x="2006600" y="819150"/>
                </a:lnTo>
                <a:lnTo>
                  <a:pt x="2012950" y="806450"/>
                </a:lnTo>
                <a:lnTo>
                  <a:pt x="2025650" y="793750"/>
                </a:lnTo>
                <a:lnTo>
                  <a:pt x="2038350" y="781050"/>
                </a:lnTo>
                <a:lnTo>
                  <a:pt x="2054225" y="771525"/>
                </a:lnTo>
                <a:lnTo>
                  <a:pt x="2070100" y="765175"/>
                </a:lnTo>
                <a:lnTo>
                  <a:pt x="2089150" y="762000"/>
                </a:lnTo>
                <a:lnTo>
                  <a:pt x="2108200" y="765175"/>
                </a:lnTo>
                <a:lnTo>
                  <a:pt x="2143125" y="771525"/>
                </a:lnTo>
                <a:lnTo>
                  <a:pt x="2168525" y="777875"/>
                </a:lnTo>
                <a:lnTo>
                  <a:pt x="2171700" y="781050"/>
                </a:lnTo>
                <a:lnTo>
                  <a:pt x="2178050" y="781050"/>
                </a:lnTo>
                <a:lnTo>
                  <a:pt x="2181225" y="777875"/>
                </a:lnTo>
                <a:lnTo>
                  <a:pt x="2181225" y="774700"/>
                </a:lnTo>
                <a:lnTo>
                  <a:pt x="2184400" y="758825"/>
                </a:lnTo>
                <a:lnTo>
                  <a:pt x="2190750" y="749300"/>
                </a:lnTo>
                <a:lnTo>
                  <a:pt x="2200275" y="739775"/>
                </a:lnTo>
                <a:close/>
                <a:moveTo>
                  <a:pt x="339725" y="581025"/>
                </a:moveTo>
                <a:lnTo>
                  <a:pt x="342900" y="581025"/>
                </a:lnTo>
                <a:lnTo>
                  <a:pt x="342900" y="584200"/>
                </a:lnTo>
                <a:lnTo>
                  <a:pt x="342900" y="590550"/>
                </a:lnTo>
                <a:lnTo>
                  <a:pt x="342900" y="600075"/>
                </a:lnTo>
                <a:lnTo>
                  <a:pt x="346075" y="609600"/>
                </a:lnTo>
                <a:lnTo>
                  <a:pt x="349250" y="619125"/>
                </a:lnTo>
                <a:lnTo>
                  <a:pt x="358775" y="628650"/>
                </a:lnTo>
                <a:lnTo>
                  <a:pt x="368300" y="638175"/>
                </a:lnTo>
                <a:lnTo>
                  <a:pt x="377825" y="654050"/>
                </a:lnTo>
                <a:lnTo>
                  <a:pt x="384175" y="669925"/>
                </a:lnTo>
                <a:lnTo>
                  <a:pt x="387350" y="682625"/>
                </a:lnTo>
                <a:lnTo>
                  <a:pt x="393700" y="708025"/>
                </a:lnTo>
                <a:lnTo>
                  <a:pt x="400050" y="723900"/>
                </a:lnTo>
                <a:lnTo>
                  <a:pt x="403225" y="730250"/>
                </a:lnTo>
                <a:lnTo>
                  <a:pt x="412750" y="730250"/>
                </a:lnTo>
                <a:lnTo>
                  <a:pt x="419100" y="733425"/>
                </a:lnTo>
                <a:lnTo>
                  <a:pt x="425450" y="736600"/>
                </a:lnTo>
                <a:lnTo>
                  <a:pt x="434975" y="749300"/>
                </a:lnTo>
                <a:lnTo>
                  <a:pt x="438150" y="758825"/>
                </a:lnTo>
                <a:lnTo>
                  <a:pt x="441325" y="765175"/>
                </a:lnTo>
                <a:lnTo>
                  <a:pt x="469900" y="784225"/>
                </a:lnTo>
                <a:lnTo>
                  <a:pt x="479425" y="787400"/>
                </a:lnTo>
                <a:lnTo>
                  <a:pt x="476250" y="781050"/>
                </a:lnTo>
                <a:lnTo>
                  <a:pt x="469900" y="762000"/>
                </a:lnTo>
                <a:lnTo>
                  <a:pt x="469900" y="736600"/>
                </a:lnTo>
                <a:lnTo>
                  <a:pt x="469900" y="714375"/>
                </a:lnTo>
                <a:lnTo>
                  <a:pt x="476250" y="698500"/>
                </a:lnTo>
                <a:lnTo>
                  <a:pt x="479425" y="692150"/>
                </a:lnTo>
                <a:lnTo>
                  <a:pt x="482600" y="692150"/>
                </a:lnTo>
                <a:lnTo>
                  <a:pt x="485775" y="704850"/>
                </a:lnTo>
                <a:lnTo>
                  <a:pt x="488950" y="714375"/>
                </a:lnTo>
                <a:lnTo>
                  <a:pt x="492125" y="723900"/>
                </a:lnTo>
                <a:lnTo>
                  <a:pt x="504825" y="742950"/>
                </a:lnTo>
                <a:lnTo>
                  <a:pt x="508000" y="755650"/>
                </a:lnTo>
                <a:lnTo>
                  <a:pt x="508000" y="768350"/>
                </a:lnTo>
                <a:lnTo>
                  <a:pt x="504825" y="793750"/>
                </a:lnTo>
                <a:lnTo>
                  <a:pt x="504825" y="803275"/>
                </a:lnTo>
                <a:lnTo>
                  <a:pt x="504825" y="809625"/>
                </a:lnTo>
                <a:lnTo>
                  <a:pt x="511175" y="815975"/>
                </a:lnTo>
                <a:lnTo>
                  <a:pt x="542925" y="854075"/>
                </a:lnTo>
                <a:lnTo>
                  <a:pt x="555625" y="873125"/>
                </a:lnTo>
                <a:lnTo>
                  <a:pt x="568325" y="895350"/>
                </a:lnTo>
                <a:lnTo>
                  <a:pt x="577850" y="917575"/>
                </a:lnTo>
                <a:lnTo>
                  <a:pt x="590550" y="946150"/>
                </a:lnTo>
                <a:lnTo>
                  <a:pt x="600075" y="977900"/>
                </a:lnTo>
                <a:lnTo>
                  <a:pt x="609600" y="1012825"/>
                </a:lnTo>
                <a:lnTo>
                  <a:pt x="603250" y="1022350"/>
                </a:lnTo>
                <a:lnTo>
                  <a:pt x="596900" y="1028700"/>
                </a:lnTo>
                <a:lnTo>
                  <a:pt x="577850" y="971550"/>
                </a:lnTo>
                <a:lnTo>
                  <a:pt x="555625" y="914400"/>
                </a:lnTo>
                <a:lnTo>
                  <a:pt x="542925" y="892175"/>
                </a:lnTo>
                <a:lnTo>
                  <a:pt x="530225" y="869950"/>
                </a:lnTo>
                <a:lnTo>
                  <a:pt x="514350" y="850900"/>
                </a:lnTo>
                <a:lnTo>
                  <a:pt x="498475" y="835025"/>
                </a:lnTo>
                <a:lnTo>
                  <a:pt x="492125" y="828675"/>
                </a:lnTo>
                <a:lnTo>
                  <a:pt x="479425" y="822325"/>
                </a:lnTo>
                <a:lnTo>
                  <a:pt x="466725" y="819150"/>
                </a:lnTo>
                <a:lnTo>
                  <a:pt x="450850" y="822325"/>
                </a:lnTo>
                <a:lnTo>
                  <a:pt x="434975" y="828675"/>
                </a:lnTo>
                <a:lnTo>
                  <a:pt x="422275" y="828675"/>
                </a:lnTo>
                <a:lnTo>
                  <a:pt x="409575" y="828675"/>
                </a:lnTo>
                <a:lnTo>
                  <a:pt x="400050" y="825500"/>
                </a:lnTo>
                <a:lnTo>
                  <a:pt x="390525" y="822325"/>
                </a:lnTo>
                <a:lnTo>
                  <a:pt x="384175" y="822325"/>
                </a:lnTo>
                <a:lnTo>
                  <a:pt x="374650" y="825500"/>
                </a:lnTo>
                <a:lnTo>
                  <a:pt x="371475" y="828675"/>
                </a:lnTo>
                <a:lnTo>
                  <a:pt x="365125" y="831850"/>
                </a:lnTo>
                <a:lnTo>
                  <a:pt x="361950" y="828675"/>
                </a:lnTo>
                <a:lnTo>
                  <a:pt x="361950" y="825500"/>
                </a:lnTo>
                <a:lnTo>
                  <a:pt x="365125" y="815975"/>
                </a:lnTo>
                <a:lnTo>
                  <a:pt x="374650" y="809625"/>
                </a:lnTo>
                <a:lnTo>
                  <a:pt x="390525" y="800100"/>
                </a:lnTo>
                <a:lnTo>
                  <a:pt x="406400" y="796925"/>
                </a:lnTo>
                <a:lnTo>
                  <a:pt x="425450" y="796925"/>
                </a:lnTo>
                <a:lnTo>
                  <a:pt x="460375" y="803275"/>
                </a:lnTo>
                <a:lnTo>
                  <a:pt x="479425" y="812800"/>
                </a:lnTo>
                <a:lnTo>
                  <a:pt x="482600" y="812800"/>
                </a:lnTo>
                <a:lnTo>
                  <a:pt x="482600" y="809625"/>
                </a:lnTo>
                <a:lnTo>
                  <a:pt x="476250" y="803275"/>
                </a:lnTo>
                <a:lnTo>
                  <a:pt x="434975" y="771525"/>
                </a:lnTo>
                <a:lnTo>
                  <a:pt x="428625" y="771525"/>
                </a:lnTo>
                <a:lnTo>
                  <a:pt x="422275" y="771525"/>
                </a:lnTo>
                <a:lnTo>
                  <a:pt x="412750" y="771525"/>
                </a:lnTo>
                <a:lnTo>
                  <a:pt x="406400" y="771525"/>
                </a:lnTo>
                <a:lnTo>
                  <a:pt x="387350" y="762000"/>
                </a:lnTo>
                <a:lnTo>
                  <a:pt x="371475" y="758825"/>
                </a:lnTo>
                <a:lnTo>
                  <a:pt x="358775" y="758825"/>
                </a:lnTo>
                <a:lnTo>
                  <a:pt x="336550" y="762000"/>
                </a:lnTo>
                <a:lnTo>
                  <a:pt x="320675" y="768350"/>
                </a:lnTo>
                <a:lnTo>
                  <a:pt x="304800" y="774700"/>
                </a:lnTo>
                <a:lnTo>
                  <a:pt x="292100" y="777875"/>
                </a:lnTo>
                <a:lnTo>
                  <a:pt x="260350" y="781050"/>
                </a:lnTo>
                <a:lnTo>
                  <a:pt x="238125" y="774700"/>
                </a:lnTo>
                <a:lnTo>
                  <a:pt x="228600" y="774700"/>
                </a:lnTo>
                <a:lnTo>
                  <a:pt x="215900" y="774700"/>
                </a:lnTo>
                <a:lnTo>
                  <a:pt x="206375" y="777875"/>
                </a:lnTo>
                <a:lnTo>
                  <a:pt x="200025" y="784225"/>
                </a:lnTo>
                <a:lnTo>
                  <a:pt x="196850" y="787400"/>
                </a:lnTo>
                <a:lnTo>
                  <a:pt x="190500" y="784225"/>
                </a:lnTo>
                <a:lnTo>
                  <a:pt x="190500" y="781050"/>
                </a:lnTo>
                <a:lnTo>
                  <a:pt x="196850" y="771525"/>
                </a:lnTo>
                <a:lnTo>
                  <a:pt x="209550" y="758825"/>
                </a:lnTo>
                <a:lnTo>
                  <a:pt x="228600" y="746125"/>
                </a:lnTo>
                <a:lnTo>
                  <a:pt x="254000" y="736600"/>
                </a:lnTo>
                <a:lnTo>
                  <a:pt x="266700" y="733425"/>
                </a:lnTo>
                <a:lnTo>
                  <a:pt x="282575" y="733425"/>
                </a:lnTo>
                <a:lnTo>
                  <a:pt x="314325" y="736600"/>
                </a:lnTo>
                <a:lnTo>
                  <a:pt x="346075" y="742950"/>
                </a:lnTo>
                <a:lnTo>
                  <a:pt x="387350" y="752475"/>
                </a:lnTo>
                <a:lnTo>
                  <a:pt x="390525" y="752475"/>
                </a:lnTo>
                <a:lnTo>
                  <a:pt x="393700" y="749300"/>
                </a:lnTo>
                <a:lnTo>
                  <a:pt x="393700" y="746125"/>
                </a:lnTo>
                <a:lnTo>
                  <a:pt x="393700" y="742950"/>
                </a:lnTo>
                <a:lnTo>
                  <a:pt x="390525" y="736600"/>
                </a:lnTo>
                <a:lnTo>
                  <a:pt x="371475" y="717550"/>
                </a:lnTo>
                <a:lnTo>
                  <a:pt x="355600" y="701675"/>
                </a:lnTo>
                <a:lnTo>
                  <a:pt x="346075" y="685800"/>
                </a:lnTo>
                <a:lnTo>
                  <a:pt x="336550" y="663575"/>
                </a:lnTo>
                <a:lnTo>
                  <a:pt x="330200" y="635000"/>
                </a:lnTo>
                <a:lnTo>
                  <a:pt x="330200" y="612775"/>
                </a:lnTo>
                <a:lnTo>
                  <a:pt x="336550" y="587375"/>
                </a:lnTo>
                <a:close/>
                <a:moveTo>
                  <a:pt x="279400" y="377825"/>
                </a:moveTo>
                <a:lnTo>
                  <a:pt x="298450" y="377825"/>
                </a:lnTo>
                <a:lnTo>
                  <a:pt x="314325" y="384175"/>
                </a:lnTo>
                <a:lnTo>
                  <a:pt x="330200" y="393700"/>
                </a:lnTo>
                <a:lnTo>
                  <a:pt x="342900" y="406400"/>
                </a:lnTo>
                <a:lnTo>
                  <a:pt x="352425" y="419100"/>
                </a:lnTo>
                <a:lnTo>
                  <a:pt x="358775" y="434975"/>
                </a:lnTo>
                <a:lnTo>
                  <a:pt x="365125" y="450850"/>
                </a:lnTo>
                <a:lnTo>
                  <a:pt x="365125" y="466725"/>
                </a:lnTo>
                <a:lnTo>
                  <a:pt x="365125" y="479425"/>
                </a:lnTo>
                <a:lnTo>
                  <a:pt x="361950" y="495300"/>
                </a:lnTo>
                <a:lnTo>
                  <a:pt x="355600" y="504825"/>
                </a:lnTo>
                <a:lnTo>
                  <a:pt x="346075" y="517525"/>
                </a:lnTo>
                <a:lnTo>
                  <a:pt x="336550" y="523875"/>
                </a:lnTo>
                <a:lnTo>
                  <a:pt x="327025" y="530225"/>
                </a:lnTo>
                <a:lnTo>
                  <a:pt x="314325" y="533400"/>
                </a:lnTo>
                <a:lnTo>
                  <a:pt x="301625" y="533400"/>
                </a:lnTo>
                <a:lnTo>
                  <a:pt x="282575" y="533400"/>
                </a:lnTo>
                <a:lnTo>
                  <a:pt x="266700" y="523875"/>
                </a:lnTo>
                <a:lnTo>
                  <a:pt x="257175" y="514350"/>
                </a:lnTo>
                <a:lnTo>
                  <a:pt x="254000" y="498475"/>
                </a:lnTo>
                <a:lnTo>
                  <a:pt x="257175" y="488950"/>
                </a:lnTo>
                <a:lnTo>
                  <a:pt x="260350" y="482600"/>
                </a:lnTo>
                <a:lnTo>
                  <a:pt x="266700" y="479425"/>
                </a:lnTo>
                <a:lnTo>
                  <a:pt x="273050" y="479425"/>
                </a:lnTo>
                <a:lnTo>
                  <a:pt x="279400" y="482600"/>
                </a:lnTo>
                <a:lnTo>
                  <a:pt x="282575" y="485775"/>
                </a:lnTo>
                <a:lnTo>
                  <a:pt x="285750" y="492125"/>
                </a:lnTo>
                <a:lnTo>
                  <a:pt x="285750" y="498475"/>
                </a:lnTo>
                <a:lnTo>
                  <a:pt x="285750" y="508000"/>
                </a:lnTo>
                <a:lnTo>
                  <a:pt x="288925" y="514350"/>
                </a:lnTo>
                <a:lnTo>
                  <a:pt x="295275" y="520700"/>
                </a:lnTo>
                <a:lnTo>
                  <a:pt x="307975" y="523875"/>
                </a:lnTo>
                <a:lnTo>
                  <a:pt x="314325" y="520700"/>
                </a:lnTo>
                <a:lnTo>
                  <a:pt x="323850" y="517525"/>
                </a:lnTo>
                <a:lnTo>
                  <a:pt x="339725" y="504825"/>
                </a:lnTo>
                <a:lnTo>
                  <a:pt x="346075" y="498475"/>
                </a:lnTo>
                <a:lnTo>
                  <a:pt x="352425" y="488950"/>
                </a:lnTo>
                <a:lnTo>
                  <a:pt x="355600" y="476250"/>
                </a:lnTo>
                <a:lnTo>
                  <a:pt x="358775" y="463550"/>
                </a:lnTo>
                <a:lnTo>
                  <a:pt x="355600" y="450850"/>
                </a:lnTo>
                <a:lnTo>
                  <a:pt x="352425" y="438150"/>
                </a:lnTo>
                <a:lnTo>
                  <a:pt x="346075" y="425450"/>
                </a:lnTo>
                <a:lnTo>
                  <a:pt x="336550" y="412750"/>
                </a:lnTo>
                <a:lnTo>
                  <a:pt x="323850" y="400050"/>
                </a:lnTo>
                <a:lnTo>
                  <a:pt x="311150" y="393700"/>
                </a:lnTo>
                <a:lnTo>
                  <a:pt x="295275" y="387350"/>
                </a:lnTo>
                <a:lnTo>
                  <a:pt x="279400" y="384175"/>
                </a:lnTo>
                <a:lnTo>
                  <a:pt x="263525" y="387350"/>
                </a:lnTo>
                <a:lnTo>
                  <a:pt x="244475" y="393700"/>
                </a:lnTo>
                <a:lnTo>
                  <a:pt x="228600" y="406400"/>
                </a:lnTo>
                <a:lnTo>
                  <a:pt x="215900" y="422275"/>
                </a:lnTo>
                <a:lnTo>
                  <a:pt x="222250" y="431800"/>
                </a:lnTo>
                <a:lnTo>
                  <a:pt x="222250" y="441325"/>
                </a:lnTo>
                <a:lnTo>
                  <a:pt x="222250" y="450850"/>
                </a:lnTo>
                <a:lnTo>
                  <a:pt x="215900" y="457200"/>
                </a:lnTo>
                <a:lnTo>
                  <a:pt x="209550" y="463550"/>
                </a:lnTo>
                <a:lnTo>
                  <a:pt x="200025" y="463550"/>
                </a:lnTo>
                <a:lnTo>
                  <a:pt x="191690" y="463550"/>
                </a:lnTo>
                <a:lnTo>
                  <a:pt x="190500" y="466725"/>
                </a:lnTo>
                <a:lnTo>
                  <a:pt x="184555" y="493476"/>
                </a:lnTo>
                <a:lnTo>
                  <a:pt x="193675" y="495300"/>
                </a:lnTo>
                <a:lnTo>
                  <a:pt x="203200" y="501650"/>
                </a:lnTo>
                <a:lnTo>
                  <a:pt x="209550" y="511175"/>
                </a:lnTo>
                <a:lnTo>
                  <a:pt x="212725" y="527050"/>
                </a:lnTo>
                <a:lnTo>
                  <a:pt x="209550" y="539750"/>
                </a:lnTo>
                <a:lnTo>
                  <a:pt x="203200" y="549275"/>
                </a:lnTo>
                <a:lnTo>
                  <a:pt x="193675" y="558800"/>
                </a:lnTo>
                <a:lnTo>
                  <a:pt x="187325" y="558800"/>
                </a:lnTo>
                <a:lnTo>
                  <a:pt x="190500" y="568325"/>
                </a:lnTo>
                <a:lnTo>
                  <a:pt x="200025" y="587375"/>
                </a:lnTo>
                <a:lnTo>
                  <a:pt x="212725" y="606425"/>
                </a:lnTo>
                <a:lnTo>
                  <a:pt x="224790" y="618490"/>
                </a:lnTo>
                <a:lnTo>
                  <a:pt x="228600" y="615950"/>
                </a:lnTo>
                <a:lnTo>
                  <a:pt x="231775" y="606425"/>
                </a:lnTo>
                <a:lnTo>
                  <a:pt x="234950" y="600075"/>
                </a:lnTo>
                <a:lnTo>
                  <a:pt x="234950" y="593725"/>
                </a:lnTo>
                <a:lnTo>
                  <a:pt x="231775" y="587375"/>
                </a:lnTo>
                <a:lnTo>
                  <a:pt x="225425" y="584200"/>
                </a:lnTo>
                <a:lnTo>
                  <a:pt x="212725" y="584200"/>
                </a:lnTo>
                <a:lnTo>
                  <a:pt x="206375" y="581025"/>
                </a:lnTo>
                <a:lnTo>
                  <a:pt x="209550" y="574675"/>
                </a:lnTo>
                <a:lnTo>
                  <a:pt x="212725" y="571500"/>
                </a:lnTo>
                <a:lnTo>
                  <a:pt x="222250" y="568325"/>
                </a:lnTo>
                <a:lnTo>
                  <a:pt x="238125" y="565150"/>
                </a:lnTo>
                <a:lnTo>
                  <a:pt x="244475" y="565150"/>
                </a:lnTo>
                <a:lnTo>
                  <a:pt x="254000" y="565150"/>
                </a:lnTo>
                <a:lnTo>
                  <a:pt x="263525" y="571500"/>
                </a:lnTo>
                <a:lnTo>
                  <a:pt x="269875" y="577850"/>
                </a:lnTo>
                <a:lnTo>
                  <a:pt x="276225" y="587375"/>
                </a:lnTo>
                <a:lnTo>
                  <a:pt x="279400" y="600075"/>
                </a:lnTo>
                <a:lnTo>
                  <a:pt x="282575" y="609600"/>
                </a:lnTo>
                <a:lnTo>
                  <a:pt x="279400" y="622300"/>
                </a:lnTo>
                <a:lnTo>
                  <a:pt x="273050" y="644525"/>
                </a:lnTo>
                <a:lnTo>
                  <a:pt x="263172" y="656873"/>
                </a:lnTo>
                <a:lnTo>
                  <a:pt x="263525" y="657225"/>
                </a:lnTo>
                <a:lnTo>
                  <a:pt x="288925" y="676275"/>
                </a:lnTo>
                <a:lnTo>
                  <a:pt x="320675" y="698500"/>
                </a:lnTo>
                <a:lnTo>
                  <a:pt x="355600" y="720725"/>
                </a:lnTo>
                <a:lnTo>
                  <a:pt x="384175" y="736600"/>
                </a:lnTo>
                <a:lnTo>
                  <a:pt x="390525" y="739775"/>
                </a:lnTo>
                <a:lnTo>
                  <a:pt x="393700" y="746125"/>
                </a:lnTo>
                <a:lnTo>
                  <a:pt x="390525" y="749300"/>
                </a:lnTo>
                <a:lnTo>
                  <a:pt x="384175" y="749300"/>
                </a:lnTo>
                <a:lnTo>
                  <a:pt x="355600" y="733425"/>
                </a:lnTo>
                <a:lnTo>
                  <a:pt x="320675" y="711200"/>
                </a:lnTo>
                <a:lnTo>
                  <a:pt x="288925" y="692150"/>
                </a:lnTo>
                <a:lnTo>
                  <a:pt x="266700" y="673100"/>
                </a:lnTo>
                <a:lnTo>
                  <a:pt x="255984" y="664766"/>
                </a:lnTo>
                <a:lnTo>
                  <a:pt x="254000" y="666750"/>
                </a:lnTo>
                <a:lnTo>
                  <a:pt x="244475" y="669925"/>
                </a:lnTo>
                <a:lnTo>
                  <a:pt x="219075" y="676275"/>
                </a:lnTo>
                <a:lnTo>
                  <a:pt x="206375" y="676275"/>
                </a:lnTo>
                <a:lnTo>
                  <a:pt x="196850" y="673100"/>
                </a:lnTo>
                <a:lnTo>
                  <a:pt x="184150" y="669925"/>
                </a:lnTo>
                <a:lnTo>
                  <a:pt x="174625" y="663575"/>
                </a:lnTo>
                <a:lnTo>
                  <a:pt x="168275" y="657225"/>
                </a:lnTo>
                <a:lnTo>
                  <a:pt x="165100" y="647700"/>
                </a:lnTo>
                <a:lnTo>
                  <a:pt x="158750" y="628650"/>
                </a:lnTo>
                <a:lnTo>
                  <a:pt x="161925" y="615950"/>
                </a:lnTo>
                <a:lnTo>
                  <a:pt x="165100" y="603250"/>
                </a:lnTo>
                <a:lnTo>
                  <a:pt x="171450" y="600075"/>
                </a:lnTo>
                <a:lnTo>
                  <a:pt x="177800" y="596900"/>
                </a:lnTo>
                <a:lnTo>
                  <a:pt x="177800" y="600075"/>
                </a:lnTo>
                <a:lnTo>
                  <a:pt x="177800" y="609600"/>
                </a:lnTo>
                <a:lnTo>
                  <a:pt x="177800" y="612775"/>
                </a:lnTo>
                <a:lnTo>
                  <a:pt x="180975" y="619125"/>
                </a:lnTo>
                <a:lnTo>
                  <a:pt x="190500" y="625475"/>
                </a:lnTo>
                <a:lnTo>
                  <a:pt x="196850" y="628650"/>
                </a:lnTo>
                <a:lnTo>
                  <a:pt x="206375" y="628650"/>
                </a:lnTo>
                <a:lnTo>
                  <a:pt x="212725" y="625475"/>
                </a:lnTo>
                <a:lnTo>
                  <a:pt x="214679" y="624498"/>
                </a:lnTo>
                <a:lnTo>
                  <a:pt x="212725" y="622300"/>
                </a:lnTo>
                <a:lnTo>
                  <a:pt x="193675" y="593725"/>
                </a:lnTo>
                <a:lnTo>
                  <a:pt x="184150" y="577850"/>
                </a:lnTo>
                <a:lnTo>
                  <a:pt x="177800" y="561975"/>
                </a:lnTo>
                <a:lnTo>
                  <a:pt x="177271" y="558800"/>
                </a:lnTo>
                <a:lnTo>
                  <a:pt x="165100" y="558800"/>
                </a:lnTo>
                <a:lnTo>
                  <a:pt x="155575" y="549275"/>
                </a:lnTo>
                <a:lnTo>
                  <a:pt x="149225" y="539750"/>
                </a:lnTo>
                <a:lnTo>
                  <a:pt x="146050" y="527050"/>
                </a:lnTo>
                <a:lnTo>
                  <a:pt x="149225" y="511175"/>
                </a:lnTo>
                <a:lnTo>
                  <a:pt x="155575" y="501650"/>
                </a:lnTo>
                <a:lnTo>
                  <a:pt x="165100" y="495300"/>
                </a:lnTo>
                <a:lnTo>
                  <a:pt x="175126" y="492794"/>
                </a:lnTo>
                <a:lnTo>
                  <a:pt x="180975" y="463550"/>
                </a:lnTo>
                <a:lnTo>
                  <a:pt x="182880" y="458470"/>
                </a:lnTo>
                <a:lnTo>
                  <a:pt x="180975" y="457200"/>
                </a:lnTo>
                <a:lnTo>
                  <a:pt x="177800" y="450850"/>
                </a:lnTo>
                <a:lnTo>
                  <a:pt x="174625" y="441325"/>
                </a:lnTo>
                <a:lnTo>
                  <a:pt x="177800" y="431800"/>
                </a:lnTo>
                <a:lnTo>
                  <a:pt x="180975" y="422275"/>
                </a:lnTo>
                <a:lnTo>
                  <a:pt x="190500" y="415925"/>
                </a:lnTo>
                <a:lnTo>
                  <a:pt x="200025" y="415925"/>
                </a:lnTo>
                <a:lnTo>
                  <a:pt x="206375" y="415925"/>
                </a:lnTo>
                <a:lnTo>
                  <a:pt x="222250" y="400050"/>
                </a:lnTo>
                <a:lnTo>
                  <a:pt x="241300" y="387350"/>
                </a:lnTo>
                <a:lnTo>
                  <a:pt x="260350" y="381000"/>
                </a:lnTo>
                <a:close/>
                <a:moveTo>
                  <a:pt x="1241181" y="362927"/>
                </a:moveTo>
                <a:lnTo>
                  <a:pt x="1257300" y="368300"/>
                </a:lnTo>
                <a:lnTo>
                  <a:pt x="1273175" y="377825"/>
                </a:lnTo>
                <a:lnTo>
                  <a:pt x="1276350" y="384175"/>
                </a:lnTo>
                <a:lnTo>
                  <a:pt x="1279525" y="390525"/>
                </a:lnTo>
                <a:lnTo>
                  <a:pt x="1279525" y="396875"/>
                </a:lnTo>
                <a:lnTo>
                  <a:pt x="1276350" y="403225"/>
                </a:lnTo>
                <a:lnTo>
                  <a:pt x="1270000" y="406400"/>
                </a:lnTo>
                <a:lnTo>
                  <a:pt x="1263650" y="406400"/>
                </a:lnTo>
                <a:lnTo>
                  <a:pt x="1257300" y="406400"/>
                </a:lnTo>
                <a:lnTo>
                  <a:pt x="1254125" y="403225"/>
                </a:lnTo>
                <a:lnTo>
                  <a:pt x="1241425" y="390525"/>
                </a:lnTo>
                <a:lnTo>
                  <a:pt x="1231900" y="371475"/>
                </a:lnTo>
                <a:lnTo>
                  <a:pt x="1231566" y="369804"/>
                </a:lnTo>
                <a:lnTo>
                  <a:pt x="1238250" y="371475"/>
                </a:lnTo>
                <a:lnTo>
                  <a:pt x="1245177" y="373784"/>
                </a:lnTo>
                <a:lnTo>
                  <a:pt x="1247775" y="384175"/>
                </a:lnTo>
                <a:lnTo>
                  <a:pt x="1254125" y="390525"/>
                </a:lnTo>
                <a:lnTo>
                  <a:pt x="1260475" y="396875"/>
                </a:lnTo>
                <a:lnTo>
                  <a:pt x="1266825" y="396875"/>
                </a:lnTo>
                <a:lnTo>
                  <a:pt x="1270000" y="396875"/>
                </a:lnTo>
                <a:lnTo>
                  <a:pt x="1266825" y="390525"/>
                </a:lnTo>
                <a:lnTo>
                  <a:pt x="1263650" y="384175"/>
                </a:lnTo>
                <a:lnTo>
                  <a:pt x="1247775" y="374650"/>
                </a:lnTo>
                <a:lnTo>
                  <a:pt x="1245177" y="373784"/>
                </a:lnTo>
                <a:lnTo>
                  <a:pt x="1244600" y="371475"/>
                </a:lnTo>
                <a:close/>
                <a:moveTo>
                  <a:pt x="1196975" y="361950"/>
                </a:moveTo>
                <a:lnTo>
                  <a:pt x="1219200" y="361950"/>
                </a:lnTo>
                <a:lnTo>
                  <a:pt x="1229995" y="361950"/>
                </a:lnTo>
                <a:lnTo>
                  <a:pt x="1231566" y="369804"/>
                </a:lnTo>
                <a:lnTo>
                  <a:pt x="1225550" y="368300"/>
                </a:lnTo>
                <a:lnTo>
                  <a:pt x="1212850" y="368300"/>
                </a:lnTo>
                <a:lnTo>
                  <a:pt x="1203325" y="368300"/>
                </a:lnTo>
                <a:lnTo>
                  <a:pt x="1193800" y="374650"/>
                </a:lnTo>
                <a:lnTo>
                  <a:pt x="1184275" y="381000"/>
                </a:lnTo>
                <a:lnTo>
                  <a:pt x="1177925" y="387350"/>
                </a:lnTo>
                <a:lnTo>
                  <a:pt x="1171575" y="400050"/>
                </a:lnTo>
                <a:lnTo>
                  <a:pt x="1168400" y="419100"/>
                </a:lnTo>
                <a:lnTo>
                  <a:pt x="1168400" y="438150"/>
                </a:lnTo>
                <a:lnTo>
                  <a:pt x="1171575" y="457200"/>
                </a:lnTo>
                <a:lnTo>
                  <a:pt x="1174750" y="476250"/>
                </a:lnTo>
                <a:lnTo>
                  <a:pt x="1184275" y="488950"/>
                </a:lnTo>
                <a:lnTo>
                  <a:pt x="1193800" y="501650"/>
                </a:lnTo>
                <a:lnTo>
                  <a:pt x="1209675" y="511175"/>
                </a:lnTo>
                <a:lnTo>
                  <a:pt x="1225550" y="511175"/>
                </a:lnTo>
                <a:lnTo>
                  <a:pt x="1235075" y="511175"/>
                </a:lnTo>
                <a:lnTo>
                  <a:pt x="1241425" y="508000"/>
                </a:lnTo>
                <a:lnTo>
                  <a:pt x="1244600" y="501650"/>
                </a:lnTo>
                <a:lnTo>
                  <a:pt x="1247775" y="495300"/>
                </a:lnTo>
                <a:lnTo>
                  <a:pt x="1250950" y="482600"/>
                </a:lnTo>
                <a:lnTo>
                  <a:pt x="1247775" y="473075"/>
                </a:lnTo>
                <a:lnTo>
                  <a:pt x="1247775" y="466725"/>
                </a:lnTo>
                <a:lnTo>
                  <a:pt x="1247775" y="463550"/>
                </a:lnTo>
                <a:lnTo>
                  <a:pt x="1254125" y="463550"/>
                </a:lnTo>
                <a:lnTo>
                  <a:pt x="1257300" y="469900"/>
                </a:lnTo>
                <a:lnTo>
                  <a:pt x="1260475" y="476250"/>
                </a:lnTo>
                <a:lnTo>
                  <a:pt x="1260475" y="482600"/>
                </a:lnTo>
                <a:lnTo>
                  <a:pt x="1260475" y="492125"/>
                </a:lnTo>
                <a:lnTo>
                  <a:pt x="1257300" y="501650"/>
                </a:lnTo>
                <a:lnTo>
                  <a:pt x="1254125" y="508000"/>
                </a:lnTo>
                <a:lnTo>
                  <a:pt x="1244600" y="517525"/>
                </a:lnTo>
                <a:lnTo>
                  <a:pt x="1235075" y="520700"/>
                </a:lnTo>
                <a:lnTo>
                  <a:pt x="1222375" y="523875"/>
                </a:lnTo>
                <a:lnTo>
                  <a:pt x="1212850" y="523875"/>
                </a:lnTo>
                <a:lnTo>
                  <a:pt x="1203325" y="520700"/>
                </a:lnTo>
                <a:lnTo>
                  <a:pt x="1187450" y="508000"/>
                </a:lnTo>
                <a:lnTo>
                  <a:pt x="1174750" y="495300"/>
                </a:lnTo>
                <a:lnTo>
                  <a:pt x="1165225" y="476250"/>
                </a:lnTo>
                <a:lnTo>
                  <a:pt x="1158875" y="454025"/>
                </a:lnTo>
                <a:lnTo>
                  <a:pt x="1155700" y="434975"/>
                </a:lnTo>
                <a:lnTo>
                  <a:pt x="1155700" y="412750"/>
                </a:lnTo>
                <a:lnTo>
                  <a:pt x="1162050" y="396875"/>
                </a:lnTo>
                <a:lnTo>
                  <a:pt x="1168400" y="381000"/>
                </a:lnTo>
                <a:lnTo>
                  <a:pt x="1177925" y="371475"/>
                </a:lnTo>
                <a:lnTo>
                  <a:pt x="1187450" y="365125"/>
                </a:lnTo>
                <a:close/>
                <a:moveTo>
                  <a:pt x="1244600" y="320675"/>
                </a:moveTo>
                <a:lnTo>
                  <a:pt x="1250950" y="320675"/>
                </a:lnTo>
                <a:lnTo>
                  <a:pt x="1263650" y="320675"/>
                </a:lnTo>
                <a:lnTo>
                  <a:pt x="1276350" y="327025"/>
                </a:lnTo>
                <a:lnTo>
                  <a:pt x="1289050" y="339725"/>
                </a:lnTo>
                <a:lnTo>
                  <a:pt x="1301750" y="355600"/>
                </a:lnTo>
                <a:lnTo>
                  <a:pt x="1304925" y="393700"/>
                </a:lnTo>
                <a:lnTo>
                  <a:pt x="1295400" y="368300"/>
                </a:lnTo>
                <a:lnTo>
                  <a:pt x="1282700" y="346075"/>
                </a:lnTo>
                <a:lnTo>
                  <a:pt x="1276350" y="336550"/>
                </a:lnTo>
                <a:lnTo>
                  <a:pt x="1266825" y="330200"/>
                </a:lnTo>
                <a:lnTo>
                  <a:pt x="1260475" y="327025"/>
                </a:lnTo>
                <a:lnTo>
                  <a:pt x="1250950" y="330200"/>
                </a:lnTo>
                <a:lnTo>
                  <a:pt x="1244600" y="333375"/>
                </a:lnTo>
                <a:lnTo>
                  <a:pt x="1241425" y="339725"/>
                </a:lnTo>
                <a:lnTo>
                  <a:pt x="1238250" y="346075"/>
                </a:lnTo>
                <a:lnTo>
                  <a:pt x="1238250" y="355600"/>
                </a:lnTo>
                <a:lnTo>
                  <a:pt x="1241181" y="362927"/>
                </a:lnTo>
                <a:lnTo>
                  <a:pt x="1238250" y="361950"/>
                </a:lnTo>
                <a:lnTo>
                  <a:pt x="1229995" y="361950"/>
                </a:lnTo>
                <a:lnTo>
                  <a:pt x="1228725" y="355600"/>
                </a:lnTo>
                <a:lnTo>
                  <a:pt x="1231900" y="336550"/>
                </a:lnTo>
                <a:lnTo>
                  <a:pt x="1238250" y="323850"/>
                </a:lnTo>
                <a:close/>
                <a:moveTo>
                  <a:pt x="355600" y="0"/>
                </a:moveTo>
                <a:lnTo>
                  <a:pt x="368300" y="0"/>
                </a:lnTo>
                <a:lnTo>
                  <a:pt x="384175" y="0"/>
                </a:lnTo>
                <a:lnTo>
                  <a:pt x="400050" y="3175"/>
                </a:lnTo>
                <a:lnTo>
                  <a:pt x="415925" y="9525"/>
                </a:lnTo>
                <a:lnTo>
                  <a:pt x="431800" y="19050"/>
                </a:lnTo>
                <a:lnTo>
                  <a:pt x="450850" y="31750"/>
                </a:lnTo>
                <a:lnTo>
                  <a:pt x="466725" y="47625"/>
                </a:lnTo>
                <a:lnTo>
                  <a:pt x="482600" y="66675"/>
                </a:lnTo>
                <a:lnTo>
                  <a:pt x="495300" y="88900"/>
                </a:lnTo>
                <a:lnTo>
                  <a:pt x="508000" y="114300"/>
                </a:lnTo>
                <a:lnTo>
                  <a:pt x="517525" y="139700"/>
                </a:lnTo>
                <a:lnTo>
                  <a:pt x="527050" y="165100"/>
                </a:lnTo>
                <a:lnTo>
                  <a:pt x="530225" y="193675"/>
                </a:lnTo>
                <a:lnTo>
                  <a:pt x="533400" y="219075"/>
                </a:lnTo>
                <a:lnTo>
                  <a:pt x="536575" y="247650"/>
                </a:lnTo>
                <a:lnTo>
                  <a:pt x="533400" y="273050"/>
                </a:lnTo>
                <a:lnTo>
                  <a:pt x="532040" y="283936"/>
                </a:lnTo>
                <a:lnTo>
                  <a:pt x="533400" y="282575"/>
                </a:lnTo>
                <a:lnTo>
                  <a:pt x="542925" y="273050"/>
                </a:lnTo>
                <a:lnTo>
                  <a:pt x="549275" y="269875"/>
                </a:lnTo>
                <a:lnTo>
                  <a:pt x="555625" y="269875"/>
                </a:lnTo>
                <a:lnTo>
                  <a:pt x="558800" y="274638"/>
                </a:lnTo>
                <a:lnTo>
                  <a:pt x="558800" y="266700"/>
                </a:lnTo>
                <a:lnTo>
                  <a:pt x="558800" y="257175"/>
                </a:lnTo>
                <a:lnTo>
                  <a:pt x="558800" y="247650"/>
                </a:lnTo>
                <a:lnTo>
                  <a:pt x="561975" y="241300"/>
                </a:lnTo>
                <a:lnTo>
                  <a:pt x="568325" y="234950"/>
                </a:lnTo>
                <a:lnTo>
                  <a:pt x="571500" y="231775"/>
                </a:lnTo>
                <a:lnTo>
                  <a:pt x="574675" y="228600"/>
                </a:lnTo>
                <a:lnTo>
                  <a:pt x="574675" y="222250"/>
                </a:lnTo>
                <a:lnTo>
                  <a:pt x="571500" y="215900"/>
                </a:lnTo>
                <a:lnTo>
                  <a:pt x="565150" y="203200"/>
                </a:lnTo>
                <a:lnTo>
                  <a:pt x="565150" y="190500"/>
                </a:lnTo>
                <a:lnTo>
                  <a:pt x="565150" y="168275"/>
                </a:lnTo>
                <a:lnTo>
                  <a:pt x="565150" y="161925"/>
                </a:lnTo>
                <a:lnTo>
                  <a:pt x="565150" y="158750"/>
                </a:lnTo>
                <a:lnTo>
                  <a:pt x="571500" y="158750"/>
                </a:lnTo>
                <a:lnTo>
                  <a:pt x="577850" y="158750"/>
                </a:lnTo>
                <a:lnTo>
                  <a:pt x="600075" y="171450"/>
                </a:lnTo>
                <a:lnTo>
                  <a:pt x="609600" y="177800"/>
                </a:lnTo>
                <a:lnTo>
                  <a:pt x="612775" y="184150"/>
                </a:lnTo>
                <a:lnTo>
                  <a:pt x="615950" y="190500"/>
                </a:lnTo>
                <a:lnTo>
                  <a:pt x="622300" y="184150"/>
                </a:lnTo>
                <a:lnTo>
                  <a:pt x="631825" y="174625"/>
                </a:lnTo>
                <a:lnTo>
                  <a:pt x="635000" y="171450"/>
                </a:lnTo>
                <a:lnTo>
                  <a:pt x="641350" y="174625"/>
                </a:lnTo>
                <a:lnTo>
                  <a:pt x="647700" y="180975"/>
                </a:lnTo>
                <a:lnTo>
                  <a:pt x="654050" y="193675"/>
                </a:lnTo>
                <a:lnTo>
                  <a:pt x="657225" y="206375"/>
                </a:lnTo>
                <a:lnTo>
                  <a:pt x="660400" y="219075"/>
                </a:lnTo>
                <a:lnTo>
                  <a:pt x="660400" y="225425"/>
                </a:lnTo>
                <a:lnTo>
                  <a:pt x="663575" y="228600"/>
                </a:lnTo>
                <a:lnTo>
                  <a:pt x="666750" y="228600"/>
                </a:lnTo>
                <a:lnTo>
                  <a:pt x="666750" y="219075"/>
                </a:lnTo>
                <a:lnTo>
                  <a:pt x="669925" y="206375"/>
                </a:lnTo>
                <a:lnTo>
                  <a:pt x="669925" y="193675"/>
                </a:lnTo>
                <a:lnTo>
                  <a:pt x="666750" y="177800"/>
                </a:lnTo>
                <a:lnTo>
                  <a:pt x="654050" y="161925"/>
                </a:lnTo>
                <a:lnTo>
                  <a:pt x="622300" y="130175"/>
                </a:lnTo>
                <a:lnTo>
                  <a:pt x="609600" y="114300"/>
                </a:lnTo>
                <a:lnTo>
                  <a:pt x="606425" y="107950"/>
                </a:lnTo>
                <a:lnTo>
                  <a:pt x="606425" y="98425"/>
                </a:lnTo>
                <a:lnTo>
                  <a:pt x="609600" y="85725"/>
                </a:lnTo>
                <a:lnTo>
                  <a:pt x="612775" y="79375"/>
                </a:lnTo>
                <a:lnTo>
                  <a:pt x="619125" y="76200"/>
                </a:lnTo>
                <a:lnTo>
                  <a:pt x="622300" y="76200"/>
                </a:lnTo>
                <a:lnTo>
                  <a:pt x="625475" y="76200"/>
                </a:lnTo>
                <a:lnTo>
                  <a:pt x="628650" y="73025"/>
                </a:lnTo>
                <a:lnTo>
                  <a:pt x="628650" y="63500"/>
                </a:lnTo>
                <a:lnTo>
                  <a:pt x="625475" y="50800"/>
                </a:lnTo>
                <a:lnTo>
                  <a:pt x="619125" y="34925"/>
                </a:lnTo>
                <a:lnTo>
                  <a:pt x="609600" y="22225"/>
                </a:lnTo>
                <a:lnTo>
                  <a:pt x="603250" y="19050"/>
                </a:lnTo>
                <a:lnTo>
                  <a:pt x="596900" y="15875"/>
                </a:lnTo>
                <a:lnTo>
                  <a:pt x="584200" y="19050"/>
                </a:lnTo>
                <a:lnTo>
                  <a:pt x="577850" y="22225"/>
                </a:lnTo>
                <a:lnTo>
                  <a:pt x="577850" y="28575"/>
                </a:lnTo>
                <a:lnTo>
                  <a:pt x="577850" y="38100"/>
                </a:lnTo>
                <a:lnTo>
                  <a:pt x="577850" y="44450"/>
                </a:lnTo>
                <a:lnTo>
                  <a:pt x="574675" y="50800"/>
                </a:lnTo>
                <a:lnTo>
                  <a:pt x="571500" y="53975"/>
                </a:lnTo>
                <a:lnTo>
                  <a:pt x="565150" y="53975"/>
                </a:lnTo>
                <a:lnTo>
                  <a:pt x="555625" y="50800"/>
                </a:lnTo>
                <a:lnTo>
                  <a:pt x="552450" y="44450"/>
                </a:lnTo>
                <a:lnTo>
                  <a:pt x="549275" y="34925"/>
                </a:lnTo>
                <a:lnTo>
                  <a:pt x="549275" y="22225"/>
                </a:lnTo>
                <a:lnTo>
                  <a:pt x="552450" y="15875"/>
                </a:lnTo>
                <a:lnTo>
                  <a:pt x="558800" y="9525"/>
                </a:lnTo>
                <a:lnTo>
                  <a:pt x="565150" y="6350"/>
                </a:lnTo>
                <a:lnTo>
                  <a:pt x="574675" y="3175"/>
                </a:lnTo>
                <a:lnTo>
                  <a:pt x="593725" y="3175"/>
                </a:lnTo>
                <a:lnTo>
                  <a:pt x="619125" y="6350"/>
                </a:lnTo>
                <a:lnTo>
                  <a:pt x="641350" y="15875"/>
                </a:lnTo>
                <a:lnTo>
                  <a:pt x="666750" y="25400"/>
                </a:lnTo>
                <a:lnTo>
                  <a:pt x="685800" y="38100"/>
                </a:lnTo>
                <a:lnTo>
                  <a:pt x="701675" y="53975"/>
                </a:lnTo>
                <a:lnTo>
                  <a:pt x="708025" y="60325"/>
                </a:lnTo>
                <a:lnTo>
                  <a:pt x="711200" y="60325"/>
                </a:lnTo>
                <a:lnTo>
                  <a:pt x="714375" y="57150"/>
                </a:lnTo>
                <a:lnTo>
                  <a:pt x="727075" y="50800"/>
                </a:lnTo>
                <a:lnTo>
                  <a:pt x="733425" y="50800"/>
                </a:lnTo>
                <a:lnTo>
                  <a:pt x="739775" y="53975"/>
                </a:lnTo>
                <a:lnTo>
                  <a:pt x="742950" y="66675"/>
                </a:lnTo>
                <a:lnTo>
                  <a:pt x="749300" y="82550"/>
                </a:lnTo>
                <a:lnTo>
                  <a:pt x="749300" y="107950"/>
                </a:lnTo>
                <a:lnTo>
                  <a:pt x="746125" y="120650"/>
                </a:lnTo>
                <a:lnTo>
                  <a:pt x="742950" y="133350"/>
                </a:lnTo>
                <a:lnTo>
                  <a:pt x="717550" y="196850"/>
                </a:lnTo>
                <a:lnTo>
                  <a:pt x="704850" y="238125"/>
                </a:lnTo>
                <a:lnTo>
                  <a:pt x="704850" y="244475"/>
                </a:lnTo>
                <a:lnTo>
                  <a:pt x="704850" y="247650"/>
                </a:lnTo>
                <a:lnTo>
                  <a:pt x="708025" y="247650"/>
                </a:lnTo>
                <a:lnTo>
                  <a:pt x="711200" y="241300"/>
                </a:lnTo>
                <a:lnTo>
                  <a:pt x="720725" y="222250"/>
                </a:lnTo>
                <a:lnTo>
                  <a:pt x="733425" y="209550"/>
                </a:lnTo>
                <a:lnTo>
                  <a:pt x="742950" y="203200"/>
                </a:lnTo>
                <a:lnTo>
                  <a:pt x="749300" y="196850"/>
                </a:lnTo>
                <a:lnTo>
                  <a:pt x="750570" y="196850"/>
                </a:lnTo>
                <a:lnTo>
                  <a:pt x="762000" y="168275"/>
                </a:lnTo>
                <a:lnTo>
                  <a:pt x="777875" y="142875"/>
                </a:lnTo>
                <a:lnTo>
                  <a:pt x="796925" y="114300"/>
                </a:lnTo>
                <a:lnTo>
                  <a:pt x="819150" y="88900"/>
                </a:lnTo>
                <a:lnTo>
                  <a:pt x="844550" y="66675"/>
                </a:lnTo>
                <a:lnTo>
                  <a:pt x="860425" y="60325"/>
                </a:lnTo>
                <a:lnTo>
                  <a:pt x="876300" y="53975"/>
                </a:lnTo>
                <a:lnTo>
                  <a:pt x="892175" y="47625"/>
                </a:lnTo>
                <a:lnTo>
                  <a:pt x="908050" y="47625"/>
                </a:lnTo>
                <a:lnTo>
                  <a:pt x="930275" y="50800"/>
                </a:lnTo>
                <a:lnTo>
                  <a:pt x="949325" y="63500"/>
                </a:lnTo>
                <a:lnTo>
                  <a:pt x="958850" y="69850"/>
                </a:lnTo>
                <a:lnTo>
                  <a:pt x="965200" y="79375"/>
                </a:lnTo>
                <a:lnTo>
                  <a:pt x="968375" y="88900"/>
                </a:lnTo>
                <a:lnTo>
                  <a:pt x="968375" y="101600"/>
                </a:lnTo>
                <a:lnTo>
                  <a:pt x="968375" y="114300"/>
                </a:lnTo>
                <a:lnTo>
                  <a:pt x="962025" y="127000"/>
                </a:lnTo>
                <a:lnTo>
                  <a:pt x="949325" y="136525"/>
                </a:lnTo>
                <a:lnTo>
                  <a:pt x="942975" y="139700"/>
                </a:lnTo>
                <a:lnTo>
                  <a:pt x="933450" y="139700"/>
                </a:lnTo>
                <a:lnTo>
                  <a:pt x="923925" y="139700"/>
                </a:lnTo>
                <a:lnTo>
                  <a:pt x="917575" y="136525"/>
                </a:lnTo>
                <a:lnTo>
                  <a:pt x="911225" y="130175"/>
                </a:lnTo>
                <a:lnTo>
                  <a:pt x="908050" y="123825"/>
                </a:lnTo>
                <a:lnTo>
                  <a:pt x="904875" y="107950"/>
                </a:lnTo>
                <a:lnTo>
                  <a:pt x="904875" y="101600"/>
                </a:lnTo>
                <a:lnTo>
                  <a:pt x="908050" y="95250"/>
                </a:lnTo>
                <a:lnTo>
                  <a:pt x="908050" y="88900"/>
                </a:lnTo>
                <a:lnTo>
                  <a:pt x="911225" y="85725"/>
                </a:lnTo>
                <a:lnTo>
                  <a:pt x="908050" y="82550"/>
                </a:lnTo>
                <a:lnTo>
                  <a:pt x="901700" y="79375"/>
                </a:lnTo>
                <a:lnTo>
                  <a:pt x="882650" y="76200"/>
                </a:lnTo>
                <a:lnTo>
                  <a:pt x="863600" y="82550"/>
                </a:lnTo>
                <a:lnTo>
                  <a:pt x="844550" y="88900"/>
                </a:lnTo>
                <a:lnTo>
                  <a:pt x="825500" y="104775"/>
                </a:lnTo>
                <a:lnTo>
                  <a:pt x="809625" y="120650"/>
                </a:lnTo>
                <a:lnTo>
                  <a:pt x="796925" y="142875"/>
                </a:lnTo>
                <a:lnTo>
                  <a:pt x="781050" y="171450"/>
                </a:lnTo>
                <a:lnTo>
                  <a:pt x="768350" y="200025"/>
                </a:lnTo>
                <a:lnTo>
                  <a:pt x="766082" y="200932"/>
                </a:lnTo>
                <a:lnTo>
                  <a:pt x="768350" y="203200"/>
                </a:lnTo>
                <a:lnTo>
                  <a:pt x="771525" y="219075"/>
                </a:lnTo>
                <a:lnTo>
                  <a:pt x="771525" y="225425"/>
                </a:lnTo>
                <a:lnTo>
                  <a:pt x="781050" y="222250"/>
                </a:lnTo>
                <a:lnTo>
                  <a:pt x="800100" y="215900"/>
                </a:lnTo>
                <a:lnTo>
                  <a:pt x="809625" y="215900"/>
                </a:lnTo>
                <a:lnTo>
                  <a:pt x="815975" y="219075"/>
                </a:lnTo>
                <a:lnTo>
                  <a:pt x="822325" y="222250"/>
                </a:lnTo>
                <a:lnTo>
                  <a:pt x="822325" y="225425"/>
                </a:lnTo>
                <a:lnTo>
                  <a:pt x="815975" y="231775"/>
                </a:lnTo>
                <a:lnTo>
                  <a:pt x="803275" y="266700"/>
                </a:lnTo>
                <a:lnTo>
                  <a:pt x="793750" y="282575"/>
                </a:lnTo>
                <a:lnTo>
                  <a:pt x="787400" y="295275"/>
                </a:lnTo>
                <a:lnTo>
                  <a:pt x="784225" y="298450"/>
                </a:lnTo>
                <a:lnTo>
                  <a:pt x="790575" y="304800"/>
                </a:lnTo>
                <a:lnTo>
                  <a:pt x="796925" y="307975"/>
                </a:lnTo>
                <a:lnTo>
                  <a:pt x="803275" y="314325"/>
                </a:lnTo>
                <a:lnTo>
                  <a:pt x="806450" y="320675"/>
                </a:lnTo>
                <a:lnTo>
                  <a:pt x="803275" y="327025"/>
                </a:lnTo>
                <a:lnTo>
                  <a:pt x="800100" y="330200"/>
                </a:lnTo>
                <a:lnTo>
                  <a:pt x="774700" y="346075"/>
                </a:lnTo>
                <a:lnTo>
                  <a:pt x="755650" y="355600"/>
                </a:lnTo>
                <a:lnTo>
                  <a:pt x="739775" y="358775"/>
                </a:lnTo>
                <a:lnTo>
                  <a:pt x="723900" y="355600"/>
                </a:lnTo>
                <a:lnTo>
                  <a:pt x="714375" y="349250"/>
                </a:lnTo>
                <a:lnTo>
                  <a:pt x="704850" y="342900"/>
                </a:lnTo>
                <a:lnTo>
                  <a:pt x="701675" y="333375"/>
                </a:lnTo>
                <a:lnTo>
                  <a:pt x="698500" y="327025"/>
                </a:lnTo>
                <a:lnTo>
                  <a:pt x="695325" y="323850"/>
                </a:lnTo>
                <a:lnTo>
                  <a:pt x="688975" y="327025"/>
                </a:lnTo>
                <a:lnTo>
                  <a:pt x="685800" y="333375"/>
                </a:lnTo>
                <a:lnTo>
                  <a:pt x="673100" y="371475"/>
                </a:lnTo>
                <a:lnTo>
                  <a:pt x="660400" y="409575"/>
                </a:lnTo>
                <a:lnTo>
                  <a:pt x="660400" y="422275"/>
                </a:lnTo>
                <a:lnTo>
                  <a:pt x="663575" y="425450"/>
                </a:lnTo>
                <a:lnTo>
                  <a:pt x="666750" y="419100"/>
                </a:lnTo>
                <a:lnTo>
                  <a:pt x="676275" y="409575"/>
                </a:lnTo>
                <a:lnTo>
                  <a:pt x="685800" y="400050"/>
                </a:lnTo>
                <a:lnTo>
                  <a:pt x="695325" y="393700"/>
                </a:lnTo>
                <a:lnTo>
                  <a:pt x="708025" y="390525"/>
                </a:lnTo>
                <a:lnTo>
                  <a:pt x="717550" y="390525"/>
                </a:lnTo>
                <a:lnTo>
                  <a:pt x="720725" y="393700"/>
                </a:lnTo>
                <a:lnTo>
                  <a:pt x="720725" y="400050"/>
                </a:lnTo>
                <a:lnTo>
                  <a:pt x="720725" y="406400"/>
                </a:lnTo>
                <a:lnTo>
                  <a:pt x="711200" y="428625"/>
                </a:lnTo>
                <a:lnTo>
                  <a:pt x="704850" y="438150"/>
                </a:lnTo>
                <a:lnTo>
                  <a:pt x="692150" y="447675"/>
                </a:lnTo>
                <a:lnTo>
                  <a:pt x="666750" y="454025"/>
                </a:lnTo>
                <a:lnTo>
                  <a:pt x="657225" y="463550"/>
                </a:lnTo>
                <a:lnTo>
                  <a:pt x="650875" y="473075"/>
                </a:lnTo>
                <a:lnTo>
                  <a:pt x="641350" y="533400"/>
                </a:lnTo>
                <a:lnTo>
                  <a:pt x="628650" y="600075"/>
                </a:lnTo>
                <a:lnTo>
                  <a:pt x="612775" y="600075"/>
                </a:lnTo>
                <a:lnTo>
                  <a:pt x="600075" y="596900"/>
                </a:lnTo>
                <a:lnTo>
                  <a:pt x="615950" y="511175"/>
                </a:lnTo>
                <a:lnTo>
                  <a:pt x="622300" y="463550"/>
                </a:lnTo>
                <a:lnTo>
                  <a:pt x="619125" y="454025"/>
                </a:lnTo>
                <a:lnTo>
                  <a:pt x="615950" y="447675"/>
                </a:lnTo>
                <a:lnTo>
                  <a:pt x="603250" y="438150"/>
                </a:lnTo>
                <a:lnTo>
                  <a:pt x="596900" y="431800"/>
                </a:lnTo>
                <a:lnTo>
                  <a:pt x="593725" y="422275"/>
                </a:lnTo>
                <a:lnTo>
                  <a:pt x="590550" y="409575"/>
                </a:lnTo>
                <a:lnTo>
                  <a:pt x="593725" y="396875"/>
                </a:lnTo>
                <a:lnTo>
                  <a:pt x="600075" y="387350"/>
                </a:lnTo>
                <a:lnTo>
                  <a:pt x="603250" y="384175"/>
                </a:lnTo>
                <a:lnTo>
                  <a:pt x="615950" y="387350"/>
                </a:lnTo>
                <a:lnTo>
                  <a:pt x="622300" y="390525"/>
                </a:lnTo>
                <a:lnTo>
                  <a:pt x="628650" y="396875"/>
                </a:lnTo>
                <a:lnTo>
                  <a:pt x="635000" y="403225"/>
                </a:lnTo>
                <a:lnTo>
                  <a:pt x="635000" y="409575"/>
                </a:lnTo>
                <a:lnTo>
                  <a:pt x="638175" y="415925"/>
                </a:lnTo>
                <a:lnTo>
                  <a:pt x="641350" y="409575"/>
                </a:lnTo>
                <a:lnTo>
                  <a:pt x="644525" y="374650"/>
                </a:lnTo>
                <a:lnTo>
                  <a:pt x="654050" y="339725"/>
                </a:lnTo>
                <a:lnTo>
                  <a:pt x="654050" y="330200"/>
                </a:lnTo>
                <a:lnTo>
                  <a:pt x="650875" y="320675"/>
                </a:lnTo>
                <a:lnTo>
                  <a:pt x="644525" y="314325"/>
                </a:lnTo>
                <a:lnTo>
                  <a:pt x="641350" y="314325"/>
                </a:lnTo>
                <a:lnTo>
                  <a:pt x="635000" y="314325"/>
                </a:lnTo>
                <a:lnTo>
                  <a:pt x="622300" y="320675"/>
                </a:lnTo>
                <a:lnTo>
                  <a:pt x="606425" y="320675"/>
                </a:lnTo>
                <a:lnTo>
                  <a:pt x="590550" y="317500"/>
                </a:lnTo>
                <a:lnTo>
                  <a:pt x="577850" y="307975"/>
                </a:lnTo>
                <a:lnTo>
                  <a:pt x="570707" y="300832"/>
                </a:lnTo>
                <a:lnTo>
                  <a:pt x="577850" y="327025"/>
                </a:lnTo>
                <a:lnTo>
                  <a:pt x="577850" y="339725"/>
                </a:lnTo>
                <a:lnTo>
                  <a:pt x="577850" y="355600"/>
                </a:lnTo>
                <a:lnTo>
                  <a:pt x="577850" y="368300"/>
                </a:lnTo>
                <a:lnTo>
                  <a:pt x="574675" y="377825"/>
                </a:lnTo>
                <a:lnTo>
                  <a:pt x="565150" y="390525"/>
                </a:lnTo>
                <a:lnTo>
                  <a:pt x="549275" y="400050"/>
                </a:lnTo>
                <a:lnTo>
                  <a:pt x="542925" y="403225"/>
                </a:lnTo>
                <a:lnTo>
                  <a:pt x="536575" y="409575"/>
                </a:lnTo>
                <a:lnTo>
                  <a:pt x="533400" y="415925"/>
                </a:lnTo>
                <a:lnTo>
                  <a:pt x="533400" y="425450"/>
                </a:lnTo>
                <a:lnTo>
                  <a:pt x="546100" y="460375"/>
                </a:lnTo>
                <a:lnTo>
                  <a:pt x="546100" y="463550"/>
                </a:lnTo>
                <a:lnTo>
                  <a:pt x="549275" y="466725"/>
                </a:lnTo>
                <a:lnTo>
                  <a:pt x="555625" y="457200"/>
                </a:lnTo>
                <a:lnTo>
                  <a:pt x="558800" y="450850"/>
                </a:lnTo>
                <a:lnTo>
                  <a:pt x="565150" y="447675"/>
                </a:lnTo>
                <a:lnTo>
                  <a:pt x="574675" y="447675"/>
                </a:lnTo>
                <a:lnTo>
                  <a:pt x="577850" y="457200"/>
                </a:lnTo>
                <a:lnTo>
                  <a:pt x="577850" y="469900"/>
                </a:lnTo>
                <a:lnTo>
                  <a:pt x="577850" y="482600"/>
                </a:lnTo>
                <a:lnTo>
                  <a:pt x="568325" y="504825"/>
                </a:lnTo>
                <a:lnTo>
                  <a:pt x="561975" y="517525"/>
                </a:lnTo>
                <a:lnTo>
                  <a:pt x="561975" y="533400"/>
                </a:lnTo>
                <a:lnTo>
                  <a:pt x="561975" y="555625"/>
                </a:lnTo>
                <a:lnTo>
                  <a:pt x="565150" y="584200"/>
                </a:lnTo>
                <a:lnTo>
                  <a:pt x="552450" y="577850"/>
                </a:lnTo>
                <a:lnTo>
                  <a:pt x="542925" y="571500"/>
                </a:lnTo>
                <a:lnTo>
                  <a:pt x="539985" y="533283"/>
                </a:lnTo>
                <a:lnTo>
                  <a:pt x="539750" y="533400"/>
                </a:lnTo>
                <a:lnTo>
                  <a:pt x="530225" y="539750"/>
                </a:lnTo>
                <a:lnTo>
                  <a:pt x="527050" y="546100"/>
                </a:lnTo>
                <a:lnTo>
                  <a:pt x="523875" y="555625"/>
                </a:lnTo>
                <a:lnTo>
                  <a:pt x="527050" y="561975"/>
                </a:lnTo>
                <a:lnTo>
                  <a:pt x="530225" y="571500"/>
                </a:lnTo>
                <a:lnTo>
                  <a:pt x="539750" y="577850"/>
                </a:lnTo>
                <a:lnTo>
                  <a:pt x="549275" y="587375"/>
                </a:lnTo>
                <a:lnTo>
                  <a:pt x="561975" y="593725"/>
                </a:lnTo>
                <a:lnTo>
                  <a:pt x="577850" y="603250"/>
                </a:lnTo>
                <a:lnTo>
                  <a:pt x="596900" y="606425"/>
                </a:lnTo>
                <a:lnTo>
                  <a:pt x="615950" y="609600"/>
                </a:lnTo>
                <a:lnTo>
                  <a:pt x="638175" y="612775"/>
                </a:lnTo>
                <a:lnTo>
                  <a:pt x="663575" y="609600"/>
                </a:lnTo>
                <a:lnTo>
                  <a:pt x="685800" y="603250"/>
                </a:lnTo>
                <a:lnTo>
                  <a:pt x="701675" y="593725"/>
                </a:lnTo>
                <a:lnTo>
                  <a:pt x="708025" y="581025"/>
                </a:lnTo>
                <a:lnTo>
                  <a:pt x="708025" y="571500"/>
                </a:lnTo>
                <a:lnTo>
                  <a:pt x="701675" y="565150"/>
                </a:lnTo>
                <a:lnTo>
                  <a:pt x="695325" y="558800"/>
                </a:lnTo>
                <a:lnTo>
                  <a:pt x="685800" y="555625"/>
                </a:lnTo>
                <a:lnTo>
                  <a:pt x="683079" y="554265"/>
                </a:lnTo>
                <a:lnTo>
                  <a:pt x="666750" y="574675"/>
                </a:lnTo>
                <a:lnTo>
                  <a:pt x="657225" y="574675"/>
                </a:lnTo>
                <a:lnTo>
                  <a:pt x="644525" y="571500"/>
                </a:lnTo>
                <a:lnTo>
                  <a:pt x="660400" y="549275"/>
                </a:lnTo>
                <a:lnTo>
                  <a:pt x="676275" y="533400"/>
                </a:lnTo>
                <a:lnTo>
                  <a:pt x="682625" y="520700"/>
                </a:lnTo>
                <a:lnTo>
                  <a:pt x="685800" y="504825"/>
                </a:lnTo>
                <a:lnTo>
                  <a:pt x="688975" y="482600"/>
                </a:lnTo>
                <a:lnTo>
                  <a:pt x="695325" y="469900"/>
                </a:lnTo>
                <a:lnTo>
                  <a:pt x="704850" y="460375"/>
                </a:lnTo>
                <a:lnTo>
                  <a:pt x="711200" y="454025"/>
                </a:lnTo>
                <a:lnTo>
                  <a:pt x="717550" y="457200"/>
                </a:lnTo>
                <a:lnTo>
                  <a:pt x="720725" y="466725"/>
                </a:lnTo>
                <a:lnTo>
                  <a:pt x="723900" y="473075"/>
                </a:lnTo>
                <a:lnTo>
                  <a:pt x="723900" y="482600"/>
                </a:lnTo>
                <a:lnTo>
                  <a:pt x="727075" y="482600"/>
                </a:lnTo>
                <a:lnTo>
                  <a:pt x="727075" y="479425"/>
                </a:lnTo>
                <a:lnTo>
                  <a:pt x="755650" y="457200"/>
                </a:lnTo>
                <a:lnTo>
                  <a:pt x="762000" y="450850"/>
                </a:lnTo>
                <a:lnTo>
                  <a:pt x="765175" y="441325"/>
                </a:lnTo>
                <a:lnTo>
                  <a:pt x="762000" y="434975"/>
                </a:lnTo>
                <a:lnTo>
                  <a:pt x="758825" y="425450"/>
                </a:lnTo>
                <a:lnTo>
                  <a:pt x="752475" y="412750"/>
                </a:lnTo>
                <a:lnTo>
                  <a:pt x="752475" y="393700"/>
                </a:lnTo>
                <a:lnTo>
                  <a:pt x="755650" y="384175"/>
                </a:lnTo>
                <a:lnTo>
                  <a:pt x="758825" y="374650"/>
                </a:lnTo>
                <a:lnTo>
                  <a:pt x="768350" y="361950"/>
                </a:lnTo>
                <a:lnTo>
                  <a:pt x="777875" y="352425"/>
                </a:lnTo>
                <a:lnTo>
                  <a:pt x="806450" y="327025"/>
                </a:lnTo>
                <a:lnTo>
                  <a:pt x="815975" y="320675"/>
                </a:lnTo>
                <a:lnTo>
                  <a:pt x="825500" y="317500"/>
                </a:lnTo>
                <a:lnTo>
                  <a:pt x="831850" y="320675"/>
                </a:lnTo>
                <a:lnTo>
                  <a:pt x="835025" y="327025"/>
                </a:lnTo>
                <a:lnTo>
                  <a:pt x="838200" y="339725"/>
                </a:lnTo>
                <a:lnTo>
                  <a:pt x="838200" y="342900"/>
                </a:lnTo>
                <a:lnTo>
                  <a:pt x="841375" y="342900"/>
                </a:lnTo>
                <a:lnTo>
                  <a:pt x="847725" y="342900"/>
                </a:lnTo>
                <a:lnTo>
                  <a:pt x="876300" y="327025"/>
                </a:lnTo>
                <a:lnTo>
                  <a:pt x="882650" y="327025"/>
                </a:lnTo>
                <a:lnTo>
                  <a:pt x="889000" y="330200"/>
                </a:lnTo>
                <a:lnTo>
                  <a:pt x="892175" y="333375"/>
                </a:lnTo>
                <a:lnTo>
                  <a:pt x="892175" y="336550"/>
                </a:lnTo>
                <a:lnTo>
                  <a:pt x="895350" y="355600"/>
                </a:lnTo>
                <a:lnTo>
                  <a:pt x="895350" y="365125"/>
                </a:lnTo>
                <a:lnTo>
                  <a:pt x="889000" y="374650"/>
                </a:lnTo>
                <a:lnTo>
                  <a:pt x="889000" y="381000"/>
                </a:lnTo>
                <a:lnTo>
                  <a:pt x="895350" y="377825"/>
                </a:lnTo>
                <a:lnTo>
                  <a:pt x="904875" y="371475"/>
                </a:lnTo>
                <a:lnTo>
                  <a:pt x="914400" y="355600"/>
                </a:lnTo>
                <a:lnTo>
                  <a:pt x="927100" y="339725"/>
                </a:lnTo>
                <a:lnTo>
                  <a:pt x="939800" y="327025"/>
                </a:lnTo>
                <a:lnTo>
                  <a:pt x="958850" y="317500"/>
                </a:lnTo>
                <a:lnTo>
                  <a:pt x="977900" y="311150"/>
                </a:lnTo>
                <a:lnTo>
                  <a:pt x="1000125" y="311150"/>
                </a:lnTo>
                <a:lnTo>
                  <a:pt x="1012825" y="314325"/>
                </a:lnTo>
                <a:lnTo>
                  <a:pt x="1022350" y="317500"/>
                </a:lnTo>
                <a:lnTo>
                  <a:pt x="1028700" y="323850"/>
                </a:lnTo>
                <a:lnTo>
                  <a:pt x="1028700" y="330200"/>
                </a:lnTo>
                <a:lnTo>
                  <a:pt x="1019175" y="339725"/>
                </a:lnTo>
                <a:lnTo>
                  <a:pt x="1019175" y="342900"/>
                </a:lnTo>
                <a:lnTo>
                  <a:pt x="1019175" y="349250"/>
                </a:lnTo>
                <a:lnTo>
                  <a:pt x="1022350" y="349250"/>
                </a:lnTo>
                <a:lnTo>
                  <a:pt x="1028700" y="349250"/>
                </a:lnTo>
                <a:lnTo>
                  <a:pt x="1038225" y="349250"/>
                </a:lnTo>
                <a:lnTo>
                  <a:pt x="1054100" y="352425"/>
                </a:lnTo>
                <a:lnTo>
                  <a:pt x="1076325" y="361950"/>
                </a:lnTo>
                <a:lnTo>
                  <a:pt x="1101725" y="381000"/>
                </a:lnTo>
                <a:lnTo>
                  <a:pt x="1111250" y="390525"/>
                </a:lnTo>
                <a:lnTo>
                  <a:pt x="1117600" y="406400"/>
                </a:lnTo>
                <a:lnTo>
                  <a:pt x="1123950" y="419100"/>
                </a:lnTo>
                <a:lnTo>
                  <a:pt x="1123950" y="431800"/>
                </a:lnTo>
                <a:lnTo>
                  <a:pt x="1123950" y="447675"/>
                </a:lnTo>
                <a:lnTo>
                  <a:pt x="1120775" y="460375"/>
                </a:lnTo>
                <a:lnTo>
                  <a:pt x="1117600" y="469900"/>
                </a:lnTo>
                <a:lnTo>
                  <a:pt x="1111250" y="479425"/>
                </a:lnTo>
                <a:lnTo>
                  <a:pt x="1104900" y="485775"/>
                </a:lnTo>
                <a:lnTo>
                  <a:pt x="1098550" y="488950"/>
                </a:lnTo>
                <a:lnTo>
                  <a:pt x="1082675" y="492125"/>
                </a:lnTo>
                <a:lnTo>
                  <a:pt x="1073150" y="485775"/>
                </a:lnTo>
                <a:lnTo>
                  <a:pt x="1069975" y="482600"/>
                </a:lnTo>
                <a:lnTo>
                  <a:pt x="1066800" y="479425"/>
                </a:lnTo>
                <a:lnTo>
                  <a:pt x="1069975" y="469900"/>
                </a:lnTo>
                <a:lnTo>
                  <a:pt x="1076325" y="463550"/>
                </a:lnTo>
                <a:lnTo>
                  <a:pt x="1085850" y="460375"/>
                </a:lnTo>
                <a:lnTo>
                  <a:pt x="1095375" y="460375"/>
                </a:lnTo>
                <a:lnTo>
                  <a:pt x="1101725" y="460375"/>
                </a:lnTo>
                <a:lnTo>
                  <a:pt x="1108075" y="457200"/>
                </a:lnTo>
                <a:lnTo>
                  <a:pt x="1111250" y="454025"/>
                </a:lnTo>
                <a:lnTo>
                  <a:pt x="1114425" y="447675"/>
                </a:lnTo>
                <a:lnTo>
                  <a:pt x="1114425" y="431800"/>
                </a:lnTo>
                <a:lnTo>
                  <a:pt x="1111250" y="422275"/>
                </a:lnTo>
                <a:lnTo>
                  <a:pt x="1104900" y="415925"/>
                </a:lnTo>
                <a:lnTo>
                  <a:pt x="1098550" y="409575"/>
                </a:lnTo>
                <a:lnTo>
                  <a:pt x="1092200" y="406400"/>
                </a:lnTo>
                <a:lnTo>
                  <a:pt x="1073150" y="403225"/>
                </a:lnTo>
                <a:lnTo>
                  <a:pt x="1044575" y="400050"/>
                </a:lnTo>
                <a:lnTo>
                  <a:pt x="1035050" y="403225"/>
                </a:lnTo>
                <a:lnTo>
                  <a:pt x="1031875" y="406400"/>
                </a:lnTo>
                <a:lnTo>
                  <a:pt x="1035050" y="409575"/>
                </a:lnTo>
                <a:lnTo>
                  <a:pt x="1035050" y="412750"/>
                </a:lnTo>
                <a:lnTo>
                  <a:pt x="1035050" y="419100"/>
                </a:lnTo>
                <a:lnTo>
                  <a:pt x="1038225" y="431800"/>
                </a:lnTo>
                <a:lnTo>
                  <a:pt x="1038225" y="438150"/>
                </a:lnTo>
                <a:lnTo>
                  <a:pt x="1031875" y="444500"/>
                </a:lnTo>
                <a:lnTo>
                  <a:pt x="1019175" y="450850"/>
                </a:lnTo>
                <a:lnTo>
                  <a:pt x="1006475" y="454025"/>
                </a:lnTo>
                <a:lnTo>
                  <a:pt x="987425" y="454025"/>
                </a:lnTo>
                <a:lnTo>
                  <a:pt x="981075" y="450850"/>
                </a:lnTo>
                <a:lnTo>
                  <a:pt x="971550" y="444500"/>
                </a:lnTo>
                <a:lnTo>
                  <a:pt x="942975" y="425450"/>
                </a:lnTo>
                <a:lnTo>
                  <a:pt x="930275" y="422275"/>
                </a:lnTo>
                <a:lnTo>
                  <a:pt x="920750" y="419100"/>
                </a:lnTo>
                <a:lnTo>
                  <a:pt x="914400" y="422275"/>
                </a:lnTo>
                <a:lnTo>
                  <a:pt x="911225" y="425450"/>
                </a:lnTo>
                <a:lnTo>
                  <a:pt x="914400" y="428625"/>
                </a:lnTo>
                <a:lnTo>
                  <a:pt x="920750" y="428625"/>
                </a:lnTo>
                <a:lnTo>
                  <a:pt x="923925" y="431800"/>
                </a:lnTo>
                <a:lnTo>
                  <a:pt x="930275" y="434975"/>
                </a:lnTo>
                <a:lnTo>
                  <a:pt x="939800" y="444500"/>
                </a:lnTo>
                <a:lnTo>
                  <a:pt x="942975" y="447675"/>
                </a:lnTo>
                <a:lnTo>
                  <a:pt x="946150" y="450850"/>
                </a:lnTo>
                <a:lnTo>
                  <a:pt x="946150" y="457200"/>
                </a:lnTo>
                <a:lnTo>
                  <a:pt x="942975" y="463550"/>
                </a:lnTo>
                <a:lnTo>
                  <a:pt x="942975" y="466725"/>
                </a:lnTo>
                <a:lnTo>
                  <a:pt x="942975" y="469900"/>
                </a:lnTo>
                <a:lnTo>
                  <a:pt x="952500" y="485775"/>
                </a:lnTo>
                <a:lnTo>
                  <a:pt x="962025" y="508000"/>
                </a:lnTo>
                <a:lnTo>
                  <a:pt x="968375" y="523875"/>
                </a:lnTo>
                <a:lnTo>
                  <a:pt x="965200" y="527050"/>
                </a:lnTo>
                <a:lnTo>
                  <a:pt x="958850" y="527050"/>
                </a:lnTo>
                <a:lnTo>
                  <a:pt x="949325" y="527050"/>
                </a:lnTo>
                <a:lnTo>
                  <a:pt x="939800" y="530225"/>
                </a:lnTo>
                <a:lnTo>
                  <a:pt x="930275" y="533400"/>
                </a:lnTo>
                <a:lnTo>
                  <a:pt x="920750" y="536575"/>
                </a:lnTo>
                <a:lnTo>
                  <a:pt x="914400" y="533400"/>
                </a:lnTo>
                <a:lnTo>
                  <a:pt x="908050" y="536575"/>
                </a:lnTo>
                <a:lnTo>
                  <a:pt x="904875" y="539750"/>
                </a:lnTo>
                <a:lnTo>
                  <a:pt x="904875" y="542925"/>
                </a:lnTo>
                <a:lnTo>
                  <a:pt x="904875" y="549275"/>
                </a:lnTo>
                <a:lnTo>
                  <a:pt x="895350" y="552450"/>
                </a:lnTo>
                <a:lnTo>
                  <a:pt x="876300" y="552450"/>
                </a:lnTo>
                <a:lnTo>
                  <a:pt x="863600" y="552450"/>
                </a:lnTo>
                <a:lnTo>
                  <a:pt x="844550" y="549275"/>
                </a:lnTo>
                <a:lnTo>
                  <a:pt x="828675" y="539750"/>
                </a:lnTo>
                <a:lnTo>
                  <a:pt x="815975" y="527050"/>
                </a:lnTo>
                <a:lnTo>
                  <a:pt x="809625" y="511175"/>
                </a:lnTo>
                <a:lnTo>
                  <a:pt x="806450" y="495300"/>
                </a:lnTo>
                <a:lnTo>
                  <a:pt x="806450" y="482600"/>
                </a:lnTo>
                <a:lnTo>
                  <a:pt x="800100" y="476250"/>
                </a:lnTo>
                <a:lnTo>
                  <a:pt x="790575" y="476250"/>
                </a:lnTo>
                <a:lnTo>
                  <a:pt x="777875" y="479425"/>
                </a:lnTo>
                <a:lnTo>
                  <a:pt x="746125" y="495300"/>
                </a:lnTo>
                <a:lnTo>
                  <a:pt x="717550" y="517525"/>
                </a:lnTo>
                <a:lnTo>
                  <a:pt x="692150" y="542925"/>
                </a:lnTo>
                <a:lnTo>
                  <a:pt x="690034" y="545571"/>
                </a:lnTo>
                <a:lnTo>
                  <a:pt x="695325" y="542925"/>
                </a:lnTo>
                <a:lnTo>
                  <a:pt x="717550" y="542925"/>
                </a:lnTo>
                <a:lnTo>
                  <a:pt x="733425" y="546100"/>
                </a:lnTo>
                <a:lnTo>
                  <a:pt x="749300" y="549275"/>
                </a:lnTo>
                <a:lnTo>
                  <a:pt x="762000" y="555625"/>
                </a:lnTo>
                <a:lnTo>
                  <a:pt x="771525" y="565150"/>
                </a:lnTo>
                <a:lnTo>
                  <a:pt x="777875" y="571500"/>
                </a:lnTo>
                <a:lnTo>
                  <a:pt x="784225" y="584200"/>
                </a:lnTo>
                <a:lnTo>
                  <a:pt x="790575" y="593725"/>
                </a:lnTo>
                <a:lnTo>
                  <a:pt x="800100" y="596900"/>
                </a:lnTo>
                <a:lnTo>
                  <a:pt x="812800" y="600075"/>
                </a:lnTo>
                <a:lnTo>
                  <a:pt x="819150" y="600075"/>
                </a:lnTo>
                <a:lnTo>
                  <a:pt x="828675" y="596900"/>
                </a:lnTo>
                <a:lnTo>
                  <a:pt x="831850" y="600075"/>
                </a:lnTo>
                <a:lnTo>
                  <a:pt x="828675" y="606425"/>
                </a:lnTo>
                <a:lnTo>
                  <a:pt x="822325" y="615950"/>
                </a:lnTo>
                <a:lnTo>
                  <a:pt x="812800" y="622300"/>
                </a:lnTo>
                <a:lnTo>
                  <a:pt x="790575" y="631825"/>
                </a:lnTo>
                <a:lnTo>
                  <a:pt x="784225" y="635000"/>
                </a:lnTo>
                <a:lnTo>
                  <a:pt x="787400" y="638175"/>
                </a:lnTo>
                <a:lnTo>
                  <a:pt x="790575" y="647700"/>
                </a:lnTo>
                <a:lnTo>
                  <a:pt x="790575" y="657225"/>
                </a:lnTo>
                <a:lnTo>
                  <a:pt x="793750" y="663575"/>
                </a:lnTo>
                <a:lnTo>
                  <a:pt x="796925" y="673100"/>
                </a:lnTo>
                <a:lnTo>
                  <a:pt x="803275" y="679450"/>
                </a:lnTo>
                <a:lnTo>
                  <a:pt x="812800" y="685800"/>
                </a:lnTo>
                <a:lnTo>
                  <a:pt x="819150" y="688975"/>
                </a:lnTo>
                <a:lnTo>
                  <a:pt x="822325" y="692150"/>
                </a:lnTo>
                <a:lnTo>
                  <a:pt x="822325" y="695325"/>
                </a:lnTo>
                <a:lnTo>
                  <a:pt x="815975" y="695325"/>
                </a:lnTo>
                <a:lnTo>
                  <a:pt x="796925" y="692150"/>
                </a:lnTo>
                <a:lnTo>
                  <a:pt x="777875" y="682625"/>
                </a:lnTo>
                <a:lnTo>
                  <a:pt x="755650" y="673100"/>
                </a:lnTo>
                <a:lnTo>
                  <a:pt x="752475" y="673100"/>
                </a:lnTo>
                <a:lnTo>
                  <a:pt x="752475" y="676275"/>
                </a:lnTo>
                <a:lnTo>
                  <a:pt x="752475" y="692150"/>
                </a:lnTo>
                <a:lnTo>
                  <a:pt x="752475" y="701675"/>
                </a:lnTo>
                <a:lnTo>
                  <a:pt x="749300" y="704850"/>
                </a:lnTo>
                <a:lnTo>
                  <a:pt x="742950" y="708025"/>
                </a:lnTo>
                <a:lnTo>
                  <a:pt x="739775" y="704850"/>
                </a:lnTo>
                <a:lnTo>
                  <a:pt x="736600" y="698500"/>
                </a:lnTo>
                <a:lnTo>
                  <a:pt x="730250" y="692150"/>
                </a:lnTo>
                <a:lnTo>
                  <a:pt x="708025" y="676275"/>
                </a:lnTo>
                <a:lnTo>
                  <a:pt x="698500" y="666750"/>
                </a:lnTo>
                <a:lnTo>
                  <a:pt x="692150" y="657225"/>
                </a:lnTo>
                <a:lnTo>
                  <a:pt x="685800" y="641350"/>
                </a:lnTo>
                <a:lnTo>
                  <a:pt x="679450" y="635000"/>
                </a:lnTo>
                <a:lnTo>
                  <a:pt x="676275" y="635000"/>
                </a:lnTo>
                <a:lnTo>
                  <a:pt x="676275" y="638175"/>
                </a:lnTo>
                <a:lnTo>
                  <a:pt x="679450" y="641350"/>
                </a:lnTo>
                <a:lnTo>
                  <a:pt x="682625" y="657225"/>
                </a:lnTo>
                <a:lnTo>
                  <a:pt x="682625" y="679450"/>
                </a:lnTo>
                <a:lnTo>
                  <a:pt x="682625" y="708025"/>
                </a:lnTo>
                <a:lnTo>
                  <a:pt x="685800" y="733425"/>
                </a:lnTo>
                <a:lnTo>
                  <a:pt x="685800" y="742950"/>
                </a:lnTo>
                <a:lnTo>
                  <a:pt x="685800" y="746125"/>
                </a:lnTo>
                <a:lnTo>
                  <a:pt x="682625" y="746125"/>
                </a:lnTo>
                <a:lnTo>
                  <a:pt x="669925" y="736600"/>
                </a:lnTo>
                <a:lnTo>
                  <a:pt x="660400" y="727075"/>
                </a:lnTo>
                <a:lnTo>
                  <a:pt x="650875" y="723900"/>
                </a:lnTo>
                <a:lnTo>
                  <a:pt x="647700" y="723900"/>
                </a:lnTo>
                <a:lnTo>
                  <a:pt x="647700" y="727075"/>
                </a:lnTo>
                <a:lnTo>
                  <a:pt x="638175" y="739775"/>
                </a:lnTo>
                <a:lnTo>
                  <a:pt x="622300" y="755650"/>
                </a:lnTo>
                <a:lnTo>
                  <a:pt x="612775" y="765175"/>
                </a:lnTo>
                <a:lnTo>
                  <a:pt x="615950" y="765175"/>
                </a:lnTo>
                <a:lnTo>
                  <a:pt x="619125" y="765175"/>
                </a:lnTo>
                <a:lnTo>
                  <a:pt x="631825" y="765175"/>
                </a:lnTo>
                <a:lnTo>
                  <a:pt x="635000" y="765175"/>
                </a:lnTo>
                <a:lnTo>
                  <a:pt x="641350" y="765175"/>
                </a:lnTo>
                <a:lnTo>
                  <a:pt x="647700" y="768350"/>
                </a:lnTo>
                <a:lnTo>
                  <a:pt x="650875" y="771525"/>
                </a:lnTo>
                <a:lnTo>
                  <a:pt x="657225" y="777875"/>
                </a:lnTo>
                <a:lnTo>
                  <a:pt x="660400" y="784225"/>
                </a:lnTo>
                <a:lnTo>
                  <a:pt x="663575" y="793750"/>
                </a:lnTo>
                <a:lnTo>
                  <a:pt x="660400" y="812800"/>
                </a:lnTo>
                <a:lnTo>
                  <a:pt x="650875" y="841375"/>
                </a:lnTo>
                <a:lnTo>
                  <a:pt x="641350" y="879475"/>
                </a:lnTo>
                <a:lnTo>
                  <a:pt x="639234" y="911225"/>
                </a:lnTo>
                <a:lnTo>
                  <a:pt x="641350" y="898525"/>
                </a:lnTo>
                <a:lnTo>
                  <a:pt x="644525" y="879475"/>
                </a:lnTo>
                <a:lnTo>
                  <a:pt x="650875" y="860425"/>
                </a:lnTo>
                <a:lnTo>
                  <a:pt x="660400" y="841375"/>
                </a:lnTo>
                <a:lnTo>
                  <a:pt x="673100" y="822325"/>
                </a:lnTo>
                <a:lnTo>
                  <a:pt x="688975" y="803275"/>
                </a:lnTo>
                <a:lnTo>
                  <a:pt x="708025" y="784225"/>
                </a:lnTo>
                <a:lnTo>
                  <a:pt x="733425" y="765175"/>
                </a:lnTo>
                <a:lnTo>
                  <a:pt x="758825" y="749300"/>
                </a:lnTo>
                <a:lnTo>
                  <a:pt x="793750" y="736600"/>
                </a:lnTo>
                <a:lnTo>
                  <a:pt x="809625" y="727075"/>
                </a:lnTo>
                <a:lnTo>
                  <a:pt x="825500" y="720725"/>
                </a:lnTo>
                <a:lnTo>
                  <a:pt x="838200" y="708025"/>
                </a:lnTo>
                <a:lnTo>
                  <a:pt x="847725" y="698500"/>
                </a:lnTo>
                <a:lnTo>
                  <a:pt x="857250" y="685800"/>
                </a:lnTo>
                <a:lnTo>
                  <a:pt x="869950" y="673100"/>
                </a:lnTo>
                <a:lnTo>
                  <a:pt x="885825" y="666750"/>
                </a:lnTo>
                <a:lnTo>
                  <a:pt x="901700" y="660400"/>
                </a:lnTo>
                <a:lnTo>
                  <a:pt x="914400" y="657225"/>
                </a:lnTo>
                <a:lnTo>
                  <a:pt x="920750" y="650875"/>
                </a:lnTo>
                <a:lnTo>
                  <a:pt x="920750" y="644525"/>
                </a:lnTo>
                <a:lnTo>
                  <a:pt x="920750" y="638175"/>
                </a:lnTo>
                <a:lnTo>
                  <a:pt x="923925" y="631825"/>
                </a:lnTo>
                <a:lnTo>
                  <a:pt x="927100" y="631825"/>
                </a:lnTo>
                <a:lnTo>
                  <a:pt x="933450" y="638175"/>
                </a:lnTo>
                <a:lnTo>
                  <a:pt x="936625" y="647700"/>
                </a:lnTo>
                <a:lnTo>
                  <a:pt x="936625" y="657225"/>
                </a:lnTo>
                <a:lnTo>
                  <a:pt x="930275" y="666750"/>
                </a:lnTo>
                <a:lnTo>
                  <a:pt x="923925" y="676275"/>
                </a:lnTo>
                <a:lnTo>
                  <a:pt x="908050" y="692150"/>
                </a:lnTo>
                <a:lnTo>
                  <a:pt x="895350" y="704850"/>
                </a:lnTo>
                <a:lnTo>
                  <a:pt x="876300" y="714375"/>
                </a:lnTo>
                <a:lnTo>
                  <a:pt x="850900" y="723900"/>
                </a:lnTo>
                <a:lnTo>
                  <a:pt x="815975" y="736600"/>
                </a:lnTo>
                <a:lnTo>
                  <a:pt x="806450" y="746125"/>
                </a:lnTo>
                <a:lnTo>
                  <a:pt x="812800" y="746125"/>
                </a:lnTo>
                <a:lnTo>
                  <a:pt x="847725" y="749300"/>
                </a:lnTo>
                <a:lnTo>
                  <a:pt x="885825" y="752475"/>
                </a:lnTo>
                <a:lnTo>
                  <a:pt x="895350" y="752475"/>
                </a:lnTo>
                <a:lnTo>
                  <a:pt x="901700" y="749300"/>
                </a:lnTo>
                <a:lnTo>
                  <a:pt x="908050" y="742950"/>
                </a:lnTo>
                <a:lnTo>
                  <a:pt x="914400" y="736600"/>
                </a:lnTo>
                <a:lnTo>
                  <a:pt x="923925" y="727075"/>
                </a:lnTo>
                <a:lnTo>
                  <a:pt x="933450" y="717550"/>
                </a:lnTo>
                <a:lnTo>
                  <a:pt x="949325" y="708025"/>
                </a:lnTo>
                <a:lnTo>
                  <a:pt x="968375" y="701675"/>
                </a:lnTo>
                <a:lnTo>
                  <a:pt x="984250" y="695325"/>
                </a:lnTo>
                <a:lnTo>
                  <a:pt x="996950" y="685800"/>
                </a:lnTo>
                <a:lnTo>
                  <a:pt x="1006475" y="679450"/>
                </a:lnTo>
                <a:lnTo>
                  <a:pt x="1016000" y="666750"/>
                </a:lnTo>
                <a:lnTo>
                  <a:pt x="1019175" y="660400"/>
                </a:lnTo>
                <a:lnTo>
                  <a:pt x="1022350" y="660400"/>
                </a:lnTo>
                <a:lnTo>
                  <a:pt x="1025525" y="663575"/>
                </a:lnTo>
                <a:lnTo>
                  <a:pt x="1025525" y="669925"/>
                </a:lnTo>
                <a:lnTo>
                  <a:pt x="1022350" y="682625"/>
                </a:lnTo>
                <a:lnTo>
                  <a:pt x="1012825" y="698500"/>
                </a:lnTo>
                <a:lnTo>
                  <a:pt x="1000125" y="717550"/>
                </a:lnTo>
                <a:lnTo>
                  <a:pt x="987425" y="730250"/>
                </a:lnTo>
                <a:lnTo>
                  <a:pt x="971550" y="739775"/>
                </a:lnTo>
                <a:lnTo>
                  <a:pt x="955675" y="746125"/>
                </a:lnTo>
                <a:lnTo>
                  <a:pt x="930275" y="755650"/>
                </a:lnTo>
                <a:lnTo>
                  <a:pt x="923925" y="755650"/>
                </a:lnTo>
                <a:lnTo>
                  <a:pt x="923925" y="758825"/>
                </a:lnTo>
                <a:lnTo>
                  <a:pt x="930275" y="762000"/>
                </a:lnTo>
                <a:lnTo>
                  <a:pt x="942975" y="765175"/>
                </a:lnTo>
                <a:lnTo>
                  <a:pt x="968375" y="768350"/>
                </a:lnTo>
                <a:lnTo>
                  <a:pt x="987425" y="771525"/>
                </a:lnTo>
                <a:lnTo>
                  <a:pt x="987425" y="768350"/>
                </a:lnTo>
                <a:lnTo>
                  <a:pt x="990600" y="758825"/>
                </a:lnTo>
                <a:lnTo>
                  <a:pt x="1000125" y="742950"/>
                </a:lnTo>
                <a:lnTo>
                  <a:pt x="1012825" y="730250"/>
                </a:lnTo>
                <a:lnTo>
                  <a:pt x="1025525" y="727075"/>
                </a:lnTo>
                <a:lnTo>
                  <a:pt x="1041400" y="727075"/>
                </a:lnTo>
                <a:lnTo>
                  <a:pt x="1054100" y="733425"/>
                </a:lnTo>
                <a:lnTo>
                  <a:pt x="1066800" y="739775"/>
                </a:lnTo>
                <a:lnTo>
                  <a:pt x="1069975" y="749300"/>
                </a:lnTo>
                <a:lnTo>
                  <a:pt x="1073150" y="755650"/>
                </a:lnTo>
                <a:lnTo>
                  <a:pt x="1069975" y="755650"/>
                </a:lnTo>
                <a:lnTo>
                  <a:pt x="1066800" y="755650"/>
                </a:lnTo>
                <a:lnTo>
                  <a:pt x="1060450" y="752475"/>
                </a:lnTo>
                <a:lnTo>
                  <a:pt x="1050925" y="755650"/>
                </a:lnTo>
                <a:lnTo>
                  <a:pt x="1044575" y="762000"/>
                </a:lnTo>
                <a:lnTo>
                  <a:pt x="1043214" y="767443"/>
                </a:lnTo>
                <a:lnTo>
                  <a:pt x="1063625" y="765175"/>
                </a:lnTo>
                <a:lnTo>
                  <a:pt x="1095375" y="755650"/>
                </a:lnTo>
                <a:lnTo>
                  <a:pt x="1103607" y="752123"/>
                </a:lnTo>
                <a:lnTo>
                  <a:pt x="1101725" y="749300"/>
                </a:lnTo>
                <a:lnTo>
                  <a:pt x="1098550" y="736600"/>
                </a:lnTo>
                <a:lnTo>
                  <a:pt x="1101725" y="723900"/>
                </a:lnTo>
                <a:lnTo>
                  <a:pt x="1108075" y="711200"/>
                </a:lnTo>
                <a:lnTo>
                  <a:pt x="1120775" y="704850"/>
                </a:lnTo>
                <a:lnTo>
                  <a:pt x="1133475" y="701675"/>
                </a:lnTo>
                <a:lnTo>
                  <a:pt x="1146175" y="704850"/>
                </a:lnTo>
                <a:lnTo>
                  <a:pt x="1158875" y="711200"/>
                </a:lnTo>
                <a:lnTo>
                  <a:pt x="1165225" y="698500"/>
                </a:lnTo>
                <a:lnTo>
                  <a:pt x="1171575" y="679450"/>
                </a:lnTo>
                <a:lnTo>
                  <a:pt x="1177925" y="660400"/>
                </a:lnTo>
                <a:lnTo>
                  <a:pt x="1177925" y="638175"/>
                </a:lnTo>
                <a:lnTo>
                  <a:pt x="1177925" y="619125"/>
                </a:lnTo>
                <a:lnTo>
                  <a:pt x="1171575" y="606425"/>
                </a:lnTo>
                <a:lnTo>
                  <a:pt x="1162050" y="593725"/>
                </a:lnTo>
                <a:lnTo>
                  <a:pt x="1152525" y="590550"/>
                </a:lnTo>
                <a:lnTo>
                  <a:pt x="1143000" y="587375"/>
                </a:lnTo>
                <a:lnTo>
                  <a:pt x="1133475" y="587375"/>
                </a:lnTo>
                <a:lnTo>
                  <a:pt x="1117600" y="590550"/>
                </a:lnTo>
                <a:lnTo>
                  <a:pt x="1108075" y="593725"/>
                </a:lnTo>
                <a:lnTo>
                  <a:pt x="1095375" y="596900"/>
                </a:lnTo>
                <a:lnTo>
                  <a:pt x="1089025" y="593725"/>
                </a:lnTo>
                <a:lnTo>
                  <a:pt x="1085850" y="587375"/>
                </a:lnTo>
                <a:lnTo>
                  <a:pt x="1089025" y="574675"/>
                </a:lnTo>
                <a:lnTo>
                  <a:pt x="1095375" y="565150"/>
                </a:lnTo>
                <a:lnTo>
                  <a:pt x="1104900" y="558800"/>
                </a:lnTo>
                <a:lnTo>
                  <a:pt x="1117600" y="555625"/>
                </a:lnTo>
                <a:lnTo>
                  <a:pt x="1133475" y="558800"/>
                </a:lnTo>
                <a:lnTo>
                  <a:pt x="1149350" y="561975"/>
                </a:lnTo>
                <a:lnTo>
                  <a:pt x="1162050" y="568325"/>
                </a:lnTo>
                <a:lnTo>
                  <a:pt x="1171575" y="581025"/>
                </a:lnTo>
                <a:lnTo>
                  <a:pt x="1177925" y="593725"/>
                </a:lnTo>
                <a:lnTo>
                  <a:pt x="1184275" y="606425"/>
                </a:lnTo>
                <a:lnTo>
                  <a:pt x="1187450" y="622300"/>
                </a:lnTo>
                <a:lnTo>
                  <a:pt x="1187450" y="641350"/>
                </a:lnTo>
                <a:lnTo>
                  <a:pt x="1184275" y="673100"/>
                </a:lnTo>
                <a:lnTo>
                  <a:pt x="1177925" y="698500"/>
                </a:lnTo>
                <a:lnTo>
                  <a:pt x="1165225" y="720725"/>
                </a:lnTo>
                <a:lnTo>
                  <a:pt x="1164167" y="721784"/>
                </a:lnTo>
                <a:lnTo>
                  <a:pt x="1165225" y="723900"/>
                </a:lnTo>
                <a:lnTo>
                  <a:pt x="1168400" y="736600"/>
                </a:lnTo>
                <a:lnTo>
                  <a:pt x="1165225" y="749300"/>
                </a:lnTo>
                <a:lnTo>
                  <a:pt x="1158875" y="758825"/>
                </a:lnTo>
                <a:lnTo>
                  <a:pt x="1146175" y="768350"/>
                </a:lnTo>
                <a:lnTo>
                  <a:pt x="1133475" y="771525"/>
                </a:lnTo>
                <a:lnTo>
                  <a:pt x="1120775" y="768350"/>
                </a:lnTo>
                <a:lnTo>
                  <a:pt x="1110769" y="760846"/>
                </a:lnTo>
                <a:lnTo>
                  <a:pt x="1108075" y="762000"/>
                </a:lnTo>
                <a:lnTo>
                  <a:pt x="1066800" y="774700"/>
                </a:lnTo>
                <a:lnTo>
                  <a:pt x="1044575" y="781050"/>
                </a:lnTo>
                <a:lnTo>
                  <a:pt x="1047750" y="787400"/>
                </a:lnTo>
                <a:lnTo>
                  <a:pt x="1054100" y="790575"/>
                </a:lnTo>
                <a:lnTo>
                  <a:pt x="1063625" y="790575"/>
                </a:lnTo>
                <a:lnTo>
                  <a:pt x="1069975" y="787400"/>
                </a:lnTo>
                <a:lnTo>
                  <a:pt x="1076325" y="784225"/>
                </a:lnTo>
                <a:lnTo>
                  <a:pt x="1079500" y="784225"/>
                </a:lnTo>
                <a:lnTo>
                  <a:pt x="1082675" y="787400"/>
                </a:lnTo>
                <a:lnTo>
                  <a:pt x="1085850" y="793750"/>
                </a:lnTo>
                <a:lnTo>
                  <a:pt x="1082675" y="806450"/>
                </a:lnTo>
                <a:lnTo>
                  <a:pt x="1073150" y="819150"/>
                </a:lnTo>
                <a:lnTo>
                  <a:pt x="1060450" y="828675"/>
                </a:lnTo>
                <a:lnTo>
                  <a:pt x="1054100" y="831850"/>
                </a:lnTo>
                <a:lnTo>
                  <a:pt x="1044575" y="835025"/>
                </a:lnTo>
                <a:lnTo>
                  <a:pt x="1035050" y="831850"/>
                </a:lnTo>
                <a:lnTo>
                  <a:pt x="1025525" y="831850"/>
                </a:lnTo>
                <a:lnTo>
                  <a:pt x="1006475" y="819150"/>
                </a:lnTo>
                <a:lnTo>
                  <a:pt x="1000125" y="812800"/>
                </a:lnTo>
                <a:lnTo>
                  <a:pt x="993775" y="803275"/>
                </a:lnTo>
                <a:lnTo>
                  <a:pt x="990600" y="793750"/>
                </a:lnTo>
                <a:lnTo>
                  <a:pt x="988219" y="784225"/>
                </a:lnTo>
                <a:lnTo>
                  <a:pt x="987425" y="784225"/>
                </a:lnTo>
                <a:lnTo>
                  <a:pt x="955675" y="781050"/>
                </a:lnTo>
                <a:lnTo>
                  <a:pt x="930275" y="774700"/>
                </a:lnTo>
                <a:lnTo>
                  <a:pt x="908050" y="768350"/>
                </a:lnTo>
                <a:lnTo>
                  <a:pt x="898525" y="768350"/>
                </a:lnTo>
                <a:lnTo>
                  <a:pt x="885825" y="768350"/>
                </a:lnTo>
                <a:lnTo>
                  <a:pt x="882650" y="768350"/>
                </a:lnTo>
                <a:lnTo>
                  <a:pt x="882650" y="771525"/>
                </a:lnTo>
                <a:lnTo>
                  <a:pt x="892175" y="777875"/>
                </a:lnTo>
                <a:lnTo>
                  <a:pt x="908050" y="784225"/>
                </a:lnTo>
                <a:lnTo>
                  <a:pt x="920750" y="787400"/>
                </a:lnTo>
                <a:lnTo>
                  <a:pt x="936625" y="793750"/>
                </a:lnTo>
                <a:lnTo>
                  <a:pt x="952500" y="806450"/>
                </a:lnTo>
                <a:lnTo>
                  <a:pt x="971550" y="822325"/>
                </a:lnTo>
                <a:lnTo>
                  <a:pt x="984250" y="838200"/>
                </a:lnTo>
                <a:lnTo>
                  <a:pt x="987425" y="854075"/>
                </a:lnTo>
                <a:lnTo>
                  <a:pt x="987425" y="866775"/>
                </a:lnTo>
                <a:lnTo>
                  <a:pt x="984250" y="879475"/>
                </a:lnTo>
                <a:lnTo>
                  <a:pt x="977900" y="885825"/>
                </a:lnTo>
                <a:lnTo>
                  <a:pt x="974725" y="889000"/>
                </a:lnTo>
                <a:lnTo>
                  <a:pt x="971550" y="885825"/>
                </a:lnTo>
                <a:lnTo>
                  <a:pt x="971550" y="882650"/>
                </a:lnTo>
                <a:lnTo>
                  <a:pt x="974725" y="876300"/>
                </a:lnTo>
                <a:lnTo>
                  <a:pt x="971550" y="866775"/>
                </a:lnTo>
                <a:lnTo>
                  <a:pt x="965200" y="860425"/>
                </a:lnTo>
                <a:lnTo>
                  <a:pt x="952500" y="857250"/>
                </a:lnTo>
                <a:lnTo>
                  <a:pt x="942975" y="854075"/>
                </a:lnTo>
                <a:lnTo>
                  <a:pt x="933450" y="844550"/>
                </a:lnTo>
                <a:lnTo>
                  <a:pt x="927100" y="835025"/>
                </a:lnTo>
                <a:lnTo>
                  <a:pt x="923925" y="825500"/>
                </a:lnTo>
                <a:lnTo>
                  <a:pt x="917575" y="806450"/>
                </a:lnTo>
                <a:lnTo>
                  <a:pt x="911225" y="800100"/>
                </a:lnTo>
                <a:lnTo>
                  <a:pt x="904875" y="796925"/>
                </a:lnTo>
                <a:lnTo>
                  <a:pt x="885825" y="787400"/>
                </a:lnTo>
                <a:lnTo>
                  <a:pt x="873125" y="777875"/>
                </a:lnTo>
                <a:lnTo>
                  <a:pt x="863600" y="768350"/>
                </a:lnTo>
                <a:lnTo>
                  <a:pt x="850900" y="762000"/>
                </a:lnTo>
                <a:lnTo>
                  <a:pt x="803275" y="758825"/>
                </a:lnTo>
                <a:lnTo>
                  <a:pt x="796925" y="758825"/>
                </a:lnTo>
                <a:lnTo>
                  <a:pt x="793750" y="762000"/>
                </a:lnTo>
                <a:lnTo>
                  <a:pt x="793750" y="765175"/>
                </a:lnTo>
                <a:lnTo>
                  <a:pt x="800100" y="768350"/>
                </a:lnTo>
                <a:lnTo>
                  <a:pt x="809625" y="771525"/>
                </a:lnTo>
                <a:lnTo>
                  <a:pt x="831850" y="781050"/>
                </a:lnTo>
                <a:lnTo>
                  <a:pt x="854075" y="793750"/>
                </a:lnTo>
                <a:lnTo>
                  <a:pt x="866775" y="803275"/>
                </a:lnTo>
                <a:lnTo>
                  <a:pt x="876300" y="815975"/>
                </a:lnTo>
                <a:lnTo>
                  <a:pt x="885825" y="828675"/>
                </a:lnTo>
                <a:lnTo>
                  <a:pt x="892175" y="841375"/>
                </a:lnTo>
                <a:lnTo>
                  <a:pt x="898525" y="866775"/>
                </a:lnTo>
                <a:lnTo>
                  <a:pt x="898525" y="892175"/>
                </a:lnTo>
                <a:lnTo>
                  <a:pt x="895350" y="908050"/>
                </a:lnTo>
                <a:lnTo>
                  <a:pt x="889000" y="914400"/>
                </a:lnTo>
                <a:lnTo>
                  <a:pt x="885825" y="914400"/>
                </a:lnTo>
                <a:lnTo>
                  <a:pt x="882650" y="911225"/>
                </a:lnTo>
                <a:lnTo>
                  <a:pt x="882650" y="908050"/>
                </a:lnTo>
                <a:lnTo>
                  <a:pt x="882650" y="898525"/>
                </a:lnTo>
                <a:lnTo>
                  <a:pt x="879475" y="885825"/>
                </a:lnTo>
                <a:lnTo>
                  <a:pt x="869950" y="873125"/>
                </a:lnTo>
                <a:lnTo>
                  <a:pt x="863600" y="869950"/>
                </a:lnTo>
                <a:lnTo>
                  <a:pt x="854075" y="863600"/>
                </a:lnTo>
                <a:lnTo>
                  <a:pt x="838200" y="857250"/>
                </a:lnTo>
                <a:lnTo>
                  <a:pt x="828675" y="844550"/>
                </a:lnTo>
                <a:lnTo>
                  <a:pt x="819150" y="831850"/>
                </a:lnTo>
                <a:lnTo>
                  <a:pt x="815975" y="819150"/>
                </a:lnTo>
                <a:lnTo>
                  <a:pt x="812800" y="806450"/>
                </a:lnTo>
                <a:lnTo>
                  <a:pt x="806450" y="790575"/>
                </a:lnTo>
                <a:lnTo>
                  <a:pt x="800100" y="784225"/>
                </a:lnTo>
                <a:lnTo>
                  <a:pt x="793750" y="777875"/>
                </a:lnTo>
                <a:lnTo>
                  <a:pt x="784225" y="774700"/>
                </a:lnTo>
                <a:lnTo>
                  <a:pt x="774700" y="771525"/>
                </a:lnTo>
                <a:lnTo>
                  <a:pt x="749300" y="777875"/>
                </a:lnTo>
                <a:lnTo>
                  <a:pt x="736600" y="781050"/>
                </a:lnTo>
                <a:lnTo>
                  <a:pt x="727075" y="787400"/>
                </a:lnTo>
                <a:lnTo>
                  <a:pt x="701675" y="806450"/>
                </a:lnTo>
                <a:lnTo>
                  <a:pt x="679450" y="835025"/>
                </a:lnTo>
                <a:lnTo>
                  <a:pt x="669925" y="854075"/>
                </a:lnTo>
                <a:lnTo>
                  <a:pt x="660400" y="873125"/>
                </a:lnTo>
                <a:lnTo>
                  <a:pt x="657225" y="892175"/>
                </a:lnTo>
                <a:lnTo>
                  <a:pt x="654050" y="911225"/>
                </a:lnTo>
                <a:lnTo>
                  <a:pt x="654050" y="946150"/>
                </a:lnTo>
                <a:lnTo>
                  <a:pt x="654050" y="965200"/>
                </a:lnTo>
                <a:lnTo>
                  <a:pt x="657225" y="971550"/>
                </a:lnTo>
                <a:lnTo>
                  <a:pt x="660400" y="965200"/>
                </a:lnTo>
                <a:lnTo>
                  <a:pt x="657225" y="939800"/>
                </a:lnTo>
                <a:lnTo>
                  <a:pt x="660400" y="917575"/>
                </a:lnTo>
                <a:lnTo>
                  <a:pt x="663575" y="898525"/>
                </a:lnTo>
                <a:lnTo>
                  <a:pt x="669925" y="879475"/>
                </a:lnTo>
                <a:lnTo>
                  <a:pt x="679450" y="866775"/>
                </a:lnTo>
                <a:lnTo>
                  <a:pt x="688975" y="854075"/>
                </a:lnTo>
                <a:lnTo>
                  <a:pt x="704850" y="844550"/>
                </a:lnTo>
                <a:lnTo>
                  <a:pt x="717550" y="835025"/>
                </a:lnTo>
                <a:lnTo>
                  <a:pt x="730250" y="828675"/>
                </a:lnTo>
                <a:lnTo>
                  <a:pt x="749300" y="822325"/>
                </a:lnTo>
                <a:lnTo>
                  <a:pt x="768350" y="822325"/>
                </a:lnTo>
                <a:lnTo>
                  <a:pt x="781050" y="825500"/>
                </a:lnTo>
                <a:lnTo>
                  <a:pt x="793750" y="831850"/>
                </a:lnTo>
                <a:lnTo>
                  <a:pt x="803275" y="838200"/>
                </a:lnTo>
                <a:lnTo>
                  <a:pt x="809625" y="847725"/>
                </a:lnTo>
                <a:lnTo>
                  <a:pt x="812800" y="857250"/>
                </a:lnTo>
                <a:lnTo>
                  <a:pt x="815975" y="869950"/>
                </a:lnTo>
                <a:lnTo>
                  <a:pt x="812800" y="889000"/>
                </a:lnTo>
                <a:lnTo>
                  <a:pt x="803275" y="904875"/>
                </a:lnTo>
                <a:lnTo>
                  <a:pt x="796925" y="908050"/>
                </a:lnTo>
                <a:lnTo>
                  <a:pt x="793750" y="911225"/>
                </a:lnTo>
                <a:lnTo>
                  <a:pt x="790575" y="904875"/>
                </a:lnTo>
                <a:lnTo>
                  <a:pt x="796925" y="898525"/>
                </a:lnTo>
                <a:lnTo>
                  <a:pt x="800100" y="889000"/>
                </a:lnTo>
                <a:lnTo>
                  <a:pt x="803275" y="879475"/>
                </a:lnTo>
                <a:lnTo>
                  <a:pt x="803275" y="869950"/>
                </a:lnTo>
                <a:lnTo>
                  <a:pt x="800100" y="863600"/>
                </a:lnTo>
                <a:lnTo>
                  <a:pt x="796925" y="860425"/>
                </a:lnTo>
                <a:lnTo>
                  <a:pt x="790575" y="860425"/>
                </a:lnTo>
                <a:lnTo>
                  <a:pt x="787400" y="860425"/>
                </a:lnTo>
                <a:lnTo>
                  <a:pt x="784225" y="866775"/>
                </a:lnTo>
                <a:lnTo>
                  <a:pt x="781050" y="869950"/>
                </a:lnTo>
                <a:lnTo>
                  <a:pt x="777875" y="876300"/>
                </a:lnTo>
                <a:lnTo>
                  <a:pt x="762000" y="879475"/>
                </a:lnTo>
                <a:lnTo>
                  <a:pt x="742950" y="882650"/>
                </a:lnTo>
                <a:lnTo>
                  <a:pt x="727075" y="879475"/>
                </a:lnTo>
                <a:lnTo>
                  <a:pt x="711200" y="876300"/>
                </a:lnTo>
                <a:lnTo>
                  <a:pt x="698500" y="876300"/>
                </a:lnTo>
                <a:lnTo>
                  <a:pt x="688975" y="882650"/>
                </a:lnTo>
                <a:lnTo>
                  <a:pt x="679450" y="895350"/>
                </a:lnTo>
                <a:lnTo>
                  <a:pt x="673100" y="914400"/>
                </a:lnTo>
                <a:lnTo>
                  <a:pt x="673100" y="936625"/>
                </a:lnTo>
                <a:lnTo>
                  <a:pt x="673100" y="955675"/>
                </a:lnTo>
                <a:lnTo>
                  <a:pt x="676275" y="971550"/>
                </a:lnTo>
                <a:lnTo>
                  <a:pt x="679450" y="977900"/>
                </a:lnTo>
                <a:lnTo>
                  <a:pt x="682625" y="981075"/>
                </a:lnTo>
                <a:lnTo>
                  <a:pt x="685800" y="977900"/>
                </a:lnTo>
                <a:lnTo>
                  <a:pt x="685800" y="974725"/>
                </a:lnTo>
                <a:lnTo>
                  <a:pt x="685800" y="958850"/>
                </a:lnTo>
                <a:lnTo>
                  <a:pt x="688975" y="942975"/>
                </a:lnTo>
                <a:lnTo>
                  <a:pt x="692150" y="923925"/>
                </a:lnTo>
                <a:lnTo>
                  <a:pt x="688975" y="904875"/>
                </a:lnTo>
                <a:lnTo>
                  <a:pt x="688975" y="898525"/>
                </a:lnTo>
                <a:lnTo>
                  <a:pt x="692150" y="895350"/>
                </a:lnTo>
                <a:lnTo>
                  <a:pt x="695325" y="895350"/>
                </a:lnTo>
                <a:lnTo>
                  <a:pt x="698500" y="898525"/>
                </a:lnTo>
                <a:lnTo>
                  <a:pt x="701675" y="908050"/>
                </a:lnTo>
                <a:lnTo>
                  <a:pt x="704850" y="917575"/>
                </a:lnTo>
                <a:lnTo>
                  <a:pt x="708025" y="942975"/>
                </a:lnTo>
                <a:lnTo>
                  <a:pt x="704850" y="965200"/>
                </a:lnTo>
                <a:lnTo>
                  <a:pt x="698500" y="977900"/>
                </a:lnTo>
                <a:lnTo>
                  <a:pt x="692150" y="993775"/>
                </a:lnTo>
                <a:lnTo>
                  <a:pt x="692150" y="996950"/>
                </a:lnTo>
                <a:lnTo>
                  <a:pt x="695325" y="1003300"/>
                </a:lnTo>
                <a:lnTo>
                  <a:pt x="698500" y="1009650"/>
                </a:lnTo>
                <a:lnTo>
                  <a:pt x="698500" y="1016000"/>
                </a:lnTo>
                <a:lnTo>
                  <a:pt x="698500" y="1025525"/>
                </a:lnTo>
                <a:lnTo>
                  <a:pt x="692150" y="1038225"/>
                </a:lnTo>
                <a:lnTo>
                  <a:pt x="685800" y="1047750"/>
                </a:lnTo>
                <a:lnTo>
                  <a:pt x="676275" y="1050925"/>
                </a:lnTo>
                <a:lnTo>
                  <a:pt x="663575" y="1050925"/>
                </a:lnTo>
                <a:lnTo>
                  <a:pt x="647700" y="1044575"/>
                </a:lnTo>
                <a:lnTo>
                  <a:pt x="644525" y="1022350"/>
                </a:lnTo>
                <a:lnTo>
                  <a:pt x="644525" y="996950"/>
                </a:lnTo>
                <a:lnTo>
                  <a:pt x="657225" y="1009650"/>
                </a:lnTo>
                <a:lnTo>
                  <a:pt x="663575" y="1016000"/>
                </a:lnTo>
                <a:lnTo>
                  <a:pt x="666750" y="1012825"/>
                </a:lnTo>
                <a:lnTo>
                  <a:pt x="666750" y="1009650"/>
                </a:lnTo>
                <a:lnTo>
                  <a:pt x="663575" y="1006475"/>
                </a:lnTo>
                <a:lnTo>
                  <a:pt x="654050" y="993775"/>
                </a:lnTo>
                <a:lnTo>
                  <a:pt x="647700" y="977900"/>
                </a:lnTo>
                <a:lnTo>
                  <a:pt x="638175" y="949325"/>
                </a:lnTo>
                <a:lnTo>
                  <a:pt x="638175" y="974725"/>
                </a:lnTo>
                <a:lnTo>
                  <a:pt x="640181" y="1002799"/>
                </a:lnTo>
                <a:lnTo>
                  <a:pt x="643690" y="1029703"/>
                </a:lnTo>
                <a:lnTo>
                  <a:pt x="651642" y="1065486"/>
                </a:lnTo>
                <a:lnTo>
                  <a:pt x="657225" y="1063625"/>
                </a:lnTo>
                <a:lnTo>
                  <a:pt x="673100" y="1066800"/>
                </a:lnTo>
                <a:lnTo>
                  <a:pt x="692150" y="1076325"/>
                </a:lnTo>
                <a:lnTo>
                  <a:pt x="708025" y="1092200"/>
                </a:lnTo>
                <a:lnTo>
                  <a:pt x="714375" y="1101725"/>
                </a:lnTo>
                <a:lnTo>
                  <a:pt x="717550" y="1111250"/>
                </a:lnTo>
                <a:lnTo>
                  <a:pt x="720725" y="1123950"/>
                </a:lnTo>
                <a:lnTo>
                  <a:pt x="720725" y="1136650"/>
                </a:lnTo>
                <a:lnTo>
                  <a:pt x="717550" y="1149350"/>
                </a:lnTo>
                <a:lnTo>
                  <a:pt x="711200" y="1162050"/>
                </a:lnTo>
                <a:lnTo>
                  <a:pt x="704850" y="1174750"/>
                </a:lnTo>
                <a:lnTo>
                  <a:pt x="695325" y="1184275"/>
                </a:lnTo>
                <a:lnTo>
                  <a:pt x="685800" y="1190625"/>
                </a:lnTo>
                <a:lnTo>
                  <a:pt x="684871" y="1190858"/>
                </a:lnTo>
                <a:lnTo>
                  <a:pt x="685800" y="1193800"/>
                </a:lnTo>
                <a:lnTo>
                  <a:pt x="708025" y="1257300"/>
                </a:lnTo>
                <a:lnTo>
                  <a:pt x="736600" y="1317625"/>
                </a:lnTo>
                <a:lnTo>
                  <a:pt x="765175" y="1371600"/>
                </a:lnTo>
                <a:lnTo>
                  <a:pt x="796925" y="1419225"/>
                </a:lnTo>
                <a:lnTo>
                  <a:pt x="793750" y="1431925"/>
                </a:lnTo>
                <a:lnTo>
                  <a:pt x="793750" y="1447800"/>
                </a:lnTo>
                <a:lnTo>
                  <a:pt x="777875" y="1425575"/>
                </a:lnTo>
                <a:lnTo>
                  <a:pt x="758825" y="1403350"/>
                </a:lnTo>
                <a:lnTo>
                  <a:pt x="730250" y="1352550"/>
                </a:lnTo>
                <a:lnTo>
                  <a:pt x="704850" y="1301750"/>
                </a:lnTo>
                <a:lnTo>
                  <a:pt x="682625" y="1254125"/>
                </a:lnTo>
                <a:lnTo>
                  <a:pt x="663331" y="1196243"/>
                </a:lnTo>
                <a:lnTo>
                  <a:pt x="660400" y="1196975"/>
                </a:lnTo>
                <a:lnTo>
                  <a:pt x="647700" y="1196975"/>
                </a:lnTo>
                <a:lnTo>
                  <a:pt x="638175" y="1193800"/>
                </a:lnTo>
                <a:lnTo>
                  <a:pt x="625475" y="1190625"/>
                </a:lnTo>
                <a:lnTo>
                  <a:pt x="615950" y="1184275"/>
                </a:lnTo>
                <a:lnTo>
                  <a:pt x="606425" y="1174750"/>
                </a:lnTo>
                <a:lnTo>
                  <a:pt x="600075" y="1165225"/>
                </a:lnTo>
                <a:lnTo>
                  <a:pt x="593725" y="1152525"/>
                </a:lnTo>
                <a:lnTo>
                  <a:pt x="593725" y="1139825"/>
                </a:lnTo>
                <a:lnTo>
                  <a:pt x="593725" y="1127125"/>
                </a:lnTo>
                <a:lnTo>
                  <a:pt x="596900" y="1114425"/>
                </a:lnTo>
                <a:lnTo>
                  <a:pt x="600075" y="1104900"/>
                </a:lnTo>
                <a:lnTo>
                  <a:pt x="609600" y="1089025"/>
                </a:lnTo>
                <a:lnTo>
                  <a:pt x="622300" y="1079500"/>
                </a:lnTo>
                <a:lnTo>
                  <a:pt x="628650" y="1076325"/>
                </a:lnTo>
                <a:lnTo>
                  <a:pt x="630283" y="1077958"/>
                </a:lnTo>
                <a:lnTo>
                  <a:pt x="627133" y="1066327"/>
                </a:lnTo>
                <a:lnTo>
                  <a:pt x="625475" y="1066800"/>
                </a:lnTo>
                <a:lnTo>
                  <a:pt x="612775" y="1016000"/>
                </a:lnTo>
                <a:lnTo>
                  <a:pt x="610235" y="1003935"/>
                </a:lnTo>
                <a:lnTo>
                  <a:pt x="593725" y="942975"/>
                </a:lnTo>
                <a:lnTo>
                  <a:pt x="575366" y="866913"/>
                </a:lnTo>
                <a:lnTo>
                  <a:pt x="565150" y="841375"/>
                </a:lnTo>
                <a:lnTo>
                  <a:pt x="561975" y="822325"/>
                </a:lnTo>
                <a:lnTo>
                  <a:pt x="558800" y="803275"/>
                </a:lnTo>
                <a:lnTo>
                  <a:pt x="555625" y="784225"/>
                </a:lnTo>
                <a:lnTo>
                  <a:pt x="558800" y="771525"/>
                </a:lnTo>
                <a:lnTo>
                  <a:pt x="568325" y="765175"/>
                </a:lnTo>
                <a:lnTo>
                  <a:pt x="571500" y="762000"/>
                </a:lnTo>
                <a:lnTo>
                  <a:pt x="577850" y="758825"/>
                </a:lnTo>
                <a:lnTo>
                  <a:pt x="587375" y="758825"/>
                </a:lnTo>
                <a:lnTo>
                  <a:pt x="598261" y="761547"/>
                </a:lnTo>
                <a:lnTo>
                  <a:pt x="596900" y="758825"/>
                </a:lnTo>
                <a:lnTo>
                  <a:pt x="587375" y="749300"/>
                </a:lnTo>
                <a:lnTo>
                  <a:pt x="584200" y="739775"/>
                </a:lnTo>
                <a:lnTo>
                  <a:pt x="577850" y="720725"/>
                </a:lnTo>
                <a:lnTo>
                  <a:pt x="577850" y="717550"/>
                </a:lnTo>
                <a:lnTo>
                  <a:pt x="577850" y="714375"/>
                </a:lnTo>
                <a:lnTo>
                  <a:pt x="571500" y="717550"/>
                </a:lnTo>
                <a:lnTo>
                  <a:pt x="558800" y="733425"/>
                </a:lnTo>
                <a:lnTo>
                  <a:pt x="552450" y="736600"/>
                </a:lnTo>
                <a:lnTo>
                  <a:pt x="549275" y="733425"/>
                </a:lnTo>
                <a:lnTo>
                  <a:pt x="546100" y="730250"/>
                </a:lnTo>
                <a:lnTo>
                  <a:pt x="542925" y="698500"/>
                </a:lnTo>
                <a:lnTo>
                  <a:pt x="549275" y="669925"/>
                </a:lnTo>
                <a:lnTo>
                  <a:pt x="558800" y="644525"/>
                </a:lnTo>
                <a:lnTo>
                  <a:pt x="571500" y="615950"/>
                </a:lnTo>
                <a:lnTo>
                  <a:pt x="574675" y="612775"/>
                </a:lnTo>
                <a:lnTo>
                  <a:pt x="574675" y="609600"/>
                </a:lnTo>
                <a:lnTo>
                  <a:pt x="565150" y="612775"/>
                </a:lnTo>
                <a:lnTo>
                  <a:pt x="552450" y="628650"/>
                </a:lnTo>
                <a:lnTo>
                  <a:pt x="542925" y="647700"/>
                </a:lnTo>
                <a:lnTo>
                  <a:pt x="539750" y="657225"/>
                </a:lnTo>
                <a:lnTo>
                  <a:pt x="530225" y="669925"/>
                </a:lnTo>
                <a:lnTo>
                  <a:pt x="517525" y="682625"/>
                </a:lnTo>
                <a:lnTo>
                  <a:pt x="504825" y="688975"/>
                </a:lnTo>
                <a:lnTo>
                  <a:pt x="495300" y="692150"/>
                </a:lnTo>
                <a:lnTo>
                  <a:pt x="492125" y="695325"/>
                </a:lnTo>
                <a:lnTo>
                  <a:pt x="488950" y="692150"/>
                </a:lnTo>
                <a:lnTo>
                  <a:pt x="488950" y="685800"/>
                </a:lnTo>
                <a:lnTo>
                  <a:pt x="492125" y="676275"/>
                </a:lnTo>
                <a:lnTo>
                  <a:pt x="488950" y="666750"/>
                </a:lnTo>
                <a:lnTo>
                  <a:pt x="485775" y="660400"/>
                </a:lnTo>
                <a:lnTo>
                  <a:pt x="482600" y="657225"/>
                </a:lnTo>
                <a:lnTo>
                  <a:pt x="479425" y="660400"/>
                </a:lnTo>
                <a:lnTo>
                  <a:pt x="460375" y="669925"/>
                </a:lnTo>
                <a:lnTo>
                  <a:pt x="447675" y="676275"/>
                </a:lnTo>
                <a:lnTo>
                  <a:pt x="438150" y="682625"/>
                </a:lnTo>
                <a:lnTo>
                  <a:pt x="428625" y="695325"/>
                </a:lnTo>
                <a:lnTo>
                  <a:pt x="425450" y="695325"/>
                </a:lnTo>
                <a:lnTo>
                  <a:pt x="425450" y="688975"/>
                </a:lnTo>
                <a:lnTo>
                  <a:pt x="425450" y="666750"/>
                </a:lnTo>
                <a:lnTo>
                  <a:pt x="431800" y="644525"/>
                </a:lnTo>
                <a:lnTo>
                  <a:pt x="438150" y="622300"/>
                </a:lnTo>
                <a:lnTo>
                  <a:pt x="444500" y="612775"/>
                </a:lnTo>
                <a:lnTo>
                  <a:pt x="450850" y="606425"/>
                </a:lnTo>
                <a:lnTo>
                  <a:pt x="454025" y="603250"/>
                </a:lnTo>
                <a:lnTo>
                  <a:pt x="450850" y="596900"/>
                </a:lnTo>
                <a:lnTo>
                  <a:pt x="438150" y="590550"/>
                </a:lnTo>
                <a:lnTo>
                  <a:pt x="431800" y="587375"/>
                </a:lnTo>
                <a:lnTo>
                  <a:pt x="431800" y="584200"/>
                </a:lnTo>
                <a:lnTo>
                  <a:pt x="434975" y="577850"/>
                </a:lnTo>
                <a:lnTo>
                  <a:pt x="444500" y="565150"/>
                </a:lnTo>
                <a:lnTo>
                  <a:pt x="457200" y="555625"/>
                </a:lnTo>
                <a:lnTo>
                  <a:pt x="473075" y="546100"/>
                </a:lnTo>
                <a:lnTo>
                  <a:pt x="482600" y="542925"/>
                </a:lnTo>
                <a:lnTo>
                  <a:pt x="492125" y="539750"/>
                </a:lnTo>
                <a:lnTo>
                  <a:pt x="508000" y="539750"/>
                </a:lnTo>
                <a:lnTo>
                  <a:pt x="511175" y="536575"/>
                </a:lnTo>
                <a:lnTo>
                  <a:pt x="514350" y="530225"/>
                </a:lnTo>
                <a:lnTo>
                  <a:pt x="517525" y="523875"/>
                </a:lnTo>
                <a:lnTo>
                  <a:pt x="523875" y="517525"/>
                </a:lnTo>
                <a:lnTo>
                  <a:pt x="530225" y="517525"/>
                </a:lnTo>
                <a:lnTo>
                  <a:pt x="537441" y="517525"/>
                </a:lnTo>
                <a:lnTo>
                  <a:pt x="533400" y="495300"/>
                </a:lnTo>
                <a:lnTo>
                  <a:pt x="520700" y="463550"/>
                </a:lnTo>
                <a:lnTo>
                  <a:pt x="504825" y="431800"/>
                </a:lnTo>
                <a:lnTo>
                  <a:pt x="498475" y="422275"/>
                </a:lnTo>
                <a:lnTo>
                  <a:pt x="488950" y="419100"/>
                </a:lnTo>
                <a:lnTo>
                  <a:pt x="479425" y="419100"/>
                </a:lnTo>
                <a:lnTo>
                  <a:pt x="469900" y="428625"/>
                </a:lnTo>
                <a:lnTo>
                  <a:pt x="460375" y="441325"/>
                </a:lnTo>
                <a:lnTo>
                  <a:pt x="444500" y="450850"/>
                </a:lnTo>
                <a:lnTo>
                  <a:pt x="428625" y="454025"/>
                </a:lnTo>
                <a:lnTo>
                  <a:pt x="409575" y="454025"/>
                </a:lnTo>
                <a:lnTo>
                  <a:pt x="393700" y="444500"/>
                </a:lnTo>
                <a:lnTo>
                  <a:pt x="381000" y="438150"/>
                </a:lnTo>
                <a:lnTo>
                  <a:pt x="365125" y="425450"/>
                </a:lnTo>
                <a:lnTo>
                  <a:pt x="361950" y="419100"/>
                </a:lnTo>
                <a:lnTo>
                  <a:pt x="365125" y="412750"/>
                </a:lnTo>
                <a:lnTo>
                  <a:pt x="365125" y="409575"/>
                </a:lnTo>
                <a:lnTo>
                  <a:pt x="365125" y="406400"/>
                </a:lnTo>
                <a:lnTo>
                  <a:pt x="361950" y="403225"/>
                </a:lnTo>
                <a:lnTo>
                  <a:pt x="355600" y="396875"/>
                </a:lnTo>
                <a:lnTo>
                  <a:pt x="346075" y="393700"/>
                </a:lnTo>
                <a:lnTo>
                  <a:pt x="339725" y="384175"/>
                </a:lnTo>
                <a:lnTo>
                  <a:pt x="336550" y="377825"/>
                </a:lnTo>
                <a:lnTo>
                  <a:pt x="330200" y="371475"/>
                </a:lnTo>
                <a:lnTo>
                  <a:pt x="323850" y="365125"/>
                </a:lnTo>
                <a:lnTo>
                  <a:pt x="323850" y="361950"/>
                </a:lnTo>
                <a:lnTo>
                  <a:pt x="336550" y="352425"/>
                </a:lnTo>
                <a:lnTo>
                  <a:pt x="355600" y="339725"/>
                </a:lnTo>
                <a:lnTo>
                  <a:pt x="371475" y="333375"/>
                </a:lnTo>
                <a:lnTo>
                  <a:pt x="374650" y="330200"/>
                </a:lnTo>
                <a:lnTo>
                  <a:pt x="377825" y="327025"/>
                </a:lnTo>
                <a:lnTo>
                  <a:pt x="377825" y="320675"/>
                </a:lnTo>
                <a:lnTo>
                  <a:pt x="381000" y="314325"/>
                </a:lnTo>
                <a:lnTo>
                  <a:pt x="384175" y="311150"/>
                </a:lnTo>
                <a:lnTo>
                  <a:pt x="390525" y="311150"/>
                </a:lnTo>
                <a:lnTo>
                  <a:pt x="403225" y="311150"/>
                </a:lnTo>
                <a:lnTo>
                  <a:pt x="409575" y="311150"/>
                </a:lnTo>
                <a:lnTo>
                  <a:pt x="415925" y="311150"/>
                </a:lnTo>
                <a:lnTo>
                  <a:pt x="419100" y="314325"/>
                </a:lnTo>
                <a:lnTo>
                  <a:pt x="422275" y="311150"/>
                </a:lnTo>
                <a:lnTo>
                  <a:pt x="425450" y="307975"/>
                </a:lnTo>
                <a:lnTo>
                  <a:pt x="419100" y="304800"/>
                </a:lnTo>
                <a:lnTo>
                  <a:pt x="409575" y="298450"/>
                </a:lnTo>
                <a:lnTo>
                  <a:pt x="396875" y="295275"/>
                </a:lnTo>
                <a:lnTo>
                  <a:pt x="361950" y="295275"/>
                </a:lnTo>
                <a:lnTo>
                  <a:pt x="352425" y="295275"/>
                </a:lnTo>
                <a:lnTo>
                  <a:pt x="346075" y="292100"/>
                </a:lnTo>
                <a:lnTo>
                  <a:pt x="330200" y="282575"/>
                </a:lnTo>
                <a:lnTo>
                  <a:pt x="320675" y="273050"/>
                </a:lnTo>
                <a:lnTo>
                  <a:pt x="314325" y="263525"/>
                </a:lnTo>
                <a:lnTo>
                  <a:pt x="311150" y="254000"/>
                </a:lnTo>
                <a:lnTo>
                  <a:pt x="317500" y="247650"/>
                </a:lnTo>
                <a:lnTo>
                  <a:pt x="323850" y="238125"/>
                </a:lnTo>
                <a:lnTo>
                  <a:pt x="327025" y="234950"/>
                </a:lnTo>
                <a:lnTo>
                  <a:pt x="330200" y="231775"/>
                </a:lnTo>
                <a:lnTo>
                  <a:pt x="333375" y="228600"/>
                </a:lnTo>
                <a:lnTo>
                  <a:pt x="333375" y="225425"/>
                </a:lnTo>
                <a:lnTo>
                  <a:pt x="327025" y="219075"/>
                </a:lnTo>
                <a:lnTo>
                  <a:pt x="301625" y="203200"/>
                </a:lnTo>
                <a:lnTo>
                  <a:pt x="285750" y="196850"/>
                </a:lnTo>
                <a:lnTo>
                  <a:pt x="276225" y="196850"/>
                </a:lnTo>
                <a:lnTo>
                  <a:pt x="266700" y="196850"/>
                </a:lnTo>
                <a:lnTo>
                  <a:pt x="260350" y="200025"/>
                </a:lnTo>
                <a:lnTo>
                  <a:pt x="254000" y="206375"/>
                </a:lnTo>
                <a:lnTo>
                  <a:pt x="244475" y="219075"/>
                </a:lnTo>
                <a:lnTo>
                  <a:pt x="241300" y="225425"/>
                </a:lnTo>
                <a:lnTo>
                  <a:pt x="241300" y="231775"/>
                </a:lnTo>
                <a:lnTo>
                  <a:pt x="244475" y="234950"/>
                </a:lnTo>
                <a:lnTo>
                  <a:pt x="250825" y="238125"/>
                </a:lnTo>
                <a:lnTo>
                  <a:pt x="260350" y="244475"/>
                </a:lnTo>
                <a:lnTo>
                  <a:pt x="266700" y="254000"/>
                </a:lnTo>
                <a:lnTo>
                  <a:pt x="266700" y="260350"/>
                </a:lnTo>
                <a:lnTo>
                  <a:pt x="263525" y="269875"/>
                </a:lnTo>
                <a:lnTo>
                  <a:pt x="260350" y="273050"/>
                </a:lnTo>
                <a:lnTo>
                  <a:pt x="257175" y="273050"/>
                </a:lnTo>
                <a:lnTo>
                  <a:pt x="244475" y="269875"/>
                </a:lnTo>
                <a:lnTo>
                  <a:pt x="234950" y="260350"/>
                </a:lnTo>
                <a:lnTo>
                  <a:pt x="231775" y="254000"/>
                </a:lnTo>
                <a:lnTo>
                  <a:pt x="228600" y="244475"/>
                </a:lnTo>
                <a:lnTo>
                  <a:pt x="228600" y="234950"/>
                </a:lnTo>
                <a:lnTo>
                  <a:pt x="231775" y="225425"/>
                </a:lnTo>
                <a:lnTo>
                  <a:pt x="234950" y="212725"/>
                </a:lnTo>
                <a:lnTo>
                  <a:pt x="244475" y="200025"/>
                </a:lnTo>
                <a:lnTo>
                  <a:pt x="254000" y="190500"/>
                </a:lnTo>
                <a:lnTo>
                  <a:pt x="263525" y="180975"/>
                </a:lnTo>
                <a:lnTo>
                  <a:pt x="276225" y="174625"/>
                </a:lnTo>
                <a:lnTo>
                  <a:pt x="292100" y="168275"/>
                </a:lnTo>
                <a:lnTo>
                  <a:pt x="323850" y="168275"/>
                </a:lnTo>
                <a:lnTo>
                  <a:pt x="346075" y="171450"/>
                </a:lnTo>
                <a:lnTo>
                  <a:pt x="361950" y="180975"/>
                </a:lnTo>
                <a:lnTo>
                  <a:pt x="368300" y="184150"/>
                </a:lnTo>
                <a:lnTo>
                  <a:pt x="374650" y="187325"/>
                </a:lnTo>
                <a:lnTo>
                  <a:pt x="377825" y="187325"/>
                </a:lnTo>
                <a:lnTo>
                  <a:pt x="381000" y="184150"/>
                </a:lnTo>
                <a:lnTo>
                  <a:pt x="381000" y="180975"/>
                </a:lnTo>
                <a:lnTo>
                  <a:pt x="381000" y="168275"/>
                </a:lnTo>
                <a:lnTo>
                  <a:pt x="384175" y="165100"/>
                </a:lnTo>
                <a:lnTo>
                  <a:pt x="390525" y="161925"/>
                </a:lnTo>
                <a:lnTo>
                  <a:pt x="403225" y="165100"/>
                </a:lnTo>
                <a:lnTo>
                  <a:pt x="412750" y="168275"/>
                </a:lnTo>
                <a:lnTo>
                  <a:pt x="431800" y="180975"/>
                </a:lnTo>
                <a:lnTo>
                  <a:pt x="447675" y="196850"/>
                </a:lnTo>
                <a:lnTo>
                  <a:pt x="454025" y="215900"/>
                </a:lnTo>
                <a:lnTo>
                  <a:pt x="460375" y="234950"/>
                </a:lnTo>
                <a:lnTo>
                  <a:pt x="460375" y="254000"/>
                </a:lnTo>
                <a:lnTo>
                  <a:pt x="460375" y="273050"/>
                </a:lnTo>
                <a:lnTo>
                  <a:pt x="463550" y="282575"/>
                </a:lnTo>
                <a:lnTo>
                  <a:pt x="466725" y="288925"/>
                </a:lnTo>
                <a:lnTo>
                  <a:pt x="469900" y="288925"/>
                </a:lnTo>
                <a:lnTo>
                  <a:pt x="469900" y="282575"/>
                </a:lnTo>
                <a:lnTo>
                  <a:pt x="473075" y="273050"/>
                </a:lnTo>
                <a:lnTo>
                  <a:pt x="476250" y="263525"/>
                </a:lnTo>
                <a:lnTo>
                  <a:pt x="488950" y="250825"/>
                </a:lnTo>
                <a:lnTo>
                  <a:pt x="492125" y="247650"/>
                </a:lnTo>
                <a:lnTo>
                  <a:pt x="498475" y="244475"/>
                </a:lnTo>
                <a:lnTo>
                  <a:pt x="501650" y="247650"/>
                </a:lnTo>
                <a:lnTo>
                  <a:pt x="508000" y="250825"/>
                </a:lnTo>
                <a:lnTo>
                  <a:pt x="521344" y="274845"/>
                </a:lnTo>
                <a:lnTo>
                  <a:pt x="523875" y="244475"/>
                </a:lnTo>
                <a:lnTo>
                  <a:pt x="520700" y="212725"/>
                </a:lnTo>
                <a:lnTo>
                  <a:pt x="514350" y="187325"/>
                </a:lnTo>
                <a:lnTo>
                  <a:pt x="504825" y="171450"/>
                </a:lnTo>
                <a:lnTo>
                  <a:pt x="495300" y="161925"/>
                </a:lnTo>
                <a:lnTo>
                  <a:pt x="485775" y="155575"/>
                </a:lnTo>
                <a:lnTo>
                  <a:pt x="476250" y="146050"/>
                </a:lnTo>
                <a:lnTo>
                  <a:pt x="469900" y="136525"/>
                </a:lnTo>
                <a:lnTo>
                  <a:pt x="457200" y="114300"/>
                </a:lnTo>
                <a:lnTo>
                  <a:pt x="450850" y="104775"/>
                </a:lnTo>
                <a:lnTo>
                  <a:pt x="444500" y="98425"/>
                </a:lnTo>
                <a:lnTo>
                  <a:pt x="438150" y="88900"/>
                </a:lnTo>
                <a:lnTo>
                  <a:pt x="438150" y="85725"/>
                </a:lnTo>
                <a:lnTo>
                  <a:pt x="441325" y="85725"/>
                </a:lnTo>
                <a:lnTo>
                  <a:pt x="454025" y="82550"/>
                </a:lnTo>
                <a:lnTo>
                  <a:pt x="469900" y="85725"/>
                </a:lnTo>
                <a:lnTo>
                  <a:pt x="473075" y="85725"/>
                </a:lnTo>
                <a:lnTo>
                  <a:pt x="476250" y="85725"/>
                </a:lnTo>
                <a:lnTo>
                  <a:pt x="476250" y="82550"/>
                </a:lnTo>
                <a:lnTo>
                  <a:pt x="476250" y="79375"/>
                </a:lnTo>
                <a:lnTo>
                  <a:pt x="463550" y="63500"/>
                </a:lnTo>
                <a:lnTo>
                  <a:pt x="450850" y="47625"/>
                </a:lnTo>
                <a:lnTo>
                  <a:pt x="438150" y="38100"/>
                </a:lnTo>
                <a:lnTo>
                  <a:pt x="425450" y="28575"/>
                </a:lnTo>
                <a:lnTo>
                  <a:pt x="412750" y="22225"/>
                </a:lnTo>
                <a:lnTo>
                  <a:pt x="400050" y="19050"/>
                </a:lnTo>
                <a:lnTo>
                  <a:pt x="390525" y="19050"/>
                </a:lnTo>
                <a:lnTo>
                  <a:pt x="381000" y="19050"/>
                </a:lnTo>
                <a:lnTo>
                  <a:pt x="365125" y="25400"/>
                </a:lnTo>
                <a:lnTo>
                  <a:pt x="355600" y="28575"/>
                </a:lnTo>
                <a:lnTo>
                  <a:pt x="346075" y="31750"/>
                </a:lnTo>
                <a:lnTo>
                  <a:pt x="336550" y="31750"/>
                </a:lnTo>
                <a:lnTo>
                  <a:pt x="330200" y="38100"/>
                </a:lnTo>
                <a:lnTo>
                  <a:pt x="327025" y="44450"/>
                </a:lnTo>
                <a:lnTo>
                  <a:pt x="327025" y="53975"/>
                </a:lnTo>
                <a:lnTo>
                  <a:pt x="330200" y="60325"/>
                </a:lnTo>
                <a:lnTo>
                  <a:pt x="336550" y="60325"/>
                </a:lnTo>
                <a:lnTo>
                  <a:pt x="349250" y="50800"/>
                </a:lnTo>
                <a:lnTo>
                  <a:pt x="358775" y="44450"/>
                </a:lnTo>
                <a:lnTo>
                  <a:pt x="365125" y="44450"/>
                </a:lnTo>
                <a:lnTo>
                  <a:pt x="371475" y="50800"/>
                </a:lnTo>
                <a:lnTo>
                  <a:pt x="374650" y="60325"/>
                </a:lnTo>
                <a:lnTo>
                  <a:pt x="371475" y="73025"/>
                </a:lnTo>
                <a:lnTo>
                  <a:pt x="365125" y="82550"/>
                </a:lnTo>
                <a:lnTo>
                  <a:pt x="355600" y="88900"/>
                </a:lnTo>
                <a:lnTo>
                  <a:pt x="342900" y="92075"/>
                </a:lnTo>
                <a:lnTo>
                  <a:pt x="330200" y="88900"/>
                </a:lnTo>
                <a:lnTo>
                  <a:pt x="317500" y="82550"/>
                </a:lnTo>
                <a:lnTo>
                  <a:pt x="307975" y="69850"/>
                </a:lnTo>
                <a:lnTo>
                  <a:pt x="304800" y="63500"/>
                </a:lnTo>
                <a:lnTo>
                  <a:pt x="304800" y="57150"/>
                </a:lnTo>
                <a:lnTo>
                  <a:pt x="304800" y="47625"/>
                </a:lnTo>
                <a:lnTo>
                  <a:pt x="307975" y="38100"/>
                </a:lnTo>
                <a:lnTo>
                  <a:pt x="314325" y="28575"/>
                </a:lnTo>
                <a:lnTo>
                  <a:pt x="320675" y="19050"/>
                </a:lnTo>
                <a:lnTo>
                  <a:pt x="330200" y="12700"/>
                </a:lnTo>
                <a:lnTo>
                  <a:pt x="342900" y="6350"/>
                </a:lnTo>
                <a:close/>
              </a:path>
            </a:pathLst>
          </a:custGeom>
          <a:solidFill>
            <a:schemeClr val="accent1">
              <a:alpha val="10000"/>
            </a:schemeClr>
          </a:solidFill>
          <a:ln>
            <a:noFill/>
          </a:ln>
        </p:spPr>
        <p:txBody>
          <a:bodyPr vert="horz" wrap="square" lIns="91440" tIns="45720" rIns="91440" bIns="45720" numCol="1" anchor="t" anchorCtr="0" compatLnSpc="1">
            <a:noAutofit/>
          </a:bodyPr>
          <a:lstStyle/>
          <a:p>
            <a:endParaRPr lang="zh-CN" altLang="en-US"/>
          </a:p>
        </p:txBody>
      </p:sp>
      <p:pic>
        <p:nvPicPr>
          <p:cNvPr id="2" name="图片 1"/>
          <p:cNvPicPr>
            <a:picLocks noChangeAspect="1"/>
          </p:cNvPicPr>
          <p:nvPr/>
        </p:nvPicPr>
        <p:blipFill>
          <a:blip r:embed="rId5"/>
          <a:stretch>
            <a:fillRect/>
          </a:stretch>
        </p:blipFill>
        <p:spPr>
          <a:xfrm rot="1320000">
            <a:off x="3908425" y="644525"/>
            <a:ext cx="4234815" cy="2818765"/>
          </a:xfrm>
          <a:prstGeom prst="rect">
            <a:avLst/>
          </a:prstGeom>
        </p:spPr>
      </p:pic>
      <p:pic>
        <p:nvPicPr>
          <p:cNvPr id="3" name="图片 2"/>
          <p:cNvPicPr>
            <a:picLocks noChangeAspect="1"/>
          </p:cNvPicPr>
          <p:nvPr/>
        </p:nvPicPr>
        <p:blipFill>
          <a:blip r:embed="rId6"/>
          <a:stretch>
            <a:fillRect/>
          </a:stretch>
        </p:blipFill>
        <p:spPr>
          <a:xfrm rot="1260000">
            <a:off x="2860675" y="3218815"/>
            <a:ext cx="4248150" cy="2969895"/>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160692" y="973355"/>
            <a:ext cx="2889483" cy="2741395"/>
          </a:xfrm>
          <a:prstGeom prst="rect">
            <a:avLst/>
          </a:prstGeom>
          <a:solidFill>
            <a:srgbClr val="EC7473"/>
          </a:solidFill>
          <a:ln>
            <a:noFill/>
          </a:ln>
        </p:spPr>
        <p:txBody>
          <a:bodyPr vert="horz" wrap="square" lIns="91440" tIns="45720" rIns="91440" bIns="45720" numCol="1" anchor="ctr" anchorCtr="0" compatLnSpc="1">
            <a:normAutofit/>
          </a:bodyPr>
          <a:lstStyle/>
          <a:p>
            <a:pPr algn="ctr"/>
            <a:r>
              <a:rPr lang="en-US" altLang="zh-CN" sz="3200" dirty="0">
                <a:solidFill>
                  <a:srgbClr val="FFFFFF"/>
                </a:solidFill>
                <a:latin typeface="+mj-lt"/>
                <a:ea typeface="+mj-ea"/>
                <a:cs typeface="+mj-cs"/>
                <a:sym typeface="Arial" pitchFamily="34" charset="0"/>
              </a:rPr>
              <a:t>For the Future</a:t>
            </a:r>
            <a:endParaRPr lang="en-US" altLang="zh-CN" sz="3200" dirty="0">
              <a:solidFill>
                <a:srgbClr val="FFFFFF"/>
              </a:solidFill>
              <a:latin typeface="+mj-lt"/>
              <a:ea typeface="+mj-ea"/>
              <a:cs typeface="+mj-cs"/>
              <a:sym typeface="Arial" pitchFamily="34" charset="0"/>
            </a:endParaRPr>
          </a:p>
        </p:txBody>
      </p:sp>
      <p:sp>
        <p:nvSpPr>
          <p:cNvPr id="4" name="矩形 3"/>
          <p:cNvSpPr/>
          <p:nvPr>
            <p:custDataLst>
              <p:tags r:id="rId2"/>
            </p:custDataLst>
          </p:nvPr>
        </p:nvSpPr>
        <p:spPr>
          <a:xfrm>
            <a:off x="11159063" y="973355"/>
            <a:ext cx="1032937" cy="2741395"/>
          </a:xfrm>
          <a:prstGeom prst="rect">
            <a:avLst/>
          </a:prstGeom>
          <a:solidFill>
            <a:schemeClr val="accent2"/>
          </a:solidFill>
          <a:ln>
            <a:noFill/>
          </a:ln>
        </p:spPr>
        <p:txBody>
          <a:bodyPr vert="horz" wrap="square" lIns="91440" tIns="45720" rIns="91440" bIns="45720" numCol="1" anchor="t" anchorCtr="0" compatLnSpc="1">
            <a:normAutofit/>
          </a:bodyPr>
          <a:lstStyle/>
          <a:p>
            <a:endParaRPr lang="zh-CN" altLang="en-US" sz="1050">
              <a:solidFill>
                <a:schemeClr val="tx1"/>
              </a:solidFill>
              <a:cs typeface="+mn-ea"/>
              <a:sym typeface="Arial" pitchFamily="34" charset="0"/>
            </a:endParaRPr>
          </a:p>
        </p:txBody>
      </p:sp>
      <p:sp>
        <p:nvSpPr>
          <p:cNvPr id="7" name="矩形 6"/>
          <p:cNvSpPr/>
          <p:nvPr>
            <p:custDataLst>
              <p:tags r:id="rId3"/>
            </p:custDataLst>
          </p:nvPr>
        </p:nvSpPr>
        <p:spPr>
          <a:xfrm>
            <a:off x="1228725" y="4525010"/>
            <a:ext cx="10027920" cy="1130300"/>
          </a:xfrm>
          <a:prstGeom prst="rect">
            <a:avLst/>
          </a:prstGeom>
        </p:spPr>
        <p:txBody>
          <a:bodyPr wrap="square" anchor="ctr">
            <a:normAutofit fontScale="90000"/>
          </a:bodyPr>
          <a:lstStyle/>
          <a:p>
            <a:pPr algn="just" latinLnBrk="1">
              <a:lnSpc>
                <a:spcPct val="130000"/>
              </a:lnSpc>
            </a:pPr>
            <a:r>
              <a:rPr lang="zh-CN" altLang="en-US" b="1" dirty="0">
                <a:sym typeface="Arial" pitchFamily="34" charset="0"/>
              </a:rPr>
              <a:t>If English at school is to be dropped, some people will worry over the ability of the students and over whether they are able to hold their own in the jungle of career-making since modern economies place a premium on educated employees who need retain a thirst for knowledge of English. </a:t>
            </a:r>
            <a:endParaRPr lang="zh-CN" altLang="en-US" b="1" dirty="0">
              <a:sym typeface="Arial" pitchFamily="34" charset="0"/>
            </a:endParaRPr>
          </a:p>
        </p:txBody>
      </p:sp>
      <p:pic>
        <p:nvPicPr>
          <p:cNvPr id="6" name="图片 5"/>
          <p:cNvPicPr>
            <a:picLocks noChangeAspect="1"/>
          </p:cNvPicPr>
          <p:nvPr/>
        </p:nvPicPr>
        <p:blipFill>
          <a:blip r:embed="rId4"/>
          <a:stretch>
            <a:fillRect/>
          </a:stretch>
        </p:blipFill>
        <p:spPr>
          <a:xfrm>
            <a:off x="-15240" y="956310"/>
            <a:ext cx="4138930" cy="2754630"/>
          </a:xfrm>
          <a:prstGeom prst="rect">
            <a:avLst/>
          </a:prstGeom>
        </p:spPr>
      </p:pic>
      <p:pic>
        <p:nvPicPr>
          <p:cNvPr id="8" name="图片 7"/>
          <p:cNvPicPr>
            <a:picLocks noChangeAspect="1"/>
          </p:cNvPicPr>
          <p:nvPr/>
        </p:nvPicPr>
        <p:blipFill>
          <a:blip r:embed="rId5"/>
          <a:stretch>
            <a:fillRect/>
          </a:stretch>
        </p:blipFill>
        <p:spPr>
          <a:xfrm>
            <a:off x="7041515" y="962660"/>
            <a:ext cx="4206240" cy="2776220"/>
          </a:xfrm>
          <a:prstGeom prst="rect">
            <a:avLst/>
          </a:prstGeom>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58825" y="153670"/>
            <a:ext cx="4165600" cy="838835"/>
          </a:xfrm>
          <a:prstGeom prst="rect">
            <a:avLst/>
          </a:prstGeom>
        </p:spPr>
        <p:txBody>
          <a:bodyPr vert="horz" lIns="91440" tIns="45720" rIns="91440" bIns="45720" rtlCol="0" anchor="b">
            <a:normAutofit/>
          </a:bodyPr>
          <a:lstStyle>
            <a:defPPr>
              <a:defRPr lang="zh-CN"/>
            </a:defPPr>
            <a:lvl1pPr>
              <a:defRPr sz="3200"/>
            </a:lvl1pPr>
          </a:lstStyle>
          <a:p>
            <a:r>
              <a:rPr lang="en-US" altLang="zh-CN" sz="4000" dirty="0">
                <a:solidFill>
                  <a:schemeClr val="accent2"/>
                </a:solidFill>
                <a:latin typeface="+mj-lt"/>
                <a:ea typeface="+mj-ea"/>
                <a:cs typeface="+mj-cs"/>
              </a:rPr>
              <a:t>Role of Teachers</a:t>
            </a:r>
            <a:endParaRPr lang="en-US" altLang="zh-CN" sz="4000" dirty="0">
              <a:solidFill>
                <a:schemeClr val="accent2"/>
              </a:solidFill>
              <a:latin typeface="+mj-lt"/>
              <a:ea typeface="+mj-ea"/>
              <a:cs typeface="+mj-cs"/>
            </a:endParaRPr>
          </a:p>
        </p:txBody>
      </p:sp>
      <p:sp>
        <p:nvSpPr>
          <p:cNvPr id="4" name="文本框 3"/>
          <p:cNvSpPr txBox="1"/>
          <p:nvPr>
            <p:custDataLst>
              <p:tags r:id="rId2"/>
            </p:custDataLst>
          </p:nvPr>
        </p:nvSpPr>
        <p:spPr>
          <a:xfrm>
            <a:off x="877570" y="1545590"/>
            <a:ext cx="4126230" cy="4870450"/>
          </a:xfrm>
          <a:prstGeom prst="rect">
            <a:avLst/>
          </a:prstGeom>
        </p:spPr>
        <p:txBody>
          <a:bodyPr vert="horz" lIns="91440" tIns="45720" rIns="91440" bIns="45720" rtlCol="0">
            <a:normAutofit fontScale="90000" lnSpcReduction="20000"/>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lang="zh-CN" altLang="en-US" sz="2400" dirty="0"/>
              <a:t>The principle of empty vessel, as a traditional one, is created to serve English teaching in China. According to empty vessel principle, the young learners are considered to be empty vessels. </a:t>
            </a:r>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r>
              <a:rPr lang="zh-CN" altLang="en-US" sz="2400" dirty="0"/>
              <a:t>Good principles </a:t>
            </a:r>
            <a:r>
              <a:rPr lang="en-US" altLang="zh-CN" sz="2400" dirty="0"/>
              <a:t>should </a:t>
            </a:r>
            <a:r>
              <a:rPr lang="zh-CN" altLang="en-US" sz="2400" dirty="0"/>
              <a:t>focus on both aims for and reasons behind.</a:t>
            </a:r>
            <a:endParaRPr lang="zh-CN" altLang="en-US" sz="2400" dirty="0"/>
          </a:p>
        </p:txBody>
      </p:sp>
      <p:pic>
        <p:nvPicPr>
          <p:cNvPr id="5" name="图片 4"/>
          <p:cNvPicPr>
            <a:picLocks noChangeAspect="1"/>
          </p:cNvPicPr>
          <p:nvPr/>
        </p:nvPicPr>
        <p:blipFill>
          <a:blip r:embed="rId3"/>
          <a:stretch>
            <a:fillRect/>
          </a:stretch>
        </p:blipFill>
        <p:spPr>
          <a:xfrm>
            <a:off x="5356860" y="681355"/>
            <a:ext cx="6192520" cy="4770120"/>
          </a:xfrm>
          <a:prstGeom prst="rect">
            <a:avLst/>
          </a:prstGeom>
        </p:spPr>
      </p:pic>
      <p:pic>
        <p:nvPicPr>
          <p:cNvPr id="6" name="图片 5"/>
          <p:cNvPicPr>
            <a:picLocks noChangeAspect="1"/>
          </p:cNvPicPr>
          <p:nvPr/>
        </p:nvPicPr>
        <p:blipFill>
          <a:blip r:embed="rId4"/>
          <a:stretch>
            <a:fillRect/>
          </a:stretch>
        </p:blipFill>
        <p:spPr>
          <a:xfrm>
            <a:off x="3109595" y="3164840"/>
            <a:ext cx="1607820" cy="185483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TEMPLATE_CATEGORY" val="custom"/>
  <p:tag name="KSO_WM_TEMPLATE_INDEX" val="160234"/>
</p:tagLst>
</file>

<file path=ppt/tags/tag10.xml><?xml version="1.0" encoding="utf-8"?>
<p:tagLst xmlns:p="http://schemas.openxmlformats.org/presentationml/2006/main">
  <p:tag name="KSO_WM_TAG_VERSION" val="1.0"/>
  <p:tag name="KSO_WM_BEAUTIFY_FLAG" val="#wm#"/>
  <p:tag name="KSO_WM_UNIT_TYPE" val="i"/>
  <p:tag name="KSO_WM_UNIT_ID" val="custom160234_15*i*14"/>
  <p:tag name="KSO_WM_TEMPLATE_CATEGORY" val="custom"/>
  <p:tag name="KSO_WM_TEMPLATE_INDEX" val="160234"/>
</p:tagLst>
</file>

<file path=ppt/tags/tag100.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6*a*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23"/>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6*f*1"/>
  <p:tag name="KSO_WM_UNIT_CLEAR" val="1"/>
  <p:tag name="KSO_WM_UNIT_LAYERLEVEL" val="1"/>
  <p:tag name="KSO_WM_UNIT_VALUE" val="86"/>
  <p:tag name="KSO_WM_UNIT_HIGHLIGHT" val="0"/>
  <p:tag name="KSO_WM_UNIT_COMPATIBLE" val="0"/>
  <p:tag name="KSO_WM_UNIT_PRESET_TEXT_INDEX" val="3"/>
  <p:tag name="KSO_WM_UNIT_PRESET_TEXT_LEN" val="125"/>
</p:tagLst>
</file>

<file path=ppt/tags/tag103.xml><?xml version="1.0" encoding="utf-8"?>
<p:tagLst xmlns:p="http://schemas.openxmlformats.org/presentationml/2006/main">
  <p:tag name="KSO_WM_TEMPLATE_CATEGORY" val="custom"/>
  <p:tag name="KSO_WM_TEMPLATE_INDEX" val="160234"/>
  <p:tag name="KSO_WM_TAG_VERSION" val="1.0"/>
  <p:tag name="KSO_WM_SLIDE_ID" val="custom160234_26"/>
  <p:tag name="KSO_WM_SLIDE_INDEX" val="26"/>
  <p:tag name="KSO_WM_SLIDE_ITEM_CNT" val="3"/>
  <p:tag name="KSO_WM_SLIDE_LAYOUT" val="a_f_d"/>
  <p:tag name="KSO_WM_SLIDE_LAYOUT_CNT" val="1_1_2"/>
  <p:tag name="KSO_WM_SLIDE_TYPE" val="text"/>
  <p:tag name="KSO_WM_BEAUTIFY_FLAG" val="#wm#"/>
  <p:tag name="KSO_WM_SLIDE_POSITION" val="0*77"/>
  <p:tag name="KSO_WM_SLIDE_SIZE" val="887*362"/>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12*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1"/>
</p:tagLst>
</file>

<file path=ppt/tags/tag105.xml><?xml version="1.0" encoding="utf-8"?>
<p:tagLst xmlns:p="http://schemas.openxmlformats.org/presentationml/2006/main">
  <p:tag name="KSO_WM_TEMPLATE_CATEGORY" val="custom"/>
  <p:tag name="KSO_WM_TEMPLATE_INDEX" val="160234"/>
  <p:tag name="KSO_WM_TAG_VERSION" val="1.0"/>
  <p:tag name="KSO_WM_SLIDE_ID" val="custom160234_12"/>
  <p:tag name="KSO_WM_SLIDE_INDEX" val="12"/>
  <p:tag name="KSO_WM_SLIDE_ITEM_CNT" val="2"/>
  <p:tag name="KSO_WM_SLIDE_LAYOUT" val="a_b"/>
  <p:tag name="KSO_WM_SLIDE_LAYOUT_CNT" val="1_1"/>
  <p:tag name="KSO_WM_SLIDE_TYPE" val="sectionTitle"/>
  <p:tag name="KSO_WM_BEAUTIFY_FLAG" val="#wm#"/>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6"/>
  <p:tag name="KSO_WM_UNIT_ID" val="custom160234_15*l_i*1_6"/>
  <p:tag name="KSO_WM_UNIT_CLEAR" val="1"/>
  <p:tag name="KSO_WM_UNIT_LAYERLEVEL" val="1_1"/>
  <p:tag name="KSO_WM_DIAGRAM_GROUP_CODE" val="l1-2"/>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7"/>
  <p:tag name="KSO_WM_UNIT_ID" val="custom160234_15*l_i*1_7"/>
  <p:tag name="KSO_WM_UNIT_CLEAR" val="1"/>
  <p:tag name="KSO_WM_UNIT_LAYERLEVEL" val="1_1"/>
  <p:tag name="KSO_WM_DIAGRAM_GROUP_CODE" val="l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8"/>
  <p:tag name="KSO_WM_UNIT_ID" val="custom160234_15*l_i*1_8"/>
  <p:tag name="KSO_WM_UNIT_CLEAR" val="1"/>
  <p:tag name="KSO_WM_UNIT_LAYERLEVEL" val="1_1"/>
  <p:tag name="KSO_WM_DIAGRAM_GROUP_CODE" val="l1-2"/>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9"/>
  <p:tag name="KSO_WM_UNIT_ID" val="custom160234_15*l_i*1_9"/>
  <p:tag name="KSO_WM_UNIT_CLEAR" val="1"/>
  <p:tag name="KSO_WM_UNIT_LAYERLEVEL" val="1_1"/>
  <p:tag name="KSO_WM_DIAGRAM_GROUP_CODE" val="l1-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a"/>
  <p:tag name="KSO_WM_UNIT_INDEX" val="1_2_1"/>
  <p:tag name="KSO_WM_UNIT_ID" val="custom160234_15*l_h_a*1_2_1"/>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l1-2"/>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f"/>
  <p:tag name="KSO_WM_UNIT_INDEX" val="1_2_1"/>
  <p:tag name="KSO_WM_UNIT_ID" val="custom160234_15*l_h_f*1_2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17.xml><?xml version="1.0" encoding="utf-8"?>
<p:tagLst xmlns:p="http://schemas.openxmlformats.org/presentationml/2006/main">
  <p:tag name="KSO_WM_TAG_VERSION" val="1.0"/>
  <p:tag name="KSO_WM_BEAUTIFY_FLAG" val="#wm#"/>
  <p:tag name="KSO_WM_UNIT_TYPE" val="i"/>
  <p:tag name="KSO_WM_UNIT_ID" val="custom160234_15*i*27"/>
  <p:tag name="KSO_WM_TEMPLATE_CATEGORY" val="custom"/>
  <p:tag name="KSO_WM_TEMPLATE_INDEX" val="16023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10"/>
  <p:tag name="KSO_WM_UNIT_ID" val="custom160234_15*l_i*1_10"/>
  <p:tag name="KSO_WM_UNIT_CLEAR" val="1"/>
  <p:tag name="KSO_WM_UNIT_LAYERLEVEL" val="1_1"/>
  <p:tag name="KSO_WM_DIAGRAM_GROUP_CODE" val="l1-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11"/>
  <p:tag name="KSO_WM_UNIT_ID" val="custom160234_15*l_i*1_11"/>
  <p:tag name="KSO_WM_UNIT_CLEAR" val="1"/>
  <p:tag name="KSO_WM_UNIT_LAYERLEVEL" val="1_1"/>
  <p:tag name="KSO_WM_DIAGRAM_GROUP_CODE" val="l1-2"/>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1"/>
  <p:tag name="KSO_WM_UNIT_ID" val="custom160234_15*l_i*1_1"/>
  <p:tag name="KSO_WM_UNIT_CLEAR" val="1"/>
  <p:tag name="KSO_WM_UNIT_LAYERLEVEL" val="1_1"/>
  <p:tag name="KSO_WM_DIAGRAM_GROUP_CODE" val="l1-2"/>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12"/>
  <p:tag name="KSO_WM_UNIT_ID" val="custom160234_15*l_i*1_12"/>
  <p:tag name="KSO_WM_UNIT_CLEAR" val="1"/>
  <p:tag name="KSO_WM_UNIT_LAYERLEVEL" val="1_1"/>
  <p:tag name="KSO_WM_DIAGRAM_GROUP_CODE" val="l1-2"/>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13"/>
  <p:tag name="KSO_WM_UNIT_ID" val="custom160234_15*l_i*1_13"/>
  <p:tag name="KSO_WM_UNIT_CLEAR" val="1"/>
  <p:tag name="KSO_WM_UNIT_LAYERLEVEL" val="1_1"/>
  <p:tag name="KSO_WM_DIAGRAM_GROUP_CODE" val="l1-2"/>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a"/>
  <p:tag name="KSO_WM_UNIT_INDEX" val="1_3_1"/>
  <p:tag name="KSO_WM_UNIT_ID" val="custom160234_15*l_h_a*1_3_1"/>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l1-2"/>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f"/>
  <p:tag name="KSO_WM_UNIT_INDEX" val="1_3_1"/>
  <p:tag name="KSO_WM_UNIT_ID" val="custom160234_15*l_h_f*1_3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23"/>
</p:tagLst>
</file>

<file path=ppt/tags/tag25.xml><?xml version="1.0" encoding="utf-8"?>
<p:tagLst xmlns:p="http://schemas.openxmlformats.org/presentationml/2006/main">
  <p:tag name="KSO_WM_TEMPLATE_CATEGORY" val="custom"/>
  <p:tag name="KSO_WM_TEMPLATE_INDEX" val="160234"/>
  <p:tag name="KSO_WM_TAG_VERSION" val="1.0"/>
  <p:tag name="KSO_WM_SLIDE_ID" val="custom160234_15"/>
  <p:tag name="KSO_WM_SLIDE_INDEX" val="15"/>
  <p:tag name="KSO_WM_SLIDE_ITEM_CNT" val="3"/>
  <p:tag name="KSO_WM_SLIDE_LAYOUT" val="a_l"/>
  <p:tag name="KSO_WM_SLIDE_LAYOUT_CNT" val="1_1"/>
  <p:tag name="KSO_WM_SLIDE_TYPE" val="text"/>
  <p:tag name="KSO_WM_BEAUTIFY_FLAG" val="#wm#"/>
  <p:tag name="KSO_WM_SLIDE_POSITION" val="0*170"/>
  <p:tag name="KSO_WM_SLIDE_SIZE" val="960*207"/>
  <p:tag name="KSO_WM_DIAGRAM_GROUP_CODE" val="l1-2"/>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28.xml><?xml version="1.0" encoding="utf-8"?>
<p:tagLst xmlns:p="http://schemas.openxmlformats.org/presentationml/2006/main">
  <p:tag name="KSO_WM_TEMPLATE_CATEGORY" val="custom"/>
  <p:tag name="KSO_WM_TEMPLATE_INDEX" val="160234"/>
  <p:tag name="KSO_WM_TAG_VERSION" val="1.0"/>
  <p:tag name="KSO_WM_SLIDE_ID" val="custom16023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5*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23"/>
</p:tagLst>
</file>

<file path=ppt/tags/tag3.xml><?xml version="1.0" encoding="utf-8"?>
<p:tagLst xmlns:p="http://schemas.openxmlformats.org/presentationml/2006/main">
  <p:tag name="KSO_WM_TAG_VERSION" val="1.0"/>
  <p:tag name="KSO_WM_BEAUTIFY_FLAG" val="#wm#"/>
  <p:tag name="KSO_WM_UNIT_TYPE" val="i"/>
  <p:tag name="KSO_WM_UNIT_ID" val="custom160234_15*i*1"/>
  <p:tag name="KSO_WM_TEMPLATE_CATEGORY" val="custom"/>
  <p:tag name="KSO_WM_TEMPLATE_INDEX" val="160234"/>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ags/tag31.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32.xml><?xml version="1.0" encoding="utf-8"?>
<p:tagLst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055"/>
</p:tagLst>
</file>

<file path=ppt/tags/tag33.xml><?xml version="1.0" encoding="utf-8"?>
<p:tagLst xmlns:p="http://schemas.openxmlformats.org/presentationml/2006/main">
  <p:tag name="KSO_WM_TEMPLATE_CATEGORY" val="diagram"/>
  <p:tag name="KSO_WM_TEMPLATE_INDEX" val="169055"/>
  <p:tag name="KSO_WM_UNIT_TYPE" val="a"/>
  <p:tag name="KSO_WM_UNIT_INDEX" val="1"/>
  <p:tag name="KSO_WM_UNIT_ID" val="256*a*1"/>
  <p:tag name="KSO_WM_UNIT_CLEAR" val="1"/>
  <p:tag name="KSO_WM_UNIT_LAYERLEVEL" val="1"/>
  <p:tag name="KSO_WM_UNIT_VALUE" val="32"/>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34.xml><?xml version="1.0" encoding="utf-8"?>
<p:tagLst xmlns:p="http://schemas.openxmlformats.org/presentationml/2006/main">
  <p:tag name="KSO_WM_TEMPLATE_CATEGORY" val="diagram"/>
  <p:tag name="KSO_WM_TEMPLATE_INDEX" val="169055"/>
  <p:tag name="KSO_WM_UNIT_TYPE" val="f"/>
  <p:tag name="KSO_WM_UNIT_INDEX" val="1"/>
  <p:tag name="KSO_WM_UNIT_ID" val="256*f*1"/>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68"/>
  <p:tag name="KSO_WM_TAG_VERSION" val="1.0"/>
</p:tagLst>
</file>

<file path=ppt/tags/tag35.xml><?xml version="1.0" encoding="utf-8"?>
<p:tagLst xmlns:p="http://schemas.openxmlformats.org/presentationml/2006/main">
  <p:tag name="KSO_WM_TEMPLATE_CATEGORY" val="diagram"/>
  <p:tag name="KSO_WM_TEMPLATE_INDEX" val="169055"/>
  <p:tag name="KSO_WM_UNIT_TYPE" val="f"/>
  <p:tag name="KSO_WM_UNIT_INDEX" val="2"/>
  <p:tag name="KSO_WM_UNIT_ID" val="256*f*2"/>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70"/>
  <p:tag name="KSO_WM_TAG_VERSION" val="1.0"/>
</p:tagLst>
</file>

<file path=ppt/tags/tag36.xml><?xml version="1.0" encoding="utf-8"?>
<p:tagLst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055"/>
</p:tagLst>
</file>

<file path=ppt/tags/tag37.xml><?xml version="1.0" encoding="utf-8"?>
<p:tagLst xmlns:p="http://schemas.openxmlformats.org/presentationml/2006/main">
  <p:tag name="KSO_WM_TEMPLATE_CATEGORY" val="diagram"/>
  <p:tag name="KSO_WM_TEMPLATE_INDEX" val="169055"/>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0*0"/>
  <p:tag name="KSO_WM_SLIDE_SIZE" val="913*506"/>
  <p:tag name="KSO_WM_TAG_VERSION" val="1.0"/>
</p:tagLst>
</file>

<file path=ppt/tags/tag38.xml><?xml version="1.0" encoding="utf-8"?>
<p:tagLst xmlns:p="http://schemas.openxmlformats.org/presentationml/2006/main">
  <p:tag name="KSO_WM_TEMPLATE_CATEGORY" val="diagram"/>
  <p:tag name="KSO_WM_TEMPLATE_INDEX" val="169049"/>
  <p:tag name="KSO_WM_UNIT_TYPE" val="a"/>
  <p:tag name="KSO_WM_UNIT_INDEX" val="1"/>
  <p:tag name="KSO_WM_UNIT_ID" val="256*a*1"/>
  <p:tag name="KSO_WM_UNIT_CLEAR" val="1"/>
  <p:tag name="KSO_WM_UNIT_LAYERLEVEL" val="1"/>
  <p:tag name="KSO_WM_UNIT_VALUE" val="45"/>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39.xml><?xml version="1.0" encoding="utf-8"?>
<p:tagLst xmlns:p="http://schemas.openxmlformats.org/presentationml/2006/main">
  <p:tag name="KSO_WM_TEMPLATE_CATEGORY" val="diagram"/>
  <p:tag name="KSO_WM_TEMPLATE_INDEX" val="169049"/>
  <p:tag name="KSO_WM_UNIT_TYPE" val="f"/>
  <p:tag name="KSO_WM_UNIT_INDEX" val="1"/>
  <p:tag name="KSO_WM_UNIT_ID" val="256*f*1"/>
  <p:tag name="KSO_WM_UNIT_CLEAR" val="1"/>
  <p:tag name="KSO_WM_UNIT_LAYERLEVEL" val="1"/>
  <p:tag name="KSO_WM_UNIT_VALUE" val="112"/>
  <p:tag name="KSO_WM_UNIT_HIGHLIGHT" val="0"/>
  <p:tag name="KSO_WM_UNIT_COMPATIBLE" val="0"/>
  <p:tag name="KSO_WM_BEAUTIFY_FLAG" val="#wm#"/>
  <p:tag name="KSO_WM_UNIT_PRESET_TEXT_INDEX" val="3"/>
  <p:tag name="KSO_WM_UNIT_PRESET_TEXT_LEN" val="120"/>
  <p:tag name="KSO_WM_TAG_VERSION" val="1.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2"/>
  <p:tag name="KSO_WM_UNIT_ID" val="custom160234_15*l_i*1_2"/>
  <p:tag name="KSO_WM_UNIT_CLEAR" val="1"/>
  <p:tag name="KSO_WM_UNIT_LAYERLEVEL" val="1_1"/>
  <p:tag name="KSO_WM_DIAGRAM_GROUP_CODE" val="l1-2"/>
</p:tagLst>
</file>

<file path=ppt/tags/tag40.xml><?xml version="1.0" encoding="utf-8"?>
<p:tagLst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049"/>
</p:tagLst>
</file>

<file path=ppt/tags/tag41.xml><?xml version="1.0" encoding="utf-8"?>
<p:tagLst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049"/>
</p:tagLst>
</file>

<file path=ppt/tags/tag42.xml><?xml version="1.0" encoding="utf-8"?>
<p:tagLst xmlns:p="http://schemas.openxmlformats.org/presentationml/2006/main">
  <p:tag name="KSO_WM_TEMPLATE_CATEGORY" val="diagram"/>
  <p:tag name="KSO_WM_TEMPLATE_INDEX" val="169049"/>
  <p:tag name="KSO_WM_SLIDE_ID" val="150995200"/>
  <p:tag name="KSO_WM_SLIDE_INDEX" val="1"/>
  <p:tag name="KSO_WM_SLIDE_ITEM_CNT" val="3"/>
  <p:tag name="KSO_WM_SLIDE_LAYOUT" val="a_f_d"/>
  <p:tag name="KSO_WM_SLIDE_LAYOUT_CNT" val="1_1_2"/>
  <p:tag name="KSO_WM_SLIDE_TYPE" val="text"/>
  <p:tag name="KSO_WM_BEAUTIFY_FLAG" val="#wm#"/>
  <p:tag name="KSO_WM_SLIDE_POSITION" val="219*-29"/>
  <p:tag name="KSO_WM_SLIDE_SIZE" val="766*562"/>
  <p:tag name="KSO_WM_TAG_VERSION" val="1.0"/>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6*a*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23"/>
</p:tagLst>
</file>

<file path=ppt/tags/tag44.xml><?xml version="1.0" encoding="utf-8"?>
<p:tagLst xmlns:p="http://schemas.openxmlformats.org/presentationml/2006/main">
  <p:tag name="KSO_WM_TAG_VERSION" val="1.0"/>
  <p:tag name="KSO_WM_BEAUTIFY_FLAG" val="#wm#"/>
  <p:tag name="KSO_WM_UNIT_TYPE" val="i"/>
  <p:tag name="KSO_WM_UNIT_ID" val="custom160234_26*i*2"/>
  <p:tag name="KSO_WM_TEMPLATE_CATEGORY" val="custom"/>
  <p:tag name="KSO_WM_TEMPLATE_INDEX" val="160234"/>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6*f*1"/>
  <p:tag name="KSO_WM_UNIT_CLEAR" val="1"/>
  <p:tag name="KSO_WM_UNIT_LAYERLEVEL" val="1"/>
  <p:tag name="KSO_WM_UNIT_VALUE" val="86"/>
  <p:tag name="KSO_WM_UNIT_HIGHLIGHT" val="0"/>
  <p:tag name="KSO_WM_UNIT_COMPATIBLE" val="0"/>
  <p:tag name="KSO_WM_UNIT_PRESET_TEXT_INDEX" val="3"/>
  <p:tag name="KSO_WM_UNIT_PRESET_TEXT_LEN" val="125"/>
</p:tagLst>
</file>

<file path=ppt/tags/tag46.xml><?xml version="1.0" encoding="utf-8"?>
<p:tagLst xmlns:p="http://schemas.openxmlformats.org/presentationml/2006/main">
  <p:tag name="KSO_WM_TEMPLATE_CATEGORY" val="custom"/>
  <p:tag name="KSO_WM_TEMPLATE_INDEX" val="160234"/>
  <p:tag name="KSO_WM_TAG_VERSION" val="1.0"/>
  <p:tag name="KSO_WM_SLIDE_ID" val="custom160234_26"/>
  <p:tag name="KSO_WM_SLIDE_INDEX" val="26"/>
  <p:tag name="KSO_WM_SLIDE_ITEM_CNT" val="3"/>
  <p:tag name="KSO_WM_SLIDE_LAYOUT" val="a_f_d"/>
  <p:tag name="KSO_WM_SLIDE_LAYOUT_CNT" val="1_1_2"/>
  <p:tag name="KSO_WM_SLIDE_TYPE" val="text"/>
  <p:tag name="KSO_WM_BEAUTIFY_FLAG" val="#wm#"/>
  <p:tag name="KSO_WM_SLIDE_POSITION" val="0*77"/>
  <p:tag name="KSO_WM_SLIDE_SIZE" val="887*362"/>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49.xml><?xml version="1.0" encoding="utf-8"?>
<p:tagLst xmlns:p="http://schemas.openxmlformats.org/presentationml/2006/main">
  <p:tag name="KSO_WM_TEMPLATE_CATEGORY" val="custom"/>
  <p:tag name="KSO_WM_TEMPLATE_INDEX" val="160234"/>
  <p:tag name="KSO_WM_TAG_VERSION" val="1.0"/>
  <p:tag name="KSO_WM_SLIDE_ID" val="custom16023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3"/>
  <p:tag name="KSO_WM_UNIT_ID" val="custom160234_15*l_i*1_3"/>
  <p:tag name="KSO_WM_UNIT_CLEAR" val="1"/>
  <p:tag name="KSO_WM_UNIT_LAYERLEVEL" val="1_1"/>
  <p:tag name="KSO_WM_DIAGRAM_GROUP_CODE" val="l1-2"/>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ags/tag51.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52.xml><?xml version="1.0" encoding="utf-8"?>
<p:tagLst xmlns:p="http://schemas.openxmlformats.org/presentationml/2006/main">
  <p:tag name="KSO_WM_TEMPLATE_CATEGORY" val="diagram"/>
  <p:tag name="KSO_WM_TEMPLATE_INDEX" val="169055"/>
  <p:tag name="KSO_WM_UNIT_TYPE" val="a"/>
  <p:tag name="KSO_WM_UNIT_INDEX" val="1"/>
  <p:tag name="KSO_WM_UNIT_ID" val="256*a*1"/>
  <p:tag name="KSO_WM_UNIT_CLEAR" val="1"/>
  <p:tag name="KSO_WM_UNIT_LAYERLEVEL" val="1"/>
  <p:tag name="KSO_WM_UNIT_VALUE" val="32"/>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53.xml><?xml version="1.0" encoding="utf-8"?>
<p:tagLst xmlns:p="http://schemas.openxmlformats.org/presentationml/2006/main">
  <p:tag name="KSO_WM_TEMPLATE_CATEGORY" val="diagram"/>
  <p:tag name="KSO_WM_TEMPLATE_INDEX" val="169055"/>
  <p:tag name="KSO_WM_UNIT_TYPE" val="f"/>
  <p:tag name="KSO_WM_UNIT_INDEX" val="1"/>
  <p:tag name="KSO_WM_UNIT_ID" val="256*f*1"/>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68"/>
  <p:tag name="KSO_WM_TAG_VERSION" val="1.0"/>
</p:tagLst>
</file>

<file path=ppt/tags/tag54.xml><?xml version="1.0" encoding="utf-8"?>
<p:tagLst xmlns:p="http://schemas.openxmlformats.org/presentationml/2006/main">
  <p:tag name="KSO_WM_TEMPLATE_CATEGORY" val="diagram"/>
  <p:tag name="KSO_WM_TEMPLATE_INDEX" val="169055"/>
  <p:tag name="KSO_WM_UNIT_TYPE" val="f"/>
  <p:tag name="KSO_WM_UNIT_INDEX" val="2"/>
  <p:tag name="KSO_WM_UNIT_ID" val="256*f*2"/>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70"/>
  <p:tag name="KSO_WM_TAG_VERSION" val="1.0"/>
</p:tagLst>
</file>

<file path=ppt/tags/tag55.xml><?xml version="1.0" encoding="utf-8"?>
<p:tagLst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055"/>
</p:tagLst>
</file>

<file path=ppt/tags/tag56.xml><?xml version="1.0" encoding="utf-8"?>
<p:tagLst xmlns:p="http://schemas.openxmlformats.org/presentationml/2006/main">
  <p:tag name="KSO_WM_TEMPLATE_CATEGORY" val="diagram"/>
  <p:tag name="KSO_WM_TEMPLATE_INDEX" val="169055"/>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0*0"/>
  <p:tag name="KSO_WM_SLIDE_SIZE" val="913*506"/>
  <p:tag name="KSO_WM_TAG_VERSION" val="1.0"/>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5*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23"/>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ags/tag59.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4"/>
  <p:tag name="KSO_WM_UNIT_ID" val="custom160234_15*l_i*1_4"/>
  <p:tag name="KSO_WM_UNIT_CLEAR" val="1"/>
  <p:tag name="KSO_WM_UNIT_LAYERLEVEL" val="1_1"/>
  <p:tag name="KSO_WM_DIAGRAM_GROUP_CODE" val="l1-2"/>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6*a*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23"/>
</p:tagLst>
</file>

<file path=ppt/tags/tag61.xml><?xml version="1.0" encoding="utf-8"?>
<p:tagLst xmlns:p="http://schemas.openxmlformats.org/presentationml/2006/main">
  <p:tag name="KSO_WM_TAG_VERSION" val="1.0"/>
  <p:tag name="KSO_WM_BEAUTIFY_FLAG" val="#wm#"/>
  <p:tag name="KSO_WM_UNIT_TYPE" val="i"/>
  <p:tag name="KSO_WM_UNIT_ID" val="custom160234_26*i*2"/>
  <p:tag name="KSO_WM_TEMPLATE_CATEGORY" val="custom"/>
  <p:tag name="KSO_WM_TEMPLATE_INDEX" val="160234"/>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6*f*1"/>
  <p:tag name="KSO_WM_UNIT_CLEAR" val="1"/>
  <p:tag name="KSO_WM_UNIT_LAYERLEVEL" val="1"/>
  <p:tag name="KSO_WM_UNIT_VALUE" val="86"/>
  <p:tag name="KSO_WM_UNIT_HIGHLIGHT" val="0"/>
  <p:tag name="KSO_WM_UNIT_COMPATIBLE" val="0"/>
  <p:tag name="KSO_WM_UNIT_PRESET_TEXT_INDEX" val="3"/>
  <p:tag name="KSO_WM_UNIT_PRESET_TEXT_LEN" val="125"/>
</p:tagLst>
</file>

<file path=ppt/tags/tag63.xml><?xml version="1.0" encoding="utf-8"?>
<p:tagLst xmlns:p="http://schemas.openxmlformats.org/presentationml/2006/main">
  <p:tag name="KSO_WM_TAG_VERSION" val="1.0"/>
  <p:tag name="KSO_WM_BEAUTIFY_FLAG" val="#wm#"/>
  <p:tag name="KSO_WM_UNIT_TYPE" val="i"/>
  <p:tag name="KSO_WM_UNIT_ID" val="custom160234_26*i*2"/>
  <p:tag name="KSO_WM_TEMPLATE_CATEGORY" val="custom"/>
  <p:tag name="KSO_WM_TEMPLATE_INDEX" val="160234"/>
</p:tagLst>
</file>

<file path=ppt/tags/tag64.xml><?xml version="1.0" encoding="utf-8"?>
<p:tagLst xmlns:p="http://schemas.openxmlformats.org/presentationml/2006/main">
  <p:tag name="KSO_WM_TEMPLATE_CATEGORY" val="custom"/>
  <p:tag name="KSO_WM_TEMPLATE_INDEX" val="160234"/>
  <p:tag name="KSO_WM_TAG_VERSION" val="1.0"/>
  <p:tag name="KSO_WM_SLIDE_ID" val="custom160234_26"/>
  <p:tag name="KSO_WM_SLIDE_INDEX" val="26"/>
  <p:tag name="KSO_WM_SLIDE_ITEM_CNT" val="3"/>
  <p:tag name="KSO_WM_SLIDE_LAYOUT" val="a_f_d"/>
  <p:tag name="KSO_WM_SLIDE_LAYOUT_CNT" val="1_1_2"/>
  <p:tag name="KSO_WM_SLIDE_TYPE" val="text"/>
  <p:tag name="KSO_WM_BEAUTIFY_FLAG" val="#wm#"/>
  <p:tag name="KSO_WM_SLIDE_POSITION" val="0*77"/>
  <p:tag name="KSO_WM_SLIDE_SIZE" val="887*362"/>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7.xml><?xml version="1.0" encoding="utf-8"?>
<p:tagLst xmlns:p="http://schemas.openxmlformats.org/presentationml/2006/main">
  <p:tag name="KSO_WM_TEMPLATE_CATEGORY" val="custom"/>
  <p:tag name="KSO_WM_TEMPLATE_INDEX" val="160234"/>
  <p:tag name="KSO_WM_TAG_VERSION" val="1.0"/>
  <p:tag name="KSO_WM_SLIDE_ID" val="custom16023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68.xml><?xml version="1.0" encoding="utf-8"?>
<p:tagLst xmlns:p="http://schemas.openxmlformats.org/presentationml/2006/main">
  <p:tag name="KSO_WM_TEMPLATE_CATEGORY" val="diagram"/>
  <p:tag name="KSO_WM_TEMPLATE_INDEX" val="169049"/>
  <p:tag name="KSO_WM_UNIT_TYPE" val="a"/>
  <p:tag name="KSO_WM_UNIT_INDEX" val="1"/>
  <p:tag name="KSO_WM_UNIT_ID" val="256*a*1"/>
  <p:tag name="KSO_WM_UNIT_CLEAR" val="1"/>
  <p:tag name="KSO_WM_UNIT_LAYERLEVEL" val="1"/>
  <p:tag name="KSO_WM_UNIT_VALUE" val="45"/>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69.xml><?xml version="1.0" encoding="utf-8"?>
<p:tagLst xmlns:p="http://schemas.openxmlformats.org/presentationml/2006/main">
  <p:tag name="KSO_WM_TEMPLATE_CATEGORY" val="diagram"/>
  <p:tag name="KSO_WM_TEMPLATE_INDEX" val="169049"/>
  <p:tag name="KSO_WM_UNIT_TYPE" val="f"/>
  <p:tag name="KSO_WM_UNIT_INDEX" val="1"/>
  <p:tag name="KSO_WM_UNIT_ID" val="256*f*1"/>
  <p:tag name="KSO_WM_UNIT_CLEAR" val="1"/>
  <p:tag name="KSO_WM_UNIT_LAYERLEVEL" val="1"/>
  <p:tag name="KSO_WM_UNIT_VALUE" val="112"/>
  <p:tag name="KSO_WM_UNIT_HIGHLIGHT" val="0"/>
  <p:tag name="KSO_WM_UNIT_COMPATIBLE" val="0"/>
  <p:tag name="KSO_WM_BEAUTIFY_FLAG" val="#wm#"/>
  <p:tag name="KSO_WM_UNIT_PRESET_TEXT_INDEX" val="3"/>
  <p:tag name="KSO_WM_UNIT_PRESET_TEXT_LEN" val="120"/>
  <p:tag name="KSO_WM_TAG_VERSION" val="1.0"/>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i"/>
  <p:tag name="KSO_WM_UNIT_INDEX" val="1_5"/>
  <p:tag name="KSO_WM_UNIT_ID" val="custom160234_15*l_i*1_5"/>
  <p:tag name="KSO_WM_UNIT_CLEAR" val="1"/>
  <p:tag name="KSO_WM_UNIT_LAYERLEVEL" val="1_1"/>
  <p:tag name="KSO_WM_DIAGRAM_GROUP_CODE" val="l1-2"/>
</p:tagLst>
</file>

<file path=ppt/tags/tag70.xml><?xml version="1.0" encoding="utf-8"?>
<p:tagLst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049"/>
</p:tagLst>
</file>

<file path=ppt/tags/tag71.xml><?xml version="1.0" encoding="utf-8"?>
<p:tagLst xmlns:p="http://schemas.openxmlformats.org/presentationml/2006/main">
  <p:tag name="KSO_WM_TEMPLATE_CATEGORY" val="diagram"/>
  <p:tag name="KSO_WM_TEMPLATE_INDEX" val="169049"/>
  <p:tag name="KSO_WM_SLIDE_ID" val="150995200"/>
  <p:tag name="KSO_WM_SLIDE_INDEX" val="1"/>
  <p:tag name="KSO_WM_SLIDE_ITEM_CNT" val="3"/>
  <p:tag name="KSO_WM_SLIDE_LAYOUT" val="a_f_d"/>
  <p:tag name="KSO_WM_SLIDE_LAYOUT_CNT" val="1_1_2"/>
  <p:tag name="KSO_WM_SLIDE_TYPE" val="text"/>
  <p:tag name="KSO_WM_BEAUTIFY_FLAG" val="#wm#"/>
  <p:tag name="KSO_WM_SLIDE_POSITION" val="219*-29"/>
  <p:tag name="KSO_WM_SLIDE_SIZE" val="766*562"/>
  <p:tag name="KSO_WM_TAG_VERSION" val="1.0"/>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4.xml><?xml version="1.0" encoding="utf-8"?>
<p:tagLst xmlns:p="http://schemas.openxmlformats.org/presentationml/2006/main">
  <p:tag name="KSO_WM_TEMPLATE_CATEGORY" val="custom"/>
  <p:tag name="KSO_WM_TEMPLATE_INDEX" val="160234"/>
  <p:tag name="KSO_WM_TAG_VERSION" val="1.0"/>
  <p:tag name="KSO_WM_SLIDE_ID" val="custom16023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75.xml><?xml version="1.0" encoding="utf-8"?>
<p:tagLst xmlns:p="http://schemas.openxmlformats.org/presentationml/2006/main">
  <p:tag name="KSO_WM_TEMPLATE_CATEGORY" val="diagram"/>
  <p:tag name="KSO_WM_TEMPLATE_INDEX" val="169055"/>
  <p:tag name="KSO_WM_UNIT_TYPE" val="a"/>
  <p:tag name="KSO_WM_UNIT_INDEX" val="1"/>
  <p:tag name="KSO_WM_UNIT_ID" val="256*a*1"/>
  <p:tag name="KSO_WM_UNIT_CLEAR" val="1"/>
  <p:tag name="KSO_WM_UNIT_LAYERLEVEL" val="1"/>
  <p:tag name="KSO_WM_UNIT_VALUE" val="32"/>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76.xml><?xml version="1.0" encoding="utf-8"?>
<p:tagLst xmlns:p="http://schemas.openxmlformats.org/presentationml/2006/main">
  <p:tag name="KSO_WM_TEMPLATE_CATEGORY" val="diagram"/>
  <p:tag name="KSO_WM_TEMPLATE_INDEX" val="169055"/>
  <p:tag name="KSO_WM_UNIT_TYPE" val="f"/>
  <p:tag name="KSO_WM_UNIT_INDEX" val="1"/>
  <p:tag name="KSO_WM_UNIT_ID" val="256*f*1"/>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68"/>
  <p:tag name="KSO_WM_TAG_VERSION" val="1.0"/>
</p:tagLst>
</file>

<file path=ppt/tags/tag77.xml><?xml version="1.0" encoding="utf-8"?>
<p:tagLst xmlns:p="http://schemas.openxmlformats.org/presentationml/2006/main">
  <p:tag name="KSO_WM_TEMPLATE_CATEGORY" val="diagram"/>
  <p:tag name="KSO_WM_TEMPLATE_INDEX" val="169055"/>
  <p:tag name="KSO_WM_UNIT_TYPE" val="f"/>
  <p:tag name="KSO_WM_UNIT_INDEX" val="2"/>
  <p:tag name="KSO_WM_UNIT_ID" val="256*f*2"/>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70"/>
  <p:tag name="KSO_WM_TAG_VERSION" val="1.0"/>
</p:tagLst>
</file>

<file path=ppt/tags/tag78.xml><?xml version="1.0" encoding="utf-8"?>
<p:tagLst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055"/>
</p:tagLst>
</file>

<file path=ppt/tags/tag79.xml><?xml version="1.0" encoding="utf-8"?>
<p:tagLst xmlns:p="http://schemas.openxmlformats.org/presentationml/2006/main">
  <p:tag name="KSO_WM_TEMPLATE_CATEGORY" val="diagram"/>
  <p:tag name="KSO_WM_TEMPLATE_INDEX" val="169055"/>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0*0"/>
  <p:tag name="KSO_WM_SLIDE_SIZE" val="913*506"/>
  <p:tag name="KSO_WM_TAG_VERSION" val="1.0"/>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a"/>
  <p:tag name="KSO_WM_UNIT_INDEX" val="1_1_1"/>
  <p:tag name="KSO_WM_UNIT_ID" val="custom160234_15*l_h_a*1_1_1"/>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l1-2"/>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5*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23"/>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ags/tag82.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5.xml><?xml version="1.0" encoding="utf-8"?>
<p:tagLst xmlns:p="http://schemas.openxmlformats.org/presentationml/2006/main">
  <p:tag name="KSO_WM_TEMPLATE_CATEGORY" val="custom"/>
  <p:tag name="KSO_WM_TEMPLATE_INDEX" val="160234"/>
  <p:tag name="KSO_WM_TAG_VERSION" val="1.0"/>
  <p:tag name="KSO_WM_SLIDE_ID" val="custom16023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6*a*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23"/>
</p:tagLst>
</file>

<file path=ppt/tags/tag87.xml><?xml version="1.0" encoding="utf-8"?>
<p:tagLst xmlns:p="http://schemas.openxmlformats.org/presentationml/2006/main">
  <p:tag name="KSO_WM_TAG_VERSION" val="1.0"/>
  <p:tag name="KSO_WM_BEAUTIFY_FLAG" val="#wm#"/>
  <p:tag name="KSO_WM_UNIT_TYPE" val="i"/>
  <p:tag name="KSO_WM_UNIT_ID" val="custom160234_26*i*2"/>
  <p:tag name="KSO_WM_TEMPLATE_CATEGORY" val="custom"/>
  <p:tag name="KSO_WM_TEMPLATE_INDEX" val="160234"/>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6*f*1"/>
  <p:tag name="KSO_WM_UNIT_CLEAR" val="1"/>
  <p:tag name="KSO_WM_UNIT_LAYERLEVEL" val="1"/>
  <p:tag name="KSO_WM_UNIT_VALUE" val="86"/>
  <p:tag name="KSO_WM_UNIT_HIGHLIGHT" val="0"/>
  <p:tag name="KSO_WM_UNIT_COMPATIBLE" val="0"/>
  <p:tag name="KSO_WM_UNIT_PRESET_TEXT_INDEX" val="3"/>
  <p:tag name="KSO_WM_UNIT_PRESET_TEXT_LEN" val="125"/>
</p:tagLst>
</file>

<file path=ppt/tags/tag89.xml><?xml version="1.0" encoding="utf-8"?>
<p:tagLst xmlns:p="http://schemas.openxmlformats.org/presentationml/2006/main">
  <p:tag name="KSO_WM_TEMPLATE_CATEGORY" val="custom"/>
  <p:tag name="KSO_WM_TEMPLATE_INDEX" val="160234"/>
  <p:tag name="KSO_WM_TAG_VERSION" val="1.0"/>
  <p:tag name="KSO_WM_SLIDE_ID" val="custom160234_26"/>
  <p:tag name="KSO_WM_SLIDE_INDEX" val="26"/>
  <p:tag name="KSO_WM_SLIDE_ITEM_CNT" val="3"/>
  <p:tag name="KSO_WM_SLIDE_LAYOUT" val="a_f_d"/>
  <p:tag name="KSO_WM_SLIDE_LAYOUT_CNT" val="1_1_2"/>
  <p:tag name="KSO_WM_SLIDE_TYPE" val="text"/>
  <p:tag name="KSO_WM_BEAUTIFY_FLAG" val="#wm#"/>
  <p:tag name="KSO_WM_SLIDE_POSITION" val="0*77"/>
  <p:tag name="KSO_WM_SLIDE_SIZE" val="887*362"/>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234"/>
  <p:tag name="KSO_WM_UNIT_TYPE" val="l_h_f"/>
  <p:tag name="KSO_WM_UNIT_INDEX" val="1_1_1"/>
  <p:tag name="KSO_WM_UNIT_ID" val="custom160234_15*l_h_f*1_1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DIAGRAM_GROUP_CODE" val="l1-2"/>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5*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23"/>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ags/tag92.xml><?xml version="1.0" encoding="utf-8"?>
<p:tagLst xmlns:p="http://schemas.openxmlformats.org/presentationml/2006/main">
  <p:tag name="KSO_WM_TEMPLATE_CATEGORY" val="custom"/>
  <p:tag name="KSO_WM_TEMPLATE_INDEX" val="160234"/>
  <p:tag name="KSO_WM_TAG_VERSION" val="1.0"/>
  <p:tag name="KSO_WM_SLIDE_ID" val="custom160234_25"/>
  <p:tag name="KSO_WM_SLIDE_INDEX" val="25"/>
  <p:tag name="KSO_WM_SLIDE_ITEM_CNT" val="2"/>
  <p:tag name="KSO_WM_SLIDE_LAYOUT" val="a_f_d"/>
  <p:tag name="KSO_WM_SLIDE_LAYOUT_CNT" val="1_1_1"/>
  <p:tag name="KSO_WM_SLIDE_TYPE" val="text"/>
  <p:tag name="KSO_WM_BEAUTIFY_FLAG" val="#wm#"/>
  <p:tag name="KSO_WM_SLIDE_POSITION" val="77*57"/>
  <p:tag name="KSO_WM_SLIDE_SIZE" val="883*447"/>
</p:tagLst>
</file>

<file path=ppt/tags/tag93.xml><?xml version="1.0" encoding="utf-8"?>
<p:tagLst xmlns:p="http://schemas.openxmlformats.org/presentationml/2006/main">
  <p:tag name="KSO_WM_TEMPLATE_CATEGORY" val="diagram"/>
  <p:tag name="KSO_WM_TEMPLATE_INDEX" val="169055"/>
  <p:tag name="KSO_WM_UNIT_TYPE" val="a"/>
  <p:tag name="KSO_WM_UNIT_INDEX" val="1"/>
  <p:tag name="KSO_WM_UNIT_ID" val="256*a*1"/>
  <p:tag name="KSO_WM_UNIT_CLEAR" val="1"/>
  <p:tag name="KSO_WM_UNIT_LAYERLEVEL" val="1"/>
  <p:tag name="KSO_WM_UNIT_VALUE" val="32"/>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94.xml><?xml version="1.0" encoding="utf-8"?>
<p:tagLst xmlns:p="http://schemas.openxmlformats.org/presentationml/2006/main">
  <p:tag name="KSO_WM_TEMPLATE_CATEGORY" val="diagram"/>
  <p:tag name="KSO_WM_TEMPLATE_INDEX" val="169055"/>
  <p:tag name="KSO_WM_UNIT_TYPE" val="f"/>
  <p:tag name="KSO_WM_UNIT_INDEX" val="1"/>
  <p:tag name="KSO_WM_UNIT_ID" val="256*f*1"/>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68"/>
  <p:tag name="KSO_WM_TAG_VERSION" val="1.0"/>
</p:tagLst>
</file>

<file path=ppt/tags/tag95.xml><?xml version="1.0" encoding="utf-8"?>
<p:tagLst xmlns:p="http://schemas.openxmlformats.org/presentationml/2006/main">
  <p:tag name="KSO_WM_TEMPLATE_CATEGORY" val="diagram"/>
  <p:tag name="KSO_WM_TEMPLATE_INDEX" val="169055"/>
  <p:tag name="KSO_WM_UNIT_TYPE" val="f"/>
  <p:tag name="KSO_WM_UNIT_INDEX" val="2"/>
  <p:tag name="KSO_WM_UNIT_ID" val="256*f*2"/>
  <p:tag name="KSO_WM_UNIT_CLEAR" val="1"/>
  <p:tag name="KSO_WM_UNIT_LAYERLEVEL" val="1"/>
  <p:tag name="KSO_WM_UNIT_VALUE" val="108"/>
  <p:tag name="KSO_WM_UNIT_HIGHLIGHT" val="0"/>
  <p:tag name="KSO_WM_UNIT_COMPATIBLE" val="0"/>
  <p:tag name="KSO_WM_BEAUTIFY_FLAG" val="#wm#"/>
  <p:tag name="KSO_WM_UNIT_PRESET_TEXT_INDEX" val="3"/>
  <p:tag name="KSO_WM_UNIT_PRESET_TEXT_LEN" val="70"/>
  <p:tag name="KSO_WM_TAG_VERSION" val="1.0"/>
</p:tagLst>
</file>

<file path=ppt/tags/tag96.xml><?xml version="1.0" encoding="utf-8"?>
<p:tagLst xmlns:p="http://schemas.openxmlformats.org/presentationml/2006/main">
  <p:tag name="KSO_WM_TAG_VERSION" val="1.0"/>
  <p:tag name="KSO_WM_BEAUTIFY_FLAG" val="#wm#"/>
  <p:tag name="KSO_WM_UNIT_TYPE" val="i"/>
  <p:tag name="KSO_WM_UNIT_ID" val="150995200*i*6"/>
  <p:tag name="KSO_WM_TEMPLATE_CATEGORY" val="diagram"/>
  <p:tag name="KSO_WM_TEMPLATE_INDEX" val="169055"/>
</p:tagLst>
</file>

<file path=ppt/tags/tag97.xml><?xml version="1.0" encoding="utf-8"?>
<p:tagLst xmlns:p="http://schemas.openxmlformats.org/presentationml/2006/main">
  <p:tag name="KSO_WM_TEMPLATE_CATEGORY" val="diagram"/>
  <p:tag name="KSO_WM_TEMPLATE_INDEX" val="169055"/>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0*0"/>
  <p:tag name="KSO_WM_SLIDE_SIZE" val="913*506"/>
  <p:tag name="KSO_WM_TAG_VERSION" val="1.0"/>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234"/>
  <p:tag name="KSO_WM_UNIT_TYPE" val="a"/>
  <p:tag name="KSO_WM_UNIT_INDEX" val="1"/>
  <p:tag name="KSO_WM_UNIT_ID" val="custom160234_25*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23"/>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234"/>
  <p:tag name="KSO_WM_UNIT_TYPE" val="f"/>
  <p:tag name="KSO_WM_UNIT_INDEX" val="1"/>
  <p:tag name="KSO_WM_UNIT_ID" val="custom160234_25*f*1"/>
  <p:tag name="KSO_WM_UNIT_CLEAR" val="1"/>
  <p:tag name="KSO_WM_UNIT_LAYERLEVEL" val="1"/>
  <p:tag name="KSO_WM_UNIT_VALUE" val="129"/>
  <p:tag name="KSO_WM_UNIT_HIGHLIGHT" val="0"/>
  <p:tag name="KSO_WM_UNIT_COMPATIBLE" val="0"/>
  <p:tag name="KSO_WM_UNIT_PRESET_TEXT_INDEX" val="3"/>
  <p:tag name="KSO_WM_UNIT_PRESET_TEXT_LEN" val="125"/>
</p:tagLst>
</file>

<file path=ppt/theme/theme1.xml><?xml version="1.0" encoding="utf-8"?>
<a:theme xmlns:a="http://schemas.openxmlformats.org/drawingml/2006/main" name="1_Office 主题">
  <a:themeElements>
    <a:clrScheme name="自定义 35">
      <a:dk1>
        <a:srgbClr val="777777"/>
      </a:dk1>
      <a:lt1>
        <a:sysClr val="window" lastClr="FFFFFF"/>
      </a:lt1>
      <a:dk2>
        <a:srgbClr val="777777"/>
      </a:dk2>
      <a:lt2>
        <a:srgbClr val="FFFFFF"/>
      </a:lt2>
      <a:accent1>
        <a:srgbClr val="EC7473"/>
      </a:accent1>
      <a:accent2>
        <a:srgbClr val="F0A724"/>
      </a:accent2>
      <a:accent3>
        <a:srgbClr val="D36D8D"/>
      </a:accent3>
      <a:accent4>
        <a:srgbClr val="D46E5A"/>
      </a:accent4>
      <a:accent5>
        <a:srgbClr val="FCCF86"/>
      </a:accent5>
      <a:accent6>
        <a:srgbClr val="AA5ED4"/>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6253</Words>
  <Application>Kingsoft Office WPP</Application>
  <PresentationFormat>宽屏</PresentationFormat>
  <Paragraphs>149</Paragraphs>
  <Slides>27</Slides>
  <Notes>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1_Office 主题</vt:lpstr>
      <vt:lpstr>Socio-Cultural Aspects in Multilingual Texts: </vt:lpstr>
      <vt:lpstr>PowerPoint 演示文稿</vt:lpstr>
      <vt:lpstr>PowerPoint 演示文稿</vt:lpstr>
      <vt:lpstr>PowerPoint 演示文稿</vt:lpstr>
      <vt:lpstr>English Boom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Cultural Shock</vt:lpstr>
      <vt:lpstr>PowerPoint 演示文稿</vt:lpstr>
      <vt:lpstr>PowerPoint 演示文稿</vt:lpstr>
      <vt:lpstr>PowerPoint 演示文稿</vt:lpstr>
      <vt:lpstr>PowerPoint 演示文稿</vt:lpstr>
      <vt:lpstr>PowerPoint 演示文稿</vt:lpstr>
      <vt:lpstr>Color  Words</vt:lpstr>
      <vt:lpstr>PowerPoint 演示文稿</vt:lpstr>
      <vt:lpstr>PowerPoint 演示文稿</vt:lpstr>
      <vt:lpstr>Green</vt:lpstr>
      <vt:lpstr>PowerPoint 演示文稿</vt:lpstr>
      <vt:lpstr>PowerPoint 演示文稿</vt:lpstr>
      <vt:lpstr>Silence =Gold</vt:lpstr>
      <vt:lpstr>PowerPoint 演示文稿</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du</cp:lastModifiedBy>
  <cp:revision>143</cp:revision>
  <dcterms:created xsi:type="dcterms:W3CDTF">2015-05-05T08:02:00Z</dcterms:created>
  <dcterms:modified xsi:type="dcterms:W3CDTF">2016-04-26T19:32:48Z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