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0"/>
  </p:notesMasterIdLst>
  <p:sldIdLst>
    <p:sldId id="267" r:id="rId2"/>
    <p:sldId id="269" r:id="rId3"/>
    <p:sldId id="257" r:id="rId4"/>
    <p:sldId id="265" r:id="rId5"/>
    <p:sldId id="262" r:id="rId6"/>
    <p:sldId id="258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11" autoAdjust="0"/>
  </p:normalViewPr>
  <p:slideViewPr>
    <p:cSldViewPr>
      <p:cViewPr varScale="1">
        <p:scale>
          <a:sx n="55" d="100"/>
          <a:sy n="55" d="100"/>
        </p:scale>
        <p:origin x="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85374-DF32-4245-8DB0-0B738BF7729B}" type="datetimeFigureOut">
              <a:rPr lang="el-GR" smtClean="0"/>
              <a:t>30/10/2016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B889B-B52C-40EB-82CB-FD34BF5C2C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81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989C-B011-4C6A-ADE3-239097F5B69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989C-B011-4C6A-ADE3-239097F5B69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989C-B011-4C6A-ADE3-239097F5B69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EA-3FA4-4FFB-B731-2609E88F03D2}" type="datetimeFigureOut">
              <a:rPr lang="el-GR" smtClean="0"/>
              <a:t>30/10/2016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4E2C-B8EE-4788-9B92-E374A2E91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66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EA-3FA4-4FFB-B731-2609E88F03D2}" type="datetimeFigureOut">
              <a:rPr lang="el-GR" smtClean="0"/>
              <a:t>30/10/2016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4E2C-B8EE-4788-9B92-E374A2E91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63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EA-3FA4-4FFB-B731-2609E88F03D2}" type="datetimeFigureOut">
              <a:rPr lang="el-GR" smtClean="0"/>
              <a:t>30/10/2016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4E2C-B8EE-4788-9B92-E374A2E91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71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EA-3FA4-4FFB-B731-2609E88F03D2}" type="datetimeFigureOut">
              <a:rPr lang="el-GR" smtClean="0"/>
              <a:t>30/10/2016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4E2C-B8EE-4788-9B92-E374A2E91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93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EA-3FA4-4FFB-B731-2609E88F03D2}" type="datetimeFigureOut">
              <a:rPr lang="el-GR" smtClean="0"/>
              <a:t>30/10/2016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4E2C-B8EE-4788-9B92-E374A2E91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901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EA-3FA4-4FFB-B731-2609E88F03D2}" type="datetimeFigureOut">
              <a:rPr lang="el-GR" smtClean="0"/>
              <a:t>30/10/2016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4E2C-B8EE-4788-9B92-E374A2E91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1207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EA-3FA4-4FFB-B731-2609E88F03D2}" type="datetimeFigureOut">
              <a:rPr lang="el-GR" smtClean="0"/>
              <a:t>30/10/2016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4E2C-B8EE-4788-9B92-E374A2E91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630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EA-3FA4-4FFB-B731-2609E88F03D2}" type="datetimeFigureOut">
              <a:rPr lang="el-GR" smtClean="0"/>
              <a:t>30/10/2016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4E2C-B8EE-4788-9B92-E374A2E91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73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EA-3FA4-4FFB-B731-2609E88F03D2}" type="datetimeFigureOut">
              <a:rPr lang="el-GR" smtClean="0"/>
              <a:t>30/10/2016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4E2C-B8EE-4788-9B92-E374A2E91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83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EA-3FA4-4FFB-B731-2609E88F03D2}" type="datetimeFigureOut">
              <a:rPr lang="el-GR" smtClean="0"/>
              <a:t>30/10/2016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4E2C-B8EE-4788-9B92-E374A2E91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346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EA-3FA4-4FFB-B731-2609E88F03D2}" type="datetimeFigureOut">
              <a:rPr lang="el-GR" smtClean="0"/>
              <a:t>30/10/2016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4E2C-B8EE-4788-9B92-E374A2E91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74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FC8EA-3FA4-4FFB-B731-2609E88F03D2}" type="datetimeFigureOut">
              <a:rPr lang="el-GR" smtClean="0"/>
              <a:t>30/10/2016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4E2C-B8EE-4788-9B92-E374A2E91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015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4.xml"/><Relationship Id="rId7" Type="http://schemas.openxmlformats.org/officeDocument/2006/relationships/image" Target="../media/image1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Die </a:t>
            </a:r>
            <a:r>
              <a:rPr lang="en-US" sz="6000" b="1" dirty="0" err="1" smtClean="0"/>
              <a:t>Chinesischen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Schriftzeichen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Struktur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63737"/>
            <a:ext cx="2432209" cy="24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09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1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Die </a:t>
            </a:r>
            <a:r>
              <a:rPr lang="en-US" sz="6000" b="1" dirty="0" err="1" smtClean="0"/>
              <a:t>Chinesischen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Schriftzeichen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Inhalt</a:t>
            </a:r>
            <a:r>
              <a:rPr lang="en-US" sz="4400" b="1" dirty="0" smtClean="0">
                <a:solidFill>
                  <a:schemeClr val="tx1"/>
                </a:solidFill>
              </a:rPr>
              <a:t> und </a:t>
            </a:r>
            <a:r>
              <a:rPr lang="en-US" sz="4400" b="1" dirty="0" err="1" smtClean="0">
                <a:solidFill>
                  <a:schemeClr val="tx1"/>
                </a:solidFill>
              </a:rPr>
              <a:t>Konnotative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Bedeutung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87789"/>
            <a:ext cx="2432209" cy="249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886075" y="436881"/>
            <a:ext cx="2630329" cy="1345565"/>
          </a:xfrm>
          <a:prstGeom prst="rect">
            <a:avLst/>
          </a:prstGeom>
          <a:solidFill>
            <a:srgbClr val="EC747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 fontScale="87500" lnSpcReduction="10000"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The Potential Meaning of Animal Words</a:t>
            </a:r>
            <a:endParaRPr lang="zh-CN" altLang="en-US" sz="3200" dirty="0">
              <a:solidFill>
                <a:srgbClr val="FFFF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8369298" y="973356"/>
            <a:ext cx="774703" cy="2741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 sz="1050">
              <a:solidFill>
                <a:schemeClr val="tx1"/>
              </a:solidFill>
              <a:cs typeface="+mn-ea"/>
              <a:sym typeface="Arial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395536" y="4762500"/>
            <a:ext cx="8568952" cy="1762844"/>
          </a:xfrm>
          <a:prstGeom prst="rect">
            <a:avLst/>
          </a:prstGeom>
        </p:spPr>
        <p:txBody>
          <a:bodyPr wrap="square" anchor="ctr">
            <a:normAutofit fontScale="97500"/>
          </a:bodyPr>
          <a:lstStyle/>
          <a:p>
            <a:pPr algn="just" latinLnBrk="1">
              <a:lnSpc>
                <a:spcPct val="130000"/>
              </a:lnSpc>
            </a:pPr>
            <a:r>
              <a:rPr lang="zh-CN" altLang="en-US" sz="2000" b="1" dirty="0">
                <a:sym typeface="Arial" pitchFamily="34" charset="0"/>
              </a:rPr>
              <a:t>Dragon is a totem in China rather than an evil animal in Europe. </a:t>
            </a:r>
          </a:p>
          <a:p>
            <a:pPr algn="just" latinLnBrk="1">
              <a:lnSpc>
                <a:spcPct val="130000"/>
              </a:lnSpc>
            </a:pPr>
            <a:r>
              <a:rPr lang="en-US" altLang="zh-CN" sz="2000" b="1" dirty="0">
                <a:sym typeface="Arial" pitchFamily="34" charset="0"/>
              </a:rPr>
              <a:t>O</a:t>
            </a:r>
            <a:r>
              <a:rPr lang="zh-CN" altLang="en-US" sz="2000" b="1" dirty="0">
                <a:sym typeface="Arial" pitchFamily="34" charset="0"/>
              </a:rPr>
              <a:t>nly the Emperor or the King can be called the son of great dragon</a:t>
            </a:r>
            <a:r>
              <a:rPr lang="en-US" altLang="zh-CN" sz="2000" b="1" dirty="0">
                <a:sym typeface="Arial" pitchFamily="34" charset="0"/>
              </a:rPr>
              <a:t>.</a:t>
            </a:r>
          </a:p>
          <a:p>
            <a:pPr algn="just" latinLnBrk="1">
              <a:lnSpc>
                <a:spcPct val="130000"/>
              </a:lnSpc>
            </a:pPr>
            <a:r>
              <a:rPr lang="en-US" altLang="zh-CN" sz="2000" b="1" dirty="0">
                <a:sym typeface="Arial" pitchFamily="34" charset="0"/>
              </a:rPr>
              <a:t>T</a:t>
            </a:r>
            <a:r>
              <a:rPr lang="zh-CN" altLang="en-US" sz="2000" b="1" dirty="0">
                <a:sym typeface="Arial" pitchFamily="34" charset="0"/>
              </a:rPr>
              <a:t>he common persons in ancient time mustn</a:t>
            </a:r>
            <a:r>
              <a:rPr lang="en-US" altLang="zh-CN" sz="2000" b="1" dirty="0">
                <a:sym typeface="Arial" pitchFamily="34" charset="0"/>
              </a:rPr>
              <a:t>'</a:t>
            </a:r>
            <a:r>
              <a:rPr lang="zh-CN" altLang="en-US" sz="2000" b="1" dirty="0">
                <a:sym typeface="Arial" pitchFamily="34" charset="0"/>
              </a:rPr>
              <a:t>t use the design related to dragon.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9719" y="1932941"/>
            <a:ext cx="2432209" cy="281241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3491" y="1087656"/>
            <a:ext cx="774703" cy="2741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 sz="1050">
              <a:solidFill>
                <a:schemeClr val="tx1"/>
              </a:solidFill>
              <a:cs typeface="+mn-ea"/>
              <a:sym typeface="Arial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2052" y="2423161"/>
            <a:ext cx="1607344" cy="2143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9456" y="2632711"/>
            <a:ext cx="1992630" cy="1724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573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10064" y="483870"/>
            <a:ext cx="3124200" cy="930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pPr algn="ctr"/>
            <a:r>
              <a:rPr lang="en-US" altLang="zh-CN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Dirty Dog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3528" y="139066"/>
            <a:ext cx="3429322" cy="6517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r>
              <a:rPr lang="zh-CN" altLang="en-US" sz="2400" dirty="0"/>
              <a:t>In Chinese culture, a person who always remains entirely subservient to his boss or the purple robe of power with a servile attitude is called a dog. </a:t>
            </a:r>
          </a:p>
          <a:p>
            <a:endParaRPr lang="zh-CN" altLang="en-US" sz="2400" dirty="0"/>
          </a:p>
          <a:p>
            <a:r>
              <a:rPr lang="en-US" altLang="zh-CN" sz="2400" dirty="0"/>
              <a:t>A few</a:t>
            </a:r>
            <a:r>
              <a:rPr lang="zh-CN" altLang="en-US" sz="2400" dirty="0"/>
              <a:t> Chinese people who served Japanese invaders in second world war are called Running Dogs, which mean</a:t>
            </a:r>
            <a:r>
              <a:rPr lang="en-US" altLang="zh-CN" sz="2400" dirty="0"/>
              <a:t>s</a:t>
            </a:r>
            <a:r>
              <a:rPr lang="zh-CN" altLang="en-US" sz="2400" dirty="0"/>
              <a:t> they have lost their Chinese spirits and traditional faith just like a running dog begging for a bone.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998" y="139066"/>
            <a:ext cx="3261836" cy="58286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5684" y="2559685"/>
            <a:ext cx="1600200" cy="2133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794" y="575311"/>
            <a:ext cx="2006918" cy="1704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8533" y="4598670"/>
            <a:ext cx="1457325" cy="205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793" y="746760"/>
            <a:ext cx="7393781" cy="3961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Color </a:t>
            </a:r>
            <a:br>
              <a:rPr lang="en-US" altLang="zh-CN" dirty="0"/>
            </a:br>
            <a:r>
              <a:rPr lang="en-US" altLang="zh-CN" dirty="0"/>
              <a:t>Words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707572" y="5445224"/>
            <a:ext cx="7968883" cy="1008112"/>
          </a:xfrm>
        </p:spPr>
        <p:txBody>
          <a:bodyPr>
            <a:noAutofit/>
          </a:bodyPr>
          <a:lstStyle/>
          <a:p>
            <a:r>
              <a:rPr lang="zh-CN" altLang="en-US" sz="2000" b="1" dirty="0"/>
              <a:t>Chinese </a:t>
            </a:r>
            <a:r>
              <a:rPr lang="zh-CN" altLang="en-US" sz="2000" b="1" dirty="0" smtClean="0"/>
              <a:t>cul</a:t>
            </a:r>
            <a:r>
              <a:rPr lang="en-US" altLang="zh-CN" sz="2000" b="1" dirty="0" err="1" smtClean="0"/>
              <a:t>ture</a:t>
            </a:r>
            <a:r>
              <a:rPr lang="en-US" altLang="zh-CN" sz="2000" b="1" dirty="0" smtClean="0"/>
              <a:t> </a:t>
            </a:r>
            <a:r>
              <a:rPr lang="zh-CN" altLang="en-US" sz="2000" b="1" dirty="0" smtClean="0"/>
              <a:t>i</a:t>
            </a:r>
            <a:r>
              <a:rPr lang="zh-CN" altLang="en-US" sz="2000" b="1" dirty="0"/>
              <a:t>s closely related to different colors. With the help of color, people express their hidden feeling. The wrong choice for the right color obviously brings embarrassment to you.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798" y="798196"/>
            <a:ext cx="1169194" cy="10941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2440" y="3536316"/>
            <a:ext cx="1085850" cy="1124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473" y="740410"/>
            <a:ext cx="1085374" cy="1084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5459" y="3543936"/>
            <a:ext cx="1163955" cy="1183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22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33" y="2043431"/>
            <a:ext cx="1584960" cy="1316355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23528" y="5367338"/>
            <a:ext cx="8640960" cy="1158006"/>
          </a:xfrm>
        </p:spPr>
        <p:txBody>
          <a:bodyPr>
            <a:noAutofit/>
          </a:bodyPr>
          <a:lstStyle/>
          <a:p>
            <a:r>
              <a:rPr lang="zh-CN" altLang="en-US" sz="2000" b="1" dirty="0"/>
              <a:t>A husband whose wife was not virtuous and committed adultery will be given a “Green Hat” by </a:t>
            </a:r>
            <a:r>
              <a:rPr lang="en-US" altLang="zh-CN" sz="2000" b="1" dirty="0"/>
              <a:t>people</a:t>
            </a:r>
            <a:r>
              <a:rPr lang="zh-CN" altLang="en-US" sz="2000" b="1" dirty="0"/>
              <a:t>.</a:t>
            </a:r>
          </a:p>
          <a:p>
            <a:r>
              <a:rPr lang="zh-CN" altLang="en-US" sz="2000" b="1" dirty="0"/>
              <a:t>He will be laughed or ridiculed for he is wearing a “shining green hat on the head”.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345" y="832486"/>
            <a:ext cx="1964055" cy="1743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1504" y="2664460"/>
            <a:ext cx="1507331" cy="2004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960" y="628016"/>
            <a:ext cx="1571625" cy="19183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7066" y="2889251"/>
            <a:ext cx="1428750" cy="18180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2338" y="680086"/>
            <a:ext cx="1864519" cy="1838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0223" y="2854961"/>
            <a:ext cx="23064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11735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4"/>
  <p:tag name="KSO_WM_TAG_VERSION" val="1.0"/>
  <p:tag name="KSO_WM_SLIDE_ID" val="custom160234_26"/>
  <p:tag name="KSO_WM_SLIDE_INDEX" val="26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0*77"/>
  <p:tag name="KSO_WM_SLIDE_SIZE" val="887*3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4"/>
  <p:tag name="KSO_WM_UNIT_TYPE" val="a"/>
  <p:tag name="KSO_WM_UNIT_INDEX" val="1"/>
  <p:tag name="KSO_WM_UNIT_ID" val="custom160234_25*a*1"/>
  <p:tag name="KSO_WM_UNIT_CLEAR" val="1"/>
  <p:tag name="KSO_WM_UNIT_LAYERLEVEL" val="1"/>
  <p:tag name="KSO_WM_UNIT_VALUE" val="45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4"/>
  <p:tag name="KSO_WM_UNIT_TYPE" val="f"/>
  <p:tag name="KSO_WM_UNIT_INDEX" val="1"/>
  <p:tag name="KSO_WM_UNIT_ID" val="custom160234_25*f*1"/>
  <p:tag name="KSO_WM_UNIT_CLEAR" val="1"/>
  <p:tag name="KSO_WM_UNIT_LAYERLEVEL" val="1"/>
  <p:tag name="KSO_WM_UNIT_VALUE" val="129"/>
  <p:tag name="KSO_WM_UNIT_HIGHLIGHT" val="0"/>
  <p:tag name="KSO_WM_UNIT_COMPATIBLE" val="0"/>
  <p:tag name="KSO_WM_UNIT_PRESET_TEXT_INDEX" val="3"/>
  <p:tag name="KSO_WM_UNIT_PRESET_TEXT_LEN" val="1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4"/>
  <p:tag name="KSO_WM_TAG_VERSION" val="1.0"/>
  <p:tag name="KSO_WM_SLIDE_ID" val="custom160234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77*57"/>
  <p:tag name="KSO_WM_SLIDE_SIZE" val="883*4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4"/>
  <p:tag name="KSO_WM_UNIT_TYPE" val="a"/>
  <p:tag name="KSO_WM_UNIT_INDEX" val="1"/>
  <p:tag name="KSO_WM_UNIT_ID" val="custom160234_25*a*1"/>
  <p:tag name="KSO_WM_UNIT_CLEAR" val="1"/>
  <p:tag name="KSO_WM_UNIT_LAYERLEVEL" val="1"/>
  <p:tag name="KSO_WM_UNIT_VALUE" val="45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4"/>
  <p:tag name="KSO_WM_UNIT_TYPE" val="f"/>
  <p:tag name="KSO_WM_UNIT_INDEX" val="1"/>
  <p:tag name="KSO_WM_UNIT_ID" val="custom160234_25*f*1"/>
  <p:tag name="KSO_WM_UNIT_CLEAR" val="1"/>
  <p:tag name="KSO_WM_UNIT_LAYERLEVEL" val="1"/>
  <p:tag name="KSO_WM_UNIT_VALUE" val="129"/>
  <p:tag name="KSO_WM_UNIT_HIGHLIGHT" val="0"/>
  <p:tag name="KSO_WM_UNIT_COMPATIBLE" val="0"/>
  <p:tag name="KSO_WM_UNIT_PRESET_TEXT_INDEX" val="3"/>
  <p:tag name="KSO_WM_UNIT_PRESET_TEXT_LEN" val="1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4"/>
  <p:tag name="KSO_WM_UNIT_TYPE" val="a"/>
  <p:tag name="KSO_WM_UNIT_INDEX" val="1"/>
  <p:tag name="KSO_WM_UNIT_ID" val="custom160234_26*a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234_26*i*2"/>
  <p:tag name="KSO_WM_TEMPLATE_CATEGORY" val="custom"/>
  <p:tag name="KSO_WM_TEMPLATE_INDEX" val="1602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4"/>
  <p:tag name="KSO_WM_UNIT_TYPE" val="f"/>
  <p:tag name="KSO_WM_UNIT_INDEX" val="1"/>
  <p:tag name="KSO_WM_UNIT_ID" val="custom160234_26*f*1"/>
  <p:tag name="KSO_WM_UNIT_CLEAR" val="1"/>
  <p:tag name="KSO_WM_UNIT_LAYERLEVEL" val="1"/>
  <p:tag name="KSO_WM_UNIT_VALUE" val="86"/>
  <p:tag name="KSO_WM_UNIT_HIGHLIGHT" val="0"/>
  <p:tag name="KSO_WM_UNIT_COMPATIBLE" val="0"/>
  <p:tag name="KSO_WM_UNIT_PRESET_TEXT_INDEX" val="3"/>
  <p:tag name="KSO_WM_UNIT_PRESET_TEXT_LEN" val="1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234_26*i*2"/>
  <p:tag name="KSO_WM_TEMPLATE_CATEGORY" val="custom"/>
  <p:tag name="KSO_WM_TEMPLATE_INDEX" val="1602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4"/>
  <p:tag name="KSO_WM_TAG_VERSION" val="1.0"/>
  <p:tag name="KSO_WM_SLIDE_ID" val="custom160234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4"/>
  <p:tag name="KSO_WM_UNIT_TYPE" val="a"/>
  <p:tag name="KSO_WM_UNIT_INDEX" val="1"/>
  <p:tag name="KSO_WM_UNIT_ID" val="custom160234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4"/>
  <p:tag name="KSO_WM_UNIT_TYPE" val="f"/>
  <p:tag name="KSO_WM_UNIT_INDEX" val="1"/>
  <p:tag name="KSO_WM_UNIT_ID" val="custom160234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4"/>
  <p:tag name="KSO_WM_TAG_VERSION" val="1.0"/>
  <p:tag name="KSO_WM_SLIDE_ID" val="custom160234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77*57"/>
  <p:tag name="KSO_WM_SLIDE_SIZE" val="883*4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821</Words>
  <Application>Microsoft Office PowerPoint</Application>
  <PresentationFormat>On-screen Show (4:3)</PresentationFormat>
  <Paragraphs>21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等线</vt:lpstr>
      <vt:lpstr>等线 Light</vt:lpstr>
      <vt:lpstr>Office Theme</vt:lpstr>
      <vt:lpstr>Die Chinesischen Schriftzeichen </vt:lpstr>
      <vt:lpstr>PowerPoint Presentation</vt:lpstr>
      <vt:lpstr>PowerPoint Presentation</vt:lpstr>
      <vt:lpstr>Die Chinesischen Schriftzeichen </vt:lpstr>
      <vt:lpstr>PowerPoint Presentation</vt:lpstr>
      <vt:lpstr>PowerPoint Presentation</vt:lpstr>
      <vt:lpstr>Color  Words</vt:lpstr>
      <vt:lpstr>Green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gramiko1</dc:creator>
  <cp:lastModifiedBy>f</cp:lastModifiedBy>
  <cp:revision>5</cp:revision>
  <dcterms:created xsi:type="dcterms:W3CDTF">2016-10-19T09:29:53Z</dcterms:created>
  <dcterms:modified xsi:type="dcterms:W3CDTF">2016-10-30T07:00:39Z</dcterms:modified>
</cp:coreProperties>
</file>