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WISSENSCHAFTLICHE </a:t>
            </a:r>
            <a:r>
              <a:rPr lang="en-US" smtClean="0"/>
              <a:t>TEXTE –STRUKTUR UND TERMINOLOGIE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EMPIRISCHE SPRACHFORSCHUNG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"/>
            <a:ext cx="8153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/>
              <a:t>Größtes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Landtier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Europas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Dinosaurier</a:t>
            </a:r>
            <a:r>
              <a:rPr lang="en-US" sz="3600" b="1" dirty="0" smtClean="0"/>
              <a:t> war </a:t>
            </a:r>
            <a:r>
              <a:rPr lang="en-US" sz="3600" b="1" dirty="0" err="1" smtClean="0"/>
              <a:t>länger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als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ein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Basketballfeld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Oberarmknochen</a:t>
            </a:r>
            <a:r>
              <a:rPr lang="en-US" b="1" dirty="0" smtClean="0"/>
              <a:t> so </a:t>
            </a:r>
            <a:r>
              <a:rPr lang="en-US" b="1" dirty="0" err="1" smtClean="0"/>
              <a:t>groß</a:t>
            </a:r>
            <a:r>
              <a:rPr lang="en-US" b="1" dirty="0" smtClean="0"/>
              <a:t> </a:t>
            </a:r>
            <a:r>
              <a:rPr lang="en-US" b="1" dirty="0" err="1" smtClean="0"/>
              <a:t>wie</a:t>
            </a:r>
            <a:r>
              <a:rPr lang="en-US" b="1" dirty="0" smtClean="0"/>
              <a:t> </a:t>
            </a:r>
            <a:r>
              <a:rPr lang="en-US" b="1" dirty="0" err="1" smtClean="0"/>
              <a:t>ein</a:t>
            </a:r>
            <a:r>
              <a:rPr lang="en-US" b="1" dirty="0" smtClean="0"/>
              <a:t> </a:t>
            </a:r>
            <a:r>
              <a:rPr lang="en-US" b="1" dirty="0" err="1" smtClean="0"/>
              <a:t>Mensch</a:t>
            </a:r>
            <a:r>
              <a:rPr lang="en-US" b="1" dirty="0" smtClean="0"/>
              <a:t>, </a:t>
            </a:r>
            <a:r>
              <a:rPr lang="en-US" b="1" dirty="0" err="1" smtClean="0"/>
              <a:t>Klauen</a:t>
            </a:r>
            <a:r>
              <a:rPr lang="en-US" b="1" dirty="0" smtClean="0"/>
              <a:t> so </a:t>
            </a:r>
            <a:r>
              <a:rPr lang="en-US" b="1" dirty="0" err="1" smtClean="0"/>
              <a:t>lang</a:t>
            </a:r>
            <a:r>
              <a:rPr lang="en-US" b="1" dirty="0" smtClean="0"/>
              <a:t> </a:t>
            </a:r>
            <a:r>
              <a:rPr lang="en-US" b="1" dirty="0" err="1" smtClean="0"/>
              <a:t>wie</a:t>
            </a:r>
            <a:r>
              <a:rPr lang="en-US" b="1" dirty="0" smtClean="0"/>
              <a:t> </a:t>
            </a:r>
            <a:r>
              <a:rPr lang="en-US" b="1" dirty="0" err="1" smtClean="0"/>
              <a:t>eine</a:t>
            </a:r>
            <a:r>
              <a:rPr lang="en-US" b="1" dirty="0" smtClean="0"/>
              <a:t> </a:t>
            </a:r>
            <a:r>
              <a:rPr lang="en-US" b="1" dirty="0" err="1" smtClean="0"/>
              <a:t>Gurke</a:t>
            </a:r>
            <a:r>
              <a:rPr lang="en-US" b="1" dirty="0" smtClean="0"/>
              <a:t> und das </a:t>
            </a:r>
            <a:r>
              <a:rPr lang="en-US" b="1" dirty="0" err="1" smtClean="0"/>
              <a:t>Gewicht</a:t>
            </a:r>
            <a:r>
              <a:rPr lang="en-US" b="1" dirty="0" smtClean="0"/>
              <a:t> von </a:t>
            </a:r>
            <a:r>
              <a:rPr lang="en-US" b="1" dirty="0" err="1" smtClean="0"/>
              <a:t>acht</a:t>
            </a:r>
            <a:r>
              <a:rPr lang="en-US" b="1" dirty="0" smtClean="0"/>
              <a:t> </a:t>
            </a:r>
            <a:r>
              <a:rPr lang="en-US" b="1" dirty="0" err="1" smtClean="0"/>
              <a:t>Elefanten</a:t>
            </a:r>
            <a:r>
              <a:rPr lang="en-US" b="1" dirty="0" smtClean="0"/>
              <a:t>: </a:t>
            </a:r>
            <a:r>
              <a:rPr lang="en-US" b="1" dirty="0" err="1" smtClean="0"/>
              <a:t>Forscher</a:t>
            </a:r>
            <a:r>
              <a:rPr lang="en-US" b="1" dirty="0" smtClean="0"/>
              <a:t> </a:t>
            </a:r>
            <a:r>
              <a:rPr lang="en-US" b="1" dirty="0" err="1" smtClean="0"/>
              <a:t>haben</a:t>
            </a:r>
            <a:r>
              <a:rPr lang="en-US" b="1" dirty="0" smtClean="0"/>
              <a:t> in </a:t>
            </a:r>
            <a:r>
              <a:rPr lang="en-US" b="1" dirty="0" err="1" smtClean="0"/>
              <a:t>Spanien</a:t>
            </a:r>
            <a:r>
              <a:rPr lang="en-US" b="1" dirty="0" smtClean="0"/>
              <a:t> die </a:t>
            </a:r>
            <a:r>
              <a:rPr lang="en-US" b="1" dirty="0" err="1" smtClean="0"/>
              <a:t>Überreste</a:t>
            </a:r>
            <a:r>
              <a:rPr lang="en-US" b="1" dirty="0" smtClean="0"/>
              <a:t> des </a:t>
            </a:r>
            <a:r>
              <a:rPr lang="en-US" b="1" dirty="0" err="1" smtClean="0"/>
              <a:t>größten</a:t>
            </a:r>
            <a:r>
              <a:rPr lang="en-US" b="1" dirty="0" smtClean="0"/>
              <a:t> </a:t>
            </a:r>
            <a:r>
              <a:rPr lang="en-US" b="1" dirty="0" err="1" smtClean="0"/>
              <a:t>bekannten</a:t>
            </a:r>
            <a:r>
              <a:rPr lang="en-US" b="1" dirty="0" smtClean="0"/>
              <a:t> </a:t>
            </a:r>
            <a:r>
              <a:rPr lang="en-US" b="1" dirty="0" err="1" smtClean="0"/>
              <a:t>Dinosauriers</a:t>
            </a:r>
            <a:r>
              <a:rPr lang="en-US" b="1" dirty="0" smtClean="0"/>
              <a:t> </a:t>
            </a:r>
            <a:r>
              <a:rPr lang="en-US" b="1" dirty="0" err="1" smtClean="0"/>
              <a:t>gefunden</a:t>
            </a:r>
            <a:r>
              <a:rPr lang="en-US" b="1" dirty="0" smtClean="0"/>
              <a:t>, </a:t>
            </a:r>
            <a:r>
              <a:rPr lang="en-US" b="1" dirty="0" err="1" smtClean="0"/>
              <a:t>der</a:t>
            </a:r>
            <a:r>
              <a:rPr lang="en-US" b="1" dirty="0" smtClean="0"/>
              <a:t> je in </a:t>
            </a:r>
            <a:r>
              <a:rPr lang="en-US" b="1" dirty="0" err="1" smtClean="0"/>
              <a:t>Europa</a:t>
            </a:r>
            <a:r>
              <a:rPr lang="en-US" b="1" dirty="0" smtClean="0"/>
              <a:t> </a:t>
            </a:r>
            <a:r>
              <a:rPr lang="en-US" b="1" dirty="0" err="1" smtClean="0"/>
              <a:t>gelebt</a:t>
            </a:r>
            <a:r>
              <a:rPr lang="en-US" b="1" dirty="0" smtClean="0"/>
              <a:t> hat.</a:t>
            </a:r>
            <a:endParaRPr lang="en-US" dirty="0" smtClean="0"/>
          </a:p>
          <a:p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wog</a:t>
            </a:r>
            <a:r>
              <a:rPr lang="en-US" dirty="0" smtClean="0"/>
              <a:t> so </a:t>
            </a:r>
            <a:r>
              <a:rPr lang="en-US" dirty="0" err="1" smtClean="0"/>
              <a:t>viel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acht</a:t>
            </a:r>
            <a:r>
              <a:rPr lang="en-US" dirty="0" smtClean="0"/>
              <a:t> </a:t>
            </a:r>
            <a:r>
              <a:rPr lang="en-US" dirty="0" err="1" smtClean="0"/>
              <a:t>Elefanten</a:t>
            </a:r>
            <a:r>
              <a:rPr lang="en-US" dirty="0" smtClean="0"/>
              <a:t> </a:t>
            </a:r>
            <a:r>
              <a:rPr lang="en-US" dirty="0" err="1" smtClean="0"/>
              <a:t>zusammen</a:t>
            </a:r>
            <a:r>
              <a:rPr lang="en-US" dirty="0" smtClean="0"/>
              <a:t> und </a:t>
            </a:r>
            <a:r>
              <a:rPr lang="en-US" dirty="0" err="1" smtClean="0"/>
              <a:t>würde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Länge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auf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Basketballfeld</a:t>
            </a:r>
            <a:r>
              <a:rPr lang="en-US" dirty="0" smtClean="0"/>
              <a:t> </a:t>
            </a:r>
            <a:r>
              <a:rPr lang="en-US" dirty="0" err="1" smtClean="0"/>
              <a:t>passen</a:t>
            </a:r>
            <a:r>
              <a:rPr lang="en-US" dirty="0" smtClean="0"/>
              <a:t>: So </a:t>
            </a:r>
            <a:r>
              <a:rPr lang="en-US" dirty="0" err="1" smtClean="0"/>
              <a:t>lässt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größte</a:t>
            </a:r>
            <a:r>
              <a:rPr lang="en-US" dirty="0" smtClean="0"/>
              <a:t> in </a:t>
            </a:r>
            <a:r>
              <a:rPr lang="en-US" dirty="0" err="1" smtClean="0"/>
              <a:t>Europa</a:t>
            </a:r>
            <a:r>
              <a:rPr lang="en-US" dirty="0" smtClean="0"/>
              <a:t> </a:t>
            </a:r>
            <a:r>
              <a:rPr lang="en-US" dirty="0" err="1" smtClean="0"/>
              <a:t>gefundene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beschreiben</a:t>
            </a:r>
            <a:r>
              <a:rPr lang="en-US" dirty="0" smtClean="0"/>
              <a:t>. Das </a:t>
            </a:r>
            <a:r>
              <a:rPr lang="en-US" dirty="0" err="1" smtClean="0"/>
              <a:t>riesige</a:t>
            </a:r>
            <a:r>
              <a:rPr lang="en-US" dirty="0" smtClean="0"/>
              <a:t> Tier </a:t>
            </a:r>
            <a:r>
              <a:rPr lang="en-US" dirty="0" err="1" smtClean="0"/>
              <a:t>sei</a:t>
            </a:r>
            <a:r>
              <a:rPr lang="en-US" dirty="0" smtClean="0"/>
              <a:t> 40 </a:t>
            </a:r>
            <a:r>
              <a:rPr lang="en-US" dirty="0" err="1" smtClean="0"/>
              <a:t>bis</a:t>
            </a:r>
            <a:r>
              <a:rPr lang="en-US" dirty="0" smtClean="0"/>
              <a:t> 48 </a:t>
            </a:r>
            <a:r>
              <a:rPr lang="en-US" dirty="0" err="1" smtClean="0"/>
              <a:t>Tonnen</a:t>
            </a:r>
            <a:r>
              <a:rPr lang="en-US" dirty="0" smtClean="0"/>
              <a:t> </a:t>
            </a:r>
            <a:r>
              <a:rPr lang="en-US" dirty="0" err="1" smtClean="0"/>
              <a:t>schwer</a:t>
            </a:r>
            <a:r>
              <a:rPr lang="en-US" dirty="0" smtClean="0"/>
              <a:t> und </a:t>
            </a:r>
            <a:r>
              <a:rPr lang="en-US" dirty="0" err="1" smtClean="0"/>
              <a:t>vermutlich</a:t>
            </a:r>
            <a:r>
              <a:rPr lang="en-US" dirty="0" smtClean="0"/>
              <a:t> 30 </a:t>
            </a:r>
            <a:r>
              <a:rPr lang="en-US" dirty="0" err="1" smtClean="0"/>
              <a:t>bis</a:t>
            </a:r>
            <a:r>
              <a:rPr lang="en-US" dirty="0" smtClean="0"/>
              <a:t> 37 Meter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gewesen</a:t>
            </a:r>
            <a:r>
              <a:rPr lang="en-US" dirty="0" smtClean="0"/>
              <a:t>, </a:t>
            </a:r>
            <a:r>
              <a:rPr lang="en-US" dirty="0" err="1" smtClean="0"/>
              <a:t>berichtet</a:t>
            </a:r>
            <a:r>
              <a:rPr lang="en-US" dirty="0" smtClean="0"/>
              <a:t> das Team um den </a:t>
            </a:r>
            <a:r>
              <a:rPr lang="en-US" dirty="0" err="1" smtClean="0"/>
              <a:t>spanischen</a:t>
            </a:r>
            <a:r>
              <a:rPr lang="en-US" dirty="0" smtClean="0"/>
              <a:t> </a:t>
            </a:r>
            <a:r>
              <a:rPr lang="en-US" dirty="0" err="1" smtClean="0"/>
              <a:t>Paläontologen</a:t>
            </a:r>
            <a:r>
              <a:rPr lang="en-US" dirty="0" smtClean="0"/>
              <a:t> Luis </a:t>
            </a:r>
            <a:r>
              <a:rPr lang="en-US" dirty="0" err="1" smtClean="0"/>
              <a:t>Alcalá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Größtes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Landtier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Europas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Dinosaurier</a:t>
            </a:r>
            <a:r>
              <a:rPr lang="en-US" sz="2800" b="1" dirty="0" smtClean="0"/>
              <a:t> war </a:t>
            </a:r>
            <a:r>
              <a:rPr lang="en-US" sz="2800" b="1" dirty="0" err="1" smtClean="0"/>
              <a:t>länger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als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Basketballfeld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Vorläufig</a:t>
            </a:r>
            <a:r>
              <a:rPr lang="en-US" dirty="0" smtClean="0"/>
              <a:t> </a:t>
            </a:r>
            <a:r>
              <a:rPr lang="en-US" dirty="0" err="1" smtClean="0"/>
              <a:t>beschrieben</a:t>
            </a:r>
            <a:r>
              <a:rPr lang="en-US" dirty="0" smtClean="0"/>
              <a:t> </a:t>
            </a:r>
            <a:r>
              <a:rPr lang="en-US" dirty="0" err="1" smtClean="0"/>
              <a:t>hatten</a:t>
            </a:r>
            <a:r>
              <a:rPr lang="en-US" dirty="0" smtClean="0"/>
              <a:t> die </a:t>
            </a:r>
            <a:r>
              <a:rPr lang="en-US" dirty="0" err="1" smtClean="0"/>
              <a:t>Urzeit-Forscher</a:t>
            </a:r>
            <a:r>
              <a:rPr lang="en-US" dirty="0" smtClean="0"/>
              <a:t> den </a:t>
            </a:r>
            <a:r>
              <a:rPr lang="en-US" dirty="0" err="1" smtClean="0"/>
              <a:t>Giganten</a:t>
            </a:r>
            <a:r>
              <a:rPr lang="en-US" dirty="0" smtClean="0"/>
              <a:t> </a:t>
            </a:r>
            <a:r>
              <a:rPr lang="en-US" dirty="0" err="1" smtClean="0"/>
              <a:t>bereits</a:t>
            </a:r>
            <a:r>
              <a:rPr lang="en-US" dirty="0" smtClean="0"/>
              <a:t> 2004, </a:t>
            </a:r>
            <a:r>
              <a:rPr lang="en-US" dirty="0" err="1" smtClean="0"/>
              <a:t>jetzt</a:t>
            </a:r>
            <a:r>
              <a:rPr lang="en-US" dirty="0" smtClean="0"/>
              <a:t> </a:t>
            </a:r>
            <a:r>
              <a:rPr lang="en-US" dirty="0" err="1" smtClean="0"/>
              <a:t>folgt</a:t>
            </a:r>
            <a:r>
              <a:rPr lang="en-US" dirty="0" smtClean="0"/>
              <a:t> die </a:t>
            </a:r>
            <a:r>
              <a:rPr lang="en-US" dirty="0" err="1" smtClean="0"/>
              <a:t>ausführliche</a:t>
            </a:r>
            <a:r>
              <a:rPr lang="en-US" dirty="0" smtClean="0"/>
              <a:t> </a:t>
            </a:r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Wissenschaftsmagazin</a:t>
            </a:r>
            <a:r>
              <a:rPr lang="en-US" dirty="0" smtClean="0"/>
              <a:t> "Science".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erhaltene</a:t>
            </a:r>
            <a:r>
              <a:rPr lang="en-US" dirty="0" smtClean="0"/>
              <a:t> </a:t>
            </a:r>
            <a:r>
              <a:rPr lang="en-US" dirty="0" err="1" smtClean="0"/>
              <a:t>Oberarmknochen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Vorderlauf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Riesenechse</a:t>
            </a:r>
            <a:r>
              <a:rPr lang="en-US" dirty="0" smtClean="0"/>
              <a:t> </a:t>
            </a:r>
            <a:r>
              <a:rPr lang="en-US" dirty="0" err="1" smtClean="0"/>
              <a:t>maß</a:t>
            </a:r>
            <a:r>
              <a:rPr lang="en-US" dirty="0" smtClean="0"/>
              <a:t> </a:t>
            </a:r>
            <a:r>
              <a:rPr lang="en-US" dirty="0" err="1" smtClean="0"/>
              <a:t>demnach</a:t>
            </a:r>
            <a:r>
              <a:rPr lang="en-US" dirty="0" smtClean="0"/>
              <a:t> 1,79 Meter. Das </a:t>
            </a:r>
            <a:r>
              <a:rPr lang="en-US" dirty="0" err="1" smtClean="0"/>
              <a:t>Vorderbein</a:t>
            </a:r>
            <a:r>
              <a:rPr lang="en-US" dirty="0" smtClean="0"/>
              <a:t> </a:t>
            </a:r>
            <a:r>
              <a:rPr lang="en-US" dirty="0" err="1" smtClean="0"/>
              <a:t>sei</a:t>
            </a:r>
            <a:r>
              <a:rPr lang="en-US" dirty="0" smtClean="0"/>
              <a:t> </a:t>
            </a:r>
            <a:r>
              <a:rPr lang="en-US" dirty="0" err="1" smtClean="0"/>
              <a:t>insgesamt</a:t>
            </a:r>
            <a:r>
              <a:rPr lang="en-US" dirty="0" smtClean="0"/>
              <a:t> 3,50 Meter </a:t>
            </a:r>
            <a:r>
              <a:rPr lang="en-US" dirty="0" err="1" smtClean="0"/>
              <a:t>hoch</a:t>
            </a:r>
            <a:r>
              <a:rPr lang="en-US" dirty="0" smtClean="0"/>
              <a:t>, die </a:t>
            </a:r>
            <a:r>
              <a:rPr lang="en-US" dirty="0" err="1" smtClean="0"/>
              <a:t>größten</a:t>
            </a:r>
            <a:r>
              <a:rPr lang="en-US" dirty="0" smtClean="0"/>
              <a:t> </a:t>
            </a:r>
            <a:r>
              <a:rPr lang="en-US" dirty="0" err="1" smtClean="0"/>
              <a:t>Klauen</a:t>
            </a:r>
            <a:r>
              <a:rPr lang="en-US" dirty="0" smtClean="0"/>
              <a:t> </a:t>
            </a:r>
            <a:r>
              <a:rPr lang="en-US" dirty="0" err="1" smtClean="0"/>
              <a:t>hätten</a:t>
            </a:r>
            <a:r>
              <a:rPr lang="en-US" dirty="0" smtClean="0"/>
              <a:t> die </a:t>
            </a:r>
            <a:r>
              <a:rPr lang="en-US" dirty="0" err="1" smtClean="0"/>
              <a:t>Ausmaße</a:t>
            </a:r>
            <a:r>
              <a:rPr lang="en-US" dirty="0" smtClean="0"/>
              <a:t> </a:t>
            </a:r>
            <a:r>
              <a:rPr lang="en-US" dirty="0" err="1" smtClean="0"/>
              <a:t>eines</a:t>
            </a:r>
            <a:r>
              <a:rPr lang="en-US" dirty="0" smtClean="0"/>
              <a:t> Rugby-Balls.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Rekonstruktion</a:t>
            </a:r>
            <a:r>
              <a:rPr lang="en-US" dirty="0" smtClean="0"/>
              <a:t> von </a:t>
            </a:r>
            <a:r>
              <a:rPr lang="en-US" dirty="0" err="1" smtClean="0"/>
              <a:t>Alcalás</a:t>
            </a:r>
            <a:r>
              <a:rPr lang="en-US" dirty="0" smtClean="0"/>
              <a:t> Team </a:t>
            </a:r>
            <a:r>
              <a:rPr lang="en-US" dirty="0" err="1" smtClean="0"/>
              <a:t>ähnelt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Dino den </a:t>
            </a:r>
            <a:r>
              <a:rPr lang="en-US" dirty="0" err="1" smtClean="0"/>
              <a:t>bekannten</a:t>
            </a:r>
            <a:r>
              <a:rPr lang="en-US" dirty="0" smtClean="0"/>
              <a:t> </a:t>
            </a:r>
            <a:r>
              <a:rPr lang="en-US" dirty="0" err="1" smtClean="0"/>
              <a:t>langhalsigen</a:t>
            </a:r>
            <a:r>
              <a:rPr lang="en-US" dirty="0" smtClean="0"/>
              <a:t> </a:t>
            </a:r>
            <a:r>
              <a:rPr lang="en-US" dirty="0" err="1" smtClean="0"/>
              <a:t>Brontosauriern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versteinerten</a:t>
            </a:r>
            <a:r>
              <a:rPr lang="en-US" dirty="0" smtClean="0"/>
              <a:t> </a:t>
            </a:r>
            <a:r>
              <a:rPr lang="en-US" dirty="0" err="1" smtClean="0"/>
              <a:t>Überreste</a:t>
            </a:r>
            <a:r>
              <a:rPr lang="en-US" dirty="0" smtClean="0"/>
              <a:t> </a:t>
            </a:r>
            <a:r>
              <a:rPr lang="en-US" dirty="0" err="1" smtClean="0"/>
              <a:t>hatten</a:t>
            </a:r>
            <a:r>
              <a:rPr lang="en-US" dirty="0" smtClean="0"/>
              <a:t> </a:t>
            </a:r>
            <a:r>
              <a:rPr lang="en-US" dirty="0" err="1" smtClean="0"/>
              <a:t>Forscher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Paläontologischen</a:t>
            </a:r>
            <a:r>
              <a:rPr lang="en-US" dirty="0" smtClean="0"/>
              <a:t> </a:t>
            </a:r>
            <a:r>
              <a:rPr lang="en-US" dirty="0" err="1" smtClean="0"/>
              <a:t>Stiftung</a:t>
            </a:r>
            <a:r>
              <a:rPr lang="en-US" dirty="0" smtClean="0"/>
              <a:t> </a:t>
            </a:r>
            <a:r>
              <a:rPr lang="en-US" dirty="0" err="1" smtClean="0"/>
              <a:t>Teruel-Dinópolis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Gelände</a:t>
            </a:r>
            <a:r>
              <a:rPr lang="en-US" dirty="0" smtClean="0"/>
              <a:t> von </a:t>
            </a:r>
            <a:r>
              <a:rPr lang="en-US" dirty="0" err="1" smtClean="0"/>
              <a:t>Barrihonda</a:t>
            </a:r>
            <a:r>
              <a:rPr lang="en-US" dirty="0" smtClean="0"/>
              <a:t>-El </a:t>
            </a:r>
            <a:r>
              <a:rPr lang="en-US" dirty="0" err="1" smtClean="0"/>
              <a:t>Humero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ostspanischen</a:t>
            </a:r>
            <a:r>
              <a:rPr lang="en-US" dirty="0" smtClean="0"/>
              <a:t> </a:t>
            </a:r>
            <a:r>
              <a:rPr lang="en-US" dirty="0" err="1" smtClean="0"/>
              <a:t>Provinz</a:t>
            </a:r>
            <a:r>
              <a:rPr lang="en-US" dirty="0" smtClean="0"/>
              <a:t> </a:t>
            </a:r>
            <a:r>
              <a:rPr lang="en-US" dirty="0" err="1" smtClean="0"/>
              <a:t>Teruel</a:t>
            </a:r>
            <a:r>
              <a:rPr lang="en-US" dirty="0" smtClean="0"/>
              <a:t> </a:t>
            </a:r>
            <a:r>
              <a:rPr lang="en-US" dirty="0" err="1" smtClean="0"/>
              <a:t>ausgegraben</a:t>
            </a:r>
            <a:r>
              <a:rPr lang="en-US" dirty="0" smtClean="0"/>
              <a:t>. Das </a:t>
            </a:r>
            <a:r>
              <a:rPr lang="en-US" dirty="0" err="1" smtClean="0"/>
              <a:t>Gebiet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bekannt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seinen</a:t>
            </a:r>
            <a:r>
              <a:rPr lang="en-US" dirty="0" smtClean="0"/>
              <a:t> </a:t>
            </a:r>
            <a:r>
              <a:rPr lang="en-US" dirty="0" err="1" smtClean="0"/>
              <a:t>Reichtum</a:t>
            </a:r>
            <a:r>
              <a:rPr lang="en-US" dirty="0" smtClean="0"/>
              <a:t> an </a:t>
            </a:r>
            <a:r>
              <a:rPr lang="en-US" dirty="0" err="1" smtClean="0"/>
              <a:t>versteinerten</a:t>
            </a:r>
            <a:r>
              <a:rPr lang="en-US" dirty="0" smtClean="0"/>
              <a:t> </a:t>
            </a:r>
            <a:r>
              <a:rPr lang="en-US" dirty="0" err="1" smtClean="0"/>
              <a:t>Überbleibseln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späten</a:t>
            </a:r>
            <a:r>
              <a:rPr lang="en-US" dirty="0" smtClean="0"/>
              <a:t> Jura und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frühen</a:t>
            </a:r>
            <a:r>
              <a:rPr lang="en-US" dirty="0" smtClean="0"/>
              <a:t> </a:t>
            </a:r>
            <a:r>
              <a:rPr lang="en-US" dirty="0" err="1" smtClean="0"/>
              <a:t>Kreidezeit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145 </a:t>
            </a:r>
            <a:r>
              <a:rPr lang="en-US" dirty="0" err="1" smtClean="0"/>
              <a:t>bis</a:t>
            </a:r>
            <a:r>
              <a:rPr lang="en-US" dirty="0" smtClean="0"/>
              <a:t> 150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.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dieser</a:t>
            </a:r>
            <a:r>
              <a:rPr lang="en-US" dirty="0" smtClean="0"/>
              <a:t> </a:t>
            </a:r>
            <a:r>
              <a:rPr lang="en-US" dirty="0" err="1" smtClean="0"/>
              <a:t>Zeit</a:t>
            </a:r>
            <a:r>
              <a:rPr lang="en-US" dirty="0" smtClean="0"/>
              <a:t> </a:t>
            </a:r>
            <a:r>
              <a:rPr lang="en-US" dirty="0" err="1" smtClean="0"/>
              <a:t>soll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Riesen</a:t>
            </a:r>
            <a:r>
              <a:rPr lang="en-US" dirty="0" smtClean="0"/>
              <a:t>-Dino </a:t>
            </a:r>
            <a:r>
              <a:rPr lang="en-US" dirty="0" err="1" smtClean="0"/>
              <a:t>gelebt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err="1" smtClean="0"/>
              <a:t>Turiasaurus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riodevensis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kommt</a:t>
            </a:r>
            <a:r>
              <a:rPr lang="en-US" sz="3600" b="1" dirty="0" smtClean="0"/>
              <a:t> in die </a:t>
            </a:r>
            <a:r>
              <a:rPr lang="en-US" sz="3600" b="1" dirty="0" err="1" smtClean="0"/>
              <a:t>Liste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der</a:t>
            </a:r>
            <a:r>
              <a:rPr lang="en-US" sz="3600" b="1" dirty="0" smtClean="0"/>
              <a:t> Giga-</a:t>
            </a:r>
            <a:r>
              <a:rPr lang="en-US" sz="3600" b="1" dirty="0" err="1" smtClean="0"/>
              <a:t>Dinos</a:t>
            </a:r>
            <a:r>
              <a:rPr lang="en-US" sz="3600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Mehrere</a:t>
            </a:r>
            <a:r>
              <a:rPr lang="en-US" dirty="0" smtClean="0"/>
              <a:t> </a:t>
            </a:r>
            <a:r>
              <a:rPr lang="en-US" dirty="0" err="1" smtClean="0"/>
              <a:t>Zähne</a:t>
            </a:r>
            <a:r>
              <a:rPr lang="en-US" dirty="0" smtClean="0"/>
              <a:t> und die </a:t>
            </a:r>
            <a:r>
              <a:rPr lang="en-US" dirty="0" err="1" smtClean="0"/>
              <a:t>zahlreichen</a:t>
            </a:r>
            <a:r>
              <a:rPr lang="en-US" dirty="0" smtClean="0"/>
              <a:t> </a:t>
            </a:r>
            <a:r>
              <a:rPr lang="en-US" dirty="0" err="1" smtClean="0"/>
              <a:t>fossilen</a:t>
            </a:r>
            <a:r>
              <a:rPr lang="en-US" dirty="0" smtClean="0"/>
              <a:t> </a:t>
            </a:r>
            <a:r>
              <a:rPr lang="en-US" dirty="0" err="1" smtClean="0"/>
              <a:t>Knochen</a:t>
            </a:r>
            <a:r>
              <a:rPr lang="en-US" dirty="0" smtClean="0"/>
              <a:t> - </a:t>
            </a:r>
            <a:r>
              <a:rPr lang="en-US" dirty="0" err="1" smtClean="0"/>
              <a:t>darunter</a:t>
            </a:r>
            <a:r>
              <a:rPr lang="en-US" dirty="0" smtClean="0"/>
              <a:t> </a:t>
            </a:r>
            <a:r>
              <a:rPr lang="en-US" dirty="0" err="1" smtClean="0"/>
              <a:t>Teile</a:t>
            </a:r>
            <a:r>
              <a:rPr lang="en-US" dirty="0" smtClean="0"/>
              <a:t>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Schulterblatts</a:t>
            </a:r>
            <a:r>
              <a:rPr lang="en-US" dirty="0" smtClean="0"/>
              <a:t>, </a:t>
            </a:r>
            <a:r>
              <a:rPr lang="en-US" dirty="0" err="1" smtClean="0"/>
              <a:t>Schienbein</a:t>
            </a:r>
            <a:r>
              <a:rPr lang="en-US" dirty="0" smtClean="0"/>
              <a:t>, </a:t>
            </a:r>
            <a:r>
              <a:rPr lang="en-US" dirty="0" err="1" smtClean="0"/>
              <a:t>Wadenbein</a:t>
            </a:r>
            <a:r>
              <a:rPr lang="en-US" dirty="0" smtClean="0"/>
              <a:t>, </a:t>
            </a:r>
            <a:r>
              <a:rPr lang="en-US" dirty="0" err="1" smtClean="0"/>
              <a:t>Oberarmknochen</a:t>
            </a:r>
            <a:r>
              <a:rPr lang="en-US" dirty="0" smtClean="0"/>
              <a:t>, </a:t>
            </a:r>
            <a:r>
              <a:rPr lang="en-US" dirty="0" err="1" smtClean="0"/>
              <a:t>Wirbel</a:t>
            </a:r>
            <a:r>
              <a:rPr lang="en-US" dirty="0" smtClean="0"/>
              <a:t> und </a:t>
            </a:r>
            <a:r>
              <a:rPr lang="en-US" dirty="0" err="1" smtClean="0"/>
              <a:t>Fingerknochen</a:t>
            </a:r>
            <a:r>
              <a:rPr lang="en-US" dirty="0" smtClean="0"/>
              <a:t> - </a:t>
            </a:r>
            <a:r>
              <a:rPr lang="en-US" dirty="0" err="1" smtClean="0"/>
              <a:t>gehörten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bis</a:t>
            </a:r>
            <a:r>
              <a:rPr lang="en-US" dirty="0" smtClean="0"/>
              <a:t> </a:t>
            </a:r>
            <a:r>
              <a:rPr lang="en-US" dirty="0" err="1" smtClean="0"/>
              <a:t>dato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unbekannten</a:t>
            </a:r>
            <a:r>
              <a:rPr lang="en-US" dirty="0" smtClean="0"/>
              <a:t> </a:t>
            </a:r>
            <a:r>
              <a:rPr lang="en-US" dirty="0" err="1" smtClean="0"/>
              <a:t>Dinosaurierart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wurde</a:t>
            </a:r>
            <a:r>
              <a:rPr lang="en-US" dirty="0" smtClean="0"/>
              <a:t> auf den </a:t>
            </a:r>
            <a:r>
              <a:rPr lang="en-US" dirty="0" err="1" smtClean="0"/>
              <a:t>wissenschaftlichen</a:t>
            </a:r>
            <a:r>
              <a:rPr lang="en-US" dirty="0" smtClean="0"/>
              <a:t> </a:t>
            </a:r>
            <a:r>
              <a:rPr lang="en-US" dirty="0" err="1" smtClean="0"/>
              <a:t>Namen</a:t>
            </a:r>
            <a:r>
              <a:rPr lang="en-US" dirty="0" smtClean="0"/>
              <a:t> </a:t>
            </a:r>
            <a:r>
              <a:rPr lang="en-US" dirty="0" err="1" smtClean="0"/>
              <a:t>Turiasaurus</a:t>
            </a:r>
            <a:r>
              <a:rPr lang="en-US" dirty="0" smtClean="0"/>
              <a:t> </a:t>
            </a:r>
            <a:r>
              <a:rPr lang="en-US" dirty="0" err="1" smtClean="0"/>
              <a:t>riodevensis</a:t>
            </a:r>
            <a:r>
              <a:rPr lang="en-US" dirty="0" smtClean="0"/>
              <a:t> </a:t>
            </a:r>
            <a:r>
              <a:rPr lang="en-US" dirty="0" err="1" smtClean="0"/>
              <a:t>getauft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die </a:t>
            </a:r>
            <a:r>
              <a:rPr lang="en-US" dirty="0" err="1" smtClean="0"/>
              <a:t>Begriffe</a:t>
            </a:r>
            <a:r>
              <a:rPr lang="en-US" dirty="0" smtClean="0"/>
              <a:t> "</a:t>
            </a:r>
            <a:r>
              <a:rPr lang="en-US" dirty="0" err="1" smtClean="0"/>
              <a:t>Turia</a:t>
            </a:r>
            <a:r>
              <a:rPr lang="en-US" dirty="0" smtClean="0"/>
              <a:t>" - den </a:t>
            </a:r>
            <a:r>
              <a:rPr lang="en-US" dirty="0" err="1" smtClean="0"/>
              <a:t>Ursprung</a:t>
            </a:r>
            <a:r>
              <a:rPr lang="en-US" dirty="0" smtClean="0"/>
              <a:t> des </a:t>
            </a:r>
            <a:r>
              <a:rPr lang="en-US" dirty="0" err="1" smtClean="0"/>
              <a:t>Stadtnames</a:t>
            </a:r>
            <a:r>
              <a:rPr lang="en-US" dirty="0" smtClean="0"/>
              <a:t> </a:t>
            </a:r>
            <a:r>
              <a:rPr lang="en-US" dirty="0" err="1" smtClean="0"/>
              <a:t>Teruel</a:t>
            </a:r>
            <a:r>
              <a:rPr lang="en-US" dirty="0" smtClean="0"/>
              <a:t> - </a:t>
            </a:r>
            <a:r>
              <a:rPr lang="en-US" dirty="0" err="1" smtClean="0"/>
              <a:t>sowie</a:t>
            </a:r>
            <a:r>
              <a:rPr lang="en-US" dirty="0" smtClean="0"/>
              <a:t> den </a:t>
            </a:r>
            <a:r>
              <a:rPr lang="en-US" dirty="0" err="1" smtClean="0"/>
              <a:t>Fundort</a:t>
            </a:r>
            <a:r>
              <a:rPr lang="en-US" dirty="0" smtClean="0"/>
              <a:t> </a:t>
            </a:r>
            <a:r>
              <a:rPr lang="en-US" dirty="0" err="1" smtClean="0"/>
              <a:t>Riodeva</a:t>
            </a:r>
            <a:r>
              <a:rPr lang="en-US" dirty="0" smtClean="0"/>
              <a:t> </a:t>
            </a:r>
            <a:r>
              <a:rPr lang="en-US" dirty="0" err="1" smtClean="0"/>
              <a:t>enthält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riesengroße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</a:t>
            </a:r>
            <a:r>
              <a:rPr lang="en-US" dirty="0" err="1" smtClean="0"/>
              <a:t>europäischen</a:t>
            </a:r>
            <a:r>
              <a:rPr lang="en-US" dirty="0" smtClean="0"/>
              <a:t> </a:t>
            </a:r>
            <a:r>
              <a:rPr lang="en-US" dirty="0" err="1" smtClean="0"/>
              <a:t>Boden</a:t>
            </a:r>
            <a:r>
              <a:rPr lang="en-US" dirty="0" smtClean="0"/>
              <a:t> </a:t>
            </a:r>
            <a:r>
              <a:rPr lang="en-US" dirty="0" err="1" smtClean="0"/>
              <a:t>getrampelt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, </a:t>
            </a:r>
            <a:r>
              <a:rPr lang="en-US" dirty="0" err="1" smtClean="0"/>
              <a:t>hatte</a:t>
            </a:r>
            <a:r>
              <a:rPr lang="en-US" dirty="0" smtClean="0"/>
              <a:t> </a:t>
            </a:r>
            <a:r>
              <a:rPr lang="en-US" dirty="0" err="1" smtClean="0"/>
              <a:t>Forscher</a:t>
            </a:r>
            <a:r>
              <a:rPr lang="en-US" dirty="0" smtClean="0"/>
              <a:t> </a:t>
            </a:r>
            <a:r>
              <a:rPr lang="en-US" dirty="0" err="1" smtClean="0"/>
              <a:t>zunächst</a:t>
            </a:r>
            <a:r>
              <a:rPr lang="en-US" dirty="0" smtClean="0"/>
              <a:t> </a:t>
            </a:r>
            <a:r>
              <a:rPr lang="en-US" dirty="0" err="1" smtClean="0"/>
              <a:t>verwundert</a:t>
            </a:r>
            <a:r>
              <a:rPr lang="en-US" dirty="0" smtClean="0"/>
              <a:t>, </a:t>
            </a:r>
            <a:r>
              <a:rPr lang="en-US" dirty="0" err="1" smtClean="0"/>
              <a:t>denn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waren</a:t>
            </a:r>
            <a:r>
              <a:rPr lang="en-US" dirty="0" smtClean="0"/>
              <a:t> </a:t>
            </a:r>
            <a:r>
              <a:rPr lang="en-US" dirty="0" err="1" smtClean="0"/>
              <a:t>solche</a:t>
            </a:r>
            <a:r>
              <a:rPr lang="en-US" dirty="0" smtClean="0"/>
              <a:t> </a:t>
            </a:r>
            <a:r>
              <a:rPr lang="en-US" dirty="0" err="1" smtClean="0"/>
              <a:t>Schwergewichte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und </a:t>
            </a:r>
            <a:r>
              <a:rPr lang="en-US" dirty="0" err="1" smtClean="0"/>
              <a:t>Afrika</a:t>
            </a:r>
            <a:r>
              <a:rPr lang="en-US" dirty="0" smtClean="0"/>
              <a:t> </a:t>
            </a:r>
            <a:r>
              <a:rPr lang="en-US" dirty="0" err="1" smtClean="0"/>
              <a:t>bekannt</a:t>
            </a:r>
            <a:r>
              <a:rPr lang="en-US" dirty="0" smtClean="0"/>
              <a:t>. "Das </a:t>
            </a:r>
            <a:r>
              <a:rPr lang="en-US" dirty="0" err="1" smtClean="0"/>
              <a:t>zeigt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selbst</a:t>
            </a:r>
            <a:r>
              <a:rPr lang="en-US" dirty="0" smtClean="0"/>
              <a:t> in </a:t>
            </a:r>
            <a:r>
              <a:rPr lang="en-US" dirty="0" err="1" smtClean="0"/>
              <a:t>Europa</a:t>
            </a:r>
            <a:r>
              <a:rPr lang="en-US" dirty="0" smtClean="0"/>
              <a:t>, </a:t>
            </a:r>
            <a:r>
              <a:rPr lang="en-US" dirty="0" err="1" smtClean="0"/>
              <a:t>wo</a:t>
            </a:r>
            <a:r>
              <a:rPr lang="en-US" dirty="0" smtClean="0"/>
              <a:t> man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seit</a:t>
            </a:r>
            <a:r>
              <a:rPr lang="en-US" dirty="0" smtClean="0"/>
              <a:t> bald 200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beschreibt</a:t>
            </a:r>
            <a:r>
              <a:rPr lang="en-US" dirty="0" smtClean="0"/>
              <a:t>,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beträchtliche</a:t>
            </a:r>
            <a:r>
              <a:rPr lang="en-US" dirty="0" smtClean="0"/>
              <a:t> </a:t>
            </a:r>
            <a:r>
              <a:rPr lang="en-US" dirty="0" err="1" smtClean="0"/>
              <a:t>Entdeckungen</a:t>
            </a:r>
            <a:r>
              <a:rPr lang="en-US" dirty="0" smtClean="0"/>
              <a:t> </a:t>
            </a:r>
            <a:r>
              <a:rPr lang="en-US" dirty="0" err="1" smtClean="0"/>
              <a:t>möglich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", </a:t>
            </a:r>
            <a:r>
              <a:rPr lang="en-US" dirty="0" err="1" smtClean="0"/>
              <a:t>sagte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französische</a:t>
            </a:r>
            <a:r>
              <a:rPr lang="en-US" dirty="0" smtClean="0"/>
              <a:t> </a:t>
            </a:r>
            <a:r>
              <a:rPr lang="en-US" dirty="0" err="1" smtClean="0"/>
              <a:t>Saurier-Experte</a:t>
            </a:r>
            <a:r>
              <a:rPr lang="en-US" dirty="0" smtClean="0"/>
              <a:t> Eric </a:t>
            </a:r>
            <a:r>
              <a:rPr lang="en-US" dirty="0" err="1" smtClean="0"/>
              <a:t>Buffetaut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Nachrichtenagentur</a:t>
            </a:r>
            <a:r>
              <a:rPr lang="en-US" dirty="0" smtClean="0"/>
              <a:t> AFP.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i="1" dirty="0" err="1" smtClean="0"/>
              <a:t>Turiasaurus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riodevensis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kommt</a:t>
            </a:r>
            <a:r>
              <a:rPr lang="en-US" sz="2400" b="1" i="1" dirty="0" smtClean="0"/>
              <a:t> in die </a:t>
            </a:r>
            <a:r>
              <a:rPr lang="en-US" sz="2400" b="1" i="1" dirty="0" err="1" smtClean="0"/>
              <a:t>Liste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der</a:t>
            </a:r>
            <a:r>
              <a:rPr lang="en-US" sz="2400" b="1" i="1" dirty="0" smtClean="0"/>
              <a:t> </a:t>
            </a:r>
            <a:r>
              <a:rPr lang="en-US" sz="2400" b="1" i="1" dirty="0" smtClean="0"/>
              <a:t>Giga-</a:t>
            </a:r>
            <a:r>
              <a:rPr lang="en-US" sz="2400" b="1" i="1" dirty="0" err="1" smtClean="0"/>
              <a:t>Dinos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Die </a:t>
            </a:r>
            <a:r>
              <a:rPr lang="en-US" dirty="0" err="1" smtClean="0"/>
              <a:t>größten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entdeckten</a:t>
            </a:r>
            <a:r>
              <a:rPr lang="en-US" dirty="0" smtClean="0"/>
              <a:t> </a:t>
            </a:r>
            <a:r>
              <a:rPr lang="en-US" dirty="0" err="1" smtClean="0"/>
              <a:t>Sauropoden</a:t>
            </a:r>
            <a:r>
              <a:rPr lang="en-US" dirty="0" smtClean="0"/>
              <a:t> gab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einst</a:t>
            </a:r>
            <a:r>
              <a:rPr lang="en-US" dirty="0" smtClean="0"/>
              <a:t> auf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amerikanischen</a:t>
            </a:r>
            <a:r>
              <a:rPr lang="en-US" dirty="0" smtClean="0"/>
              <a:t> </a:t>
            </a:r>
            <a:r>
              <a:rPr lang="en-US" dirty="0" err="1" smtClean="0"/>
              <a:t>Kontinent</a:t>
            </a:r>
            <a:r>
              <a:rPr lang="en-US" dirty="0" smtClean="0"/>
              <a:t>.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Schwerstgewicht</a:t>
            </a:r>
            <a:r>
              <a:rPr lang="en-US" dirty="0" smtClean="0"/>
              <a:t> gilt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Argentinosaurus</a:t>
            </a:r>
            <a:r>
              <a:rPr lang="en-US" dirty="0" smtClean="0"/>
              <a:t>,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etwa</a:t>
            </a:r>
            <a:r>
              <a:rPr lang="en-US" dirty="0" smtClean="0"/>
              <a:t> 100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heutigen</a:t>
            </a:r>
            <a:r>
              <a:rPr lang="en-US" dirty="0" smtClean="0"/>
              <a:t> </a:t>
            </a:r>
            <a:r>
              <a:rPr lang="en-US" dirty="0" err="1" smtClean="0"/>
              <a:t>Argentinien</a:t>
            </a:r>
            <a:r>
              <a:rPr lang="en-US" dirty="0" smtClean="0"/>
              <a:t> </a:t>
            </a:r>
            <a:r>
              <a:rPr lang="en-US" dirty="0" err="1" smtClean="0"/>
              <a:t>lebte</a:t>
            </a:r>
            <a:r>
              <a:rPr lang="en-US" dirty="0" smtClean="0"/>
              <a:t> und </a:t>
            </a:r>
            <a:r>
              <a:rPr lang="en-US" dirty="0" err="1" smtClean="0"/>
              <a:t>bei</a:t>
            </a:r>
            <a:r>
              <a:rPr lang="en-US" dirty="0" smtClean="0"/>
              <a:t> 35 </a:t>
            </a:r>
            <a:r>
              <a:rPr lang="en-US" dirty="0" err="1" smtClean="0"/>
              <a:t>bis</a:t>
            </a:r>
            <a:r>
              <a:rPr lang="en-US" dirty="0" smtClean="0"/>
              <a:t> 40 Meter </a:t>
            </a:r>
            <a:r>
              <a:rPr lang="en-US" dirty="0" err="1" smtClean="0"/>
              <a:t>Länge</a:t>
            </a:r>
            <a:r>
              <a:rPr lang="en-US" dirty="0" smtClean="0"/>
              <a:t> </a:t>
            </a:r>
            <a:r>
              <a:rPr lang="en-US" dirty="0" err="1" smtClean="0"/>
              <a:t>geschätzte</a:t>
            </a:r>
            <a:r>
              <a:rPr lang="en-US" dirty="0" smtClean="0"/>
              <a:t> 80 </a:t>
            </a:r>
            <a:r>
              <a:rPr lang="en-US" dirty="0" err="1" smtClean="0"/>
              <a:t>bis</a:t>
            </a:r>
            <a:r>
              <a:rPr lang="en-US" dirty="0" smtClean="0"/>
              <a:t> 100 </a:t>
            </a:r>
            <a:r>
              <a:rPr lang="en-US" dirty="0" err="1" smtClean="0"/>
              <a:t>Tonnen</a:t>
            </a:r>
            <a:r>
              <a:rPr lang="en-US" dirty="0" smtClean="0"/>
              <a:t> auf die </a:t>
            </a:r>
            <a:r>
              <a:rPr lang="en-US" dirty="0" err="1" smtClean="0"/>
              <a:t>Waage</a:t>
            </a:r>
            <a:r>
              <a:rPr lang="en-US" dirty="0" smtClean="0"/>
              <a:t> </a:t>
            </a:r>
            <a:r>
              <a:rPr lang="en-US" dirty="0" err="1" smtClean="0"/>
              <a:t>brachte</a:t>
            </a:r>
            <a:r>
              <a:rPr lang="en-US" dirty="0" smtClean="0"/>
              <a:t>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Seismosaurus</a:t>
            </a:r>
            <a:r>
              <a:rPr lang="en-US" dirty="0" smtClean="0"/>
              <a:t> </a:t>
            </a:r>
            <a:r>
              <a:rPr lang="en-US" dirty="0" err="1" smtClean="0"/>
              <a:t>wiederum</a:t>
            </a:r>
            <a:r>
              <a:rPr lang="en-US" dirty="0" smtClean="0"/>
              <a:t> </a:t>
            </a:r>
            <a:r>
              <a:rPr lang="en-US" dirty="0" err="1" smtClean="0"/>
              <a:t>trottete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155 </a:t>
            </a:r>
            <a:r>
              <a:rPr lang="en-US" dirty="0" err="1" smtClean="0"/>
              <a:t>bis</a:t>
            </a:r>
            <a:r>
              <a:rPr lang="en-US" dirty="0" smtClean="0"/>
              <a:t> 145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Mexiko</a:t>
            </a:r>
            <a:r>
              <a:rPr lang="en-US" dirty="0" smtClean="0"/>
              <a:t> und war </a:t>
            </a:r>
            <a:r>
              <a:rPr lang="en-US" dirty="0" err="1" smtClean="0"/>
              <a:t>mit</a:t>
            </a:r>
            <a:r>
              <a:rPr lang="en-US" dirty="0" smtClean="0"/>
              <a:t> 37 </a:t>
            </a:r>
            <a:r>
              <a:rPr lang="en-US" dirty="0" err="1" smtClean="0"/>
              <a:t>Metern</a:t>
            </a:r>
            <a:r>
              <a:rPr lang="en-US" dirty="0" smtClean="0"/>
              <a:t> </a:t>
            </a:r>
            <a:r>
              <a:rPr lang="en-US" dirty="0" err="1" smtClean="0"/>
              <a:t>Länge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70 </a:t>
            </a:r>
            <a:r>
              <a:rPr lang="en-US" dirty="0" err="1" smtClean="0"/>
              <a:t>Tonnen</a:t>
            </a:r>
            <a:r>
              <a:rPr lang="en-US" dirty="0" smtClean="0"/>
              <a:t> </a:t>
            </a:r>
            <a:r>
              <a:rPr lang="en-US" dirty="0" err="1" smtClean="0"/>
              <a:t>Lebendgewicht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längste</a:t>
            </a:r>
            <a:r>
              <a:rPr lang="en-US" dirty="0" smtClean="0"/>
              <a:t> </a:t>
            </a:r>
            <a:r>
              <a:rPr lang="en-US" dirty="0" err="1" smtClean="0"/>
              <a:t>bekannte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höchste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Sauroposeidon</a:t>
            </a:r>
            <a:r>
              <a:rPr lang="en-US" dirty="0" smtClean="0"/>
              <a:t>, von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Überreste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US-</a:t>
            </a:r>
            <a:r>
              <a:rPr lang="en-US" dirty="0" err="1" smtClean="0"/>
              <a:t>Bundesstaat</a:t>
            </a:r>
            <a:r>
              <a:rPr lang="en-US" dirty="0" smtClean="0"/>
              <a:t> Oklahoma </a:t>
            </a:r>
            <a:r>
              <a:rPr lang="en-US" dirty="0" err="1" smtClean="0"/>
              <a:t>geborgen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: Das Tier </a:t>
            </a:r>
            <a:r>
              <a:rPr lang="en-US" dirty="0" err="1" smtClean="0"/>
              <a:t>erreichte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etwa</a:t>
            </a:r>
            <a:r>
              <a:rPr lang="en-US" dirty="0" smtClean="0"/>
              <a:t> 110 </a:t>
            </a:r>
            <a:r>
              <a:rPr lang="en-US" dirty="0" err="1" smtClean="0"/>
              <a:t>Millionen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Körperhöhe</a:t>
            </a:r>
            <a:r>
              <a:rPr lang="en-US" dirty="0" smtClean="0"/>
              <a:t> von 18 </a:t>
            </a:r>
            <a:r>
              <a:rPr lang="en-US" dirty="0" err="1" smtClean="0"/>
              <a:t>Metern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100" b="1" dirty="0" err="1" smtClean="0"/>
              <a:t>Weitere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pflanzenfressende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Sauriergattung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entdeckt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waren</a:t>
            </a:r>
            <a:r>
              <a:rPr lang="en-US" dirty="0" smtClean="0"/>
              <a:t> </a:t>
            </a:r>
            <a:r>
              <a:rPr lang="en-US" dirty="0" err="1" smtClean="0"/>
              <a:t>behäbige</a:t>
            </a:r>
            <a:r>
              <a:rPr lang="en-US" dirty="0" smtClean="0"/>
              <a:t> </a:t>
            </a:r>
            <a:r>
              <a:rPr lang="en-US" dirty="0" err="1" smtClean="0"/>
              <a:t>Pflanzenfresser</a:t>
            </a:r>
            <a:r>
              <a:rPr lang="en-US" dirty="0" smtClean="0"/>
              <a:t>.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Turiasaurus</a:t>
            </a:r>
            <a:r>
              <a:rPr lang="en-US" dirty="0" smtClean="0"/>
              <a:t> </a:t>
            </a:r>
            <a:r>
              <a:rPr lang="en-US" dirty="0" err="1" smtClean="0"/>
              <a:t>riodevensis</a:t>
            </a:r>
            <a:r>
              <a:rPr lang="en-US" dirty="0" smtClean="0"/>
              <a:t> </a:t>
            </a:r>
            <a:r>
              <a:rPr lang="en-US" dirty="0" err="1" smtClean="0"/>
              <a:t>verzehrte</a:t>
            </a:r>
            <a:r>
              <a:rPr lang="en-US" dirty="0" smtClean="0"/>
              <a:t> </a:t>
            </a:r>
            <a:r>
              <a:rPr lang="en-US" dirty="0" err="1" smtClean="0"/>
              <a:t>Grünzeug</a:t>
            </a:r>
            <a:r>
              <a:rPr lang="en-US" dirty="0" smtClean="0"/>
              <a:t> in </a:t>
            </a:r>
            <a:r>
              <a:rPr lang="en-US" dirty="0" err="1" smtClean="0"/>
              <a:t>Massen</a:t>
            </a:r>
            <a:r>
              <a:rPr lang="en-US" dirty="0" smtClean="0"/>
              <a:t>, um </a:t>
            </a:r>
            <a:r>
              <a:rPr lang="en-US" dirty="0" err="1" smtClean="0"/>
              <a:t>seinen</a:t>
            </a:r>
            <a:r>
              <a:rPr lang="en-US" dirty="0" smtClean="0"/>
              <a:t> </a:t>
            </a:r>
            <a:r>
              <a:rPr lang="en-US" dirty="0" err="1" smtClean="0"/>
              <a:t>wuchtigen</a:t>
            </a:r>
            <a:r>
              <a:rPr lang="en-US" dirty="0" smtClean="0"/>
              <a:t> </a:t>
            </a:r>
            <a:r>
              <a:rPr lang="en-US" dirty="0" err="1" smtClean="0"/>
              <a:t>Körper</a:t>
            </a:r>
            <a:r>
              <a:rPr lang="en-US" dirty="0" smtClean="0"/>
              <a:t> in </a:t>
            </a:r>
            <a:r>
              <a:rPr lang="en-US" dirty="0" err="1" smtClean="0"/>
              <a:t>Bewegung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halten</a:t>
            </a:r>
            <a:r>
              <a:rPr lang="en-US" dirty="0" smtClean="0"/>
              <a:t>. </a:t>
            </a:r>
            <a:r>
              <a:rPr lang="en-US" dirty="0" err="1" smtClean="0"/>
              <a:t>Zweibeinige</a:t>
            </a:r>
            <a:r>
              <a:rPr lang="en-US" dirty="0" smtClean="0"/>
              <a:t> </a:t>
            </a:r>
            <a:r>
              <a:rPr lang="en-US" dirty="0" err="1" smtClean="0"/>
              <a:t>Fleischfresser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Tyrannosaurus </a:t>
            </a:r>
            <a:r>
              <a:rPr lang="en-US" dirty="0" err="1" smtClean="0"/>
              <a:t>rex</a:t>
            </a:r>
            <a:r>
              <a:rPr lang="en-US" dirty="0" smtClean="0"/>
              <a:t> </a:t>
            </a:r>
            <a:r>
              <a:rPr lang="en-US" dirty="0" err="1" smtClean="0"/>
              <a:t>kamen</a:t>
            </a:r>
            <a:r>
              <a:rPr lang="en-US" dirty="0" smtClean="0"/>
              <a:t> </a:t>
            </a:r>
            <a:r>
              <a:rPr lang="en-US" dirty="0" err="1" smtClean="0"/>
              <a:t>höchstens</a:t>
            </a:r>
            <a:r>
              <a:rPr lang="en-US" dirty="0" smtClean="0"/>
              <a:t> auf </a:t>
            </a:r>
            <a:r>
              <a:rPr lang="en-US" dirty="0" err="1" smtClean="0"/>
              <a:t>acht</a:t>
            </a:r>
            <a:r>
              <a:rPr lang="en-US" dirty="0" smtClean="0"/>
              <a:t> </a:t>
            </a:r>
            <a:r>
              <a:rPr lang="en-US" dirty="0" err="1" smtClean="0"/>
              <a:t>Tonnen</a:t>
            </a:r>
            <a:r>
              <a:rPr lang="en-US" dirty="0" smtClean="0"/>
              <a:t> </a:t>
            </a:r>
            <a:r>
              <a:rPr lang="en-US" dirty="0" err="1" smtClean="0"/>
              <a:t>Gewicht</a:t>
            </a:r>
            <a:r>
              <a:rPr lang="en-US" dirty="0" smtClean="0"/>
              <a:t> und 13 Meter </a:t>
            </a:r>
            <a:r>
              <a:rPr lang="en-US" dirty="0" err="1" smtClean="0"/>
              <a:t>Länge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spanischen</a:t>
            </a:r>
            <a:r>
              <a:rPr lang="en-US" dirty="0" smtClean="0"/>
              <a:t> </a:t>
            </a:r>
            <a:r>
              <a:rPr lang="en-US" dirty="0" err="1" smtClean="0"/>
              <a:t>Wissenschaftler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überzeugt</a:t>
            </a:r>
            <a:r>
              <a:rPr lang="en-US" dirty="0" smtClean="0"/>
              <a:t>,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in </a:t>
            </a:r>
            <a:r>
              <a:rPr lang="en-US" dirty="0" err="1" smtClean="0"/>
              <a:t>Teruel</a:t>
            </a:r>
            <a:r>
              <a:rPr lang="en-US" dirty="0" smtClean="0"/>
              <a:t> </a:t>
            </a:r>
            <a:r>
              <a:rPr lang="en-US" dirty="0" err="1" smtClean="0"/>
              <a:t>gefundenen</a:t>
            </a:r>
            <a:r>
              <a:rPr lang="en-US" dirty="0" smtClean="0"/>
              <a:t> </a:t>
            </a:r>
            <a:r>
              <a:rPr lang="en-US" dirty="0" err="1" smtClean="0"/>
              <a:t>Riesendinosaurier</a:t>
            </a:r>
            <a:r>
              <a:rPr lang="en-US" dirty="0" smtClean="0"/>
              <a:t> auf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bislang</a:t>
            </a:r>
            <a:r>
              <a:rPr lang="en-US" dirty="0" smtClean="0"/>
              <a:t> </a:t>
            </a:r>
            <a:r>
              <a:rPr lang="en-US" dirty="0" err="1" smtClean="0"/>
              <a:t>unbekannte</a:t>
            </a:r>
            <a:r>
              <a:rPr lang="en-US" dirty="0" smtClean="0"/>
              <a:t> </a:t>
            </a:r>
            <a:r>
              <a:rPr lang="en-US" dirty="0" err="1" smtClean="0"/>
              <a:t>Gattung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Sauropoden</a:t>
            </a:r>
            <a:r>
              <a:rPr lang="en-US" dirty="0" smtClean="0"/>
              <a:t> </a:t>
            </a:r>
            <a:r>
              <a:rPr lang="en-US" dirty="0" err="1" smtClean="0"/>
              <a:t>gestoßen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sein</a:t>
            </a:r>
            <a:r>
              <a:rPr lang="en-US" dirty="0" smtClean="0"/>
              <a:t>. Die </a:t>
            </a:r>
            <a:r>
              <a:rPr lang="en-US" dirty="0" err="1" smtClean="0"/>
              <a:t>neu</a:t>
            </a:r>
            <a:r>
              <a:rPr lang="en-US" dirty="0" smtClean="0"/>
              <a:t> </a:t>
            </a:r>
            <a:r>
              <a:rPr lang="en-US" dirty="0" err="1" smtClean="0"/>
              <a:t>entdeckte</a:t>
            </a:r>
            <a:r>
              <a:rPr lang="en-US" dirty="0" smtClean="0"/>
              <a:t> </a:t>
            </a:r>
            <a:r>
              <a:rPr lang="en-US" dirty="0" err="1" smtClean="0"/>
              <a:t>Gattung</a:t>
            </a:r>
            <a:r>
              <a:rPr lang="en-US" dirty="0" smtClean="0"/>
              <a:t> hat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Alcalás</a:t>
            </a:r>
            <a:r>
              <a:rPr lang="en-US" dirty="0" smtClean="0"/>
              <a:t> Team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Vergleich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Sauriern</a:t>
            </a:r>
            <a:r>
              <a:rPr lang="en-US" dirty="0" smtClean="0"/>
              <a:t> auf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Kontinenten</a:t>
            </a:r>
            <a:r>
              <a:rPr lang="en-US" dirty="0" smtClean="0"/>
              <a:t> </a:t>
            </a:r>
            <a:r>
              <a:rPr lang="en-US" dirty="0" err="1" smtClean="0"/>
              <a:t>deutlich</a:t>
            </a:r>
            <a:r>
              <a:rPr lang="en-US" dirty="0" smtClean="0"/>
              <a:t> </a:t>
            </a:r>
            <a:r>
              <a:rPr lang="en-US" dirty="0" err="1" smtClean="0"/>
              <a:t>weniger</a:t>
            </a:r>
            <a:r>
              <a:rPr lang="en-US" dirty="0" smtClean="0"/>
              <a:t> </a:t>
            </a:r>
            <a:r>
              <a:rPr lang="en-US" dirty="0" err="1" smtClean="0"/>
              <a:t>entwickelte</a:t>
            </a:r>
            <a:r>
              <a:rPr lang="en-US" dirty="0" smtClean="0"/>
              <a:t> </a:t>
            </a:r>
            <a:r>
              <a:rPr lang="en-US" dirty="0" err="1" smtClean="0"/>
              <a:t>Gliedmaßen</a:t>
            </a:r>
            <a:r>
              <a:rPr lang="en-US" dirty="0" smtClean="0"/>
              <a:t> und </a:t>
            </a:r>
            <a:r>
              <a:rPr lang="en-US" dirty="0" err="1" smtClean="0"/>
              <a:t>Knochen</a:t>
            </a:r>
            <a:r>
              <a:rPr lang="en-US" dirty="0" smtClean="0"/>
              <a:t>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Bauplan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riesigen</a:t>
            </a:r>
            <a:r>
              <a:rPr lang="en-US" dirty="0" smtClean="0"/>
              <a:t> </a:t>
            </a:r>
            <a:r>
              <a:rPr lang="en-US" dirty="0" err="1" smtClean="0"/>
              <a:t>Sauropoden</a:t>
            </a:r>
            <a:r>
              <a:rPr lang="en-US" dirty="0" smtClean="0"/>
              <a:t> </a:t>
            </a:r>
            <a:r>
              <a:rPr lang="en-US" dirty="0" err="1" smtClean="0"/>
              <a:t>ähnelt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weitgehend</a:t>
            </a:r>
            <a:r>
              <a:rPr lang="en-US" dirty="0" smtClean="0"/>
              <a:t>: Die </a:t>
            </a:r>
            <a:r>
              <a:rPr lang="en-US" dirty="0" err="1" smtClean="0"/>
              <a:t>Tiere</a:t>
            </a:r>
            <a:r>
              <a:rPr lang="en-US" dirty="0" smtClean="0"/>
              <a:t> </a:t>
            </a:r>
            <a:r>
              <a:rPr lang="en-US" dirty="0" err="1" smtClean="0"/>
              <a:t>hatten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kleinen</a:t>
            </a:r>
            <a:r>
              <a:rPr lang="en-US" dirty="0" smtClean="0"/>
              <a:t> Kopf, </a:t>
            </a:r>
            <a:r>
              <a:rPr lang="en-US" dirty="0" err="1" smtClean="0"/>
              <a:t>der</a:t>
            </a:r>
            <a:r>
              <a:rPr lang="en-US" dirty="0" smtClean="0"/>
              <a:t> auf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beweglichen</a:t>
            </a:r>
            <a:r>
              <a:rPr lang="en-US" dirty="0" smtClean="0"/>
              <a:t>, </a:t>
            </a:r>
            <a:r>
              <a:rPr lang="en-US" dirty="0" err="1" smtClean="0"/>
              <a:t>langen</a:t>
            </a:r>
            <a:r>
              <a:rPr lang="en-US" dirty="0" smtClean="0"/>
              <a:t> Hals </a:t>
            </a:r>
            <a:r>
              <a:rPr lang="en-US" dirty="0" err="1" smtClean="0"/>
              <a:t>saß</a:t>
            </a:r>
            <a:r>
              <a:rPr lang="en-US" dirty="0" smtClean="0"/>
              <a:t>. Die </a:t>
            </a:r>
            <a:r>
              <a:rPr lang="en-US" dirty="0" err="1" smtClean="0"/>
              <a:t>Wirbel</a:t>
            </a:r>
            <a:r>
              <a:rPr lang="en-US" dirty="0" smtClean="0"/>
              <a:t> </a:t>
            </a:r>
            <a:r>
              <a:rPr lang="en-US" dirty="0" err="1" smtClean="0"/>
              <a:t>waren</a:t>
            </a:r>
            <a:r>
              <a:rPr lang="en-US" dirty="0" smtClean="0"/>
              <a:t> oft </a:t>
            </a:r>
            <a:r>
              <a:rPr lang="en-US" dirty="0" err="1" smtClean="0"/>
              <a:t>hohl</a:t>
            </a:r>
            <a:r>
              <a:rPr lang="en-US" dirty="0" smtClean="0"/>
              <a:t>, um </a:t>
            </a:r>
            <a:r>
              <a:rPr lang="en-US" dirty="0" err="1" smtClean="0"/>
              <a:t>Gewicht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sparen</a:t>
            </a:r>
            <a:r>
              <a:rPr lang="en-US" dirty="0" smtClean="0"/>
              <a:t>. Um die </a:t>
            </a:r>
            <a:r>
              <a:rPr lang="en-US" dirty="0" err="1" smtClean="0"/>
              <a:t>faserige</a:t>
            </a:r>
            <a:r>
              <a:rPr lang="en-US" dirty="0" smtClean="0"/>
              <a:t> </a:t>
            </a:r>
            <a:r>
              <a:rPr lang="en-US" dirty="0" err="1" smtClean="0"/>
              <a:t>Nahrung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verdauen</a:t>
            </a:r>
            <a:r>
              <a:rPr lang="en-US" dirty="0" smtClean="0"/>
              <a:t>, </a:t>
            </a:r>
            <a:r>
              <a:rPr lang="en-US" dirty="0" err="1" smtClean="0"/>
              <a:t>beherbergte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massige</a:t>
            </a:r>
            <a:r>
              <a:rPr lang="en-US" dirty="0" smtClean="0"/>
              <a:t> </a:t>
            </a:r>
            <a:r>
              <a:rPr lang="en-US" dirty="0" err="1" smtClean="0"/>
              <a:t>Körper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langen</a:t>
            </a:r>
            <a:r>
              <a:rPr lang="en-US" dirty="0" smtClean="0"/>
              <a:t> </a:t>
            </a:r>
            <a:r>
              <a:rPr lang="en-US" dirty="0" err="1" smtClean="0"/>
              <a:t>Darm</a:t>
            </a:r>
            <a:r>
              <a:rPr lang="en-US" dirty="0" smtClean="0"/>
              <a:t>. </a:t>
            </a:r>
            <a:r>
              <a:rPr lang="en-US" dirty="0" err="1" smtClean="0"/>
              <a:t>Säulenartige</a:t>
            </a:r>
            <a:r>
              <a:rPr lang="en-US" dirty="0" smtClean="0"/>
              <a:t>, massive </a:t>
            </a:r>
            <a:r>
              <a:rPr lang="en-US" dirty="0" err="1" smtClean="0"/>
              <a:t>Beine</a:t>
            </a:r>
            <a:r>
              <a:rPr lang="en-US" dirty="0" smtClean="0"/>
              <a:t> </a:t>
            </a:r>
            <a:r>
              <a:rPr lang="en-US" dirty="0" err="1" smtClean="0"/>
              <a:t>stützten</a:t>
            </a:r>
            <a:r>
              <a:rPr lang="en-US" dirty="0" smtClean="0"/>
              <a:t> die </a:t>
            </a:r>
            <a:r>
              <a:rPr lang="en-US" dirty="0" err="1" smtClean="0"/>
              <a:t>Tiere</a:t>
            </a:r>
            <a:r>
              <a:rPr lang="en-US" dirty="0" smtClean="0"/>
              <a:t>, die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eher</a:t>
            </a:r>
            <a:r>
              <a:rPr lang="en-US" dirty="0" smtClean="0"/>
              <a:t> </a:t>
            </a:r>
            <a:r>
              <a:rPr lang="en-US" dirty="0" err="1" smtClean="0"/>
              <a:t>schwerfällig</a:t>
            </a:r>
            <a:r>
              <a:rPr lang="en-US" dirty="0" smtClean="0"/>
              <a:t> </a:t>
            </a:r>
            <a:r>
              <a:rPr lang="en-US" dirty="0" err="1" smtClean="0"/>
              <a:t>bewegten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Die </a:t>
            </a:r>
            <a:r>
              <a:rPr lang="en-US" dirty="0" err="1" smtClean="0"/>
              <a:t>Forscher</a:t>
            </a:r>
            <a:r>
              <a:rPr lang="en-US" dirty="0" smtClean="0"/>
              <a:t> </a:t>
            </a:r>
            <a:r>
              <a:rPr lang="en-US" dirty="0" err="1" smtClean="0"/>
              <a:t>wollen</a:t>
            </a:r>
            <a:r>
              <a:rPr lang="en-US" dirty="0" smtClean="0"/>
              <a:t> nun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ihrem</a:t>
            </a:r>
            <a:r>
              <a:rPr lang="en-US" dirty="0" smtClean="0"/>
              <a:t> Fund die </a:t>
            </a:r>
            <a:r>
              <a:rPr lang="en-US" dirty="0" err="1" smtClean="0"/>
              <a:t>Abstammungsbäume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Dinosaurier</a:t>
            </a:r>
            <a:r>
              <a:rPr lang="en-US" dirty="0" smtClean="0"/>
              <a:t> </a:t>
            </a:r>
            <a:r>
              <a:rPr lang="en-US" dirty="0" err="1" smtClean="0"/>
              <a:t>verfeinern</a:t>
            </a:r>
            <a:r>
              <a:rPr lang="en-US" dirty="0" smtClean="0"/>
              <a:t> und </a:t>
            </a:r>
            <a:r>
              <a:rPr lang="en-US" dirty="0" err="1" smtClean="0"/>
              <a:t>hoffen</a:t>
            </a:r>
            <a:r>
              <a:rPr lang="en-US" dirty="0" smtClean="0"/>
              <a:t>, die </a:t>
            </a:r>
            <a:r>
              <a:rPr lang="en-US" dirty="0" err="1" smtClean="0"/>
              <a:t>vielen</a:t>
            </a:r>
            <a:r>
              <a:rPr lang="en-US" dirty="0" smtClean="0"/>
              <a:t> </a:t>
            </a:r>
            <a:r>
              <a:rPr lang="en-US" dirty="0" err="1" smtClean="0"/>
              <a:t>Fossilien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Portugal, </a:t>
            </a:r>
            <a:r>
              <a:rPr lang="en-US" dirty="0" err="1" smtClean="0"/>
              <a:t>Spanien</a:t>
            </a:r>
            <a:r>
              <a:rPr lang="en-US" dirty="0" smtClean="0"/>
              <a:t>, </a:t>
            </a:r>
            <a:r>
              <a:rPr lang="en-US" dirty="0" err="1" smtClean="0"/>
              <a:t>Frankreich</a:t>
            </a:r>
            <a:r>
              <a:rPr lang="en-US" dirty="0" smtClean="0"/>
              <a:t> und </a:t>
            </a:r>
            <a:r>
              <a:rPr lang="en-US" dirty="0" err="1" smtClean="0"/>
              <a:t>Großbritannien</a:t>
            </a:r>
            <a:r>
              <a:rPr lang="en-US" dirty="0" smtClean="0"/>
              <a:t> </a:t>
            </a:r>
            <a:r>
              <a:rPr lang="en-US" dirty="0" err="1" smtClean="0"/>
              <a:t>besser</a:t>
            </a:r>
            <a:r>
              <a:rPr lang="en-US" dirty="0" smtClean="0"/>
              <a:t> </a:t>
            </a:r>
            <a:r>
              <a:rPr lang="en-US" dirty="0" err="1" smtClean="0"/>
              <a:t>zuordnen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Leser</a:t>
            </a:r>
            <a:r>
              <a:rPr lang="en-US" dirty="0" smtClean="0"/>
              <a:t>  </a:t>
            </a:r>
            <a:r>
              <a:rPr lang="en-US" dirty="0" err="1" smtClean="0"/>
              <a:t>bzw</a:t>
            </a:r>
            <a:r>
              <a:rPr lang="en-US" dirty="0" smtClean="0"/>
              <a:t>. </a:t>
            </a:r>
            <a:r>
              <a:rPr lang="en-US" dirty="0" err="1" smtClean="0"/>
              <a:t>Empfänger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28600" y="2057400"/>
            <a:ext cx="8534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Semantische</a:t>
            </a:r>
            <a:r>
              <a:rPr lang="en-US" dirty="0" smtClean="0"/>
              <a:t> </a:t>
            </a:r>
            <a:r>
              <a:rPr lang="en-US" dirty="0" err="1" smtClean="0"/>
              <a:t>Merkmale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209800"/>
            <a:ext cx="678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Kater</a:t>
            </a:r>
            <a:r>
              <a:rPr lang="en-US" dirty="0" smtClean="0"/>
              <a:t> =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Einheit</a:t>
            </a:r>
            <a:r>
              <a:rPr lang="en-US" dirty="0" smtClean="0"/>
              <a:t>] [+</a:t>
            </a:r>
            <a:r>
              <a:rPr lang="en-US" dirty="0" err="1" smtClean="0"/>
              <a:t>Raubtier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Lebewesen</a:t>
            </a:r>
            <a:r>
              <a:rPr lang="en-US" dirty="0" smtClean="0"/>
              <a:t>] [+</a:t>
            </a:r>
            <a:r>
              <a:rPr lang="en-US" dirty="0" err="1" smtClean="0"/>
              <a:t>Katzenart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[+Tier] [+</a:t>
            </a:r>
            <a:r>
              <a:rPr lang="en-US" dirty="0" err="1" smtClean="0"/>
              <a:t>Haustier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Säugetier</a:t>
            </a:r>
            <a:r>
              <a:rPr lang="en-US" dirty="0" smtClean="0"/>
              <a:t>] [+</a:t>
            </a:r>
            <a:r>
              <a:rPr lang="en-US" dirty="0" err="1" smtClean="0"/>
              <a:t>Hauskatze</a:t>
            </a:r>
            <a:r>
              <a:rPr lang="en-US" dirty="0" smtClean="0"/>
              <a:t>]</a:t>
            </a:r>
          </a:p>
          <a:p>
            <a:r>
              <a:rPr lang="en-US" dirty="0" smtClean="0"/>
              <a:t>[+</a:t>
            </a:r>
            <a:r>
              <a:rPr lang="en-US" dirty="0" err="1" smtClean="0"/>
              <a:t>maskulin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Semantische</a:t>
            </a:r>
            <a:r>
              <a:rPr lang="en-US" dirty="0" smtClean="0"/>
              <a:t> </a:t>
            </a:r>
            <a:r>
              <a:rPr lang="en-US" dirty="0" err="1" smtClean="0"/>
              <a:t>Merkmale</a:t>
            </a:r>
            <a:r>
              <a:rPr lang="en-US" dirty="0" smtClean="0"/>
              <a:t> und </a:t>
            </a:r>
            <a:r>
              <a:rPr lang="en-US" dirty="0" err="1" smtClean="0"/>
              <a:t>Hierarchische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33624"/>
            <a:ext cx="6858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Komposita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792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Kopfprinzip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6670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Komposition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62200"/>
            <a:ext cx="8305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Flexion-Derivation-Komposition-2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46275"/>
            <a:ext cx="7239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</TotalTime>
  <Words>710</Words>
  <Application>Microsoft Office PowerPoint</Application>
  <PresentationFormat>On-screen Show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WISSENSCHAFTLICHE TEXTE –STRUKTUR UND TERMINOLOGIE</vt:lpstr>
      <vt:lpstr>Leser  bzw. Empfänger</vt:lpstr>
      <vt:lpstr>Semantische Merkmale</vt:lpstr>
      <vt:lpstr>Semantische Merkmale und Hierarchische Struktur</vt:lpstr>
      <vt:lpstr>Komposita</vt:lpstr>
      <vt:lpstr>Kopfprinzip</vt:lpstr>
      <vt:lpstr>Komposition</vt:lpstr>
      <vt:lpstr>Flexion-Derivation-Komposition</vt:lpstr>
      <vt:lpstr>Flexion-Derivation-Komposition-2</vt:lpstr>
      <vt:lpstr>Slide 10</vt:lpstr>
      <vt:lpstr>Größtes Landtier Europas: Dinosaurier war länger als ein Basketballfeld </vt:lpstr>
      <vt:lpstr>Größtes Landtier Europas: Dinosaurier war länger als ein Basketballfeld</vt:lpstr>
      <vt:lpstr> Turiasaurus riodevensis kommt in die Liste der Giga-Dinos  </vt:lpstr>
      <vt:lpstr>Turiasaurus riodevensis kommt in die Liste der Giga-Dinos</vt:lpstr>
      <vt:lpstr>Weitere pflanzenfressende Sauriergattung entdeckt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ÜBERSICHT-WIEDERHOLUNG</dc:title>
  <dc:creator>d</dc:creator>
  <cp:lastModifiedBy>d</cp:lastModifiedBy>
  <cp:revision>14</cp:revision>
  <dcterms:created xsi:type="dcterms:W3CDTF">2013-05-20T11:32:08Z</dcterms:created>
  <dcterms:modified xsi:type="dcterms:W3CDTF">2013-08-08T15:50:22Z</dcterms:modified>
</cp:coreProperties>
</file>