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07/08/2013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GESCHÄFTSBRIEFE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EMPIRISCHE SPRACHFORSCHUNG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458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820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</TotalTime>
  <Words>3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GESCHÄFTSBRIEFE</vt:lpstr>
      <vt:lpstr>Slide 2</vt:lpstr>
      <vt:lpstr>Slide 3</vt:lpstr>
      <vt:lpstr>Slide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ÜBERSICHT-WIEDERHOLUNG</dc:title>
  <dc:creator>d</dc:creator>
  <cp:lastModifiedBy>d</cp:lastModifiedBy>
  <cp:revision>12</cp:revision>
  <dcterms:created xsi:type="dcterms:W3CDTF">2013-05-20T11:32:08Z</dcterms:created>
  <dcterms:modified xsi:type="dcterms:W3CDTF">2013-08-07T12:50:10Z</dcterms:modified>
</cp:coreProperties>
</file>