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1" r:id="rId13"/>
    <p:sldId id="272" r:id="rId14"/>
    <p:sldId id="265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7321137-652A-4FAB-921D-1B82BD07FC53}" type="datetimeFigureOut">
              <a:rPr lang="en-US" smtClean="0"/>
              <a:pPr/>
              <a:t>08/08/2013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40E36B0-D01E-4D30-8ED3-0058770725F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Wolfgang Sternefeld (2006) Syntax. Eine morphologisch motivierte generative Beschreibung des Deutschen. </a:t>
            </a:r>
            <a:r>
              <a:rPr lang="de-DE" dirty="0" err="1" smtClean="0"/>
              <a:t>Stauffenburg</a:t>
            </a:r>
            <a:r>
              <a:rPr lang="de-DE" dirty="0" smtClean="0"/>
              <a:t> Verlag Tübingen. 839S. 2 Bände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Komposition</a:t>
            </a:r>
            <a:r>
              <a:rPr lang="en-US" dirty="0" smtClean="0"/>
              <a:t> und Derivation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Derivation-</a:t>
            </a:r>
            <a:r>
              <a:rPr lang="en-US" dirty="0" err="1" smtClean="0"/>
              <a:t>Beispiel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57525"/>
            <a:ext cx="8305800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Flexion-</a:t>
            </a:r>
            <a:r>
              <a:rPr lang="en-US" dirty="0" err="1" smtClean="0"/>
              <a:t>Beispiel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873374"/>
            <a:ext cx="8305800" cy="1851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dirty="0" smtClean="0"/>
              <a:t>: Beispiel-1</a:t>
            </a:r>
            <a:endParaRPr lang="en-US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501900"/>
            <a:ext cx="7924800" cy="336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dirty="0" smtClean="0"/>
              <a:t>: Beispiel-2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057401"/>
            <a:ext cx="7848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dirty="0" smtClean="0"/>
              <a:t>: Beispiel-3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752600"/>
            <a:ext cx="7924800" cy="3505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dirty="0" smtClean="0"/>
              <a:t>: Beispiel-4</a:t>
            </a:r>
            <a:endParaRPr lang="en-US" dirty="0"/>
          </a:p>
        </p:txBody>
      </p:sp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752600"/>
            <a:ext cx="7086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Flexion-Derivation-</a:t>
            </a:r>
            <a:r>
              <a:rPr lang="en-US" dirty="0" err="1" smtClean="0"/>
              <a:t>Komposition</a:t>
            </a:r>
            <a:r>
              <a:rPr lang="en-US" smtClean="0"/>
              <a:t>: Beispiel-5</a:t>
            </a:r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676400"/>
            <a:ext cx="7086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Deutsche </a:t>
            </a:r>
            <a:r>
              <a:rPr lang="en-US" dirty="0" err="1" smtClean="0"/>
              <a:t>Komposita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9812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Kopfprinzip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0480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Komposition-1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438400"/>
            <a:ext cx="8458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Komposition-2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86000"/>
            <a:ext cx="75438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Derivation- </a:t>
            </a:r>
            <a:r>
              <a:rPr lang="en-US" dirty="0" err="1" smtClean="0"/>
              <a:t>Suffixe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Kategorieverändernde</a:t>
            </a:r>
            <a:r>
              <a:rPr lang="en-US" dirty="0" smtClean="0"/>
              <a:t> Morpheme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8534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524000"/>
            <a:ext cx="8382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Derivation- </a:t>
            </a:r>
            <a:r>
              <a:rPr lang="en-US" dirty="0" err="1" smtClean="0"/>
              <a:t>iterativ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286000"/>
            <a:ext cx="7467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Derivation - </a:t>
            </a:r>
            <a:r>
              <a:rPr lang="en-US" dirty="0" err="1" smtClean="0"/>
              <a:t>rekursiv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2209800"/>
            <a:ext cx="7391400" cy="281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46</TotalTime>
  <Words>59</Words>
  <Application>Microsoft Office PowerPoint</Application>
  <PresentationFormat>On-screen Show (4:3)</PresentationFormat>
  <Paragraphs>17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Civic</vt:lpstr>
      <vt:lpstr>Komposition und Derivation</vt:lpstr>
      <vt:lpstr>Deutsche Komposita</vt:lpstr>
      <vt:lpstr>Kopfprinzip</vt:lpstr>
      <vt:lpstr>Komposition-1</vt:lpstr>
      <vt:lpstr>Komposition-2</vt:lpstr>
      <vt:lpstr>Derivation- Suffixe als Kategorieverändernde Morpheme</vt:lpstr>
      <vt:lpstr>Derivation</vt:lpstr>
      <vt:lpstr>Derivation- iterativ</vt:lpstr>
      <vt:lpstr>Derivation - rekursiv</vt:lpstr>
      <vt:lpstr>Derivation-Beispiel</vt:lpstr>
      <vt:lpstr>Flexion-Beispiel</vt:lpstr>
      <vt:lpstr>Flexion-Derivation-Komposition: Beispiel-1</vt:lpstr>
      <vt:lpstr>Flexion-Derivation-Komposition: Beispiel-2</vt:lpstr>
      <vt:lpstr>Flexion-Derivation-Komposition: Beispiel-3</vt:lpstr>
      <vt:lpstr>Flexion-Derivation-Komposition: Beispiel-4</vt:lpstr>
      <vt:lpstr>Flexion-Derivation-Komposition: Beispiel-5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Komposition und Derivation</dc:title>
  <dc:creator>d</dc:creator>
  <cp:lastModifiedBy>d</cp:lastModifiedBy>
  <cp:revision>6</cp:revision>
  <dcterms:created xsi:type="dcterms:W3CDTF">2013-05-26T09:05:12Z</dcterms:created>
  <dcterms:modified xsi:type="dcterms:W3CDTF">2013-08-08T15:29:58Z</dcterms:modified>
</cp:coreProperties>
</file>