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2"/>
  </p:sldMasterIdLst>
  <p:sldIdLst>
    <p:sldId id="299" r:id="rId3"/>
    <p:sldId id="300" r:id="rId4"/>
  </p:sldIdLst>
  <p:sldSz cx="9144000" cy="6858000" type="screen4x3"/>
  <p:notesSz cx="6858000" cy="9144000"/>
  <p:defaultTextStyle>
    <a:defPPr>
      <a:defRPr lang="da-DK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D329"/>
    <a:srgbClr val="1F88C8"/>
    <a:srgbClr val="78F8FF"/>
    <a:srgbClr val="8EABDE"/>
    <a:srgbClr val="8FACE1"/>
    <a:srgbClr val="F50736"/>
    <a:srgbClr val="5DD8F2"/>
    <a:srgbClr val="C0FF4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3" autoAdjust="0"/>
  </p:normalViewPr>
  <p:slideViewPr>
    <p:cSldViewPr snapToGrid="0">
      <p:cViewPr>
        <p:scale>
          <a:sx n="100" d="100"/>
          <a:sy n="100" d="100"/>
        </p:scale>
        <p:origin x="-150" y="324"/>
      </p:cViewPr>
      <p:guideLst>
        <p:guide orient="horz" pos="3728"/>
        <p:guide pos="52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  <a:lvl2pPr>
              <a:defRPr>
                <a:latin typeface="Arial" pitchFamily="34" charset="0"/>
              </a:defRPr>
            </a:lvl2pPr>
            <a:lvl3pPr>
              <a:defRPr>
                <a:latin typeface="Arial" pitchFamily="34" charset="0"/>
              </a:defRPr>
            </a:lvl3pPr>
            <a:lvl4pPr>
              <a:defRPr>
                <a:latin typeface="Arial" pitchFamily="34" charset="0"/>
              </a:defRPr>
            </a:lvl4pPr>
            <a:lvl5pPr>
              <a:defRPr>
                <a:latin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3BA166EC-68A0-46C1-B588-D765070EB3F3}" type="datetime1">
              <a:rPr lang="da-DK"/>
              <a:pPr>
                <a:defRPr/>
              </a:pPr>
              <a:t>21-01-2013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1DEEF509-08E2-4F04-B43F-1BB9E4B6630A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  <a:lvl2pPr>
              <a:defRPr>
                <a:latin typeface="Arial" pitchFamily="34" charset="0"/>
              </a:defRPr>
            </a:lvl2pPr>
            <a:lvl3pPr>
              <a:defRPr>
                <a:latin typeface="Arial" pitchFamily="34" charset="0"/>
              </a:defRPr>
            </a:lvl3pPr>
            <a:lvl4pPr>
              <a:defRPr>
                <a:latin typeface="Arial" pitchFamily="34" charset="0"/>
              </a:defRPr>
            </a:lvl4pPr>
            <a:lvl5pPr>
              <a:defRPr>
                <a:latin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2D11D129-8857-47B5-B5AD-CA158AB7D7D6}" type="datetime1">
              <a:rPr lang="da-DK"/>
              <a:pPr>
                <a:defRPr/>
              </a:pPr>
              <a:t>21-01-2013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DB99397C-9C4F-438B-9CFA-9957D0153AE3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e 12"/>
          <p:cNvGrpSpPr/>
          <p:nvPr userDrawn="1"/>
        </p:nvGrpSpPr>
        <p:grpSpPr>
          <a:xfrm>
            <a:off x="0" y="793659"/>
            <a:ext cx="9144000" cy="1178016"/>
            <a:chOff x="0" y="793659"/>
            <a:chExt cx="9144000" cy="117801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" name="Rektangel 2"/>
            <p:cNvSpPr>
              <a:spLocks noChangeArrowheads="1"/>
            </p:cNvSpPr>
            <p:nvPr/>
          </p:nvSpPr>
          <p:spPr bwMode="auto">
            <a:xfrm>
              <a:off x="0" y="801699"/>
              <a:ext cx="9144000" cy="1168400"/>
            </a:xfrm>
            <a:prstGeom prst="rect">
              <a:avLst/>
            </a:prstGeom>
            <a:gradFill flip="none" rotWithShape="1">
              <a:gsLst>
                <a:gs pos="21000">
                  <a:srgbClr val="7DC8DF"/>
                </a:gs>
                <a:gs pos="100000">
                  <a:srgbClr val="6699FF"/>
                </a:gs>
              </a:gsLst>
              <a:lin ang="5400000" scaled="1"/>
              <a:tileRect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indent="-342900" algn="ctr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endParaRPr lang="da-DK" sz="1600" b="1" kern="0" noProof="1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  <p:pic>
          <p:nvPicPr>
            <p:cNvPr id="7" name="Billede 3" descr="dreamstime_www_world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584000" y="793659"/>
              <a:ext cx="1560000" cy="1178016"/>
            </a:xfrm>
            <a:prstGeom prst="rect">
              <a:avLst/>
            </a:prstGeom>
          </p:spPr>
        </p:pic>
      </p:grp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327275"/>
            <a:ext cx="8229600" cy="38274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177800" y="833438"/>
            <a:ext cx="4584700" cy="563562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11" name="Pladsholder til tekst 2"/>
          <p:cNvSpPr>
            <a:spLocks noGrp="1"/>
          </p:cNvSpPr>
          <p:nvPr>
            <p:ph type="body" idx="13"/>
          </p:nvPr>
        </p:nvSpPr>
        <p:spPr>
          <a:xfrm>
            <a:off x="177800" y="1447801"/>
            <a:ext cx="6489700" cy="3587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ladsholder til dato 3"/>
          <p:cNvSpPr>
            <a:spLocks noGrp="1"/>
          </p:cNvSpPr>
          <p:nvPr userDrawn="1">
            <p:ph type="dt" sz="half" idx="1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r>
              <a:rPr lang="da-DK"/>
              <a:t>Your footnote</a:t>
            </a:r>
          </a:p>
        </p:txBody>
      </p:sp>
      <p:sp>
        <p:nvSpPr>
          <p:cNvPr id="9" name="Pladsholder til diasnummer 5"/>
          <p:cNvSpPr>
            <a:spLocks noGrp="1"/>
          </p:cNvSpPr>
          <p:nvPr userDrawn="1">
            <p:ph type="sldNum" sz="quarter" idx="1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r>
              <a:rPr lang="da-DK"/>
              <a:t>Your Logo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Kombinationstegning 1"/>
          <p:cNvSpPr/>
          <p:nvPr userDrawn="1"/>
        </p:nvSpPr>
        <p:spPr>
          <a:xfrm rot="10800000" flipH="1">
            <a:off x="-101600" y="-12700"/>
            <a:ext cx="9321800" cy="2374900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17145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26543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  <a:gd name="connsiteX0" fmla="*/ 12700 w 9182100"/>
              <a:gd name="connsiteY0" fmla="*/ 0 h 2654300"/>
              <a:gd name="connsiteX1" fmla="*/ 5702300 w 9182100"/>
              <a:gd name="connsiteY1" fmla="*/ 1016000 h 2654300"/>
              <a:gd name="connsiteX2" fmla="*/ 9182100 w 9182100"/>
              <a:gd name="connsiteY2" fmla="*/ 609600 h 2654300"/>
              <a:gd name="connsiteX3" fmla="*/ 9182100 w 9182100"/>
              <a:gd name="connsiteY3" fmla="*/ 2654300 h 2654300"/>
              <a:gd name="connsiteX4" fmla="*/ 0 w 9182100"/>
              <a:gd name="connsiteY4" fmla="*/ 1828800 h 2654300"/>
              <a:gd name="connsiteX5" fmla="*/ 12700 w 9182100"/>
              <a:gd name="connsiteY5" fmla="*/ 0 h 2654300"/>
              <a:gd name="connsiteX0" fmla="*/ 12700 w 9182100"/>
              <a:gd name="connsiteY0" fmla="*/ 0 h 2667000"/>
              <a:gd name="connsiteX1" fmla="*/ 5702300 w 9182100"/>
              <a:gd name="connsiteY1" fmla="*/ 1016000 h 2667000"/>
              <a:gd name="connsiteX2" fmla="*/ 9182100 w 9182100"/>
              <a:gd name="connsiteY2" fmla="*/ 609600 h 2667000"/>
              <a:gd name="connsiteX3" fmla="*/ 9182100 w 9182100"/>
              <a:gd name="connsiteY3" fmla="*/ 2654300 h 2667000"/>
              <a:gd name="connsiteX4" fmla="*/ 0 w 9182100"/>
              <a:gd name="connsiteY4" fmla="*/ 2667000 h 2667000"/>
              <a:gd name="connsiteX5" fmla="*/ 12700 w 9182100"/>
              <a:gd name="connsiteY5" fmla="*/ 0 h 2667000"/>
              <a:gd name="connsiteX0" fmla="*/ 12700 w 9182100"/>
              <a:gd name="connsiteY0" fmla="*/ 0 h 3369791"/>
              <a:gd name="connsiteX1" fmla="*/ 5702300 w 9182100"/>
              <a:gd name="connsiteY1" fmla="*/ 1016000 h 3369791"/>
              <a:gd name="connsiteX2" fmla="*/ 9182100 w 9182100"/>
              <a:gd name="connsiteY2" fmla="*/ 609600 h 3369791"/>
              <a:gd name="connsiteX3" fmla="*/ 9182100 w 9182100"/>
              <a:gd name="connsiteY3" fmla="*/ 2654300 h 3369791"/>
              <a:gd name="connsiteX4" fmla="*/ 9169573 w 9182100"/>
              <a:gd name="connsiteY4" fmla="*/ 3369791 h 3369791"/>
              <a:gd name="connsiteX5" fmla="*/ 0 w 9182100"/>
              <a:gd name="connsiteY5" fmla="*/ 2667000 h 3369791"/>
              <a:gd name="connsiteX6" fmla="*/ 12700 w 9182100"/>
              <a:gd name="connsiteY6" fmla="*/ 0 h 3369791"/>
              <a:gd name="connsiteX0" fmla="*/ 12700 w 9182100"/>
              <a:gd name="connsiteY0" fmla="*/ 0 h 3369791"/>
              <a:gd name="connsiteX1" fmla="*/ 5702300 w 9182100"/>
              <a:gd name="connsiteY1" fmla="*/ 1016000 h 3369791"/>
              <a:gd name="connsiteX2" fmla="*/ 9182100 w 9182100"/>
              <a:gd name="connsiteY2" fmla="*/ 609600 h 3369791"/>
              <a:gd name="connsiteX3" fmla="*/ 9182100 w 9182100"/>
              <a:gd name="connsiteY3" fmla="*/ 2654300 h 3369791"/>
              <a:gd name="connsiteX4" fmla="*/ 9169573 w 9182100"/>
              <a:gd name="connsiteY4" fmla="*/ 3369791 h 3369791"/>
              <a:gd name="connsiteX5" fmla="*/ 0 w 9182100"/>
              <a:gd name="connsiteY5" fmla="*/ 3351771 h 3369791"/>
              <a:gd name="connsiteX6" fmla="*/ 12700 w 9182100"/>
              <a:gd name="connsiteY6" fmla="*/ 0 h 3369791"/>
              <a:gd name="connsiteX0" fmla="*/ 12700 w 9182100"/>
              <a:gd name="connsiteY0" fmla="*/ 0 h 3531973"/>
              <a:gd name="connsiteX1" fmla="*/ 5702300 w 9182100"/>
              <a:gd name="connsiteY1" fmla="*/ 1016000 h 3531973"/>
              <a:gd name="connsiteX2" fmla="*/ 9182100 w 9182100"/>
              <a:gd name="connsiteY2" fmla="*/ 609600 h 3531973"/>
              <a:gd name="connsiteX3" fmla="*/ 9182100 w 9182100"/>
              <a:gd name="connsiteY3" fmla="*/ 2654300 h 3531973"/>
              <a:gd name="connsiteX4" fmla="*/ 9169573 w 9182100"/>
              <a:gd name="connsiteY4" fmla="*/ 3369791 h 3531973"/>
              <a:gd name="connsiteX5" fmla="*/ 0 w 9182100"/>
              <a:gd name="connsiteY5" fmla="*/ 3531973 h 3531973"/>
              <a:gd name="connsiteX6" fmla="*/ 12700 w 9182100"/>
              <a:gd name="connsiteY6" fmla="*/ 0 h 3531973"/>
              <a:gd name="connsiteX0" fmla="*/ 12700 w 9783383"/>
              <a:gd name="connsiteY0" fmla="*/ 0 h 3531973"/>
              <a:gd name="connsiteX1" fmla="*/ 5702300 w 9783383"/>
              <a:gd name="connsiteY1" fmla="*/ 1016000 h 3531973"/>
              <a:gd name="connsiteX2" fmla="*/ 9182100 w 9783383"/>
              <a:gd name="connsiteY2" fmla="*/ 609600 h 3531973"/>
              <a:gd name="connsiteX3" fmla="*/ 9783383 w 9783383"/>
              <a:gd name="connsiteY3" fmla="*/ 2708362 h 3531973"/>
              <a:gd name="connsiteX4" fmla="*/ 9169573 w 9783383"/>
              <a:gd name="connsiteY4" fmla="*/ 3369791 h 3531973"/>
              <a:gd name="connsiteX5" fmla="*/ 0 w 9783383"/>
              <a:gd name="connsiteY5" fmla="*/ 3531973 h 3531973"/>
              <a:gd name="connsiteX6" fmla="*/ 12700 w 9783383"/>
              <a:gd name="connsiteY6" fmla="*/ 0 h 3531973"/>
              <a:gd name="connsiteX0" fmla="*/ 12700 w 9946231"/>
              <a:gd name="connsiteY0" fmla="*/ 0 h 4451008"/>
              <a:gd name="connsiteX1" fmla="*/ 5702300 w 9946231"/>
              <a:gd name="connsiteY1" fmla="*/ 1016000 h 4451008"/>
              <a:gd name="connsiteX2" fmla="*/ 9182100 w 9946231"/>
              <a:gd name="connsiteY2" fmla="*/ 609600 h 4451008"/>
              <a:gd name="connsiteX3" fmla="*/ 9783383 w 9946231"/>
              <a:gd name="connsiteY3" fmla="*/ 2708362 h 4451008"/>
              <a:gd name="connsiteX4" fmla="*/ 9946231 w 9946231"/>
              <a:gd name="connsiteY4" fmla="*/ 4451008 h 4451008"/>
              <a:gd name="connsiteX5" fmla="*/ 0 w 9946231"/>
              <a:gd name="connsiteY5" fmla="*/ 3531973 h 4451008"/>
              <a:gd name="connsiteX6" fmla="*/ 12700 w 9946231"/>
              <a:gd name="connsiteY6" fmla="*/ 0 h 4451008"/>
              <a:gd name="connsiteX0" fmla="*/ 12700 w 9783383"/>
              <a:gd name="connsiteY0" fmla="*/ 0 h 3531973"/>
              <a:gd name="connsiteX1" fmla="*/ 5702300 w 9783383"/>
              <a:gd name="connsiteY1" fmla="*/ 1016000 h 3531973"/>
              <a:gd name="connsiteX2" fmla="*/ 9182100 w 9783383"/>
              <a:gd name="connsiteY2" fmla="*/ 609600 h 3531973"/>
              <a:gd name="connsiteX3" fmla="*/ 9783383 w 9783383"/>
              <a:gd name="connsiteY3" fmla="*/ 2708362 h 3531973"/>
              <a:gd name="connsiteX4" fmla="*/ 8668504 w 9783383"/>
              <a:gd name="connsiteY4" fmla="*/ 2937305 h 3531973"/>
              <a:gd name="connsiteX5" fmla="*/ 0 w 9783383"/>
              <a:gd name="connsiteY5" fmla="*/ 3531973 h 3531973"/>
              <a:gd name="connsiteX6" fmla="*/ 12700 w 9783383"/>
              <a:gd name="connsiteY6" fmla="*/ 0 h 3531973"/>
              <a:gd name="connsiteX0" fmla="*/ 12700 w 9783383"/>
              <a:gd name="connsiteY0" fmla="*/ 0 h 3531973"/>
              <a:gd name="connsiteX1" fmla="*/ 5702300 w 9783383"/>
              <a:gd name="connsiteY1" fmla="*/ 1016000 h 3531973"/>
              <a:gd name="connsiteX2" fmla="*/ 9182100 w 9783383"/>
              <a:gd name="connsiteY2" fmla="*/ 609600 h 3531973"/>
              <a:gd name="connsiteX3" fmla="*/ 9783383 w 9783383"/>
              <a:gd name="connsiteY3" fmla="*/ 2708362 h 3531973"/>
              <a:gd name="connsiteX4" fmla="*/ 9194626 w 9783383"/>
              <a:gd name="connsiteY4" fmla="*/ 3369792 h 3531973"/>
              <a:gd name="connsiteX5" fmla="*/ 0 w 9783383"/>
              <a:gd name="connsiteY5" fmla="*/ 3531973 h 3531973"/>
              <a:gd name="connsiteX6" fmla="*/ 12700 w 9783383"/>
              <a:gd name="connsiteY6" fmla="*/ 0 h 3531973"/>
              <a:gd name="connsiteX0" fmla="*/ 12700 w 9194626"/>
              <a:gd name="connsiteY0" fmla="*/ 0 h 3531973"/>
              <a:gd name="connsiteX1" fmla="*/ 5702300 w 9194626"/>
              <a:gd name="connsiteY1" fmla="*/ 1016000 h 3531973"/>
              <a:gd name="connsiteX2" fmla="*/ 9182100 w 9194626"/>
              <a:gd name="connsiteY2" fmla="*/ 609600 h 3531973"/>
              <a:gd name="connsiteX3" fmla="*/ 8192486 w 9194626"/>
              <a:gd name="connsiteY3" fmla="*/ 2672321 h 3531973"/>
              <a:gd name="connsiteX4" fmla="*/ 9194626 w 9194626"/>
              <a:gd name="connsiteY4" fmla="*/ 3369792 h 3531973"/>
              <a:gd name="connsiteX5" fmla="*/ 0 w 9194626"/>
              <a:gd name="connsiteY5" fmla="*/ 3531973 h 3531973"/>
              <a:gd name="connsiteX6" fmla="*/ 12700 w 9194626"/>
              <a:gd name="connsiteY6" fmla="*/ 0 h 3531973"/>
              <a:gd name="connsiteX0" fmla="*/ 12700 w 9194626"/>
              <a:gd name="connsiteY0" fmla="*/ 0 h 3531973"/>
              <a:gd name="connsiteX1" fmla="*/ 5702300 w 9194626"/>
              <a:gd name="connsiteY1" fmla="*/ 1016000 h 3531973"/>
              <a:gd name="connsiteX2" fmla="*/ 9182100 w 9194626"/>
              <a:gd name="connsiteY2" fmla="*/ 609600 h 3531973"/>
              <a:gd name="connsiteX3" fmla="*/ 9194626 w 9194626"/>
              <a:gd name="connsiteY3" fmla="*/ 3369792 h 3531973"/>
              <a:gd name="connsiteX4" fmla="*/ 0 w 9194626"/>
              <a:gd name="connsiteY4" fmla="*/ 3531973 h 3531973"/>
              <a:gd name="connsiteX5" fmla="*/ 12700 w 9194626"/>
              <a:gd name="connsiteY5" fmla="*/ 0 h 3531973"/>
              <a:gd name="connsiteX0" fmla="*/ 4233 w 9186159"/>
              <a:gd name="connsiteY0" fmla="*/ 0 h 3369792"/>
              <a:gd name="connsiteX1" fmla="*/ 5693833 w 9186159"/>
              <a:gd name="connsiteY1" fmla="*/ 1016000 h 3369792"/>
              <a:gd name="connsiteX2" fmla="*/ 9173633 w 9186159"/>
              <a:gd name="connsiteY2" fmla="*/ 609600 h 3369792"/>
              <a:gd name="connsiteX3" fmla="*/ 9186159 w 9186159"/>
              <a:gd name="connsiteY3" fmla="*/ 3369792 h 3369792"/>
              <a:gd name="connsiteX4" fmla="*/ 455022 w 9186159"/>
              <a:gd name="connsiteY4" fmla="*/ 3333750 h 3369792"/>
              <a:gd name="connsiteX5" fmla="*/ 4233 w 9186159"/>
              <a:gd name="connsiteY5" fmla="*/ 0 h 3369792"/>
              <a:gd name="connsiteX0" fmla="*/ 12700 w 9194626"/>
              <a:gd name="connsiteY0" fmla="*/ 0 h 3369792"/>
              <a:gd name="connsiteX1" fmla="*/ 5702300 w 9194626"/>
              <a:gd name="connsiteY1" fmla="*/ 1016000 h 3369792"/>
              <a:gd name="connsiteX2" fmla="*/ 9182100 w 9194626"/>
              <a:gd name="connsiteY2" fmla="*/ 609600 h 3369792"/>
              <a:gd name="connsiteX3" fmla="*/ 9194626 w 9194626"/>
              <a:gd name="connsiteY3" fmla="*/ 3369792 h 3369792"/>
              <a:gd name="connsiteX4" fmla="*/ 0 w 9194626"/>
              <a:gd name="connsiteY4" fmla="*/ 3351770 h 3369792"/>
              <a:gd name="connsiteX5" fmla="*/ 12700 w 9194626"/>
              <a:gd name="connsiteY5" fmla="*/ 0 h 3369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94626" h="3369792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cubicBezTo>
                  <a:pt x="9186275" y="1529664"/>
                  <a:pt x="9190451" y="2449728"/>
                  <a:pt x="9194626" y="3369792"/>
                </a:cubicBezTo>
                <a:lnTo>
                  <a:pt x="0" y="3351770"/>
                </a:lnTo>
                <a:cubicBezTo>
                  <a:pt x="4233" y="2306137"/>
                  <a:pt x="8467" y="1045633"/>
                  <a:pt x="12700" y="0"/>
                </a:cubicBezTo>
                <a:close/>
              </a:path>
            </a:pathLst>
          </a:custGeom>
          <a:gradFill flip="none" rotWithShape="1">
            <a:gsLst>
              <a:gs pos="21000">
                <a:srgbClr val="7DC8DF"/>
              </a:gs>
              <a:gs pos="100000">
                <a:srgbClr val="6699FF"/>
              </a:gs>
            </a:gsLst>
            <a:lin ang="5400000" scaled="1"/>
            <a:tileRect/>
          </a:gradFill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da-DK" sz="1600" b="1" kern="0" noProof="1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8" name="Pladsholder til indhold 2"/>
          <p:cNvSpPr>
            <a:spLocks noGrp="1"/>
          </p:cNvSpPr>
          <p:nvPr>
            <p:ph idx="1"/>
          </p:nvPr>
        </p:nvSpPr>
        <p:spPr>
          <a:xfrm>
            <a:off x="457200" y="2552700"/>
            <a:ext cx="8229600" cy="35734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177800" y="515938"/>
            <a:ext cx="4584700" cy="563562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12" name="Pladsholder til tekst 2"/>
          <p:cNvSpPr>
            <a:spLocks noGrp="1"/>
          </p:cNvSpPr>
          <p:nvPr>
            <p:ph type="body" idx="13"/>
          </p:nvPr>
        </p:nvSpPr>
        <p:spPr>
          <a:xfrm>
            <a:off x="177800" y="1130301"/>
            <a:ext cx="6489700" cy="3587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ladsholder til dato 3"/>
          <p:cNvSpPr>
            <a:spLocks noGrp="1"/>
          </p:cNvSpPr>
          <p:nvPr>
            <p:ph type="dt" sz="half" idx="1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r>
              <a:rPr lang="da-DK"/>
              <a:t>Your footnote</a:t>
            </a:r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r>
              <a:rPr lang="da-DK"/>
              <a:t>Your Logo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</a:defRPr>
            </a:lvl1pPr>
            <a:lvl2pPr>
              <a:defRPr sz="2400">
                <a:latin typeface="Arial" pitchFamily="34" charset="0"/>
              </a:defRPr>
            </a:lvl2pPr>
            <a:lvl3pPr>
              <a:defRPr sz="2000">
                <a:latin typeface="Arial" pitchFamily="34" charset="0"/>
              </a:defRPr>
            </a:lvl3pPr>
            <a:lvl4pPr>
              <a:defRPr sz="1800">
                <a:latin typeface="Arial" pitchFamily="34" charset="0"/>
              </a:defRPr>
            </a:lvl4pPr>
            <a:lvl5pPr>
              <a:defRPr sz="1800"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</a:defRPr>
            </a:lvl1pPr>
            <a:lvl2pPr>
              <a:defRPr sz="2400">
                <a:latin typeface="Arial" pitchFamily="34" charset="0"/>
              </a:defRPr>
            </a:lvl2pPr>
            <a:lvl3pPr>
              <a:defRPr sz="2000">
                <a:latin typeface="Arial" pitchFamily="34" charset="0"/>
              </a:defRPr>
            </a:lvl3pPr>
            <a:lvl4pPr>
              <a:defRPr sz="1800">
                <a:latin typeface="Arial" pitchFamily="34" charset="0"/>
              </a:defRPr>
            </a:lvl4pPr>
            <a:lvl5pPr>
              <a:defRPr sz="1800"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6A1995B2-2054-4552-B9D8-F9A523233DD4}" type="datetime1">
              <a:rPr lang="da-DK"/>
              <a:pPr>
                <a:defRPr/>
              </a:pPr>
              <a:t>21-01-2013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79D6CB09-FE74-489B-8F95-A71BFDFC2947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</a:defRPr>
            </a:lvl1pPr>
            <a:lvl2pPr>
              <a:defRPr sz="2000">
                <a:latin typeface="Arial" pitchFamily="34" charset="0"/>
              </a:defRPr>
            </a:lvl2pPr>
            <a:lvl3pPr>
              <a:defRPr sz="1800">
                <a:latin typeface="Arial" pitchFamily="34" charset="0"/>
              </a:defRPr>
            </a:lvl3pPr>
            <a:lvl4pPr>
              <a:defRPr sz="1600">
                <a:latin typeface="Arial" pitchFamily="34" charset="0"/>
              </a:defRPr>
            </a:lvl4pPr>
            <a:lvl5pPr>
              <a:defRPr sz="1600"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</a:defRPr>
            </a:lvl1pPr>
            <a:lvl2pPr>
              <a:defRPr sz="2000">
                <a:latin typeface="Arial" pitchFamily="34" charset="0"/>
              </a:defRPr>
            </a:lvl2pPr>
            <a:lvl3pPr>
              <a:defRPr sz="1800">
                <a:latin typeface="Arial" pitchFamily="34" charset="0"/>
              </a:defRPr>
            </a:lvl3pPr>
            <a:lvl4pPr>
              <a:defRPr sz="1600">
                <a:latin typeface="Arial" pitchFamily="34" charset="0"/>
              </a:defRPr>
            </a:lvl4pPr>
            <a:lvl5pPr>
              <a:defRPr sz="1600"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CDCF07B0-78E5-4F95-8EA8-7289F126EBA7}" type="datetime1">
              <a:rPr lang="da-DK"/>
              <a:pPr>
                <a:defRPr/>
              </a:pPr>
              <a:t>21-01-2013</a:t>
            </a:fld>
            <a:endParaRPr lang="da-DK" dirty="0"/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FF4A9B8F-3AC1-455B-9EE3-3FEF1B60DBEB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91158264-7C21-4C71-A444-464158B6EAA3}" type="datetime1">
              <a:rPr lang="da-DK"/>
              <a:pPr>
                <a:defRPr/>
              </a:pPr>
              <a:t>21-01-2013</a:t>
            </a:fld>
            <a:endParaRPr lang="da-DK" dirty="0"/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F66C02B6-5F01-4A93-9D71-1A41D83F406D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3EC4D59E-D79C-4F87-9229-2102570150DF}" type="datetime1">
              <a:rPr lang="da-DK"/>
              <a:pPr>
                <a:defRPr/>
              </a:pPr>
              <a:t>21-01-2013</a:t>
            </a:fld>
            <a:endParaRPr lang="da-DK" dirty="0"/>
          </a:p>
        </p:txBody>
      </p:sp>
      <p:sp>
        <p:nvSpPr>
          <p:cNvPr id="3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9C05B8B7-8FEE-4042-A036-DF028CEC9A6A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itchFamily="34" charset="0"/>
              </a:defRPr>
            </a:lvl1pPr>
            <a:lvl2pPr>
              <a:defRPr sz="2800">
                <a:latin typeface="Arial" pitchFamily="34" charset="0"/>
              </a:defRPr>
            </a:lvl2pPr>
            <a:lvl3pPr>
              <a:defRPr sz="2400">
                <a:latin typeface="Arial" pitchFamily="34" charset="0"/>
              </a:defRPr>
            </a:lvl3pPr>
            <a:lvl4pPr>
              <a:defRPr sz="2000">
                <a:latin typeface="Arial" pitchFamily="34" charset="0"/>
              </a:defRPr>
            </a:lvl4pPr>
            <a:lvl5pPr>
              <a:defRPr sz="2000">
                <a:latin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C407888B-3C26-497B-AD2B-C3EAE1342FE8}" type="datetime1">
              <a:rPr lang="da-DK"/>
              <a:pPr>
                <a:defRPr/>
              </a:pPr>
              <a:t>21-01-2013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50982392-096A-4A4B-8B76-6CD611A3B48D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da-DK" noProof="0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BFB78533-4D4F-4295-947C-8ED241200F34}" type="datetime1">
              <a:rPr lang="da-DK"/>
              <a:pPr>
                <a:defRPr/>
              </a:pPr>
              <a:t>21-01-2013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2DD05A01-DB0F-425C-ABDB-A7E8E27B12EA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3000">
              <a:schemeClr val="bg1"/>
            </a:gs>
            <a:gs pos="34000">
              <a:schemeClr val="bg2">
                <a:alpha val="49000"/>
              </a:schemeClr>
            </a:gs>
            <a:gs pos="68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1" tx1="lt1" bg2="dk2" tx2="lt2" accent1="accent1" accent2="accent2" accent3="accent3" accent4="accent4" accent5="accent5" accent6="accent6" hlink="hlink" folHlink="folHlink"/>
  <p:sldLayoutIdLst>
    <p:sldLayoutId id="2147483944" r:id="rId1"/>
    <p:sldLayoutId id="2147483946" r:id="rId2"/>
    <p:sldLayoutId id="2147483947" r:id="rId3"/>
    <p:sldLayoutId id="2147483948" r:id="rId4"/>
    <p:sldLayoutId id="2147483949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 Narrow"/>
          <a:ea typeface="ＭＳ Ｐゴシック" pitchFamily="-97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hyperlink" Target="http://www.bpb.de/publikationen/1KT08V,0,Perlen_im_Netz" TargetMode="External"/><Relationship Id="rId7" Type="http://schemas.openxmlformats.org/officeDocument/2006/relationships/hyperlink" Target="http://www.kaleidos.de/" TargetMode="External"/><Relationship Id="rId2" Type="http://schemas.openxmlformats.org/officeDocument/2006/relationships/hyperlink" Target="http://www.dw.de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magazin-deutschland.de/" TargetMode="External"/><Relationship Id="rId5" Type="http://schemas.openxmlformats.org/officeDocument/2006/relationships/hyperlink" Target="http://www.bpb.de/publikationen" TargetMode="External"/><Relationship Id="rId4" Type="http://schemas.openxmlformats.org/officeDocument/2006/relationships/hyperlink" Target="http://www.fluter.d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Billede 9" descr="dreamstime_www_world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Kombinationstegning 7"/>
          <p:cNvSpPr/>
          <p:nvPr/>
        </p:nvSpPr>
        <p:spPr bwMode="auto">
          <a:xfrm>
            <a:off x="-46038" y="3254375"/>
            <a:ext cx="9182101" cy="3429000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82100" h="3429000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lnTo>
                  <a:pt x="9182100" y="3403600"/>
                </a:lnTo>
                <a:lnTo>
                  <a:pt x="0" y="3429000"/>
                </a:lnTo>
                <a:cubicBezTo>
                  <a:pt x="4233" y="2383367"/>
                  <a:pt x="8467" y="1045633"/>
                  <a:pt x="12700" y="0"/>
                </a:cubicBezTo>
                <a:close/>
              </a:path>
            </a:pathLst>
          </a:custGeom>
          <a:gradFill flip="none" rotWithShape="1">
            <a:gsLst>
              <a:gs pos="21000">
                <a:srgbClr val="7DC8DF"/>
              </a:gs>
              <a:gs pos="100000">
                <a:srgbClr val="6699FF"/>
              </a:gs>
            </a:gsLst>
            <a:lin ang="5400000" scaled="1"/>
            <a:tileRect/>
          </a:gradFill>
          <a:ln w="9525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600" b="1" kern="0" noProof="1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424" name="Kombinationstegning 423"/>
          <p:cNvSpPr/>
          <p:nvPr/>
        </p:nvSpPr>
        <p:spPr>
          <a:xfrm>
            <a:off x="-38100" y="3467100"/>
            <a:ext cx="9182100" cy="3429000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82100" h="3429000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lnTo>
                  <a:pt x="9182100" y="3403600"/>
                </a:lnTo>
                <a:lnTo>
                  <a:pt x="0" y="3429000"/>
                </a:lnTo>
                <a:cubicBezTo>
                  <a:pt x="4233" y="2383367"/>
                  <a:pt x="8467" y="1045633"/>
                  <a:pt x="12700" y="0"/>
                </a:cubicBezTo>
                <a:close/>
              </a:path>
            </a:pathLst>
          </a:custGeom>
          <a:gradFill rotWithShape="1">
            <a:gsLst>
              <a:gs pos="0">
                <a:srgbClr val="002060"/>
              </a:gs>
              <a:gs pos="100000">
                <a:srgbClr val="1F88C8"/>
              </a:gs>
            </a:gsLst>
            <a:lin ang="1620000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indent="-342900"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400" b="1" kern="0" noProof="1">
              <a:solidFill>
                <a:sysClr val="window" lastClr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21509" name="Rectangle 4"/>
          <p:cNvSpPr>
            <a:spLocks noChangeArrowheads="1"/>
          </p:cNvSpPr>
          <p:nvPr/>
        </p:nvSpPr>
        <p:spPr bwMode="gray">
          <a:xfrm>
            <a:off x="519113" y="4743451"/>
            <a:ext cx="8158162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801688"/>
            <a:r>
              <a:rPr lang="de-DE" sz="2400" dirty="0" smtClean="0"/>
              <a:t>Ausgewählte Ressourcen </a:t>
            </a:r>
          </a:p>
          <a:p>
            <a:pPr defTabSz="801688"/>
            <a:r>
              <a:rPr lang="de-DE" sz="2400" dirty="0" smtClean="0"/>
              <a:t>für den Fortgeschrittenen-</a:t>
            </a:r>
            <a:r>
              <a:rPr lang="de-DE" sz="2400" dirty="0" err="1" smtClean="0"/>
              <a:t>DaF</a:t>
            </a:r>
            <a:r>
              <a:rPr lang="de-DE" sz="2400" dirty="0" smtClean="0"/>
              <a:t>-Unterricht</a:t>
            </a:r>
            <a:endParaRPr lang="en-US" sz="2400" dirty="0" smtClean="0"/>
          </a:p>
          <a:p>
            <a:pPr defTabSz="801688"/>
            <a:r>
              <a:rPr lang="en-US" sz="2000" dirty="0" smtClean="0">
                <a:solidFill>
                  <a:schemeClr val="tx2"/>
                </a:solidFill>
              </a:rPr>
              <a:t> </a:t>
            </a:r>
            <a:endParaRPr lang="en-US" sz="2000" dirty="0">
              <a:solidFill>
                <a:schemeClr val="tx2"/>
              </a:solidFill>
            </a:endParaRPr>
          </a:p>
          <a:p>
            <a:pPr defTabSz="801688"/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21510" name="Rectangle 5"/>
          <p:cNvSpPr txBox="1">
            <a:spLocks noChangeArrowheads="1"/>
          </p:cNvSpPr>
          <p:nvPr/>
        </p:nvSpPr>
        <p:spPr bwMode="gray">
          <a:xfrm>
            <a:off x="519113" y="5110163"/>
            <a:ext cx="26733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defTabSz="914400" eaLnBrk="0" hangingPunct="0">
              <a:lnSpc>
                <a:spcPct val="95000"/>
              </a:lnSpc>
            </a:pPr>
            <a:endParaRPr lang="en-US" sz="3000" b="1" dirty="0">
              <a:solidFill>
                <a:schemeClr val="tx2"/>
              </a:solidFill>
            </a:endParaRPr>
          </a:p>
        </p:txBody>
      </p:sp>
      <p:sp>
        <p:nvSpPr>
          <p:cNvPr id="21511" name="Rectangle 4"/>
          <p:cNvSpPr>
            <a:spLocks noChangeArrowheads="1"/>
          </p:cNvSpPr>
          <p:nvPr/>
        </p:nvSpPr>
        <p:spPr bwMode="gray">
          <a:xfrm>
            <a:off x="6767513" y="6162675"/>
            <a:ext cx="15382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 defTabSz="801688"/>
            <a:r>
              <a:rPr lang="en-US" sz="1200">
                <a:solidFill>
                  <a:srgbClr val="171717"/>
                </a:solidFill>
              </a:rPr>
              <a:t>Your Logo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ChangeArrowheads="1"/>
          </p:cNvSpPr>
          <p:nvPr/>
        </p:nvSpPr>
        <p:spPr bwMode="gray">
          <a:xfrm>
            <a:off x="874713" y="1162051"/>
            <a:ext cx="4852987" cy="400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801688"/>
            <a:r>
              <a:rPr lang="de-DE" sz="2000" dirty="0" smtClean="0"/>
              <a:t>für den Fortgeschrittenen-</a:t>
            </a:r>
            <a:r>
              <a:rPr lang="de-DE" sz="2000" dirty="0" err="1" smtClean="0"/>
              <a:t>DaF</a:t>
            </a:r>
            <a:r>
              <a:rPr lang="de-DE" sz="2000" dirty="0" smtClean="0"/>
              <a:t>-Unterricht</a:t>
            </a:r>
            <a:endParaRPr lang="en-US" sz="2000" dirty="0" smtClean="0"/>
          </a:p>
          <a:p>
            <a:pPr defTabSz="801688"/>
            <a:endParaRPr lang="en-US" sz="2000" dirty="0">
              <a:solidFill>
                <a:srgbClr val="171717"/>
              </a:solidFill>
            </a:endParaRPr>
          </a:p>
          <a:p>
            <a:pPr defTabSz="801688"/>
            <a:endParaRPr lang="en-US" sz="2000" dirty="0">
              <a:solidFill>
                <a:srgbClr val="171717"/>
              </a:solidFill>
            </a:endParaRPr>
          </a:p>
        </p:txBody>
      </p:sp>
      <p:sp>
        <p:nvSpPr>
          <p:cNvPr id="22531" name="Rectangle 5"/>
          <p:cNvSpPr txBox="1">
            <a:spLocks noChangeArrowheads="1"/>
          </p:cNvSpPr>
          <p:nvPr/>
        </p:nvSpPr>
        <p:spPr bwMode="gray">
          <a:xfrm>
            <a:off x="874712" y="676275"/>
            <a:ext cx="744061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defTabSz="914400" eaLnBrk="0" hangingPunct="0">
              <a:lnSpc>
                <a:spcPct val="95000"/>
              </a:lnSpc>
            </a:pPr>
            <a:r>
              <a:rPr lang="de-DE" sz="2400" b="1" dirty="0" smtClean="0">
                <a:solidFill>
                  <a:srgbClr val="002060"/>
                </a:solidFill>
              </a:rPr>
              <a:t>Ausgewählte Ressourcen für den Fortgeschrittenen-</a:t>
            </a:r>
            <a:r>
              <a:rPr lang="de-DE" sz="2400" b="1" dirty="0" err="1" smtClean="0">
                <a:solidFill>
                  <a:srgbClr val="002060"/>
                </a:solidFill>
              </a:rPr>
              <a:t>DaF</a:t>
            </a:r>
            <a:r>
              <a:rPr lang="de-DE" sz="2400" b="1" dirty="0" smtClean="0">
                <a:solidFill>
                  <a:srgbClr val="002060"/>
                </a:solidFill>
              </a:rPr>
              <a:t>-Unterricht  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gray">
          <a:xfrm>
            <a:off x="6767513" y="6162675"/>
            <a:ext cx="15382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 defTabSz="801688"/>
            <a:endParaRPr lang="en-US" sz="1200" dirty="0">
              <a:solidFill>
                <a:srgbClr val="171717"/>
              </a:solidFill>
            </a:endParaRPr>
          </a:p>
        </p:txBody>
      </p:sp>
      <p:grpSp>
        <p:nvGrpSpPr>
          <p:cNvPr id="22533" name="Group 44"/>
          <p:cNvGrpSpPr>
            <a:grpSpLocks/>
          </p:cNvGrpSpPr>
          <p:nvPr/>
        </p:nvGrpSpPr>
        <p:grpSpPr bwMode="auto">
          <a:xfrm>
            <a:off x="533399" y="1552575"/>
            <a:ext cx="5229225" cy="4504246"/>
            <a:chOff x="533400" y="2500313"/>
            <a:chExt cx="4762500" cy="2917825"/>
          </a:xfrm>
        </p:grpSpPr>
        <p:sp>
          <p:nvSpPr>
            <p:cNvPr id="31" name="Rektangel 30"/>
            <p:cNvSpPr>
              <a:spLocks noChangeArrowheads="1"/>
            </p:cNvSpPr>
            <p:nvPr/>
          </p:nvSpPr>
          <p:spPr bwMode="auto">
            <a:xfrm>
              <a:off x="1260475" y="2500313"/>
              <a:ext cx="4000500" cy="354012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tx1"/>
                </a:gs>
              </a:gsLst>
              <a:lin ang="16200000"/>
            </a:gradFill>
            <a:ln w="9525">
              <a:noFill/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da-DK" sz="1200" dirty="0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  <p:sp>
          <p:nvSpPr>
            <p:cNvPr id="33" name="Rektangel 32"/>
            <p:cNvSpPr>
              <a:spLocks noChangeArrowheads="1"/>
            </p:cNvSpPr>
            <p:nvPr/>
          </p:nvSpPr>
          <p:spPr bwMode="auto">
            <a:xfrm>
              <a:off x="1260475" y="3357563"/>
              <a:ext cx="4000500" cy="352425"/>
            </a:xfrm>
            <a:prstGeom prst="rect">
              <a:avLst/>
            </a:prstGeom>
            <a:gradFill flip="none" rotWithShape="1">
              <a:gsLst>
                <a:gs pos="0">
                  <a:srgbClr val="69BED9"/>
                </a:gs>
                <a:gs pos="100000">
                  <a:srgbClr val="1F88C8"/>
                </a:gs>
              </a:gsLst>
              <a:lin ang="5400000" scaled="1"/>
              <a:tileRect/>
            </a:gradFill>
            <a:ln w="9525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indent="-342900" algn="ctr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endParaRPr lang="da-DK" sz="1600" b="1" kern="0" noProof="1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  <p:sp>
          <p:nvSpPr>
            <p:cNvPr id="34" name="Rektangel 33"/>
            <p:cNvSpPr>
              <a:spLocks noChangeArrowheads="1"/>
            </p:cNvSpPr>
            <p:nvPr/>
          </p:nvSpPr>
          <p:spPr bwMode="auto">
            <a:xfrm>
              <a:off x="1260475" y="3786188"/>
              <a:ext cx="4000500" cy="352425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tx1"/>
                </a:gs>
              </a:gsLst>
              <a:lin ang="16200000"/>
            </a:gradFill>
            <a:ln w="9525">
              <a:noFill/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da-DK" sz="1200" dirty="0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  <p:sp>
          <p:nvSpPr>
            <p:cNvPr id="35" name="Rektangel 34"/>
            <p:cNvSpPr>
              <a:spLocks noChangeArrowheads="1"/>
            </p:cNvSpPr>
            <p:nvPr/>
          </p:nvSpPr>
          <p:spPr bwMode="auto">
            <a:xfrm>
              <a:off x="1260475" y="2928938"/>
              <a:ext cx="4000500" cy="352425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tx1"/>
                </a:gs>
              </a:gsLst>
              <a:lin ang="16200000"/>
            </a:gradFill>
            <a:ln w="9525">
              <a:noFill/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da-DK" sz="1200" dirty="0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  <p:sp>
          <p:nvSpPr>
            <p:cNvPr id="37" name="Rektangel 36"/>
            <p:cNvSpPr>
              <a:spLocks noChangeArrowheads="1"/>
            </p:cNvSpPr>
            <p:nvPr/>
          </p:nvSpPr>
          <p:spPr bwMode="auto">
            <a:xfrm>
              <a:off x="1260475" y="4643438"/>
              <a:ext cx="4000500" cy="352425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tx1"/>
                </a:gs>
              </a:gsLst>
              <a:lin ang="16200000"/>
            </a:gradFill>
            <a:ln w="9525">
              <a:noFill/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da-DK" sz="1200" dirty="0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  <p:sp>
          <p:nvSpPr>
            <p:cNvPr id="22544" name="Tekstboks 44"/>
            <p:cNvSpPr txBox="1">
              <a:spLocks noChangeArrowheads="1"/>
            </p:cNvSpPr>
            <p:nvPr/>
          </p:nvSpPr>
          <p:spPr bwMode="auto">
            <a:xfrm>
              <a:off x="1295400" y="2540000"/>
              <a:ext cx="4000500" cy="3254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de-DE" sz="1100" b="1" dirty="0" smtClean="0">
                  <a:solidFill>
                    <a:srgbClr val="002060"/>
                  </a:solidFill>
                </a:rPr>
                <a:t>Deutsche Welle</a:t>
              </a:r>
              <a:endParaRPr lang="en-US" sz="1100" dirty="0" smtClean="0">
                <a:solidFill>
                  <a:srgbClr val="002060"/>
                </a:solidFill>
              </a:endParaRPr>
            </a:p>
            <a:p>
              <a:r>
                <a:rPr lang="de-DE" sz="1100" b="1" u="sng" dirty="0" smtClean="0">
                  <a:hlinkClick r:id="rId2"/>
                </a:rPr>
                <a:t>http://www.dw.de</a:t>
              </a:r>
              <a:r>
                <a:rPr lang="de-DE" sz="1100" b="1" dirty="0" smtClean="0"/>
                <a:t> </a:t>
              </a:r>
              <a:endParaRPr lang="en-US" sz="1100" dirty="0" smtClean="0"/>
            </a:p>
          </p:txBody>
        </p:sp>
        <p:sp>
          <p:nvSpPr>
            <p:cNvPr id="22545" name="Tekstboks 45"/>
            <p:cNvSpPr txBox="1">
              <a:spLocks noChangeArrowheads="1"/>
            </p:cNvSpPr>
            <p:nvPr/>
          </p:nvSpPr>
          <p:spPr bwMode="auto">
            <a:xfrm>
              <a:off x="1295400" y="5118100"/>
              <a:ext cx="4000500" cy="279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100" b="1" dirty="0" smtClean="0">
                  <a:solidFill>
                    <a:srgbClr val="002060"/>
                  </a:solidFill>
                </a:rPr>
                <a:t>Online</a:t>
              </a:r>
              <a:r>
                <a:rPr lang="de-DE" sz="1100" b="1" dirty="0" smtClean="0">
                  <a:solidFill>
                    <a:srgbClr val="002060"/>
                  </a:solidFill>
                </a:rPr>
                <a:t>-Journal zur allgemeinen Weiterbildung</a:t>
              </a:r>
              <a:r>
                <a:rPr lang="da-DK" sz="1100" b="1" dirty="0" smtClean="0">
                  <a:solidFill>
                    <a:srgbClr val="002060"/>
                  </a:solidFill>
                </a:rPr>
                <a:t> </a:t>
              </a:r>
              <a:r>
                <a:rPr lang="de-DE" sz="1100" b="1" u="sng" dirty="0" smtClean="0">
                  <a:solidFill>
                    <a:schemeClr val="accent3"/>
                  </a:solidFill>
                </a:rPr>
                <a:t>http://www.lerncafe.de</a:t>
              </a:r>
              <a:endParaRPr lang="da-DK" sz="1100" b="1" u="sng" dirty="0">
                <a:solidFill>
                  <a:schemeClr val="accent3"/>
                </a:solidFill>
              </a:endParaRPr>
            </a:p>
          </p:txBody>
        </p:sp>
        <p:sp>
          <p:nvSpPr>
            <p:cNvPr id="22546" name="Tekstboks 46"/>
            <p:cNvSpPr txBox="1">
              <a:spLocks noChangeArrowheads="1"/>
            </p:cNvSpPr>
            <p:nvPr/>
          </p:nvSpPr>
          <p:spPr bwMode="auto">
            <a:xfrm>
              <a:off x="1295400" y="3398840"/>
              <a:ext cx="4000500" cy="2691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de-DE" sz="1100" b="1" dirty="0" smtClean="0">
                  <a:solidFill>
                    <a:schemeClr val="tx2"/>
                  </a:solidFill>
                </a:rPr>
                <a:t>Bundeszentrale für politische Bildung-2</a:t>
              </a:r>
              <a:endParaRPr lang="en-US" sz="1100" dirty="0" smtClean="0">
                <a:solidFill>
                  <a:schemeClr val="tx2"/>
                </a:solidFill>
              </a:endParaRPr>
            </a:p>
            <a:p>
              <a:r>
                <a:rPr lang="de-DE" sz="1000" b="1" u="sng" dirty="0" smtClean="0">
                  <a:solidFill>
                    <a:schemeClr val="tx2"/>
                  </a:solidFill>
                  <a:hlinkClick r:id="rId3"/>
                </a:rPr>
                <a:t>http://www.bpb.de/publikationen/1KT08V,0,Perlen_im_Netz</a:t>
              </a:r>
              <a:endParaRPr lang="en-US" sz="1000" dirty="0" smtClean="0">
                <a:solidFill>
                  <a:schemeClr val="tx2"/>
                </a:solidFill>
              </a:endParaRPr>
            </a:p>
          </p:txBody>
        </p:sp>
        <p:sp>
          <p:nvSpPr>
            <p:cNvPr id="22547" name="Tekstboks 47"/>
            <p:cNvSpPr txBox="1">
              <a:spLocks noChangeArrowheads="1"/>
            </p:cNvSpPr>
            <p:nvPr/>
          </p:nvSpPr>
          <p:spPr bwMode="auto">
            <a:xfrm>
              <a:off x="1295400" y="4259263"/>
              <a:ext cx="4000500" cy="3254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de-DE" sz="1100" b="1" dirty="0" smtClean="0">
                  <a:solidFill>
                    <a:srgbClr val="002060"/>
                  </a:solidFill>
                </a:rPr>
                <a:t>Magazin für politische Bildung</a:t>
              </a:r>
              <a:endParaRPr lang="en-US" sz="1100" dirty="0" smtClean="0">
                <a:solidFill>
                  <a:srgbClr val="002060"/>
                </a:solidFill>
              </a:endParaRPr>
            </a:p>
            <a:p>
              <a:r>
                <a:rPr lang="de-DE" sz="1100" b="1" u="sng" dirty="0" smtClean="0">
                  <a:hlinkClick r:id="rId4"/>
                </a:rPr>
                <a:t>http://www.fluter.de</a:t>
              </a:r>
              <a:endParaRPr lang="da-DK" sz="1100" dirty="0"/>
            </a:p>
          </p:txBody>
        </p:sp>
        <p:sp>
          <p:nvSpPr>
            <p:cNvPr id="22548" name="Tekstboks 48"/>
            <p:cNvSpPr txBox="1">
              <a:spLocks noChangeArrowheads="1"/>
            </p:cNvSpPr>
            <p:nvPr/>
          </p:nvSpPr>
          <p:spPr bwMode="auto">
            <a:xfrm>
              <a:off x="1247775" y="2963020"/>
              <a:ext cx="4000500" cy="453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de-DE" sz="1100" b="1" dirty="0" smtClean="0">
                  <a:solidFill>
                    <a:srgbClr val="002060"/>
                  </a:solidFill>
                </a:rPr>
                <a:t>Bundeszentrale für politische Bildung</a:t>
              </a:r>
              <a:endParaRPr lang="en-US" sz="1100" dirty="0" smtClean="0">
                <a:solidFill>
                  <a:srgbClr val="002060"/>
                </a:solidFill>
              </a:endParaRPr>
            </a:p>
            <a:p>
              <a:r>
                <a:rPr lang="de-DE" sz="1100" b="1" u="sng" dirty="0" smtClean="0">
                  <a:hlinkClick r:id="rId5"/>
                </a:rPr>
                <a:t>http://www.bpb.de/publikationen</a:t>
              </a:r>
              <a:endParaRPr lang="en-US" sz="1100" dirty="0" smtClean="0">
                <a:solidFill>
                  <a:srgbClr val="002060"/>
                </a:solidFill>
              </a:endParaRPr>
            </a:p>
            <a:p>
              <a:endParaRPr lang="da-DK" sz="1100" dirty="0"/>
            </a:p>
          </p:txBody>
        </p:sp>
        <p:sp>
          <p:nvSpPr>
            <p:cNvPr id="22549" name="Tekstboks 49"/>
            <p:cNvSpPr txBox="1">
              <a:spLocks noChangeArrowheads="1"/>
            </p:cNvSpPr>
            <p:nvPr/>
          </p:nvSpPr>
          <p:spPr bwMode="auto">
            <a:xfrm>
              <a:off x="1295400" y="3829050"/>
              <a:ext cx="4000500" cy="3254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de-DE" sz="1100" b="1" dirty="0" smtClean="0">
                  <a:solidFill>
                    <a:srgbClr val="002060"/>
                  </a:solidFill>
                </a:rPr>
                <a:t>Magazin über Deutschland</a:t>
              </a:r>
              <a:endParaRPr lang="en-US" sz="1100" dirty="0" smtClean="0">
                <a:solidFill>
                  <a:srgbClr val="002060"/>
                </a:solidFill>
              </a:endParaRPr>
            </a:p>
            <a:p>
              <a:r>
                <a:rPr lang="de-DE" sz="1100" b="1" u="sng" dirty="0" smtClean="0">
                  <a:hlinkClick r:id="rId6"/>
                </a:rPr>
                <a:t>http://www.magazin-deutschland.de</a:t>
              </a:r>
              <a:endParaRPr lang="da-DK" sz="1100" dirty="0"/>
            </a:p>
          </p:txBody>
        </p:sp>
        <p:sp>
          <p:nvSpPr>
            <p:cNvPr id="22550" name="Tekstboks 50"/>
            <p:cNvSpPr txBox="1">
              <a:spLocks noChangeArrowheads="1"/>
            </p:cNvSpPr>
            <p:nvPr/>
          </p:nvSpPr>
          <p:spPr bwMode="auto">
            <a:xfrm>
              <a:off x="1295400" y="4687888"/>
              <a:ext cx="4000500" cy="3254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de-DE" sz="1100" b="1" dirty="0" smtClean="0">
                  <a:solidFill>
                    <a:srgbClr val="002060"/>
                  </a:solidFill>
                </a:rPr>
                <a:t>Alltag in Deutschland</a:t>
              </a:r>
              <a:endParaRPr lang="en-US" sz="1100" dirty="0" smtClean="0">
                <a:solidFill>
                  <a:srgbClr val="002060"/>
                </a:solidFill>
              </a:endParaRPr>
            </a:p>
            <a:p>
              <a:r>
                <a:rPr lang="de-DE" sz="1100" b="1" u="sng" dirty="0" smtClean="0">
                  <a:hlinkClick r:id="rId7"/>
                </a:rPr>
                <a:t>http://www.kaleidos.de</a:t>
              </a:r>
              <a:endParaRPr lang="da-DK" sz="1100" dirty="0"/>
            </a:p>
          </p:txBody>
        </p:sp>
        <p:sp>
          <p:nvSpPr>
            <p:cNvPr id="22551" name="Tekstboks 53"/>
            <p:cNvSpPr txBox="1">
              <a:spLocks noChangeArrowheads="1"/>
            </p:cNvSpPr>
            <p:nvPr/>
          </p:nvSpPr>
          <p:spPr bwMode="auto">
            <a:xfrm>
              <a:off x="533400" y="3365500"/>
              <a:ext cx="304800" cy="2789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da-DK" dirty="0">
                <a:solidFill>
                  <a:srgbClr val="171717"/>
                </a:solidFill>
              </a:endParaRPr>
            </a:p>
          </p:txBody>
        </p:sp>
        <p:grpSp>
          <p:nvGrpSpPr>
            <p:cNvPr id="22552" name="Gruppe 73"/>
            <p:cNvGrpSpPr>
              <a:grpSpLocks/>
            </p:cNvGrpSpPr>
            <p:nvPr/>
          </p:nvGrpSpPr>
          <p:grpSpPr bwMode="auto">
            <a:xfrm>
              <a:off x="876300" y="5073650"/>
              <a:ext cx="344488" cy="344488"/>
              <a:chOff x="876300" y="5073650"/>
              <a:chExt cx="344488" cy="344488"/>
            </a:xfrm>
          </p:grpSpPr>
          <p:sp>
            <p:nvSpPr>
              <p:cNvPr id="27" name="Rektangel 26"/>
              <p:cNvSpPr>
                <a:spLocks noChangeArrowheads="1"/>
              </p:cNvSpPr>
              <p:nvPr/>
            </p:nvSpPr>
            <p:spPr bwMode="auto">
              <a:xfrm>
                <a:off x="876300" y="5073650"/>
                <a:ext cx="344488" cy="344488"/>
              </a:xfrm>
              <a:prstGeom prst="rect">
                <a:avLst/>
              </a:prstGeom>
              <a:gradFill rotWithShape="1">
                <a:gsLst>
                  <a:gs pos="0">
                    <a:srgbClr val="002060"/>
                  </a:gs>
                  <a:gs pos="100000">
                    <a:srgbClr val="1F88C8"/>
                  </a:gs>
                </a:gsLst>
                <a:lin ang="16200000"/>
              </a:gradFill>
              <a:ln w="9525">
                <a:solidFill>
                  <a:schemeClr val="accent3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 defTabSz="914400" fontAlgn="auto"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eriod"/>
                  <a:defRPr/>
                </a:pPr>
                <a:endParaRPr lang="da-DK" sz="1400" b="1" kern="0" noProof="1">
                  <a:solidFill>
                    <a:sysClr val="window" lastClr="FFFFFF"/>
                  </a:solidFill>
                  <a:latin typeface="Arial" pitchFamily="34" charset="0"/>
                  <a:ea typeface="ＭＳ Ｐゴシック" pitchFamily="-97" charset="-128"/>
                </a:endParaRPr>
              </a:p>
            </p:txBody>
          </p:sp>
          <p:sp>
            <p:nvSpPr>
              <p:cNvPr id="73" name="Tekstboks 72"/>
              <p:cNvSpPr txBox="1">
                <a:spLocks noChangeArrowheads="1"/>
              </p:cNvSpPr>
              <p:nvPr/>
            </p:nvSpPr>
            <p:spPr bwMode="auto">
              <a:xfrm>
                <a:off x="890588" y="5103813"/>
                <a:ext cx="322262" cy="2778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63500" algn="tl" rotWithShape="0">
                  <a:srgbClr val="000000">
                    <a:alpha val="74998"/>
                  </a:srgbClr>
                </a:outerShdw>
              </a:effec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da-DK" sz="1200" dirty="0">
                    <a:latin typeface="Arial" pitchFamily="34" charset="0"/>
                    <a:ea typeface="ＭＳ Ｐゴシック" pitchFamily="-97" charset="-128"/>
                  </a:rPr>
                  <a:t>7</a:t>
                </a:r>
              </a:p>
            </p:txBody>
          </p:sp>
        </p:grpSp>
        <p:grpSp>
          <p:nvGrpSpPr>
            <p:cNvPr id="22553" name="Gruppe 75"/>
            <p:cNvGrpSpPr>
              <a:grpSpLocks/>
            </p:cNvGrpSpPr>
            <p:nvPr/>
          </p:nvGrpSpPr>
          <p:grpSpPr bwMode="auto">
            <a:xfrm>
              <a:off x="876300" y="4646613"/>
              <a:ext cx="344488" cy="344487"/>
              <a:chOff x="876300" y="4646613"/>
              <a:chExt cx="344488" cy="344487"/>
            </a:xfrm>
          </p:grpSpPr>
          <p:sp>
            <p:nvSpPr>
              <p:cNvPr id="24" name="Rektangel 23"/>
              <p:cNvSpPr>
                <a:spLocks noChangeArrowheads="1"/>
              </p:cNvSpPr>
              <p:nvPr/>
            </p:nvSpPr>
            <p:spPr bwMode="auto">
              <a:xfrm>
                <a:off x="876300" y="4646613"/>
                <a:ext cx="344488" cy="344487"/>
              </a:xfrm>
              <a:prstGeom prst="rect">
                <a:avLst/>
              </a:prstGeom>
              <a:gradFill rotWithShape="1">
                <a:gsLst>
                  <a:gs pos="0">
                    <a:srgbClr val="002060"/>
                  </a:gs>
                  <a:gs pos="100000">
                    <a:srgbClr val="1F88C8"/>
                  </a:gs>
                </a:gsLst>
                <a:lin ang="16200000"/>
              </a:gradFill>
              <a:ln w="9525">
                <a:solidFill>
                  <a:schemeClr val="accent3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 defTabSz="914400" fontAlgn="auto"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eriod"/>
                  <a:defRPr/>
                </a:pPr>
                <a:endParaRPr lang="da-DK" sz="1400" b="1" kern="0" noProof="1">
                  <a:solidFill>
                    <a:sysClr val="window" lastClr="FFFFFF"/>
                  </a:solidFill>
                  <a:latin typeface="Arial" pitchFamily="34" charset="0"/>
                  <a:ea typeface="ＭＳ Ｐゴシック" pitchFamily="-97" charset="-128"/>
                </a:endParaRPr>
              </a:p>
            </p:txBody>
          </p:sp>
          <p:sp>
            <p:nvSpPr>
              <p:cNvPr id="75" name="Tekstboks 74"/>
              <p:cNvSpPr txBox="1">
                <a:spLocks noChangeArrowheads="1"/>
              </p:cNvSpPr>
              <p:nvPr/>
            </p:nvSpPr>
            <p:spPr bwMode="auto">
              <a:xfrm>
                <a:off x="890588" y="4683125"/>
                <a:ext cx="322262" cy="276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63500" algn="tl" rotWithShape="0">
                  <a:srgbClr val="000000">
                    <a:alpha val="74998"/>
                  </a:srgbClr>
                </a:outerShdw>
              </a:effec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da-DK" sz="1200" dirty="0">
                    <a:latin typeface="Arial" pitchFamily="34" charset="0"/>
                    <a:ea typeface="ＭＳ Ｐゴシック" pitchFamily="-97" charset="-128"/>
                  </a:rPr>
                  <a:t>6</a:t>
                </a:r>
              </a:p>
            </p:txBody>
          </p:sp>
        </p:grpSp>
        <p:grpSp>
          <p:nvGrpSpPr>
            <p:cNvPr id="22554" name="Gruppe 77"/>
            <p:cNvGrpSpPr>
              <a:grpSpLocks/>
            </p:cNvGrpSpPr>
            <p:nvPr/>
          </p:nvGrpSpPr>
          <p:grpSpPr bwMode="auto">
            <a:xfrm>
              <a:off x="876300" y="4208463"/>
              <a:ext cx="344488" cy="342900"/>
              <a:chOff x="876300" y="4208463"/>
              <a:chExt cx="344488" cy="342900"/>
            </a:xfrm>
          </p:grpSpPr>
          <p:sp>
            <p:nvSpPr>
              <p:cNvPr id="21" name="Rektangel 20"/>
              <p:cNvSpPr>
                <a:spLocks noChangeArrowheads="1"/>
              </p:cNvSpPr>
              <p:nvPr/>
            </p:nvSpPr>
            <p:spPr bwMode="auto">
              <a:xfrm>
                <a:off x="876300" y="4208463"/>
                <a:ext cx="344488" cy="342900"/>
              </a:xfrm>
              <a:prstGeom prst="rect">
                <a:avLst/>
              </a:prstGeom>
              <a:gradFill rotWithShape="1">
                <a:gsLst>
                  <a:gs pos="0">
                    <a:srgbClr val="002060"/>
                  </a:gs>
                  <a:gs pos="100000">
                    <a:srgbClr val="1F88C8"/>
                  </a:gs>
                </a:gsLst>
                <a:lin ang="16200000"/>
              </a:gradFill>
              <a:ln w="9525">
                <a:solidFill>
                  <a:schemeClr val="accent3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 defTabSz="914400" fontAlgn="auto"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eriod"/>
                  <a:defRPr/>
                </a:pPr>
                <a:endParaRPr lang="da-DK" sz="1400" b="1" kern="0" noProof="1">
                  <a:solidFill>
                    <a:sysClr val="window" lastClr="FFFFFF"/>
                  </a:solidFill>
                  <a:latin typeface="Arial" pitchFamily="34" charset="0"/>
                  <a:ea typeface="ＭＳ Ｐゴシック" pitchFamily="-97" charset="-128"/>
                </a:endParaRPr>
              </a:p>
            </p:txBody>
          </p:sp>
          <p:sp>
            <p:nvSpPr>
              <p:cNvPr id="77" name="Tekstboks 76"/>
              <p:cNvSpPr txBox="1">
                <a:spLocks noChangeArrowheads="1"/>
              </p:cNvSpPr>
              <p:nvPr/>
            </p:nvSpPr>
            <p:spPr bwMode="auto">
              <a:xfrm>
                <a:off x="890588" y="4238625"/>
                <a:ext cx="322262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63500" algn="tl" rotWithShape="0">
                  <a:srgbClr val="000000">
                    <a:alpha val="74998"/>
                  </a:srgbClr>
                </a:outerShdw>
              </a:effec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da-DK" sz="1200" dirty="0">
                    <a:latin typeface="Arial" pitchFamily="34" charset="0"/>
                    <a:ea typeface="ＭＳ Ｐゴシック" pitchFamily="-97" charset="-128"/>
                  </a:rPr>
                  <a:t>5</a:t>
                </a:r>
              </a:p>
            </p:txBody>
          </p:sp>
        </p:grpSp>
        <p:grpSp>
          <p:nvGrpSpPr>
            <p:cNvPr id="22555" name="Gruppe 79"/>
            <p:cNvGrpSpPr>
              <a:grpSpLocks/>
            </p:cNvGrpSpPr>
            <p:nvPr/>
          </p:nvGrpSpPr>
          <p:grpSpPr bwMode="auto">
            <a:xfrm>
              <a:off x="876300" y="3790950"/>
              <a:ext cx="344488" cy="347663"/>
              <a:chOff x="876300" y="3790950"/>
              <a:chExt cx="344488" cy="347663"/>
            </a:xfrm>
          </p:grpSpPr>
          <p:sp>
            <p:nvSpPr>
              <p:cNvPr id="14" name="Rektangel 13"/>
              <p:cNvSpPr>
                <a:spLocks noChangeArrowheads="1"/>
              </p:cNvSpPr>
              <p:nvPr/>
            </p:nvSpPr>
            <p:spPr bwMode="auto">
              <a:xfrm>
                <a:off x="876300" y="3790950"/>
                <a:ext cx="344488" cy="347663"/>
              </a:xfrm>
              <a:prstGeom prst="rect">
                <a:avLst/>
              </a:prstGeom>
              <a:gradFill rotWithShape="1">
                <a:gsLst>
                  <a:gs pos="0">
                    <a:srgbClr val="002060"/>
                  </a:gs>
                  <a:gs pos="100000">
                    <a:srgbClr val="1F88C8"/>
                  </a:gs>
                </a:gsLst>
                <a:lin ang="16200000"/>
              </a:gradFill>
              <a:ln w="9525">
                <a:solidFill>
                  <a:schemeClr val="accent3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 defTabSz="914400" fontAlgn="auto"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eriod"/>
                  <a:defRPr/>
                </a:pPr>
                <a:endParaRPr lang="da-DK" sz="1400" b="1" kern="0" noProof="1">
                  <a:solidFill>
                    <a:sysClr val="window" lastClr="FFFFFF"/>
                  </a:solidFill>
                  <a:latin typeface="Arial" pitchFamily="34" charset="0"/>
                  <a:ea typeface="ＭＳ Ｐゴシック" pitchFamily="-97" charset="-128"/>
                </a:endParaRPr>
              </a:p>
            </p:txBody>
          </p:sp>
          <p:sp>
            <p:nvSpPr>
              <p:cNvPr id="79" name="Tekstboks 78"/>
              <p:cNvSpPr txBox="1">
                <a:spLocks noChangeArrowheads="1"/>
              </p:cNvSpPr>
              <p:nvPr/>
            </p:nvSpPr>
            <p:spPr bwMode="auto">
              <a:xfrm>
                <a:off x="890588" y="3822700"/>
                <a:ext cx="322262" cy="279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>
                  <a:defRPr/>
                </a:pPr>
                <a:r>
                  <a:rPr lang="da-DK" sz="1200" noProof="1">
                    <a:solidFill>
                      <a:srgbClr val="FFFFFF"/>
                    </a:solidFill>
                    <a:latin typeface="Arial" pitchFamily="34" charset="0"/>
                    <a:ea typeface="ＭＳ Ｐゴシック" pitchFamily="-97" charset="-128"/>
                  </a:rPr>
                  <a:t>4</a:t>
                </a:r>
              </a:p>
            </p:txBody>
          </p:sp>
        </p:grpSp>
        <p:grpSp>
          <p:nvGrpSpPr>
            <p:cNvPr id="22556" name="Gruppe 81"/>
            <p:cNvGrpSpPr>
              <a:grpSpLocks/>
            </p:cNvGrpSpPr>
            <p:nvPr/>
          </p:nvGrpSpPr>
          <p:grpSpPr bwMode="auto">
            <a:xfrm>
              <a:off x="876300" y="3363913"/>
              <a:ext cx="344488" cy="344487"/>
              <a:chOff x="876300" y="3363913"/>
              <a:chExt cx="344488" cy="344487"/>
            </a:xfrm>
          </p:grpSpPr>
          <p:sp>
            <p:nvSpPr>
              <p:cNvPr id="12" name="Rektangel 11"/>
              <p:cNvSpPr>
                <a:spLocks noChangeArrowheads="1"/>
              </p:cNvSpPr>
              <p:nvPr/>
            </p:nvSpPr>
            <p:spPr bwMode="auto">
              <a:xfrm>
                <a:off x="876300" y="3363913"/>
                <a:ext cx="344488" cy="344487"/>
              </a:xfrm>
              <a:prstGeom prst="rect">
                <a:avLst/>
              </a:prstGeom>
              <a:gradFill rotWithShape="1">
                <a:gsLst>
                  <a:gs pos="0">
                    <a:srgbClr val="002060"/>
                  </a:gs>
                  <a:gs pos="100000">
                    <a:srgbClr val="1F88C8"/>
                  </a:gs>
                </a:gsLst>
                <a:lin ang="16200000"/>
              </a:gradFill>
              <a:ln w="9525">
                <a:solidFill>
                  <a:schemeClr val="accent3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 defTabSz="914400" fontAlgn="auto"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eriod"/>
                  <a:defRPr/>
                </a:pPr>
                <a:endParaRPr lang="da-DK" sz="1400" b="1" kern="0" noProof="1">
                  <a:solidFill>
                    <a:sysClr val="window" lastClr="FFFFFF"/>
                  </a:solidFill>
                  <a:latin typeface="Arial" pitchFamily="34" charset="0"/>
                  <a:ea typeface="ＭＳ Ｐゴシック" pitchFamily="-97" charset="-128"/>
                </a:endParaRPr>
              </a:p>
            </p:txBody>
          </p:sp>
          <p:sp>
            <p:nvSpPr>
              <p:cNvPr id="81" name="Tekstboks 80"/>
              <p:cNvSpPr txBox="1">
                <a:spLocks noChangeArrowheads="1"/>
              </p:cNvSpPr>
              <p:nvPr/>
            </p:nvSpPr>
            <p:spPr bwMode="auto">
              <a:xfrm>
                <a:off x="890588" y="3400425"/>
                <a:ext cx="322262" cy="276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>
                  <a:defRPr/>
                </a:pPr>
                <a:r>
                  <a:rPr lang="da-DK" sz="1200" noProof="1">
                    <a:solidFill>
                      <a:srgbClr val="FFFFFF"/>
                    </a:solidFill>
                    <a:latin typeface="Arial" pitchFamily="34" charset="0"/>
                    <a:ea typeface="ＭＳ Ｐゴシック" pitchFamily="-97" charset="-128"/>
                  </a:rPr>
                  <a:t>3</a:t>
                </a:r>
              </a:p>
            </p:txBody>
          </p:sp>
        </p:grpSp>
        <p:grpSp>
          <p:nvGrpSpPr>
            <p:cNvPr id="22557" name="Gruppe 83"/>
            <p:cNvGrpSpPr>
              <a:grpSpLocks/>
            </p:cNvGrpSpPr>
            <p:nvPr/>
          </p:nvGrpSpPr>
          <p:grpSpPr bwMode="auto">
            <a:xfrm>
              <a:off x="876300" y="2936875"/>
              <a:ext cx="344488" cy="344488"/>
              <a:chOff x="876300" y="2936875"/>
              <a:chExt cx="344488" cy="344488"/>
            </a:xfrm>
          </p:grpSpPr>
          <p:sp>
            <p:nvSpPr>
              <p:cNvPr id="10" name="Rektangel 9"/>
              <p:cNvSpPr>
                <a:spLocks noChangeArrowheads="1"/>
              </p:cNvSpPr>
              <p:nvPr/>
            </p:nvSpPr>
            <p:spPr bwMode="auto">
              <a:xfrm>
                <a:off x="876300" y="2936875"/>
                <a:ext cx="344488" cy="344488"/>
              </a:xfrm>
              <a:prstGeom prst="rect">
                <a:avLst/>
              </a:prstGeom>
              <a:gradFill rotWithShape="1">
                <a:gsLst>
                  <a:gs pos="0">
                    <a:srgbClr val="002060"/>
                  </a:gs>
                  <a:gs pos="100000">
                    <a:srgbClr val="1F88C8"/>
                  </a:gs>
                </a:gsLst>
                <a:lin ang="16200000"/>
              </a:gradFill>
              <a:ln w="9525">
                <a:solidFill>
                  <a:schemeClr val="accent3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 defTabSz="914400" fontAlgn="auto"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eriod"/>
                  <a:defRPr/>
                </a:pPr>
                <a:endParaRPr lang="da-DK" sz="1400" b="1" kern="0" noProof="1">
                  <a:solidFill>
                    <a:sysClr val="window" lastClr="FFFFFF"/>
                  </a:solidFill>
                  <a:latin typeface="Arial" pitchFamily="34" charset="0"/>
                  <a:ea typeface="ＭＳ Ｐゴシック" pitchFamily="-97" charset="-128"/>
                </a:endParaRPr>
              </a:p>
            </p:txBody>
          </p:sp>
          <p:sp>
            <p:nvSpPr>
              <p:cNvPr id="83" name="Tekstboks 82"/>
              <p:cNvSpPr txBox="1">
                <a:spLocks noChangeArrowheads="1"/>
              </p:cNvSpPr>
              <p:nvPr/>
            </p:nvSpPr>
            <p:spPr bwMode="auto">
              <a:xfrm>
                <a:off x="890588" y="2986088"/>
                <a:ext cx="322262" cy="276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>
                  <a:defRPr/>
                </a:pPr>
                <a:r>
                  <a:rPr lang="da-DK" sz="1200" noProof="1">
                    <a:solidFill>
                      <a:srgbClr val="FFFFFF"/>
                    </a:solidFill>
                    <a:latin typeface="Arial" pitchFamily="34" charset="0"/>
                    <a:ea typeface="ＭＳ Ｐゴシック" pitchFamily="-97" charset="-128"/>
                  </a:rPr>
                  <a:t>2</a:t>
                </a:r>
              </a:p>
            </p:txBody>
          </p:sp>
        </p:grpSp>
        <p:grpSp>
          <p:nvGrpSpPr>
            <p:cNvPr id="22558" name="Gruppe 85"/>
            <p:cNvGrpSpPr>
              <a:grpSpLocks/>
            </p:cNvGrpSpPr>
            <p:nvPr/>
          </p:nvGrpSpPr>
          <p:grpSpPr bwMode="auto">
            <a:xfrm>
              <a:off x="876300" y="2511425"/>
              <a:ext cx="344488" cy="342900"/>
              <a:chOff x="876300" y="2511425"/>
              <a:chExt cx="344488" cy="342900"/>
            </a:xfrm>
          </p:grpSpPr>
          <p:sp>
            <p:nvSpPr>
              <p:cNvPr id="8" name="Rektangel 7"/>
              <p:cNvSpPr>
                <a:spLocks noChangeArrowheads="1"/>
              </p:cNvSpPr>
              <p:nvPr/>
            </p:nvSpPr>
            <p:spPr bwMode="auto">
              <a:xfrm>
                <a:off x="876300" y="2511425"/>
                <a:ext cx="344488" cy="342900"/>
              </a:xfrm>
              <a:prstGeom prst="rect">
                <a:avLst/>
              </a:prstGeom>
              <a:gradFill rotWithShape="1">
                <a:gsLst>
                  <a:gs pos="0">
                    <a:srgbClr val="002060"/>
                  </a:gs>
                  <a:gs pos="100000">
                    <a:srgbClr val="1F88C8"/>
                  </a:gs>
                </a:gsLst>
                <a:lin ang="16200000"/>
              </a:gradFill>
              <a:ln w="9525">
                <a:solidFill>
                  <a:schemeClr val="accent3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 defTabSz="914400" fontAlgn="auto"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eriod"/>
                  <a:defRPr/>
                </a:pPr>
                <a:endParaRPr lang="da-DK" sz="1400" b="1" kern="0" noProof="1">
                  <a:solidFill>
                    <a:sysClr val="window" lastClr="FFFFFF"/>
                  </a:solidFill>
                  <a:latin typeface="Arial" pitchFamily="34" charset="0"/>
                  <a:ea typeface="ＭＳ Ｐゴシック" pitchFamily="-97" charset="-128"/>
                </a:endParaRPr>
              </a:p>
            </p:txBody>
          </p:sp>
          <p:sp>
            <p:nvSpPr>
              <p:cNvPr id="85" name="Tekstboks 84"/>
              <p:cNvSpPr txBox="1">
                <a:spLocks noChangeArrowheads="1"/>
              </p:cNvSpPr>
              <p:nvPr/>
            </p:nvSpPr>
            <p:spPr bwMode="auto">
              <a:xfrm>
                <a:off x="890588" y="2547938"/>
                <a:ext cx="322262" cy="2746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indent="-342900" algn="ctr">
                  <a:defRPr/>
                </a:pPr>
                <a:r>
                  <a:rPr lang="da-DK" sz="1200" noProof="1">
                    <a:solidFill>
                      <a:srgbClr val="FFFFFF"/>
                    </a:solidFill>
                    <a:latin typeface="Arial" pitchFamily="34" charset="0"/>
                    <a:ea typeface="ＭＳ Ｐゴシック" pitchFamily="-97" charset="-128"/>
                  </a:rPr>
                  <a:t>1</a:t>
                </a:r>
              </a:p>
            </p:txBody>
          </p:sp>
        </p:grpSp>
      </p:grpSp>
      <p:sp>
        <p:nvSpPr>
          <p:cNvPr id="41" name="Rektangel 40"/>
          <p:cNvSpPr>
            <a:spLocks noChangeArrowheads="1"/>
          </p:cNvSpPr>
          <p:nvPr/>
        </p:nvSpPr>
        <p:spPr bwMode="auto">
          <a:xfrm>
            <a:off x="5321300" y="2489200"/>
            <a:ext cx="2946400" cy="2946400"/>
          </a:xfrm>
          <a:prstGeom prst="rect">
            <a:avLst/>
          </a:prstGeom>
          <a:gradFill flip="none" rotWithShape="1">
            <a:gsLst>
              <a:gs pos="0">
                <a:srgbClr val="CFCFCF"/>
              </a:gs>
              <a:gs pos="50000">
                <a:srgbClr val="D5D5D5"/>
              </a:gs>
              <a:gs pos="100000">
                <a:srgbClr val="C4C4C4"/>
              </a:gs>
            </a:gsLst>
            <a:lin ang="5400000" scaled="1"/>
            <a:tileRect/>
          </a:gradFill>
          <a:ln w="2540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da-DK" kern="0" noProof="1">
              <a:solidFill>
                <a:sysClr val="window" lastClr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pic>
        <p:nvPicPr>
          <p:cNvPr id="22535" name="Billede 43" descr="dreamstime_go to www.jpg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434013" y="2616200"/>
            <a:ext cx="2720975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shop_WorldWideWeb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9BBA6B9-B48C-44AD-AF18-A0802220E2A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Slideshop_WorldWideWeb</Template>
  <TotalTime>38</TotalTime>
  <Words>69</Words>
  <Application>Microsoft Office PowerPoint</Application>
  <PresentationFormat>On-screen Show (4:3)</PresentationFormat>
  <Paragraphs>26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Slideshop_WorldWideWeb</vt:lpstr>
      <vt:lpstr>Slide 1</vt:lpstr>
      <vt:lpstr>Slide 2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</dc:creator>
  <cp:lastModifiedBy>d</cp:lastModifiedBy>
  <cp:revision>8</cp:revision>
  <dcterms:created xsi:type="dcterms:W3CDTF">2013-01-15T18:33:23Z</dcterms:created>
  <dcterms:modified xsi:type="dcterms:W3CDTF">2013-01-21T17:27:18Z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TC018754689991</vt:lpwstr>
  </property>
</Properties>
</file>