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82" r:id="rId4"/>
    <p:sldId id="283" r:id="rId5"/>
    <p:sldId id="284" r:id="rId6"/>
    <p:sldId id="285" r:id="rId7"/>
    <p:sldId id="286" r:id="rId8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Segoe UI" pitchFamily="34" charset="0"/>
      <p:regular r:id="rId15"/>
      <p:bold r:id="rId16"/>
      <p:italic r:id="rId17"/>
      <p:boldItalic r:id="rId18"/>
    </p:embeddedFont>
    <p:embeddedFont>
      <p:font typeface="Perpetua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0" autoAdjust="0"/>
  </p:normalViewPr>
  <p:slideViewPr>
    <p:cSldViewPr>
      <p:cViewPr varScale="1">
        <p:scale>
          <a:sx n="78" d="100"/>
          <a:sy n="78" d="100"/>
        </p:scale>
        <p:origin x="-8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21/01/2013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77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21/01/2013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96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8650" y="76200"/>
            <a:ext cx="7258050" cy="774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6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4038600"/>
            <a:ext cx="3017951" cy="321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752601"/>
            <a:ext cx="4041775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119561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4038600"/>
            <a:ext cx="3017951" cy="3219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600" b="1" kern="1200" baseline="0">
          <a:solidFill>
            <a:schemeClr val="accent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uu.com/de" TargetMode="External"/><Relationship Id="rId3" Type="http://schemas.openxmlformats.org/officeDocument/2006/relationships/hyperlink" Target="http://www.lernbuch-zentrum.de/" TargetMode="External"/><Relationship Id="rId7" Type="http://schemas.openxmlformats.org/officeDocument/2006/relationships/hyperlink" Target="http://www.babbel.com/learn-german-online" TargetMode="External"/><Relationship Id="rId2" Type="http://schemas.openxmlformats.org/officeDocument/2006/relationships/hyperlink" Target="http://www.dw-world.de/dw/0,,9036,0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in-deutschbuch.de/" TargetMode="External"/><Relationship Id="rId5" Type="http://schemas.openxmlformats.org/officeDocument/2006/relationships/hyperlink" Target="http://www.linguanet-europa.org/" TargetMode="External"/><Relationship Id="rId4" Type="http://schemas.openxmlformats.org/officeDocument/2006/relationships/hyperlink" Target="http://www.learn-german-online.net/de" TargetMode="External"/><Relationship Id="rId9" Type="http://schemas.openxmlformats.org/officeDocument/2006/relationships/hyperlink" Target="http://www.bbc.co.uk/languages/germa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mocha.com/" TargetMode="External"/><Relationship Id="rId3" Type="http://schemas.openxmlformats.org/officeDocument/2006/relationships/hyperlink" Target="http://www.goethe.de/ins/ie/dub/lhr/mat" TargetMode="External"/><Relationship Id="rId7" Type="http://schemas.openxmlformats.org/officeDocument/2006/relationships/hyperlink" Target="http://www.palabea.com/" TargetMode="External"/><Relationship Id="rId2" Type="http://schemas.openxmlformats.org/officeDocument/2006/relationships/hyperlink" Target="http://www.goethe.de/lrn/prj/mol/ml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f.ruhr-uni-bochum.de/etandem" TargetMode="External"/><Relationship Id="rId5" Type="http://schemas.openxmlformats.org/officeDocument/2006/relationships/hyperlink" Target="http://www.schubert-verlag.de/aufgaben/index.htm" TargetMode="External"/><Relationship Id="rId4" Type="http://schemas.openxmlformats.org/officeDocument/2006/relationships/hyperlink" Target="http://xenios.cti.gr/german/defaul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lhr/pro/odyssee" TargetMode="External"/><Relationship Id="rId2" Type="http://schemas.openxmlformats.org/officeDocument/2006/relationships/hyperlink" Target="http://www.goethe.de/lrn/pro/weltrei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utsch-perfekt.com/produkte/zeitschrift" TargetMode="External"/><Relationship Id="rId4" Type="http://schemas.openxmlformats.org/officeDocument/2006/relationships/hyperlink" Target="http://www.goethe.de/lhr/pro/mediterran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tty-words.com/" TargetMode="External"/><Relationship Id="rId2" Type="http://schemas.openxmlformats.org/officeDocument/2006/relationships/hyperlink" Target="http://www.lyricstrain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arn-german-online.net/deutschtests/index.html" TargetMode="External"/><Relationship Id="rId5" Type="http://schemas.openxmlformats.org/officeDocument/2006/relationships/hyperlink" Target="http://www.goethe.de/cgi-bin/einstufungstest/einstufungstest.pl" TargetMode="External"/><Relationship Id="rId4" Type="http://schemas.openxmlformats.org/officeDocument/2006/relationships/hyperlink" Target="http://www.languagecourse.net/german-vocabulary.ph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issen.dradio.de/" TargetMode="External"/><Relationship Id="rId3" Type="http://schemas.openxmlformats.org/officeDocument/2006/relationships/hyperlink" Target="http://www.slowgerman.com/" TargetMode="External"/><Relationship Id="rId7" Type="http://schemas.openxmlformats.org/officeDocument/2006/relationships/hyperlink" Target="http://www.dw-world.de/dw/0,,9540,00.html" TargetMode="External"/><Relationship Id="rId12" Type="http://schemas.openxmlformats.org/officeDocument/2006/relationships/hyperlink" Target="http://www.akademie-kjl.de/pikchatv.html" TargetMode="External"/><Relationship Id="rId2" Type="http://schemas.openxmlformats.org/officeDocument/2006/relationships/hyperlink" Target="http://mediacenter.dw.de/german/podcas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w.de/dw/0,,31564,00.html" TargetMode="External"/><Relationship Id="rId11" Type="http://schemas.openxmlformats.org/officeDocument/2006/relationships/hyperlink" Target="http://www.lyricstraining.com/index.php" TargetMode="External"/><Relationship Id="rId5" Type="http://schemas.openxmlformats.org/officeDocument/2006/relationships/hyperlink" Target="http://www.duden.de/podcast" TargetMode="External"/><Relationship Id="rId10" Type="http://schemas.openxmlformats.org/officeDocument/2006/relationships/hyperlink" Target="http://www.i-catcher-online.com/German" TargetMode="External"/><Relationship Id="rId4" Type="http://schemas.openxmlformats.org/officeDocument/2006/relationships/hyperlink" Target="http://www.communityd.de/german/podcasts" TargetMode="External"/><Relationship Id="rId9" Type="http://schemas.openxmlformats.org/officeDocument/2006/relationships/hyperlink" Target="http://www.youtube.com/user/BildungsserverKa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Deutsch lernen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456128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u="sng" dirty="0" smtClean="0">
                <a:solidFill>
                  <a:srgbClr val="FFC000"/>
                </a:solidFill>
                <a:hlinkClick r:id="rId2"/>
              </a:rPr>
              <a:t>http://www.dw-world.de/dw/0,,9036,00.html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de-DE" b="1" u="sng" dirty="0" smtClean="0">
                <a:solidFill>
                  <a:srgbClr val="FFC000"/>
                </a:solidFill>
                <a:hlinkClick r:id="rId3"/>
              </a:rPr>
              <a:t>http://www.lernbuch-zentrum.de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de-DE" b="1" u="sng" dirty="0" smtClean="0">
                <a:solidFill>
                  <a:srgbClr val="FFC000"/>
                </a:solidFill>
                <a:hlinkClick r:id="rId4"/>
              </a:rPr>
              <a:t>http://www.learn-german-online.net/de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de-DE" b="1" u="sng" dirty="0" smtClean="0">
                <a:solidFill>
                  <a:srgbClr val="FFC000"/>
                </a:solidFill>
                <a:hlinkClick r:id="rId5"/>
              </a:rPr>
              <a:t>http://www.linguanet-europa.org</a:t>
            </a:r>
            <a:r>
              <a:rPr lang="de-DE" b="1" dirty="0" smtClean="0">
                <a:solidFill>
                  <a:srgbClr val="FFC000"/>
                </a:solidFill>
              </a:rPr>
              <a:t> 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de-DE" b="1" u="sng" dirty="0" smtClean="0">
                <a:solidFill>
                  <a:srgbClr val="FFC000"/>
                </a:solidFill>
                <a:hlinkClick r:id="rId6"/>
              </a:rPr>
              <a:t>http://www.mein-deutschbuch.de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de-DE" b="1" u="sng" dirty="0" smtClean="0">
                <a:solidFill>
                  <a:srgbClr val="FFC000"/>
                </a:solidFill>
                <a:hlinkClick r:id="rId7"/>
              </a:rPr>
              <a:t>http://www.babbel.com/learn-german-online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de-DE" b="1" u="sng" dirty="0" smtClean="0">
                <a:solidFill>
                  <a:srgbClr val="FFC000"/>
                </a:solidFill>
              </a:rPr>
              <a:t>http://meinedeutschstunde.wordpress.com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de-DE" b="1" u="sng" dirty="0" smtClean="0">
                <a:solidFill>
                  <a:srgbClr val="FFC000"/>
                </a:solidFill>
                <a:hlinkClick r:id="rId8"/>
              </a:rPr>
              <a:t>http://www.busuu.com/de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de-DE" b="1" u="sng" dirty="0" smtClean="0">
                <a:solidFill>
                  <a:srgbClr val="FFC000"/>
                </a:solidFill>
                <a:hlinkClick r:id="rId9"/>
              </a:rPr>
              <a:t>http://www.bbc.co.uk/languages/german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 smtClean="0"/>
              <a:t>Online Deutschkurse / Communities / Portale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 lernen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/>
              <a:t>Texte und Aufgaben</a:t>
            </a:r>
            <a:endParaRPr lang="en-US" sz="2000" dirty="0" smtClean="0"/>
          </a:p>
          <a:p>
            <a:r>
              <a:rPr lang="de-DE" sz="2000" b="1" u="sng" dirty="0" smtClean="0">
                <a:hlinkClick r:id="rId2"/>
              </a:rPr>
              <a:t>http://www.goethe.de/lrn/prj/mol/mln</a:t>
            </a:r>
            <a:r>
              <a:rPr lang="de-DE" sz="2000" b="1" dirty="0" smtClean="0"/>
              <a:t> </a:t>
            </a:r>
            <a:endParaRPr lang="en-US" sz="2000" dirty="0" smtClean="0"/>
          </a:p>
          <a:p>
            <a:r>
              <a:rPr lang="de-DE" sz="2000" b="1" u="sng" dirty="0" smtClean="0">
                <a:hlinkClick r:id="rId3"/>
              </a:rPr>
              <a:t>http://www.goethe.de/ins/ie/dub/lhr/mat</a:t>
            </a:r>
            <a:r>
              <a:rPr lang="de-DE" sz="2000" b="1" dirty="0" smtClean="0"/>
              <a:t> </a:t>
            </a:r>
            <a:endParaRPr lang="en-US" sz="2000" dirty="0" smtClean="0"/>
          </a:p>
          <a:p>
            <a:r>
              <a:rPr lang="de-DE" sz="2000" b="1" u="sng" dirty="0" smtClean="0">
                <a:hlinkClick r:id="rId4"/>
              </a:rPr>
              <a:t>http://xenios.cti.gr/german/default.htm</a:t>
            </a:r>
            <a:r>
              <a:rPr lang="de-DE" sz="2000" b="1" dirty="0" smtClean="0"/>
              <a:t> </a:t>
            </a:r>
            <a:endParaRPr lang="en-US" sz="2000" dirty="0" smtClean="0"/>
          </a:p>
          <a:p>
            <a:r>
              <a:rPr lang="de-DE" sz="2000" b="1" u="sng" dirty="0" smtClean="0">
                <a:hlinkClick r:id="rId5"/>
              </a:rPr>
              <a:t>http://</a:t>
            </a:r>
            <a:r>
              <a:rPr lang="de-DE" sz="2000" b="1" u="sng" dirty="0" smtClean="0">
                <a:hlinkClick r:id="rId5"/>
              </a:rPr>
              <a:t>www.schubert-verlag.de/aufgaben/index.htm</a:t>
            </a:r>
            <a:endParaRPr lang="en-US" sz="2000" dirty="0" smtClean="0"/>
          </a:p>
          <a:p>
            <a:r>
              <a:rPr lang="de-DE" sz="2000" b="1" dirty="0" smtClean="0"/>
              <a:t>Deutsch lernen mit einem Tandem-Partner</a:t>
            </a:r>
            <a:endParaRPr lang="en-US" sz="2000" dirty="0" smtClean="0"/>
          </a:p>
          <a:p>
            <a:r>
              <a:rPr lang="de-DE" sz="2000" b="1" u="sng" dirty="0" smtClean="0">
                <a:hlinkClick r:id="rId6"/>
              </a:rPr>
              <a:t>http://www.slf.ruhr-uni-bochum.de/etandem</a:t>
            </a:r>
            <a:endParaRPr lang="en-US" sz="2000" dirty="0" smtClean="0"/>
          </a:p>
          <a:p>
            <a:r>
              <a:rPr lang="de-DE" sz="2000" b="1" u="sng" dirty="0" smtClean="0">
                <a:hlinkClick r:id="rId7"/>
              </a:rPr>
              <a:t>http://www.palabea.com</a:t>
            </a:r>
            <a:endParaRPr lang="en-US" sz="2000" dirty="0" smtClean="0"/>
          </a:p>
          <a:p>
            <a:r>
              <a:rPr lang="de-DE" sz="2000" b="1" u="sng" dirty="0" smtClean="0">
                <a:hlinkClick r:id="rId8"/>
              </a:rPr>
              <a:t>http://www.livemocha.com</a:t>
            </a:r>
            <a:endParaRPr lang="en-US" sz="2000" dirty="0" smtClean="0"/>
          </a:p>
          <a:p>
            <a:pPr>
              <a:buNone/>
            </a:pPr>
            <a:r>
              <a:rPr lang="de-DE" sz="1800" b="1" dirty="0" smtClean="0"/>
              <a:t> </a:t>
            </a: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de-DE" b="1" dirty="0" smtClean="0"/>
              <a:t>Texte und Aufgaben - Deutsch lernen mit einem Tandem-Partner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 lernen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Weltreise Deutsch (Sprachlernspiel)</a:t>
            </a:r>
            <a:endParaRPr lang="en-US" dirty="0" smtClean="0"/>
          </a:p>
          <a:p>
            <a:r>
              <a:rPr lang="de-DE" b="1" u="sng" dirty="0" smtClean="0">
                <a:hlinkClick r:id="rId2"/>
              </a:rPr>
              <a:t>http://www.goethe.de/lrn/pro/weltreise</a:t>
            </a:r>
            <a:r>
              <a:rPr lang="de-DE" b="1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de-DE" b="1" dirty="0" smtClean="0"/>
              <a:t> </a:t>
            </a:r>
            <a:endParaRPr lang="en-US" dirty="0" smtClean="0"/>
          </a:p>
          <a:p>
            <a:r>
              <a:rPr lang="de-DE" b="1" dirty="0" smtClean="0"/>
              <a:t>E-Mail-Suchspiele (Odyssee und </a:t>
            </a:r>
            <a:r>
              <a:rPr lang="de-DE" b="1" dirty="0" err="1" smtClean="0"/>
              <a:t>Mediterrania</a:t>
            </a:r>
            <a:r>
              <a:rPr lang="de-DE" b="1" dirty="0" smtClean="0"/>
              <a:t>)</a:t>
            </a:r>
            <a:endParaRPr lang="en-US" dirty="0" smtClean="0"/>
          </a:p>
          <a:p>
            <a:r>
              <a:rPr lang="de-DE" b="1" u="sng" dirty="0" smtClean="0">
                <a:hlinkClick r:id="rId3"/>
              </a:rPr>
              <a:t>http://www.goethe.de/lhr/pro/odyssee</a:t>
            </a:r>
            <a:r>
              <a:rPr lang="de-DE" b="1" dirty="0" smtClean="0"/>
              <a:t> und</a:t>
            </a:r>
            <a:endParaRPr lang="en-US" dirty="0" smtClean="0"/>
          </a:p>
          <a:p>
            <a:r>
              <a:rPr lang="de-DE" b="1" u="sng" dirty="0" smtClean="0">
                <a:hlinkClick r:id="rId4"/>
              </a:rPr>
              <a:t>http://</a:t>
            </a:r>
            <a:r>
              <a:rPr lang="de-DE" b="1" u="sng" dirty="0" smtClean="0">
                <a:hlinkClick r:id="rId4"/>
              </a:rPr>
              <a:t>www.goethe.de/lhr/pro/mediterrania</a:t>
            </a:r>
            <a:endParaRPr lang="de-DE" b="1" u="sng" dirty="0" smtClean="0"/>
          </a:p>
          <a:p>
            <a:r>
              <a:rPr lang="de-DE" b="1" dirty="0" smtClean="0"/>
              <a:t>Deutsch </a:t>
            </a:r>
            <a:r>
              <a:rPr lang="de-DE" b="1" dirty="0" smtClean="0"/>
              <a:t>Perfekt (Zeitschrift für </a:t>
            </a:r>
            <a:r>
              <a:rPr lang="de-DE" b="1" dirty="0" err="1" smtClean="0"/>
              <a:t>DaF</a:t>
            </a:r>
            <a:r>
              <a:rPr lang="de-DE" b="1" dirty="0" smtClean="0"/>
              <a:t>-Lernende)</a:t>
            </a:r>
            <a:endParaRPr lang="en-US" dirty="0" smtClean="0"/>
          </a:p>
          <a:p>
            <a:r>
              <a:rPr lang="de-DE" b="1" u="sng" dirty="0" smtClean="0">
                <a:hlinkClick r:id="rId5"/>
              </a:rPr>
              <a:t>http://www.deutsch-perfekt.com/produkte/zeitschrift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Deutsch </a:t>
            </a:r>
            <a:r>
              <a:rPr lang="en-US" dirty="0" err="1" smtClean="0"/>
              <a:t>lernen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 smtClean="0"/>
              <a:t>Musikvideos mit Übungen</a:t>
            </a:r>
            <a:endParaRPr lang="en-US" dirty="0" smtClean="0"/>
          </a:p>
          <a:p>
            <a:r>
              <a:rPr lang="de-DE" b="1" u="sng" dirty="0" smtClean="0">
                <a:hlinkClick r:id="rId2"/>
              </a:rPr>
              <a:t>http://www.lyricstraining.com</a:t>
            </a:r>
            <a:r>
              <a:rPr lang="de-DE" b="1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Vokabel</a:t>
            </a:r>
            <a:r>
              <a:rPr lang="en-US" b="1" dirty="0" smtClean="0"/>
              <a:t>-Trainer </a:t>
            </a:r>
            <a:endParaRPr lang="en-US" dirty="0" smtClean="0"/>
          </a:p>
          <a:p>
            <a:r>
              <a:rPr lang="en-US" b="1" u="sng" dirty="0" smtClean="0">
                <a:hlinkClick r:id="rId3"/>
              </a:rPr>
              <a:t>http://www.witty-words.com</a:t>
            </a:r>
            <a:r>
              <a:rPr lang="de-DE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Primarstufe</a:t>
            </a:r>
            <a:r>
              <a:rPr lang="en-US" dirty="0" smtClean="0"/>
              <a:t>)</a:t>
            </a:r>
          </a:p>
          <a:p>
            <a:r>
              <a:rPr lang="en-US" b="1" u="sng" dirty="0" smtClean="0">
                <a:hlinkClick r:id="rId4"/>
              </a:rPr>
              <a:t>http://www.languagecourse.net/german-vocabulary.php</a:t>
            </a:r>
            <a:endParaRPr lang="en-US" b="1" u="sng" dirty="0" smtClean="0"/>
          </a:p>
          <a:p>
            <a:pPr>
              <a:buNone/>
            </a:pPr>
            <a:endParaRPr lang="en-US" b="1" u="sng" dirty="0" smtClean="0"/>
          </a:p>
          <a:p>
            <a:r>
              <a:rPr lang="de-DE" b="1" dirty="0" smtClean="0"/>
              <a:t>Selbstevaluation (testen Sie Ihre Deutschkenntnisse) </a:t>
            </a:r>
            <a:endParaRPr lang="en-US" dirty="0" smtClean="0"/>
          </a:p>
          <a:p>
            <a:r>
              <a:rPr lang="de-DE" b="1" u="sng" dirty="0" smtClean="0">
                <a:solidFill>
                  <a:srgbClr val="FFFF00"/>
                </a:solidFill>
              </a:rPr>
              <a:t>http://</a:t>
            </a:r>
            <a:r>
              <a:rPr lang="de-DE" b="1" u="sng" dirty="0" smtClean="0">
                <a:solidFill>
                  <a:srgbClr val="FF9900"/>
                </a:solidFill>
                <a:hlinkClick r:id="rId5"/>
              </a:rPr>
              <a:t>www.goethe.de/cgi-bin/einstufungstest/einstufungstest.pl</a:t>
            </a:r>
            <a:endParaRPr lang="en-US" dirty="0" smtClean="0">
              <a:solidFill>
                <a:srgbClr val="FF9900"/>
              </a:solidFill>
            </a:endParaRPr>
          </a:p>
          <a:p>
            <a:r>
              <a:rPr lang="de-DE" b="1" u="sng" dirty="0" smtClean="0">
                <a:hlinkClick r:id="rId6"/>
              </a:rPr>
              <a:t>http://www.learn-german-online.net/deutschtests/index.html</a:t>
            </a:r>
            <a:endParaRPr lang="en-US" b="1" u="sng" dirty="0" smtClean="0"/>
          </a:p>
          <a:p>
            <a:endParaRPr lang="en-US" b="1" u="sng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Deutsch </a:t>
            </a:r>
            <a:r>
              <a:rPr lang="en-US" dirty="0" err="1" smtClean="0"/>
              <a:t>lernen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1019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hlinkClick r:id="rId2"/>
              </a:rPr>
              <a:t>http://mediacenter.dw.de/german/podcasts</a:t>
            </a:r>
            <a:r>
              <a:rPr lang="en-US" b="1" dirty="0" smtClean="0"/>
              <a:t>  </a:t>
            </a:r>
            <a:endParaRPr lang="en-US" dirty="0" smtClean="0"/>
          </a:p>
          <a:p>
            <a:r>
              <a:rPr lang="en-US" b="1" u="sng" dirty="0" smtClean="0">
                <a:hlinkClick r:id="rId3"/>
              </a:rPr>
              <a:t>http://www.slowgerman.com</a:t>
            </a:r>
            <a:endParaRPr lang="en-US" dirty="0" smtClean="0"/>
          </a:p>
          <a:p>
            <a:r>
              <a:rPr lang="en-US" b="1" u="sng" dirty="0" smtClean="0">
                <a:hlinkClick r:id="rId4"/>
              </a:rPr>
              <a:t>http://www.communityd.de/german/podcasts</a:t>
            </a:r>
            <a:endParaRPr lang="en-US" dirty="0" smtClean="0"/>
          </a:p>
          <a:p>
            <a:r>
              <a:rPr lang="en-US" b="1" u="sng" dirty="0" smtClean="0">
                <a:hlinkClick r:id="rId5"/>
              </a:rPr>
              <a:t>http://www.duden.de/podcast</a:t>
            </a:r>
            <a:endParaRPr lang="en-US" dirty="0" smtClean="0"/>
          </a:p>
          <a:p>
            <a:r>
              <a:rPr lang="en-US" b="1" u="sng" dirty="0" smtClean="0">
                <a:hlinkClick r:id="rId6"/>
              </a:rPr>
              <a:t>http://www.dw.de/dw/0,,31564,00.html</a:t>
            </a:r>
            <a:r>
              <a:rPr lang="de-DE" b="1" dirty="0" smtClean="0"/>
              <a:t> </a:t>
            </a:r>
            <a:endParaRPr lang="en-US" dirty="0" smtClean="0"/>
          </a:p>
          <a:p>
            <a:r>
              <a:rPr lang="en-US" b="1" u="sng" dirty="0" smtClean="0">
                <a:hlinkClick r:id="rId7"/>
              </a:rPr>
              <a:t>http://www.dw-world.de/dw/0,,9540,00.html</a:t>
            </a:r>
            <a:endParaRPr lang="en-US" dirty="0" smtClean="0"/>
          </a:p>
          <a:p>
            <a:r>
              <a:rPr lang="en-US" b="1" u="sng" dirty="0" smtClean="0">
                <a:hlinkClick r:id="rId8"/>
              </a:rPr>
              <a:t>http://wissen.dradio.de</a:t>
            </a:r>
            <a:endParaRPr lang="en-US" dirty="0" smtClean="0"/>
          </a:p>
          <a:p>
            <a:r>
              <a:rPr lang="en-US" b="1" u="sng" dirty="0" smtClean="0">
                <a:hlinkClick r:id="rId4"/>
              </a:rPr>
              <a:t>http://www.communityd.de/german/podcasts</a:t>
            </a:r>
            <a:endParaRPr lang="en-US" dirty="0" smtClean="0"/>
          </a:p>
          <a:p>
            <a:r>
              <a:rPr lang="en-US" b="1" u="sng" dirty="0" smtClean="0">
                <a:hlinkClick r:id="rId9"/>
              </a:rPr>
              <a:t>http://www.youtube.com/user/BildungsserverKanal</a:t>
            </a:r>
            <a:r>
              <a:rPr lang="de-DE" b="1" dirty="0" smtClean="0"/>
              <a:t> </a:t>
            </a:r>
            <a:endParaRPr lang="en-US" dirty="0" smtClean="0"/>
          </a:p>
          <a:p>
            <a:r>
              <a:rPr lang="en-US" b="1" u="sng" dirty="0" smtClean="0">
                <a:hlinkClick r:id="rId10"/>
              </a:rPr>
              <a:t>http://www.i-catcher-online.com/German</a:t>
            </a:r>
            <a:r>
              <a:rPr lang="de-DE" b="1" dirty="0" smtClean="0"/>
              <a:t> </a:t>
            </a:r>
            <a:endParaRPr lang="en-US" dirty="0" smtClean="0"/>
          </a:p>
          <a:p>
            <a:r>
              <a:rPr lang="en-US" b="1" u="sng" dirty="0" smtClean="0">
                <a:hlinkClick r:id="rId11"/>
              </a:rPr>
              <a:t>http://www.lyricstraining.com/index.php</a:t>
            </a:r>
            <a:endParaRPr lang="en-US" dirty="0" smtClean="0"/>
          </a:p>
          <a:p>
            <a:r>
              <a:rPr lang="en-US" b="1" u="sng" dirty="0" smtClean="0">
                <a:hlinkClick r:id="rId12"/>
              </a:rPr>
              <a:t>http://www.akademie-kjl.de/pikchatv.html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Podcasts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Deutsch </a:t>
            </a:r>
            <a:r>
              <a:rPr lang="en-US" dirty="0" err="1" smtClean="0"/>
              <a:t>lernen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M_global_des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4A8C20-2BB2-4ED7-A688-DD1B39834E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PM_global_desk</Template>
  <TotalTime>41</TotalTime>
  <Words>166</Words>
  <Application>Microsoft Office PowerPoint</Application>
  <PresentationFormat>On-screen Show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Perpetua</vt:lpstr>
      <vt:lpstr>PM_global_desk</vt:lpstr>
      <vt:lpstr>Deutsch lernen</vt:lpstr>
      <vt:lpstr>Deutsch lernen</vt:lpstr>
      <vt:lpstr>Deutsch lernen</vt:lpstr>
      <vt:lpstr>Deutsch lernen</vt:lpstr>
      <vt:lpstr>Deutsch lernen</vt:lpstr>
      <vt:lpstr>Deutsch lernen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Desk</dc:title>
  <dc:creator>d</dc:creator>
  <cp:lastModifiedBy>d</cp:lastModifiedBy>
  <cp:revision>5</cp:revision>
  <dcterms:created xsi:type="dcterms:W3CDTF">2013-01-20T14:50:40Z</dcterms:created>
  <dcterms:modified xsi:type="dcterms:W3CDTF">2013-01-21T17:45:12Z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TC018572789991</vt:lpwstr>
  </property>
</Properties>
</file>