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B9F1D-B996-4BA0-9039-613E6AF2E072}" type="datetimeFigureOut">
              <a:rPr lang="fr-FR" smtClean="0"/>
              <a:pPr/>
              <a:t>21/01/2013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CA053-64A5-468B-A4AC-F179676E72A7}" type="slidenum">
              <a:rPr lang="fr-CA" smtClean="0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A053-64A5-468B-A4AC-F179676E72A7}" type="slidenum">
              <a:rPr lang="fr-CA" smtClean="0"/>
              <a:pPr/>
              <a:t>3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72F5-4AE0-4F91-84F6-6991E5097B28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EE943-70E4-4D3E-825C-4798AC1A2B5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6A6B-ED90-47A0-950D-EB3F0A3126B0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BBB40-65F0-4BF8-8D3D-1B302F8A3BA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C806-A72D-4184-8CE5-0A37A3C18176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3CD3-4225-4A12-B5AE-87BC6FCDDB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A493-1E86-4F07-9DE5-FB09DF1C1D4B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958D-0694-4924-A86B-21DB572365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A30C4-9E91-4046-886F-CD5B013B801B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CA66E-1B18-41FC-BBBF-2CB9C82AD7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0F04-595E-4771-B172-1E0CB2E92B51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8491-D6A5-4A04-824C-DF1A16BB670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7B5-1140-411B-9CDA-69B3E22C73FB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E9991-5BA6-4B12-89DE-1BA775F6205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AAFD-4299-4BA3-BEF4-9CA24F6A9A84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7D73C-2031-492E-B38E-C491368C13D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26DA9-818E-4FA1-AB8E-0D8F32C1D27D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873A-DAA7-4191-B399-30D6BF29195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EDC2-A054-4FE4-98B1-11429BA579DC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ED0E2-7683-4C20-B6CB-652102D0695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AF50-9A6C-4838-B1B8-C0406834832C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C8D11-3B1C-4630-A092-1A20EFFA347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/>
              <a:pPr>
                <a:defRPr/>
              </a:pPr>
              <a:t>21/01/2013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8C9BD-93FD-4762-82A1-52C817A4AA6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dr.de/radio/home/kinderradio" TargetMode="External"/><Relationship Id="rId3" Type="http://schemas.openxmlformats.org/officeDocument/2006/relationships/hyperlink" Target="http://www.seitenstark.de/" TargetMode="External"/><Relationship Id="rId7" Type="http://schemas.openxmlformats.org/officeDocument/2006/relationships/hyperlink" Target="http://www.lilipuz.d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ings-on-air.de/" TargetMode="External"/><Relationship Id="rId5" Type="http://schemas.openxmlformats.org/officeDocument/2006/relationships/hyperlink" Target="http://www.jolinchen.de/" TargetMode="External"/><Relationship Id="rId4" Type="http://schemas.openxmlformats.org/officeDocument/2006/relationships/hyperlink" Target="http://www.schulweb.de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piesser.de/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www.spiegel.de/schulspiege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p-up.org/" TargetMode="External"/><Relationship Id="rId5" Type="http://schemas.openxmlformats.org/officeDocument/2006/relationships/hyperlink" Target="http://www.jugendpresse.de/" TargetMode="External"/><Relationship Id="rId10" Type="http://schemas.openxmlformats.org/officeDocument/2006/relationships/hyperlink" Target="http://www.akademie-kjl.de/pikchatv.html" TargetMode="External"/><Relationship Id="rId4" Type="http://schemas.openxmlformats.org/officeDocument/2006/relationships/hyperlink" Target="http://www.planet-schule.de/" TargetMode="External"/><Relationship Id="rId9" Type="http://schemas.openxmlformats.org/officeDocument/2006/relationships/hyperlink" Target="http://www.blinde-kuh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000" dirty="0" smtClean="0"/>
              <a:t>Lernmaterial für Kinder und Jugendliche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fr-CA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5888" y="2143116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825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FFC000"/>
                </a:solidFill>
              </a:rPr>
              <a:t>                                              Lernmaterial für Kinder und Jugendliche</a:t>
            </a:r>
            <a:endParaRPr lang="fr-CA" sz="2000" dirty="0" smtClean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7438" y="533400"/>
            <a:ext cx="6329362" cy="5592763"/>
          </a:xfrm>
        </p:spPr>
        <p:txBody>
          <a:bodyPr rtlCol="0">
            <a:noAutofit/>
          </a:bodyPr>
          <a:lstStyle/>
          <a:p>
            <a:pPr>
              <a:buNone/>
            </a:pPr>
            <a:r>
              <a:rPr lang="de-DE" sz="1800" b="1" dirty="0" smtClean="0"/>
              <a:t>Auswahl von Kinderseiten</a:t>
            </a:r>
            <a:endParaRPr lang="en-US" sz="1800" dirty="0" smtClean="0"/>
          </a:p>
          <a:p>
            <a:r>
              <a:rPr lang="de-DE" sz="1800" b="1" u="sng" dirty="0" smtClean="0">
                <a:hlinkClick r:id="rId3"/>
              </a:rPr>
              <a:t>http://www.seitenstark.de</a:t>
            </a:r>
            <a:r>
              <a:rPr lang="de-DE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Service für Schüler</a:t>
            </a:r>
            <a:endParaRPr lang="en-US" sz="1800" dirty="0" smtClean="0"/>
          </a:p>
          <a:p>
            <a:r>
              <a:rPr lang="de-DE" sz="1800" b="1" u="sng" dirty="0" smtClean="0">
                <a:hlinkClick r:id="rId4"/>
              </a:rPr>
              <a:t>http://www.schulweb.de</a:t>
            </a:r>
            <a:r>
              <a:rPr lang="de-DE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Kindermagazin</a:t>
            </a:r>
            <a:endParaRPr lang="en-US" sz="1800" dirty="0" smtClean="0"/>
          </a:p>
          <a:p>
            <a:r>
              <a:rPr lang="de-DE" sz="1800" b="1" u="sng" dirty="0" smtClean="0">
                <a:hlinkClick r:id="rId5"/>
              </a:rPr>
              <a:t>http://www.jolinchen.de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Schülerradio</a:t>
            </a:r>
            <a:endParaRPr lang="en-US" sz="1800" dirty="0" smtClean="0"/>
          </a:p>
          <a:p>
            <a:r>
              <a:rPr lang="de-DE" sz="1800" b="1" u="sng" dirty="0" smtClean="0">
                <a:hlinkClick r:id="rId6"/>
              </a:rPr>
              <a:t>http://www.frings-on-air.de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Kinderradio </a:t>
            </a:r>
            <a:endParaRPr lang="en-US" sz="1800" dirty="0" smtClean="0"/>
          </a:p>
          <a:p>
            <a:r>
              <a:rPr lang="de-DE" sz="1800" b="1" u="sng" dirty="0" smtClean="0">
                <a:hlinkClick r:id="rId7"/>
              </a:rPr>
              <a:t>http://www.lilipuz.de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de-DE" sz="1800" b="1" dirty="0" smtClean="0"/>
              <a:t>Kinderradio </a:t>
            </a:r>
            <a:endParaRPr lang="en-US" sz="1800" dirty="0" smtClean="0"/>
          </a:p>
          <a:p>
            <a:r>
              <a:rPr lang="de-DE" sz="1800" b="1" u="sng" dirty="0" smtClean="0">
                <a:hlinkClick r:id="rId8"/>
              </a:rPr>
              <a:t>http://www.wdr.de/radio/home/kinderradio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dirty="0" smtClean="0"/>
              <a:t>Lernmaterial für Kinder und Jugendliche</a:t>
            </a:r>
            <a:endParaRPr lang="fr-CA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28596" y="1219200"/>
            <a:ext cx="8229600" cy="5235565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Schulfernsehen</a:t>
            </a:r>
            <a:endParaRPr lang="en-US" dirty="0" smtClean="0"/>
          </a:p>
          <a:p>
            <a:r>
              <a:rPr lang="de-DE" b="1" u="sng" dirty="0" smtClean="0">
                <a:hlinkClick r:id="rId4"/>
              </a:rPr>
              <a:t>http://www.planet-schule.de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de-DE" b="1" dirty="0" smtClean="0"/>
              <a:t>Jugendpresse</a:t>
            </a:r>
            <a:endParaRPr lang="en-US" dirty="0" smtClean="0"/>
          </a:p>
          <a:p>
            <a:r>
              <a:rPr lang="de-DE" b="1" u="sng" dirty="0" smtClean="0">
                <a:hlinkClick r:id="rId5"/>
              </a:rPr>
              <a:t>http://www.jugendpresse.de</a:t>
            </a:r>
            <a:r>
              <a:rPr lang="de-DE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de-DE" b="1" dirty="0" smtClean="0"/>
              <a:t>Jugendmagazine</a:t>
            </a:r>
            <a:endParaRPr lang="en-US" dirty="0" smtClean="0"/>
          </a:p>
          <a:p>
            <a:r>
              <a:rPr lang="de-DE" b="1" u="sng" dirty="0" smtClean="0">
                <a:hlinkClick r:id="rId6"/>
              </a:rPr>
              <a:t>http://www.pop-up.org</a:t>
            </a:r>
            <a:endParaRPr lang="en-US" dirty="0" smtClean="0"/>
          </a:p>
          <a:p>
            <a:r>
              <a:rPr lang="de-DE" b="1" u="sng" dirty="0" smtClean="0">
                <a:hlinkClick r:id="rId7"/>
              </a:rPr>
              <a:t>http://www.spiegel.de/schulspiegel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de-DE" b="1" u="sng" dirty="0" smtClean="0">
                <a:hlinkClick r:id="rId8"/>
              </a:rPr>
              <a:t>http://www.spiesser.de</a:t>
            </a:r>
            <a:r>
              <a:rPr lang="de-DE" b="1" dirty="0" smtClean="0"/>
              <a:t> </a:t>
            </a:r>
            <a:endParaRPr lang="en-US" dirty="0" smtClean="0"/>
          </a:p>
          <a:p>
            <a:r>
              <a:rPr lang="de-DE" b="1" u="sng" dirty="0" smtClean="0">
                <a:hlinkClick r:id="rId9"/>
              </a:rPr>
              <a:t>http://www.blinde-kuh.de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de-DE" b="1" dirty="0" smtClean="0"/>
              <a:t>Podcasts</a:t>
            </a:r>
            <a:endParaRPr lang="en-US" dirty="0" smtClean="0"/>
          </a:p>
          <a:p>
            <a:r>
              <a:rPr lang="de-DE" b="1" u="sng" dirty="0" smtClean="0">
                <a:hlinkClick r:id="rId10"/>
              </a:rPr>
              <a:t>http://www.akademie-kjl.de/pikchatv.html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ColorPenci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D81CFD-CA74-45F2-9DAF-01B752EE31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TW_ColorPencils</Template>
  <TotalTime>7</TotalTime>
  <Words>32</Words>
  <Application>Microsoft Office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TW_ColorPencils</vt:lpstr>
      <vt:lpstr>Lernmaterial für Kinder und Jugendliche </vt:lpstr>
      <vt:lpstr>                                              Lernmaterial für Kinder und Jugendliche</vt:lpstr>
      <vt:lpstr>Lernmaterial für Kinder und Jugendliche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Lernmaterial für Kinder und Jugendliche </dc:title>
  <dc:creator>d</dc:creator>
  <cp:lastModifiedBy>d</cp:lastModifiedBy>
  <cp:revision>2</cp:revision>
  <dcterms:created xsi:type="dcterms:W3CDTF">2013-01-20T14:42:03Z</dcterms:created>
  <dcterms:modified xsi:type="dcterms:W3CDTF">2013-01-21T17:18:33Z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TC103814939990</vt:lpwstr>
  </property>
</Properties>
</file>