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9" r:id="rId22"/>
    <p:sldId id="295" r:id="rId23"/>
    <p:sldId id="296" r:id="rId24"/>
    <p:sldId id="297" r:id="rId25"/>
    <p:sldId id="298" r:id="rId26"/>
    <p:sldId id="293" r:id="rId27"/>
    <p:sldId id="294" r:id="rId28"/>
    <p:sldId id="300" r:id="rId29"/>
    <p:sldId id="30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82560" autoAdjust="0"/>
  </p:normalViewPr>
  <p:slideViewPr>
    <p:cSldViewPr snapToGrid="0">
      <p:cViewPr varScale="1">
        <p:scale>
          <a:sx n="71" d="100"/>
          <a:sy n="71" d="100"/>
        </p:scale>
        <p:origin x="9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44906-8F59-463B-BACC-9FD98A1469C6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E53D1518-2665-467F-A63D-AB5BC74F3FE8}">
      <dgm:prSet phldrT="[Κείμενο]"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ΠΑΓΚΟΣΜΙΟΠΟΙΗΣΗ</a:t>
          </a:r>
        </a:p>
      </dgm:t>
    </dgm:pt>
    <dgm:pt modelId="{33F9536B-9E0C-4290-AB19-EEC00507FD67}" type="parTrans" cxnId="{8E6E03AA-7FCB-41F3-AE56-17ECABFB93B9}">
      <dgm:prSet/>
      <dgm:spPr/>
      <dgm:t>
        <a:bodyPr/>
        <a:lstStyle/>
        <a:p>
          <a:endParaRPr lang="el-GR"/>
        </a:p>
      </dgm:t>
    </dgm:pt>
    <dgm:pt modelId="{4CA5ABE1-669F-4CD7-821E-196DC8B82CD7}" type="sibTrans" cxnId="{8E6E03AA-7FCB-41F3-AE56-17ECABFB93B9}">
      <dgm:prSet/>
      <dgm:spPr/>
      <dgm:t>
        <a:bodyPr/>
        <a:lstStyle/>
        <a:p>
          <a:endParaRPr lang="el-GR"/>
        </a:p>
      </dgm:t>
    </dgm:pt>
    <dgm:pt modelId="{A3513102-4080-41B6-B28D-8696514E075E}">
      <dgm:prSet phldrT="[Κείμενο]"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ΔΙΕΘΝΟΠΟΙΗΣΗ</a:t>
          </a:r>
        </a:p>
      </dgm:t>
    </dgm:pt>
    <dgm:pt modelId="{848A8723-01AC-486A-9401-7C48785B4EF7}" type="parTrans" cxnId="{E77BD420-6358-49E7-AC2C-F6BCF7850E27}">
      <dgm:prSet/>
      <dgm:spPr/>
      <dgm:t>
        <a:bodyPr/>
        <a:lstStyle/>
        <a:p>
          <a:endParaRPr lang="el-GR"/>
        </a:p>
      </dgm:t>
    </dgm:pt>
    <dgm:pt modelId="{D3C16FE0-CCF8-4385-9FED-FB4F5ECFC545}" type="sibTrans" cxnId="{E77BD420-6358-49E7-AC2C-F6BCF7850E27}">
      <dgm:prSet/>
      <dgm:spPr/>
      <dgm:t>
        <a:bodyPr/>
        <a:lstStyle/>
        <a:p>
          <a:endParaRPr lang="el-GR"/>
        </a:p>
      </dgm:t>
    </dgm:pt>
    <dgm:pt modelId="{259E18FB-38A6-46B7-A400-A502E9F0C1E0}">
      <dgm:prSet phldrT="[Κείμενο]"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ΤΟΠΙΚΗ ΠΡΟΣΑΡΜΟΓΗ</a:t>
          </a:r>
        </a:p>
      </dgm:t>
    </dgm:pt>
    <dgm:pt modelId="{6878495B-62E2-4071-A65C-D97478C65B17}" type="parTrans" cxnId="{11680EC3-1340-4DF7-BD0D-53E841E5A58E}">
      <dgm:prSet/>
      <dgm:spPr/>
      <dgm:t>
        <a:bodyPr/>
        <a:lstStyle/>
        <a:p>
          <a:endParaRPr lang="el-GR"/>
        </a:p>
      </dgm:t>
    </dgm:pt>
    <dgm:pt modelId="{72FF010C-F384-49E8-8613-4978918D5AEB}" type="sibTrans" cxnId="{11680EC3-1340-4DF7-BD0D-53E841E5A58E}">
      <dgm:prSet/>
      <dgm:spPr/>
      <dgm:t>
        <a:bodyPr/>
        <a:lstStyle/>
        <a:p>
          <a:endParaRPr lang="el-GR"/>
        </a:p>
      </dgm:t>
    </dgm:pt>
    <dgm:pt modelId="{7AC535BE-BCB0-4838-8E0C-4DDC32A9616F}">
      <dgm:prSet phldrT="[Κείμενο]"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ΜΕΤΑΦΡΑΣΗ</a:t>
          </a:r>
        </a:p>
      </dgm:t>
    </dgm:pt>
    <dgm:pt modelId="{53F43904-7796-44D4-ADA4-D8CF0E536736}" type="parTrans" cxnId="{EBE249BA-5D86-4006-896C-12A9935EB589}">
      <dgm:prSet/>
      <dgm:spPr/>
      <dgm:t>
        <a:bodyPr/>
        <a:lstStyle/>
        <a:p>
          <a:endParaRPr lang="el-GR"/>
        </a:p>
      </dgm:t>
    </dgm:pt>
    <dgm:pt modelId="{830A700E-7C04-4934-AA42-C4481279C350}" type="sibTrans" cxnId="{EBE249BA-5D86-4006-896C-12A9935EB589}">
      <dgm:prSet/>
      <dgm:spPr/>
      <dgm:t>
        <a:bodyPr/>
        <a:lstStyle/>
        <a:p>
          <a:endParaRPr lang="el-GR"/>
        </a:p>
      </dgm:t>
    </dgm:pt>
    <dgm:pt modelId="{0AA99C5B-68B8-481D-A995-C2AC1F66111A}" type="pres">
      <dgm:prSet presAssocID="{8F644906-8F59-463B-BACC-9FD98A1469C6}" presName="Name0" presStyleCnt="0">
        <dgm:presLayoutVars>
          <dgm:chMax val="7"/>
          <dgm:resizeHandles val="exact"/>
        </dgm:presLayoutVars>
      </dgm:prSet>
      <dgm:spPr/>
    </dgm:pt>
    <dgm:pt modelId="{070B9F38-C986-464C-81AD-B41A5ECF9211}" type="pres">
      <dgm:prSet presAssocID="{8F644906-8F59-463B-BACC-9FD98A1469C6}" presName="comp1" presStyleCnt="0"/>
      <dgm:spPr/>
    </dgm:pt>
    <dgm:pt modelId="{CC6D5E37-4AEB-44B6-B5B4-9BDAABD76C12}" type="pres">
      <dgm:prSet presAssocID="{8F644906-8F59-463B-BACC-9FD98A1469C6}" presName="circle1" presStyleLbl="node1" presStyleIdx="0" presStyleCnt="4" custScaleX="145750" custLinFactNeighborX="-1620" custLinFactNeighborY="-22679"/>
      <dgm:spPr/>
    </dgm:pt>
    <dgm:pt modelId="{362FC112-6205-4D73-A2A9-2333AFF4941E}" type="pres">
      <dgm:prSet presAssocID="{8F644906-8F59-463B-BACC-9FD98A1469C6}" presName="c1text" presStyleLbl="node1" presStyleIdx="0" presStyleCnt="4">
        <dgm:presLayoutVars>
          <dgm:bulletEnabled val="1"/>
        </dgm:presLayoutVars>
      </dgm:prSet>
      <dgm:spPr/>
    </dgm:pt>
    <dgm:pt modelId="{E1DD9CFB-3358-495C-B7E9-56267B254747}" type="pres">
      <dgm:prSet presAssocID="{8F644906-8F59-463B-BACC-9FD98A1469C6}" presName="comp2" presStyleCnt="0"/>
      <dgm:spPr/>
    </dgm:pt>
    <dgm:pt modelId="{59A4FAC1-DA2B-4D72-8645-8C7598FCE303}" type="pres">
      <dgm:prSet presAssocID="{8F644906-8F59-463B-BACC-9FD98A1469C6}" presName="circle2" presStyleLbl="node1" presStyleIdx="1" presStyleCnt="4"/>
      <dgm:spPr/>
    </dgm:pt>
    <dgm:pt modelId="{3858F654-AAE4-4E8C-A263-CB204D38793B}" type="pres">
      <dgm:prSet presAssocID="{8F644906-8F59-463B-BACC-9FD98A1469C6}" presName="c2text" presStyleLbl="node1" presStyleIdx="1" presStyleCnt="4">
        <dgm:presLayoutVars>
          <dgm:bulletEnabled val="1"/>
        </dgm:presLayoutVars>
      </dgm:prSet>
      <dgm:spPr/>
    </dgm:pt>
    <dgm:pt modelId="{CC5BFA9C-5642-4326-9786-DB6AACBBE193}" type="pres">
      <dgm:prSet presAssocID="{8F644906-8F59-463B-BACC-9FD98A1469C6}" presName="comp3" presStyleCnt="0"/>
      <dgm:spPr/>
    </dgm:pt>
    <dgm:pt modelId="{98F276A3-799F-48A8-B7D6-8E62752847EB}" type="pres">
      <dgm:prSet presAssocID="{8F644906-8F59-463B-BACC-9FD98A1469C6}" presName="circle3" presStyleLbl="node1" presStyleIdx="2" presStyleCnt="4"/>
      <dgm:spPr/>
    </dgm:pt>
    <dgm:pt modelId="{1C740379-385C-40F1-98A2-085CE7BB205B}" type="pres">
      <dgm:prSet presAssocID="{8F644906-8F59-463B-BACC-9FD98A1469C6}" presName="c3text" presStyleLbl="node1" presStyleIdx="2" presStyleCnt="4">
        <dgm:presLayoutVars>
          <dgm:bulletEnabled val="1"/>
        </dgm:presLayoutVars>
      </dgm:prSet>
      <dgm:spPr/>
    </dgm:pt>
    <dgm:pt modelId="{8828D8B7-6834-4D57-8479-A6C3B45D71BD}" type="pres">
      <dgm:prSet presAssocID="{8F644906-8F59-463B-BACC-9FD98A1469C6}" presName="comp4" presStyleCnt="0"/>
      <dgm:spPr/>
    </dgm:pt>
    <dgm:pt modelId="{9221D75F-1780-47D0-B547-F6CE57223C04}" type="pres">
      <dgm:prSet presAssocID="{8F644906-8F59-463B-BACC-9FD98A1469C6}" presName="circle4" presStyleLbl="node1" presStyleIdx="3" presStyleCnt="4"/>
      <dgm:spPr/>
    </dgm:pt>
    <dgm:pt modelId="{21B52196-9542-49FC-9E08-334A33889754}" type="pres">
      <dgm:prSet presAssocID="{8F644906-8F59-463B-BACC-9FD98A1469C6}" presName="c4text" presStyleLbl="node1" presStyleIdx="3" presStyleCnt="4">
        <dgm:presLayoutVars>
          <dgm:bulletEnabled val="1"/>
        </dgm:presLayoutVars>
      </dgm:prSet>
      <dgm:spPr/>
    </dgm:pt>
  </dgm:ptLst>
  <dgm:cxnLst>
    <dgm:cxn modelId="{EA253906-057E-430A-920E-F3CC22844DA8}" type="presOf" srcId="{A3513102-4080-41B6-B28D-8696514E075E}" destId="{3858F654-AAE4-4E8C-A263-CB204D38793B}" srcOrd="1" destOrd="0" presId="urn:microsoft.com/office/officeart/2005/8/layout/venn2"/>
    <dgm:cxn modelId="{45CE9F0F-5E2B-408A-96A8-5159203BC8CE}" type="presOf" srcId="{259E18FB-38A6-46B7-A400-A502E9F0C1E0}" destId="{1C740379-385C-40F1-98A2-085CE7BB205B}" srcOrd="1" destOrd="0" presId="urn:microsoft.com/office/officeart/2005/8/layout/venn2"/>
    <dgm:cxn modelId="{E77BD420-6358-49E7-AC2C-F6BCF7850E27}" srcId="{8F644906-8F59-463B-BACC-9FD98A1469C6}" destId="{A3513102-4080-41B6-B28D-8696514E075E}" srcOrd="1" destOrd="0" parTransId="{848A8723-01AC-486A-9401-7C48785B4EF7}" sibTransId="{D3C16FE0-CCF8-4385-9FED-FB4F5ECFC545}"/>
    <dgm:cxn modelId="{EEE1282B-0B6B-4EF5-8DD6-F7FBF0107238}" type="presOf" srcId="{7AC535BE-BCB0-4838-8E0C-4DDC32A9616F}" destId="{21B52196-9542-49FC-9E08-334A33889754}" srcOrd="1" destOrd="0" presId="urn:microsoft.com/office/officeart/2005/8/layout/venn2"/>
    <dgm:cxn modelId="{F8EEAB4B-15C0-4B32-968D-006B472F0A70}" type="presOf" srcId="{7AC535BE-BCB0-4838-8E0C-4DDC32A9616F}" destId="{9221D75F-1780-47D0-B547-F6CE57223C04}" srcOrd="0" destOrd="0" presId="urn:microsoft.com/office/officeart/2005/8/layout/venn2"/>
    <dgm:cxn modelId="{4579AC74-53BB-4B3B-9E70-AC05CC111F9E}" type="presOf" srcId="{A3513102-4080-41B6-B28D-8696514E075E}" destId="{59A4FAC1-DA2B-4D72-8645-8C7598FCE303}" srcOrd="0" destOrd="0" presId="urn:microsoft.com/office/officeart/2005/8/layout/venn2"/>
    <dgm:cxn modelId="{2E31427F-0F28-4D72-820B-56B93505976C}" type="presOf" srcId="{E53D1518-2665-467F-A63D-AB5BC74F3FE8}" destId="{362FC112-6205-4D73-A2A9-2333AFF4941E}" srcOrd="1" destOrd="0" presId="urn:microsoft.com/office/officeart/2005/8/layout/venn2"/>
    <dgm:cxn modelId="{8E6E03AA-7FCB-41F3-AE56-17ECABFB93B9}" srcId="{8F644906-8F59-463B-BACC-9FD98A1469C6}" destId="{E53D1518-2665-467F-A63D-AB5BC74F3FE8}" srcOrd="0" destOrd="0" parTransId="{33F9536B-9E0C-4290-AB19-EEC00507FD67}" sibTransId="{4CA5ABE1-669F-4CD7-821E-196DC8B82CD7}"/>
    <dgm:cxn modelId="{EBE249BA-5D86-4006-896C-12A9935EB589}" srcId="{8F644906-8F59-463B-BACC-9FD98A1469C6}" destId="{7AC535BE-BCB0-4838-8E0C-4DDC32A9616F}" srcOrd="3" destOrd="0" parTransId="{53F43904-7796-44D4-ADA4-D8CF0E536736}" sibTransId="{830A700E-7C04-4934-AA42-C4481279C350}"/>
    <dgm:cxn modelId="{11680EC3-1340-4DF7-BD0D-53E841E5A58E}" srcId="{8F644906-8F59-463B-BACC-9FD98A1469C6}" destId="{259E18FB-38A6-46B7-A400-A502E9F0C1E0}" srcOrd="2" destOrd="0" parTransId="{6878495B-62E2-4071-A65C-D97478C65B17}" sibTransId="{72FF010C-F384-49E8-8613-4978918D5AEB}"/>
    <dgm:cxn modelId="{2DC289D8-CA5D-4761-8F48-F5EAB99ABD5A}" type="presOf" srcId="{E53D1518-2665-467F-A63D-AB5BC74F3FE8}" destId="{CC6D5E37-4AEB-44B6-B5B4-9BDAABD76C12}" srcOrd="0" destOrd="0" presId="urn:microsoft.com/office/officeart/2005/8/layout/venn2"/>
    <dgm:cxn modelId="{9D702EE0-D958-4B76-9688-A01F41D221BB}" type="presOf" srcId="{259E18FB-38A6-46B7-A400-A502E9F0C1E0}" destId="{98F276A3-799F-48A8-B7D6-8E62752847EB}" srcOrd="0" destOrd="0" presId="urn:microsoft.com/office/officeart/2005/8/layout/venn2"/>
    <dgm:cxn modelId="{6F754EE6-0DAA-45BA-A2D4-8B1808033A81}" type="presOf" srcId="{8F644906-8F59-463B-BACC-9FD98A1469C6}" destId="{0AA99C5B-68B8-481D-A995-C2AC1F66111A}" srcOrd="0" destOrd="0" presId="urn:microsoft.com/office/officeart/2005/8/layout/venn2"/>
    <dgm:cxn modelId="{6DF7F588-DBCB-43DF-9BE6-13FAFF88CCAE}" type="presParOf" srcId="{0AA99C5B-68B8-481D-A995-C2AC1F66111A}" destId="{070B9F38-C986-464C-81AD-B41A5ECF9211}" srcOrd="0" destOrd="0" presId="urn:microsoft.com/office/officeart/2005/8/layout/venn2"/>
    <dgm:cxn modelId="{E805964E-D780-476A-B2F2-916343E3167D}" type="presParOf" srcId="{070B9F38-C986-464C-81AD-B41A5ECF9211}" destId="{CC6D5E37-4AEB-44B6-B5B4-9BDAABD76C12}" srcOrd="0" destOrd="0" presId="urn:microsoft.com/office/officeart/2005/8/layout/venn2"/>
    <dgm:cxn modelId="{04B3D7E6-7496-461E-9C5F-26042E10FCB9}" type="presParOf" srcId="{070B9F38-C986-464C-81AD-B41A5ECF9211}" destId="{362FC112-6205-4D73-A2A9-2333AFF4941E}" srcOrd="1" destOrd="0" presId="urn:microsoft.com/office/officeart/2005/8/layout/venn2"/>
    <dgm:cxn modelId="{705DADE1-9167-4E40-A06C-71BE25A520B6}" type="presParOf" srcId="{0AA99C5B-68B8-481D-A995-C2AC1F66111A}" destId="{E1DD9CFB-3358-495C-B7E9-56267B254747}" srcOrd="1" destOrd="0" presId="urn:microsoft.com/office/officeart/2005/8/layout/venn2"/>
    <dgm:cxn modelId="{22437F00-0B76-41F9-A101-EF82FF02EB3C}" type="presParOf" srcId="{E1DD9CFB-3358-495C-B7E9-56267B254747}" destId="{59A4FAC1-DA2B-4D72-8645-8C7598FCE303}" srcOrd="0" destOrd="0" presId="urn:microsoft.com/office/officeart/2005/8/layout/venn2"/>
    <dgm:cxn modelId="{7A2FBCA9-664D-4ED2-9785-81AF5172807D}" type="presParOf" srcId="{E1DD9CFB-3358-495C-B7E9-56267B254747}" destId="{3858F654-AAE4-4E8C-A263-CB204D38793B}" srcOrd="1" destOrd="0" presId="urn:microsoft.com/office/officeart/2005/8/layout/venn2"/>
    <dgm:cxn modelId="{700CFA0C-C62E-4971-8270-24CD1CCF61CB}" type="presParOf" srcId="{0AA99C5B-68B8-481D-A995-C2AC1F66111A}" destId="{CC5BFA9C-5642-4326-9786-DB6AACBBE193}" srcOrd="2" destOrd="0" presId="urn:microsoft.com/office/officeart/2005/8/layout/venn2"/>
    <dgm:cxn modelId="{01E57CE7-EE58-4E55-BF68-CCDDC8121215}" type="presParOf" srcId="{CC5BFA9C-5642-4326-9786-DB6AACBBE193}" destId="{98F276A3-799F-48A8-B7D6-8E62752847EB}" srcOrd="0" destOrd="0" presId="urn:microsoft.com/office/officeart/2005/8/layout/venn2"/>
    <dgm:cxn modelId="{6B34EF18-07D4-4AAC-9BD7-9727377DD586}" type="presParOf" srcId="{CC5BFA9C-5642-4326-9786-DB6AACBBE193}" destId="{1C740379-385C-40F1-98A2-085CE7BB205B}" srcOrd="1" destOrd="0" presId="urn:microsoft.com/office/officeart/2005/8/layout/venn2"/>
    <dgm:cxn modelId="{69E35CC3-BA6F-4932-9AD8-0B587166B454}" type="presParOf" srcId="{0AA99C5B-68B8-481D-A995-C2AC1F66111A}" destId="{8828D8B7-6834-4D57-8479-A6C3B45D71BD}" srcOrd="3" destOrd="0" presId="urn:microsoft.com/office/officeart/2005/8/layout/venn2"/>
    <dgm:cxn modelId="{5F970335-5973-4D0D-83A7-2576C741620F}" type="presParOf" srcId="{8828D8B7-6834-4D57-8479-A6C3B45D71BD}" destId="{9221D75F-1780-47D0-B547-F6CE57223C04}" srcOrd="0" destOrd="0" presId="urn:microsoft.com/office/officeart/2005/8/layout/venn2"/>
    <dgm:cxn modelId="{3D02D510-99BF-4B7A-B908-3CAE76520972}" type="presParOf" srcId="{8828D8B7-6834-4D57-8479-A6C3B45D71BD}" destId="{21B52196-9542-49FC-9E08-334A3388975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D479E-6093-4339-BFEF-77BD4CE5F73B}" type="doc">
      <dgm:prSet loTypeId="urn:microsoft.com/office/officeart/2005/8/layout/chevron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75FC7C33-177A-4AC1-9D0B-E212FF56F1AA}">
      <dgm:prSet phldrT="[Κείμενο]"/>
      <dgm:spPr/>
      <dgm:t>
        <a:bodyPr/>
        <a:lstStyle/>
        <a:p>
          <a:endParaRPr lang="el-GR" dirty="0"/>
        </a:p>
      </dgm:t>
    </dgm:pt>
    <dgm:pt modelId="{5700A8C7-E8DA-4E55-8839-4A1A23661615}" type="parTrans" cxnId="{EC937B4E-F392-4074-94FA-68F75AA0D311}">
      <dgm:prSet/>
      <dgm:spPr/>
      <dgm:t>
        <a:bodyPr/>
        <a:lstStyle/>
        <a:p>
          <a:endParaRPr lang="el-GR"/>
        </a:p>
      </dgm:t>
    </dgm:pt>
    <dgm:pt modelId="{AB40B37D-D481-41A5-8FE5-76A5B7F111EE}" type="sibTrans" cxnId="{EC937B4E-F392-4074-94FA-68F75AA0D311}">
      <dgm:prSet/>
      <dgm:spPr/>
      <dgm:t>
        <a:bodyPr/>
        <a:lstStyle/>
        <a:p>
          <a:endParaRPr lang="el-GR"/>
        </a:p>
      </dgm:t>
    </dgm:pt>
    <dgm:pt modelId="{0E5A22D2-4591-4F57-9325-721C45FC22B5}">
      <dgm:prSet phldrT="[Κείμενο]"/>
      <dgm:spPr/>
      <dgm:t>
        <a:bodyPr/>
        <a:lstStyle/>
        <a:p>
          <a:r>
            <a:rPr lang="el-GR" dirty="0"/>
            <a:t>Ανάλυση</a:t>
          </a:r>
        </a:p>
      </dgm:t>
    </dgm:pt>
    <dgm:pt modelId="{C4AC7294-365E-4137-BBCF-BD8819C53DE2}" type="parTrans" cxnId="{2042D129-07F6-4634-81B0-C81B070395AD}">
      <dgm:prSet/>
      <dgm:spPr/>
      <dgm:t>
        <a:bodyPr/>
        <a:lstStyle/>
        <a:p>
          <a:endParaRPr lang="el-GR"/>
        </a:p>
      </dgm:t>
    </dgm:pt>
    <dgm:pt modelId="{42F4942E-48B6-4893-B1C6-7358B0DAC478}" type="sibTrans" cxnId="{2042D129-07F6-4634-81B0-C81B070395AD}">
      <dgm:prSet/>
      <dgm:spPr/>
      <dgm:t>
        <a:bodyPr/>
        <a:lstStyle/>
        <a:p>
          <a:endParaRPr lang="el-GR"/>
        </a:p>
      </dgm:t>
    </dgm:pt>
    <dgm:pt modelId="{280889B1-2D4E-4E6C-ABE4-D01B2FF095C0}">
      <dgm:prSet phldrT="[Κείμενο]"/>
      <dgm:spPr/>
      <dgm:t>
        <a:bodyPr/>
        <a:lstStyle/>
        <a:p>
          <a:r>
            <a:rPr lang="el-GR" dirty="0"/>
            <a:t>Προετοιμασία</a:t>
          </a:r>
        </a:p>
      </dgm:t>
    </dgm:pt>
    <dgm:pt modelId="{DB5D49A9-2528-43A0-8047-D6D48DC60F0A}" type="parTrans" cxnId="{6A161623-276C-44AC-BA04-06EFFA2ED36F}">
      <dgm:prSet/>
      <dgm:spPr/>
      <dgm:t>
        <a:bodyPr/>
        <a:lstStyle/>
        <a:p>
          <a:endParaRPr lang="el-GR"/>
        </a:p>
      </dgm:t>
    </dgm:pt>
    <dgm:pt modelId="{3D0DF5F6-CC74-4D9D-9E5F-FEECB85B75F1}" type="sibTrans" cxnId="{6A161623-276C-44AC-BA04-06EFFA2ED36F}">
      <dgm:prSet/>
      <dgm:spPr/>
      <dgm:t>
        <a:bodyPr/>
        <a:lstStyle/>
        <a:p>
          <a:endParaRPr lang="el-GR"/>
        </a:p>
      </dgm:t>
    </dgm:pt>
    <dgm:pt modelId="{2566CB19-5701-4586-A578-50D19453101C}">
      <dgm:prSet phldrT="[Κείμενο]"/>
      <dgm:spPr/>
      <dgm:t>
        <a:bodyPr/>
        <a:lstStyle/>
        <a:p>
          <a:endParaRPr lang="el-GR" dirty="0"/>
        </a:p>
      </dgm:t>
    </dgm:pt>
    <dgm:pt modelId="{DF71CFF4-FD33-45A1-A220-F06C4D8DF68F}" type="parTrans" cxnId="{8059D39C-77F2-4171-9146-3052E24B9FFC}">
      <dgm:prSet/>
      <dgm:spPr/>
      <dgm:t>
        <a:bodyPr/>
        <a:lstStyle/>
        <a:p>
          <a:endParaRPr lang="el-GR"/>
        </a:p>
      </dgm:t>
    </dgm:pt>
    <dgm:pt modelId="{D76BB5A8-1766-4420-AB41-FA9A512F3C30}" type="sibTrans" cxnId="{8059D39C-77F2-4171-9146-3052E24B9FFC}">
      <dgm:prSet/>
      <dgm:spPr/>
      <dgm:t>
        <a:bodyPr/>
        <a:lstStyle/>
        <a:p>
          <a:endParaRPr lang="el-GR"/>
        </a:p>
      </dgm:t>
    </dgm:pt>
    <dgm:pt modelId="{67A1B3A3-EC6F-4AC7-9E86-12AF02CDD7DA}">
      <dgm:prSet phldrT="[Κείμενο]"/>
      <dgm:spPr/>
      <dgm:t>
        <a:bodyPr/>
        <a:lstStyle/>
        <a:p>
          <a:r>
            <a:rPr lang="el-GR" dirty="0"/>
            <a:t>Μετάφραση</a:t>
          </a:r>
        </a:p>
      </dgm:t>
    </dgm:pt>
    <dgm:pt modelId="{59828B3B-BA18-4196-80D8-F8AAFC107346}" type="parTrans" cxnId="{F117110E-407F-4B16-B0C9-35633D5A639B}">
      <dgm:prSet/>
      <dgm:spPr/>
      <dgm:t>
        <a:bodyPr/>
        <a:lstStyle/>
        <a:p>
          <a:endParaRPr lang="el-GR"/>
        </a:p>
      </dgm:t>
    </dgm:pt>
    <dgm:pt modelId="{B513427C-17C0-4899-9119-E5C8DD29D20F}" type="sibTrans" cxnId="{F117110E-407F-4B16-B0C9-35633D5A639B}">
      <dgm:prSet/>
      <dgm:spPr/>
      <dgm:t>
        <a:bodyPr/>
        <a:lstStyle/>
        <a:p>
          <a:endParaRPr lang="el-GR"/>
        </a:p>
      </dgm:t>
    </dgm:pt>
    <dgm:pt modelId="{D45B736F-FC10-47BB-8229-F73404F2EB20}">
      <dgm:prSet/>
      <dgm:spPr/>
      <dgm:t>
        <a:bodyPr/>
        <a:lstStyle/>
        <a:p>
          <a:endParaRPr lang="el-GR" dirty="0"/>
        </a:p>
      </dgm:t>
    </dgm:pt>
    <dgm:pt modelId="{39EE3EE3-3D44-40F9-A01B-88143B750EBA}" type="parTrans" cxnId="{16475654-36FC-41FA-801B-DE63440183D5}">
      <dgm:prSet/>
      <dgm:spPr/>
    </dgm:pt>
    <dgm:pt modelId="{B88400B6-C2EE-4062-A7AA-56DF7DA3EA1E}" type="sibTrans" cxnId="{16475654-36FC-41FA-801B-DE63440183D5}">
      <dgm:prSet/>
      <dgm:spPr/>
    </dgm:pt>
    <dgm:pt modelId="{1B558CD9-23B8-4214-B938-AF3E62A16F83}">
      <dgm:prSet/>
      <dgm:spPr/>
      <dgm:t>
        <a:bodyPr/>
        <a:lstStyle/>
        <a:p>
          <a:endParaRPr lang="el-GR" dirty="0"/>
        </a:p>
      </dgm:t>
    </dgm:pt>
    <dgm:pt modelId="{CE11F243-D498-4D36-8706-3B6130A0E5D7}" type="parTrans" cxnId="{4FEB43D3-F39A-44D4-9133-EE861AB437B9}">
      <dgm:prSet/>
      <dgm:spPr/>
    </dgm:pt>
    <dgm:pt modelId="{4B74BF0F-2BC4-48D7-9B3F-033E3A698843}" type="sibTrans" cxnId="{4FEB43D3-F39A-44D4-9133-EE861AB437B9}">
      <dgm:prSet/>
      <dgm:spPr/>
    </dgm:pt>
    <dgm:pt modelId="{3E00D617-BAB9-4235-9D85-739CC1DD2182}">
      <dgm:prSet/>
      <dgm:spPr/>
      <dgm:t>
        <a:bodyPr/>
        <a:lstStyle/>
        <a:p>
          <a:r>
            <a:rPr lang="el-GR" dirty="0"/>
            <a:t>Δοκιμή (</a:t>
          </a:r>
          <a:r>
            <a:rPr lang="en-US" dirty="0"/>
            <a:t>testing)</a:t>
          </a:r>
          <a:endParaRPr lang="el-GR" dirty="0"/>
        </a:p>
      </dgm:t>
    </dgm:pt>
    <dgm:pt modelId="{8E263439-05EB-4A8F-8D42-039594AB1740}" type="parTrans" cxnId="{627525F2-1EF5-45D1-805B-A246840DDD69}">
      <dgm:prSet/>
      <dgm:spPr/>
    </dgm:pt>
    <dgm:pt modelId="{28693B0A-97B1-4E3C-B5A9-887007F7D13C}" type="sibTrans" cxnId="{627525F2-1EF5-45D1-805B-A246840DDD69}">
      <dgm:prSet/>
      <dgm:spPr/>
    </dgm:pt>
    <dgm:pt modelId="{17534315-F3F0-4CF9-810B-900F194F6A4C}">
      <dgm:prSet/>
      <dgm:spPr/>
      <dgm:t>
        <a:bodyPr/>
        <a:lstStyle/>
        <a:p>
          <a:r>
            <a:rPr lang="el-GR" dirty="0"/>
            <a:t>Τελική αξιολόγηση (</a:t>
          </a:r>
          <a:r>
            <a:rPr lang="en-US" dirty="0"/>
            <a:t>post-mortem)</a:t>
          </a:r>
          <a:endParaRPr lang="el-GR" dirty="0"/>
        </a:p>
      </dgm:t>
    </dgm:pt>
    <dgm:pt modelId="{00BED4E7-B2AA-471C-9984-7D9D72F0405A}" type="parTrans" cxnId="{175AB983-CA6F-424F-A6FE-06A48BBBB8C9}">
      <dgm:prSet/>
      <dgm:spPr/>
    </dgm:pt>
    <dgm:pt modelId="{29698E55-7740-41B1-8EBC-671019ACF387}" type="sibTrans" cxnId="{175AB983-CA6F-424F-A6FE-06A48BBBB8C9}">
      <dgm:prSet/>
      <dgm:spPr/>
    </dgm:pt>
    <dgm:pt modelId="{51BB77AE-1D28-4D80-814F-07DF282E1609}">
      <dgm:prSet phldrT="[Κείμενο]"/>
      <dgm:spPr/>
      <dgm:t>
        <a:bodyPr/>
        <a:lstStyle/>
        <a:p>
          <a:endParaRPr lang="el-GR" dirty="0"/>
        </a:p>
      </dgm:t>
    </dgm:pt>
    <dgm:pt modelId="{37CCDCB6-5097-42AA-AA7A-D151389BB17B}" type="sibTrans" cxnId="{2491542E-C989-4E28-963F-D975EBD3A314}">
      <dgm:prSet/>
      <dgm:spPr/>
      <dgm:t>
        <a:bodyPr/>
        <a:lstStyle/>
        <a:p>
          <a:endParaRPr lang="el-GR"/>
        </a:p>
      </dgm:t>
    </dgm:pt>
    <dgm:pt modelId="{11958DAB-C593-4258-B9D5-BA935E20FD37}" type="parTrans" cxnId="{2491542E-C989-4E28-963F-D975EBD3A314}">
      <dgm:prSet/>
      <dgm:spPr/>
      <dgm:t>
        <a:bodyPr/>
        <a:lstStyle/>
        <a:p>
          <a:endParaRPr lang="el-GR"/>
        </a:p>
      </dgm:t>
    </dgm:pt>
    <dgm:pt modelId="{62411DBE-376C-4924-A395-37376A9A3F27}" type="pres">
      <dgm:prSet presAssocID="{A82D479E-6093-4339-BFEF-77BD4CE5F73B}" presName="linearFlow" presStyleCnt="0">
        <dgm:presLayoutVars>
          <dgm:dir/>
          <dgm:animLvl val="lvl"/>
          <dgm:resizeHandles val="exact"/>
        </dgm:presLayoutVars>
      </dgm:prSet>
      <dgm:spPr/>
    </dgm:pt>
    <dgm:pt modelId="{894CB014-E07C-4CA1-A9CF-4F1809B062D8}" type="pres">
      <dgm:prSet presAssocID="{75FC7C33-177A-4AC1-9D0B-E212FF56F1AA}" presName="composite" presStyleCnt="0"/>
      <dgm:spPr/>
    </dgm:pt>
    <dgm:pt modelId="{AE2BFFF8-039D-40C5-8C08-56EC7A031C13}" type="pres">
      <dgm:prSet presAssocID="{75FC7C33-177A-4AC1-9D0B-E212FF56F1A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EBFD549-CF6A-4A29-A15A-EF1DF7F1AF30}" type="pres">
      <dgm:prSet presAssocID="{75FC7C33-177A-4AC1-9D0B-E212FF56F1AA}" presName="descendantText" presStyleLbl="alignAcc1" presStyleIdx="0" presStyleCnt="5">
        <dgm:presLayoutVars>
          <dgm:bulletEnabled val="1"/>
        </dgm:presLayoutVars>
      </dgm:prSet>
      <dgm:spPr/>
    </dgm:pt>
    <dgm:pt modelId="{B14A74AB-F4DC-4665-9105-083C3DC2C709}" type="pres">
      <dgm:prSet presAssocID="{AB40B37D-D481-41A5-8FE5-76A5B7F111EE}" presName="sp" presStyleCnt="0"/>
      <dgm:spPr/>
    </dgm:pt>
    <dgm:pt modelId="{F0EF962B-F0E4-4578-9A48-C84EC0F928F1}" type="pres">
      <dgm:prSet presAssocID="{51BB77AE-1D28-4D80-814F-07DF282E1609}" presName="composite" presStyleCnt="0"/>
      <dgm:spPr/>
    </dgm:pt>
    <dgm:pt modelId="{8EE6E30D-1B19-4DC9-A5B2-2D2309C4C938}" type="pres">
      <dgm:prSet presAssocID="{51BB77AE-1D28-4D80-814F-07DF282E160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E6ECDBB-AB73-449B-BE67-529ADF261CF8}" type="pres">
      <dgm:prSet presAssocID="{51BB77AE-1D28-4D80-814F-07DF282E1609}" presName="descendantText" presStyleLbl="alignAcc1" presStyleIdx="1" presStyleCnt="5">
        <dgm:presLayoutVars>
          <dgm:bulletEnabled val="1"/>
        </dgm:presLayoutVars>
      </dgm:prSet>
      <dgm:spPr/>
    </dgm:pt>
    <dgm:pt modelId="{13930C6D-F896-458C-8080-6D388B8321A6}" type="pres">
      <dgm:prSet presAssocID="{37CCDCB6-5097-42AA-AA7A-D151389BB17B}" presName="sp" presStyleCnt="0"/>
      <dgm:spPr/>
    </dgm:pt>
    <dgm:pt modelId="{B42A1386-4308-4BA1-BA67-DB4A56492DB5}" type="pres">
      <dgm:prSet presAssocID="{2566CB19-5701-4586-A578-50D19453101C}" presName="composite" presStyleCnt="0"/>
      <dgm:spPr/>
    </dgm:pt>
    <dgm:pt modelId="{75788CFC-84DD-4207-8C71-8D61F0E727DC}" type="pres">
      <dgm:prSet presAssocID="{2566CB19-5701-4586-A578-50D19453101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1850920-745D-40A2-8039-DFEECFED11C3}" type="pres">
      <dgm:prSet presAssocID="{2566CB19-5701-4586-A578-50D19453101C}" presName="descendantText" presStyleLbl="alignAcc1" presStyleIdx="2" presStyleCnt="5">
        <dgm:presLayoutVars>
          <dgm:bulletEnabled val="1"/>
        </dgm:presLayoutVars>
      </dgm:prSet>
      <dgm:spPr/>
    </dgm:pt>
    <dgm:pt modelId="{1DE1B7E7-4D60-4F39-ACAC-DA44473F9476}" type="pres">
      <dgm:prSet presAssocID="{D76BB5A8-1766-4420-AB41-FA9A512F3C30}" presName="sp" presStyleCnt="0"/>
      <dgm:spPr/>
    </dgm:pt>
    <dgm:pt modelId="{B35FE410-A0D0-4107-9EEC-AA39A49296A6}" type="pres">
      <dgm:prSet presAssocID="{D45B736F-FC10-47BB-8229-F73404F2EB20}" presName="composite" presStyleCnt="0"/>
      <dgm:spPr/>
    </dgm:pt>
    <dgm:pt modelId="{0B7B4E17-027F-49BA-990E-D78B476ABEEF}" type="pres">
      <dgm:prSet presAssocID="{D45B736F-FC10-47BB-8229-F73404F2EB20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BFB56E-3A18-4899-B0A9-7B6AB6051ECC}" type="pres">
      <dgm:prSet presAssocID="{D45B736F-FC10-47BB-8229-F73404F2EB20}" presName="descendantText" presStyleLbl="alignAcc1" presStyleIdx="3" presStyleCnt="5">
        <dgm:presLayoutVars>
          <dgm:bulletEnabled val="1"/>
        </dgm:presLayoutVars>
      </dgm:prSet>
      <dgm:spPr/>
    </dgm:pt>
    <dgm:pt modelId="{AA737D53-DD64-43E2-8B18-A8B7E0CACFB9}" type="pres">
      <dgm:prSet presAssocID="{B88400B6-C2EE-4062-A7AA-56DF7DA3EA1E}" presName="sp" presStyleCnt="0"/>
      <dgm:spPr/>
    </dgm:pt>
    <dgm:pt modelId="{9E8911CA-2168-442D-9769-623DC78C9B68}" type="pres">
      <dgm:prSet presAssocID="{1B558CD9-23B8-4214-B938-AF3E62A16F83}" presName="composite" presStyleCnt="0"/>
      <dgm:spPr/>
    </dgm:pt>
    <dgm:pt modelId="{C40DF2A5-096F-4846-A02A-89AE511B8320}" type="pres">
      <dgm:prSet presAssocID="{1B558CD9-23B8-4214-B938-AF3E62A16F8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EE19C2A-4D8B-40DB-849F-AA48C0CDA75E}" type="pres">
      <dgm:prSet presAssocID="{1B558CD9-23B8-4214-B938-AF3E62A16F83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8066D01-E8AD-4C7F-8B0B-D0D46F178DE3}" type="presOf" srcId="{67A1B3A3-EC6F-4AC7-9E86-12AF02CDD7DA}" destId="{41850920-745D-40A2-8039-DFEECFED11C3}" srcOrd="0" destOrd="0" presId="urn:microsoft.com/office/officeart/2005/8/layout/chevron2"/>
    <dgm:cxn modelId="{EBDB8C04-BF04-4039-9961-DFBF1A3A4F86}" type="presOf" srcId="{51BB77AE-1D28-4D80-814F-07DF282E1609}" destId="{8EE6E30D-1B19-4DC9-A5B2-2D2309C4C938}" srcOrd="0" destOrd="0" presId="urn:microsoft.com/office/officeart/2005/8/layout/chevron2"/>
    <dgm:cxn modelId="{F117110E-407F-4B16-B0C9-35633D5A639B}" srcId="{2566CB19-5701-4586-A578-50D19453101C}" destId="{67A1B3A3-EC6F-4AC7-9E86-12AF02CDD7DA}" srcOrd="0" destOrd="0" parTransId="{59828B3B-BA18-4196-80D8-F8AAFC107346}" sibTransId="{B513427C-17C0-4899-9119-E5C8DD29D20F}"/>
    <dgm:cxn modelId="{81571C1E-74FA-486D-94DA-0A5BD4F9B040}" type="presOf" srcId="{2566CB19-5701-4586-A578-50D19453101C}" destId="{75788CFC-84DD-4207-8C71-8D61F0E727DC}" srcOrd="0" destOrd="0" presId="urn:microsoft.com/office/officeart/2005/8/layout/chevron2"/>
    <dgm:cxn modelId="{6A161623-276C-44AC-BA04-06EFFA2ED36F}" srcId="{51BB77AE-1D28-4D80-814F-07DF282E1609}" destId="{280889B1-2D4E-4E6C-ABE4-D01B2FF095C0}" srcOrd="0" destOrd="0" parTransId="{DB5D49A9-2528-43A0-8047-D6D48DC60F0A}" sibTransId="{3D0DF5F6-CC74-4D9D-9E5F-FEECB85B75F1}"/>
    <dgm:cxn modelId="{2042D129-07F6-4634-81B0-C81B070395AD}" srcId="{75FC7C33-177A-4AC1-9D0B-E212FF56F1AA}" destId="{0E5A22D2-4591-4F57-9325-721C45FC22B5}" srcOrd="0" destOrd="0" parTransId="{C4AC7294-365E-4137-BBCF-BD8819C53DE2}" sibTransId="{42F4942E-48B6-4893-B1C6-7358B0DAC478}"/>
    <dgm:cxn modelId="{2491542E-C989-4E28-963F-D975EBD3A314}" srcId="{A82D479E-6093-4339-BFEF-77BD4CE5F73B}" destId="{51BB77AE-1D28-4D80-814F-07DF282E1609}" srcOrd="1" destOrd="0" parTransId="{11958DAB-C593-4258-B9D5-BA935E20FD37}" sibTransId="{37CCDCB6-5097-42AA-AA7A-D151389BB17B}"/>
    <dgm:cxn modelId="{C15D9647-8861-4C4F-8F8C-2B9596186CB6}" type="presOf" srcId="{A82D479E-6093-4339-BFEF-77BD4CE5F73B}" destId="{62411DBE-376C-4924-A395-37376A9A3F27}" srcOrd="0" destOrd="0" presId="urn:microsoft.com/office/officeart/2005/8/layout/chevron2"/>
    <dgm:cxn modelId="{0893D86A-D0E8-4878-8ED1-9B4945E1FFE0}" type="presOf" srcId="{1B558CD9-23B8-4214-B938-AF3E62A16F83}" destId="{C40DF2A5-096F-4846-A02A-89AE511B8320}" srcOrd="0" destOrd="0" presId="urn:microsoft.com/office/officeart/2005/8/layout/chevron2"/>
    <dgm:cxn modelId="{0674614D-05A4-4F62-BE0F-4BC8F4ADD5A6}" type="presOf" srcId="{3E00D617-BAB9-4235-9D85-739CC1DD2182}" destId="{9ABFB56E-3A18-4899-B0A9-7B6AB6051ECC}" srcOrd="0" destOrd="0" presId="urn:microsoft.com/office/officeart/2005/8/layout/chevron2"/>
    <dgm:cxn modelId="{EC937B4E-F392-4074-94FA-68F75AA0D311}" srcId="{A82D479E-6093-4339-BFEF-77BD4CE5F73B}" destId="{75FC7C33-177A-4AC1-9D0B-E212FF56F1AA}" srcOrd="0" destOrd="0" parTransId="{5700A8C7-E8DA-4E55-8839-4A1A23661615}" sibTransId="{AB40B37D-D481-41A5-8FE5-76A5B7F111EE}"/>
    <dgm:cxn modelId="{16475654-36FC-41FA-801B-DE63440183D5}" srcId="{A82D479E-6093-4339-BFEF-77BD4CE5F73B}" destId="{D45B736F-FC10-47BB-8229-F73404F2EB20}" srcOrd="3" destOrd="0" parTransId="{39EE3EE3-3D44-40F9-A01B-88143B750EBA}" sibTransId="{B88400B6-C2EE-4062-A7AA-56DF7DA3EA1E}"/>
    <dgm:cxn modelId="{B0CF6A7B-7265-43AE-A2A4-3F249A5D7D9A}" type="presOf" srcId="{0E5A22D2-4591-4F57-9325-721C45FC22B5}" destId="{0EBFD549-CF6A-4A29-A15A-EF1DF7F1AF30}" srcOrd="0" destOrd="0" presId="urn:microsoft.com/office/officeart/2005/8/layout/chevron2"/>
    <dgm:cxn modelId="{175AB983-CA6F-424F-A6FE-06A48BBBB8C9}" srcId="{1B558CD9-23B8-4214-B938-AF3E62A16F83}" destId="{17534315-F3F0-4CF9-810B-900F194F6A4C}" srcOrd="0" destOrd="0" parTransId="{00BED4E7-B2AA-471C-9984-7D9D72F0405A}" sibTransId="{29698E55-7740-41B1-8EBC-671019ACF387}"/>
    <dgm:cxn modelId="{50857397-B0F6-4730-B62A-586A80C4F291}" type="presOf" srcId="{D45B736F-FC10-47BB-8229-F73404F2EB20}" destId="{0B7B4E17-027F-49BA-990E-D78B476ABEEF}" srcOrd="0" destOrd="0" presId="urn:microsoft.com/office/officeart/2005/8/layout/chevron2"/>
    <dgm:cxn modelId="{8059D39C-77F2-4171-9146-3052E24B9FFC}" srcId="{A82D479E-6093-4339-BFEF-77BD4CE5F73B}" destId="{2566CB19-5701-4586-A578-50D19453101C}" srcOrd="2" destOrd="0" parTransId="{DF71CFF4-FD33-45A1-A220-F06C4D8DF68F}" sibTransId="{D76BB5A8-1766-4420-AB41-FA9A512F3C30}"/>
    <dgm:cxn modelId="{D74B03A2-CDAC-4013-BC9E-33F0FCDD7C0B}" type="presOf" srcId="{280889B1-2D4E-4E6C-ABE4-D01B2FF095C0}" destId="{AE6ECDBB-AB73-449B-BE67-529ADF261CF8}" srcOrd="0" destOrd="0" presId="urn:microsoft.com/office/officeart/2005/8/layout/chevron2"/>
    <dgm:cxn modelId="{4FEB43D3-F39A-44D4-9133-EE861AB437B9}" srcId="{A82D479E-6093-4339-BFEF-77BD4CE5F73B}" destId="{1B558CD9-23B8-4214-B938-AF3E62A16F83}" srcOrd="4" destOrd="0" parTransId="{CE11F243-D498-4D36-8706-3B6130A0E5D7}" sibTransId="{4B74BF0F-2BC4-48D7-9B3F-033E3A698843}"/>
    <dgm:cxn modelId="{34D394DF-4D57-4908-9E07-205B3369101E}" type="presOf" srcId="{17534315-F3F0-4CF9-810B-900F194F6A4C}" destId="{EEE19C2A-4D8B-40DB-849F-AA48C0CDA75E}" srcOrd="0" destOrd="0" presId="urn:microsoft.com/office/officeart/2005/8/layout/chevron2"/>
    <dgm:cxn modelId="{627525F2-1EF5-45D1-805B-A246840DDD69}" srcId="{D45B736F-FC10-47BB-8229-F73404F2EB20}" destId="{3E00D617-BAB9-4235-9D85-739CC1DD2182}" srcOrd="0" destOrd="0" parTransId="{8E263439-05EB-4A8F-8D42-039594AB1740}" sibTransId="{28693B0A-97B1-4E3C-B5A9-887007F7D13C}"/>
    <dgm:cxn modelId="{EF8645F4-3B67-4EB4-A630-0B0A0E2C9C41}" type="presOf" srcId="{75FC7C33-177A-4AC1-9D0B-E212FF56F1AA}" destId="{AE2BFFF8-039D-40C5-8C08-56EC7A031C13}" srcOrd="0" destOrd="0" presId="urn:microsoft.com/office/officeart/2005/8/layout/chevron2"/>
    <dgm:cxn modelId="{20E241B7-4BC2-4D76-BCCF-98B3982861EE}" type="presParOf" srcId="{62411DBE-376C-4924-A395-37376A9A3F27}" destId="{894CB014-E07C-4CA1-A9CF-4F1809B062D8}" srcOrd="0" destOrd="0" presId="urn:microsoft.com/office/officeart/2005/8/layout/chevron2"/>
    <dgm:cxn modelId="{396FEB22-81D5-46BF-AFC2-EFD44D85D7BA}" type="presParOf" srcId="{894CB014-E07C-4CA1-A9CF-4F1809B062D8}" destId="{AE2BFFF8-039D-40C5-8C08-56EC7A031C13}" srcOrd="0" destOrd="0" presId="urn:microsoft.com/office/officeart/2005/8/layout/chevron2"/>
    <dgm:cxn modelId="{266458D4-959A-445F-ABC7-676CCFBFF1B5}" type="presParOf" srcId="{894CB014-E07C-4CA1-A9CF-4F1809B062D8}" destId="{0EBFD549-CF6A-4A29-A15A-EF1DF7F1AF30}" srcOrd="1" destOrd="0" presId="urn:microsoft.com/office/officeart/2005/8/layout/chevron2"/>
    <dgm:cxn modelId="{7C5EF8CE-7D7A-4A28-A033-CB1954FAAF53}" type="presParOf" srcId="{62411DBE-376C-4924-A395-37376A9A3F27}" destId="{B14A74AB-F4DC-4665-9105-083C3DC2C709}" srcOrd="1" destOrd="0" presId="urn:microsoft.com/office/officeart/2005/8/layout/chevron2"/>
    <dgm:cxn modelId="{8A50A128-DEBB-4CED-9D42-22CFCD72C8A0}" type="presParOf" srcId="{62411DBE-376C-4924-A395-37376A9A3F27}" destId="{F0EF962B-F0E4-4578-9A48-C84EC0F928F1}" srcOrd="2" destOrd="0" presId="urn:microsoft.com/office/officeart/2005/8/layout/chevron2"/>
    <dgm:cxn modelId="{F5F4BF37-6122-4538-AB4F-B333DBAC82EE}" type="presParOf" srcId="{F0EF962B-F0E4-4578-9A48-C84EC0F928F1}" destId="{8EE6E30D-1B19-4DC9-A5B2-2D2309C4C938}" srcOrd="0" destOrd="0" presId="urn:microsoft.com/office/officeart/2005/8/layout/chevron2"/>
    <dgm:cxn modelId="{F22A314A-9A47-4666-99BC-CE536B5F3769}" type="presParOf" srcId="{F0EF962B-F0E4-4578-9A48-C84EC0F928F1}" destId="{AE6ECDBB-AB73-449B-BE67-529ADF261CF8}" srcOrd="1" destOrd="0" presId="urn:microsoft.com/office/officeart/2005/8/layout/chevron2"/>
    <dgm:cxn modelId="{C01C89E4-A3F6-45A0-8557-0432462B6909}" type="presParOf" srcId="{62411DBE-376C-4924-A395-37376A9A3F27}" destId="{13930C6D-F896-458C-8080-6D388B8321A6}" srcOrd="3" destOrd="0" presId="urn:microsoft.com/office/officeart/2005/8/layout/chevron2"/>
    <dgm:cxn modelId="{478CA1AB-8CF2-436C-9549-8DEA1606FCE9}" type="presParOf" srcId="{62411DBE-376C-4924-A395-37376A9A3F27}" destId="{B42A1386-4308-4BA1-BA67-DB4A56492DB5}" srcOrd="4" destOrd="0" presId="urn:microsoft.com/office/officeart/2005/8/layout/chevron2"/>
    <dgm:cxn modelId="{226CD8E3-5295-43B8-BFD9-BB6F457D8882}" type="presParOf" srcId="{B42A1386-4308-4BA1-BA67-DB4A56492DB5}" destId="{75788CFC-84DD-4207-8C71-8D61F0E727DC}" srcOrd="0" destOrd="0" presId="urn:microsoft.com/office/officeart/2005/8/layout/chevron2"/>
    <dgm:cxn modelId="{2690282C-03B3-4CD1-BC85-B4113977E6FE}" type="presParOf" srcId="{B42A1386-4308-4BA1-BA67-DB4A56492DB5}" destId="{41850920-745D-40A2-8039-DFEECFED11C3}" srcOrd="1" destOrd="0" presId="urn:microsoft.com/office/officeart/2005/8/layout/chevron2"/>
    <dgm:cxn modelId="{A4751428-394E-4C73-911C-8F8DFC82A5E5}" type="presParOf" srcId="{62411DBE-376C-4924-A395-37376A9A3F27}" destId="{1DE1B7E7-4D60-4F39-ACAC-DA44473F9476}" srcOrd="5" destOrd="0" presId="urn:microsoft.com/office/officeart/2005/8/layout/chevron2"/>
    <dgm:cxn modelId="{FF8BD7F4-23A3-4FB5-BD23-ADDF45F12136}" type="presParOf" srcId="{62411DBE-376C-4924-A395-37376A9A3F27}" destId="{B35FE410-A0D0-4107-9EEC-AA39A49296A6}" srcOrd="6" destOrd="0" presId="urn:microsoft.com/office/officeart/2005/8/layout/chevron2"/>
    <dgm:cxn modelId="{3168001F-B220-4A4B-9D44-153308ABECEA}" type="presParOf" srcId="{B35FE410-A0D0-4107-9EEC-AA39A49296A6}" destId="{0B7B4E17-027F-49BA-990E-D78B476ABEEF}" srcOrd="0" destOrd="0" presId="urn:microsoft.com/office/officeart/2005/8/layout/chevron2"/>
    <dgm:cxn modelId="{B9AF3BE6-51A0-4497-BD3F-324C7CE440E8}" type="presParOf" srcId="{B35FE410-A0D0-4107-9EEC-AA39A49296A6}" destId="{9ABFB56E-3A18-4899-B0A9-7B6AB6051ECC}" srcOrd="1" destOrd="0" presId="urn:microsoft.com/office/officeart/2005/8/layout/chevron2"/>
    <dgm:cxn modelId="{A721CE87-9F06-4A49-A658-61C42DD1ADC5}" type="presParOf" srcId="{62411DBE-376C-4924-A395-37376A9A3F27}" destId="{AA737D53-DD64-43E2-8B18-A8B7E0CACFB9}" srcOrd="7" destOrd="0" presId="urn:microsoft.com/office/officeart/2005/8/layout/chevron2"/>
    <dgm:cxn modelId="{6264201C-3CC2-47AB-BB1D-8B56192F9EF0}" type="presParOf" srcId="{62411DBE-376C-4924-A395-37376A9A3F27}" destId="{9E8911CA-2168-442D-9769-623DC78C9B68}" srcOrd="8" destOrd="0" presId="urn:microsoft.com/office/officeart/2005/8/layout/chevron2"/>
    <dgm:cxn modelId="{1E1FC565-5F54-4EB8-9EF9-E8E51E698ADE}" type="presParOf" srcId="{9E8911CA-2168-442D-9769-623DC78C9B68}" destId="{C40DF2A5-096F-4846-A02A-89AE511B8320}" srcOrd="0" destOrd="0" presId="urn:microsoft.com/office/officeart/2005/8/layout/chevron2"/>
    <dgm:cxn modelId="{7A55F209-D26D-4881-A332-89D48CF8287B}" type="presParOf" srcId="{9E8911CA-2168-442D-9769-623DC78C9B68}" destId="{EEE19C2A-4D8B-40DB-849F-AA48C0CDA7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4218B7-535F-48C0-9E46-FF61BABBA3E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89561F-5C15-40E1-B114-5A0703D8724E}">
      <dgm:prSet/>
      <dgm:spPr/>
      <dgm:t>
        <a:bodyPr/>
        <a:lstStyle/>
        <a:p>
          <a:r>
            <a:rPr lang="en-US" dirty="0"/>
            <a:t>Project manager</a:t>
          </a:r>
        </a:p>
      </dgm:t>
    </dgm:pt>
    <dgm:pt modelId="{E8C62172-DE24-4A55-81DD-5B7664F762E3}" type="parTrans" cxnId="{D8A34B42-8A91-435C-A683-87D4564BC80E}">
      <dgm:prSet/>
      <dgm:spPr/>
      <dgm:t>
        <a:bodyPr/>
        <a:lstStyle/>
        <a:p>
          <a:endParaRPr lang="en-US"/>
        </a:p>
      </dgm:t>
    </dgm:pt>
    <dgm:pt modelId="{B14F7026-445A-4C87-998B-99C091D2AA3E}" type="sibTrans" cxnId="{D8A34B42-8A91-435C-A683-87D4564BC80E}">
      <dgm:prSet/>
      <dgm:spPr/>
      <dgm:t>
        <a:bodyPr/>
        <a:lstStyle/>
        <a:p>
          <a:endParaRPr lang="en-US"/>
        </a:p>
      </dgm:t>
    </dgm:pt>
    <dgm:pt modelId="{BE226577-265A-4C28-ABE6-671C871CDD56}">
      <dgm:prSet/>
      <dgm:spPr/>
      <dgm:t>
        <a:bodyPr/>
        <a:lstStyle/>
        <a:p>
          <a:r>
            <a:rPr lang="el-GR" dirty="0"/>
            <a:t>Μεταφραστής</a:t>
          </a:r>
          <a:endParaRPr lang="en-US" dirty="0"/>
        </a:p>
      </dgm:t>
    </dgm:pt>
    <dgm:pt modelId="{FAA91AAB-8B7F-4B4A-8B09-82BBD412B58D}" type="parTrans" cxnId="{FE3D3F9E-DB58-4EF5-8E71-9DCE556C1E91}">
      <dgm:prSet/>
      <dgm:spPr/>
      <dgm:t>
        <a:bodyPr/>
        <a:lstStyle/>
        <a:p>
          <a:endParaRPr lang="en-US"/>
        </a:p>
      </dgm:t>
    </dgm:pt>
    <dgm:pt modelId="{C450131B-4ADF-4481-B76F-183D6D30DBAF}" type="sibTrans" cxnId="{FE3D3F9E-DB58-4EF5-8E71-9DCE556C1E91}">
      <dgm:prSet/>
      <dgm:spPr/>
      <dgm:t>
        <a:bodyPr/>
        <a:lstStyle/>
        <a:p>
          <a:endParaRPr lang="en-US"/>
        </a:p>
      </dgm:t>
    </dgm:pt>
    <dgm:pt modelId="{4F78E425-7A9F-45C9-A772-C3941BDC3264}">
      <dgm:prSet/>
      <dgm:spPr/>
      <dgm:t>
        <a:bodyPr/>
        <a:lstStyle/>
        <a:p>
          <a:r>
            <a:rPr lang="el-GR" dirty="0"/>
            <a:t>Ορολόγος</a:t>
          </a:r>
          <a:endParaRPr lang="en-US" dirty="0"/>
        </a:p>
      </dgm:t>
    </dgm:pt>
    <dgm:pt modelId="{34F8D256-4A37-4697-AAE5-681E6BBBB8DA}" type="parTrans" cxnId="{1BEDCA14-3D1B-49D0-AF27-4C4926094C6A}">
      <dgm:prSet/>
      <dgm:spPr/>
      <dgm:t>
        <a:bodyPr/>
        <a:lstStyle/>
        <a:p>
          <a:endParaRPr lang="en-US"/>
        </a:p>
      </dgm:t>
    </dgm:pt>
    <dgm:pt modelId="{58A1BDF0-2587-451E-A2F3-3FC392CB942A}" type="sibTrans" cxnId="{1BEDCA14-3D1B-49D0-AF27-4C4926094C6A}">
      <dgm:prSet/>
      <dgm:spPr/>
      <dgm:t>
        <a:bodyPr/>
        <a:lstStyle/>
        <a:p>
          <a:endParaRPr lang="en-US"/>
        </a:p>
      </dgm:t>
    </dgm:pt>
    <dgm:pt modelId="{FA945E07-8560-4D5E-82B9-562FF01E5D78}">
      <dgm:prSet/>
      <dgm:spPr/>
      <dgm:t>
        <a:bodyPr/>
        <a:lstStyle/>
        <a:p>
          <a:r>
            <a:rPr lang="el-GR" dirty="0"/>
            <a:t>Ειδικοί </a:t>
          </a:r>
          <a:r>
            <a:rPr lang="en-US" dirty="0"/>
            <a:t>Testing </a:t>
          </a:r>
          <a:r>
            <a:rPr lang="el-GR" dirty="0"/>
            <a:t>&amp; </a:t>
          </a:r>
          <a:r>
            <a:rPr lang="en-US" dirty="0"/>
            <a:t>QA</a:t>
          </a:r>
        </a:p>
      </dgm:t>
    </dgm:pt>
    <dgm:pt modelId="{732CB8F9-D890-4F23-840D-FF5A2DD440C0}" type="parTrans" cxnId="{2497C28E-0170-41BC-8561-F7502CA98DDA}">
      <dgm:prSet/>
      <dgm:spPr/>
      <dgm:t>
        <a:bodyPr/>
        <a:lstStyle/>
        <a:p>
          <a:endParaRPr lang="en-US"/>
        </a:p>
      </dgm:t>
    </dgm:pt>
    <dgm:pt modelId="{2ADAEFAE-665E-484A-9B2C-65C9BF0AA26E}" type="sibTrans" cxnId="{2497C28E-0170-41BC-8561-F7502CA98DDA}">
      <dgm:prSet/>
      <dgm:spPr/>
      <dgm:t>
        <a:bodyPr/>
        <a:lstStyle/>
        <a:p>
          <a:endParaRPr lang="en-US"/>
        </a:p>
      </dgm:t>
    </dgm:pt>
    <dgm:pt modelId="{4AB2DDCB-3B08-477D-86CC-44AEBEA26A5F}">
      <dgm:prSet/>
      <dgm:spPr/>
      <dgm:t>
        <a:bodyPr/>
        <a:lstStyle/>
        <a:p>
          <a:r>
            <a:rPr lang="en-US" dirty="0"/>
            <a:t>Localization engineers</a:t>
          </a:r>
        </a:p>
      </dgm:t>
    </dgm:pt>
    <dgm:pt modelId="{EE642AC5-0818-43A2-B69A-61115164F0CF}" type="parTrans" cxnId="{47FAE9A1-0DA7-4964-A110-76E3ED44A6CB}">
      <dgm:prSet/>
      <dgm:spPr/>
      <dgm:t>
        <a:bodyPr/>
        <a:lstStyle/>
        <a:p>
          <a:endParaRPr lang="en-US"/>
        </a:p>
      </dgm:t>
    </dgm:pt>
    <dgm:pt modelId="{C680B6CB-BB3E-4528-A035-2C32EED29BF4}" type="sibTrans" cxnId="{47FAE9A1-0DA7-4964-A110-76E3ED44A6CB}">
      <dgm:prSet/>
      <dgm:spPr/>
      <dgm:t>
        <a:bodyPr/>
        <a:lstStyle/>
        <a:p>
          <a:endParaRPr lang="en-US"/>
        </a:p>
      </dgm:t>
    </dgm:pt>
    <dgm:pt modelId="{B43D4BDD-C8B3-42CD-BD91-16B6562DB7DD}">
      <dgm:prSet/>
      <dgm:spPr/>
      <dgm:t>
        <a:bodyPr/>
        <a:lstStyle/>
        <a:p>
          <a:r>
            <a:rPr lang="el-GR" dirty="0"/>
            <a:t>Γραφίστες (</a:t>
          </a:r>
          <a:r>
            <a:rPr lang="en-US" dirty="0"/>
            <a:t>DTP)</a:t>
          </a:r>
        </a:p>
      </dgm:t>
    </dgm:pt>
    <dgm:pt modelId="{132CC648-4EEB-4AB1-98B0-E32DC387417C}" type="parTrans" cxnId="{C48012C3-04DD-4A3A-95E5-3CDFAF5897E9}">
      <dgm:prSet/>
      <dgm:spPr/>
      <dgm:t>
        <a:bodyPr/>
        <a:lstStyle/>
        <a:p>
          <a:endParaRPr lang="en-US"/>
        </a:p>
      </dgm:t>
    </dgm:pt>
    <dgm:pt modelId="{BA7F5AA8-C5BC-4E0F-8FCA-4911F9E0874F}" type="sibTrans" cxnId="{C48012C3-04DD-4A3A-95E5-3CDFAF5897E9}">
      <dgm:prSet/>
      <dgm:spPr/>
      <dgm:t>
        <a:bodyPr/>
        <a:lstStyle/>
        <a:p>
          <a:endParaRPr lang="en-US"/>
        </a:p>
      </dgm:t>
    </dgm:pt>
    <dgm:pt modelId="{F38A35ED-5BE6-4B52-B4C9-C1C302782C65}" type="pres">
      <dgm:prSet presAssocID="{4B4218B7-535F-48C0-9E46-FF61BABBA3E4}" presName="linear" presStyleCnt="0">
        <dgm:presLayoutVars>
          <dgm:animLvl val="lvl"/>
          <dgm:resizeHandles val="exact"/>
        </dgm:presLayoutVars>
      </dgm:prSet>
      <dgm:spPr/>
    </dgm:pt>
    <dgm:pt modelId="{4713CC70-B288-4FBB-9AE5-F6D754B95E35}" type="pres">
      <dgm:prSet presAssocID="{5389561F-5C15-40E1-B114-5A0703D8724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B9CA532-826D-485D-8F83-D023E6BFE3EC}" type="pres">
      <dgm:prSet presAssocID="{B14F7026-445A-4C87-998B-99C091D2AA3E}" presName="spacer" presStyleCnt="0"/>
      <dgm:spPr/>
    </dgm:pt>
    <dgm:pt modelId="{88040588-34CE-4CE1-ACDC-D52FD0F3140A}" type="pres">
      <dgm:prSet presAssocID="{BE226577-265A-4C28-ABE6-671C871CDD5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91B7BA1-762D-4714-9EB4-1FD60410D16C}" type="pres">
      <dgm:prSet presAssocID="{C450131B-4ADF-4481-B76F-183D6D30DBAF}" presName="spacer" presStyleCnt="0"/>
      <dgm:spPr/>
    </dgm:pt>
    <dgm:pt modelId="{741DCB55-440B-40B4-89D9-9A486C4CC2EE}" type="pres">
      <dgm:prSet presAssocID="{4F78E425-7A9F-45C9-A772-C3941BDC326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5A9AA01-916B-4515-9B73-29DAE6E0E5BD}" type="pres">
      <dgm:prSet presAssocID="{58A1BDF0-2587-451E-A2F3-3FC392CB942A}" presName="spacer" presStyleCnt="0"/>
      <dgm:spPr/>
    </dgm:pt>
    <dgm:pt modelId="{2F259837-727B-4B62-ACD6-480BB5B781A4}" type="pres">
      <dgm:prSet presAssocID="{FA945E07-8560-4D5E-82B9-562FF01E5D7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A71FF71-5E8F-4918-B4FD-D6C8956654B4}" type="pres">
      <dgm:prSet presAssocID="{2ADAEFAE-665E-484A-9B2C-65C9BF0AA26E}" presName="spacer" presStyleCnt="0"/>
      <dgm:spPr/>
    </dgm:pt>
    <dgm:pt modelId="{C31CD674-77F5-4B3C-B291-7A170929FA60}" type="pres">
      <dgm:prSet presAssocID="{4AB2DDCB-3B08-477D-86CC-44AEBEA26A5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70F3002-7953-4E9C-BBB6-E2B8FF35E442}" type="pres">
      <dgm:prSet presAssocID="{C680B6CB-BB3E-4528-A035-2C32EED29BF4}" presName="spacer" presStyleCnt="0"/>
      <dgm:spPr/>
    </dgm:pt>
    <dgm:pt modelId="{56EB02FC-E24C-40D9-896E-AD2D96CEB165}" type="pres">
      <dgm:prSet presAssocID="{B43D4BDD-C8B3-42CD-BD91-16B6562DB7D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BEDCA14-3D1B-49D0-AF27-4C4926094C6A}" srcId="{4B4218B7-535F-48C0-9E46-FF61BABBA3E4}" destId="{4F78E425-7A9F-45C9-A772-C3941BDC3264}" srcOrd="2" destOrd="0" parTransId="{34F8D256-4A37-4697-AAE5-681E6BBBB8DA}" sibTransId="{58A1BDF0-2587-451E-A2F3-3FC392CB942A}"/>
    <dgm:cxn modelId="{53B00A17-D74E-4F7E-98F4-A9A9194A33CF}" type="presOf" srcId="{4AB2DDCB-3B08-477D-86CC-44AEBEA26A5F}" destId="{C31CD674-77F5-4B3C-B291-7A170929FA60}" srcOrd="0" destOrd="0" presId="urn:microsoft.com/office/officeart/2005/8/layout/vList2"/>
    <dgm:cxn modelId="{91B2E25C-3A3B-496E-94E0-84BAEDF8BB25}" type="presOf" srcId="{BE226577-265A-4C28-ABE6-671C871CDD56}" destId="{88040588-34CE-4CE1-ACDC-D52FD0F3140A}" srcOrd="0" destOrd="0" presId="urn:microsoft.com/office/officeart/2005/8/layout/vList2"/>
    <dgm:cxn modelId="{D8A34B42-8A91-435C-A683-87D4564BC80E}" srcId="{4B4218B7-535F-48C0-9E46-FF61BABBA3E4}" destId="{5389561F-5C15-40E1-B114-5A0703D8724E}" srcOrd="0" destOrd="0" parTransId="{E8C62172-DE24-4A55-81DD-5B7664F762E3}" sibTransId="{B14F7026-445A-4C87-998B-99C091D2AA3E}"/>
    <dgm:cxn modelId="{26691D59-B2ED-4986-900E-50A2CA6F2262}" type="presOf" srcId="{B43D4BDD-C8B3-42CD-BD91-16B6562DB7DD}" destId="{56EB02FC-E24C-40D9-896E-AD2D96CEB165}" srcOrd="0" destOrd="0" presId="urn:microsoft.com/office/officeart/2005/8/layout/vList2"/>
    <dgm:cxn modelId="{B2E63B8B-798B-4B4E-BCF8-D65F96978229}" type="presOf" srcId="{FA945E07-8560-4D5E-82B9-562FF01E5D78}" destId="{2F259837-727B-4B62-ACD6-480BB5B781A4}" srcOrd="0" destOrd="0" presId="urn:microsoft.com/office/officeart/2005/8/layout/vList2"/>
    <dgm:cxn modelId="{2497C28E-0170-41BC-8561-F7502CA98DDA}" srcId="{4B4218B7-535F-48C0-9E46-FF61BABBA3E4}" destId="{FA945E07-8560-4D5E-82B9-562FF01E5D78}" srcOrd="3" destOrd="0" parTransId="{732CB8F9-D890-4F23-840D-FF5A2DD440C0}" sibTransId="{2ADAEFAE-665E-484A-9B2C-65C9BF0AA26E}"/>
    <dgm:cxn modelId="{FE3D3F9E-DB58-4EF5-8E71-9DCE556C1E91}" srcId="{4B4218B7-535F-48C0-9E46-FF61BABBA3E4}" destId="{BE226577-265A-4C28-ABE6-671C871CDD56}" srcOrd="1" destOrd="0" parTransId="{FAA91AAB-8B7F-4B4A-8B09-82BBD412B58D}" sibTransId="{C450131B-4ADF-4481-B76F-183D6D30DBAF}"/>
    <dgm:cxn modelId="{47FAE9A1-0DA7-4964-A110-76E3ED44A6CB}" srcId="{4B4218B7-535F-48C0-9E46-FF61BABBA3E4}" destId="{4AB2DDCB-3B08-477D-86CC-44AEBEA26A5F}" srcOrd="4" destOrd="0" parTransId="{EE642AC5-0818-43A2-B69A-61115164F0CF}" sibTransId="{C680B6CB-BB3E-4528-A035-2C32EED29BF4}"/>
    <dgm:cxn modelId="{C48012C3-04DD-4A3A-95E5-3CDFAF5897E9}" srcId="{4B4218B7-535F-48C0-9E46-FF61BABBA3E4}" destId="{B43D4BDD-C8B3-42CD-BD91-16B6562DB7DD}" srcOrd="5" destOrd="0" parTransId="{132CC648-4EEB-4AB1-98B0-E32DC387417C}" sibTransId="{BA7F5AA8-C5BC-4E0F-8FCA-4911F9E0874F}"/>
    <dgm:cxn modelId="{6E53F4C5-E24A-4FE8-9BCE-0E38C1A88496}" type="presOf" srcId="{5389561F-5C15-40E1-B114-5A0703D8724E}" destId="{4713CC70-B288-4FBB-9AE5-F6D754B95E35}" srcOrd="0" destOrd="0" presId="urn:microsoft.com/office/officeart/2005/8/layout/vList2"/>
    <dgm:cxn modelId="{9AA8AEC8-6433-48FC-8AF3-E666333D41EF}" type="presOf" srcId="{4F78E425-7A9F-45C9-A772-C3941BDC3264}" destId="{741DCB55-440B-40B4-89D9-9A486C4CC2EE}" srcOrd="0" destOrd="0" presId="urn:microsoft.com/office/officeart/2005/8/layout/vList2"/>
    <dgm:cxn modelId="{F33CA8E6-091E-4F6C-B0C0-099C7E6DD9EF}" type="presOf" srcId="{4B4218B7-535F-48C0-9E46-FF61BABBA3E4}" destId="{F38A35ED-5BE6-4B52-B4C9-C1C302782C65}" srcOrd="0" destOrd="0" presId="urn:microsoft.com/office/officeart/2005/8/layout/vList2"/>
    <dgm:cxn modelId="{4298B38E-BB7C-4295-BDBC-E6815B21000A}" type="presParOf" srcId="{F38A35ED-5BE6-4B52-B4C9-C1C302782C65}" destId="{4713CC70-B288-4FBB-9AE5-F6D754B95E35}" srcOrd="0" destOrd="0" presId="urn:microsoft.com/office/officeart/2005/8/layout/vList2"/>
    <dgm:cxn modelId="{3486EB77-6F09-4B05-9208-9F83ECCD264E}" type="presParOf" srcId="{F38A35ED-5BE6-4B52-B4C9-C1C302782C65}" destId="{0B9CA532-826D-485D-8F83-D023E6BFE3EC}" srcOrd="1" destOrd="0" presId="urn:microsoft.com/office/officeart/2005/8/layout/vList2"/>
    <dgm:cxn modelId="{65BC7E38-D090-483C-A83D-AA3592733042}" type="presParOf" srcId="{F38A35ED-5BE6-4B52-B4C9-C1C302782C65}" destId="{88040588-34CE-4CE1-ACDC-D52FD0F3140A}" srcOrd="2" destOrd="0" presId="urn:microsoft.com/office/officeart/2005/8/layout/vList2"/>
    <dgm:cxn modelId="{C84C657A-A899-463D-ACF9-500F681B8F9F}" type="presParOf" srcId="{F38A35ED-5BE6-4B52-B4C9-C1C302782C65}" destId="{F91B7BA1-762D-4714-9EB4-1FD60410D16C}" srcOrd="3" destOrd="0" presId="urn:microsoft.com/office/officeart/2005/8/layout/vList2"/>
    <dgm:cxn modelId="{3850C647-A98F-4340-A1E5-52ED9EFD25C3}" type="presParOf" srcId="{F38A35ED-5BE6-4B52-B4C9-C1C302782C65}" destId="{741DCB55-440B-40B4-89D9-9A486C4CC2EE}" srcOrd="4" destOrd="0" presId="urn:microsoft.com/office/officeart/2005/8/layout/vList2"/>
    <dgm:cxn modelId="{827D7F6A-7BA4-49B0-8295-37E919BEB14D}" type="presParOf" srcId="{F38A35ED-5BE6-4B52-B4C9-C1C302782C65}" destId="{75A9AA01-916B-4515-9B73-29DAE6E0E5BD}" srcOrd="5" destOrd="0" presId="urn:microsoft.com/office/officeart/2005/8/layout/vList2"/>
    <dgm:cxn modelId="{DD043B73-8B7E-498C-A000-29CE0C627415}" type="presParOf" srcId="{F38A35ED-5BE6-4B52-B4C9-C1C302782C65}" destId="{2F259837-727B-4B62-ACD6-480BB5B781A4}" srcOrd="6" destOrd="0" presId="urn:microsoft.com/office/officeart/2005/8/layout/vList2"/>
    <dgm:cxn modelId="{7EE80E3E-B6DF-4956-9A8F-D79830ADC60D}" type="presParOf" srcId="{F38A35ED-5BE6-4B52-B4C9-C1C302782C65}" destId="{EA71FF71-5E8F-4918-B4FD-D6C8956654B4}" srcOrd="7" destOrd="0" presId="urn:microsoft.com/office/officeart/2005/8/layout/vList2"/>
    <dgm:cxn modelId="{CE7186DC-060C-4173-B7DA-A671951D82FA}" type="presParOf" srcId="{F38A35ED-5BE6-4B52-B4C9-C1C302782C65}" destId="{C31CD674-77F5-4B3C-B291-7A170929FA60}" srcOrd="8" destOrd="0" presId="urn:microsoft.com/office/officeart/2005/8/layout/vList2"/>
    <dgm:cxn modelId="{55377CD2-46C6-402B-B4B2-C917EDDB1E0A}" type="presParOf" srcId="{F38A35ED-5BE6-4B52-B4C9-C1C302782C65}" destId="{870F3002-7953-4E9C-BBB6-E2B8FF35E442}" srcOrd="9" destOrd="0" presId="urn:microsoft.com/office/officeart/2005/8/layout/vList2"/>
    <dgm:cxn modelId="{10AFF1F5-D191-482E-A599-2EFEBD90C2FD}" type="presParOf" srcId="{F38A35ED-5BE6-4B52-B4C9-C1C302782C65}" destId="{56EB02FC-E24C-40D9-896E-AD2D96CEB16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89F3C3-5047-4F39-A8D2-0D2A67B1CA4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8355B55-6F3D-4492-B14B-0788695EE57C}">
      <dgm:prSet/>
      <dgm:spPr/>
      <dgm:t>
        <a:bodyPr/>
        <a:lstStyle/>
        <a:p>
          <a:r>
            <a:rPr lang="el-GR" dirty="0"/>
            <a:t>Μετάφραση</a:t>
          </a:r>
          <a:r>
            <a:rPr lang="en-US" dirty="0"/>
            <a:t>/</a:t>
          </a:r>
          <a:r>
            <a:rPr lang="el-GR" dirty="0"/>
            <a:t>επιμέλεια =&gt; </a:t>
          </a:r>
          <a:r>
            <a:rPr lang="en-US" dirty="0"/>
            <a:t>Office, CAT tools</a:t>
          </a:r>
          <a:r>
            <a:rPr lang="el-GR" dirty="0"/>
            <a:t>, </a:t>
          </a:r>
          <a:r>
            <a:rPr lang="en-US" dirty="0"/>
            <a:t>OCR</a:t>
          </a:r>
        </a:p>
      </dgm:t>
    </dgm:pt>
    <dgm:pt modelId="{068485BF-0777-4DA9-AA42-7F6792D05BF4}" type="parTrans" cxnId="{925F5267-D1EB-480A-AFFA-6F512FA66412}">
      <dgm:prSet/>
      <dgm:spPr/>
      <dgm:t>
        <a:bodyPr/>
        <a:lstStyle/>
        <a:p>
          <a:endParaRPr lang="en-US"/>
        </a:p>
      </dgm:t>
    </dgm:pt>
    <dgm:pt modelId="{1ADEAE96-D153-429E-81B0-853EBF57A76B}" type="sibTrans" cxnId="{925F5267-D1EB-480A-AFFA-6F512FA66412}">
      <dgm:prSet/>
      <dgm:spPr/>
      <dgm:t>
        <a:bodyPr/>
        <a:lstStyle/>
        <a:p>
          <a:endParaRPr lang="en-US"/>
        </a:p>
      </dgm:t>
    </dgm:pt>
    <dgm:pt modelId="{EF243BFB-D39B-42AF-916B-5AF194B5FC7F}">
      <dgm:prSet/>
      <dgm:spPr/>
      <dgm:t>
        <a:bodyPr/>
        <a:lstStyle/>
        <a:p>
          <a:r>
            <a:rPr lang="el-GR" dirty="0"/>
            <a:t>Έρευνα</a:t>
          </a:r>
          <a:r>
            <a:rPr lang="en-US" dirty="0"/>
            <a:t> =&gt; Google, </a:t>
          </a:r>
          <a:r>
            <a:rPr lang="el-GR" dirty="0"/>
            <a:t>ιστότοποι ορολογίας</a:t>
          </a:r>
          <a:endParaRPr lang="en-US" dirty="0"/>
        </a:p>
      </dgm:t>
    </dgm:pt>
    <dgm:pt modelId="{3D37A8B2-6F7D-4D2D-9FC0-24E515C680CC}" type="parTrans" cxnId="{0DCEA00D-7DE6-45A2-A27C-C0411F6F5ED8}">
      <dgm:prSet/>
      <dgm:spPr/>
      <dgm:t>
        <a:bodyPr/>
        <a:lstStyle/>
        <a:p>
          <a:endParaRPr lang="en-US"/>
        </a:p>
      </dgm:t>
    </dgm:pt>
    <dgm:pt modelId="{745BD9D2-9BBE-479F-B53D-EAF63D15A0A3}" type="sibTrans" cxnId="{0DCEA00D-7DE6-45A2-A27C-C0411F6F5ED8}">
      <dgm:prSet/>
      <dgm:spPr/>
      <dgm:t>
        <a:bodyPr/>
        <a:lstStyle/>
        <a:p>
          <a:endParaRPr lang="en-US"/>
        </a:p>
      </dgm:t>
    </dgm:pt>
    <dgm:pt modelId="{8C7EA7E2-8F7C-4C23-B1B8-6E45CB0935C1}">
      <dgm:prSet/>
      <dgm:spPr/>
      <dgm:t>
        <a:bodyPr/>
        <a:lstStyle/>
        <a:p>
          <a:r>
            <a:rPr lang="el-GR" dirty="0"/>
            <a:t>Διαχείριση ορολογίας</a:t>
          </a:r>
          <a:r>
            <a:rPr lang="en-US" dirty="0"/>
            <a:t> =&gt; Office, CAT tools</a:t>
          </a:r>
        </a:p>
      </dgm:t>
    </dgm:pt>
    <dgm:pt modelId="{AEB1DA46-057A-4CCD-A3F2-F6E4232AAF7D}" type="parTrans" cxnId="{7511B05F-BB7D-42F3-902F-D4F5C3D48844}">
      <dgm:prSet/>
      <dgm:spPr/>
      <dgm:t>
        <a:bodyPr/>
        <a:lstStyle/>
        <a:p>
          <a:endParaRPr lang="en-US"/>
        </a:p>
      </dgm:t>
    </dgm:pt>
    <dgm:pt modelId="{FA8705E9-122F-42B0-BCF6-DC515D06341D}" type="sibTrans" cxnId="{7511B05F-BB7D-42F3-902F-D4F5C3D48844}">
      <dgm:prSet/>
      <dgm:spPr/>
      <dgm:t>
        <a:bodyPr/>
        <a:lstStyle/>
        <a:p>
          <a:endParaRPr lang="en-US"/>
        </a:p>
      </dgm:t>
    </dgm:pt>
    <dgm:pt modelId="{617FDBEC-4F02-49EC-96D7-B3C33808038F}">
      <dgm:prSet/>
      <dgm:spPr/>
      <dgm:t>
        <a:bodyPr/>
        <a:lstStyle/>
        <a:p>
          <a:r>
            <a:rPr lang="el-GR" dirty="0"/>
            <a:t>Διαχείριση έργου</a:t>
          </a:r>
          <a:r>
            <a:rPr lang="en-US" dirty="0"/>
            <a:t> =&gt; Excel, </a:t>
          </a:r>
          <a:r>
            <a:rPr lang="el-GR" dirty="0"/>
            <a:t>εξειδικευμένα εργαλεία</a:t>
          </a:r>
          <a:r>
            <a:rPr lang="en-US" dirty="0"/>
            <a:t>,</a:t>
          </a:r>
          <a:r>
            <a:rPr lang="de-DE" dirty="0"/>
            <a:t> FTP</a:t>
          </a:r>
          <a:endParaRPr lang="en-US" dirty="0"/>
        </a:p>
      </dgm:t>
    </dgm:pt>
    <dgm:pt modelId="{6FAA28C1-1139-4EBD-8E66-DFE15D019001}" type="parTrans" cxnId="{CCBD1DE3-81B5-4439-B6FF-4680010B0100}">
      <dgm:prSet/>
      <dgm:spPr/>
      <dgm:t>
        <a:bodyPr/>
        <a:lstStyle/>
        <a:p>
          <a:endParaRPr lang="en-US"/>
        </a:p>
      </dgm:t>
    </dgm:pt>
    <dgm:pt modelId="{3081C053-1637-407D-9DA6-3B460ED6674E}" type="sibTrans" cxnId="{CCBD1DE3-81B5-4439-B6FF-4680010B0100}">
      <dgm:prSet/>
      <dgm:spPr/>
      <dgm:t>
        <a:bodyPr/>
        <a:lstStyle/>
        <a:p>
          <a:endParaRPr lang="en-US"/>
        </a:p>
      </dgm:t>
    </dgm:pt>
    <dgm:pt modelId="{A7D8065C-17BB-48B0-9A6A-313ADE966F54}">
      <dgm:prSet/>
      <dgm:spPr/>
      <dgm:t>
        <a:bodyPr/>
        <a:lstStyle/>
        <a:p>
          <a:r>
            <a:rPr lang="el-GR" dirty="0"/>
            <a:t>Επικοινωνία =&gt; </a:t>
          </a:r>
          <a:r>
            <a:rPr lang="en-US" dirty="0"/>
            <a:t>e-mail</a:t>
          </a:r>
        </a:p>
      </dgm:t>
    </dgm:pt>
    <dgm:pt modelId="{11D9CC0B-13BC-47A8-B3F7-79090C93F139}" type="parTrans" cxnId="{DF678E80-31E2-4FCE-AEB6-8C01C7306EA5}">
      <dgm:prSet/>
      <dgm:spPr/>
      <dgm:t>
        <a:bodyPr/>
        <a:lstStyle/>
        <a:p>
          <a:endParaRPr lang="en-US"/>
        </a:p>
      </dgm:t>
    </dgm:pt>
    <dgm:pt modelId="{78A992A0-7909-47AC-A3A7-338627413466}" type="sibTrans" cxnId="{DF678E80-31E2-4FCE-AEB6-8C01C7306EA5}">
      <dgm:prSet/>
      <dgm:spPr/>
      <dgm:t>
        <a:bodyPr/>
        <a:lstStyle/>
        <a:p>
          <a:endParaRPr lang="en-US"/>
        </a:p>
      </dgm:t>
    </dgm:pt>
    <dgm:pt modelId="{D31980ED-C6B6-4F2D-B1B2-1DC003254B50}">
      <dgm:prSet/>
      <dgm:spPr/>
      <dgm:t>
        <a:bodyPr/>
        <a:lstStyle/>
        <a:p>
          <a:r>
            <a:rPr lang="el-GR" dirty="0"/>
            <a:t>Μάρκετινγκ</a:t>
          </a:r>
          <a:r>
            <a:rPr lang="en-US" dirty="0"/>
            <a:t> =&gt; </a:t>
          </a:r>
          <a:r>
            <a:rPr lang="el-GR" dirty="0"/>
            <a:t>ιστότοποι, ιστολόγια, επαγγελματικά προφίλ</a:t>
          </a:r>
          <a:endParaRPr lang="en-US" dirty="0"/>
        </a:p>
      </dgm:t>
    </dgm:pt>
    <dgm:pt modelId="{ACD6C988-98F4-4651-A1E8-46D0D00DCBFA}" type="parTrans" cxnId="{45E89ECC-4C0D-4BA6-A9FA-6A3D687EFA96}">
      <dgm:prSet/>
      <dgm:spPr/>
      <dgm:t>
        <a:bodyPr/>
        <a:lstStyle/>
        <a:p>
          <a:endParaRPr lang="en-US"/>
        </a:p>
      </dgm:t>
    </dgm:pt>
    <dgm:pt modelId="{2FEB6118-21ED-470C-A310-51112B8379C9}" type="sibTrans" cxnId="{45E89ECC-4C0D-4BA6-A9FA-6A3D687EFA96}">
      <dgm:prSet/>
      <dgm:spPr/>
      <dgm:t>
        <a:bodyPr/>
        <a:lstStyle/>
        <a:p>
          <a:endParaRPr lang="en-US"/>
        </a:p>
      </dgm:t>
    </dgm:pt>
    <dgm:pt modelId="{A58F4BB0-148F-4C94-829E-A2D21122F0FA}">
      <dgm:prSet/>
      <dgm:spPr/>
      <dgm:t>
        <a:bodyPr/>
        <a:lstStyle/>
        <a:p>
          <a:r>
            <a:rPr lang="de-DE" dirty="0"/>
            <a:t>DTP</a:t>
          </a:r>
          <a:r>
            <a:rPr lang="el-GR" dirty="0"/>
            <a:t> =&gt; </a:t>
          </a:r>
          <a:r>
            <a:rPr lang="de-DE" dirty="0"/>
            <a:t>Office, </a:t>
          </a:r>
          <a:r>
            <a:rPr lang="en-US" dirty="0"/>
            <a:t>Paint, screen capture, Photoshop, </a:t>
          </a:r>
          <a:r>
            <a:rPr lang="el-GR" dirty="0"/>
            <a:t>κ.λπ.</a:t>
          </a:r>
          <a:endParaRPr lang="en-US" dirty="0"/>
        </a:p>
      </dgm:t>
    </dgm:pt>
    <dgm:pt modelId="{66498E40-DAAD-42FB-B2A9-8DC0AB058BDD}" type="parTrans" cxnId="{8F534217-6217-48E7-AC6E-86D3F7E19DE7}">
      <dgm:prSet/>
      <dgm:spPr/>
      <dgm:t>
        <a:bodyPr/>
        <a:lstStyle/>
        <a:p>
          <a:endParaRPr lang="en-US"/>
        </a:p>
      </dgm:t>
    </dgm:pt>
    <dgm:pt modelId="{4C0B2715-A91E-48ED-AF8A-B46BE449FF29}" type="sibTrans" cxnId="{8F534217-6217-48E7-AC6E-86D3F7E19DE7}">
      <dgm:prSet/>
      <dgm:spPr/>
      <dgm:t>
        <a:bodyPr/>
        <a:lstStyle/>
        <a:p>
          <a:endParaRPr lang="en-US"/>
        </a:p>
      </dgm:t>
    </dgm:pt>
    <dgm:pt modelId="{9426A49A-ECFE-4998-9AEE-1FAEF8A28104}">
      <dgm:prSet/>
      <dgm:spPr/>
      <dgm:t>
        <a:bodyPr/>
        <a:lstStyle/>
        <a:p>
          <a:r>
            <a:rPr lang="el-GR" dirty="0"/>
            <a:t>Δικτύωση =&gt; μέσα κοινωνικής δικτύωσης</a:t>
          </a:r>
          <a:endParaRPr lang="en-US" dirty="0"/>
        </a:p>
      </dgm:t>
    </dgm:pt>
    <dgm:pt modelId="{2D88196F-D172-4F5D-9ED5-32F19512A2DF}" type="parTrans" cxnId="{EF5BDAB1-C873-4E51-9E04-3D0340BA81EA}">
      <dgm:prSet/>
      <dgm:spPr/>
      <dgm:t>
        <a:bodyPr/>
        <a:lstStyle/>
        <a:p>
          <a:endParaRPr lang="en-US"/>
        </a:p>
      </dgm:t>
    </dgm:pt>
    <dgm:pt modelId="{1CA64BD7-2C25-4AEB-B713-6C0006EE3A13}" type="sibTrans" cxnId="{EF5BDAB1-C873-4E51-9E04-3D0340BA81EA}">
      <dgm:prSet/>
      <dgm:spPr/>
      <dgm:t>
        <a:bodyPr/>
        <a:lstStyle/>
        <a:p>
          <a:endParaRPr lang="en-US"/>
        </a:p>
      </dgm:t>
    </dgm:pt>
    <dgm:pt modelId="{439FAC5C-92C3-48D6-BD12-F5C2BC4DDACB}">
      <dgm:prSet/>
      <dgm:spPr/>
      <dgm:t>
        <a:bodyPr/>
        <a:lstStyle/>
        <a:p>
          <a:r>
            <a:rPr lang="el-GR" dirty="0"/>
            <a:t>Λογιστικές εργασίες =&gt; </a:t>
          </a:r>
          <a:r>
            <a:rPr lang="en-US" dirty="0"/>
            <a:t>Excel, </a:t>
          </a:r>
          <a:r>
            <a:rPr lang="el-GR" dirty="0"/>
            <a:t>λογιστικά εργαλεία</a:t>
          </a:r>
          <a:endParaRPr lang="en-US" dirty="0"/>
        </a:p>
      </dgm:t>
    </dgm:pt>
    <dgm:pt modelId="{6A47D1A1-5666-4BC1-8D0F-F39E92C18A34}" type="parTrans" cxnId="{02B01BDB-1531-4E7D-B698-EC3DF140D782}">
      <dgm:prSet/>
      <dgm:spPr/>
      <dgm:t>
        <a:bodyPr/>
        <a:lstStyle/>
        <a:p>
          <a:endParaRPr lang="en-US"/>
        </a:p>
      </dgm:t>
    </dgm:pt>
    <dgm:pt modelId="{C677B76F-1C38-45E1-A053-8BE8E4549656}" type="sibTrans" cxnId="{02B01BDB-1531-4E7D-B698-EC3DF140D782}">
      <dgm:prSet/>
      <dgm:spPr/>
      <dgm:t>
        <a:bodyPr/>
        <a:lstStyle/>
        <a:p>
          <a:endParaRPr lang="en-US"/>
        </a:p>
      </dgm:t>
    </dgm:pt>
    <dgm:pt modelId="{36AA8681-5057-45B7-BC63-6BA483847766}">
      <dgm:prSet/>
      <dgm:spPr/>
      <dgm:t>
        <a:bodyPr/>
        <a:lstStyle/>
        <a:p>
          <a:r>
            <a:rPr lang="en-US" dirty="0"/>
            <a:t>Backup =&gt; </a:t>
          </a:r>
          <a:r>
            <a:rPr lang="el-GR" dirty="0"/>
            <a:t>χειροκίνητα, σε εξωτερικό δίσκο, υπηρεσίες </a:t>
          </a:r>
          <a:r>
            <a:rPr lang="en-US" dirty="0"/>
            <a:t>cloud</a:t>
          </a:r>
        </a:p>
      </dgm:t>
    </dgm:pt>
    <dgm:pt modelId="{D2B74E37-F1CB-443C-8137-C5247A67D106}" type="parTrans" cxnId="{D529E754-B8A8-4D07-B807-671D6EAAA946}">
      <dgm:prSet/>
      <dgm:spPr/>
      <dgm:t>
        <a:bodyPr/>
        <a:lstStyle/>
        <a:p>
          <a:endParaRPr lang="en-US"/>
        </a:p>
      </dgm:t>
    </dgm:pt>
    <dgm:pt modelId="{860470AE-BDE9-4CFA-BBAD-7B43750FED9E}" type="sibTrans" cxnId="{D529E754-B8A8-4D07-B807-671D6EAAA946}">
      <dgm:prSet/>
      <dgm:spPr/>
      <dgm:t>
        <a:bodyPr/>
        <a:lstStyle/>
        <a:p>
          <a:endParaRPr lang="en-US"/>
        </a:p>
      </dgm:t>
    </dgm:pt>
    <dgm:pt modelId="{D6ABD342-A8F9-4840-86D0-E8D9446CF3C1}" type="pres">
      <dgm:prSet presAssocID="{6189F3C3-5047-4F39-A8D2-0D2A67B1CA4F}" presName="vert0" presStyleCnt="0">
        <dgm:presLayoutVars>
          <dgm:dir/>
          <dgm:animOne val="branch"/>
          <dgm:animLvl val="lvl"/>
        </dgm:presLayoutVars>
      </dgm:prSet>
      <dgm:spPr/>
    </dgm:pt>
    <dgm:pt modelId="{19FCA37C-88F3-44CB-B3D7-AED21400B42C}" type="pres">
      <dgm:prSet presAssocID="{18355B55-6F3D-4492-B14B-0788695EE57C}" presName="thickLine" presStyleLbl="alignNode1" presStyleIdx="0" presStyleCnt="10"/>
      <dgm:spPr/>
    </dgm:pt>
    <dgm:pt modelId="{22BB5F4C-2AB3-44BD-82A0-8E2E49AEECDC}" type="pres">
      <dgm:prSet presAssocID="{18355B55-6F3D-4492-B14B-0788695EE57C}" presName="horz1" presStyleCnt="0"/>
      <dgm:spPr/>
    </dgm:pt>
    <dgm:pt modelId="{30A4C844-E9A0-4F23-97E4-2296A1A61BEB}" type="pres">
      <dgm:prSet presAssocID="{18355B55-6F3D-4492-B14B-0788695EE57C}" presName="tx1" presStyleLbl="revTx" presStyleIdx="0" presStyleCnt="10"/>
      <dgm:spPr/>
    </dgm:pt>
    <dgm:pt modelId="{74F60DCA-8B32-4AC0-BA00-60E439BB95F1}" type="pres">
      <dgm:prSet presAssocID="{18355B55-6F3D-4492-B14B-0788695EE57C}" presName="vert1" presStyleCnt="0"/>
      <dgm:spPr/>
    </dgm:pt>
    <dgm:pt modelId="{9C6394D8-0528-440B-B6F5-8A9EF3FEBAFE}" type="pres">
      <dgm:prSet presAssocID="{EF243BFB-D39B-42AF-916B-5AF194B5FC7F}" presName="thickLine" presStyleLbl="alignNode1" presStyleIdx="1" presStyleCnt="10"/>
      <dgm:spPr/>
    </dgm:pt>
    <dgm:pt modelId="{4AE022B5-0EF9-4A2C-AEC4-F48FE773B531}" type="pres">
      <dgm:prSet presAssocID="{EF243BFB-D39B-42AF-916B-5AF194B5FC7F}" presName="horz1" presStyleCnt="0"/>
      <dgm:spPr/>
    </dgm:pt>
    <dgm:pt modelId="{7DF20A6C-3DE7-4074-B225-5CFB3138B03E}" type="pres">
      <dgm:prSet presAssocID="{EF243BFB-D39B-42AF-916B-5AF194B5FC7F}" presName="tx1" presStyleLbl="revTx" presStyleIdx="1" presStyleCnt="10"/>
      <dgm:spPr/>
    </dgm:pt>
    <dgm:pt modelId="{EC7CB3B8-760F-44A2-877B-C7095859B746}" type="pres">
      <dgm:prSet presAssocID="{EF243BFB-D39B-42AF-916B-5AF194B5FC7F}" presName="vert1" presStyleCnt="0"/>
      <dgm:spPr/>
    </dgm:pt>
    <dgm:pt modelId="{2B4F12A5-DF38-48C9-95B6-B584965BCBD4}" type="pres">
      <dgm:prSet presAssocID="{8C7EA7E2-8F7C-4C23-B1B8-6E45CB0935C1}" presName="thickLine" presStyleLbl="alignNode1" presStyleIdx="2" presStyleCnt="10"/>
      <dgm:spPr/>
    </dgm:pt>
    <dgm:pt modelId="{B8555082-AC02-4352-8405-C41329ACEA24}" type="pres">
      <dgm:prSet presAssocID="{8C7EA7E2-8F7C-4C23-B1B8-6E45CB0935C1}" presName="horz1" presStyleCnt="0"/>
      <dgm:spPr/>
    </dgm:pt>
    <dgm:pt modelId="{2129D993-90FD-42E1-8869-8B16AB074D92}" type="pres">
      <dgm:prSet presAssocID="{8C7EA7E2-8F7C-4C23-B1B8-6E45CB0935C1}" presName="tx1" presStyleLbl="revTx" presStyleIdx="2" presStyleCnt="10"/>
      <dgm:spPr/>
    </dgm:pt>
    <dgm:pt modelId="{2A035F7A-E43E-44AA-84D3-C15745F40633}" type="pres">
      <dgm:prSet presAssocID="{8C7EA7E2-8F7C-4C23-B1B8-6E45CB0935C1}" presName="vert1" presStyleCnt="0"/>
      <dgm:spPr/>
    </dgm:pt>
    <dgm:pt modelId="{CE8F0D02-1521-4CE5-8A4C-CA81FD1DD2CE}" type="pres">
      <dgm:prSet presAssocID="{617FDBEC-4F02-49EC-96D7-B3C33808038F}" presName="thickLine" presStyleLbl="alignNode1" presStyleIdx="3" presStyleCnt="10"/>
      <dgm:spPr/>
    </dgm:pt>
    <dgm:pt modelId="{C216EE45-F732-4234-A7EF-50DC1FBC84BA}" type="pres">
      <dgm:prSet presAssocID="{617FDBEC-4F02-49EC-96D7-B3C33808038F}" presName="horz1" presStyleCnt="0"/>
      <dgm:spPr/>
    </dgm:pt>
    <dgm:pt modelId="{8C193F63-758D-4F7C-97AC-0EB3256C9FC9}" type="pres">
      <dgm:prSet presAssocID="{617FDBEC-4F02-49EC-96D7-B3C33808038F}" presName="tx1" presStyleLbl="revTx" presStyleIdx="3" presStyleCnt="10"/>
      <dgm:spPr/>
    </dgm:pt>
    <dgm:pt modelId="{7EDA8EC9-2ACF-4C51-9212-81F9C912217B}" type="pres">
      <dgm:prSet presAssocID="{617FDBEC-4F02-49EC-96D7-B3C33808038F}" presName="vert1" presStyleCnt="0"/>
      <dgm:spPr/>
    </dgm:pt>
    <dgm:pt modelId="{D87CEA9D-6BE0-4080-880C-C3951BF73234}" type="pres">
      <dgm:prSet presAssocID="{A7D8065C-17BB-48B0-9A6A-313ADE966F54}" presName="thickLine" presStyleLbl="alignNode1" presStyleIdx="4" presStyleCnt="10"/>
      <dgm:spPr/>
    </dgm:pt>
    <dgm:pt modelId="{AEF574ED-3C53-43C7-9B09-E9A701E9D0DE}" type="pres">
      <dgm:prSet presAssocID="{A7D8065C-17BB-48B0-9A6A-313ADE966F54}" presName="horz1" presStyleCnt="0"/>
      <dgm:spPr/>
    </dgm:pt>
    <dgm:pt modelId="{3D2C7D30-F515-4E5F-80AD-57E076DCD79D}" type="pres">
      <dgm:prSet presAssocID="{A7D8065C-17BB-48B0-9A6A-313ADE966F54}" presName="tx1" presStyleLbl="revTx" presStyleIdx="4" presStyleCnt="10"/>
      <dgm:spPr/>
    </dgm:pt>
    <dgm:pt modelId="{1EB2B6EA-27F3-4571-8E67-05D125229BAF}" type="pres">
      <dgm:prSet presAssocID="{A7D8065C-17BB-48B0-9A6A-313ADE966F54}" presName="vert1" presStyleCnt="0"/>
      <dgm:spPr/>
    </dgm:pt>
    <dgm:pt modelId="{F4DD5FBC-B052-4584-A425-9A48192BA679}" type="pres">
      <dgm:prSet presAssocID="{D31980ED-C6B6-4F2D-B1B2-1DC003254B50}" presName="thickLine" presStyleLbl="alignNode1" presStyleIdx="5" presStyleCnt="10"/>
      <dgm:spPr/>
    </dgm:pt>
    <dgm:pt modelId="{0AC4E862-F052-4EAA-B5C1-CF7AEF820AE0}" type="pres">
      <dgm:prSet presAssocID="{D31980ED-C6B6-4F2D-B1B2-1DC003254B50}" presName="horz1" presStyleCnt="0"/>
      <dgm:spPr/>
    </dgm:pt>
    <dgm:pt modelId="{7F16122F-94C4-42CF-9DCE-BFB5935DA655}" type="pres">
      <dgm:prSet presAssocID="{D31980ED-C6B6-4F2D-B1B2-1DC003254B50}" presName="tx1" presStyleLbl="revTx" presStyleIdx="5" presStyleCnt="10"/>
      <dgm:spPr/>
    </dgm:pt>
    <dgm:pt modelId="{B82BC638-1FE1-4DA0-8446-9908DB339486}" type="pres">
      <dgm:prSet presAssocID="{D31980ED-C6B6-4F2D-B1B2-1DC003254B50}" presName="vert1" presStyleCnt="0"/>
      <dgm:spPr/>
    </dgm:pt>
    <dgm:pt modelId="{D3C6E2AD-612A-45BD-9CD1-076299280038}" type="pres">
      <dgm:prSet presAssocID="{A58F4BB0-148F-4C94-829E-A2D21122F0FA}" presName="thickLine" presStyleLbl="alignNode1" presStyleIdx="6" presStyleCnt="10"/>
      <dgm:spPr/>
    </dgm:pt>
    <dgm:pt modelId="{21B61CFA-92C4-43CF-B8AC-510F97E4970D}" type="pres">
      <dgm:prSet presAssocID="{A58F4BB0-148F-4C94-829E-A2D21122F0FA}" presName="horz1" presStyleCnt="0"/>
      <dgm:spPr/>
    </dgm:pt>
    <dgm:pt modelId="{306F4009-FA2E-441E-9866-8C5A2E47222E}" type="pres">
      <dgm:prSet presAssocID="{A58F4BB0-148F-4C94-829E-A2D21122F0FA}" presName="tx1" presStyleLbl="revTx" presStyleIdx="6" presStyleCnt="10"/>
      <dgm:spPr/>
    </dgm:pt>
    <dgm:pt modelId="{F33DF964-5AF5-4032-AE30-8ABB2275D70B}" type="pres">
      <dgm:prSet presAssocID="{A58F4BB0-148F-4C94-829E-A2D21122F0FA}" presName="vert1" presStyleCnt="0"/>
      <dgm:spPr/>
    </dgm:pt>
    <dgm:pt modelId="{68B699D0-6009-48E9-A9F3-5E2124441A30}" type="pres">
      <dgm:prSet presAssocID="{9426A49A-ECFE-4998-9AEE-1FAEF8A28104}" presName="thickLine" presStyleLbl="alignNode1" presStyleIdx="7" presStyleCnt="10"/>
      <dgm:spPr/>
    </dgm:pt>
    <dgm:pt modelId="{B8876133-B2DB-4636-AFCA-F6600306C403}" type="pres">
      <dgm:prSet presAssocID="{9426A49A-ECFE-4998-9AEE-1FAEF8A28104}" presName="horz1" presStyleCnt="0"/>
      <dgm:spPr/>
    </dgm:pt>
    <dgm:pt modelId="{55DB419F-42F3-4B05-856F-C60AE9EA8BA7}" type="pres">
      <dgm:prSet presAssocID="{9426A49A-ECFE-4998-9AEE-1FAEF8A28104}" presName="tx1" presStyleLbl="revTx" presStyleIdx="7" presStyleCnt="10"/>
      <dgm:spPr/>
    </dgm:pt>
    <dgm:pt modelId="{874AA550-555B-4322-B846-C4274BEC1B6E}" type="pres">
      <dgm:prSet presAssocID="{9426A49A-ECFE-4998-9AEE-1FAEF8A28104}" presName="vert1" presStyleCnt="0"/>
      <dgm:spPr/>
    </dgm:pt>
    <dgm:pt modelId="{5CCE3E54-14E4-4D2B-B245-477E52905671}" type="pres">
      <dgm:prSet presAssocID="{439FAC5C-92C3-48D6-BD12-F5C2BC4DDACB}" presName="thickLine" presStyleLbl="alignNode1" presStyleIdx="8" presStyleCnt="10"/>
      <dgm:spPr/>
    </dgm:pt>
    <dgm:pt modelId="{9119D6FA-E03A-446F-B84A-BA747D97A561}" type="pres">
      <dgm:prSet presAssocID="{439FAC5C-92C3-48D6-BD12-F5C2BC4DDACB}" presName="horz1" presStyleCnt="0"/>
      <dgm:spPr/>
    </dgm:pt>
    <dgm:pt modelId="{5CB21559-77F1-46BD-B1D1-13F9085A61FD}" type="pres">
      <dgm:prSet presAssocID="{439FAC5C-92C3-48D6-BD12-F5C2BC4DDACB}" presName="tx1" presStyleLbl="revTx" presStyleIdx="8" presStyleCnt="10"/>
      <dgm:spPr/>
    </dgm:pt>
    <dgm:pt modelId="{1F3EF7FC-5B87-4E76-848A-5E1BE93329F9}" type="pres">
      <dgm:prSet presAssocID="{439FAC5C-92C3-48D6-BD12-F5C2BC4DDACB}" presName="vert1" presStyleCnt="0"/>
      <dgm:spPr/>
    </dgm:pt>
    <dgm:pt modelId="{386C35C4-B062-424F-A970-A6380AC39DEB}" type="pres">
      <dgm:prSet presAssocID="{36AA8681-5057-45B7-BC63-6BA483847766}" presName="thickLine" presStyleLbl="alignNode1" presStyleIdx="9" presStyleCnt="10"/>
      <dgm:spPr/>
    </dgm:pt>
    <dgm:pt modelId="{7F798719-7BCD-453F-AF12-8827A0413F89}" type="pres">
      <dgm:prSet presAssocID="{36AA8681-5057-45B7-BC63-6BA483847766}" presName="horz1" presStyleCnt="0"/>
      <dgm:spPr/>
    </dgm:pt>
    <dgm:pt modelId="{D66A7EB3-F6FF-4C7A-ACDF-2EC47E343DDE}" type="pres">
      <dgm:prSet presAssocID="{36AA8681-5057-45B7-BC63-6BA483847766}" presName="tx1" presStyleLbl="revTx" presStyleIdx="9" presStyleCnt="10"/>
      <dgm:spPr/>
    </dgm:pt>
    <dgm:pt modelId="{18DD4737-7003-4A35-BDA2-0ABBB6C5D253}" type="pres">
      <dgm:prSet presAssocID="{36AA8681-5057-45B7-BC63-6BA483847766}" presName="vert1" presStyleCnt="0"/>
      <dgm:spPr/>
    </dgm:pt>
  </dgm:ptLst>
  <dgm:cxnLst>
    <dgm:cxn modelId="{0DCEA00D-7DE6-45A2-A27C-C0411F6F5ED8}" srcId="{6189F3C3-5047-4F39-A8D2-0D2A67B1CA4F}" destId="{EF243BFB-D39B-42AF-916B-5AF194B5FC7F}" srcOrd="1" destOrd="0" parTransId="{3D37A8B2-6F7D-4D2D-9FC0-24E515C680CC}" sibTransId="{745BD9D2-9BBE-479F-B53D-EAF63D15A0A3}"/>
    <dgm:cxn modelId="{8F534217-6217-48E7-AC6E-86D3F7E19DE7}" srcId="{6189F3C3-5047-4F39-A8D2-0D2A67B1CA4F}" destId="{A58F4BB0-148F-4C94-829E-A2D21122F0FA}" srcOrd="6" destOrd="0" parTransId="{66498E40-DAAD-42FB-B2A9-8DC0AB058BDD}" sibTransId="{4C0B2715-A91E-48ED-AF8A-B46BE449FF29}"/>
    <dgm:cxn modelId="{8FD05829-6F9D-410D-88A7-60CD4E97064C}" type="presOf" srcId="{8C7EA7E2-8F7C-4C23-B1B8-6E45CB0935C1}" destId="{2129D993-90FD-42E1-8869-8B16AB074D92}" srcOrd="0" destOrd="0" presId="urn:microsoft.com/office/officeart/2008/layout/LinedList"/>
    <dgm:cxn modelId="{F6C91230-A59D-4C55-A84D-32FD0D4EC479}" type="presOf" srcId="{EF243BFB-D39B-42AF-916B-5AF194B5FC7F}" destId="{7DF20A6C-3DE7-4074-B225-5CFB3138B03E}" srcOrd="0" destOrd="0" presId="urn:microsoft.com/office/officeart/2008/layout/LinedList"/>
    <dgm:cxn modelId="{0DD9513C-EEB2-4419-91B0-C640C897EB41}" type="presOf" srcId="{18355B55-6F3D-4492-B14B-0788695EE57C}" destId="{30A4C844-E9A0-4F23-97E4-2296A1A61BEB}" srcOrd="0" destOrd="0" presId="urn:microsoft.com/office/officeart/2008/layout/LinedList"/>
    <dgm:cxn modelId="{9F409E5C-1DA7-4E6A-8B8C-4E50C458C435}" type="presOf" srcId="{A7D8065C-17BB-48B0-9A6A-313ADE966F54}" destId="{3D2C7D30-F515-4E5F-80AD-57E076DCD79D}" srcOrd="0" destOrd="0" presId="urn:microsoft.com/office/officeart/2008/layout/LinedList"/>
    <dgm:cxn modelId="{7511B05F-BB7D-42F3-902F-D4F5C3D48844}" srcId="{6189F3C3-5047-4F39-A8D2-0D2A67B1CA4F}" destId="{8C7EA7E2-8F7C-4C23-B1B8-6E45CB0935C1}" srcOrd="2" destOrd="0" parTransId="{AEB1DA46-057A-4CCD-A3F2-F6E4232AAF7D}" sibTransId="{FA8705E9-122F-42B0-BCF6-DC515D06341D}"/>
    <dgm:cxn modelId="{925F5267-D1EB-480A-AFFA-6F512FA66412}" srcId="{6189F3C3-5047-4F39-A8D2-0D2A67B1CA4F}" destId="{18355B55-6F3D-4492-B14B-0788695EE57C}" srcOrd="0" destOrd="0" parTransId="{068485BF-0777-4DA9-AA42-7F6792D05BF4}" sibTransId="{1ADEAE96-D153-429E-81B0-853EBF57A76B}"/>
    <dgm:cxn modelId="{D529E754-B8A8-4D07-B807-671D6EAAA946}" srcId="{6189F3C3-5047-4F39-A8D2-0D2A67B1CA4F}" destId="{36AA8681-5057-45B7-BC63-6BA483847766}" srcOrd="9" destOrd="0" parTransId="{D2B74E37-F1CB-443C-8137-C5247A67D106}" sibTransId="{860470AE-BDE9-4CFA-BBAD-7B43750FED9E}"/>
    <dgm:cxn modelId="{DF678E80-31E2-4FCE-AEB6-8C01C7306EA5}" srcId="{6189F3C3-5047-4F39-A8D2-0D2A67B1CA4F}" destId="{A7D8065C-17BB-48B0-9A6A-313ADE966F54}" srcOrd="4" destOrd="0" parTransId="{11D9CC0B-13BC-47A8-B3F7-79090C93F139}" sibTransId="{78A992A0-7909-47AC-A3A7-338627413466}"/>
    <dgm:cxn modelId="{97E4FF82-7265-4ABC-83A8-22B2CB0A5E9C}" type="presOf" srcId="{D31980ED-C6B6-4F2D-B1B2-1DC003254B50}" destId="{7F16122F-94C4-42CF-9DCE-BFB5935DA655}" srcOrd="0" destOrd="0" presId="urn:microsoft.com/office/officeart/2008/layout/LinedList"/>
    <dgm:cxn modelId="{37D133A5-7B02-4C84-9A29-AD430F5E2EC0}" type="presOf" srcId="{9426A49A-ECFE-4998-9AEE-1FAEF8A28104}" destId="{55DB419F-42F3-4B05-856F-C60AE9EA8BA7}" srcOrd="0" destOrd="0" presId="urn:microsoft.com/office/officeart/2008/layout/LinedList"/>
    <dgm:cxn modelId="{4BD1D4A7-F837-412B-8CEB-4312741BC521}" type="presOf" srcId="{36AA8681-5057-45B7-BC63-6BA483847766}" destId="{D66A7EB3-F6FF-4C7A-ACDF-2EC47E343DDE}" srcOrd="0" destOrd="0" presId="urn:microsoft.com/office/officeart/2008/layout/LinedList"/>
    <dgm:cxn modelId="{EF5BDAB1-C873-4E51-9E04-3D0340BA81EA}" srcId="{6189F3C3-5047-4F39-A8D2-0D2A67B1CA4F}" destId="{9426A49A-ECFE-4998-9AEE-1FAEF8A28104}" srcOrd="7" destOrd="0" parTransId="{2D88196F-D172-4F5D-9ED5-32F19512A2DF}" sibTransId="{1CA64BD7-2C25-4AEB-B713-6C0006EE3A13}"/>
    <dgm:cxn modelId="{A45D03B8-0247-45E8-A585-0F0F09389343}" type="presOf" srcId="{A58F4BB0-148F-4C94-829E-A2D21122F0FA}" destId="{306F4009-FA2E-441E-9866-8C5A2E47222E}" srcOrd="0" destOrd="0" presId="urn:microsoft.com/office/officeart/2008/layout/LinedList"/>
    <dgm:cxn modelId="{C17967BC-EFBC-402B-BDC0-B2830C2107CB}" type="presOf" srcId="{617FDBEC-4F02-49EC-96D7-B3C33808038F}" destId="{8C193F63-758D-4F7C-97AC-0EB3256C9FC9}" srcOrd="0" destOrd="0" presId="urn:microsoft.com/office/officeart/2008/layout/LinedList"/>
    <dgm:cxn modelId="{5E91D3BC-AC32-42B7-B176-DA82131DA596}" type="presOf" srcId="{439FAC5C-92C3-48D6-BD12-F5C2BC4DDACB}" destId="{5CB21559-77F1-46BD-B1D1-13F9085A61FD}" srcOrd="0" destOrd="0" presId="urn:microsoft.com/office/officeart/2008/layout/LinedList"/>
    <dgm:cxn modelId="{BEB48DC5-2DEB-4B3C-A817-C026278B548B}" type="presOf" srcId="{6189F3C3-5047-4F39-A8D2-0D2A67B1CA4F}" destId="{D6ABD342-A8F9-4840-86D0-E8D9446CF3C1}" srcOrd="0" destOrd="0" presId="urn:microsoft.com/office/officeart/2008/layout/LinedList"/>
    <dgm:cxn modelId="{45E89ECC-4C0D-4BA6-A9FA-6A3D687EFA96}" srcId="{6189F3C3-5047-4F39-A8D2-0D2A67B1CA4F}" destId="{D31980ED-C6B6-4F2D-B1B2-1DC003254B50}" srcOrd="5" destOrd="0" parTransId="{ACD6C988-98F4-4651-A1E8-46D0D00DCBFA}" sibTransId="{2FEB6118-21ED-470C-A310-51112B8379C9}"/>
    <dgm:cxn modelId="{02B01BDB-1531-4E7D-B698-EC3DF140D782}" srcId="{6189F3C3-5047-4F39-A8D2-0D2A67B1CA4F}" destId="{439FAC5C-92C3-48D6-BD12-F5C2BC4DDACB}" srcOrd="8" destOrd="0" parTransId="{6A47D1A1-5666-4BC1-8D0F-F39E92C18A34}" sibTransId="{C677B76F-1C38-45E1-A053-8BE8E4549656}"/>
    <dgm:cxn modelId="{CCBD1DE3-81B5-4439-B6FF-4680010B0100}" srcId="{6189F3C3-5047-4F39-A8D2-0D2A67B1CA4F}" destId="{617FDBEC-4F02-49EC-96D7-B3C33808038F}" srcOrd="3" destOrd="0" parTransId="{6FAA28C1-1139-4EBD-8E66-DFE15D019001}" sibTransId="{3081C053-1637-407D-9DA6-3B460ED6674E}"/>
    <dgm:cxn modelId="{2FC36876-CB49-413B-897A-6C4C9B2819B2}" type="presParOf" srcId="{D6ABD342-A8F9-4840-86D0-E8D9446CF3C1}" destId="{19FCA37C-88F3-44CB-B3D7-AED21400B42C}" srcOrd="0" destOrd="0" presId="urn:microsoft.com/office/officeart/2008/layout/LinedList"/>
    <dgm:cxn modelId="{758D82C3-4A39-44C1-A353-2341C840690E}" type="presParOf" srcId="{D6ABD342-A8F9-4840-86D0-E8D9446CF3C1}" destId="{22BB5F4C-2AB3-44BD-82A0-8E2E49AEECDC}" srcOrd="1" destOrd="0" presId="urn:microsoft.com/office/officeart/2008/layout/LinedList"/>
    <dgm:cxn modelId="{D85CC53D-FECC-4F51-9922-EF84B216D2C9}" type="presParOf" srcId="{22BB5F4C-2AB3-44BD-82A0-8E2E49AEECDC}" destId="{30A4C844-E9A0-4F23-97E4-2296A1A61BEB}" srcOrd="0" destOrd="0" presId="urn:microsoft.com/office/officeart/2008/layout/LinedList"/>
    <dgm:cxn modelId="{6EC81662-496A-4338-9C05-216673D6D2FA}" type="presParOf" srcId="{22BB5F4C-2AB3-44BD-82A0-8E2E49AEECDC}" destId="{74F60DCA-8B32-4AC0-BA00-60E439BB95F1}" srcOrd="1" destOrd="0" presId="urn:microsoft.com/office/officeart/2008/layout/LinedList"/>
    <dgm:cxn modelId="{D50587F7-7872-4116-8409-C76EDD812DD1}" type="presParOf" srcId="{D6ABD342-A8F9-4840-86D0-E8D9446CF3C1}" destId="{9C6394D8-0528-440B-B6F5-8A9EF3FEBAFE}" srcOrd="2" destOrd="0" presId="urn:microsoft.com/office/officeart/2008/layout/LinedList"/>
    <dgm:cxn modelId="{7A3ED965-5A89-4224-8CC6-6EBF598DD8FB}" type="presParOf" srcId="{D6ABD342-A8F9-4840-86D0-E8D9446CF3C1}" destId="{4AE022B5-0EF9-4A2C-AEC4-F48FE773B531}" srcOrd="3" destOrd="0" presId="urn:microsoft.com/office/officeart/2008/layout/LinedList"/>
    <dgm:cxn modelId="{AC0D5A07-2945-4BBB-A4A9-59AFF016ADBB}" type="presParOf" srcId="{4AE022B5-0EF9-4A2C-AEC4-F48FE773B531}" destId="{7DF20A6C-3DE7-4074-B225-5CFB3138B03E}" srcOrd="0" destOrd="0" presId="urn:microsoft.com/office/officeart/2008/layout/LinedList"/>
    <dgm:cxn modelId="{BAFD3A3D-283F-43DE-9BA5-D80D26A3E263}" type="presParOf" srcId="{4AE022B5-0EF9-4A2C-AEC4-F48FE773B531}" destId="{EC7CB3B8-760F-44A2-877B-C7095859B746}" srcOrd="1" destOrd="0" presId="urn:microsoft.com/office/officeart/2008/layout/LinedList"/>
    <dgm:cxn modelId="{51232045-C1CD-44E1-8119-7DD655D561BB}" type="presParOf" srcId="{D6ABD342-A8F9-4840-86D0-E8D9446CF3C1}" destId="{2B4F12A5-DF38-48C9-95B6-B584965BCBD4}" srcOrd="4" destOrd="0" presId="urn:microsoft.com/office/officeart/2008/layout/LinedList"/>
    <dgm:cxn modelId="{334CB583-7743-4290-B87D-BC4DD37ECE9C}" type="presParOf" srcId="{D6ABD342-A8F9-4840-86D0-E8D9446CF3C1}" destId="{B8555082-AC02-4352-8405-C41329ACEA24}" srcOrd="5" destOrd="0" presId="urn:microsoft.com/office/officeart/2008/layout/LinedList"/>
    <dgm:cxn modelId="{DA22E36B-416F-44EA-8D81-C282226FFC3D}" type="presParOf" srcId="{B8555082-AC02-4352-8405-C41329ACEA24}" destId="{2129D993-90FD-42E1-8869-8B16AB074D92}" srcOrd="0" destOrd="0" presId="urn:microsoft.com/office/officeart/2008/layout/LinedList"/>
    <dgm:cxn modelId="{46AFC320-6AB1-4756-913D-C64F9BC3DD29}" type="presParOf" srcId="{B8555082-AC02-4352-8405-C41329ACEA24}" destId="{2A035F7A-E43E-44AA-84D3-C15745F40633}" srcOrd="1" destOrd="0" presId="urn:microsoft.com/office/officeart/2008/layout/LinedList"/>
    <dgm:cxn modelId="{9E9FBFA3-8E11-4F0E-B9C3-960DE37E9201}" type="presParOf" srcId="{D6ABD342-A8F9-4840-86D0-E8D9446CF3C1}" destId="{CE8F0D02-1521-4CE5-8A4C-CA81FD1DD2CE}" srcOrd="6" destOrd="0" presId="urn:microsoft.com/office/officeart/2008/layout/LinedList"/>
    <dgm:cxn modelId="{B1DC7546-ACB5-4C7A-BDFF-4BF9382D46E5}" type="presParOf" srcId="{D6ABD342-A8F9-4840-86D0-E8D9446CF3C1}" destId="{C216EE45-F732-4234-A7EF-50DC1FBC84BA}" srcOrd="7" destOrd="0" presId="urn:microsoft.com/office/officeart/2008/layout/LinedList"/>
    <dgm:cxn modelId="{40F7CFAD-4FA7-4C17-B1BE-6E987D6491DF}" type="presParOf" srcId="{C216EE45-F732-4234-A7EF-50DC1FBC84BA}" destId="{8C193F63-758D-4F7C-97AC-0EB3256C9FC9}" srcOrd="0" destOrd="0" presId="urn:microsoft.com/office/officeart/2008/layout/LinedList"/>
    <dgm:cxn modelId="{9821B9A9-91B6-473E-AFFE-9EBA8FB8CA9F}" type="presParOf" srcId="{C216EE45-F732-4234-A7EF-50DC1FBC84BA}" destId="{7EDA8EC9-2ACF-4C51-9212-81F9C912217B}" srcOrd="1" destOrd="0" presId="urn:microsoft.com/office/officeart/2008/layout/LinedList"/>
    <dgm:cxn modelId="{86B96ADB-3FA0-4885-AEA1-FD52F4CAC9ED}" type="presParOf" srcId="{D6ABD342-A8F9-4840-86D0-E8D9446CF3C1}" destId="{D87CEA9D-6BE0-4080-880C-C3951BF73234}" srcOrd="8" destOrd="0" presId="urn:microsoft.com/office/officeart/2008/layout/LinedList"/>
    <dgm:cxn modelId="{16A14B0D-D28C-494B-BBE8-4999E4E44163}" type="presParOf" srcId="{D6ABD342-A8F9-4840-86D0-E8D9446CF3C1}" destId="{AEF574ED-3C53-43C7-9B09-E9A701E9D0DE}" srcOrd="9" destOrd="0" presId="urn:microsoft.com/office/officeart/2008/layout/LinedList"/>
    <dgm:cxn modelId="{2C3BA0C0-F969-43ED-AAD1-79EE93CA17EB}" type="presParOf" srcId="{AEF574ED-3C53-43C7-9B09-E9A701E9D0DE}" destId="{3D2C7D30-F515-4E5F-80AD-57E076DCD79D}" srcOrd="0" destOrd="0" presId="urn:microsoft.com/office/officeart/2008/layout/LinedList"/>
    <dgm:cxn modelId="{57B84DBB-2DCA-4CFE-BA8C-C3E6A6D43701}" type="presParOf" srcId="{AEF574ED-3C53-43C7-9B09-E9A701E9D0DE}" destId="{1EB2B6EA-27F3-4571-8E67-05D125229BAF}" srcOrd="1" destOrd="0" presId="urn:microsoft.com/office/officeart/2008/layout/LinedList"/>
    <dgm:cxn modelId="{187482FB-F395-4FBE-B091-226407E8558B}" type="presParOf" srcId="{D6ABD342-A8F9-4840-86D0-E8D9446CF3C1}" destId="{F4DD5FBC-B052-4584-A425-9A48192BA679}" srcOrd="10" destOrd="0" presId="urn:microsoft.com/office/officeart/2008/layout/LinedList"/>
    <dgm:cxn modelId="{CBE407A0-6BA3-471D-A3ED-80B2A40AF5D9}" type="presParOf" srcId="{D6ABD342-A8F9-4840-86D0-E8D9446CF3C1}" destId="{0AC4E862-F052-4EAA-B5C1-CF7AEF820AE0}" srcOrd="11" destOrd="0" presId="urn:microsoft.com/office/officeart/2008/layout/LinedList"/>
    <dgm:cxn modelId="{801F499E-A530-433D-93C6-FD7300916E24}" type="presParOf" srcId="{0AC4E862-F052-4EAA-B5C1-CF7AEF820AE0}" destId="{7F16122F-94C4-42CF-9DCE-BFB5935DA655}" srcOrd="0" destOrd="0" presId="urn:microsoft.com/office/officeart/2008/layout/LinedList"/>
    <dgm:cxn modelId="{DB71DBA7-03F0-45CE-824D-08A686DEF6F8}" type="presParOf" srcId="{0AC4E862-F052-4EAA-B5C1-CF7AEF820AE0}" destId="{B82BC638-1FE1-4DA0-8446-9908DB339486}" srcOrd="1" destOrd="0" presId="urn:microsoft.com/office/officeart/2008/layout/LinedList"/>
    <dgm:cxn modelId="{52C73535-4FFE-4BAA-B99E-20E693EC5AFD}" type="presParOf" srcId="{D6ABD342-A8F9-4840-86D0-E8D9446CF3C1}" destId="{D3C6E2AD-612A-45BD-9CD1-076299280038}" srcOrd="12" destOrd="0" presId="urn:microsoft.com/office/officeart/2008/layout/LinedList"/>
    <dgm:cxn modelId="{CC684E63-4792-4D4D-A79B-EB49315DD5EB}" type="presParOf" srcId="{D6ABD342-A8F9-4840-86D0-E8D9446CF3C1}" destId="{21B61CFA-92C4-43CF-B8AC-510F97E4970D}" srcOrd="13" destOrd="0" presId="urn:microsoft.com/office/officeart/2008/layout/LinedList"/>
    <dgm:cxn modelId="{99D0385F-DD47-4FC7-978B-521D79234B0E}" type="presParOf" srcId="{21B61CFA-92C4-43CF-B8AC-510F97E4970D}" destId="{306F4009-FA2E-441E-9866-8C5A2E47222E}" srcOrd="0" destOrd="0" presId="urn:microsoft.com/office/officeart/2008/layout/LinedList"/>
    <dgm:cxn modelId="{1A821984-F59D-4C7C-9A63-578A4A8792AC}" type="presParOf" srcId="{21B61CFA-92C4-43CF-B8AC-510F97E4970D}" destId="{F33DF964-5AF5-4032-AE30-8ABB2275D70B}" srcOrd="1" destOrd="0" presId="urn:microsoft.com/office/officeart/2008/layout/LinedList"/>
    <dgm:cxn modelId="{D1037209-41B6-481D-9688-7BA958B7FF60}" type="presParOf" srcId="{D6ABD342-A8F9-4840-86D0-E8D9446CF3C1}" destId="{68B699D0-6009-48E9-A9F3-5E2124441A30}" srcOrd="14" destOrd="0" presId="urn:microsoft.com/office/officeart/2008/layout/LinedList"/>
    <dgm:cxn modelId="{1AEEC066-775F-4D6D-BD50-2926A10BC626}" type="presParOf" srcId="{D6ABD342-A8F9-4840-86D0-E8D9446CF3C1}" destId="{B8876133-B2DB-4636-AFCA-F6600306C403}" srcOrd="15" destOrd="0" presId="urn:microsoft.com/office/officeart/2008/layout/LinedList"/>
    <dgm:cxn modelId="{D2A0B256-5E3C-4344-A747-E31F945F93EB}" type="presParOf" srcId="{B8876133-B2DB-4636-AFCA-F6600306C403}" destId="{55DB419F-42F3-4B05-856F-C60AE9EA8BA7}" srcOrd="0" destOrd="0" presId="urn:microsoft.com/office/officeart/2008/layout/LinedList"/>
    <dgm:cxn modelId="{7437C2D9-4E1C-4C1A-ACBC-AB1272191842}" type="presParOf" srcId="{B8876133-B2DB-4636-AFCA-F6600306C403}" destId="{874AA550-555B-4322-B846-C4274BEC1B6E}" srcOrd="1" destOrd="0" presId="urn:microsoft.com/office/officeart/2008/layout/LinedList"/>
    <dgm:cxn modelId="{9788AB2F-8F22-4A86-BCF2-625F1CD79114}" type="presParOf" srcId="{D6ABD342-A8F9-4840-86D0-E8D9446CF3C1}" destId="{5CCE3E54-14E4-4D2B-B245-477E52905671}" srcOrd="16" destOrd="0" presId="urn:microsoft.com/office/officeart/2008/layout/LinedList"/>
    <dgm:cxn modelId="{088D86E9-6632-428E-A8D6-17016810FA53}" type="presParOf" srcId="{D6ABD342-A8F9-4840-86D0-E8D9446CF3C1}" destId="{9119D6FA-E03A-446F-B84A-BA747D97A561}" srcOrd="17" destOrd="0" presId="urn:microsoft.com/office/officeart/2008/layout/LinedList"/>
    <dgm:cxn modelId="{D6C28ECE-9843-4055-B4A2-02383417B082}" type="presParOf" srcId="{9119D6FA-E03A-446F-B84A-BA747D97A561}" destId="{5CB21559-77F1-46BD-B1D1-13F9085A61FD}" srcOrd="0" destOrd="0" presId="urn:microsoft.com/office/officeart/2008/layout/LinedList"/>
    <dgm:cxn modelId="{1F7A7BB8-C7A7-4FE6-A457-AD149F11A9CE}" type="presParOf" srcId="{9119D6FA-E03A-446F-B84A-BA747D97A561}" destId="{1F3EF7FC-5B87-4E76-848A-5E1BE93329F9}" srcOrd="1" destOrd="0" presId="urn:microsoft.com/office/officeart/2008/layout/LinedList"/>
    <dgm:cxn modelId="{C86D996D-33AE-4515-A6F8-5EE87D33E9BC}" type="presParOf" srcId="{D6ABD342-A8F9-4840-86D0-E8D9446CF3C1}" destId="{386C35C4-B062-424F-A970-A6380AC39DEB}" srcOrd="18" destOrd="0" presId="urn:microsoft.com/office/officeart/2008/layout/LinedList"/>
    <dgm:cxn modelId="{365D6272-DA5D-43FA-9C80-0E56A6D18EF2}" type="presParOf" srcId="{D6ABD342-A8F9-4840-86D0-E8D9446CF3C1}" destId="{7F798719-7BCD-453F-AF12-8827A0413F89}" srcOrd="19" destOrd="0" presId="urn:microsoft.com/office/officeart/2008/layout/LinedList"/>
    <dgm:cxn modelId="{6F41D09F-3A97-4549-94E4-FF99760643B9}" type="presParOf" srcId="{7F798719-7BCD-453F-AF12-8827A0413F89}" destId="{D66A7EB3-F6FF-4C7A-ACDF-2EC47E343DDE}" srcOrd="0" destOrd="0" presId="urn:microsoft.com/office/officeart/2008/layout/LinedList"/>
    <dgm:cxn modelId="{6C2B94BA-ADA2-4F55-AFAB-0C1939D027FF}" type="presParOf" srcId="{7F798719-7BCD-453F-AF12-8827A0413F89}" destId="{18DD4737-7003-4A35-BDA2-0ABBB6C5D2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0328FC-3645-49FC-88C0-45DD1AAB999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68A869-F284-4E99-ABB5-71361AF16DF5}">
      <dgm:prSet/>
      <dgm:spPr/>
      <dgm:t>
        <a:bodyPr/>
        <a:lstStyle/>
        <a:p>
          <a:r>
            <a:rPr lang="el-GR" dirty="0"/>
            <a:t>Επιτάχυνση μεταφραστικής διαδικασίας</a:t>
          </a:r>
          <a:endParaRPr lang="en-US" dirty="0"/>
        </a:p>
      </dgm:t>
    </dgm:pt>
    <dgm:pt modelId="{96712F74-DDD6-48B8-838A-DF15598F2B27}" type="parTrans" cxnId="{3735BED3-7577-47D3-AECA-E670BB3198F2}">
      <dgm:prSet/>
      <dgm:spPr/>
      <dgm:t>
        <a:bodyPr/>
        <a:lstStyle/>
        <a:p>
          <a:endParaRPr lang="en-US"/>
        </a:p>
      </dgm:t>
    </dgm:pt>
    <dgm:pt modelId="{461879C0-275B-4122-9F57-BC7006960D3B}" type="sibTrans" cxnId="{3735BED3-7577-47D3-AECA-E670BB3198F2}">
      <dgm:prSet/>
      <dgm:spPr/>
      <dgm:t>
        <a:bodyPr/>
        <a:lstStyle/>
        <a:p>
          <a:endParaRPr lang="en-US"/>
        </a:p>
      </dgm:t>
    </dgm:pt>
    <dgm:pt modelId="{5F3D7897-09F6-424C-B9D7-C3F73B639013}">
      <dgm:prSet/>
      <dgm:spPr/>
      <dgm:t>
        <a:bodyPr/>
        <a:lstStyle/>
        <a:p>
          <a:r>
            <a:rPr lang="el-GR" dirty="0"/>
            <a:t>Υποστήριξη πολλών μορφών αρχείου </a:t>
          </a:r>
          <a:endParaRPr lang="en-US" dirty="0"/>
        </a:p>
      </dgm:t>
    </dgm:pt>
    <dgm:pt modelId="{5741F880-BC0B-4D5D-83B7-6AF83C64CF80}" type="parTrans" cxnId="{6484D925-CCE0-4F30-8290-F57C628CE375}">
      <dgm:prSet/>
      <dgm:spPr/>
      <dgm:t>
        <a:bodyPr/>
        <a:lstStyle/>
        <a:p>
          <a:endParaRPr lang="en-US"/>
        </a:p>
      </dgm:t>
    </dgm:pt>
    <dgm:pt modelId="{EFFCAAA9-C6EC-496D-9DCB-C2BFED3C743D}" type="sibTrans" cxnId="{6484D925-CCE0-4F30-8290-F57C628CE375}">
      <dgm:prSet/>
      <dgm:spPr/>
      <dgm:t>
        <a:bodyPr/>
        <a:lstStyle/>
        <a:p>
          <a:endParaRPr lang="en-US"/>
        </a:p>
      </dgm:t>
    </dgm:pt>
    <dgm:pt modelId="{4755034F-7676-4250-A245-C570949BF594}">
      <dgm:prSet/>
      <dgm:spPr/>
      <dgm:t>
        <a:bodyPr/>
        <a:lstStyle/>
        <a:p>
          <a:r>
            <a:rPr lang="el-GR" dirty="0"/>
            <a:t>Διασφάλιση ποιότητας</a:t>
          </a:r>
          <a:endParaRPr lang="en-US" dirty="0"/>
        </a:p>
      </dgm:t>
    </dgm:pt>
    <dgm:pt modelId="{AF615296-E5E1-4931-B187-6D5BDABD32E5}" type="parTrans" cxnId="{19BB5168-C977-4A5D-8230-11310BE21841}">
      <dgm:prSet/>
      <dgm:spPr/>
      <dgm:t>
        <a:bodyPr/>
        <a:lstStyle/>
        <a:p>
          <a:endParaRPr lang="en-US"/>
        </a:p>
      </dgm:t>
    </dgm:pt>
    <dgm:pt modelId="{C4318DDA-6A43-4E87-9A1F-83FCB883F552}" type="sibTrans" cxnId="{19BB5168-C977-4A5D-8230-11310BE21841}">
      <dgm:prSet/>
      <dgm:spPr/>
      <dgm:t>
        <a:bodyPr/>
        <a:lstStyle/>
        <a:p>
          <a:endParaRPr lang="en-US"/>
        </a:p>
      </dgm:t>
    </dgm:pt>
    <dgm:pt modelId="{0B9D6192-96EA-4D17-9724-B8BF2FC9CE1A}">
      <dgm:prSet/>
      <dgm:spPr/>
      <dgm:t>
        <a:bodyPr/>
        <a:lstStyle/>
        <a:p>
          <a:r>
            <a:rPr lang="el-GR" dirty="0"/>
            <a:t>Συνοχή ορολογίας και ύφους</a:t>
          </a:r>
          <a:endParaRPr lang="en-US" dirty="0"/>
        </a:p>
      </dgm:t>
    </dgm:pt>
    <dgm:pt modelId="{F3685A27-6B4E-4557-9A57-EB9A558000D3}" type="parTrans" cxnId="{EAEF8818-B96E-4FB2-8219-DB7B589B724C}">
      <dgm:prSet/>
      <dgm:spPr/>
      <dgm:t>
        <a:bodyPr/>
        <a:lstStyle/>
        <a:p>
          <a:endParaRPr lang="en-US"/>
        </a:p>
      </dgm:t>
    </dgm:pt>
    <dgm:pt modelId="{B489BB43-CD31-4167-9E79-2F9E455BA370}" type="sibTrans" cxnId="{EAEF8818-B96E-4FB2-8219-DB7B589B724C}">
      <dgm:prSet/>
      <dgm:spPr/>
      <dgm:t>
        <a:bodyPr/>
        <a:lstStyle/>
        <a:p>
          <a:endParaRPr lang="en-US"/>
        </a:p>
      </dgm:t>
    </dgm:pt>
    <dgm:pt modelId="{87488CDB-B960-49A7-A879-4D432D372690}">
      <dgm:prSet/>
      <dgm:spPr/>
      <dgm:t>
        <a:bodyPr/>
        <a:lstStyle/>
        <a:p>
          <a:r>
            <a:rPr lang="el-GR" dirty="0"/>
            <a:t>Μείωση κόστους</a:t>
          </a:r>
          <a:endParaRPr lang="en-US" dirty="0"/>
        </a:p>
      </dgm:t>
    </dgm:pt>
    <dgm:pt modelId="{5EC04B62-ACF7-41E3-ACDB-1ED328DC2323}" type="parTrans" cxnId="{3B5798D7-5B11-4389-AECD-E2130526E3DD}">
      <dgm:prSet/>
      <dgm:spPr/>
      <dgm:t>
        <a:bodyPr/>
        <a:lstStyle/>
        <a:p>
          <a:endParaRPr lang="en-US"/>
        </a:p>
      </dgm:t>
    </dgm:pt>
    <dgm:pt modelId="{0AE88D6E-666A-480A-A50A-C8291ED34958}" type="sibTrans" cxnId="{3B5798D7-5B11-4389-AECD-E2130526E3DD}">
      <dgm:prSet/>
      <dgm:spPr/>
      <dgm:t>
        <a:bodyPr/>
        <a:lstStyle/>
        <a:p>
          <a:endParaRPr lang="en-US"/>
        </a:p>
      </dgm:t>
    </dgm:pt>
    <dgm:pt modelId="{8E80D60A-16E7-4639-AA1C-09B67CC86B1F}">
      <dgm:prSet/>
      <dgm:spPr/>
      <dgm:t>
        <a:bodyPr/>
        <a:lstStyle/>
        <a:p>
          <a:r>
            <a:rPr lang="el-GR" dirty="0"/>
            <a:t>Δημιουργία </a:t>
          </a:r>
          <a:r>
            <a:rPr lang="en-US" dirty="0"/>
            <a:t>“assets”</a:t>
          </a:r>
        </a:p>
      </dgm:t>
    </dgm:pt>
    <dgm:pt modelId="{DA76BD3F-D719-4D46-9C04-A64E980B4343}" type="parTrans" cxnId="{2376927C-01BA-4754-900B-6EED5F2E4D56}">
      <dgm:prSet/>
      <dgm:spPr/>
      <dgm:t>
        <a:bodyPr/>
        <a:lstStyle/>
        <a:p>
          <a:endParaRPr lang="en-US"/>
        </a:p>
      </dgm:t>
    </dgm:pt>
    <dgm:pt modelId="{027E2BFF-EC92-42EF-961D-147D8293E015}" type="sibTrans" cxnId="{2376927C-01BA-4754-900B-6EED5F2E4D56}">
      <dgm:prSet/>
      <dgm:spPr/>
      <dgm:t>
        <a:bodyPr/>
        <a:lstStyle/>
        <a:p>
          <a:endParaRPr lang="en-US"/>
        </a:p>
      </dgm:t>
    </dgm:pt>
    <dgm:pt modelId="{7B4A96A1-B553-4BBB-AC9F-AA2EBB374D23}" type="pres">
      <dgm:prSet presAssocID="{A00328FC-3645-49FC-88C0-45DD1AAB9999}" presName="linear" presStyleCnt="0">
        <dgm:presLayoutVars>
          <dgm:animLvl val="lvl"/>
          <dgm:resizeHandles val="exact"/>
        </dgm:presLayoutVars>
      </dgm:prSet>
      <dgm:spPr/>
    </dgm:pt>
    <dgm:pt modelId="{9E9D837F-5792-4C97-A872-4B09600E4B64}" type="pres">
      <dgm:prSet presAssocID="{DE68A869-F284-4E99-ABB5-71361AF16DF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6C98871-47D1-4F6C-8DF2-0AEFFD1FC992}" type="pres">
      <dgm:prSet presAssocID="{461879C0-275B-4122-9F57-BC7006960D3B}" presName="spacer" presStyleCnt="0"/>
      <dgm:spPr/>
    </dgm:pt>
    <dgm:pt modelId="{AF795D2D-828A-49CE-82ED-0C33FFBBBA82}" type="pres">
      <dgm:prSet presAssocID="{5F3D7897-09F6-424C-B9D7-C3F73B63901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D4D5989-12D6-4A61-830A-8A779DB7B1DC}" type="pres">
      <dgm:prSet presAssocID="{EFFCAAA9-C6EC-496D-9DCB-C2BFED3C743D}" presName="spacer" presStyleCnt="0"/>
      <dgm:spPr/>
    </dgm:pt>
    <dgm:pt modelId="{3C294403-1A52-4BA3-B9A2-27879028A370}" type="pres">
      <dgm:prSet presAssocID="{4755034F-7676-4250-A245-C570949BF59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D7D1EC-9FEE-4B51-B0BC-A097A4E02503}" type="pres">
      <dgm:prSet presAssocID="{C4318DDA-6A43-4E87-9A1F-83FCB883F552}" presName="spacer" presStyleCnt="0"/>
      <dgm:spPr/>
    </dgm:pt>
    <dgm:pt modelId="{0BBB2448-EEA5-4BC8-9E9F-025EFD4C314F}" type="pres">
      <dgm:prSet presAssocID="{0B9D6192-96EA-4D17-9724-B8BF2FC9CE1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A11F85D-24FF-4787-B5EF-CAA32814B69C}" type="pres">
      <dgm:prSet presAssocID="{B489BB43-CD31-4167-9E79-2F9E455BA370}" presName="spacer" presStyleCnt="0"/>
      <dgm:spPr/>
    </dgm:pt>
    <dgm:pt modelId="{E2E104B7-9E36-4444-AA17-E80DF0188D41}" type="pres">
      <dgm:prSet presAssocID="{87488CDB-B960-49A7-A879-4D432D37269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1CBA805-23A8-4497-AD19-90D2FECBA2B8}" type="pres">
      <dgm:prSet presAssocID="{0AE88D6E-666A-480A-A50A-C8291ED34958}" presName="spacer" presStyleCnt="0"/>
      <dgm:spPr/>
    </dgm:pt>
    <dgm:pt modelId="{274C5459-BE28-420E-9D40-2EE29D664D7F}" type="pres">
      <dgm:prSet presAssocID="{8E80D60A-16E7-4639-AA1C-09B67CC86B1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AEF8818-B96E-4FB2-8219-DB7B589B724C}" srcId="{A00328FC-3645-49FC-88C0-45DD1AAB9999}" destId="{0B9D6192-96EA-4D17-9724-B8BF2FC9CE1A}" srcOrd="3" destOrd="0" parTransId="{F3685A27-6B4E-4557-9A57-EB9A558000D3}" sibTransId="{B489BB43-CD31-4167-9E79-2F9E455BA370}"/>
    <dgm:cxn modelId="{6484D925-CCE0-4F30-8290-F57C628CE375}" srcId="{A00328FC-3645-49FC-88C0-45DD1AAB9999}" destId="{5F3D7897-09F6-424C-B9D7-C3F73B639013}" srcOrd="1" destOrd="0" parTransId="{5741F880-BC0B-4D5D-83B7-6AF83C64CF80}" sibTransId="{EFFCAAA9-C6EC-496D-9DCB-C2BFED3C743D}"/>
    <dgm:cxn modelId="{6A1E5735-FF13-43CF-A730-53B856403FB2}" type="presOf" srcId="{5F3D7897-09F6-424C-B9D7-C3F73B639013}" destId="{AF795D2D-828A-49CE-82ED-0C33FFBBBA82}" srcOrd="0" destOrd="0" presId="urn:microsoft.com/office/officeart/2005/8/layout/vList2"/>
    <dgm:cxn modelId="{19BB5168-C977-4A5D-8230-11310BE21841}" srcId="{A00328FC-3645-49FC-88C0-45DD1AAB9999}" destId="{4755034F-7676-4250-A245-C570949BF594}" srcOrd="2" destOrd="0" parTransId="{AF615296-E5E1-4931-B187-6D5BDABD32E5}" sibTransId="{C4318DDA-6A43-4E87-9A1F-83FCB883F552}"/>
    <dgm:cxn modelId="{6C0B8472-5B07-40A7-BE3B-F72ED158AD22}" type="presOf" srcId="{8E80D60A-16E7-4639-AA1C-09B67CC86B1F}" destId="{274C5459-BE28-420E-9D40-2EE29D664D7F}" srcOrd="0" destOrd="0" presId="urn:microsoft.com/office/officeart/2005/8/layout/vList2"/>
    <dgm:cxn modelId="{2376927C-01BA-4754-900B-6EED5F2E4D56}" srcId="{A00328FC-3645-49FC-88C0-45DD1AAB9999}" destId="{8E80D60A-16E7-4639-AA1C-09B67CC86B1F}" srcOrd="5" destOrd="0" parTransId="{DA76BD3F-D719-4D46-9C04-A64E980B4343}" sibTransId="{027E2BFF-EC92-42EF-961D-147D8293E015}"/>
    <dgm:cxn modelId="{E27B2C90-5BB1-4060-BCC2-DD919D8E3CE9}" type="presOf" srcId="{DE68A869-F284-4E99-ABB5-71361AF16DF5}" destId="{9E9D837F-5792-4C97-A872-4B09600E4B64}" srcOrd="0" destOrd="0" presId="urn:microsoft.com/office/officeart/2005/8/layout/vList2"/>
    <dgm:cxn modelId="{B7DD04BF-FB22-4B1A-8028-04B1F312923E}" type="presOf" srcId="{A00328FC-3645-49FC-88C0-45DD1AAB9999}" destId="{7B4A96A1-B553-4BBB-AC9F-AA2EBB374D23}" srcOrd="0" destOrd="0" presId="urn:microsoft.com/office/officeart/2005/8/layout/vList2"/>
    <dgm:cxn modelId="{FBFA53C0-4AD0-4B67-B4D4-F0B3BCD3DB50}" type="presOf" srcId="{4755034F-7676-4250-A245-C570949BF594}" destId="{3C294403-1A52-4BA3-B9A2-27879028A370}" srcOrd="0" destOrd="0" presId="urn:microsoft.com/office/officeart/2005/8/layout/vList2"/>
    <dgm:cxn modelId="{EF904BC4-2639-4B2D-A656-F9E8E4D6EEDD}" type="presOf" srcId="{0B9D6192-96EA-4D17-9724-B8BF2FC9CE1A}" destId="{0BBB2448-EEA5-4BC8-9E9F-025EFD4C314F}" srcOrd="0" destOrd="0" presId="urn:microsoft.com/office/officeart/2005/8/layout/vList2"/>
    <dgm:cxn modelId="{3735BED3-7577-47D3-AECA-E670BB3198F2}" srcId="{A00328FC-3645-49FC-88C0-45DD1AAB9999}" destId="{DE68A869-F284-4E99-ABB5-71361AF16DF5}" srcOrd="0" destOrd="0" parTransId="{96712F74-DDD6-48B8-838A-DF15598F2B27}" sibTransId="{461879C0-275B-4122-9F57-BC7006960D3B}"/>
    <dgm:cxn modelId="{3B5798D7-5B11-4389-AECD-E2130526E3DD}" srcId="{A00328FC-3645-49FC-88C0-45DD1AAB9999}" destId="{87488CDB-B960-49A7-A879-4D432D372690}" srcOrd="4" destOrd="0" parTransId="{5EC04B62-ACF7-41E3-ACDB-1ED328DC2323}" sibTransId="{0AE88D6E-666A-480A-A50A-C8291ED34958}"/>
    <dgm:cxn modelId="{928BDDEA-E57A-4C2E-B3AC-88DFB7452BA7}" type="presOf" srcId="{87488CDB-B960-49A7-A879-4D432D372690}" destId="{E2E104B7-9E36-4444-AA17-E80DF0188D41}" srcOrd="0" destOrd="0" presId="urn:microsoft.com/office/officeart/2005/8/layout/vList2"/>
    <dgm:cxn modelId="{950D05BA-6FB6-4D62-83EC-1C8FDDC3AAB3}" type="presParOf" srcId="{7B4A96A1-B553-4BBB-AC9F-AA2EBB374D23}" destId="{9E9D837F-5792-4C97-A872-4B09600E4B64}" srcOrd="0" destOrd="0" presId="urn:microsoft.com/office/officeart/2005/8/layout/vList2"/>
    <dgm:cxn modelId="{5E3B5638-648E-486B-98EE-41D0A381BD1D}" type="presParOf" srcId="{7B4A96A1-B553-4BBB-AC9F-AA2EBB374D23}" destId="{46C98871-47D1-4F6C-8DF2-0AEFFD1FC992}" srcOrd="1" destOrd="0" presId="urn:microsoft.com/office/officeart/2005/8/layout/vList2"/>
    <dgm:cxn modelId="{CD4600E1-26B3-4A85-89DA-2574FA47FFE9}" type="presParOf" srcId="{7B4A96A1-B553-4BBB-AC9F-AA2EBB374D23}" destId="{AF795D2D-828A-49CE-82ED-0C33FFBBBA82}" srcOrd="2" destOrd="0" presId="urn:microsoft.com/office/officeart/2005/8/layout/vList2"/>
    <dgm:cxn modelId="{AA890B9E-42CD-47DC-BF89-A350B0C09D70}" type="presParOf" srcId="{7B4A96A1-B553-4BBB-AC9F-AA2EBB374D23}" destId="{ED4D5989-12D6-4A61-830A-8A779DB7B1DC}" srcOrd="3" destOrd="0" presId="urn:microsoft.com/office/officeart/2005/8/layout/vList2"/>
    <dgm:cxn modelId="{25B2A134-E8DA-495C-AE04-CFF424C8A727}" type="presParOf" srcId="{7B4A96A1-B553-4BBB-AC9F-AA2EBB374D23}" destId="{3C294403-1A52-4BA3-B9A2-27879028A370}" srcOrd="4" destOrd="0" presId="urn:microsoft.com/office/officeart/2005/8/layout/vList2"/>
    <dgm:cxn modelId="{D52F638C-6281-46DC-9217-BCAA5A4BC94D}" type="presParOf" srcId="{7B4A96A1-B553-4BBB-AC9F-AA2EBB374D23}" destId="{7CD7D1EC-9FEE-4B51-B0BC-A097A4E02503}" srcOrd="5" destOrd="0" presId="urn:microsoft.com/office/officeart/2005/8/layout/vList2"/>
    <dgm:cxn modelId="{72715191-867B-4CBB-91D9-71262C668235}" type="presParOf" srcId="{7B4A96A1-B553-4BBB-AC9F-AA2EBB374D23}" destId="{0BBB2448-EEA5-4BC8-9E9F-025EFD4C314F}" srcOrd="6" destOrd="0" presId="urn:microsoft.com/office/officeart/2005/8/layout/vList2"/>
    <dgm:cxn modelId="{83185FC2-CD6F-4A82-8E82-9EF5F3E5D867}" type="presParOf" srcId="{7B4A96A1-B553-4BBB-AC9F-AA2EBB374D23}" destId="{BA11F85D-24FF-4787-B5EF-CAA32814B69C}" srcOrd="7" destOrd="0" presId="urn:microsoft.com/office/officeart/2005/8/layout/vList2"/>
    <dgm:cxn modelId="{FF609C6E-ED65-4C72-926A-80F925748F3F}" type="presParOf" srcId="{7B4A96A1-B553-4BBB-AC9F-AA2EBB374D23}" destId="{E2E104B7-9E36-4444-AA17-E80DF0188D41}" srcOrd="8" destOrd="0" presId="urn:microsoft.com/office/officeart/2005/8/layout/vList2"/>
    <dgm:cxn modelId="{2D9C069B-F5CD-4A8C-B11A-F891EEEE086D}" type="presParOf" srcId="{7B4A96A1-B553-4BBB-AC9F-AA2EBB374D23}" destId="{A1CBA805-23A8-4497-AD19-90D2FECBA2B8}" srcOrd="9" destOrd="0" presId="urn:microsoft.com/office/officeart/2005/8/layout/vList2"/>
    <dgm:cxn modelId="{50A8AB2F-93A7-4FB4-B498-EDCC11D1E5D4}" type="presParOf" srcId="{7B4A96A1-B553-4BBB-AC9F-AA2EBB374D23}" destId="{274C5459-BE28-420E-9D40-2EE29D664D7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B7D5E0-E2C2-4849-8B67-AC810110B42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8BA0C5-362E-419F-B3AE-AAB58275E6C4}">
      <dgm:prSet/>
      <dgm:spPr/>
      <dgm:t>
        <a:bodyPr/>
        <a:lstStyle/>
        <a:p>
          <a:r>
            <a:rPr lang="el-GR" dirty="0"/>
            <a:t>Επικοινωνία προσφύγων και μεταναστών με την κοινότητα υποδοχής</a:t>
          </a:r>
          <a:endParaRPr lang="en-US" dirty="0"/>
        </a:p>
      </dgm:t>
    </dgm:pt>
    <dgm:pt modelId="{63C4FF61-967E-4C3D-AC81-EA734DD12535}" type="parTrans" cxnId="{EDA389B9-F4CB-4363-B957-6915C37FA8FD}">
      <dgm:prSet/>
      <dgm:spPr/>
      <dgm:t>
        <a:bodyPr/>
        <a:lstStyle/>
        <a:p>
          <a:endParaRPr lang="en-US"/>
        </a:p>
      </dgm:t>
    </dgm:pt>
    <dgm:pt modelId="{65D2EEA4-E2C3-45E1-9C0D-AAC1859F9A48}" type="sibTrans" cxnId="{EDA389B9-F4CB-4363-B957-6915C37FA8FD}">
      <dgm:prSet/>
      <dgm:spPr/>
      <dgm:t>
        <a:bodyPr/>
        <a:lstStyle/>
        <a:p>
          <a:endParaRPr lang="en-US"/>
        </a:p>
      </dgm:t>
    </dgm:pt>
    <dgm:pt modelId="{1642A862-536C-4C2E-A326-A2A6E53250AF}">
      <dgm:prSet/>
      <dgm:spPr/>
      <dgm:t>
        <a:bodyPr/>
        <a:lstStyle/>
        <a:p>
          <a:r>
            <a:rPr lang="el-GR" dirty="0"/>
            <a:t>Όταν υπάρχει έλλειψη πολιτισμικής συνείδησης μεταξύ των ομιλητών</a:t>
          </a:r>
          <a:endParaRPr lang="en-US" dirty="0"/>
        </a:p>
      </dgm:t>
    </dgm:pt>
    <dgm:pt modelId="{0E04C9BB-152F-451A-A4CA-22BFE29F61B7}" type="parTrans" cxnId="{A547F172-E493-4A09-BDF5-2D05B4C8D9F5}">
      <dgm:prSet/>
      <dgm:spPr/>
      <dgm:t>
        <a:bodyPr/>
        <a:lstStyle/>
        <a:p>
          <a:endParaRPr lang="en-US"/>
        </a:p>
      </dgm:t>
    </dgm:pt>
    <dgm:pt modelId="{58BE1E52-CF03-408D-987F-8F40C63C57A0}" type="sibTrans" cxnId="{A547F172-E493-4A09-BDF5-2D05B4C8D9F5}">
      <dgm:prSet/>
      <dgm:spPr/>
      <dgm:t>
        <a:bodyPr/>
        <a:lstStyle/>
        <a:p>
          <a:endParaRPr lang="en-US"/>
        </a:p>
      </dgm:t>
    </dgm:pt>
    <dgm:pt modelId="{3932ADE4-A78B-4DF6-90FE-5F437E1DE00F}">
      <dgm:prSet/>
      <dgm:spPr/>
      <dgm:t>
        <a:bodyPr/>
        <a:lstStyle/>
        <a:p>
          <a:r>
            <a:rPr lang="el-GR" dirty="0"/>
            <a:t>Για τη διασφάλισης της πρόσβασης των προσφύγων και των μεταναστών σε δικαιώματα</a:t>
          </a:r>
          <a:r>
            <a:rPr lang="en-US" dirty="0"/>
            <a:t>, </a:t>
          </a:r>
          <a:r>
            <a:rPr lang="el-GR" dirty="0"/>
            <a:t>υπηρεσίες και σημαντικές πληροφορίες</a:t>
          </a:r>
          <a:endParaRPr lang="en-US" dirty="0"/>
        </a:p>
      </dgm:t>
    </dgm:pt>
    <dgm:pt modelId="{69A37A46-C806-4E5F-9F42-87BD16AE1672}" type="parTrans" cxnId="{39367591-136E-47AD-8C49-D7F289C55180}">
      <dgm:prSet/>
      <dgm:spPr/>
      <dgm:t>
        <a:bodyPr/>
        <a:lstStyle/>
        <a:p>
          <a:endParaRPr lang="en-US"/>
        </a:p>
      </dgm:t>
    </dgm:pt>
    <dgm:pt modelId="{B3AF87A8-EB91-40A2-BFB6-411144AADE26}" type="sibTrans" cxnId="{39367591-136E-47AD-8C49-D7F289C55180}">
      <dgm:prSet/>
      <dgm:spPr/>
      <dgm:t>
        <a:bodyPr/>
        <a:lstStyle/>
        <a:p>
          <a:endParaRPr lang="en-US"/>
        </a:p>
      </dgm:t>
    </dgm:pt>
    <dgm:pt modelId="{1932DEEB-0D06-4154-9823-11B2E8720F79}" type="pres">
      <dgm:prSet presAssocID="{4DB7D5E0-E2C2-4849-8B67-AC810110B42A}" presName="linear" presStyleCnt="0">
        <dgm:presLayoutVars>
          <dgm:animLvl val="lvl"/>
          <dgm:resizeHandles val="exact"/>
        </dgm:presLayoutVars>
      </dgm:prSet>
      <dgm:spPr/>
    </dgm:pt>
    <dgm:pt modelId="{384A4467-E54F-4DB8-97B6-238C152BBC61}" type="pres">
      <dgm:prSet presAssocID="{ED8BA0C5-362E-419F-B3AE-AAB58275E6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20BE4D-04A5-443B-8FF7-DBCEAF787478}" type="pres">
      <dgm:prSet presAssocID="{65D2EEA4-E2C3-45E1-9C0D-AAC1859F9A48}" presName="spacer" presStyleCnt="0"/>
      <dgm:spPr/>
    </dgm:pt>
    <dgm:pt modelId="{2D737321-DDCC-4F99-8877-6FB77EE0378D}" type="pres">
      <dgm:prSet presAssocID="{1642A862-536C-4C2E-A326-A2A6E53250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6FD4BC-DCD6-42AF-B8AC-E48654F1069C}" type="pres">
      <dgm:prSet presAssocID="{58BE1E52-CF03-408D-987F-8F40C63C57A0}" presName="spacer" presStyleCnt="0"/>
      <dgm:spPr/>
    </dgm:pt>
    <dgm:pt modelId="{048A6851-BCD4-4DA6-8587-86C876B4F0AB}" type="pres">
      <dgm:prSet presAssocID="{3932ADE4-A78B-4DF6-90FE-5F437E1DE0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547F172-E493-4A09-BDF5-2D05B4C8D9F5}" srcId="{4DB7D5E0-E2C2-4849-8B67-AC810110B42A}" destId="{1642A862-536C-4C2E-A326-A2A6E53250AF}" srcOrd="1" destOrd="0" parTransId="{0E04C9BB-152F-451A-A4CA-22BFE29F61B7}" sibTransId="{58BE1E52-CF03-408D-987F-8F40C63C57A0}"/>
    <dgm:cxn modelId="{3E424B54-E2A0-4496-AF18-616C4AADF23D}" type="presOf" srcId="{1642A862-536C-4C2E-A326-A2A6E53250AF}" destId="{2D737321-DDCC-4F99-8877-6FB77EE0378D}" srcOrd="0" destOrd="0" presId="urn:microsoft.com/office/officeart/2005/8/layout/vList2"/>
    <dgm:cxn modelId="{39367591-136E-47AD-8C49-D7F289C55180}" srcId="{4DB7D5E0-E2C2-4849-8B67-AC810110B42A}" destId="{3932ADE4-A78B-4DF6-90FE-5F437E1DE00F}" srcOrd="2" destOrd="0" parTransId="{69A37A46-C806-4E5F-9F42-87BD16AE1672}" sibTransId="{B3AF87A8-EB91-40A2-BFB6-411144AADE26}"/>
    <dgm:cxn modelId="{C7FF93AE-2959-4F99-9C8B-8769681F967A}" type="presOf" srcId="{4DB7D5E0-E2C2-4849-8B67-AC810110B42A}" destId="{1932DEEB-0D06-4154-9823-11B2E8720F79}" srcOrd="0" destOrd="0" presId="urn:microsoft.com/office/officeart/2005/8/layout/vList2"/>
    <dgm:cxn modelId="{EDA389B9-F4CB-4363-B957-6915C37FA8FD}" srcId="{4DB7D5E0-E2C2-4849-8B67-AC810110B42A}" destId="{ED8BA0C5-362E-419F-B3AE-AAB58275E6C4}" srcOrd="0" destOrd="0" parTransId="{63C4FF61-967E-4C3D-AC81-EA734DD12535}" sibTransId="{65D2EEA4-E2C3-45E1-9C0D-AAC1859F9A48}"/>
    <dgm:cxn modelId="{C17F51D6-3CB1-4531-9756-8ABE598F7EF8}" type="presOf" srcId="{ED8BA0C5-362E-419F-B3AE-AAB58275E6C4}" destId="{384A4467-E54F-4DB8-97B6-238C152BBC61}" srcOrd="0" destOrd="0" presId="urn:microsoft.com/office/officeart/2005/8/layout/vList2"/>
    <dgm:cxn modelId="{AF5E9EE2-CB66-404D-A009-AD2753C96580}" type="presOf" srcId="{3932ADE4-A78B-4DF6-90FE-5F437E1DE00F}" destId="{048A6851-BCD4-4DA6-8587-86C876B4F0AB}" srcOrd="0" destOrd="0" presId="urn:microsoft.com/office/officeart/2005/8/layout/vList2"/>
    <dgm:cxn modelId="{71EB9137-17CF-4618-B4ED-E3884611B792}" type="presParOf" srcId="{1932DEEB-0D06-4154-9823-11B2E8720F79}" destId="{384A4467-E54F-4DB8-97B6-238C152BBC61}" srcOrd="0" destOrd="0" presId="urn:microsoft.com/office/officeart/2005/8/layout/vList2"/>
    <dgm:cxn modelId="{8F9AE369-00E6-4BD0-BFAE-E85957CA3DFC}" type="presParOf" srcId="{1932DEEB-0D06-4154-9823-11B2E8720F79}" destId="{B620BE4D-04A5-443B-8FF7-DBCEAF787478}" srcOrd="1" destOrd="0" presId="urn:microsoft.com/office/officeart/2005/8/layout/vList2"/>
    <dgm:cxn modelId="{D71723A9-E418-4963-842F-4CC41E988AC5}" type="presParOf" srcId="{1932DEEB-0D06-4154-9823-11B2E8720F79}" destId="{2D737321-DDCC-4F99-8877-6FB77EE0378D}" srcOrd="2" destOrd="0" presId="urn:microsoft.com/office/officeart/2005/8/layout/vList2"/>
    <dgm:cxn modelId="{9BF62DC2-0A1B-4266-ACD3-6BC934D91AB3}" type="presParOf" srcId="{1932DEEB-0D06-4154-9823-11B2E8720F79}" destId="{486FD4BC-DCD6-42AF-B8AC-E48654F1069C}" srcOrd="3" destOrd="0" presId="urn:microsoft.com/office/officeart/2005/8/layout/vList2"/>
    <dgm:cxn modelId="{7E67734B-9AAC-4E0B-B470-838AB55CAB2C}" type="presParOf" srcId="{1932DEEB-0D06-4154-9823-11B2E8720F79}" destId="{048A6851-BCD4-4DA6-8587-86C876B4F0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E5F967-FC39-4469-87AB-C709FC2E885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E10A15D-CA79-4FB0-8FB6-5B0BBE5102D9}">
      <dgm:prSet/>
      <dgm:spPr/>
      <dgm:t>
        <a:bodyPr/>
        <a:lstStyle/>
        <a:p>
          <a:r>
            <a:rPr lang="el-GR" dirty="0"/>
            <a:t>Εθνικό σύστημα υγείας</a:t>
          </a:r>
          <a:endParaRPr lang="en-US" dirty="0"/>
        </a:p>
      </dgm:t>
    </dgm:pt>
    <dgm:pt modelId="{EB5E5A41-E566-495C-97D7-16DF11B7415F}" type="parTrans" cxnId="{8739075C-4A38-4E23-BD8D-F944205A0B4E}">
      <dgm:prSet/>
      <dgm:spPr/>
      <dgm:t>
        <a:bodyPr/>
        <a:lstStyle/>
        <a:p>
          <a:endParaRPr lang="en-US"/>
        </a:p>
      </dgm:t>
    </dgm:pt>
    <dgm:pt modelId="{3BDA735C-1D59-4FCB-961D-EA8577549822}" type="sibTrans" cxnId="{8739075C-4A38-4E23-BD8D-F944205A0B4E}">
      <dgm:prSet/>
      <dgm:spPr/>
      <dgm:t>
        <a:bodyPr/>
        <a:lstStyle/>
        <a:p>
          <a:endParaRPr lang="en-US"/>
        </a:p>
      </dgm:t>
    </dgm:pt>
    <dgm:pt modelId="{433D8964-0930-4B3E-A558-550EEB046ECD}">
      <dgm:prSet/>
      <dgm:spPr/>
      <dgm:t>
        <a:bodyPr/>
        <a:lstStyle/>
        <a:p>
          <a:r>
            <a:rPr lang="el-GR" dirty="0"/>
            <a:t>Συνεδρίες με επαγγελματίες της ψυχικής υγείας</a:t>
          </a:r>
          <a:endParaRPr lang="en-US" dirty="0"/>
        </a:p>
      </dgm:t>
    </dgm:pt>
    <dgm:pt modelId="{F956A432-A48B-4E13-8102-815DA06A27ED}" type="parTrans" cxnId="{62ADACBC-4C9F-414E-BEB7-FC5999935AF8}">
      <dgm:prSet/>
      <dgm:spPr/>
      <dgm:t>
        <a:bodyPr/>
        <a:lstStyle/>
        <a:p>
          <a:endParaRPr lang="en-US"/>
        </a:p>
      </dgm:t>
    </dgm:pt>
    <dgm:pt modelId="{9B37EF0C-DC5D-4F54-B355-AFA2A2414D04}" type="sibTrans" cxnId="{62ADACBC-4C9F-414E-BEB7-FC5999935AF8}">
      <dgm:prSet/>
      <dgm:spPr/>
      <dgm:t>
        <a:bodyPr/>
        <a:lstStyle/>
        <a:p>
          <a:endParaRPr lang="en-US"/>
        </a:p>
      </dgm:t>
    </dgm:pt>
    <dgm:pt modelId="{6374EED8-EA15-4F63-A725-E474DECF3621}">
      <dgm:prSet/>
      <dgm:spPr/>
      <dgm:t>
        <a:bodyPr/>
        <a:lstStyle/>
        <a:p>
          <a:r>
            <a:rPr lang="el-GR" dirty="0"/>
            <a:t>Επίσημη και ανεπίσημη εκπαίδευση</a:t>
          </a:r>
          <a:endParaRPr lang="en-US" dirty="0"/>
        </a:p>
      </dgm:t>
    </dgm:pt>
    <dgm:pt modelId="{5B338D02-C0AB-4FC1-A6DE-6739DAAC91CF}" type="parTrans" cxnId="{CF7CF33C-2365-48FC-918A-45BFE7886404}">
      <dgm:prSet/>
      <dgm:spPr/>
      <dgm:t>
        <a:bodyPr/>
        <a:lstStyle/>
        <a:p>
          <a:endParaRPr lang="en-US"/>
        </a:p>
      </dgm:t>
    </dgm:pt>
    <dgm:pt modelId="{67CA4DDA-FCEF-4165-94B8-9F4355D9100F}" type="sibTrans" cxnId="{CF7CF33C-2365-48FC-918A-45BFE7886404}">
      <dgm:prSet/>
      <dgm:spPr/>
      <dgm:t>
        <a:bodyPr/>
        <a:lstStyle/>
        <a:p>
          <a:endParaRPr lang="en-US"/>
        </a:p>
      </dgm:t>
    </dgm:pt>
    <dgm:pt modelId="{4B8B1482-E1C5-4D32-BD20-FD65C3DBDC12}">
      <dgm:prSet/>
      <dgm:spPr/>
      <dgm:t>
        <a:bodyPr/>
        <a:lstStyle/>
        <a:p>
          <a:r>
            <a:rPr lang="el-GR" dirty="0"/>
            <a:t>Παροχή ανθρωπιστικής βοήθειας</a:t>
          </a:r>
          <a:endParaRPr lang="en-US" dirty="0"/>
        </a:p>
      </dgm:t>
    </dgm:pt>
    <dgm:pt modelId="{8803AB30-45F4-4816-A504-C1BA617FD04A}" type="parTrans" cxnId="{7692B035-CF4B-41A5-863F-C6F1301365BD}">
      <dgm:prSet/>
      <dgm:spPr/>
      <dgm:t>
        <a:bodyPr/>
        <a:lstStyle/>
        <a:p>
          <a:endParaRPr lang="en-US"/>
        </a:p>
      </dgm:t>
    </dgm:pt>
    <dgm:pt modelId="{D789D743-D8E5-48A6-89B1-F2EF980B1CEF}" type="sibTrans" cxnId="{7692B035-CF4B-41A5-863F-C6F1301365BD}">
      <dgm:prSet/>
      <dgm:spPr/>
      <dgm:t>
        <a:bodyPr/>
        <a:lstStyle/>
        <a:p>
          <a:endParaRPr lang="en-US"/>
        </a:p>
      </dgm:t>
    </dgm:pt>
    <dgm:pt modelId="{6B3E777A-1C6C-43D7-9986-AF8595D1D280}">
      <dgm:prSet/>
      <dgm:spPr/>
      <dgm:t>
        <a:bodyPr/>
        <a:lstStyle/>
        <a:p>
          <a:r>
            <a:rPr lang="el-GR" dirty="0"/>
            <a:t>Πρόσβαση στις δημόσιες υπηρεσίες</a:t>
          </a:r>
          <a:endParaRPr lang="en-US" dirty="0"/>
        </a:p>
      </dgm:t>
    </dgm:pt>
    <dgm:pt modelId="{46F2371E-5063-4E71-B0E4-3677C94D0B36}" type="parTrans" cxnId="{844A21B9-4186-42CC-B395-E8EA074F867A}">
      <dgm:prSet/>
      <dgm:spPr/>
      <dgm:t>
        <a:bodyPr/>
        <a:lstStyle/>
        <a:p>
          <a:endParaRPr lang="en-US"/>
        </a:p>
      </dgm:t>
    </dgm:pt>
    <dgm:pt modelId="{6EB59188-72EB-4BF4-8F4F-4AB70C20BFC0}" type="sibTrans" cxnId="{844A21B9-4186-42CC-B395-E8EA074F867A}">
      <dgm:prSet/>
      <dgm:spPr/>
      <dgm:t>
        <a:bodyPr/>
        <a:lstStyle/>
        <a:p>
          <a:endParaRPr lang="en-US"/>
        </a:p>
      </dgm:t>
    </dgm:pt>
    <dgm:pt modelId="{D028EBE8-96A9-48E9-9553-DD1FEC34C677}">
      <dgm:prSet/>
      <dgm:spPr/>
      <dgm:t>
        <a:bodyPr/>
        <a:lstStyle/>
        <a:p>
          <a:r>
            <a:rPr lang="el-GR" dirty="0"/>
            <a:t>Νομικές και δικαστικές διαδικασίες</a:t>
          </a:r>
          <a:endParaRPr lang="en-US" dirty="0"/>
        </a:p>
      </dgm:t>
    </dgm:pt>
    <dgm:pt modelId="{8ECAC051-A557-4F74-ADB5-D5F3DCB540A0}" type="parTrans" cxnId="{DCC744CE-0DA1-43C0-8124-6ACACA6363C8}">
      <dgm:prSet/>
      <dgm:spPr/>
      <dgm:t>
        <a:bodyPr/>
        <a:lstStyle/>
        <a:p>
          <a:endParaRPr lang="en-US"/>
        </a:p>
      </dgm:t>
    </dgm:pt>
    <dgm:pt modelId="{8D5CA84F-6430-485D-9ABF-AAB8C166A3B3}" type="sibTrans" cxnId="{DCC744CE-0DA1-43C0-8124-6ACACA6363C8}">
      <dgm:prSet/>
      <dgm:spPr/>
      <dgm:t>
        <a:bodyPr/>
        <a:lstStyle/>
        <a:p>
          <a:endParaRPr lang="en-US"/>
        </a:p>
      </dgm:t>
    </dgm:pt>
    <dgm:pt modelId="{2B253AE3-8D65-4B90-96F3-5370E0A4469B}">
      <dgm:prSet/>
      <dgm:spPr/>
      <dgm:t>
        <a:bodyPr/>
        <a:lstStyle/>
        <a:p>
          <a:r>
            <a:rPr lang="el-GR" dirty="0"/>
            <a:t>Άσυλο</a:t>
          </a:r>
          <a:endParaRPr lang="en-US" dirty="0"/>
        </a:p>
      </dgm:t>
    </dgm:pt>
    <dgm:pt modelId="{F882BFA4-9DBB-4439-81C0-46762894516D}" type="parTrans" cxnId="{411DAAF9-B2CC-4A17-A9B2-9AB6C0791803}">
      <dgm:prSet/>
      <dgm:spPr/>
      <dgm:t>
        <a:bodyPr/>
        <a:lstStyle/>
        <a:p>
          <a:endParaRPr lang="en-US"/>
        </a:p>
      </dgm:t>
    </dgm:pt>
    <dgm:pt modelId="{627DADA5-2AAD-4542-89BE-ADCB2D357A88}" type="sibTrans" cxnId="{411DAAF9-B2CC-4A17-A9B2-9AB6C0791803}">
      <dgm:prSet/>
      <dgm:spPr/>
      <dgm:t>
        <a:bodyPr/>
        <a:lstStyle/>
        <a:p>
          <a:endParaRPr lang="en-US"/>
        </a:p>
      </dgm:t>
    </dgm:pt>
    <dgm:pt modelId="{03ECF0A5-46BD-4B2A-8AEF-F8AC73A84E30}" type="pres">
      <dgm:prSet presAssocID="{74E5F967-FC39-4469-87AB-C709FC2E8853}" presName="diagram" presStyleCnt="0">
        <dgm:presLayoutVars>
          <dgm:dir/>
          <dgm:resizeHandles val="exact"/>
        </dgm:presLayoutVars>
      </dgm:prSet>
      <dgm:spPr/>
    </dgm:pt>
    <dgm:pt modelId="{4909398E-689C-4EB3-A737-E94D243A104D}" type="pres">
      <dgm:prSet presAssocID="{EE10A15D-CA79-4FB0-8FB6-5B0BBE5102D9}" presName="node" presStyleLbl="node1" presStyleIdx="0" presStyleCnt="5">
        <dgm:presLayoutVars>
          <dgm:bulletEnabled val="1"/>
        </dgm:presLayoutVars>
      </dgm:prSet>
      <dgm:spPr/>
    </dgm:pt>
    <dgm:pt modelId="{450BBC3B-CDBE-4731-90E6-555CC4C57AB0}" type="pres">
      <dgm:prSet presAssocID="{3BDA735C-1D59-4FCB-961D-EA8577549822}" presName="sibTrans" presStyleCnt="0"/>
      <dgm:spPr/>
    </dgm:pt>
    <dgm:pt modelId="{D6EB0748-31F3-4A69-BFA3-442E02DA0C2E}" type="pres">
      <dgm:prSet presAssocID="{433D8964-0930-4B3E-A558-550EEB046ECD}" presName="node" presStyleLbl="node1" presStyleIdx="1" presStyleCnt="5">
        <dgm:presLayoutVars>
          <dgm:bulletEnabled val="1"/>
        </dgm:presLayoutVars>
      </dgm:prSet>
      <dgm:spPr/>
    </dgm:pt>
    <dgm:pt modelId="{56AD1163-4A04-4170-BA22-57EA7F77FC15}" type="pres">
      <dgm:prSet presAssocID="{9B37EF0C-DC5D-4F54-B355-AFA2A2414D04}" presName="sibTrans" presStyleCnt="0"/>
      <dgm:spPr/>
    </dgm:pt>
    <dgm:pt modelId="{52E7C80C-8AE7-4A30-B7BC-8B0EBF8B58DC}" type="pres">
      <dgm:prSet presAssocID="{6374EED8-EA15-4F63-A725-E474DECF3621}" presName="node" presStyleLbl="node1" presStyleIdx="2" presStyleCnt="5">
        <dgm:presLayoutVars>
          <dgm:bulletEnabled val="1"/>
        </dgm:presLayoutVars>
      </dgm:prSet>
      <dgm:spPr/>
    </dgm:pt>
    <dgm:pt modelId="{8D060B91-FBBB-4BA0-880A-89A9FBDB72E0}" type="pres">
      <dgm:prSet presAssocID="{67CA4DDA-FCEF-4165-94B8-9F4355D9100F}" presName="sibTrans" presStyleCnt="0"/>
      <dgm:spPr/>
    </dgm:pt>
    <dgm:pt modelId="{546355CC-169F-4521-AAE3-97AAF14DA453}" type="pres">
      <dgm:prSet presAssocID="{4B8B1482-E1C5-4D32-BD20-FD65C3DBDC12}" presName="node" presStyleLbl="node1" presStyleIdx="3" presStyleCnt="5">
        <dgm:presLayoutVars>
          <dgm:bulletEnabled val="1"/>
        </dgm:presLayoutVars>
      </dgm:prSet>
      <dgm:spPr/>
    </dgm:pt>
    <dgm:pt modelId="{49026EC3-5EB6-4F37-A266-1654158ECC9E}" type="pres">
      <dgm:prSet presAssocID="{D789D743-D8E5-48A6-89B1-F2EF980B1CEF}" presName="sibTrans" presStyleCnt="0"/>
      <dgm:spPr/>
    </dgm:pt>
    <dgm:pt modelId="{526CCF49-6AD3-43A6-84B4-9CDF78F8DD48}" type="pres">
      <dgm:prSet presAssocID="{6B3E777A-1C6C-43D7-9986-AF8595D1D280}" presName="node" presStyleLbl="node1" presStyleIdx="4" presStyleCnt="5">
        <dgm:presLayoutVars>
          <dgm:bulletEnabled val="1"/>
        </dgm:presLayoutVars>
      </dgm:prSet>
      <dgm:spPr/>
    </dgm:pt>
  </dgm:ptLst>
  <dgm:cxnLst>
    <dgm:cxn modelId="{7692B035-CF4B-41A5-863F-C6F1301365BD}" srcId="{74E5F967-FC39-4469-87AB-C709FC2E8853}" destId="{4B8B1482-E1C5-4D32-BD20-FD65C3DBDC12}" srcOrd="3" destOrd="0" parTransId="{8803AB30-45F4-4816-A504-C1BA617FD04A}" sibTransId="{D789D743-D8E5-48A6-89B1-F2EF980B1CEF}"/>
    <dgm:cxn modelId="{CF7CF33C-2365-48FC-918A-45BFE7886404}" srcId="{74E5F967-FC39-4469-87AB-C709FC2E8853}" destId="{6374EED8-EA15-4F63-A725-E474DECF3621}" srcOrd="2" destOrd="0" parTransId="{5B338D02-C0AB-4FC1-A6DE-6739DAAC91CF}" sibTransId="{67CA4DDA-FCEF-4165-94B8-9F4355D9100F}"/>
    <dgm:cxn modelId="{8739075C-4A38-4E23-BD8D-F944205A0B4E}" srcId="{74E5F967-FC39-4469-87AB-C709FC2E8853}" destId="{EE10A15D-CA79-4FB0-8FB6-5B0BBE5102D9}" srcOrd="0" destOrd="0" parTransId="{EB5E5A41-E566-495C-97D7-16DF11B7415F}" sibTransId="{3BDA735C-1D59-4FCB-961D-EA8577549822}"/>
    <dgm:cxn modelId="{EFD26543-36A4-48A8-B931-C5976FD6C0E8}" type="presOf" srcId="{D028EBE8-96A9-48E9-9553-DD1FEC34C677}" destId="{526CCF49-6AD3-43A6-84B4-9CDF78F8DD48}" srcOrd="0" destOrd="1" presId="urn:microsoft.com/office/officeart/2005/8/layout/default"/>
    <dgm:cxn modelId="{F0EB1651-48F6-4D21-B921-5AD03A00C162}" type="presOf" srcId="{EE10A15D-CA79-4FB0-8FB6-5B0BBE5102D9}" destId="{4909398E-689C-4EB3-A737-E94D243A104D}" srcOrd="0" destOrd="0" presId="urn:microsoft.com/office/officeart/2005/8/layout/default"/>
    <dgm:cxn modelId="{705B1A56-57D3-48A4-981E-A4886B9D8B77}" type="presOf" srcId="{6B3E777A-1C6C-43D7-9986-AF8595D1D280}" destId="{526CCF49-6AD3-43A6-84B4-9CDF78F8DD48}" srcOrd="0" destOrd="0" presId="urn:microsoft.com/office/officeart/2005/8/layout/default"/>
    <dgm:cxn modelId="{2C020681-F128-4B39-BA80-F88DB06C5E93}" type="presOf" srcId="{6374EED8-EA15-4F63-A725-E474DECF3621}" destId="{52E7C80C-8AE7-4A30-B7BC-8B0EBF8B58DC}" srcOrd="0" destOrd="0" presId="urn:microsoft.com/office/officeart/2005/8/layout/default"/>
    <dgm:cxn modelId="{EE343B85-A23D-4E1E-A63C-66E46540ACEE}" type="presOf" srcId="{433D8964-0930-4B3E-A558-550EEB046ECD}" destId="{D6EB0748-31F3-4A69-BFA3-442E02DA0C2E}" srcOrd="0" destOrd="0" presId="urn:microsoft.com/office/officeart/2005/8/layout/default"/>
    <dgm:cxn modelId="{E42F2698-0126-4F81-BE14-D1E94253DE56}" type="presOf" srcId="{2B253AE3-8D65-4B90-96F3-5370E0A4469B}" destId="{526CCF49-6AD3-43A6-84B4-9CDF78F8DD48}" srcOrd="0" destOrd="2" presId="urn:microsoft.com/office/officeart/2005/8/layout/default"/>
    <dgm:cxn modelId="{FD4131A0-1893-424A-A009-E07D91131233}" type="presOf" srcId="{74E5F967-FC39-4469-87AB-C709FC2E8853}" destId="{03ECF0A5-46BD-4B2A-8AEF-F8AC73A84E30}" srcOrd="0" destOrd="0" presId="urn:microsoft.com/office/officeart/2005/8/layout/default"/>
    <dgm:cxn modelId="{844A21B9-4186-42CC-B395-E8EA074F867A}" srcId="{74E5F967-FC39-4469-87AB-C709FC2E8853}" destId="{6B3E777A-1C6C-43D7-9986-AF8595D1D280}" srcOrd="4" destOrd="0" parTransId="{46F2371E-5063-4E71-B0E4-3677C94D0B36}" sibTransId="{6EB59188-72EB-4BF4-8F4F-4AB70C20BFC0}"/>
    <dgm:cxn modelId="{62ADACBC-4C9F-414E-BEB7-FC5999935AF8}" srcId="{74E5F967-FC39-4469-87AB-C709FC2E8853}" destId="{433D8964-0930-4B3E-A558-550EEB046ECD}" srcOrd="1" destOrd="0" parTransId="{F956A432-A48B-4E13-8102-815DA06A27ED}" sibTransId="{9B37EF0C-DC5D-4F54-B355-AFA2A2414D04}"/>
    <dgm:cxn modelId="{D0D674C3-F6E0-4B95-B2DF-40186D6F8D0F}" type="presOf" srcId="{4B8B1482-E1C5-4D32-BD20-FD65C3DBDC12}" destId="{546355CC-169F-4521-AAE3-97AAF14DA453}" srcOrd="0" destOrd="0" presId="urn:microsoft.com/office/officeart/2005/8/layout/default"/>
    <dgm:cxn modelId="{DCC744CE-0DA1-43C0-8124-6ACACA6363C8}" srcId="{6B3E777A-1C6C-43D7-9986-AF8595D1D280}" destId="{D028EBE8-96A9-48E9-9553-DD1FEC34C677}" srcOrd="0" destOrd="0" parTransId="{8ECAC051-A557-4F74-ADB5-D5F3DCB540A0}" sibTransId="{8D5CA84F-6430-485D-9ABF-AAB8C166A3B3}"/>
    <dgm:cxn modelId="{411DAAF9-B2CC-4A17-A9B2-9AB6C0791803}" srcId="{6B3E777A-1C6C-43D7-9986-AF8595D1D280}" destId="{2B253AE3-8D65-4B90-96F3-5370E0A4469B}" srcOrd="1" destOrd="0" parTransId="{F882BFA4-9DBB-4439-81C0-46762894516D}" sibTransId="{627DADA5-2AAD-4542-89BE-ADCB2D357A88}"/>
    <dgm:cxn modelId="{C209699E-2ED3-43B3-B7C9-DD1FF63422AA}" type="presParOf" srcId="{03ECF0A5-46BD-4B2A-8AEF-F8AC73A84E30}" destId="{4909398E-689C-4EB3-A737-E94D243A104D}" srcOrd="0" destOrd="0" presId="urn:microsoft.com/office/officeart/2005/8/layout/default"/>
    <dgm:cxn modelId="{8C7088BE-CF43-4F83-A7BE-C342534C5B12}" type="presParOf" srcId="{03ECF0A5-46BD-4B2A-8AEF-F8AC73A84E30}" destId="{450BBC3B-CDBE-4731-90E6-555CC4C57AB0}" srcOrd="1" destOrd="0" presId="urn:microsoft.com/office/officeart/2005/8/layout/default"/>
    <dgm:cxn modelId="{8C80BB40-0A9E-4B11-BD91-3AF7328356EC}" type="presParOf" srcId="{03ECF0A5-46BD-4B2A-8AEF-F8AC73A84E30}" destId="{D6EB0748-31F3-4A69-BFA3-442E02DA0C2E}" srcOrd="2" destOrd="0" presId="urn:microsoft.com/office/officeart/2005/8/layout/default"/>
    <dgm:cxn modelId="{8598FE0F-FCF4-459D-8B08-EB72EA14A40E}" type="presParOf" srcId="{03ECF0A5-46BD-4B2A-8AEF-F8AC73A84E30}" destId="{56AD1163-4A04-4170-BA22-57EA7F77FC15}" srcOrd="3" destOrd="0" presId="urn:microsoft.com/office/officeart/2005/8/layout/default"/>
    <dgm:cxn modelId="{3F600FDA-B9A0-4CBB-ACE4-1E13FB40598C}" type="presParOf" srcId="{03ECF0A5-46BD-4B2A-8AEF-F8AC73A84E30}" destId="{52E7C80C-8AE7-4A30-B7BC-8B0EBF8B58DC}" srcOrd="4" destOrd="0" presId="urn:microsoft.com/office/officeart/2005/8/layout/default"/>
    <dgm:cxn modelId="{4D46145A-229E-4F35-9EB2-A889B5018A4B}" type="presParOf" srcId="{03ECF0A5-46BD-4B2A-8AEF-F8AC73A84E30}" destId="{8D060B91-FBBB-4BA0-880A-89A9FBDB72E0}" srcOrd="5" destOrd="0" presId="urn:microsoft.com/office/officeart/2005/8/layout/default"/>
    <dgm:cxn modelId="{2E454E41-566A-450E-9621-A866123F8F43}" type="presParOf" srcId="{03ECF0A5-46BD-4B2A-8AEF-F8AC73A84E30}" destId="{546355CC-169F-4521-AAE3-97AAF14DA453}" srcOrd="6" destOrd="0" presId="urn:microsoft.com/office/officeart/2005/8/layout/default"/>
    <dgm:cxn modelId="{6800E739-21A8-4AF7-9357-06B6A55D9E07}" type="presParOf" srcId="{03ECF0A5-46BD-4B2A-8AEF-F8AC73A84E30}" destId="{49026EC3-5EB6-4F37-A266-1654158ECC9E}" srcOrd="7" destOrd="0" presId="urn:microsoft.com/office/officeart/2005/8/layout/default"/>
    <dgm:cxn modelId="{9C3096B1-AED5-49F4-A442-7836E70CDE7D}" type="presParOf" srcId="{03ECF0A5-46BD-4B2A-8AEF-F8AC73A84E30}" destId="{526CCF49-6AD3-43A6-84B4-9CDF78F8DD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8CEB43-BB4F-4280-94F8-E8E4C7BE764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FD7147B-3A0E-4EA9-A2EA-349E180C139E}">
      <dgm:prSet/>
      <dgm:spPr/>
      <dgm:t>
        <a:bodyPr/>
        <a:lstStyle/>
        <a:p>
          <a:r>
            <a:rPr lang="el-GR" dirty="0"/>
            <a:t>Διαχείριση έργου</a:t>
          </a:r>
          <a:endParaRPr lang="en-US" dirty="0"/>
        </a:p>
      </dgm:t>
    </dgm:pt>
    <dgm:pt modelId="{A07D28D6-8FFE-4670-840F-6D19C1061848}" type="parTrans" cxnId="{12EA8692-1DAB-4025-81B0-BE04FB92A65D}">
      <dgm:prSet/>
      <dgm:spPr/>
      <dgm:t>
        <a:bodyPr/>
        <a:lstStyle/>
        <a:p>
          <a:endParaRPr lang="en-US"/>
        </a:p>
      </dgm:t>
    </dgm:pt>
    <dgm:pt modelId="{375CAF70-57EC-4A19-A5ED-C246659C9859}" type="sibTrans" cxnId="{12EA8692-1DAB-4025-81B0-BE04FB92A65D}">
      <dgm:prSet/>
      <dgm:spPr/>
      <dgm:t>
        <a:bodyPr/>
        <a:lstStyle/>
        <a:p>
          <a:endParaRPr lang="en-US"/>
        </a:p>
      </dgm:t>
    </dgm:pt>
    <dgm:pt modelId="{91513281-D2EA-4EF4-9EFE-14273C606494}">
      <dgm:prSet/>
      <dgm:spPr/>
      <dgm:t>
        <a:bodyPr/>
        <a:lstStyle/>
        <a:p>
          <a:r>
            <a:rPr lang="el-GR" dirty="0"/>
            <a:t>Κατάρτιση προϋπολογισμού</a:t>
          </a:r>
          <a:endParaRPr lang="en-US" dirty="0"/>
        </a:p>
      </dgm:t>
    </dgm:pt>
    <dgm:pt modelId="{F47D46E1-46BB-401A-9E9F-CBD6AF7E5F1C}" type="parTrans" cxnId="{1BB0AE0A-9D3D-429A-AA0E-1EAB6D0B7196}">
      <dgm:prSet/>
      <dgm:spPr/>
      <dgm:t>
        <a:bodyPr/>
        <a:lstStyle/>
        <a:p>
          <a:endParaRPr lang="en-US"/>
        </a:p>
      </dgm:t>
    </dgm:pt>
    <dgm:pt modelId="{FFF2C7CC-A224-41A4-AED2-C0D4C2763F6D}" type="sibTrans" cxnId="{1BB0AE0A-9D3D-429A-AA0E-1EAB6D0B7196}">
      <dgm:prSet/>
      <dgm:spPr/>
      <dgm:t>
        <a:bodyPr/>
        <a:lstStyle/>
        <a:p>
          <a:endParaRPr lang="en-US"/>
        </a:p>
      </dgm:t>
    </dgm:pt>
    <dgm:pt modelId="{88108FEB-96EB-412D-BEC4-EF67BF15A6A6}">
      <dgm:prSet/>
      <dgm:spPr/>
      <dgm:t>
        <a:bodyPr/>
        <a:lstStyle/>
        <a:p>
          <a:r>
            <a:rPr lang="en-US" dirty="0"/>
            <a:t>Compliance</a:t>
          </a:r>
        </a:p>
      </dgm:t>
    </dgm:pt>
    <dgm:pt modelId="{38ACF45E-45BD-43F0-B9BA-A0392E0C5A0B}" type="parTrans" cxnId="{2696DBCB-0CF9-4D10-9DA1-7AF1B4B3F25A}">
      <dgm:prSet/>
      <dgm:spPr/>
      <dgm:t>
        <a:bodyPr/>
        <a:lstStyle/>
        <a:p>
          <a:endParaRPr lang="en-US"/>
        </a:p>
      </dgm:t>
    </dgm:pt>
    <dgm:pt modelId="{9A1947D5-9156-472A-AC32-F56DE3277F3E}" type="sibTrans" cxnId="{2696DBCB-0CF9-4D10-9DA1-7AF1B4B3F25A}">
      <dgm:prSet/>
      <dgm:spPr/>
      <dgm:t>
        <a:bodyPr/>
        <a:lstStyle/>
        <a:p>
          <a:endParaRPr lang="en-US"/>
        </a:p>
      </dgm:t>
    </dgm:pt>
    <dgm:pt modelId="{6E6DED42-AB4B-4442-A3E6-67F137C05016}">
      <dgm:prSet/>
      <dgm:spPr/>
      <dgm:t>
        <a:bodyPr/>
        <a:lstStyle/>
        <a:p>
          <a:r>
            <a:rPr lang="el-GR" dirty="0"/>
            <a:t>Μάρκετινγκ/προώθηση/μέσα κοινωνικής δικτύωσης</a:t>
          </a:r>
          <a:endParaRPr lang="en-US" dirty="0"/>
        </a:p>
      </dgm:t>
    </dgm:pt>
    <dgm:pt modelId="{B7E3EB59-808F-4839-9377-8E6013185244}" type="parTrans" cxnId="{3EC37353-3226-478A-BF9E-732F2B0BFCFF}">
      <dgm:prSet/>
      <dgm:spPr/>
      <dgm:t>
        <a:bodyPr/>
        <a:lstStyle/>
        <a:p>
          <a:endParaRPr lang="en-US"/>
        </a:p>
      </dgm:t>
    </dgm:pt>
    <dgm:pt modelId="{E720A137-21CE-47A0-9067-2F3415D52C41}" type="sibTrans" cxnId="{3EC37353-3226-478A-BF9E-732F2B0BFCFF}">
      <dgm:prSet/>
      <dgm:spPr/>
      <dgm:t>
        <a:bodyPr/>
        <a:lstStyle/>
        <a:p>
          <a:endParaRPr lang="en-US"/>
        </a:p>
      </dgm:t>
    </dgm:pt>
    <dgm:pt modelId="{E89E52C5-532C-4408-826A-2EF0B978ABD5}">
      <dgm:prSet/>
      <dgm:spPr/>
      <dgm:t>
        <a:bodyPr/>
        <a:lstStyle/>
        <a:p>
          <a:r>
            <a:rPr lang="el-GR" dirty="0"/>
            <a:t>Ακόμα περισσότερη τεχνολογία</a:t>
          </a:r>
          <a:endParaRPr lang="en-US" dirty="0"/>
        </a:p>
      </dgm:t>
    </dgm:pt>
    <dgm:pt modelId="{ADF02A37-337B-4243-AA18-74361DD3BC26}" type="parTrans" cxnId="{94A03C72-6C9D-4F27-BA95-6F2C2401CEEC}">
      <dgm:prSet/>
      <dgm:spPr/>
      <dgm:t>
        <a:bodyPr/>
        <a:lstStyle/>
        <a:p>
          <a:endParaRPr lang="en-US"/>
        </a:p>
      </dgm:t>
    </dgm:pt>
    <dgm:pt modelId="{FD327137-A37A-4E93-9987-C15AB44E220E}" type="sibTrans" cxnId="{94A03C72-6C9D-4F27-BA95-6F2C2401CEEC}">
      <dgm:prSet/>
      <dgm:spPr/>
      <dgm:t>
        <a:bodyPr/>
        <a:lstStyle/>
        <a:p>
          <a:endParaRPr lang="en-US"/>
        </a:p>
      </dgm:t>
    </dgm:pt>
    <dgm:pt modelId="{E24977F0-4E0A-4544-9811-1E47A3C50BA5}">
      <dgm:prSet/>
      <dgm:spPr/>
      <dgm:t>
        <a:bodyPr/>
        <a:lstStyle/>
        <a:p>
          <a:r>
            <a:rPr lang="el-GR" dirty="0"/>
            <a:t>Κοινωνικές δεξιότητες/δεξιότητες διαπραγμάτευσης</a:t>
          </a:r>
          <a:endParaRPr lang="en-US" dirty="0"/>
        </a:p>
      </dgm:t>
    </dgm:pt>
    <dgm:pt modelId="{D7B7BFEA-4FDD-4357-B1E3-1E0CECEA01D6}" type="parTrans" cxnId="{9DC02BAA-D501-4197-A259-CF116AADF488}">
      <dgm:prSet/>
      <dgm:spPr/>
      <dgm:t>
        <a:bodyPr/>
        <a:lstStyle/>
        <a:p>
          <a:endParaRPr lang="en-US"/>
        </a:p>
      </dgm:t>
    </dgm:pt>
    <dgm:pt modelId="{6BF35B2C-A155-4F0A-A0AD-83B577A31418}" type="sibTrans" cxnId="{9DC02BAA-D501-4197-A259-CF116AADF488}">
      <dgm:prSet/>
      <dgm:spPr/>
      <dgm:t>
        <a:bodyPr/>
        <a:lstStyle/>
        <a:p>
          <a:endParaRPr lang="en-US"/>
        </a:p>
      </dgm:t>
    </dgm:pt>
    <dgm:pt modelId="{33EF12CD-F73D-4EA6-B317-A1AB9D8DDAAE}">
      <dgm:prSet/>
      <dgm:spPr/>
      <dgm:t>
        <a:bodyPr/>
        <a:lstStyle/>
        <a:p>
          <a:r>
            <a:rPr lang="el-GR" dirty="0"/>
            <a:t>Μεγαλύτερη ενσυναίσθηση</a:t>
          </a:r>
          <a:endParaRPr lang="en-US" dirty="0"/>
        </a:p>
      </dgm:t>
    </dgm:pt>
    <dgm:pt modelId="{923C5F51-C8C5-4009-969E-92DB5BC6BAD5}" type="parTrans" cxnId="{A32C976B-0EEE-495D-875C-4F8F58C21056}">
      <dgm:prSet/>
      <dgm:spPr/>
      <dgm:t>
        <a:bodyPr/>
        <a:lstStyle/>
        <a:p>
          <a:endParaRPr lang="en-US"/>
        </a:p>
      </dgm:t>
    </dgm:pt>
    <dgm:pt modelId="{5F804BD7-246A-43B2-B7F5-AA1BA6A5A13E}" type="sibTrans" cxnId="{A32C976B-0EEE-495D-875C-4F8F58C21056}">
      <dgm:prSet/>
      <dgm:spPr/>
      <dgm:t>
        <a:bodyPr/>
        <a:lstStyle/>
        <a:p>
          <a:endParaRPr lang="en-US"/>
        </a:p>
      </dgm:t>
    </dgm:pt>
    <dgm:pt modelId="{CA3C9C25-D3D1-4095-8C1A-ABADBE304E6E}" type="pres">
      <dgm:prSet presAssocID="{AE8CEB43-BB4F-4280-94F8-E8E4C7BE7648}" presName="vert0" presStyleCnt="0">
        <dgm:presLayoutVars>
          <dgm:dir/>
          <dgm:animOne val="branch"/>
          <dgm:animLvl val="lvl"/>
        </dgm:presLayoutVars>
      </dgm:prSet>
      <dgm:spPr/>
    </dgm:pt>
    <dgm:pt modelId="{F21547BC-D62A-4E01-8DEC-EA8C52CD7849}" type="pres">
      <dgm:prSet presAssocID="{5FD7147B-3A0E-4EA9-A2EA-349E180C139E}" presName="thickLine" presStyleLbl="alignNode1" presStyleIdx="0" presStyleCnt="7"/>
      <dgm:spPr/>
    </dgm:pt>
    <dgm:pt modelId="{602F0759-FE12-4F30-8746-384F1EDE41D5}" type="pres">
      <dgm:prSet presAssocID="{5FD7147B-3A0E-4EA9-A2EA-349E180C139E}" presName="horz1" presStyleCnt="0"/>
      <dgm:spPr/>
    </dgm:pt>
    <dgm:pt modelId="{C3FEC256-A9A5-4A30-A581-20083D85BB10}" type="pres">
      <dgm:prSet presAssocID="{5FD7147B-3A0E-4EA9-A2EA-349E180C139E}" presName="tx1" presStyleLbl="revTx" presStyleIdx="0" presStyleCnt="7"/>
      <dgm:spPr/>
    </dgm:pt>
    <dgm:pt modelId="{727504B9-9799-41C8-BB68-E78F3013ACC1}" type="pres">
      <dgm:prSet presAssocID="{5FD7147B-3A0E-4EA9-A2EA-349E180C139E}" presName="vert1" presStyleCnt="0"/>
      <dgm:spPr/>
    </dgm:pt>
    <dgm:pt modelId="{D240B191-BEC9-4753-890C-5990F49412CB}" type="pres">
      <dgm:prSet presAssocID="{91513281-D2EA-4EF4-9EFE-14273C606494}" presName="thickLine" presStyleLbl="alignNode1" presStyleIdx="1" presStyleCnt="7"/>
      <dgm:spPr/>
    </dgm:pt>
    <dgm:pt modelId="{BEB4B42C-B3AE-4A5A-911F-ED1C513EC0AE}" type="pres">
      <dgm:prSet presAssocID="{91513281-D2EA-4EF4-9EFE-14273C606494}" presName="horz1" presStyleCnt="0"/>
      <dgm:spPr/>
    </dgm:pt>
    <dgm:pt modelId="{7E8C9DFD-C709-40AF-9F9C-CB7BF681A327}" type="pres">
      <dgm:prSet presAssocID="{91513281-D2EA-4EF4-9EFE-14273C606494}" presName="tx1" presStyleLbl="revTx" presStyleIdx="1" presStyleCnt="7"/>
      <dgm:spPr/>
    </dgm:pt>
    <dgm:pt modelId="{368DD44F-3A48-4707-8013-546E66270597}" type="pres">
      <dgm:prSet presAssocID="{91513281-D2EA-4EF4-9EFE-14273C606494}" presName="vert1" presStyleCnt="0"/>
      <dgm:spPr/>
    </dgm:pt>
    <dgm:pt modelId="{F8BBA745-5DAA-40B9-A55B-8C7D8CBFB4DF}" type="pres">
      <dgm:prSet presAssocID="{88108FEB-96EB-412D-BEC4-EF67BF15A6A6}" presName="thickLine" presStyleLbl="alignNode1" presStyleIdx="2" presStyleCnt="7"/>
      <dgm:spPr/>
    </dgm:pt>
    <dgm:pt modelId="{A639174F-1530-46BE-8D26-026E52C4A1AE}" type="pres">
      <dgm:prSet presAssocID="{88108FEB-96EB-412D-BEC4-EF67BF15A6A6}" presName="horz1" presStyleCnt="0"/>
      <dgm:spPr/>
    </dgm:pt>
    <dgm:pt modelId="{C6FA5887-3207-484B-9863-114FD5509508}" type="pres">
      <dgm:prSet presAssocID="{88108FEB-96EB-412D-BEC4-EF67BF15A6A6}" presName="tx1" presStyleLbl="revTx" presStyleIdx="2" presStyleCnt="7"/>
      <dgm:spPr/>
    </dgm:pt>
    <dgm:pt modelId="{0465C9B6-C2F6-4853-BEF2-F5FDF8EF94CB}" type="pres">
      <dgm:prSet presAssocID="{88108FEB-96EB-412D-BEC4-EF67BF15A6A6}" presName="vert1" presStyleCnt="0"/>
      <dgm:spPr/>
    </dgm:pt>
    <dgm:pt modelId="{E42F1F0C-2DC2-4DAD-8931-EF6D58262A02}" type="pres">
      <dgm:prSet presAssocID="{6E6DED42-AB4B-4442-A3E6-67F137C05016}" presName="thickLine" presStyleLbl="alignNode1" presStyleIdx="3" presStyleCnt="7"/>
      <dgm:spPr/>
    </dgm:pt>
    <dgm:pt modelId="{FC300ADE-8A84-40D6-A26C-80D9C238B9E5}" type="pres">
      <dgm:prSet presAssocID="{6E6DED42-AB4B-4442-A3E6-67F137C05016}" presName="horz1" presStyleCnt="0"/>
      <dgm:spPr/>
    </dgm:pt>
    <dgm:pt modelId="{B3F85FB0-1B2E-46FC-97E7-B38E8B8AE94C}" type="pres">
      <dgm:prSet presAssocID="{6E6DED42-AB4B-4442-A3E6-67F137C05016}" presName="tx1" presStyleLbl="revTx" presStyleIdx="3" presStyleCnt="7"/>
      <dgm:spPr/>
    </dgm:pt>
    <dgm:pt modelId="{31D032FF-CE5F-433D-8A3B-AAC795041C14}" type="pres">
      <dgm:prSet presAssocID="{6E6DED42-AB4B-4442-A3E6-67F137C05016}" presName="vert1" presStyleCnt="0"/>
      <dgm:spPr/>
    </dgm:pt>
    <dgm:pt modelId="{319D7F9F-EAF5-409D-B8B4-3E3D2BABF3E6}" type="pres">
      <dgm:prSet presAssocID="{E89E52C5-532C-4408-826A-2EF0B978ABD5}" presName="thickLine" presStyleLbl="alignNode1" presStyleIdx="4" presStyleCnt="7"/>
      <dgm:spPr/>
    </dgm:pt>
    <dgm:pt modelId="{E7F7CC11-3B73-4A86-B171-D532E66BB906}" type="pres">
      <dgm:prSet presAssocID="{E89E52C5-532C-4408-826A-2EF0B978ABD5}" presName="horz1" presStyleCnt="0"/>
      <dgm:spPr/>
    </dgm:pt>
    <dgm:pt modelId="{73B2B38E-069D-4B53-910A-ED6A250E0BB9}" type="pres">
      <dgm:prSet presAssocID="{E89E52C5-532C-4408-826A-2EF0B978ABD5}" presName="tx1" presStyleLbl="revTx" presStyleIdx="4" presStyleCnt="7"/>
      <dgm:spPr/>
    </dgm:pt>
    <dgm:pt modelId="{33194912-0304-45D7-A4D1-85C3CAC54541}" type="pres">
      <dgm:prSet presAssocID="{E89E52C5-532C-4408-826A-2EF0B978ABD5}" presName="vert1" presStyleCnt="0"/>
      <dgm:spPr/>
    </dgm:pt>
    <dgm:pt modelId="{5C0D1FD3-9975-4A28-BF4C-9AFD6E405B4D}" type="pres">
      <dgm:prSet presAssocID="{E24977F0-4E0A-4544-9811-1E47A3C50BA5}" presName="thickLine" presStyleLbl="alignNode1" presStyleIdx="5" presStyleCnt="7"/>
      <dgm:spPr/>
    </dgm:pt>
    <dgm:pt modelId="{E15999F7-C306-474A-A5E2-CB041A588642}" type="pres">
      <dgm:prSet presAssocID="{E24977F0-4E0A-4544-9811-1E47A3C50BA5}" presName="horz1" presStyleCnt="0"/>
      <dgm:spPr/>
    </dgm:pt>
    <dgm:pt modelId="{9AB823C6-63C1-4072-A525-9DFD984515B7}" type="pres">
      <dgm:prSet presAssocID="{E24977F0-4E0A-4544-9811-1E47A3C50BA5}" presName="tx1" presStyleLbl="revTx" presStyleIdx="5" presStyleCnt="7"/>
      <dgm:spPr/>
    </dgm:pt>
    <dgm:pt modelId="{A5819A21-61A7-46DB-9F4A-A25903C32CCD}" type="pres">
      <dgm:prSet presAssocID="{E24977F0-4E0A-4544-9811-1E47A3C50BA5}" presName="vert1" presStyleCnt="0"/>
      <dgm:spPr/>
    </dgm:pt>
    <dgm:pt modelId="{63576DDD-6F2B-4C8F-A587-3E245652E859}" type="pres">
      <dgm:prSet presAssocID="{33EF12CD-F73D-4EA6-B317-A1AB9D8DDAAE}" presName="thickLine" presStyleLbl="alignNode1" presStyleIdx="6" presStyleCnt="7"/>
      <dgm:spPr/>
    </dgm:pt>
    <dgm:pt modelId="{30987FB5-5C13-467A-B304-82E1B223919E}" type="pres">
      <dgm:prSet presAssocID="{33EF12CD-F73D-4EA6-B317-A1AB9D8DDAAE}" presName="horz1" presStyleCnt="0"/>
      <dgm:spPr/>
    </dgm:pt>
    <dgm:pt modelId="{837E6D67-6107-490E-BB68-41E9B4458886}" type="pres">
      <dgm:prSet presAssocID="{33EF12CD-F73D-4EA6-B317-A1AB9D8DDAAE}" presName="tx1" presStyleLbl="revTx" presStyleIdx="6" presStyleCnt="7"/>
      <dgm:spPr/>
    </dgm:pt>
    <dgm:pt modelId="{038C2BDB-DC40-4918-A960-935A33E81A24}" type="pres">
      <dgm:prSet presAssocID="{33EF12CD-F73D-4EA6-B317-A1AB9D8DDAAE}" presName="vert1" presStyleCnt="0"/>
      <dgm:spPr/>
    </dgm:pt>
  </dgm:ptLst>
  <dgm:cxnLst>
    <dgm:cxn modelId="{1BB0AE0A-9D3D-429A-AA0E-1EAB6D0B7196}" srcId="{AE8CEB43-BB4F-4280-94F8-E8E4C7BE7648}" destId="{91513281-D2EA-4EF4-9EFE-14273C606494}" srcOrd="1" destOrd="0" parTransId="{F47D46E1-46BB-401A-9E9F-CBD6AF7E5F1C}" sibTransId="{FFF2C7CC-A224-41A4-AED2-C0D4C2763F6D}"/>
    <dgm:cxn modelId="{AFDEE60A-AC0A-42A2-A216-7A5969E5189C}" type="presOf" srcId="{33EF12CD-F73D-4EA6-B317-A1AB9D8DDAAE}" destId="{837E6D67-6107-490E-BB68-41E9B4458886}" srcOrd="0" destOrd="0" presId="urn:microsoft.com/office/officeart/2008/layout/LinedList"/>
    <dgm:cxn modelId="{288FF01A-0BE6-4979-8837-C81638CE3EDC}" type="presOf" srcId="{88108FEB-96EB-412D-BEC4-EF67BF15A6A6}" destId="{C6FA5887-3207-484B-9863-114FD5509508}" srcOrd="0" destOrd="0" presId="urn:microsoft.com/office/officeart/2008/layout/LinedList"/>
    <dgm:cxn modelId="{3F3D3566-F18D-4A49-A3CD-D90A7E626FA4}" type="presOf" srcId="{E24977F0-4E0A-4544-9811-1E47A3C50BA5}" destId="{9AB823C6-63C1-4072-A525-9DFD984515B7}" srcOrd="0" destOrd="0" presId="urn:microsoft.com/office/officeart/2008/layout/LinedList"/>
    <dgm:cxn modelId="{A32C976B-0EEE-495D-875C-4F8F58C21056}" srcId="{AE8CEB43-BB4F-4280-94F8-E8E4C7BE7648}" destId="{33EF12CD-F73D-4EA6-B317-A1AB9D8DDAAE}" srcOrd="6" destOrd="0" parTransId="{923C5F51-C8C5-4009-969E-92DB5BC6BAD5}" sibTransId="{5F804BD7-246A-43B2-B7F5-AA1BA6A5A13E}"/>
    <dgm:cxn modelId="{94A03C72-6C9D-4F27-BA95-6F2C2401CEEC}" srcId="{AE8CEB43-BB4F-4280-94F8-E8E4C7BE7648}" destId="{E89E52C5-532C-4408-826A-2EF0B978ABD5}" srcOrd="4" destOrd="0" parTransId="{ADF02A37-337B-4243-AA18-74361DD3BC26}" sibTransId="{FD327137-A37A-4E93-9987-C15AB44E220E}"/>
    <dgm:cxn modelId="{3EC37353-3226-478A-BF9E-732F2B0BFCFF}" srcId="{AE8CEB43-BB4F-4280-94F8-E8E4C7BE7648}" destId="{6E6DED42-AB4B-4442-A3E6-67F137C05016}" srcOrd="3" destOrd="0" parTransId="{B7E3EB59-808F-4839-9377-8E6013185244}" sibTransId="{E720A137-21CE-47A0-9067-2F3415D52C41}"/>
    <dgm:cxn modelId="{24D1CC81-A63D-4089-84E9-C382B34F4020}" type="presOf" srcId="{5FD7147B-3A0E-4EA9-A2EA-349E180C139E}" destId="{C3FEC256-A9A5-4A30-A581-20083D85BB10}" srcOrd="0" destOrd="0" presId="urn:microsoft.com/office/officeart/2008/layout/LinedList"/>
    <dgm:cxn modelId="{70503285-0940-4212-908C-7169E55BA5B7}" type="presOf" srcId="{6E6DED42-AB4B-4442-A3E6-67F137C05016}" destId="{B3F85FB0-1B2E-46FC-97E7-B38E8B8AE94C}" srcOrd="0" destOrd="0" presId="urn:microsoft.com/office/officeart/2008/layout/LinedList"/>
    <dgm:cxn modelId="{12EA8692-1DAB-4025-81B0-BE04FB92A65D}" srcId="{AE8CEB43-BB4F-4280-94F8-E8E4C7BE7648}" destId="{5FD7147B-3A0E-4EA9-A2EA-349E180C139E}" srcOrd="0" destOrd="0" parTransId="{A07D28D6-8FFE-4670-840F-6D19C1061848}" sibTransId="{375CAF70-57EC-4A19-A5ED-C246659C9859}"/>
    <dgm:cxn modelId="{A7C83B93-993F-4BD9-B5C8-F30498955CC8}" type="presOf" srcId="{AE8CEB43-BB4F-4280-94F8-E8E4C7BE7648}" destId="{CA3C9C25-D3D1-4095-8C1A-ABADBE304E6E}" srcOrd="0" destOrd="0" presId="urn:microsoft.com/office/officeart/2008/layout/LinedList"/>
    <dgm:cxn modelId="{9DC02BAA-D501-4197-A259-CF116AADF488}" srcId="{AE8CEB43-BB4F-4280-94F8-E8E4C7BE7648}" destId="{E24977F0-4E0A-4544-9811-1E47A3C50BA5}" srcOrd="5" destOrd="0" parTransId="{D7B7BFEA-4FDD-4357-B1E3-1E0CECEA01D6}" sibTransId="{6BF35B2C-A155-4F0A-A0AD-83B577A31418}"/>
    <dgm:cxn modelId="{2696DBCB-0CF9-4D10-9DA1-7AF1B4B3F25A}" srcId="{AE8CEB43-BB4F-4280-94F8-E8E4C7BE7648}" destId="{88108FEB-96EB-412D-BEC4-EF67BF15A6A6}" srcOrd="2" destOrd="0" parTransId="{38ACF45E-45BD-43F0-B9BA-A0392E0C5A0B}" sibTransId="{9A1947D5-9156-472A-AC32-F56DE3277F3E}"/>
    <dgm:cxn modelId="{0E079AD3-F86A-42E8-A3E1-4DD9F389EA4B}" type="presOf" srcId="{E89E52C5-532C-4408-826A-2EF0B978ABD5}" destId="{73B2B38E-069D-4B53-910A-ED6A250E0BB9}" srcOrd="0" destOrd="0" presId="urn:microsoft.com/office/officeart/2008/layout/LinedList"/>
    <dgm:cxn modelId="{E87EBEFB-61FA-4D0A-8FBD-AAABA41C2843}" type="presOf" srcId="{91513281-D2EA-4EF4-9EFE-14273C606494}" destId="{7E8C9DFD-C709-40AF-9F9C-CB7BF681A327}" srcOrd="0" destOrd="0" presId="urn:microsoft.com/office/officeart/2008/layout/LinedList"/>
    <dgm:cxn modelId="{1A388651-F4B0-4EEB-9223-A8FD221D984D}" type="presParOf" srcId="{CA3C9C25-D3D1-4095-8C1A-ABADBE304E6E}" destId="{F21547BC-D62A-4E01-8DEC-EA8C52CD7849}" srcOrd="0" destOrd="0" presId="urn:microsoft.com/office/officeart/2008/layout/LinedList"/>
    <dgm:cxn modelId="{92E71245-5C89-487A-9B1E-B8723C0965B7}" type="presParOf" srcId="{CA3C9C25-D3D1-4095-8C1A-ABADBE304E6E}" destId="{602F0759-FE12-4F30-8746-384F1EDE41D5}" srcOrd="1" destOrd="0" presId="urn:microsoft.com/office/officeart/2008/layout/LinedList"/>
    <dgm:cxn modelId="{EDBC1B50-F964-4BC2-A88A-D3206EB45C09}" type="presParOf" srcId="{602F0759-FE12-4F30-8746-384F1EDE41D5}" destId="{C3FEC256-A9A5-4A30-A581-20083D85BB10}" srcOrd="0" destOrd="0" presId="urn:microsoft.com/office/officeart/2008/layout/LinedList"/>
    <dgm:cxn modelId="{6061C5E0-A74E-494C-8219-C36F751DA1E3}" type="presParOf" srcId="{602F0759-FE12-4F30-8746-384F1EDE41D5}" destId="{727504B9-9799-41C8-BB68-E78F3013ACC1}" srcOrd="1" destOrd="0" presId="urn:microsoft.com/office/officeart/2008/layout/LinedList"/>
    <dgm:cxn modelId="{665B8A41-CA51-4088-9A4B-E8BDF251269E}" type="presParOf" srcId="{CA3C9C25-D3D1-4095-8C1A-ABADBE304E6E}" destId="{D240B191-BEC9-4753-890C-5990F49412CB}" srcOrd="2" destOrd="0" presId="urn:microsoft.com/office/officeart/2008/layout/LinedList"/>
    <dgm:cxn modelId="{4A63C4CD-735B-4BC5-A2D0-904EEE7B657B}" type="presParOf" srcId="{CA3C9C25-D3D1-4095-8C1A-ABADBE304E6E}" destId="{BEB4B42C-B3AE-4A5A-911F-ED1C513EC0AE}" srcOrd="3" destOrd="0" presId="urn:microsoft.com/office/officeart/2008/layout/LinedList"/>
    <dgm:cxn modelId="{66FC4B89-CAB9-4E15-873B-26CA05793FE0}" type="presParOf" srcId="{BEB4B42C-B3AE-4A5A-911F-ED1C513EC0AE}" destId="{7E8C9DFD-C709-40AF-9F9C-CB7BF681A327}" srcOrd="0" destOrd="0" presId="urn:microsoft.com/office/officeart/2008/layout/LinedList"/>
    <dgm:cxn modelId="{C33A6D3D-53AE-42AD-86A5-97E8675DD05F}" type="presParOf" srcId="{BEB4B42C-B3AE-4A5A-911F-ED1C513EC0AE}" destId="{368DD44F-3A48-4707-8013-546E66270597}" srcOrd="1" destOrd="0" presId="urn:microsoft.com/office/officeart/2008/layout/LinedList"/>
    <dgm:cxn modelId="{B2CD6339-5E45-402C-AFAE-BD42F8DA69A2}" type="presParOf" srcId="{CA3C9C25-D3D1-4095-8C1A-ABADBE304E6E}" destId="{F8BBA745-5DAA-40B9-A55B-8C7D8CBFB4DF}" srcOrd="4" destOrd="0" presId="urn:microsoft.com/office/officeart/2008/layout/LinedList"/>
    <dgm:cxn modelId="{8C1131C3-14D2-452A-9943-990DA151E503}" type="presParOf" srcId="{CA3C9C25-D3D1-4095-8C1A-ABADBE304E6E}" destId="{A639174F-1530-46BE-8D26-026E52C4A1AE}" srcOrd="5" destOrd="0" presId="urn:microsoft.com/office/officeart/2008/layout/LinedList"/>
    <dgm:cxn modelId="{8351929B-1EE0-4529-8563-250D84F4B6F9}" type="presParOf" srcId="{A639174F-1530-46BE-8D26-026E52C4A1AE}" destId="{C6FA5887-3207-484B-9863-114FD5509508}" srcOrd="0" destOrd="0" presId="urn:microsoft.com/office/officeart/2008/layout/LinedList"/>
    <dgm:cxn modelId="{87D16F20-5CA3-4964-8F97-AF56DB078BD7}" type="presParOf" srcId="{A639174F-1530-46BE-8D26-026E52C4A1AE}" destId="{0465C9B6-C2F6-4853-BEF2-F5FDF8EF94CB}" srcOrd="1" destOrd="0" presId="urn:microsoft.com/office/officeart/2008/layout/LinedList"/>
    <dgm:cxn modelId="{DA63E56E-EE22-4CD0-8304-6A8A0A3F5A5F}" type="presParOf" srcId="{CA3C9C25-D3D1-4095-8C1A-ABADBE304E6E}" destId="{E42F1F0C-2DC2-4DAD-8931-EF6D58262A02}" srcOrd="6" destOrd="0" presId="urn:microsoft.com/office/officeart/2008/layout/LinedList"/>
    <dgm:cxn modelId="{24E53AAD-A020-4F38-94A5-3DA676BB361D}" type="presParOf" srcId="{CA3C9C25-D3D1-4095-8C1A-ABADBE304E6E}" destId="{FC300ADE-8A84-40D6-A26C-80D9C238B9E5}" srcOrd="7" destOrd="0" presId="urn:microsoft.com/office/officeart/2008/layout/LinedList"/>
    <dgm:cxn modelId="{06B8C673-BBA0-485D-8374-9CEA290B57DE}" type="presParOf" srcId="{FC300ADE-8A84-40D6-A26C-80D9C238B9E5}" destId="{B3F85FB0-1B2E-46FC-97E7-B38E8B8AE94C}" srcOrd="0" destOrd="0" presId="urn:microsoft.com/office/officeart/2008/layout/LinedList"/>
    <dgm:cxn modelId="{2C0CA2B1-83FF-4AAC-B48B-6EC31E8989CA}" type="presParOf" srcId="{FC300ADE-8A84-40D6-A26C-80D9C238B9E5}" destId="{31D032FF-CE5F-433D-8A3B-AAC795041C14}" srcOrd="1" destOrd="0" presId="urn:microsoft.com/office/officeart/2008/layout/LinedList"/>
    <dgm:cxn modelId="{01FAE8F5-BCD1-4FB0-A4A6-0434EC7F912C}" type="presParOf" srcId="{CA3C9C25-D3D1-4095-8C1A-ABADBE304E6E}" destId="{319D7F9F-EAF5-409D-B8B4-3E3D2BABF3E6}" srcOrd="8" destOrd="0" presId="urn:microsoft.com/office/officeart/2008/layout/LinedList"/>
    <dgm:cxn modelId="{AE472E2A-D1F6-4D76-A5D8-11F5E7799992}" type="presParOf" srcId="{CA3C9C25-D3D1-4095-8C1A-ABADBE304E6E}" destId="{E7F7CC11-3B73-4A86-B171-D532E66BB906}" srcOrd="9" destOrd="0" presId="urn:microsoft.com/office/officeart/2008/layout/LinedList"/>
    <dgm:cxn modelId="{989C7E60-1415-4819-A140-E1DB759B6EA6}" type="presParOf" srcId="{E7F7CC11-3B73-4A86-B171-D532E66BB906}" destId="{73B2B38E-069D-4B53-910A-ED6A250E0BB9}" srcOrd="0" destOrd="0" presId="urn:microsoft.com/office/officeart/2008/layout/LinedList"/>
    <dgm:cxn modelId="{28A16D97-C0A2-470C-BA08-3FCEE8CF2C1E}" type="presParOf" srcId="{E7F7CC11-3B73-4A86-B171-D532E66BB906}" destId="{33194912-0304-45D7-A4D1-85C3CAC54541}" srcOrd="1" destOrd="0" presId="urn:microsoft.com/office/officeart/2008/layout/LinedList"/>
    <dgm:cxn modelId="{75390F4A-1460-4DF2-978E-BAE102D1D5BB}" type="presParOf" srcId="{CA3C9C25-D3D1-4095-8C1A-ABADBE304E6E}" destId="{5C0D1FD3-9975-4A28-BF4C-9AFD6E405B4D}" srcOrd="10" destOrd="0" presId="urn:microsoft.com/office/officeart/2008/layout/LinedList"/>
    <dgm:cxn modelId="{4C43EE82-4B0A-4B31-8722-0A93D6F5072B}" type="presParOf" srcId="{CA3C9C25-D3D1-4095-8C1A-ABADBE304E6E}" destId="{E15999F7-C306-474A-A5E2-CB041A588642}" srcOrd="11" destOrd="0" presId="urn:microsoft.com/office/officeart/2008/layout/LinedList"/>
    <dgm:cxn modelId="{46147AF9-72DB-48E0-A2D1-890BD63B0DE7}" type="presParOf" srcId="{E15999F7-C306-474A-A5E2-CB041A588642}" destId="{9AB823C6-63C1-4072-A525-9DFD984515B7}" srcOrd="0" destOrd="0" presId="urn:microsoft.com/office/officeart/2008/layout/LinedList"/>
    <dgm:cxn modelId="{3D5284B9-F72B-49A4-A8B7-5AF38C5CEB8B}" type="presParOf" srcId="{E15999F7-C306-474A-A5E2-CB041A588642}" destId="{A5819A21-61A7-46DB-9F4A-A25903C32CCD}" srcOrd="1" destOrd="0" presId="urn:microsoft.com/office/officeart/2008/layout/LinedList"/>
    <dgm:cxn modelId="{2034224B-15F2-4B0B-870D-943948C0C2BF}" type="presParOf" srcId="{CA3C9C25-D3D1-4095-8C1A-ABADBE304E6E}" destId="{63576DDD-6F2B-4C8F-A587-3E245652E859}" srcOrd="12" destOrd="0" presId="urn:microsoft.com/office/officeart/2008/layout/LinedList"/>
    <dgm:cxn modelId="{1C550777-BFD1-404E-A415-DAA68BF169DE}" type="presParOf" srcId="{CA3C9C25-D3D1-4095-8C1A-ABADBE304E6E}" destId="{30987FB5-5C13-467A-B304-82E1B223919E}" srcOrd="13" destOrd="0" presId="urn:microsoft.com/office/officeart/2008/layout/LinedList"/>
    <dgm:cxn modelId="{ECBA8B10-3929-410A-8931-D5E3E6701065}" type="presParOf" srcId="{30987FB5-5C13-467A-B304-82E1B223919E}" destId="{837E6D67-6107-490E-BB68-41E9B4458886}" srcOrd="0" destOrd="0" presId="urn:microsoft.com/office/officeart/2008/layout/LinedList"/>
    <dgm:cxn modelId="{3122C6FF-334F-4ACE-94AC-176B53102651}" type="presParOf" srcId="{30987FB5-5C13-467A-B304-82E1B223919E}" destId="{038C2BDB-DC40-4918-A960-935A33E81A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D5E37-4AEB-44B6-B5B4-9BDAABD76C12}">
      <dsp:nvSpPr>
        <dsp:cNvPr id="0" name=""/>
        <dsp:cNvSpPr/>
      </dsp:nvSpPr>
      <dsp:spPr>
        <a:xfrm>
          <a:off x="1101632" y="0"/>
          <a:ext cx="7802340" cy="5353235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solidFill>
                <a:schemeClr val="tx1"/>
              </a:solidFill>
            </a:rPr>
            <a:t>ΠΑΓΚΟΣΜΙΟΠΟΙΗΣΗ</a:t>
          </a:r>
        </a:p>
      </dsp:txBody>
      <dsp:txXfrm>
        <a:off x="3912035" y="267661"/>
        <a:ext cx="2181534" cy="802985"/>
      </dsp:txXfrm>
    </dsp:sp>
    <dsp:sp modelId="{59A4FAC1-DA2B-4D72-8645-8C7598FCE303}">
      <dsp:nvSpPr>
        <dsp:cNvPr id="0" name=""/>
        <dsp:cNvSpPr/>
      </dsp:nvSpPr>
      <dsp:spPr>
        <a:xfrm>
          <a:off x="2948231" y="1070646"/>
          <a:ext cx="4282588" cy="4282588"/>
        </a:xfrm>
        <a:prstGeom prst="ellipse">
          <a:avLst/>
        </a:prstGeom>
        <a:solidFill>
          <a:schemeClr val="accent2">
            <a:shade val="80000"/>
            <a:hueOff val="-142078"/>
            <a:satOff val="-1967"/>
            <a:lumOff val="973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solidFill>
                <a:schemeClr val="tx1"/>
              </a:solidFill>
            </a:rPr>
            <a:t>ΔΙΕΘΝΟΠΟΙΗΣΗ</a:t>
          </a:r>
        </a:p>
      </dsp:txBody>
      <dsp:txXfrm>
        <a:off x="4341142" y="1327602"/>
        <a:ext cx="1496764" cy="770865"/>
      </dsp:txXfrm>
    </dsp:sp>
    <dsp:sp modelId="{98F276A3-799F-48A8-B7D6-8E62752847EB}">
      <dsp:nvSpPr>
        <dsp:cNvPr id="0" name=""/>
        <dsp:cNvSpPr/>
      </dsp:nvSpPr>
      <dsp:spPr>
        <a:xfrm>
          <a:off x="3483554" y="2141293"/>
          <a:ext cx="3211941" cy="3211941"/>
        </a:xfrm>
        <a:prstGeom prst="ellipse">
          <a:avLst/>
        </a:prstGeom>
        <a:solidFill>
          <a:schemeClr val="accent2">
            <a:shade val="80000"/>
            <a:hueOff val="-284157"/>
            <a:satOff val="-3934"/>
            <a:lumOff val="1947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solidFill>
                <a:schemeClr val="tx1"/>
              </a:solidFill>
            </a:rPr>
            <a:t>ΤΟΠΙΚΗ ΠΡΟΣΑΡΜΟΓΗ</a:t>
          </a:r>
        </a:p>
      </dsp:txBody>
      <dsp:txXfrm>
        <a:off x="4341142" y="2382189"/>
        <a:ext cx="1496764" cy="722686"/>
      </dsp:txXfrm>
    </dsp:sp>
    <dsp:sp modelId="{9221D75F-1780-47D0-B547-F6CE57223C04}">
      <dsp:nvSpPr>
        <dsp:cNvPr id="0" name=""/>
        <dsp:cNvSpPr/>
      </dsp:nvSpPr>
      <dsp:spPr>
        <a:xfrm>
          <a:off x="4018878" y="3211941"/>
          <a:ext cx="2141294" cy="2141294"/>
        </a:xfrm>
        <a:prstGeom prst="ellipse">
          <a:avLst/>
        </a:prstGeom>
        <a:solidFill>
          <a:schemeClr val="accent2">
            <a:shade val="80000"/>
            <a:hueOff val="-426235"/>
            <a:satOff val="-5901"/>
            <a:lumOff val="2921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solidFill>
                <a:schemeClr val="tx1"/>
              </a:solidFill>
            </a:rPr>
            <a:t>ΜΕΤΑΦΡΑΣΗ</a:t>
          </a:r>
        </a:p>
      </dsp:txBody>
      <dsp:txXfrm>
        <a:off x="4332463" y="3747264"/>
        <a:ext cx="1514123" cy="1070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BFFF8-039D-40C5-8C08-56EC7A031C13}">
      <dsp:nvSpPr>
        <dsp:cNvPr id="0" name=""/>
        <dsp:cNvSpPr/>
      </dsp:nvSpPr>
      <dsp:spPr>
        <a:xfrm rot="5400000">
          <a:off x="-122406" y="122601"/>
          <a:ext cx="816043" cy="57123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</dsp:txBody>
      <dsp:txXfrm rot="-5400000">
        <a:off x="1" y="285809"/>
        <a:ext cx="571230" cy="244813"/>
      </dsp:txXfrm>
    </dsp:sp>
    <dsp:sp modelId="{0EBFD549-CF6A-4A29-A15A-EF1DF7F1AF30}">
      <dsp:nvSpPr>
        <dsp:cNvPr id="0" name=""/>
        <dsp:cNvSpPr/>
      </dsp:nvSpPr>
      <dsp:spPr>
        <a:xfrm rot="5400000">
          <a:off x="5109926" y="-4538500"/>
          <a:ext cx="530428" cy="9607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100" kern="1200" dirty="0"/>
            <a:t>Ανάλυση</a:t>
          </a:r>
        </a:p>
      </dsp:txBody>
      <dsp:txXfrm rot="-5400000">
        <a:off x="571231" y="26088"/>
        <a:ext cx="9581926" cy="478642"/>
      </dsp:txXfrm>
    </dsp:sp>
    <dsp:sp modelId="{8EE6E30D-1B19-4DC9-A5B2-2D2309C4C938}">
      <dsp:nvSpPr>
        <dsp:cNvPr id="0" name=""/>
        <dsp:cNvSpPr/>
      </dsp:nvSpPr>
      <dsp:spPr>
        <a:xfrm rot="5400000">
          <a:off x="-122406" y="817018"/>
          <a:ext cx="816043" cy="57123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</dsp:txBody>
      <dsp:txXfrm rot="-5400000">
        <a:off x="1" y="980226"/>
        <a:ext cx="571230" cy="244813"/>
      </dsp:txXfrm>
    </dsp:sp>
    <dsp:sp modelId="{AE6ECDBB-AB73-449B-BE67-529ADF261CF8}">
      <dsp:nvSpPr>
        <dsp:cNvPr id="0" name=""/>
        <dsp:cNvSpPr/>
      </dsp:nvSpPr>
      <dsp:spPr>
        <a:xfrm rot="5400000">
          <a:off x="5109926" y="-3844084"/>
          <a:ext cx="530428" cy="9607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100" kern="1200" dirty="0"/>
            <a:t>Προετοιμασία</a:t>
          </a:r>
        </a:p>
      </dsp:txBody>
      <dsp:txXfrm rot="-5400000">
        <a:off x="571231" y="720504"/>
        <a:ext cx="9581926" cy="478642"/>
      </dsp:txXfrm>
    </dsp:sp>
    <dsp:sp modelId="{75788CFC-84DD-4207-8C71-8D61F0E727DC}">
      <dsp:nvSpPr>
        <dsp:cNvPr id="0" name=""/>
        <dsp:cNvSpPr/>
      </dsp:nvSpPr>
      <dsp:spPr>
        <a:xfrm rot="5400000">
          <a:off x="-122406" y="1511434"/>
          <a:ext cx="816043" cy="57123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</dsp:txBody>
      <dsp:txXfrm rot="-5400000">
        <a:off x="1" y="1674642"/>
        <a:ext cx="571230" cy="244813"/>
      </dsp:txXfrm>
    </dsp:sp>
    <dsp:sp modelId="{41850920-745D-40A2-8039-DFEECFED11C3}">
      <dsp:nvSpPr>
        <dsp:cNvPr id="0" name=""/>
        <dsp:cNvSpPr/>
      </dsp:nvSpPr>
      <dsp:spPr>
        <a:xfrm rot="5400000">
          <a:off x="5109926" y="-3149667"/>
          <a:ext cx="530428" cy="9607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100" kern="1200" dirty="0"/>
            <a:t>Μετάφραση</a:t>
          </a:r>
        </a:p>
      </dsp:txBody>
      <dsp:txXfrm rot="-5400000">
        <a:off x="571231" y="1414921"/>
        <a:ext cx="9581926" cy="478642"/>
      </dsp:txXfrm>
    </dsp:sp>
    <dsp:sp modelId="{0B7B4E17-027F-49BA-990E-D78B476ABEEF}">
      <dsp:nvSpPr>
        <dsp:cNvPr id="0" name=""/>
        <dsp:cNvSpPr/>
      </dsp:nvSpPr>
      <dsp:spPr>
        <a:xfrm rot="5400000">
          <a:off x="-122406" y="2205851"/>
          <a:ext cx="816043" cy="57123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</dsp:txBody>
      <dsp:txXfrm rot="-5400000">
        <a:off x="1" y="2369059"/>
        <a:ext cx="571230" cy="244813"/>
      </dsp:txXfrm>
    </dsp:sp>
    <dsp:sp modelId="{9ABFB56E-3A18-4899-B0A9-7B6AB6051ECC}">
      <dsp:nvSpPr>
        <dsp:cNvPr id="0" name=""/>
        <dsp:cNvSpPr/>
      </dsp:nvSpPr>
      <dsp:spPr>
        <a:xfrm rot="5400000">
          <a:off x="5109926" y="-2455250"/>
          <a:ext cx="530428" cy="9607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100" kern="1200" dirty="0"/>
            <a:t>Δοκιμή (</a:t>
          </a:r>
          <a:r>
            <a:rPr lang="en-US" sz="3100" kern="1200" dirty="0"/>
            <a:t>testing)</a:t>
          </a:r>
          <a:endParaRPr lang="el-GR" sz="3100" kern="1200" dirty="0"/>
        </a:p>
      </dsp:txBody>
      <dsp:txXfrm rot="-5400000">
        <a:off x="571231" y="2109338"/>
        <a:ext cx="9581926" cy="478642"/>
      </dsp:txXfrm>
    </dsp:sp>
    <dsp:sp modelId="{C40DF2A5-096F-4846-A02A-89AE511B8320}">
      <dsp:nvSpPr>
        <dsp:cNvPr id="0" name=""/>
        <dsp:cNvSpPr/>
      </dsp:nvSpPr>
      <dsp:spPr>
        <a:xfrm rot="5400000">
          <a:off x="-122406" y="2900268"/>
          <a:ext cx="816043" cy="57123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</dsp:txBody>
      <dsp:txXfrm rot="-5400000">
        <a:off x="1" y="3063476"/>
        <a:ext cx="571230" cy="244813"/>
      </dsp:txXfrm>
    </dsp:sp>
    <dsp:sp modelId="{EEE19C2A-4D8B-40DB-849F-AA48C0CDA75E}">
      <dsp:nvSpPr>
        <dsp:cNvPr id="0" name=""/>
        <dsp:cNvSpPr/>
      </dsp:nvSpPr>
      <dsp:spPr>
        <a:xfrm rot="5400000">
          <a:off x="5109926" y="-1760834"/>
          <a:ext cx="530428" cy="9607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100" kern="1200" dirty="0"/>
            <a:t>Τελική αξιολόγηση (</a:t>
          </a:r>
          <a:r>
            <a:rPr lang="en-US" sz="3100" kern="1200" dirty="0"/>
            <a:t>post-mortem)</a:t>
          </a:r>
          <a:endParaRPr lang="el-GR" sz="3100" kern="1200" dirty="0"/>
        </a:p>
      </dsp:txBody>
      <dsp:txXfrm rot="-5400000">
        <a:off x="571231" y="2803754"/>
        <a:ext cx="9581926" cy="4786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3CC70-B288-4FBB-9AE5-F6D754B95E35}">
      <dsp:nvSpPr>
        <dsp:cNvPr id="0" name=""/>
        <dsp:cNvSpPr/>
      </dsp:nvSpPr>
      <dsp:spPr>
        <a:xfrm>
          <a:off x="0" y="77838"/>
          <a:ext cx="6254749" cy="796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Project manager</a:t>
          </a:r>
        </a:p>
      </dsp:txBody>
      <dsp:txXfrm>
        <a:off x="38874" y="116712"/>
        <a:ext cx="6177001" cy="718583"/>
      </dsp:txXfrm>
    </dsp:sp>
    <dsp:sp modelId="{88040588-34CE-4CE1-ACDC-D52FD0F3140A}">
      <dsp:nvSpPr>
        <dsp:cNvPr id="0" name=""/>
        <dsp:cNvSpPr/>
      </dsp:nvSpPr>
      <dsp:spPr>
        <a:xfrm>
          <a:off x="0" y="969210"/>
          <a:ext cx="6254749" cy="796331"/>
        </a:xfrm>
        <a:prstGeom prst="roundRect">
          <a:avLst/>
        </a:prstGeom>
        <a:solidFill>
          <a:schemeClr val="accent2">
            <a:hueOff val="275703"/>
            <a:satOff val="5161"/>
            <a:lumOff val="-31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 dirty="0"/>
            <a:t>Μεταφραστής</a:t>
          </a:r>
          <a:endParaRPr lang="en-US" sz="3300" kern="1200" dirty="0"/>
        </a:p>
      </dsp:txBody>
      <dsp:txXfrm>
        <a:off x="38874" y="1008084"/>
        <a:ext cx="6177001" cy="718583"/>
      </dsp:txXfrm>
    </dsp:sp>
    <dsp:sp modelId="{741DCB55-440B-40B4-89D9-9A486C4CC2EE}">
      <dsp:nvSpPr>
        <dsp:cNvPr id="0" name=""/>
        <dsp:cNvSpPr/>
      </dsp:nvSpPr>
      <dsp:spPr>
        <a:xfrm>
          <a:off x="0" y="1860581"/>
          <a:ext cx="6254749" cy="796331"/>
        </a:xfrm>
        <a:prstGeom prst="roundRect">
          <a:avLst/>
        </a:prstGeom>
        <a:solidFill>
          <a:schemeClr val="accent2">
            <a:hueOff val="551407"/>
            <a:satOff val="10323"/>
            <a:lumOff val="-62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 dirty="0"/>
            <a:t>Ορολόγος</a:t>
          </a:r>
          <a:endParaRPr lang="en-US" sz="3300" kern="1200" dirty="0"/>
        </a:p>
      </dsp:txBody>
      <dsp:txXfrm>
        <a:off x="38874" y="1899455"/>
        <a:ext cx="6177001" cy="718583"/>
      </dsp:txXfrm>
    </dsp:sp>
    <dsp:sp modelId="{2F259837-727B-4B62-ACD6-480BB5B781A4}">
      <dsp:nvSpPr>
        <dsp:cNvPr id="0" name=""/>
        <dsp:cNvSpPr/>
      </dsp:nvSpPr>
      <dsp:spPr>
        <a:xfrm>
          <a:off x="0" y="2751952"/>
          <a:ext cx="6254749" cy="796331"/>
        </a:xfrm>
        <a:prstGeom prst="roundRect">
          <a:avLst/>
        </a:prstGeom>
        <a:solidFill>
          <a:schemeClr val="accent2">
            <a:hueOff val="827110"/>
            <a:satOff val="15484"/>
            <a:lumOff val="-941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 dirty="0"/>
            <a:t>Ειδικοί </a:t>
          </a:r>
          <a:r>
            <a:rPr lang="en-US" sz="3300" kern="1200" dirty="0"/>
            <a:t>Testing </a:t>
          </a:r>
          <a:r>
            <a:rPr lang="el-GR" sz="3300" kern="1200" dirty="0"/>
            <a:t>&amp; </a:t>
          </a:r>
          <a:r>
            <a:rPr lang="en-US" sz="3300" kern="1200" dirty="0"/>
            <a:t>QA</a:t>
          </a:r>
        </a:p>
      </dsp:txBody>
      <dsp:txXfrm>
        <a:off x="38874" y="2790826"/>
        <a:ext cx="6177001" cy="718583"/>
      </dsp:txXfrm>
    </dsp:sp>
    <dsp:sp modelId="{C31CD674-77F5-4B3C-B291-7A170929FA60}">
      <dsp:nvSpPr>
        <dsp:cNvPr id="0" name=""/>
        <dsp:cNvSpPr/>
      </dsp:nvSpPr>
      <dsp:spPr>
        <a:xfrm>
          <a:off x="0" y="3643323"/>
          <a:ext cx="6254749" cy="796331"/>
        </a:xfrm>
        <a:prstGeom prst="roundRect">
          <a:avLst/>
        </a:prstGeom>
        <a:solidFill>
          <a:schemeClr val="accent2">
            <a:hueOff val="1102814"/>
            <a:satOff val="20646"/>
            <a:lumOff val="-125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Localization engineers</a:t>
          </a:r>
        </a:p>
      </dsp:txBody>
      <dsp:txXfrm>
        <a:off x="38874" y="3682197"/>
        <a:ext cx="6177001" cy="718583"/>
      </dsp:txXfrm>
    </dsp:sp>
    <dsp:sp modelId="{56EB02FC-E24C-40D9-896E-AD2D96CEB165}">
      <dsp:nvSpPr>
        <dsp:cNvPr id="0" name=""/>
        <dsp:cNvSpPr/>
      </dsp:nvSpPr>
      <dsp:spPr>
        <a:xfrm>
          <a:off x="0" y="4534695"/>
          <a:ext cx="6254749" cy="796331"/>
        </a:xfrm>
        <a:prstGeom prst="round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 dirty="0"/>
            <a:t>Γραφίστες (</a:t>
          </a:r>
          <a:r>
            <a:rPr lang="en-US" sz="3300" kern="1200" dirty="0"/>
            <a:t>DTP)</a:t>
          </a:r>
        </a:p>
      </dsp:txBody>
      <dsp:txXfrm>
        <a:off x="38874" y="4573569"/>
        <a:ext cx="6177001" cy="718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CA37C-88F3-44CB-B3D7-AED21400B42C}">
      <dsp:nvSpPr>
        <dsp:cNvPr id="0" name=""/>
        <dsp:cNvSpPr/>
      </dsp:nvSpPr>
      <dsp:spPr>
        <a:xfrm>
          <a:off x="0" y="660"/>
          <a:ext cx="62547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4C844-E9A0-4F23-97E4-2296A1A61BEB}">
      <dsp:nvSpPr>
        <dsp:cNvPr id="0" name=""/>
        <dsp:cNvSpPr/>
      </dsp:nvSpPr>
      <dsp:spPr>
        <a:xfrm>
          <a:off x="0" y="660"/>
          <a:ext cx="6254749" cy="54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Μετάφραση</a:t>
          </a:r>
          <a:r>
            <a:rPr lang="en-US" sz="1800" kern="1200" dirty="0"/>
            <a:t>/</a:t>
          </a:r>
          <a:r>
            <a:rPr lang="el-GR" sz="1800" kern="1200" dirty="0"/>
            <a:t>επιμέλεια =&gt; </a:t>
          </a:r>
          <a:r>
            <a:rPr lang="en-US" sz="1800" kern="1200" dirty="0"/>
            <a:t>Office, CAT tools</a:t>
          </a:r>
          <a:r>
            <a:rPr lang="el-GR" sz="1800" kern="1200" dirty="0"/>
            <a:t>, </a:t>
          </a:r>
          <a:r>
            <a:rPr lang="en-US" sz="1800" kern="1200" dirty="0"/>
            <a:t>OCR</a:t>
          </a:r>
        </a:p>
      </dsp:txBody>
      <dsp:txXfrm>
        <a:off x="0" y="660"/>
        <a:ext cx="6254749" cy="540754"/>
      </dsp:txXfrm>
    </dsp:sp>
    <dsp:sp modelId="{9C6394D8-0528-440B-B6F5-8A9EF3FEBAFE}">
      <dsp:nvSpPr>
        <dsp:cNvPr id="0" name=""/>
        <dsp:cNvSpPr/>
      </dsp:nvSpPr>
      <dsp:spPr>
        <a:xfrm>
          <a:off x="0" y="541414"/>
          <a:ext cx="625474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20A6C-3DE7-4074-B225-5CFB3138B03E}">
      <dsp:nvSpPr>
        <dsp:cNvPr id="0" name=""/>
        <dsp:cNvSpPr/>
      </dsp:nvSpPr>
      <dsp:spPr>
        <a:xfrm>
          <a:off x="0" y="541414"/>
          <a:ext cx="6254749" cy="54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Έρευνα</a:t>
          </a:r>
          <a:r>
            <a:rPr lang="en-US" sz="1800" kern="1200" dirty="0"/>
            <a:t> =&gt; Google, </a:t>
          </a:r>
          <a:r>
            <a:rPr lang="el-GR" sz="1800" kern="1200" dirty="0"/>
            <a:t>ιστότοποι ορολογίας</a:t>
          </a:r>
          <a:endParaRPr lang="en-US" sz="1800" kern="1200" dirty="0"/>
        </a:p>
      </dsp:txBody>
      <dsp:txXfrm>
        <a:off x="0" y="541414"/>
        <a:ext cx="6254749" cy="540754"/>
      </dsp:txXfrm>
    </dsp:sp>
    <dsp:sp modelId="{2B4F12A5-DF38-48C9-95B6-B584965BCBD4}">
      <dsp:nvSpPr>
        <dsp:cNvPr id="0" name=""/>
        <dsp:cNvSpPr/>
      </dsp:nvSpPr>
      <dsp:spPr>
        <a:xfrm>
          <a:off x="0" y="1082169"/>
          <a:ext cx="62547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9D993-90FD-42E1-8869-8B16AB074D92}">
      <dsp:nvSpPr>
        <dsp:cNvPr id="0" name=""/>
        <dsp:cNvSpPr/>
      </dsp:nvSpPr>
      <dsp:spPr>
        <a:xfrm>
          <a:off x="0" y="1082169"/>
          <a:ext cx="6254749" cy="54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Διαχείριση ορολογίας</a:t>
          </a:r>
          <a:r>
            <a:rPr lang="en-US" sz="1800" kern="1200" dirty="0"/>
            <a:t> =&gt; Office, CAT tools</a:t>
          </a:r>
        </a:p>
      </dsp:txBody>
      <dsp:txXfrm>
        <a:off x="0" y="1082169"/>
        <a:ext cx="6254749" cy="540754"/>
      </dsp:txXfrm>
    </dsp:sp>
    <dsp:sp modelId="{CE8F0D02-1521-4CE5-8A4C-CA81FD1DD2CE}">
      <dsp:nvSpPr>
        <dsp:cNvPr id="0" name=""/>
        <dsp:cNvSpPr/>
      </dsp:nvSpPr>
      <dsp:spPr>
        <a:xfrm>
          <a:off x="0" y="1622923"/>
          <a:ext cx="625474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93F63-758D-4F7C-97AC-0EB3256C9FC9}">
      <dsp:nvSpPr>
        <dsp:cNvPr id="0" name=""/>
        <dsp:cNvSpPr/>
      </dsp:nvSpPr>
      <dsp:spPr>
        <a:xfrm>
          <a:off x="0" y="1622923"/>
          <a:ext cx="6254749" cy="54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Διαχείριση έργου</a:t>
          </a:r>
          <a:r>
            <a:rPr lang="en-US" sz="1800" kern="1200" dirty="0"/>
            <a:t> =&gt; Excel, </a:t>
          </a:r>
          <a:r>
            <a:rPr lang="el-GR" sz="1800" kern="1200" dirty="0"/>
            <a:t>εξειδικευμένα εργαλεία</a:t>
          </a:r>
          <a:r>
            <a:rPr lang="en-US" sz="1800" kern="1200" dirty="0"/>
            <a:t>,</a:t>
          </a:r>
          <a:r>
            <a:rPr lang="de-DE" sz="1800" kern="1200" dirty="0"/>
            <a:t> FTP</a:t>
          </a:r>
          <a:endParaRPr lang="en-US" sz="1800" kern="1200" dirty="0"/>
        </a:p>
      </dsp:txBody>
      <dsp:txXfrm>
        <a:off x="0" y="1622923"/>
        <a:ext cx="6254749" cy="540754"/>
      </dsp:txXfrm>
    </dsp:sp>
    <dsp:sp modelId="{D87CEA9D-6BE0-4080-880C-C3951BF73234}">
      <dsp:nvSpPr>
        <dsp:cNvPr id="0" name=""/>
        <dsp:cNvSpPr/>
      </dsp:nvSpPr>
      <dsp:spPr>
        <a:xfrm>
          <a:off x="0" y="2163678"/>
          <a:ext cx="625474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C7D30-F515-4E5F-80AD-57E076DCD79D}">
      <dsp:nvSpPr>
        <dsp:cNvPr id="0" name=""/>
        <dsp:cNvSpPr/>
      </dsp:nvSpPr>
      <dsp:spPr>
        <a:xfrm>
          <a:off x="0" y="2163678"/>
          <a:ext cx="6254749" cy="54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Επικοινωνία =&gt; </a:t>
          </a:r>
          <a:r>
            <a:rPr lang="en-US" sz="1800" kern="1200" dirty="0"/>
            <a:t>e-mail</a:t>
          </a:r>
        </a:p>
      </dsp:txBody>
      <dsp:txXfrm>
        <a:off x="0" y="2163678"/>
        <a:ext cx="6254749" cy="540754"/>
      </dsp:txXfrm>
    </dsp:sp>
    <dsp:sp modelId="{F4DD5FBC-B052-4584-A425-9A48192BA679}">
      <dsp:nvSpPr>
        <dsp:cNvPr id="0" name=""/>
        <dsp:cNvSpPr/>
      </dsp:nvSpPr>
      <dsp:spPr>
        <a:xfrm>
          <a:off x="0" y="2704432"/>
          <a:ext cx="62547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6122F-94C4-42CF-9DCE-BFB5935DA655}">
      <dsp:nvSpPr>
        <dsp:cNvPr id="0" name=""/>
        <dsp:cNvSpPr/>
      </dsp:nvSpPr>
      <dsp:spPr>
        <a:xfrm>
          <a:off x="0" y="2704432"/>
          <a:ext cx="6254749" cy="54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Μάρκετινγκ</a:t>
          </a:r>
          <a:r>
            <a:rPr lang="en-US" sz="1800" kern="1200" dirty="0"/>
            <a:t> =&gt; </a:t>
          </a:r>
          <a:r>
            <a:rPr lang="el-GR" sz="1800" kern="1200" dirty="0"/>
            <a:t>ιστότοποι, ιστολόγια, επαγγελματικά προφίλ</a:t>
          </a:r>
          <a:endParaRPr lang="en-US" sz="1800" kern="1200" dirty="0"/>
        </a:p>
      </dsp:txBody>
      <dsp:txXfrm>
        <a:off x="0" y="2704432"/>
        <a:ext cx="6254749" cy="540754"/>
      </dsp:txXfrm>
    </dsp:sp>
    <dsp:sp modelId="{D3C6E2AD-612A-45BD-9CD1-076299280038}">
      <dsp:nvSpPr>
        <dsp:cNvPr id="0" name=""/>
        <dsp:cNvSpPr/>
      </dsp:nvSpPr>
      <dsp:spPr>
        <a:xfrm>
          <a:off x="0" y="3245186"/>
          <a:ext cx="625474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F4009-FA2E-441E-9866-8C5A2E47222E}">
      <dsp:nvSpPr>
        <dsp:cNvPr id="0" name=""/>
        <dsp:cNvSpPr/>
      </dsp:nvSpPr>
      <dsp:spPr>
        <a:xfrm>
          <a:off x="0" y="3245186"/>
          <a:ext cx="6254749" cy="54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DTP</a:t>
          </a:r>
          <a:r>
            <a:rPr lang="el-GR" sz="1800" kern="1200" dirty="0"/>
            <a:t> =&gt; </a:t>
          </a:r>
          <a:r>
            <a:rPr lang="de-DE" sz="1800" kern="1200" dirty="0"/>
            <a:t>Office, </a:t>
          </a:r>
          <a:r>
            <a:rPr lang="en-US" sz="1800" kern="1200" dirty="0"/>
            <a:t>Paint, screen capture, Photoshop, </a:t>
          </a:r>
          <a:r>
            <a:rPr lang="el-GR" sz="1800" kern="1200" dirty="0"/>
            <a:t>κ.λπ.</a:t>
          </a:r>
          <a:endParaRPr lang="en-US" sz="1800" kern="1200" dirty="0"/>
        </a:p>
      </dsp:txBody>
      <dsp:txXfrm>
        <a:off x="0" y="3245186"/>
        <a:ext cx="6254749" cy="540754"/>
      </dsp:txXfrm>
    </dsp:sp>
    <dsp:sp modelId="{68B699D0-6009-48E9-A9F3-5E2124441A30}">
      <dsp:nvSpPr>
        <dsp:cNvPr id="0" name=""/>
        <dsp:cNvSpPr/>
      </dsp:nvSpPr>
      <dsp:spPr>
        <a:xfrm>
          <a:off x="0" y="3785941"/>
          <a:ext cx="62547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B419F-42F3-4B05-856F-C60AE9EA8BA7}">
      <dsp:nvSpPr>
        <dsp:cNvPr id="0" name=""/>
        <dsp:cNvSpPr/>
      </dsp:nvSpPr>
      <dsp:spPr>
        <a:xfrm>
          <a:off x="0" y="3785941"/>
          <a:ext cx="6254749" cy="54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Δικτύωση =&gt; μέσα κοινωνικής δικτύωσης</a:t>
          </a:r>
          <a:endParaRPr lang="en-US" sz="1800" kern="1200" dirty="0"/>
        </a:p>
      </dsp:txBody>
      <dsp:txXfrm>
        <a:off x="0" y="3785941"/>
        <a:ext cx="6254749" cy="540754"/>
      </dsp:txXfrm>
    </dsp:sp>
    <dsp:sp modelId="{5CCE3E54-14E4-4D2B-B245-477E52905671}">
      <dsp:nvSpPr>
        <dsp:cNvPr id="0" name=""/>
        <dsp:cNvSpPr/>
      </dsp:nvSpPr>
      <dsp:spPr>
        <a:xfrm>
          <a:off x="0" y="4326695"/>
          <a:ext cx="625474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21559-77F1-46BD-B1D1-13F9085A61FD}">
      <dsp:nvSpPr>
        <dsp:cNvPr id="0" name=""/>
        <dsp:cNvSpPr/>
      </dsp:nvSpPr>
      <dsp:spPr>
        <a:xfrm>
          <a:off x="0" y="4326695"/>
          <a:ext cx="6254749" cy="54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Λογιστικές εργασίες =&gt; </a:t>
          </a:r>
          <a:r>
            <a:rPr lang="en-US" sz="1800" kern="1200" dirty="0"/>
            <a:t>Excel, </a:t>
          </a:r>
          <a:r>
            <a:rPr lang="el-GR" sz="1800" kern="1200" dirty="0"/>
            <a:t>λογιστικά εργαλεία</a:t>
          </a:r>
          <a:endParaRPr lang="en-US" sz="1800" kern="1200" dirty="0"/>
        </a:p>
      </dsp:txBody>
      <dsp:txXfrm>
        <a:off x="0" y="4326695"/>
        <a:ext cx="6254749" cy="540754"/>
      </dsp:txXfrm>
    </dsp:sp>
    <dsp:sp modelId="{386C35C4-B062-424F-A970-A6380AC39DEB}">
      <dsp:nvSpPr>
        <dsp:cNvPr id="0" name=""/>
        <dsp:cNvSpPr/>
      </dsp:nvSpPr>
      <dsp:spPr>
        <a:xfrm>
          <a:off x="0" y="4867450"/>
          <a:ext cx="625474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A7EB3-F6FF-4C7A-ACDF-2EC47E343DDE}">
      <dsp:nvSpPr>
        <dsp:cNvPr id="0" name=""/>
        <dsp:cNvSpPr/>
      </dsp:nvSpPr>
      <dsp:spPr>
        <a:xfrm>
          <a:off x="0" y="4867450"/>
          <a:ext cx="6254749" cy="54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Backup =&gt; </a:t>
          </a:r>
          <a:r>
            <a:rPr lang="el-GR" sz="1800" kern="1200" dirty="0"/>
            <a:t>χειροκίνητα, σε εξωτερικό δίσκο, υπηρεσίες </a:t>
          </a:r>
          <a:r>
            <a:rPr lang="en-US" sz="1800" kern="1200" dirty="0"/>
            <a:t>cloud</a:t>
          </a:r>
        </a:p>
      </dsp:txBody>
      <dsp:txXfrm>
        <a:off x="0" y="4867450"/>
        <a:ext cx="6254749" cy="5407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D837F-5792-4C97-A872-4B09600E4B64}">
      <dsp:nvSpPr>
        <dsp:cNvPr id="0" name=""/>
        <dsp:cNvSpPr/>
      </dsp:nvSpPr>
      <dsp:spPr>
        <a:xfrm>
          <a:off x="0" y="567247"/>
          <a:ext cx="6254749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Επιτάχυνση μεταφραστικής διαδικασίας</a:t>
          </a:r>
          <a:endParaRPr lang="en-US" sz="2700" kern="1200" dirty="0"/>
        </a:p>
      </dsp:txBody>
      <dsp:txXfrm>
        <a:off x="31613" y="598860"/>
        <a:ext cx="6191523" cy="584369"/>
      </dsp:txXfrm>
    </dsp:sp>
    <dsp:sp modelId="{AF795D2D-828A-49CE-82ED-0C33FFBBBA82}">
      <dsp:nvSpPr>
        <dsp:cNvPr id="0" name=""/>
        <dsp:cNvSpPr/>
      </dsp:nvSpPr>
      <dsp:spPr>
        <a:xfrm>
          <a:off x="0" y="1292602"/>
          <a:ext cx="6254749" cy="647595"/>
        </a:xfrm>
        <a:prstGeom prst="roundRect">
          <a:avLst/>
        </a:prstGeom>
        <a:solidFill>
          <a:schemeClr val="accent2">
            <a:hueOff val="275703"/>
            <a:satOff val="5161"/>
            <a:lumOff val="-31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Υποστήριξη πολλών μορφών αρχείου </a:t>
          </a:r>
          <a:endParaRPr lang="en-US" sz="2700" kern="1200" dirty="0"/>
        </a:p>
      </dsp:txBody>
      <dsp:txXfrm>
        <a:off x="31613" y="1324215"/>
        <a:ext cx="6191523" cy="584369"/>
      </dsp:txXfrm>
    </dsp:sp>
    <dsp:sp modelId="{3C294403-1A52-4BA3-B9A2-27879028A370}">
      <dsp:nvSpPr>
        <dsp:cNvPr id="0" name=""/>
        <dsp:cNvSpPr/>
      </dsp:nvSpPr>
      <dsp:spPr>
        <a:xfrm>
          <a:off x="0" y="2017957"/>
          <a:ext cx="6254749" cy="647595"/>
        </a:xfrm>
        <a:prstGeom prst="roundRect">
          <a:avLst/>
        </a:prstGeom>
        <a:solidFill>
          <a:schemeClr val="accent2">
            <a:hueOff val="551407"/>
            <a:satOff val="10323"/>
            <a:lumOff val="-62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Διασφάλιση ποιότητας</a:t>
          </a:r>
          <a:endParaRPr lang="en-US" sz="2700" kern="1200" dirty="0"/>
        </a:p>
      </dsp:txBody>
      <dsp:txXfrm>
        <a:off x="31613" y="2049570"/>
        <a:ext cx="6191523" cy="584369"/>
      </dsp:txXfrm>
    </dsp:sp>
    <dsp:sp modelId="{0BBB2448-EEA5-4BC8-9E9F-025EFD4C314F}">
      <dsp:nvSpPr>
        <dsp:cNvPr id="0" name=""/>
        <dsp:cNvSpPr/>
      </dsp:nvSpPr>
      <dsp:spPr>
        <a:xfrm>
          <a:off x="0" y="2743312"/>
          <a:ext cx="6254749" cy="647595"/>
        </a:xfrm>
        <a:prstGeom prst="roundRect">
          <a:avLst/>
        </a:prstGeom>
        <a:solidFill>
          <a:schemeClr val="accent2">
            <a:hueOff val="827110"/>
            <a:satOff val="15484"/>
            <a:lumOff val="-941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Συνοχή ορολογίας και ύφους</a:t>
          </a:r>
          <a:endParaRPr lang="en-US" sz="2700" kern="1200" dirty="0"/>
        </a:p>
      </dsp:txBody>
      <dsp:txXfrm>
        <a:off x="31613" y="2774925"/>
        <a:ext cx="6191523" cy="584369"/>
      </dsp:txXfrm>
    </dsp:sp>
    <dsp:sp modelId="{E2E104B7-9E36-4444-AA17-E80DF0188D41}">
      <dsp:nvSpPr>
        <dsp:cNvPr id="0" name=""/>
        <dsp:cNvSpPr/>
      </dsp:nvSpPr>
      <dsp:spPr>
        <a:xfrm>
          <a:off x="0" y="3468667"/>
          <a:ext cx="6254749" cy="647595"/>
        </a:xfrm>
        <a:prstGeom prst="roundRect">
          <a:avLst/>
        </a:prstGeom>
        <a:solidFill>
          <a:schemeClr val="accent2">
            <a:hueOff val="1102814"/>
            <a:satOff val="20646"/>
            <a:lumOff val="-125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Μείωση κόστους</a:t>
          </a:r>
          <a:endParaRPr lang="en-US" sz="2700" kern="1200" dirty="0"/>
        </a:p>
      </dsp:txBody>
      <dsp:txXfrm>
        <a:off x="31613" y="3500280"/>
        <a:ext cx="6191523" cy="584369"/>
      </dsp:txXfrm>
    </dsp:sp>
    <dsp:sp modelId="{274C5459-BE28-420E-9D40-2EE29D664D7F}">
      <dsp:nvSpPr>
        <dsp:cNvPr id="0" name=""/>
        <dsp:cNvSpPr/>
      </dsp:nvSpPr>
      <dsp:spPr>
        <a:xfrm>
          <a:off x="0" y="4194022"/>
          <a:ext cx="6254749" cy="647595"/>
        </a:xfrm>
        <a:prstGeom prst="round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Δημιουργία </a:t>
          </a:r>
          <a:r>
            <a:rPr lang="en-US" sz="2700" kern="1200" dirty="0"/>
            <a:t>“assets”</a:t>
          </a:r>
        </a:p>
      </dsp:txBody>
      <dsp:txXfrm>
        <a:off x="31613" y="4225635"/>
        <a:ext cx="6191523" cy="5843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A4467-E54F-4DB8-97B6-238C152BBC61}">
      <dsp:nvSpPr>
        <dsp:cNvPr id="0" name=""/>
        <dsp:cNvSpPr/>
      </dsp:nvSpPr>
      <dsp:spPr>
        <a:xfrm>
          <a:off x="0" y="57461"/>
          <a:ext cx="6305550" cy="17714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Επικοινωνία προσφύγων και μεταναστών με την κοινότητα υποδοχής</a:t>
          </a:r>
          <a:endParaRPr lang="en-US" sz="2500" kern="1200" dirty="0"/>
        </a:p>
      </dsp:txBody>
      <dsp:txXfrm>
        <a:off x="86475" y="143936"/>
        <a:ext cx="6132600" cy="1598503"/>
      </dsp:txXfrm>
    </dsp:sp>
    <dsp:sp modelId="{2D737321-DDCC-4F99-8877-6FB77EE0378D}">
      <dsp:nvSpPr>
        <dsp:cNvPr id="0" name=""/>
        <dsp:cNvSpPr/>
      </dsp:nvSpPr>
      <dsp:spPr>
        <a:xfrm>
          <a:off x="0" y="1900914"/>
          <a:ext cx="6305550" cy="1771453"/>
        </a:xfrm>
        <a:prstGeom prst="roundRect">
          <a:avLst/>
        </a:prstGeom>
        <a:solidFill>
          <a:schemeClr val="accent2">
            <a:hueOff val="689259"/>
            <a:satOff val="12903"/>
            <a:lumOff val="-78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Όταν υπάρχει έλλειψη πολιτισμικής συνείδησης μεταξύ των ομιλητών</a:t>
          </a:r>
          <a:endParaRPr lang="en-US" sz="2500" kern="1200" dirty="0"/>
        </a:p>
      </dsp:txBody>
      <dsp:txXfrm>
        <a:off x="86475" y="1987389"/>
        <a:ext cx="6132600" cy="1598503"/>
      </dsp:txXfrm>
    </dsp:sp>
    <dsp:sp modelId="{048A6851-BCD4-4DA6-8587-86C876B4F0AB}">
      <dsp:nvSpPr>
        <dsp:cNvPr id="0" name=""/>
        <dsp:cNvSpPr/>
      </dsp:nvSpPr>
      <dsp:spPr>
        <a:xfrm>
          <a:off x="0" y="3744368"/>
          <a:ext cx="6305550" cy="1771453"/>
        </a:xfrm>
        <a:prstGeom prst="round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Για τη διασφάλισης της πρόσβασης των προσφύγων και των μεταναστών σε δικαιώματα</a:t>
          </a:r>
          <a:r>
            <a:rPr lang="en-US" sz="2500" kern="1200" dirty="0"/>
            <a:t>, </a:t>
          </a:r>
          <a:r>
            <a:rPr lang="el-GR" sz="2500" kern="1200" dirty="0"/>
            <a:t>υπηρεσίες και σημαντικές πληροφορίες</a:t>
          </a:r>
          <a:endParaRPr lang="en-US" sz="2500" kern="1200" dirty="0"/>
        </a:p>
      </dsp:txBody>
      <dsp:txXfrm>
        <a:off x="86475" y="3830843"/>
        <a:ext cx="6132600" cy="15985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9398E-689C-4EB3-A737-E94D243A104D}">
      <dsp:nvSpPr>
        <dsp:cNvPr id="0" name=""/>
        <dsp:cNvSpPr/>
      </dsp:nvSpPr>
      <dsp:spPr>
        <a:xfrm>
          <a:off x="668000" y="805"/>
          <a:ext cx="2763453" cy="1658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Εθνικό σύστημα υγείας</a:t>
          </a:r>
          <a:endParaRPr lang="en-US" sz="2200" kern="1200" dirty="0"/>
        </a:p>
      </dsp:txBody>
      <dsp:txXfrm>
        <a:off x="668000" y="805"/>
        <a:ext cx="2763453" cy="1658071"/>
      </dsp:txXfrm>
    </dsp:sp>
    <dsp:sp modelId="{D6EB0748-31F3-4A69-BFA3-442E02DA0C2E}">
      <dsp:nvSpPr>
        <dsp:cNvPr id="0" name=""/>
        <dsp:cNvSpPr/>
      </dsp:nvSpPr>
      <dsp:spPr>
        <a:xfrm>
          <a:off x="3707798" y="805"/>
          <a:ext cx="2763453" cy="16580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Συνεδρίες με επαγγελματίες της ψυχικής υγείας</a:t>
          </a:r>
          <a:endParaRPr lang="en-US" sz="2200" kern="1200" dirty="0"/>
        </a:p>
      </dsp:txBody>
      <dsp:txXfrm>
        <a:off x="3707798" y="805"/>
        <a:ext cx="2763453" cy="1658071"/>
      </dsp:txXfrm>
    </dsp:sp>
    <dsp:sp modelId="{52E7C80C-8AE7-4A30-B7BC-8B0EBF8B58DC}">
      <dsp:nvSpPr>
        <dsp:cNvPr id="0" name=""/>
        <dsp:cNvSpPr/>
      </dsp:nvSpPr>
      <dsp:spPr>
        <a:xfrm>
          <a:off x="6747596" y="805"/>
          <a:ext cx="2763453" cy="16580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Επίσημη και ανεπίσημη εκπαίδευση</a:t>
          </a:r>
          <a:endParaRPr lang="en-US" sz="2200" kern="1200" dirty="0"/>
        </a:p>
      </dsp:txBody>
      <dsp:txXfrm>
        <a:off x="6747596" y="805"/>
        <a:ext cx="2763453" cy="1658071"/>
      </dsp:txXfrm>
    </dsp:sp>
    <dsp:sp modelId="{546355CC-169F-4521-AAE3-97AAF14DA453}">
      <dsp:nvSpPr>
        <dsp:cNvPr id="0" name=""/>
        <dsp:cNvSpPr/>
      </dsp:nvSpPr>
      <dsp:spPr>
        <a:xfrm>
          <a:off x="2187899" y="1935222"/>
          <a:ext cx="2763453" cy="16580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Παροχή ανθρωπιστικής βοήθειας</a:t>
          </a:r>
          <a:endParaRPr lang="en-US" sz="2200" kern="1200" dirty="0"/>
        </a:p>
      </dsp:txBody>
      <dsp:txXfrm>
        <a:off x="2187899" y="1935222"/>
        <a:ext cx="2763453" cy="1658071"/>
      </dsp:txXfrm>
    </dsp:sp>
    <dsp:sp modelId="{526CCF49-6AD3-43A6-84B4-9CDF78F8DD48}">
      <dsp:nvSpPr>
        <dsp:cNvPr id="0" name=""/>
        <dsp:cNvSpPr/>
      </dsp:nvSpPr>
      <dsp:spPr>
        <a:xfrm>
          <a:off x="5227697" y="1935222"/>
          <a:ext cx="2763453" cy="16580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Πρόσβαση στις δημόσιες υπηρεσίες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/>
            <a:t>Νομικές και δικαστικές διαδικασίες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/>
            <a:t>Άσυλο</a:t>
          </a:r>
          <a:endParaRPr lang="en-US" sz="1700" kern="1200" dirty="0"/>
        </a:p>
      </dsp:txBody>
      <dsp:txXfrm>
        <a:off x="5227697" y="1935222"/>
        <a:ext cx="2763453" cy="16580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547BC-D62A-4E01-8DEC-EA8C52CD7849}">
      <dsp:nvSpPr>
        <dsp:cNvPr id="0" name=""/>
        <dsp:cNvSpPr/>
      </dsp:nvSpPr>
      <dsp:spPr>
        <a:xfrm>
          <a:off x="0" y="438"/>
          <a:ext cx="10179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EC256-A9A5-4A30-A581-20083D85BB10}">
      <dsp:nvSpPr>
        <dsp:cNvPr id="0" name=""/>
        <dsp:cNvSpPr/>
      </dsp:nvSpPr>
      <dsp:spPr>
        <a:xfrm>
          <a:off x="0" y="438"/>
          <a:ext cx="10179050" cy="51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Διαχείριση έργου</a:t>
          </a:r>
          <a:endParaRPr lang="en-US" sz="2300" kern="1200" dirty="0"/>
        </a:p>
      </dsp:txBody>
      <dsp:txXfrm>
        <a:off x="0" y="438"/>
        <a:ext cx="10179050" cy="513317"/>
      </dsp:txXfrm>
    </dsp:sp>
    <dsp:sp modelId="{D240B191-BEC9-4753-890C-5990F49412CB}">
      <dsp:nvSpPr>
        <dsp:cNvPr id="0" name=""/>
        <dsp:cNvSpPr/>
      </dsp:nvSpPr>
      <dsp:spPr>
        <a:xfrm>
          <a:off x="0" y="513756"/>
          <a:ext cx="10179050" cy="0"/>
        </a:xfrm>
        <a:prstGeom prst="line">
          <a:avLst/>
        </a:prstGeom>
        <a:solidFill>
          <a:schemeClr val="accent2">
            <a:hueOff val="229753"/>
            <a:satOff val="4301"/>
            <a:lumOff val="-261"/>
            <a:alphaOff val="0"/>
          </a:schemeClr>
        </a:solidFill>
        <a:ln w="12700" cap="flat" cmpd="sng" algn="in">
          <a:solidFill>
            <a:schemeClr val="accent2">
              <a:hueOff val="229753"/>
              <a:satOff val="4301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C9DFD-C709-40AF-9F9C-CB7BF681A327}">
      <dsp:nvSpPr>
        <dsp:cNvPr id="0" name=""/>
        <dsp:cNvSpPr/>
      </dsp:nvSpPr>
      <dsp:spPr>
        <a:xfrm>
          <a:off x="0" y="513756"/>
          <a:ext cx="10179050" cy="51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Κατάρτιση προϋπολογισμού</a:t>
          </a:r>
          <a:endParaRPr lang="en-US" sz="2300" kern="1200" dirty="0"/>
        </a:p>
      </dsp:txBody>
      <dsp:txXfrm>
        <a:off x="0" y="513756"/>
        <a:ext cx="10179050" cy="513317"/>
      </dsp:txXfrm>
    </dsp:sp>
    <dsp:sp modelId="{F8BBA745-5DAA-40B9-A55B-8C7D8CBFB4DF}">
      <dsp:nvSpPr>
        <dsp:cNvPr id="0" name=""/>
        <dsp:cNvSpPr/>
      </dsp:nvSpPr>
      <dsp:spPr>
        <a:xfrm>
          <a:off x="0" y="1027073"/>
          <a:ext cx="10179050" cy="0"/>
        </a:xfrm>
        <a:prstGeom prst="line">
          <a:avLst/>
        </a:prstGeom>
        <a:solidFill>
          <a:schemeClr val="accent2">
            <a:hueOff val="459506"/>
            <a:satOff val="8602"/>
            <a:lumOff val="-523"/>
            <a:alphaOff val="0"/>
          </a:schemeClr>
        </a:solidFill>
        <a:ln w="12700" cap="flat" cmpd="sng" algn="in">
          <a:solidFill>
            <a:schemeClr val="accent2">
              <a:hueOff val="459506"/>
              <a:satOff val="8602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A5887-3207-484B-9863-114FD5509508}">
      <dsp:nvSpPr>
        <dsp:cNvPr id="0" name=""/>
        <dsp:cNvSpPr/>
      </dsp:nvSpPr>
      <dsp:spPr>
        <a:xfrm>
          <a:off x="0" y="1027073"/>
          <a:ext cx="10179050" cy="51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Compliance</a:t>
          </a:r>
        </a:p>
      </dsp:txBody>
      <dsp:txXfrm>
        <a:off x="0" y="1027073"/>
        <a:ext cx="10179050" cy="513317"/>
      </dsp:txXfrm>
    </dsp:sp>
    <dsp:sp modelId="{E42F1F0C-2DC2-4DAD-8931-EF6D58262A02}">
      <dsp:nvSpPr>
        <dsp:cNvPr id="0" name=""/>
        <dsp:cNvSpPr/>
      </dsp:nvSpPr>
      <dsp:spPr>
        <a:xfrm>
          <a:off x="0" y="1540391"/>
          <a:ext cx="10179050" cy="0"/>
        </a:xfrm>
        <a:prstGeom prst="line">
          <a:avLst/>
        </a:prstGeom>
        <a:solidFill>
          <a:schemeClr val="accent2">
            <a:hueOff val="689259"/>
            <a:satOff val="12903"/>
            <a:lumOff val="-784"/>
            <a:alphaOff val="0"/>
          </a:schemeClr>
        </a:solidFill>
        <a:ln w="12700" cap="flat" cmpd="sng" algn="in">
          <a:solidFill>
            <a:schemeClr val="accent2">
              <a:hueOff val="689259"/>
              <a:satOff val="12903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85FB0-1B2E-46FC-97E7-B38E8B8AE94C}">
      <dsp:nvSpPr>
        <dsp:cNvPr id="0" name=""/>
        <dsp:cNvSpPr/>
      </dsp:nvSpPr>
      <dsp:spPr>
        <a:xfrm>
          <a:off x="0" y="1540391"/>
          <a:ext cx="10179050" cy="51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Μάρκετινγκ/προώθηση/μέσα κοινωνικής δικτύωσης</a:t>
          </a:r>
          <a:endParaRPr lang="en-US" sz="2300" kern="1200" dirty="0"/>
        </a:p>
      </dsp:txBody>
      <dsp:txXfrm>
        <a:off x="0" y="1540391"/>
        <a:ext cx="10179050" cy="513317"/>
      </dsp:txXfrm>
    </dsp:sp>
    <dsp:sp modelId="{319D7F9F-EAF5-409D-B8B4-3E3D2BABF3E6}">
      <dsp:nvSpPr>
        <dsp:cNvPr id="0" name=""/>
        <dsp:cNvSpPr/>
      </dsp:nvSpPr>
      <dsp:spPr>
        <a:xfrm>
          <a:off x="0" y="2053708"/>
          <a:ext cx="10179050" cy="0"/>
        </a:xfrm>
        <a:prstGeom prst="line">
          <a:avLst/>
        </a:prstGeom>
        <a:solidFill>
          <a:schemeClr val="accent2">
            <a:hueOff val="919011"/>
            <a:satOff val="17205"/>
            <a:lumOff val="-1046"/>
            <a:alphaOff val="0"/>
          </a:schemeClr>
        </a:solidFill>
        <a:ln w="12700" cap="flat" cmpd="sng" algn="in">
          <a:solidFill>
            <a:schemeClr val="accent2">
              <a:hueOff val="919011"/>
              <a:satOff val="17205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2B38E-069D-4B53-910A-ED6A250E0BB9}">
      <dsp:nvSpPr>
        <dsp:cNvPr id="0" name=""/>
        <dsp:cNvSpPr/>
      </dsp:nvSpPr>
      <dsp:spPr>
        <a:xfrm>
          <a:off x="0" y="2053708"/>
          <a:ext cx="10179050" cy="51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Ακόμα περισσότερη τεχνολογία</a:t>
          </a:r>
          <a:endParaRPr lang="en-US" sz="2300" kern="1200" dirty="0"/>
        </a:p>
      </dsp:txBody>
      <dsp:txXfrm>
        <a:off x="0" y="2053708"/>
        <a:ext cx="10179050" cy="513317"/>
      </dsp:txXfrm>
    </dsp:sp>
    <dsp:sp modelId="{5C0D1FD3-9975-4A28-BF4C-9AFD6E405B4D}">
      <dsp:nvSpPr>
        <dsp:cNvPr id="0" name=""/>
        <dsp:cNvSpPr/>
      </dsp:nvSpPr>
      <dsp:spPr>
        <a:xfrm>
          <a:off x="0" y="2567026"/>
          <a:ext cx="10179050" cy="0"/>
        </a:xfrm>
        <a:prstGeom prst="line">
          <a:avLst/>
        </a:prstGeom>
        <a:solidFill>
          <a:schemeClr val="accent2">
            <a:hueOff val="1148764"/>
            <a:satOff val="21506"/>
            <a:lumOff val="-1307"/>
            <a:alphaOff val="0"/>
          </a:schemeClr>
        </a:solidFill>
        <a:ln w="12700" cap="flat" cmpd="sng" algn="in">
          <a:solidFill>
            <a:schemeClr val="accent2">
              <a:hueOff val="1148764"/>
              <a:satOff val="21506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823C6-63C1-4072-A525-9DFD984515B7}">
      <dsp:nvSpPr>
        <dsp:cNvPr id="0" name=""/>
        <dsp:cNvSpPr/>
      </dsp:nvSpPr>
      <dsp:spPr>
        <a:xfrm>
          <a:off x="0" y="2567026"/>
          <a:ext cx="10179050" cy="51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Κοινωνικές δεξιότητες/δεξιότητες διαπραγμάτευσης</a:t>
          </a:r>
          <a:endParaRPr lang="en-US" sz="2300" kern="1200" dirty="0"/>
        </a:p>
      </dsp:txBody>
      <dsp:txXfrm>
        <a:off x="0" y="2567026"/>
        <a:ext cx="10179050" cy="513317"/>
      </dsp:txXfrm>
    </dsp:sp>
    <dsp:sp modelId="{63576DDD-6F2B-4C8F-A587-3E245652E859}">
      <dsp:nvSpPr>
        <dsp:cNvPr id="0" name=""/>
        <dsp:cNvSpPr/>
      </dsp:nvSpPr>
      <dsp:spPr>
        <a:xfrm>
          <a:off x="0" y="3080343"/>
          <a:ext cx="10179050" cy="0"/>
        </a:xfrm>
        <a:prstGeom prst="line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2700" cap="flat" cmpd="sng" algn="in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E6D67-6107-490E-BB68-41E9B4458886}">
      <dsp:nvSpPr>
        <dsp:cNvPr id="0" name=""/>
        <dsp:cNvSpPr/>
      </dsp:nvSpPr>
      <dsp:spPr>
        <a:xfrm>
          <a:off x="0" y="3080343"/>
          <a:ext cx="10179050" cy="51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Μεγαλύτερη ενσυναίσθηση</a:t>
          </a:r>
          <a:endParaRPr lang="en-US" sz="2300" kern="1200" dirty="0"/>
        </a:p>
      </dsp:txBody>
      <dsp:txXfrm>
        <a:off x="0" y="3080343"/>
        <a:ext cx="10179050" cy="513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F9E5E-C4B6-4A82-B09A-00C3EAAA97E6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83893-7B01-4A0E-BE44-63FA39BD1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1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akersunite.eu/?__tn__=K-R&amp;eid=ARCjnpYZxTF7JScOnAOCWTXpPKL73J8CLcugT7C-UxeuLWWtmzbGKaqzIeoyevXk0KxOUnAUjzfZNp3p&amp;fref=mentions&amp;__xts__%5B0%5D=68.ARBIJHy4VYsHlxDQ9OQDqOWqRHYxVRPp1IOz69igHdcDpY06uXK3faF-cwIquuB_zgHaUKAt2LHlSc2yuFhkuJGU7irmhQQcAuFgfdXtnZDOJfZXbgBcBsBa5yYYL_v3OL9ine2NeXZ7l7pycZ3_27684C3c7BhkkyBTuzxalBIt0j_2R4qdtcTR65ZRlL4ofeieFhavmU9OWL2aaXTGxol7O8WomWoCP3y2J1xa3ZvXKwMmaL1qtJpQ1VkWwng0rtI3VFGpm3T6RrxtSdgHxjFgDMdrJOqQ-fSe6vip9EEfA2166Dz7AQFQWx5oRIHQVTZdrK-lkMpvmG25DLV2wUQwDVcD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acebook.com/shagaf.org/?__tn__=K-R&amp;eid=ARB8hoTBml8QnK4RAbskcjY_O7MGz-8JSg9F7gBdIJTMQUHkAvODs41t2hs1D9lECmebrKGz-XeDtZer&amp;fref=mentions&amp;__xts__%5B0%5D=68.ARDkJm8-nC4vr5Km0MOqzZWTv9DsRAVDt6E-rlq6-7rLnQ7TF1gx8RWfvrLMZnAyN7mqpQRKXdoEFvwTF3XT_ApjmXLHOl6CemYicOtlQ3fYttqcu7EZK1Jz3FjkT1kAR7ItPfdRqV5INvw6fBN3pqIhcHeQfeA207A_10NYskut5ly9x5q1ovmjhbrYLARAgiTkF1vMVD6TLLx1dZxQrDzsSQZSJbwqxrSxbAw8M-DS2JBsfv8GiG8a38EoinrOKPgYGB6tbhNP50b3oPiafZwUamNUT_hDYOtVuetrYutpBojP8WP5Qlkcw5dvQRtPp4WAnpB-EWX4HTLbNxlfNsoybaNBzFUKCTU8_U9UG4FLygCP0s10lOVDW-Kc7qSpEkGGKjZIDg7MT7RzyBJhOnvJp81YKzTfvzZ4BvrUDuJZTnf3vrXNSqGTvEI7dnhKPp7IQW9VF-ZeKFIvY340x7wC29J-BJ3O095D_akozJIAmt-pZl00Xr4wpVh2sg" TargetMode="External"/><Relationship Id="rId4" Type="http://schemas.openxmlformats.org/officeDocument/2006/relationships/hyperlink" Target="https://www.facebook.com/ProgettoQuid/?__tn__=K-R&amp;eid=ARBzR7BWiR2i4WfCrGvMw506E1GHrpKrrylrQqRFILf5zv877aGZL7R4X8SzYqcbc28ohUdsE1pVLpYd&amp;fref=mentions&amp;__xts__%5B0%5D=68.ARBIJHy4VYsHlxDQ9OQDqOWqRHYxVRPp1IOz69igHdcDpY06uXK3faF-cwIquuB_zgHaUKAt2LHlSc2yuFhkuJGU7irmhQQcAuFgfdXtnZDOJfZXbgBcBsBa5yYYL_v3OL9ine2NeXZ7l7pycZ3_27684C3c7BhkkyBTuzxalBIt0j_2R4qdtcTR65ZRlL4ofeieFhavmU9OWL2aaXTGxol7O8WomWoCP3y2J1xa3ZvXKwMmaL1qtJpQ1VkWwng0rtI3VFGpm3T6RrxtSdgHxjFgDMdrJOqQ-fSe6vip9EEfA2166Dz7AQFQWx5oRIHQVTZdrK-lkMpvmG25DLV2wUQwDVc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83893-7B01-4A0E-BE44-63FA39BD169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1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Βιωματικό Εργαστήρι Διδασκαλίας Γερμανικών συνολικής διάρκειας 5 ημερών, με στόχο να αναδείξει τον σημαντικό ρόλο που μπορεί να διαδραματίσει η μετάφραση, σε συνδυασμό με δραστηριότητες γλωσσικής διαμεσολάβησης, στο μάθημα των Γερμανικών.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Crisalis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 συνεργασία με τις οργανώσεις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Makers Unite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και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Progetto Quid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Crisalis έχει στόχο την κοινωνική ενσωμάτωση και την οικονομική ενδυνάμωση θυμάτων human trafficking. Ελλάδα, Ολλανδία και Ιταλία συνεργάζονται με όπλα τους ραπτομηχανές, δημιουργική γραφή, moodboards, ευφάνταστα κολλάζ και πολύχρωμα υφάσματα!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HuG, μια διαπολιτισμική, τρίγλωσση, ψηφιακή πλατφόρμα που φιλοξενεί εικονογραφημένα αφηγήματα, podcast και άρθρα με ιστορίες γυναικών που ζουν σε προσφυγικούς καταυλισμούς στην Παλαιστίνη και την Ελλάδα</a:t>
            </a:r>
            <a:r>
              <a:rPr lang="en-US" dirty="0"/>
              <a:t>. </a:t>
            </a:r>
            <a:r>
              <a:rPr lang="el-GR" dirty="0"/>
              <a:t>Σε συνεργασία με το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Shaghaf Foundation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 την υποστήριξη του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Tandem</a:t>
            </a:r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Slam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 Ελλάδα, Βαρκελώνη, Διεθνής Έκθεση Βιβλίου Θεσσαλονίκης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Συνεργατική μετάφραση Βαρκελώνη, Αλεξανδρούπολη, Γκέτε Αθήνας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83893-7B01-4A0E-BE44-63FA39BD169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7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37DA09-7873-4614-8DCB-88859E019F60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18BA03-EAC7-4744-B5E3-D1DC077F80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819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DA09-7873-4614-8DCB-88859E019F60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BA03-EAC7-4744-B5E3-D1DC077F8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7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DA09-7873-4614-8DCB-88859E019F60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BA03-EAC7-4744-B5E3-D1DC077F8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8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DA09-7873-4614-8DCB-88859E019F60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BA03-EAC7-4744-B5E3-D1DC077F8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7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37DA09-7873-4614-8DCB-88859E019F60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18BA03-EAC7-4744-B5E3-D1DC077F805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42558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DA09-7873-4614-8DCB-88859E019F60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BA03-EAC7-4744-B5E3-D1DC077F8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380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DA09-7873-4614-8DCB-88859E019F60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BA03-EAC7-4744-B5E3-D1DC077F8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120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DA09-7873-4614-8DCB-88859E019F60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BA03-EAC7-4744-B5E3-D1DC077F8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DA09-7873-4614-8DCB-88859E019F60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BA03-EAC7-4744-B5E3-D1DC077F8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0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137DA09-7873-4614-8DCB-88859E019F60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018BA03-EAC7-4744-B5E3-D1DC077F80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6469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137DA09-7873-4614-8DCB-88859E019F60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018BA03-EAC7-4744-B5E3-D1DC077F8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0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37DA09-7873-4614-8DCB-88859E019F60}" type="datetimeFigureOut">
              <a:rPr lang="en-US" smtClean="0"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18BA03-EAC7-4744-B5E3-D1DC077F80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057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nkatris@thelanguageproject.e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languageproject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CC867-8C97-4A55-8F9D-70D9FA007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57" y="864911"/>
            <a:ext cx="9031484" cy="3467282"/>
          </a:xfrm>
        </p:spPr>
        <p:txBody>
          <a:bodyPr anchor="b">
            <a:normAutofit/>
          </a:bodyPr>
          <a:lstStyle/>
          <a:p>
            <a:r>
              <a:rPr lang="en-US" sz="5400" dirty="0"/>
              <a:t>Localization, </a:t>
            </a:r>
            <a:r>
              <a:rPr lang="el-GR" sz="5400" dirty="0"/>
              <a:t>μεταφρασ</a:t>
            </a:r>
            <a:r>
              <a:rPr lang="en-US" sz="5400" dirty="0"/>
              <a:t>ti</a:t>
            </a:r>
            <a:r>
              <a:rPr lang="el-GR" sz="5400" dirty="0"/>
              <a:t>κεσ τεχνολογιεσ  και το </a:t>
            </a:r>
            <a:br>
              <a:rPr lang="el-GR" sz="5400" dirty="0"/>
            </a:br>
            <a:r>
              <a:rPr lang="en-US" sz="5400" dirty="0"/>
              <a:t>the language project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35ABC-039B-4E7D-BACB-38A6B1E71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el-GR" sz="1800" cap="none" dirty="0">
                <a:solidFill>
                  <a:srgbClr val="2A1A00"/>
                </a:solidFill>
              </a:rPr>
              <a:t>ΝΙΚΟΣ ΚΑΤΡΗΣ, </a:t>
            </a:r>
            <a:r>
              <a:rPr lang="en-US" sz="1800" cap="none" dirty="0">
                <a:solidFill>
                  <a:srgbClr val="2A1A00"/>
                </a:solidFill>
              </a:rPr>
              <a:t>MSc</a:t>
            </a:r>
            <a:endParaRPr lang="en-US" sz="1800" dirty="0">
              <a:solidFill>
                <a:srgbClr val="2A1A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1A723-BA09-44BA-8129-39CAFC3FEFF4}"/>
              </a:ext>
            </a:extLst>
          </p:cNvPr>
          <p:cNvSpPr txBox="1"/>
          <p:nvPr/>
        </p:nvSpPr>
        <p:spPr>
          <a:xfrm>
            <a:off x="3586578" y="904198"/>
            <a:ext cx="461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ΜΕΤΑΦΡΑΣΗ: ΑΠΟ ΤΗ ΘΕΩΡΙΑ ΣΤΗΝ ΠΡΑΞΗ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withresour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28800"/>
            <a:ext cx="914400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95600" y="382385"/>
            <a:ext cx="8534399" cy="1413758"/>
          </a:xfrm>
        </p:spPr>
        <p:txBody>
          <a:bodyPr anchor="b">
            <a:normAutofit/>
          </a:bodyPr>
          <a:lstStyle/>
          <a:p>
            <a:pPr algn="ctr"/>
            <a:r>
              <a:rPr lang="el-GR" sz="4400" dirty="0"/>
              <a:t>ΤοπικΗ προσαρμογΗ</a:t>
            </a:r>
            <a:r>
              <a:rPr lang="en-US" sz="4400" dirty="0"/>
              <a:t> (l10n)</a:t>
            </a:r>
            <a:endParaRPr lang="el-GR" sz="4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95600" y="2178528"/>
            <a:ext cx="8534400" cy="37010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1900" dirty="0"/>
              <a:t>Τοπική προσαρμογή είναι η γλωσσική και πολιτισμική προσαρμογή ψηφιακού περιεχομένου στις απαιτήσεις και της συμβάσεις της γλώσσας-στόχος.</a:t>
            </a:r>
          </a:p>
          <a:p>
            <a:pPr>
              <a:lnSpc>
                <a:spcPct val="100000"/>
              </a:lnSpc>
            </a:pPr>
            <a:r>
              <a:rPr lang="el-GR" sz="1900" dirty="0"/>
              <a:t>Περιλαμβάνει την παροχή υπηρεσιών και τεχνολογιών για τη διαχείριση της πολυγλωσσίας σε όλο το εύρος της ροής ψηφιακών πληροφοριών.</a:t>
            </a:r>
          </a:p>
          <a:p>
            <a:pPr>
              <a:lnSpc>
                <a:spcPct val="100000"/>
              </a:lnSpc>
            </a:pPr>
            <a:r>
              <a:rPr lang="el-GR" sz="1900" dirty="0"/>
              <a:t>Μετάφραση: βασική διαδικασία, όχι όμως και μοναδική</a:t>
            </a:r>
          </a:p>
          <a:p>
            <a:pPr>
              <a:lnSpc>
                <a:spcPct val="100000"/>
              </a:lnSpc>
            </a:pPr>
            <a:r>
              <a:rPr lang="el-GR" sz="1900" dirty="0"/>
              <a:t>Κατάρτιση ορολογικών βάσεων, δημιουργία και συντήρηση μεταφραστικών μνημών, προετοιμασία των προς μετάφραση αρχείων, ποιοτικός έλεγχος, ενσωμάτωση των μεταφρασμένων αρχείων στον υπόλοιπο κώδικα, γλωσσικός και λειτουργικός έλεγχος (</a:t>
            </a:r>
            <a:r>
              <a:rPr lang="de-DE" sz="1900" dirty="0"/>
              <a:t>linguistic and function</a:t>
            </a:r>
            <a:r>
              <a:rPr lang="en-US" sz="1900" dirty="0"/>
              <a:t>al testing</a:t>
            </a:r>
            <a:r>
              <a:rPr lang="el-GR" sz="1900" dirty="0"/>
              <a:t>), σελιδοποίηση του υλικού τεκμηρίωσης, τεχνικές </a:t>
            </a:r>
            <a:r>
              <a:rPr lang="en-US" sz="1900" dirty="0"/>
              <a:t>SEO</a:t>
            </a:r>
            <a:r>
              <a:rPr lang="el-GR" sz="1900" dirty="0"/>
              <a:t> (</a:t>
            </a:r>
            <a:r>
              <a:rPr lang="en-US" sz="1900" dirty="0"/>
              <a:t>search Engine Optimization</a:t>
            </a:r>
            <a:r>
              <a:rPr lang="el-GR" sz="1900" dirty="0"/>
              <a:t>) για τους μεταφρασμένους ιστότοπους, κ.λπ.</a:t>
            </a:r>
          </a:p>
          <a:p>
            <a:pPr>
              <a:lnSpc>
                <a:spcPct val="100000"/>
              </a:lnSpc>
            </a:pPr>
            <a:endParaRPr lang="el-GR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l-GR" dirty="0"/>
              <a:t>ΦΑσεις τοπικΗς προσαρμογΗς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014234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08284"/>
          </a:xfrm>
        </p:spPr>
        <p:txBody>
          <a:bodyPr anchor="ctr">
            <a:normAutofit/>
          </a:bodyPr>
          <a:lstStyle/>
          <a:p>
            <a:r>
              <a:rPr lang="el-GR" sz="4000" dirty="0"/>
              <a:t>ΕπαγγΕλματα στον κλΑδο του </a:t>
            </a:r>
            <a:r>
              <a:rPr lang="en-US" sz="4000" dirty="0"/>
              <a:t>localization</a:t>
            </a:r>
            <a:endParaRPr lang="el-GR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73A4CE-1465-41E3-AF63-FB2FF5627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431655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218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08284"/>
          </a:xfrm>
        </p:spPr>
        <p:txBody>
          <a:bodyPr anchor="ctr">
            <a:normAutofit/>
          </a:bodyPr>
          <a:lstStyle/>
          <a:p>
            <a:r>
              <a:rPr lang="el-GR" sz="3700" dirty="0"/>
              <a:t>Τι γνΩσεις χρειΑζεται να Εχει ο μεταφραστΗς;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07B95F-F63D-40CC-905B-168985742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377922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49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44C4E-870D-46B8-B60F-55EA48C4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CAT tools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BB94-94D9-452D-AC1C-A35C4556B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62" y="1078378"/>
            <a:ext cx="6262938" cy="4701244"/>
          </a:xfrm>
        </p:spPr>
        <p:txBody>
          <a:bodyPr anchor="ctr">
            <a:normAutofit/>
          </a:bodyPr>
          <a:lstStyle/>
          <a:p>
            <a:r>
              <a:rPr lang="en-US" dirty="0"/>
              <a:t>CAT = </a:t>
            </a:r>
            <a:r>
              <a:rPr lang="en-US" b="1" u="sng" dirty="0"/>
              <a:t>C</a:t>
            </a:r>
            <a:r>
              <a:rPr lang="en-US" dirty="0"/>
              <a:t>omputer </a:t>
            </a:r>
            <a:r>
              <a:rPr lang="en-US" b="1" u="sng" dirty="0"/>
              <a:t>A</a:t>
            </a:r>
            <a:r>
              <a:rPr lang="en-US" dirty="0"/>
              <a:t>ided </a:t>
            </a:r>
            <a:r>
              <a:rPr lang="en-US" b="1" u="sng" dirty="0"/>
              <a:t>T</a:t>
            </a:r>
            <a:r>
              <a:rPr lang="en-US" dirty="0"/>
              <a:t>ranslation</a:t>
            </a:r>
          </a:p>
          <a:p>
            <a:endParaRPr lang="en-US" dirty="0"/>
          </a:p>
          <a:p>
            <a:r>
              <a:rPr lang="en-US" dirty="0"/>
              <a:t>TEnT: </a:t>
            </a:r>
            <a:r>
              <a:rPr lang="en-US" b="1" u="sng" dirty="0"/>
              <a:t>T</a:t>
            </a:r>
            <a:r>
              <a:rPr lang="en-US" dirty="0"/>
              <a:t>ranslation </a:t>
            </a:r>
            <a:r>
              <a:rPr lang="en-US" b="1" u="sng" dirty="0"/>
              <a:t>En</a:t>
            </a:r>
            <a:r>
              <a:rPr lang="en-US" dirty="0"/>
              <a:t>vironment </a:t>
            </a:r>
            <a:r>
              <a:rPr lang="en-US" b="1" u="sng" dirty="0"/>
              <a:t>T</a:t>
            </a:r>
            <a:r>
              <a:rPr lang="en-US" dirty="0"/>
              <a:t>ools</a:t>
            </a:r>
            <a:endParaRPr lang="el-GR" dirty="0"/>
          </a:p>
          <a:p>
            <a:endParaRPr lang="en-US" dirty="0"/>
          </a:p>
          <a:p>
            <a:r>
              <a:rPr lang="el-GR" dirty="0"/>
              <a:t>Προγράμματα που υποβοηθούν τη μεταφραστική διαδικασία μέσω μίας ευρείας γκάμας λειτουργιών και με τη χρήση ποικίλων ηλεκτρονικών πόρων.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943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3685-855C-4003-AFFF-C70FDD08D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08284"/>
          </a:xfrm>
        </p:spPr>
        <p:txBody>
          <a:bodyPr anchor="ctr">
            <a:normAutofit/>
          </a:bodyPr>
          <a:lstStyle/>
          <a:p>
            <a:r>
              <a:rPr lang="el-GR" sz="3100" dirty="0"/>
              <a:t>Πλεονεκτηματα χρησησ </a:t>
            </a:r>
            <a:r>
              <a:rPr lang="en-US" sz="3100" dirty="0"/>
              <a:t>cat tools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5EF8AC-C13D-4081-AE9C-298E37251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956286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013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062225-CC1C-4431-9C6C-FC5F54C32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43" y="1897989"/>
            <a:ext cx="5246513" cy="3062022"/>
          </a:xfrm>
        </p:spPr>
      </p:pic>
    </p:spTree>
    <p:extLst>
      <p:ext uri="{BB962C8B-B14F-4D97-AF65-F5344CB8AC3E}">
        <p14:creationId xmlns:p14="http://schemas.microsoft.com/office/powerpoint/2010/main" val="907144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in a library&#10;&#10;Description automatically generated">
            <a:extLst>
              <a:ext uri="{FF2B5EF4-FFF2-40B4-BE49-F238E27FC236}">
                <a16:creationId xmlns:a16="http://schemas.microsoft.com/office/drawing/2014/main" id="{5881A55D-9D9F-4A16-8AC8-742814E62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r="32013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20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75D08-541C-4C9C-AAF0-7C459E42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l-GR" dirty="0"/>
              <a:t>ΤΙ ΕΙΝΑΙ;</a:t>
            </a:r>
            <a:endParaRPr lang="en-US" dirty="0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E053A-F356-46E6-BD49-C332D3B4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1900" dirty="0"/>
              <a:t>To </a:t>
            </a:r>
            <a:r>
              <a:rPr lang="el-GR" sz="1900" b="1" dirty="0"/>
              <a:t>The Language Project</a:t>
            </a:r>
            <a:r>
              <a:rPr lang="el-GR" sz="1900" dirty="0"/>
              <a:t> είναι μια αστική μη κερδοσκοπική οργάνωση που παρέχει καινοτόμα εκπαιδευτικά προγράμματα διαπολιτισμικής επικοινωνίας και εξειδικευμένες υπηρεσίες μετάφρασης και διερμηνείας για τον ανθρωπιστικό τομέα. </a:t>
            </a:r>
          </a:p>
          <a:p>
            <a:pPr>
              <a:lnSpc>
                <a:spcPct val="100000"/>
              </a:lnSpc>
            </a:pPr>
            <a:r>
              <a:rPr lang="el-GR" sz="1900" dirty="0"/>
              <a:t>Ξεκίνησε ως μια πολιτιστική και εκπαιδευτική πρωτοβουλία στο πλαίσιο του προγράμματος START – Create Cultural Change του ιδρύματος R. Bosch Stiftung και του Ινστιτούτου Goethe Θεσσαλονίκης.</a:t>
            </a:r>
          </a:p>
          <a:p>
            <a:pPr>
              <a:lnSpc>
                <a:spcPct val="100000"/>
              </a:lnSpc>
            </a:pPr>
            <a:r>
              <a:rPr lang="el-GR" sz="1900" dirty="0"/>
              <a:t>Απέκτησε νομική μορφή τον Ιανουάριο του 2018.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3871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0B7E4FF-2DC7-4E41-8EAC-03B538CC5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3" r="35248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39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0ABD0-5C6B-4B91-92F2-5C27CFD4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l-GR" dirty="0"/>
              <a:t>ΟΡΑΜΑ / ΑΠΟΣΤΟΛΗ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9A8FCAA-C4A3-4998-95C7-C6F9241D6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1700" dirty="0"/>
              <a:t>Στο The Language Project οραματιζόμαστε μια κοινωνία, όπου η διαφορετική γλώσσα και κουλτούρα θα αποτελούν επικοινωνιακή γέφυρα και όχι φραγμό, όπου η πολυγλωσσία και η πολυπολιτισμικότητα θα είναι παράγοντες ομόνοιας και αλληλεγγύης και όπου οι άνθρωποι θα μπορούν να έχουν πρόσβαση στα δικαιώματά τους χωρίς επικοινωνιακά εμπόδια.</a:t>
            </a:r>
          </a:p>
          <a:p>
            <a:pPr>
              <a:lnSpc>
                <a:spcPct val="100000"/>
              </a:lnSpc>
            </a:pPr>
            <a:endParaRPr lang="el-GR" sz="1700" dirty="0"/>
          </a:p>
          <a:p>
            <a:pPr>
              <a:lnSpc>
                <a:spcPct val="100000"/>
              </a:lnSpc>
            </a:pPr>
            <a:r>
              <a:rPr lang="el-GR" sz="1700" dirty="0"/>
              <a:t>Η προώθηση της διαπολιτισμικής επικοινωνίας, η παροχή σωστά μεταφρασμένου γλωσσικού υλικού και η εκπαίδευση ευαίσθητων κοινωνικών ομάδων με σκοπό την καλύτερη κοινωνική ενσωμάτωση τους.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4905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7A22D-19E6-415F-9051-A20D5620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r>
              <a:rPr lang="el-GR" sz="3600" dirty="0"/>
              <a:t>Λιγα λογια για μενα</a:t>
            </a:r>
            <a:endParaRPr lang="en-US" sz="3600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6922-B652-43B4-9A85-B034547F1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62" y="1078378"/>
            <a:ext cx="6262938" cy="4701244"/>
          </a:xfrm>
        </p:spPr>
        <p:txBody>
          <a:bodyPr anchor="ctr">
            <a:normAutofit/>
          </a:bodyPr>
          <a:lstStyle/>
          <a:p>
            <a:r>
              <a:rPr lang="el-GR" dirty="0"/>
              <a:t>Πτυχίο μετάφρασης από το Τμήμα ξένων γλωσσών μετάφρασης και διερμηνείας</a:t>
            </a:r>
            <a:r>
              <a:rPr lang="en-US" dirty="0"/>
              <a:t>, </a:t>
            </a:r>
            <a:r>
              <a:rPr lang="el-GR" dirty="0"/>
              <a:t>Ιόνιο Πανεπιστήμιο</a:t>
            </a:r>
            <a:endParaRPr lang="en-US" dirty="0"/>
          </a:p>
          <a:p>
            <a:r>
              <a:rPr lang="en-US" dirty="0"/>
              <a:t>MSc in Multilingual Computing and Localization, University of Limerick</a:t>
            </a:r>
          </a:p>
          <a:p>
            <a:r>
              <a:rPr lang="el-GR" dirty="0"/>
              <a:t>Ελεύθερος επαγγελματίας μεταφραστής από </a:t>
            </a:r>
            <a:r>
              <a:rPr lang="en-US" dirty="0"/>
              <a:t>200</a:t>
            </a:r>
            <a:r>
              <a:rPr lang="el-GR" dirty="0"/>
              <a:t>8</a:t>
            </a:r>
            <a:endParaRPr lang="en-US" dirty="0"/>
          </a:p>
          <a:p>
            <a:r>
              <a:rPr lang="el-GR" dirty="0"/>
              <a:t>Εξειδίκευση σε τεχνικά κείμενα </a:t>
            </a:r>
            <a:r>
              <a:rPr lang="en-US" dirty="0"/>
              <a:t>(</a:t>
            </a:r>
            <a:r>
              <a:rPr lang="el-GR" dirty="0"/>
              <a:t>αυτοκινητοβιομηχανία</a:t>
            </a:r>
            <a:r>
              <a:rPr lang="en-US" dirty="0"/>
              <a:t>, </a:t>
            </a:r>
            <a:r>
              <a:rPr lang="el-GR" dirty="0"/>
              <a:t>μηχανολογία</a:t>
            </a:r>
            <a:r>
              <a:rPr lang="en-US" dirty="0"/>
              <a:t>, </a:t>
            </a:r>
            <a:r>
              <a:rPr lang="el-GR" dirty="0"/>
              <a:t>οικιακές συσκευές και άλλα βαρετά πράγματα</a:t>
            </a:r>
            <a:r>
              <a:rPr lang="en-US" dirty="0"/>
              <a:t>)</a:t>
            </a:r>
          </a:p>
          <a:p>
            <a:r>
              <a:rPr lang="el-GR" dirty="0"/>
              <a:t>Εκπαιδευτής </a:t>
            </a:r>
            <a:r>
              <a:rPr lang="en-US" dirty="0"/>
              <a:t>CAT tools </a:t>
            </a:r>
            <a:r>
              <a:rPr lang="el-GR" dirty="0"/>
              <a:t>από το </a:t>
            </a:r>
            <a:r>
              <a:rPr lang="en-US" dirty="0"/>
              <a:t>2011</a:t>
            </a:r>
            <a:endParaRPr lang="el-GR" dirty="0"/>
          </a:p>
          <a:p>
            <a:r>
              <a:rPr lang="el-GR" dirty="0"/>
              <a:t>Συνιδρυτής της ΜΚΟ </a:t>
            </a:r>
            <a:r>
              <a:rPr lang="de-DE" dirty="0"/>
              <a:t>The Language Project</a:t>
            </a:r>
            <a:endParaRPr lang="en-US" dirty="0"/>
          </a:p>
          <a:p>
            <a:r>
              <a:rPr lang="el-GR" dirty="0"/>
              <a:t>Μέλος των </a:t>
            </a:r>
            <a:r>
              <a:rPr lang="en-US" dirty="0"/>
              <a:t>PEEMPIP / FIT / EULITA</a:t>
            </a:r>
          </a:p>
        </p:txBody>
      </p:sp>
    </p:spTree>
    <p:extLst>
      <p:ext uri="{BB962C8B-B14F-4D97-AF65-F5344CB8AC3E}">
        <p14:creationId xmlns:p14="http://schemas.microsoft.com/office/powerpoint/2010/main" val="4139616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C680-5EEB-4326-8974-2AADEAF1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l-GR" dirty="0"/>
              <a:t>Εκπαιδευση </a:t>
            </a:r>
            <a:br>
              <a:rPr lang="el-GR" dirty="0"/>
            </a:br>
            <a:r>
              <a:rPr lang="el-GR" dirty="0"/>
              <a:t>ΔΙΑΠΟΛΙΤΙΣΜΙΚων ΜΕΣΟΛΑΒΗτων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750B5-26DC-4720-940B-1B731173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955773"/>
          </a:xfrm>
        </p:spPr>
        <p:txBody>
          <a:bodyPr>
            <a:normAutofit/>
          </a:bodyPr>
          <a:lstStyle/>
          <a:p>
            <a:r>
              <a:rPr lang="el-GR" dirty="0"/>
              <a:t>100 διδακτικές ώρες</a:t>
            </a:r>
          </a:p>
          <a:p>
            <a:r>
              <a:rPr lang="el-GR" dirty="0"/>
              <a:t>10 ενότητες</a:t>
            </a:r>
          </a:p>
          <a:p>
            <a:r>
              <a:rPr lang="el-GR" dirty="0"/>
              <a:t>30 μαθητές από Συρία, Αφγανιστάν, Σομαλία, Αίγυπτο, Αιθιοπία, Πακιστάν</a:t>
            </a:r>
          </a:p>
          <a:p>
            <a:r>
              <a:rPr lang="el-GR" dirty="0"/>
              <a:t>Ελληνόφωνο και αγγλόφωνο τμήμα</a:t>
            </a:r>
          </a:p>
          <a:p>
            <a:r>
              <a:rPr lang="el-GR" dirty="0"/>
              <a:t>Πιστοποίηση από τον ΕΟΠΠΕΠ</a:t>
            </a:r>
          </a:p>
          <a:p>
            <a:r>
              <a:rPr lang="el-GR" dirty="0"/>
              <a:t>Στόχος:</a:t>
            </a:r>
          </a:p>
          <a:p>
            <a:pPr lvl="1"/>
            <a:r>
              <a:rPr lang="el-GR" dirty="0"/>
              <a:t>βελτιωμένη επικοινωνία</a:t>
            </a:r>
          </a:p>
          <a:p>
            <a:pPr lvl="1"/>
            <a:r>
              <a:rPr lang="el-GR" dirty="0"/>
              <a:t>μεγαλύτερη προσληψιμότητα</a:t>
            </a:r>
          </a:p>
          <a:p>
            <a:pPr lvl="1"/>
            <a:r>
              <a:rPr lang="el-GR" dirty="0"/>
              <a:t>ταχύτερη ενσωμάτωση στην ελληνική κοινωνία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2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8D4D60E-FB09-4C2D-9D4D-1FC5DD301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8" y="-1"/>
            <a:ext cx="10287001" cy="6858001"/>
          </a:xfrm>
        </p:spPr>
      </p:pic>
    </p:spTree>
    <p:extLst>
      <p:ext uri="{BB962C8B-B14F-4D97-AF65-F5344CB8AC3E}">
        <p14:creationId xmlns:p14="http://schemas.microsoft.com/office/powerpoint/2010/main" val="91741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FF177-68F0-4188-85F1-2A9C4BF9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el-GR" sz="3200" dirty="0"/>
              <a:t>Τι ΕΙΝΑΙ Η </a:t>
            </a:r>
            <a:br>
              <a:rPr lang="el-GR" sz="3200" dirty="0"/>
            </a:br>
            <a:r>
              <a:rPr lang="el-GR" sz="3200" dirty="0"/>
              <a:t>ΔΙΑΠΟΛΙΤΙΣΜΙΚΗ ΜΕΣΟΛΑΒΗΣΗ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D5E623-65D1-417C-84C1-86308F5E9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Autofit/>
          </a:bodyPr>
          <a:lstStyle/>
          <a:p>
            <a:r>
              <a:rPr lang="el-GR" dirty="0"/>
              <a:t>Συμβάλλει στην αμοιβαία κατανόηση μεταξύ δύο ατόμων ή ομάδων με διαφορετικό πολιτισμικό υπόβαθρο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l-GR" dirty="0"/>
              <a:t>Εκτός από την προφορική μεταφορά του νοήματος από τη μία γλώσσα στην άλλη</a:t>
            </a:r>
            <a:r>
              <a:rPr lang="en-US" dirty="0"/>
              <a:t>, </a:t>
            </a:r>
            <a:r>
              <a:rPr lang="el-GR" dirty="0"/>
              <a:t>περιλαμβάνει τα εξής:</a:t>
            </a:r>
          </a:p>
          <a:p>
            <a:pPr lvl="1"/>
            <a:r>
              <a:rPr lang="el-GR" sz="2000" dirty="0"/>
              <a:t>Παροχή σημαντικών πληροφοριών</a:t>
            </a:r>
          </a:p>
          <a:p>
            <a:pPr lvl="1"/>
            <a:r>
              <a:rPr lang="el-GR" sz="2000" dirty="0"/>
              <a:t>Ενίσχυση της πολιτισμικής συνείδησης</a:t>
            </a:r>
          </a:p>
          <a:p>
            <a:pPr lvl="1"/>
            <a:r>
              <a:rPr lang="el-GR" sz="2000" dirty="0"/>
              <a:t>Παροχή τόσο στους πρόσφυγες/μετανάστες όσο και στην κοινότητα υποδοχής</a:t>
            </a:r>
          </a:p>
          <a:p>
            <a:pPr lvl="1"/>
            <a:r>
              <a:rPr lang="el-GR" sz="2000" dirty="0"/>
              <a:t>Επεξήγηση προθέσεων</a:t>
            </a:r>
            <a:r>
              <a:rPr lang="en-US" sz="2000" dirty="0"/>
              <a:t>, </a:t>
            </a:r>
            <a:r>
              <a:rPr lang="el-GR" sz="2000" dirty="0"/>
              <a:t>αντιλήψεων</a:t>
            </a:r>
            <a:r>
              <a:rPr lang="en-US" sz="2000" dirty="0"/>
              <a:t>, </a:t>
            </a:r>
            <a:r>
              <a:rPr lang="el-GR" sz="2000" dirty="0"/>
              <a:t>ηθών, εθίμων και προσδοκιών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4160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2086D7-FFDE-40CF-A09D-9BEB9D707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7EE30-AEE9-4770-BA0E-22E20905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2"/>
            <a:ext cx="3656581" cy="5571624"/>
          </a:xfrm>
        </p:spPr>
        <p:txBody>
          <a:bodyPr anchor="ctr">
            <a:normAutofit/>
          </a:bodyPr>
          <a:lstStyle/>
          <a:p>
            <a:r>
              <a:rPr lang="el-GR" sz="3600" dirty="0"/>
              <a:t>ΠΟΤΕ ΧΡΕΙΑΖΕΤΑΙ </a:t>
            </a:r>
            <a:br>
              <a:rPr lang="el-GR" sz="3600" dirty="0"/>
            </a:br>
            <a:r>
              <a:rPr lang="el-GR" sz="3600" dirty="0"/>
              <a:t>Η ΔΙΑΠΟΛΙΤΙΣΜΙΚΗ ΜΕΣΟΛΑΒΗΣΗ</a:t>
            </a:r>
            <a:endParaRPr lang="en-US" sz="3600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0EF9EB2F-9261-487B-9F73-DEE10D9E3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AEE16F-E153-48FA-B097-3680B830B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786917-F255-4433-AD0A-6E50E7F9C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486921"/>
              </p:ext>
            </p:extLst>
          </p:nvPr>
        </p:nvGraphicFramePr>
        <p:xfrm>
          <a:off x="765175" y="481013"/>
          <a:ext cx="6305550" cy="557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099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AC3D-0AC9-4105-B96A-E42C31C8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l-GR" dirty="0"/>
              <a:t>ΠΟΥ ΧΡΕΙΑΖΕΤΑΙ Ο ΔΙΑΠΟΛΙΤΙΣΜΙΚΟΣ ΜΕΣΟΛΑΒΗΤΗΣ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2DFFD7-F543-4D63-B29A-C9697C511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424369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881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2738-449D-4CBD-A142-144ED341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ΠΛΕΟΝΕΚΤΗΜΑΤΑ ΧΡΗΣΗΣ ΕΝΟΣ ΣΩΣΤΑ ΕΚΠΑΙΔΕΥΜΕΝΟΥ ΜΕΣΟΛΑΒΗΤΗ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3FB6-3C3F-49ED-BB1C-21734AA6D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963879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Παροχή ποιοτικών υπηρεσιών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Μεγαλύτερη κατανόηση μεταξύ προσφύγων/μεταναστών και χώρας υποδοχής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Επίλυση παρεξηγήσεων και διενέξεων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Μείωση παραβιάσεων των προσωπικών δεδομένων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Διασφάλιση της απρόσκοπτης επικοινωνίας με ευάλωτες ομάδες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ανήλικοι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γυναίκες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εθνικές ή γλωσσικές μειονότητες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Χτίσιμο εμπιστοσύνης και ασφάλειας στους προσφυγικούς πληθυσμούς</a:t>
            </a:r>
          </a:p>
          <a:p>
            <a:pPr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Οι άνθρωποι γνωρίζουν τα δικαιώματά τους και παίρνουν την καλύτερη απόφαση για τους εαυτούς τους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Σταδιακή αύξηση της αυτονομίας των προσφύγων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Βελτιωμένη ενσωμάτων στην κοινωνία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Κοινωνική συνοχή της χώρας υποδοχής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23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0FA3-0F33-4811-A4F1-C9314441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Εκπαιδευση μεταφραστων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274E-4FB9-48B5-AE66-9B08AB6E4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Αραβικά, Ελληνικά</a:t>
            </a:r>
          </a:p>
          <a:p>
            <a:r>
              <a:rPr lang="el-GR" dirty="0"/>
              <a:t>300 ώρες</a:t>
            </a:r>
          </a:p>
          <a:p>
            <a:r>
              <a:rPr lang="el-GR" dirty="0"/>
              <a:t>9 διδακτικές ενότητες </a:t>
            </a:r>
          </a:p>
          <a:p>
            <a:r>
              <a:rPr lang="el-GR" dirty="0"/>
              <a:t>Τομείς εξειδίκευσης σε νομικά, οικονομικά, φαρμακευτικά κείμενα</a:t>
            </a:r>
          </a:p>
          <a:p>
            <a:r>
              <a:rPr lang="el-GR" dirty="0"/>
              <a:t>Προσανατολισμένο στις μεταφραστικές δεξιότητες όπως αυτές ορίζονται στο </a:t>
            </a:r>
            <a:br>
              <a:rPr lang="el-GR" dirty="0"/>
            </a:br>
            <a:r>
              <a:rPr lang="en-US" dirty="0"/>
              <a:t>ISO 17100:2015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23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8A627D6A-210E-4207-B0A8-22D5C5CC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r="3" b="3"/>
          <a:stretch/>
        </p:blipFill>
        <p:spPr>
          <a:xfrm>
            <a:off x="7338646" y="10"/>
            <a:ext cx="4853354" cy="3428990"/>
          </a:xfrm>
          <a:prstGeom prst="rect">
            <a:avLst/>
          </a:prstGeom>
        </p:spPr>
      </p:pic>
      <p:pic>
        <p:nvPicPr>
          <p:cNvPr id="11" name="Picture 10" descr="A group of people in a room&#10;&#10;Description automatically generated">
            <a:extLst>
              <a:ext uri="{FF2B5EF4-FFF2-40B4-BE49-F238E27FC236}">
                <a16:creationId xmlns:a16="http://schemas.microsoft.com/office/drawing/2014/main" id="{967310D8-1D97-4A36-9029-2D6F653E25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5" b="2"/>
          <a:stretch/>
        </p:blipFill>
        <p:spPr>
          <a:xfrm>
            <a:off x="7338646" y="3429000"/>
            <a:ext cx="4853354" cy="3429000"/>
          </a:xfrm>
          <a:prstGeom prst="rect">
            <a:avLst/>
          </a:prstGeom>
        </p:spPr>
      </p:pic>
      <p:sp>
        <p:nvSpPr>
          <p:cNvPr id="17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A8BB9-A659-4078-9F31-6974A5D2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l-GR" dirty="0"/>
              <a:t>Αλλες δρασεισ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039C-70DF-47D5-9B7C-8651875F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Βιωματικό εργαστήρι διδασκαλίας γερμανικών</a:t>
            </a:r>
          </a:p>
          <a:p>
            <a:pPr>
              <a:lnSpc>
                <a:spcPct val="100000"/>
              </a:lnSpc>
            </a:pPr>
            <a:r>
              <a:rPr lang="el-GR" dirty="0"/>
              <a:t>Ζήσε την περιπέτεια στη μετάφραση</a:t>
            </a:r>
          </a:p>
          <a:p>
            <a:pPr>
              <a:lnSpc>
                <a:spcPct val="100000"/>
              </a:lnSpc>
            </a:pPr>
            <a:r>
              <a:rPr lang="en-US" dirty="0"/>
              <a:t>Crisalis</a:t>
            </a:r>
          </a:p>
          <a:p>
            <a:pPr>
              <a:lnSpc>
                <a:spcPct val="100000"/>
              </a:lnSpc>
            </a:pPr>
            <a:r>
              <a:rPr lang="el-GR" dirty="0"/>
              <a:t>HuG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Translation Slam</a:t>
            </a:r>
            <a:r>
              <a:rPr lang="el-GR" dirty="0"/>
              <a:t>, </a:t>
            </a:r>
            <a:r>
              <a:rPr lang="en-US" dirty="0"/>
              <a:t>Interpreting Slam, Queer Translation Slam</a:t>
            </a:r>
          </a:p>
          <a:p>
            <a:pPr>
              <a:lnSpc>
                <a:spcPct val="100000"/>
              </a:lnSpc>
            </a:pPr>
            <a:r>
              <a:rPr lang="el-GR" dirty="0"/>
              <a:t>Εργαστήρια συνεργατικής μετάφρασης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l-GR" dirty="0"/>
              <a:t>Μετάφραση κόμικς</a:t>
            </a:r>
          </a:p>
          <a:p>
            <a:pPr>
              <a:lnSpc>
                <a:spcPct val="100000"/>
              </a:lnSpc>
            </a:pPr>
            <a:r>
              <a:rPr lang="el-GR" dirty="0"/>
              <a:t>Υποτιτλισμός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14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4867-4A01-471D-8511-CBB92B60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l-GR" dirty="0"/>
              <a:t>ΤΙ ΝΕΕΣ ΔΕΞΙΟΤΗΤΕΣ ΑΠΕΚΤΗΣΑ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FBE0DD-2B96-47EF-8716-A860214EA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199268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311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E521-9ED4-4E33-9661-F8B3BE02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ΚΡΑΤΗΣΟΥΜΕ ΕΠΑΦΗ!</a:t>
            </a:r>
            <a:endParaRPr lang="en-US" dirty="0"/>
          </a:p>
        </p:txBody>
      </p:sp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D8773666-FEB3-4116-8F94-ED6CF2662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0" y="1874517"/>
            <a:ext cx="5818063" cy="242824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56F743-17A1-43CC-83C0-6717A035AF26}"/>
              </a:ext>
            </a:extLst>
          </p:cNvPr>
          <p:cNvSpPr txBox="1"/>
          <p:nvPr/>
        </p:nvSpPr>
        <p:spPr>
          <a:xfrm>
            <a:off x="1748790" y="4732020"/>
            <a:ext cx="809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rbel" panose="020B0503020204020204" pitchFamily="34" charset="0"/>
              </a:rPr>
              <a:t>Email: </a:t>
            </a:r>
            <a:r>
              <a:rPr lang="en-US" sz="2800" dirty="0">
                <a:latin typeface="Corbel" panose="020B0503020204020204" pitchFamily="34" charset="0"/>
                <a:hlinkClick r:id="rId3"/>
              </a:rPr>
              <a:t>nkatris@thelanguageproject.eu</a:t>
            </a:r>
            <a:endParaRPr lang="en-US" sz="2800" dirty="0">
              <a:latin typeface="Corbel" panose="020B0503020204020204" pitchFamily="34" charset="0"/>
            </a:endParaRPr>
          </a:p>
          <a:p>
            <a:endParaRPr lang="en-US" sz="2800" dirty="0">
              <a:latin typeface="Corbel" panose="020B0503020204020204" pitchFamily="34" charset="0"/>
            </a:endParaRPr>
          </a:p>
          <a:p>
            <a:r>
              <a:rPr lang="en-US" sz="2800" dirty="0">
                <a:latin typeface="Corbel" panose="020B0503020204020204" pitchFamily="34" charset="0"/>
              </a:rPr>
              <a:t>Website: </a:t>
            </a:r>
            <a:r>
              <a:rPr lang="en-US" sz="2800" dirty="0">
                <a:latin typeface="Corbel" panose="020B0503020204020204" pitchFamily="34" charset="0"/>
                <a:hlinkClick r:id="rId4"/>
              </a:rPr>
              <a:t>www.thelanguageproject.eu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24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E2E7-748A-496F-A59E-718F490C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2632"/>
          </a:xfrm>
        </p:spPr>
        <p:txBody>
          <a:bodyPr>
            <a:normAutofit fontScale="90000"/>
          </a:bodyPr>
          <a:lstStyle/>
          <a:p>
            <a:r>
              <a:rPr lang="en-US" dirty="0"/>
              <a:t>Localization / </a:t>
            </a:r>
            <a:r>
              <a:rPr lang="el-GR" dirty="0"/>
              <a:t>ΤΟΠΙΚΗ ΠΡΟΣΑΡΜΟΓΗ</a:t>
            </a:r>
            <a:endParaRPr lang="en-US" dirty="0"/>
          </a:p>
        </p:txBody>
      </p:sp>
      <p:graphicFrame>
        <p:nvGraphicFramePr>
          <p:cNvPr id="4" name="4 - Θέση περιεχομένου">
            <a:extLst>
              <a:ext uri="{FF2B5EF4-FFF2-40B4-BE49-F238E27FC236}">
                <a16:creationId xmlns:a16="http://schemas.microsoft.com/office/drawing/2014/main" id="{444CEE88-53DE-4676-B6E3-CA9C6ACB8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473600"/>
              </p:ext>
            </p:extLst>
          </p:nvPr>
        </p:nvGraphicFramePr>
        <p:xfrm>
          <a:off x="1250950" y="1305017"/>
          <a:ext cx="10179050" cy="535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48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49AE3-2A27-410C-8F7B-6EB18144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Globalization / </a:t>
            </a:r>
            <a:r>
              <a:rPr lang="el-GR" dirty="0"/>
              <a:t>παγκοσμιοποιηση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A0B9-8A6C-401E-B55F-8A77AD4F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Στρατηγική επέκτασης των επιχειρηματικών δραστηριοτήτων σε ξένες αγορές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l-GR" sz="2000" i="1" dirty="0"/>
              <a:t>«Μετά την προσθήκη μιας νέας γλώσσας σε μια εφαρμογή στο </a:t>
            </a:r>
            <a:r>
              <a:rPr lang="en-US" sz="2000" i="1" dirty="0"/>
              <a:t>App</a:t>
            </a:r>
            <a:r>
              <a:rPr lang="el-GR" sz="2000" i="1" dirty="0"/>
              <a:t> </a:t>
            </a:r>
            <a:r>
              <a:rPr lang="en-US" sz="2000" i="1" dirty="0"/>
              <a:t>Store </a:t>
            </a:r>
            <a:r>
              <a:rPr lang="el-GR" sz="2000" i="1" dirty="0"/>
              <a:t>οι λήψεις αυξάνονται κατά 128% και τα κέρδη κατά 26%»</a:t>
            </a:r>
          </a:p>
          <a:p>
            <a:pPr lvl="1">
              <a:lnSpc>
                <a:spcPct val="100000"/>
              </a:lnSpc>
            </a:pPr>
            <a:r>
              <a:rPr lang="el-GR" sz="2000" i="1" dirty="0"/>
              <a:t>«Το 90% των εφαρμογών που βρίσκονται στο 20 του </a:t>
            </a:r>
            <a:r>
              <a:rPr lang="en-US" sz="2000" i="1" dirty="0"/>
              <a:t>App Store </a:t>
            </a:r>
            <a:r>
              <a:rPr lang="el-GR" sz="2000" i="1" dirty="0"/>
              <a:t>έχουν υποστεί </a:t>
            </a:r>
            <a:r>
              <a:rPr lang="en-US" sz="2000" i="1" dirty="0"/>
              <a:t>localization</a:t>
            </a:r>
            <a:r>
              <a:rPr lang="el-GR" sz="2000" i="1" dirty="0"/>
              <a:t>»</a:t>
            </a:r>
          </a:p>
          <a:p>
            <a:pPr lvl="1">
              <a:lnSpc>
                <a:spcPct val="100000"/>
              </a:lnSpc>
            </a:pPr>
            <a:r>
              <a:rPr lang="el-GR" sz="2000" i="1" dirty="0"/>
              <a:t>«72% των καταναλωτών σπαταλούν τον περισσότερο χρόνο τους </a:t>
            </a:r>
            <a:r>
              <a:rPr lang="en-US" sz="2000" i="1" dirty="0"/>
              <a:t>online </a:t>
            </a:r>
            <a:r>
              <a:rPr lang="el-GR" sz="2000" i="1" dirty="0"/>
              <a:t>σε ιστότοπους που είναι διαθέσιμοι στη γλώσσα τους»</a:t>
            </a:r>
          </a:p>
          <a:p>
            <a:pPr lvl="1">
              <a:lnSpc>
                <a:spcPct val="100000"/>
              </a:lnSpc>
            </a:pPr>
            <a:r>
              <a:rPr lang="el-GR" sz="2000" i="1" dirty="0"/>
              <a:t>«Το 90% των Ευρωπαίων πολιτών, όταν τους δίνεται η επιλογή, επισκέπτονται πάντα έναν ιστότοπο στη γλώσσα τους»</a:t>
            </a:r>
            <a:endParaRPr lang="en-US" sz="2000" i="1" dirty="0"/>
          </a:p>
          <a:p>
            <a:pPr marL="457200" lvl="1" indent="0">
              <a:lnSpc>
                <a:spcPct val="100000"/>
              </a:lnSpc>
              <a:buNone/>
            </a:pPr>
            <a:endParaRPr lang="el-GR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0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DB97B-9197-4048-A2FF-B8971CFF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Internationalization / </a:t>
            </a:r>
            <a:r>
              <a:rPr lang="el-GR" dirty="0"/>
              <a:t>διεθνοποιηση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A4E8-4AFC-4762-AE51-6A69C8D24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Internationalization </a:t>
            </a:r>
            <a:r>
              <a:rPr lang="el-GR" dirty="0"/>
              <a:t>/ </a:t>
            </a:r>
            <a:r>
              <a:rPr lang="en-US" dirty="0"/>
              <a:t>I</a:t>
            </a:r>
            <a:r>
              <a:rPr lang="el-GR" dirty="0"/>
              <a:t>18</a:t>
            </a:r>
            <a:r>
              <a:rPr lang="en-US" dirty="0"/>
              <a:t>N</a:t>
            </a:r>
          </a:p>
          <a:p>
            <a:endParaRPr lang="el-GR" dirty="0"/>
          </a:p>
          <a:p>
            <a:r>
              <a:rPr lang="el-GR" dirty="0"/>
              <a:t>Ο σχεδιασμός ενός προϊόντος (λογισμικού, ιστότοπου) με τρόπο που να επιτρέπει την εύκολη προσαρμογή του στις γλωσσικές και πολιτισμικές συμβάσεις των χωρών, στις οποίες πρόκειται να κυκλοφορήσει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6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ΕνδεικτικΕς πτυχΕς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Κωδικοποίηση χαρακτήρων</a:t>
            </a:r>
            <a:r>
              <a:rPr lang="en-US" dirty="0"/>
              <a:t> (character encoding): UTF-8</a:t>
            </a:r>
          </a:p>
          <a:p>
            <a:endParaRPr lang="en-US" dirty="0"/>
          </a:p>
          <a:p>
            <a:r>
              <a:rPr lang="el-GR" dirty="0"/>
              <a:t>Υποστήριξη τοπικών ρυθμίσεων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Κατεύθυνση ανάγνωσης γλώσσας </a:t>
            </a:r>
            <a:r>
              <a:rPr lang="en-US" dirty="0"/>
              <a:t>(LTR, RTL)</a:t>
            </a:r>
            <a:endParaRPr lang="el-GR" dirty="0"/>
          </a:p>
          <a:p>
            <a:endParaRPr lang="en-US" dirty="0"/>
          </a:p>
          <a:p>
            <a:r>
              <a:rPr lang="el-GR" dirty="0"/>
              <a:t>Αρχεία πόρων </a:t>
            </a:r>
            <a:r>
              <a:rPr lang="en-US" dirty="0"/>
              <a:t>(resource files)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Wikipedia_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79910"/>
            <a:ext cx="9144000" cy="53454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wikipedia_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19982"/>
            <a:ext cx="9144000" cy="53333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noresour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58532"/>
            <a:ext cx="9144000" cy="44787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Custom 7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FFC000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1016</Words>
  <Application>Microsoft Office PowerPoint</Application>
  <PresentationFormat>Widescreen</PresentationFormat>
  <Paragraphs>164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Corbel</vt:lpstr>
      <vt:lpstr>Gill Sans MT</vt:lpstr>
      <vt:lpstr>Impact</vt:lpstr>
      <vt:lpstr>Wingdings</vt:lpstr>
      <vt:lpstr>Badge</vt:lpstr>
      <vt:lpstr>Localization, μεταφρασtiκεσ τεχνολογιεσ  και το  the language project</vt:lpstr>
      <vt:lpstr>Λιγα λογια για μενα</vt:lpstr>
      <vt:lpstr>Localization / ΤΟΠΙΚΗ ΠΡΟΣΑΡΜΟΓΗ</vt:lpstr>
      <vt:lpstr>Globalization / παγκοσμιοποιηση</vt:lpstr>
      <vt:lpstr>Internationalization / διεθνοποιηση</vt:lpstr>
      <vt:lpstr>ΕνδεικτικΕς πτυχΕς</vt:lpstr>
      <vt:lpstr>PowerPoint Presentation</vt:lpstr>
      <vt:lpstr>PowerPoint Presentation</vt:lpstr>
      <vt:lpstr>PowerPoint Presentation</vt:lpstr>
      <vt:lpstr>PowerPoint Presentation</vt:lpstr>
      <vt:lpstr>ΤοπικΗ προσαρμογΗ (l10n)</vt:lpstr>
      <vt:lpstr>ΦΑσεις τοπικΗς προσαρμογΗς</vt:lpstr>
      <vt:lpstr>ΕπαγγΕλματα στον κλΑδο του localization</vt:lpstr>
      <vt:lpstr>Τι γνΩσεις χρειΑζεται να Εχει ο μεταφραστΗς;</vt:lpstr>
      <vt:lpstr>CAT tools</vt:lpstr>
      <vt:lpstr>Πλεονεκτηματα χρησησ cat tools</vt:lpstr>
      <vt:lpstr>PowerPoint Presentation</vt:lpstr>
      <vt:lpstr>ΤΙ ΕΙΝΑΙ;</vt:lpstr>
      <vt:lpstr>ΟΡΑΜΑ / ΑΠΟΣΤΟΛΗ</vt:lpstr>
      <vt:lpstr>Εκπαιδευση  ΔΙΑΠΟΛΙΤΙΣΜΙΚων ΜΕΣΟΛΑΒΗτων</vt:lpstr>
      <vt:lpstr>PowerPoint Presentation</vt:lpstr>
      <vt:lpstr>Τι ΕΙΝΑΙ Η  ΔΙΑΠΟΛΙΤΙΣΜΙΚΗ ΜΕΣΟΛΑΒΗΣΗ</vt:lpstr>
      <vt:lpstr>ΠΟΤΕ ΧΡΕΙΑΖΕΤΑΙ  Η ΔΙΑΠΟΛΙΤΙΣΜΙΚΗ ΜΕΣΟΛΑΒΗΣΗ</vt:lpstr>
      <vt:lpstr>ΠΟΥ ΧΡΕΙΑΖΕΤΑΙ Ο ΔΙΑΠΟΛΙΤΙΣΜΙΚΟΣ ΜΕΣΟΛΑΒΗΤΗΣ</vt:lpstr>
      <vt:lpstr>ΠΛΕΟΝΕΚΤΗΜΑΤΑ ΧΡΗΣΗΣ ΕΝΟΣ ΣΩΣΤΑ ΕΚΠΑΙΔΕΥΜΕΝΟΥ ΜΕΣΟΛΑΒΗΤΗ</vt:lpstr>
      <vt:lpstr>Εκπαιδευση μεταφραστων</vt:lpstr>
      <vt:lpstr>Αλλες δρασεισ</vt:lpstr>
      <vt:lpstr>ΤΙ ΝΕΕΣ ΔΕΞΙΟΤΗΤΕΣ ΑΠΕΚΤΗΣΑ</vt:lpstr>
      <vt:lpstr>ΑΣ ΚΡΑΤΗΣΟΥΜΕ ΕΠΑΦΗ!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Localization, μεταφρασtiκεσ τεχνολογιεσ  και το  the language project</dc:title>
  <dc:creator>Nikos Katris</dc:creator>
  <cp:lastModifiedBy>Nikos Katris</cp:lastModifiedBy>
  <cp:revision>3</cp:revision>
  <dcterms:created xsi:type="dcterms:W3CDTF">2019-03-28T09:03:58Z</dcterms:created>
  <dcterms:modified xsi:type="dcterms:W3CDTF">2019-03-28T17:33:53Z</dcterms:modified>
</cp:coreProperties>
</file>