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1.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1"/>
  </p:notesMasterIdLst>
  <p:sldIdLst>
    <p:sldId id="256" r:id="rId2"/>
    <p:sldId id="292" r:id="rId3"/>
    <p:sldId id="309" r:id="rId4"/>
    <p:sldId id="310" r:id="rId5"/>
    <p:sldId id="311" r:id="rId6"/>
    <p:sldId id="312" r:id="rId7"/>
    <p:sldId id="313" r:id="rId8"/>
    <p:sldId id="314" r:id="rId9"/>
    <p:sldId id="315" r:id="rId10"/>
    <p:sldId id="317" r:id="rId11"/>
    <p:sldId id="318" r:id="rId12"/>
    <p:sldId id="319" r:id="rId13"/>
    <p:sldId id="320" r:id="rId14"/>
    <p:sldId id="321" r:id="rId15"/>
    <p:sldId id="322" r:id="rId16"/>
    <p:sldId id="323" r:id="rId17"/>
    <p:sldId id="324" r:id="rId18"/>
    <p:sldId id="325" r:id="rId19"/>
    <p:sldId id="265" r:id="rId20"/>
    <p:sldId id="327" r:id="rId21"/>
    <p:sldId id="333" r:id="rId22"/>
    <p:sldId id="330" r:id="rId23"/>
    <p:sldId id="334" r:id="rId24"/>
    <p:sldId id="335" r:id="rId25"/>
    <p:sldId id="336" r:id="rId26"/>
    <p:sldId id="337" r:id="rId27"/>
    <p:sldId id="338" r:id="rId28"/>
    <p:sldId id="339" r:id="rId29"/>
    <p:sldId id="340" r:id="rId30"/>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1pPr>
    <a:lvl2pPr marL="4572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2pPr>
    <a:lvl3pPr marL="9144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3pPr>
    <a:lvl4pPr marL="13716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4pPr>
    <a:lvl5pPr marL="1828800" algn="l" rtl="0" eaLnBrk="0" fontAlgn="base" hangingPunct="0">
      <a:spcBef>
        <a:spcPct val="0"/>
      </a:spcBef>
      <a:spcAft>
        <a:spcPct val="0"/>
      </a:spcAft>
      <a:defRPr kern="1200">
        <a:solidFill>
          <a:schemeClr val="tx1"/>
        </a:solidFill>
        <a:latin typeface="Georgia" panose="02040502050405020303" pitchFamily="18" charset="0"/>
        <a:ea typeface="+mn-ea"/>
        <a:cs typeface="+mn-cs"/>
      </a:defRPr>
    </a:lvl5pPr>
    <a:lvl6pPr marL="2286000" algn="l" defTabSz="914400" rtl="0" eaLnBrk="1" latinLnBrk="0" hangingPunct="1">
      <a:defRPr kern="1200">
        <a:solidFill>
          <a:schemeClr val="tx1"/>
        </a:solidFill>
        <a:latin typeface="Georgia" panose="02040502050405020303" pitchFamily="18" charset="0"/>
        <a:ea typeface="+mn-ea"/>
        <a:cs typeface="+mn-cs"/>
      </a:defRPr>
    </a:lvl6pPr>
    <a:lvl7pPr marL="2743200" algn="l" defTabSz="914400" rtl="0" eaLnBrk="1" latinLnBrk="0" hangingPunct="1">
      <a:defRPr kern="1200">
        <a:solidFill>
          <a:schemeClr val="tx1"/>
        </a:solidFill>
        <a:latin typeface="Georgia" panose="02040502050405020303" pitchFamily="18" charset="0"/>
        <a:ea typeface="+mn-ea"/>
        <a:cs typeface="+mn-cs"/>
      </a:defRPr>
    </a:lvl7pPr>
    <a:lvl8pPr marL="3200400" algn="l" defTabSz="914400" rtl="0" eaLnBrk="1" latinLnBrk="0" hangingPunct="1">
      <a:defRPr kern="1200">
        <a:solidFill>
          <a:schemeClr val="tx1"/>
        </a:solidFill>
        <a:latin typeface="Georgia" panose="02040502050405020303" pitchFamily="18" charset="0"/>
        <a:ea typeface="+mn-ea"/>
        <a:cs typeface="+mn-cs"/>
      </a:defRPr>
    </a:lvl8pPr>
    <a:lvl9pPr marL="3657600" algn="l" defTabSz="914400" rtl="0" eaLnBrk="1" latinLnBrk="0" hangingPunct="1">
      <a:defRPr kern="1200">
        <a:solidFill>
          <a:schemeClr val="tx1"/>
        </a:solidFill>
        <a:latin typeface="Georgia" panose="02040502050405020303"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5" autoAdjust="0"/>
    <p:restoredTop sz="94737" autoAdjust="0"/>
  </p:normalViewPr>
  <p:slideViewPr>
    <p:cSldViewPr>
      <p:cViewPr varScale="1">
        <p:scale>
          <a:sx n="105" d="100"/>
          <a:sy n="105" d="100"/>
        </p:scale>
        <p:origin x="912" y="102"/>
      </p:cViewPr>
      <p:guideLst>
        <p:guide orient="horz" pos="2160"/>
        <p:guide pos="2880"/>
      </p:guideLst>
    </p:cSldViewPr>
  </p:slideViewPr>
  <p:outlineViewPr>
    <p:cViewPr>
      <p:scale>
        <a:sx n="33" d="100"/>
        <a:sy n="33" d="100"/>
      </p:scale>
      <p:origin x="78" y="0"/>
    </p:cViewPr>
  </p:outlin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C2C5CA7-276D-49FC-915C-6ADDFD18194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1F8B5922-8305-43C8-B492-E330C89CFE60}">
      <dgm:prSet/>
      <dgm:spPr/>
      <dgm:t>
        <a:bodyPr/>
        <a:lstStyle/>
        <a:p>
          <a:r>
            <a:rPr lang="de-DE"/>
            <a:t>Der Referenzrahmen- </a:t>
          </a:r>
          <a:br>
            <a:rPr lang="de-DE"/>
          </a:br>
          <a:r>
            <a:rPr lang="de-DE"/>
            <a:t>Ein handlungsorientierter Ansatz</a:t>
          </a:r>
          <a:endParaRPr lang="en-US"/>
        </a:p>
      </dgm:t>
    </dgm:pt>
    <dgm:pt modelId="{DD725DD1-3F90-409C-B627-FBCED1EF84A4}" type="parTrans" cxnId="{E3DE6E2A-3B21-4A83-AE83-1AD612E90303}">
      <dgm:prSet/>
      <dgm:spPr/>
      <dgm:t>
        <a:bodyPr/>
        <a:lstStyle/>
        <a:p>
          <a:endParaRPr lang="en-US"/>
        </a:p>
      </dgm:t>
    </dgm:pt>
    <dgm:pt modelId="{3C84759B-2EFA-4782-B8A8-A474CD3C9305}" type="sibTrans" cxnId="{E3DE6E2A-3B21-4A83-AE83-1AD612E90303}">
      <dgm:prSet/>
      <dgm:spPr/>
      <dgm:t>
        <a:bodyPr/>
        <a:lstStyle/>
        <a:p>
          <a:endParaRPr lang="en-US"/>
        </a:p>
      </dgm:t>
    </dgm:pt>
    <dgm:pt modelId="{7DD2F293-B4A3-4A1D-8FE4-FF89BF675FA7}">
      <dgm:prSet/>
      <dgm:spPr/>
      <dgm:t>
        <a:bodyPr/>
        <a:lstStyle/>
        <a:p>
          <a:r>
            <a:rPr lang="de-DE"/>
            <a:t>Die kommunikativen Sprachkompetenzen</a:t>
          </a:r>
          <a:endParaRPr lang="en-US"/>
        </a:p>
      </dgm:t>
    </dgm:pt>
    <dgm:pt modelId="{C5CCB981-7A0C-44F7-8B5D-C8C5FF178F12}" type="parTrans" cxnId="{A84FBDA2-1B86-4F90-B62C-6D8C1487C29C}">
      <dgm:prSet/>
      <dgm:spPr/>
      <dgm:t>
        <a:bodyPr/>
        <a:lstStyle/>
        <a:p>
          <a:endParaRPr lang="en-US"/>
        </a:p>
      </dgm:t>
    </dgm:pt>
    <dgm:pt modelId="{F1BB1739-5B3B-45F9-A08F-82A37104F208}" type="sibTrans" cxnId="{A84FBDA2-1B86-4F90-B62C-6D8C1487C29C}">
      <dgm:prSet/>
      <dgm:spPr/>
      <dgm:t>
        <a:bodyPr/>
        <a:lstStyle/>
        <a:p>
          <a:endParaRPr lang="en-US"/>
        </a:p>
      </dgm:t>
    </dgm:pt>
    <dgm:pt modelId="{96AFDB7C-A879-4740-8BA0-E0C2E0ED1C98}">
      <dgm:prSet/>
      <dgm:spPr/>
      <dgm:t>
        <a:bodyPr/>
        <a:lstStyle/>
        <a:p>
          <a:r>
            <a:rPr lang="de-DE"/>
            <a:t>Die pragmatische Kompetenz im GER</a:t>
          </a:r>
          <a:endParaRPr lang="en-US"/>
        </a:p>
      </dgm:t>
    </dgm:pt>
    <dgm:pt modelId="{F822742A-1C9A-4C4D-A80C-E48256892903}" type="parTrans" cxnId="{AB2101A4-CDC9-4E1A-B67D-8E91D35A933C}">
      <dgm:prSet/>
      <dgm:spPr/>
      <dgm:t>
        <a:bodyPr/>
        <a:lstStyle/>
        <a:p>
          <a:endParaRPr lang="en-US"/>
        </a:p>
      </dgm:t>
    </dgm:pt>
    <dgm:pt modelId="{4E81E104-AA1E-418C-AE6B-12CF8E09E5F3}" type="sibTrans" cxnId="{AB2101A4-CDC9-4E1A-B67D-8E91D35A933C}">
      <dgm:prSet/>
      <dgm:spPr/>
      <dgm:t>
        <a:bodyPr/>
        <a:lstStyle/>
        <a:p>
          <a:endParaRPr lang="en-US"/>
        </a:p>
      </dgm:t>
    </dgm:pt>
    <dgm:pt modelId="{D964F982-0AEE-46AE-8FC9-5E000990D503}">
      <dgm:prSet/>
      <dgm:spPr/>
      <dgm:t>
        <a:bodyPr/>
        <a:lstStyle/>
        <a:p>
          <a:r>
            <a:rPr lang="de-DE"/>
            <a:t>Forschungsfragen der Pragmatik</a:t>
          </a:r>
          <a:endParaRPr lang="en-US"/>
        </a:p>
      </dgm:t>
    </dgm:pt>
    <dgm:pt modelId="{8E4D6ABB-D1A1-4185-B270-4C09011E3847}" type="parTrans" cxnId="{86ACFBA1-A5E5-470B-9BE6-4ECA47111CB2}">
      <dgm:prSet/>
      <dgm:spPr/>
      <dgm:t>
        <a:bodyPr/>
        <a:lstStyle/>
        <a:p>
          <a:endParaRPr lang="en-US"/>
        </a:p>
      </dgm:t>
    </dgm:pt>
    <dgm:pt modelId="{1ACF9ADD-67F7-432C-995A-927D907BF4BE}" type="sibTrans" cxnId="{86ACFBA1-A5E5-470B-9BE6-4ECA47111CB2}">
      <dgm:prSet/>
      <dgm:spPr/>
      <dgm:t>
        <a:bodyPr/>
        <a:lstStyle/>
        <a:p>
          <a:endParaRPr lang="en-US"/>
        </a:p>
      </dgm:t>
    </dgm:pt>
    <dgm:pt modelId="{45DE2C8B-9198-4620-B4A8-517CEA7F292A}" type="pres">
      <dgm:prSet presAssocID="{AC2C5CA7-276D-49FC-915C-6ADDFD18194C}" presName="linear" presStyleCnt="0">
        <dgm:presLayoutVars>
          <dgm:animLvl val="lvl"/>
          <dgm:resizeHandles val="exact"/>
        </dgm:presLayoutVars>
      </dgm:prSet>
      <dgm:spPr/>
    </dgm:pt>
    <dgm:pt modelId="{1CBAFC68-037E-45D7-9C1D-5A3E7A79AE00}" type="pres">
      <dgm:prSet presAssocID="{1F8B5922-8305-43C8-B492-E330C89CFE60}" presName="parentText" presStyleLbl="node1" presStyleIdx="0" presStyleCnt="4">
        <dgm:presLayoutVars>
          <dgm:chMax val="0"/>
          <dgm:bulletEnabled val="1"/>
        </dgm:presLayoutVars>
      </dgm:prSet>
      <dgm:spPr/>
    </dgm:pt>
    <dgm:pt modelId="{FAB01523-8ACC-47C6-BDB7-2475095CC670}" type="pres">
      <dgm:prSet presAssocID="{3C84759B-2EFA-4782-B8A8-A474CD3C9305}" presName="spacer" presStyleCnt="0"/>
      <dgm:spPr/>
    </dgm:pt>
    <dgm:pt modelId="{72D7C503-005F-4A1A-ABDB-D513E18C6758}" type="pres">
      <dgm:prSet presAssocID="{7DD2F293-B4A3-4A1D-8FE4-FF89BF675FA7}" presName="parentText" presStyleLbl="node1" presStyleIdx="1" presStyleCnt="4">
        <dgm:presLayoutVars>
          <dgm:chMax val="0"/>
          <dgm:bulletEnabled val="1"/>
        </dgm:presLayoutVars>
      </dgm:prSet>
      <dgm:spPr/>
    </dgm:pt>
    <dgm:pt modelId="{9576498A-57FF-48AF-BDFB-8E5C95107802}" type="pres">
      <dgm:prSet presAssocID="{F1BB1739-5B3B-45F9-A08F-82A37104F208}" presName="spacer" presStyleCnt="0"/>
      <dgm:spPr/>
    </dgm:pt>
    <dgm:pt modelId="{F9BC4369-3B2F-4B5C-A74E-9121497ED779}" type="pres">
      <dgm:prSet presAssocID="{96AFDB7C-A879-4740-8BA0-E0C2E0ED1C98}" presName="parentText" presStyleLbl="node1" presStyleIdx="2" presStyleCnt="4">
        <dgm:presLayoutVars>
          <dgm:chMax val="0"/>
          <dgm:bulletEnabled val="1"/>
        </dgm:presLayoutVars>
      </dgm:prSet>
      <dgm:spPr/>
    </dgm:pt>
    <dgm:pt modelId="{0D8C5BE0-A932-452E-B762-F3AFC04BCEF1}" type="pres">
      <dgm:prSet presAssocID="{4E81E104-AA1E-418C-AE6B-12CF8E09E5F3}" presName="spacer" presStyleCnt="0"/>
      <dgm:spPr/>
    </dgm:pt>
    <dgm:pt modelId="{E4E56A09-F474-49F9-A7AA-2510CCA8D6C8}" type="pres">
      <dgm:prSet presAssocID="{D964F982-0AEE-46AE-8FC9-5E000990D503}" presName="parentText" presStyleLbl="node1" presStyleIdx="3" presStyleCnt="4">
        <dgm:presLayoutVars>
          <dgm:chMax val="0"/>
          <dgm:bulletEnabled val="1"/>
        </dgm:presLayoutVars>
      </dgm:prSet>
      <dgm:spPr/>
    </dgm:pt>
  </dgm:ptLst>
  <dgm:cxnLst>
    <dgm:cxn modelId="{E3DE6E2A-3B21-4A83-AE83-1AD612E90303}" srcId="{AC2C5CA7-276D-49FC-915C-6ADDFD18194C}" destId="{1F8B5922-8305-43C8-B492-E330C89CFE60}" srcOrd="0" destOrd="0" parTransId="{DD725DD1-3F90-409C-B627-FBCED1EF84A4}" sibTransId="{3C84759B-2EFA-4782-B8A8-A474CD3C9305}"/>
    <dgm:cxn modelId="{81E2A632-FF3B-4AF6-BCAC-18C8414F79F7}" type="presOf" srcId="{D964F982-0AEE-46AE-8FC9-5E000990D503}" destId="{E4E56A09-F474-49F9-A7AA-2510CCA8D6C8}" srcOrd="0" destOrd="0" presId="urn:microsoft.com/office/officeart/2005/8/layout/vList2"/>
    <dgm:cxn modelId="{7A83243B-9316-4D4E-8AE2-30B869E945F7}" type="presOf" srcId="{96AFDB7C-A879-4740-8BA0-E0C2E0ED1C98}" destId="{F9BC4369-3B2F-4B5C-A74E-9121497ED779}" srcOrd="0" destOrd="0" presId="urn:microsoft.com/office/officeart/2005/8/layout/vList2"/>
    <dgm:cxn modelId="{CA0E193C-63AD-4A13-A39A-488984E9C662}" type="presOf" srcId="{AC2C5CA7-276D-49FC-915C-6ADDFD18194C}" destId="{45DE2C8B-9198-4620-B4A8-517CEA7F292A}" srcOrd="0" destOrd="0" presId="urn:microsoft.com/office/officeart/2005/8/layout/vList2"/>
    <dgm:cxn modelId="{5EFBCC8F-84B2-4756-A067-9D558DF72615}" type="presOf" srcId="{7DD2F293-B4A3-4A1D-8FE4-FF89BF675FA7}" destId="{72D7C503-005F-4A1A-ABDB-D513E18C6758}" srcOrd="0" destOrd="0" presId="urn:microsoft.com/office/officeart/2005/8/layout/vList2"/>
    <dgm:cxn modelId="{86ACFBA1-A5E5-470B-9BE6-4ECA47111CB2}" srcId="{AC2C5CA7-276D-49FC-915C-6ADDFD18194C}" destId="{D964F982-0AEE-46AE-8FC9-5E000990D503}" srcOrd="3" destOrd="0" parTransId="{8E4D6ABB-D1A1-4185-B270-4C09011E3847}" sibTransId="{1ACF9ADD-67F7-432C-995A-927D907BF4BE}"/>
    <dgm:cxn modelId="{A84FBDA2-1B86-4F90-B62C-6D8C1487C29C}" srcId="{AC2C5CA7-276D-49FC-915C-6ADDFD18194C}" destId="{7DD2F293-B4A3-4A1D-8FE4-FF89BF675FA7}" srcOrd="1" destOrd="0" parTransId="{C5CCB981-7A0C-44F7-8B5D-C8C5FF178F12}" sibTransId="{F1BB1739-5B3B-45F9-A08F-82A37104F208}"/>
    <dgm:cxn modelId="{AB2101A4-CDC9-4E1A-B67D-8E91D35A933C}" srcId="{AC2C5CA7-276D-49FC-915C-6ADDFD18194C}" destId="{96AFDB7C-A879-4740-8BA0-E0C2E0ED1C98}" srcOrd="2" destOrd="0" parTransId="{F822742A-1C9A-4C4D-A80C-E48256892903}" sibTransId="{4E81E104-AA1E-418C-AE6B-12CF8E09E5F3}"/>
    <dgm:cxn modelId="{D5FBB9D1-B176-4D8D-9473-9D4CBE3BBA81}" type="presOf" srcId="{1F8B5922-8305-43C8-B492-E330C89CFE60}" destId="{1CBAFC68-037E-45D7-9C1D-5A3E7A79AE00}" srcOrd="0" destOrd="0" presId="urn:microsoft.com/office/officeart/2005/8/layout/vList2"/>
    <dgm:cxn modelId="{4013327A-7015-47BD-8008-627740CF3E11}" type="presParOf" srcId="{45DE2C8B-9198-4620-B4A8-517CEA7F292A}" destId="{1CBAFC68-037E-45D7-9C1D-5A3E7A79AE00}" srcOrd="0" destOrd="0" presId="urn:microsoft.com/office/officeart/2005/8/layout/vList2"/>
    <dgm:cxn modelId="{8D22226E-586C-46B0-A3EB-B61F567BB45D}" type="presParOf" srcId="{45DE2C8B-9198-4620-B4A8-517CEA7F292A}" destId="{FAB01523-8ACC-47C6-BDB7-2475095CC670}" srcOrd="1" destOrd="0" presId="urn:microsoft.com/office/officeart/2005/8/layout/vList2"/>
    <dgm:cxn modelId="{E27D35A5-F109-499E-AF03-670C7279A450}" type="presParOf" srcId="{45DE2C8B-9198-4620-B4A8-517CEA7F292A}" destId="{72D7C503-005F-4A1A-ABDB-D513E18C6758}" srcOrd="2" destOrd="0" presId="urn:microsoft.com/office/officeart/2005/8/layout/vList2"/>
    <dgm:cxn modelId="{7FA9936D-1544-4169-A844-39B4EDDCBA55}" type="presParOf" srcId="{45DE2C8B-9198-4620-B4A8-517CEA7F292A}" destId="{9576498A-57FF-48AF-BDFB-8E5C95107802}" srcOrd="3" destOrd="0" presId="urn:microsoft.com/office/officeart/2005/8/layout/vList2"/>
    <dgm:cxn modelId="{7C563E68-10AB-4D60-8695-96167BAAA296}" type="presParOf" srcId="{45DE2C8B-9198-4620-B4A8-517CEA7F292A}" destId="{F9BC4369-3B2F-4B5C-A74E-9121497ED779}" srcOrd="4" destOrd="0" presId="urn:microsoft.com/office/officeart/2005/8/layout/vList2"/>
    <dgm:cxn modelId="{2EDECE8A-FD7B-483D-8642-F26AF8CEC936}" type="presParOf" srcId="{45DE2C8B-9198-4620-B4A8-517CEA7F292A}" destId="{0D8C5BE0-A932-452E-B762-F3AFC04BCEF1}" srcOrd="5" destOrd="0" presId="urn:microsoft.com/office/officeart/2005/8/layout/vList2"/>
    <dgm:cxn modelId="{6BB5400E-7A4E-420C-AADA-267F0B4CFFE9}" type="presParOf" srcId="{45DE2C8B-9198-4620-B4A8-517CEA7F292A}" destId="{E4E56A09-F474-49F9-A7AA-2510CCA8D6C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5833AF6-1C09-4879-9DD8-04782D40956E}"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2D0A0C64-9CB5-4F18-8551-620265E518D3}">
      <dgm:prSet/>
      <dgm:spPr/>
      <dgm:t>
        <a:bodyPr/>
        <a:lstStyle/>
        <a:p>
          <a:r>
            <a:rPr lang="de-DE"/>
            <a:t>Handlungsorientiert, </a:t>
          </a:r>
          <a:endParaRPr lang="en-US"/>
        </a:p>
      </dgm:t>
    </dgm:pt>
    <dgm:pt modelId="{181304D8-88B9-4EAC-886F-3C32BB0DEBBE}" type="parTrans" cxnId="{2068E640-CCF9-4E5B-B669-E48DC1890E9D}">
      <dgm:prSet/>
      <dgm:spPr/>
      <dgm:t>
        <a:bodyPr/>
        <a:lstStyle/>
        <a:p>
          <a:endParaRPr lang="en-US"/>
        </a:p>
      </dgm:t>
    </dgm:pt>
    <dgm:pt modelId="{0E80FA11-1719-4D96-A81A-60950EE4775D}" type="sibTrans" cxnId="{2068E640-CCF9-4E5B-B669-E48DC1890E9D}">
      <dgm:prSet/>
      <dgm:spPr/>
      <dgm:t>
        <a:bodyPr/>
        <a:lstStyle/>
        <a:p>
          <a:endParaRPr lang="en-US"/>
        </a:p>
      </dgm:t>
    </dgm:pt>
    <dgm:pt modelId="{1D8F9F2C-9570-4F6D-BB1B-5CA70B4CBBC3}">
      <dgm:prSet/>
      <dgm:spPr/>
      <dgm:t>
        <a:bodyPr/>
        <a:lstStyle/>
        <a:p>
          <a:r>
            <a:rPr lang="de-DE"/>
            <a:t>weil Sprachverwendende und Sprachenlernende als sozial Handelnde betrachtet werden</a:t>
          </a:r>
          <a:endParaRPr lang="en-US"/>
        </a:p>
      </dgm:t>
    </dgm:pt>
    <dgm:pt modelId="{78CE8D44-E110-4F5B-B68C-95EB9ECF4A41}" type="parTrans" cxnId="{563A1B66-ABE8-4198-96B1-FD922E181D59}">
      <dgm:prSet/>
      <dgm:spPr/>
      <dgm:t>
        <a:bodyPr/>
        <a:lstStyle/>
        <a:p>
          <a:endParaRPr lang="en-US"/>
        </a:p>
      </dgm:t>
    </dgm:pt>
    <dgm:pt modelId="{6DB7D24C-594F-4B37-B133-6C2444809250}" type="sibTrans" cxnId="{563A1B66-ABE8-4198-96B1-FD922E181D59}">
      <dgm:prSet/>
      <dgm:spPr/>
      <dgm:t>
        <a:bodyPr/>
        <a:lstStyle/>
        <a:p>
          <a:endParaRPr lang="en-US"/>
        </a:p>
      </dgm:t>
    </dgm:pt>
    <dgm:pt modelId="{09ED4742-3678-466E-B377-BDEAA3D40240}">
      <dgm:prSet/>
      <dgm:spPr/>
      <dgm:t>
        <a:bodyPr/>
        <a:lstStyle/>
        <a:p>
          <a:r>
            <a:rPr lang="de-DE"/>
            <a:t>weil sie als Mitglieder einer Gesellschaft unter bestimmten Umständen und in spezifischen Umgebungen und Handlungsfeldern kommunikative Aufgaben bewältigen müssen, und zwar nicht nur sprachliche. </a:t>
          </a:r>
          <a:endParaRPr lang="en-US"/>
        </a:p>
      </dgm:t>
    </dgm:pt>
    <dgm:pt modelId="{B48A3582-CCB9-404B-94B5-882CDA125FD9}" type="parTrans" cxnId="{C69B5A0D-391F-449D-9726-A9E9A7E8BBB0}">
      <dgm:prSet/>
      <dgm:spPr/>
      <dgm:t>
        <a:bodyPr/>
        <a:lstStyle/>
        <a:p>
          <a:endParaRPr lang="en-US"/>
        </a:p>
      </dgm:t>
    </dgm:pt>
    <dgm:pt modelId="{4BEB47FD-F0B3-4634-8076-1EA31AD34E08}" type="sibTrans" cxnId="{C69B5A0D-391F-449D-9726-A9E9A7E8BBB0}">
      <dgm:prSet/>
      <dgm:spPr/>
      <dgm:t>
        <a:bodyPr/>
        <a:lstStyle/>
        <a:p>
          <a:endParaRPr lang="en-US"/>
        </a:p>
      </dgm:t>
    </dgm:pt>
    <dgm:pt modelId="{F30E7300-2577-4629-B42A-E9234F5C3E46}">
      <dgm:prSet/>
      <dgm:spPr/>
      <dgm:t>
        <a:bodyPr/>
        <a:lstStyle/>
        <a:p>
          <a:r>
            <a:rPr lang="de-DE"/>
            <a:t>weil einzelne Sprachhandlungen zwar im Rahmen sprachlicher Aktivitäten auftreten, aber Bestandteil des breiteren sozialen Kontexts sind, der allein ihnen ihre volle Bedeutung verleihen kann. </a:t>
          </a:r>
          <a:endParaRPr lang="en-US"/>
        </a:p>
      </dgm:t>
    </dgm:pt>
    <dgm:pt modelId="{69FA7C3A-0EF1-4586-A6B8-660BB096CB2B}" type="parTrans" cxnId="{E59DF7FC-60C4-40BD-8D76-54D4D561BF83}">
      <dgm:prSet/>
      <dgm:spPr/>
      <dgm:t>
        <a:bodyPr/>
        <a:lstStyle/>
        <a:p>
          <a:endParaRPr lang="en-US"/>
        </a:p>
      </dgm:t>
    </dgm:pt>
    <dgm:pt modelId="{62B85EA2-0C2E-46DF-A5B5-327A6CE35BC4}" type="sibTrans" cxnId="{E59DF7FC-60C4-40BD-8D76-54D4D561BF83}">
      <dgm:prSet/>
      <dgm:spPr/>
      <dgm:t>
        <a:bodyPr/>
        <a:lstStyle/>
        <a:p>
          <a:endParaRPr lang="en-US"/>
        </a:p>
      </dgm:t>
    </dgm:pt>
    <dgm:pt modelId="{459AB297-7EBA-40B5-B427-645FFD467CDB}">
      <dgm:prSet/>
      <dgm:spPr/>
      <dgm:t>
        <a:bodyPr/>
        <a:lstStyle/>
        <a:p>
          <a:r>
            <a:rPr lang="de-DE"/>
            <a:t>weil Menschen bei der Ausführung kommunikativer Aufgaben ihre spezifischen Kompetenzen strategisch planvoll einsetzen, um ein Ergebnis zu erzielen. </a:t>
          </a:r>
          <a:endParaRPr lang="en-US"/>
        </a:p>
      </dgm:t>
    </dgm:pt>
    <dgm:pt modelId="{6FEEEE2D-58BB-4F23-BA24-568BF5092795}" type="parTrans" cxnId="{14385BD8-F502-4355-9A66-621902CD5DA4}">
      <dgm:prSet/>
      <dgm:spPr/>
      <dgm:t>
        <a:bodyPr/>
        <a:lstStyle/>
        <a:p>
          <a:endParaRPr lang="en-US"/>
        </a:p>
      </dgm:t>
    </dgm:pt>
    <dgm:pt modelId="{4A9E3310-2E0F-48B2-9B40-8EA71C53169F}" type="sibTrans" cxnId="{14385BD8-F502-4355-9A66-621902CD5DA4}">
      <dgm:prSet/>
      <dgm:spPr/>
      <dgm:t>
        <a:bodyPr/>
        <a:lstStyle/>
        <a:p>
          <a:endParaRPr lang="en-US"/>
        </a:p>
      </dgm:t>
    </dgm:pt>
    <dgm:pt modelId="{CCBAA2E6-82AD-4D8D-86E7-42EDBF6B7794}">
      <dgm:prSet/>
      <dgm:spPr/>
      <dgm:t>
        <a:bodyPr/>
        <a:lstStyle/>
        <a:p>
          <a:r>
            <a:rPr lang="de-DE"/>
            <a:t>weil die kognitiven und emotionalen Möglichkeiten und die Absichten von Menschen sowie das ganze Spektrum der verfügbaren Fähigkeiten, sie zu sozial Handelnden (soziale Akteuren) macht.</a:t>
          </a:r>
          <a:endParaRPr lang="en-US"/>
        </a:p>
      </dgm:t>
    </dgm:pt>
    <dgm:pt modelId="{990E4919-9AAF-486C-8A39-CD3908C83DC3}" type="parTrans" cxnId="{D523EA13-A16D-4938-A526-BA8F4FC3D88E}">
      <dgm:prSet/>
      <dgm:spPr/>
      <dgm:t>
        <a:bodyPr/>
        <a:lstStyle/>
        <a:p>
          <a:endParaRPr lang="en-US"/>
        </a:p>
      </dgm:t>
    </dgm:pt>
    <dgm:pt modelId="{ABE17062-6B83-4827-B503-7FC166A9534F}" type="sibTrans" cxnId="{D523EA13-A16D-4938-A526-BA8F4FC3D88E}">
      <dgm:prSet/>
      <dgm:spPr/>
      <dgm:t>
        <a:bodyPr/>
        <a:lstStyle/>
        <a:p>
          <a:endParaRPr lang="en-US"/>
        </a:p>
      </dgm:t>
    </dgm:pt>
    <dgm:pt modelId="{AFA84C50-D07A-4C86-9130-B239A14703B3}" type="pres">
      <dgm:prSet presAssocID="{B5833AF6-1C09-4879-9DD8-04782D40956E}" presName="linear" presStyleCnt="0">
        <dgm:presLayoutVars>
          <dgm:animLvl val="lvl"/>
          <dgm:resizeHandles val="exact"/>
        </dgm:presLayoutVars>
      </dgm:prSet>
      <dgm:spPr/>
    </dgm:pt>
    <dgm:pt modelId="{4A5230B7-D57F-4112-979A-7788D4529617}" type="pres">
      <dgm:prSet presAssocID="{2D0A0C64-9CB5-4F18-8551-620265E518D3}" presName="parentText" presStyleLbl="node1" presStyleIdx="0" presStyleCnt="1">
        <dgm:presLayoutVars>
          <dgm:chMax val="0"/>
          <dgm:bulletEnabled val="1"/>
        </dgm:presLayoutVars>
      </dgm:prSet>
      <dgm:spPr/>
    </dgm:pt>
    <dgm:pt modelId="{9E72F04C-42D9-4F0C-AEAB-D2D74DABAA03}" type="pres">
      <dgm:prSet presAssocID="{2D0A0C64-9CB5-4F18-8551-620265E518D3}" presName="childText" presStyleLbl="revTx" presStyleIdx="0" presStyleCnt="1">
        <dgm:presLayoutVars>
          <dgm:bulletEnabled val="1"/>
        </dgm:presLayoutVars>
      </dgm:prSet>
      <dgm:spPr/>
    </dgm:pt>
  </dgm:ptLst>
  <dgm:cxnLst>
    <dgm:cxn modelId="{C69B5A0D-391F-449D-9726-A9E9A7E8BBB0}" srcId="{2D0A0C64-9CB5-4F18-8551-620265E518D3}" destId="{09ED4742-3678-466E-B377-BDEAA3D40240}" srcOrd="1" destOrd="0" parTransId="{B48A3582-CCB9-404B-94B5-882CDA125FD9}" sibTransId="{4BEB47FD-F0B3-4634-8076-1EA31AD34E08}"/>
    <dgm:cxn modelId="{D523EA13-A16D-4938-A526-BA8F4FC3D88E}" srcId="{2D0A0C64-9CB5-4F18-8551-620265E518D3}" destId="{CCBAA2E6-82AD-4D8D-86E7-42EDBF6B7794}" srcOrd="4" destOrd="0" parTransId="{990E4919-9AAF-486C-8A39-CD3908C83DC3}" sibTransId="{ABE17062-6B83-4827-B503-7FC166A9534F}"/>
    <dgm:cxn modelId="{9CEC9038-9BCE-4189-9C89-8A456D8484B2}" type="presOf" srcId="{1D8F9F2C-9570-4F6D-BB1B-5CA70B4CBBC3}" destId="{9E72F04C-42D9-4F0C-AEAB-D2D74DABAA03}" srcOrd="0" destOrd="0" presId="urn:microsoft.com/office/officeart/2005/8/layout/vList2"/>
    <dgm:cxn modelId="{2068E640-CCF9-4E5B-B669-E48DC1890E9D}" srcId="{B5833AF6-1C09-4879-9DD8-04782D40956E}" destId="{2D0A0C64-9CB5-4F18-8551-620265E518D3}" srcOrd="0" destOrd="0" parTransId="{181304D8-88B9-4EAC-886F-3C32BB0DEBBE}" sibTransId="{0E80FA11-1719-4D96-A81A-60950EE4775D}"/>
    <dgm:cxn modelId="{925B125D-EA19-4EBD-B9BB-1187534B206A}" type="presOf" srcId="{09ED4742-3678-466E-B377-BDEAA3D40240}" destId="{9E72F04C-42D9-4F0C-AEAB-D2D74DABAA03}" srcOrd="0" destOrd="1" presId="urn:microsoft.com/office/officeart/2005/8/layout/vList2"/>
    <dgm:cxn modelId="{81603C61-7C33-4034-B8A8-579C582F15B4}" type="presOf" srcId="{2D0A0C64-9CB5-4F18-8551-620265E518D3}" destId="{4A5230B7-D57F-4112-979A-7788D4529617}" srcOrd="0" destOrd="0" presId="urn:microsoft.com/office/officeart/2005/8/layout/vList2"/>
    <dgm:cxn modelId="{EF3B3743-052A-4D5A-872D-3E79FA22A942}" type="presOf" srcId="{459AB297-7EBA-40B5-B427-645FFD467CDB}" destId="{9E72F04C-42D9-4F0C-AEAB-D2D74DABAA03}" srcOrd="0" destOrd="3" presId="urn:microsoft.com/office/officeart/2005/8/layout/vList2"/>
    <dgm:cxn modelId="{563A1B66-ABE8-4198-96B1-FD922E181D59}" srcId="{2D0A0C64-9CB5-4F18-8551-620265E518D3}" destId="{1D8F9F2C-9570-4F6D-BB1B-5CA70B4CBBC3}" srcOrd="0" destOrd="0" parTransId="{78CE8D44-E110-4F5B-B68C-95EB9ECF4A41}" sibTransId="{6DB7D24C-594F-4B37-B133-6C2444809250}"/>
    <dgm:cxn modelId="{D3D84576-3973-4967-AB77-3358E6553001}" type="presOf" srcId="{CCBAA2E6-82AD-4D8D-86E7-42EDBF6B7794}" destId="{9E72F04C-42D9-4F0C-AEAB-D2D74DABAA03}" srcOrd="0" destOrd="4" presId="urn:microsoft.com/office/officeart/2005/8/layout/vList2"/>
    <dgm:cxn modelId="{DEAF4F8B-BA5F-4DF8-9A46-41232D768850}" type="presOf" srcId="{F30E7300-2577-4629-B42A-E9234F5C3E46}" destId="{9E72F04C-42D9-4F0C-AEAB-D2D74DABAA03}" srcOrd="0" destOrd="2" presId="urn:microsoft.com/office/officeart/2005/8/layout/vList2"/>
    <dgm:cxn modelId="{19CC45C8-C026-47C1-AEAA-83C1C33E6177}" type="presOf" srcId="{B5833AF6-1C09-4879-9DD8-04782D40956E}" destId="{AFA84C50-D07A-4C86-9130-B239A14703B3}" srcOrd="0" destOrd="0" presId="urn:microsoft.com/office/officeart/2005/8/layout/vList2"/>
    <dgm:cxn modelId="{14385BD8-F502-4355-9A66-621902CD5DA4}" srcId="{2D0A0C64-9CB5-4F18-8551-620265E518D3}" destId="{459AB297-7EBA-40B5-B427-645FFD467CDB}" srcOrd="3" destOrd="0" parTransId="{6FEEEE2D-58BB-4F23-BA24-568BF5092795}" sibTransId="{4A9E3310-2E0F-48B2-9B40-8EA71C53169F}"/>
    <dgm:cxn modelId="{E59DF7FC-60C4-40BD-8D76-54D4D561BF83}" srcId="{2D0A0C64-9CB5-4F18-8551-620265E518D3}" destId="{F30E7300-2577-4629-B42A-E9234F5C3E46}" srcOrd="2" destOrd="0" parTransId="{69FA7C3A-0EF1-4586-A6B8-660BB096CB2B}" sibTransId="{62B85EA2-0C2E-46DF-A5B5-327A6CE35BC4}"/>
    <dgm:cxn modelId="{D755F930-DAD0-4595-8180-69EB6B54755E}" type="presParOf" srcId="{AFA84C50-D07A-4C86-9130-B239A14703B3}" destId="{4A5230B7-D57F-4112-979A-7788D4529617}" srcOrd="0" destOrd="0" presId="urn:microsoft.com/office/officeart/2005/8/layout/vList2"/>
    <dgm:cxn modelId="{36FE74DD-31DE-4D73-9E25-60358FE192E9}" type="presParOf" srcId="{AFA84C50-D07A-4C86-9130-B239A14703B3}" destId="{9E72F04C-42D9-4F0C-AEAB-D2D74DABAA03}"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4B091B3-5045-4E1E-ADD5-E35C7625C191}"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E6F1B111-6815-4932-8357-AA2C16CD4BE3}">
      <dgm:prSet/>
      <dgm:spPr/>
      <dgm:t>
        <a:bodyPr/>
        <a:lstStyle/>
        <a:p>
          <a:r>
            <a:rPr lang="de-DE"/>
            <a:t>Lexikalische, phonologische  und syntaktische  Kenntnissen und Fertigkeiten und aus anderen Dimensionen des Sprachsystems, unabhängig von soziolinguistisch determinierter Variation und von ihrer pragmatischen Funktion im Sprachgebrauch. </a:t>
          </a:r>
          <a:endParaRPr lang="en-US"/>
        </a:p>
      </dgm:t>
    </dgm:pt>
    <dgm:pt modelId="{B5EFB281-638B-41A0-B736-2BDA0D55ACC1}" type="parTrans" cxnId="{F3E96B3A-58DE-4CBD-B827-0F76FCB0D722}">
      <dgm:prSet/>
      <dgm:spPr/>
      <dgm:t>
        <a:bodyPr/>
        <a:lstStyle/>
        <a:p>
          <a:endParaRPr lang="en-US"/>
        </a:p>
      </dgm:t>
    </dgm:pt>
    <dgm:pt modelId="{98E96A28-18D6-4884-A39C-FF12FC634967}" type="sibTrans" cxnId="{F3E96B3A-58DE-4CBD-B827-0F76FCB0D722}">
      <dgm:prSet/>
      <dgm:spPr/>
      <dgm:t>
        <a:bodyPr/>
        <a:lstStyle/>
        <a:p>
          <a:endParaRPr lang="en-US"/>
        </a:p>
      </dgm:t>
    </dgm:pt>
    <dgm:pt modelId="{18B29DAB-7E74-48C6-8F15-EA9EF55DE93F}">
      <dgm:prSet/>
      <dgm:spPr/>
      <dgm:t>
        <a:bodyPr/>
        <a:lstStyle/>
        <a:p>
          <a:r>
            <a:rPr lang="de-DE"/>
            <a:t>Diese kommunikative Sprachkompetenz steht nicht nur mit dem Umfang und der Qualität des deklarativen Wissens im Zusammenhang (z. B. Genauigkeit in der Wortwahl), sondern auch mit der kognitiven Organisation und der Art, wie Kenntnisse gespeichert sind  und deren Zugriffsmöglichkeiten (z.B. Aktivierung).  </a:t>
          </a:r>
          <a:endParaRPr lang="en-US"/>
        </a:p>
      </dgm:t>
    </dgm:pt>
    <dgm:pt modelId="{EB8C686C-2204-458C-B353-1D4002CCB606}" type="parTrans" cxnId="{7AA8F4EE-8B94-4E8A-B79F-A406B9A0EBC5}">
      <dgm:prSet/>
      <dgm:spPr/>
      <dgm:t>
        <a:bodyPr/>
        <a:lstStyle/>
        <a:p>
          <a:endParaRPr lang="en-US"/>
        </a:p>
      </dgm:t>
    </dgm:pt>
    <dgm:pt modelId="{69FDD8D1-7F2E-4F1D-B60E-2FD60D02A05B}" type="sibTrans" cxnId="{7AA8F4EE-8B94-4E8A-B79F-A406B9A0EBC5}">
      <dgm:prSet/>
      <dgm:spPr/>
      <dgm:t>
        <a:bodyPr/>
        <a:lstStyle/>
        <a:p>
          <a:endParaRPr lang="en-US"/>
        </a:p>
      </dgm:t>
    </dgm:pt>
    <dgm:pt modelId="{15604F2C-9084-4A68-804C-D46D9E7AE4E7}">
      <dgm:prSet/>
      <dgm:spPr/>
      <dgm:t>
        <a:bodyPr/>
        <a:lstStyle/>
        <a:p>
          <a:r>
            <a:rPr lang="de-DE"/>
            <a:t>Kognitive Organisation des Wortschatzes und die Speicherung von Redewendungen usw. hängen unter anderem von kulturellen Eigenschaften der Sprachgemeinschaft(en) ab, in denen ein Mensch aufgewachsen und sozialisiert worden ist und in denen sein Lernen stattgefunden hat.</a:t>
          </a:r>
          <a:endParaRPr lang="en-US"/>
        </a:p>
      </dgm:t>
    </dgm:pt>
    <dgm:pt modelId="{09F4AD29-2BC3-41EB-8F97-2E90D4C9F080}" type="parTrans" cxnId="{1A4587CE-8E8B-4EC0-8819-39A191862240}">
      <dgm:prSet/>
      <dgm:spPr/>
      <dgm:t>
        <a:bodyPr/>
        <a:lstStyle/>
        <a:p>
          <a:endParaRPr lang="en-US"/>
        </a:p>
      </dgm:t>
    </dgm:pt>
    <dgm:pt modelId="{AD3DCD23-848D-4F39-AF75-14867A67013F}" type="sibTrans" cxnId="{1A4587CE-8E8B-4EC0-8819-39A191862240}">
      <dgm:prSet/>
      <dgm:spPr/>
      <dgm:t>
        <a:bodyPr/>
        <a:lstStyle/>
        <a:p>
          <a:endParaRPr lang="en-US"/>
        </a:p>
      </dgm:t>
    </dgm:pt>
    <dgm:pt modelId="{29D3A69C-8903-45E5-9FBD-1B7A1BE01821}" type="pres">
      <dgm:prSet presAssocID="{24B091B3-5045-4E1E-ADD5-E35C7625C191}" presName="linear" presStyleCnt="0">
        <dgm:presLayoutVars>
          <dgm:animLvl val="lvl"/>
          <dgm:resizeHandles val="exact"/>
        </dgm:presLayoutVars>
      </dgm:prSet>
      <dgm:spPr/>
    </dgm:pt>
    <dgm:pt modelId="{DBB5666A-613B-4D78-8FCC-133E0FB0CDA2}" type="pres">
      <dgm:prSet presAssocID="{E6F1B111-6815-4932-8357-AA2C16CD4BE3}" presName="parentText" presStyleLbl="node1" presStyleIdx="0" presStyleCnt="3">
        <dgm:presLayoutVars>
          <dgm:chMax val="0"/>
          <dgm:bulletEnabled val="1"/>
        </dgm:presLayoutVars>
      </dgm:prSet>
      <dgm:spPr/>
    </dgm:pt>
    <dgm:pt modelId="{2E7650BB-F60E-465C-B04B-04129F6DE639}" type="pres">
      <dgm:prSet presAssocID="{98E96A28-18D6-4884-A39C-FF12FC634967}" presName="spacer" presStyleCnt="0"/>
      <dgm:spPr/>
    </dgm:pt>
    <dgm:pt modelId="{C9DADF7B-164D-453B-ACFA-067B959D509B}" type="pres">
      <dgm:prSet presAssocID="{18B29DAB-7E74-48C6-8F15-EA9EF55DE93F}" presName="parentText" presStyleLbl="node1" presStyleIdx="1" presStyleCnt="3">
        <dgm:presLayoutVars>
          <dgm:chMax val="0"/>
          <dgm:bulletEnabled val="1"/>
        </dgm:presLayoutVars>
      </dgm:prSet>
      <dgm:spPr/>
    </dgm:pt>
    <dgm:pt modelId="{AB03D260-4AA3-49E8-8AB2-89BFAD262B30}" type="pres">
      <dgm:prSet presAssocID="{69FDD8D1-7F2E-4F1D-B60E-2FD60D02A05B}" presName="spacer" presStyleCnt="0"/>
      <dgm:spPr/>
    </dgm:pt>
    <dgm:pt modelId="{615B34D7-B910-4FBD-9395-B34109D72489}" type="pres">
      <dgm:prSet presAssocID="{15604F2C-9084-4A68-804C-D46D9E7AE4E7}" presName="parentText" presStyleLbl="node1" presStyleIdx="2" presStyleCnt="3">
        <dgm:presLayoutVars>
          <dgm:chMax val="0"/>
          <dgm:bulletEnabled val="1"/>
        </dgm:presLayoutVars>
      </dgm:prSet>
      <dgm:spPr/>
    </dgm:pt>
  </dgm:ptLst>
  <dgm:cxnLst>
    <dgm:cxn modelId="{F3E96B3A-58DE-4CBD-B827-0F76FCB0D722}" srcId="{24B091B3-5045-4E1E-ADD5-E35C7625C191}" destId="{E6F1B111-6815-4932-8357-AA2C16CD4BE3}" srcOrd="0" destOrd="0" parTransId="{B5EFB281-638B-41A0-B736-2BDA0D55ACC1}" sibTransId="{98E96A28-18D6-4884-A39C-FF12FC634967}"/>
    <dgm:cxn modelId="{3EC91588-55C8-4481-9210-C186A8CDC064}" type="presOf" srcId="{15604F2C-9084-4A68-804C-D46D9E7AE4E7}" destId="{615B34D7-B910-4FBD-9395-B34109D72489}" srcOrd="0" destOrd="0" presId="urn:microsoft.com/office/officeart/2005/8/layout/vList2"/>
    <dgm:cxn modelId="{1A4587CE-8E8B-4EC0-8819-39A191862240}" srcId="{24B091B3-5045-4E1E-ADD5-E35C7625C191}" destId="{15604F2C-9084-4A68-804C-D46D9E7AE4E7}" srcOrd="2" destOrd="0" parTransId="{09F4AD29-2BC3-41EB-8F97-2E90D4C9F080}" sibTransId="{AD3DCD23-848D-4F39-AF75-14867A67013F}"/>
    <dgm:cxn modelId="{8FFAABD4-6F7E-4E44-B035-7619A7DCB0A3}" type="presOf" srcId="{E6F1B111-6815-4932-8357-AA2C16CD4BE3}" destId="{DBB5666A-613B-4D78-8FCC-133E0FB0CDA2}" srcOrd="0" destOrd="0" presId="urn:microsoft.com/office/officeart/2005/8/layout/vList2"/>
    <dgm:cxn modelId="{06DE27E5-6C2F-4222-8F1A-5BA468B3A352}" type="presOf" srcId="{24B091B3-5045-4E1E-ADD5-E35C7625C191}" destId="{29D3A69C-8903-45E5-9FBD-1B7A1BE01821}" srcOrd="0" destOrd="0" presId="urn:microsoft.com/office/officeart/2005/8/layout/vList2"/>
    <dgm:cxn modelId="{7AA8F4EE-8B94-4E8A-B79F-A406B9A0EBC5}" srcId="{24B091B3-5045-4E1E-ADD5-E35C7625C191}" destId="{18B29DAB-7E74-48C6-8F15-EA9EF55DE93F}" srcOrd="1" destOrd="0" parTransId="{EB8C686C-2204-458C-B353-1D4002CCB606}" sibTransId="{69FDD8D1-7F2E-4F1D-B60E-2FD60D02A05B}"/>
    <dgm:cxn modelId="{06DCC9F9-7ABE-42E4-9140-62648A4C7ED6}" type="presOf" srcId="{18B29DAB-7E74-48C6-8F15-EA9EF55DE93F}" destId="{C9DADF7B-164D-453B-ACFA-067B959D509B}" srcOrd="0" destOrd="0" presId="urn:microsoft.com/office/officeart/2005/8/layout/vList2"/>
    <dgm:cxn modelId="{FF19DCFB-C470-498D-A3E8-D6D801C8392C}" type="presParOf" srcId="{29D3A69C-8903-45E5-9FBD-1B7A1BE01821}" destId="{DBB5666A-613B-4D78-8FCC-133E0FB0CDA2}" srcOrd="0" destOrd="0" presId="urn:microsoft.com/office/officeart/2005/8/layout/vList2"/>
    <dgm:cxn modelId="{521AE36A-A5FC-4DD1-A789-E42C01769573}" type="presParOf" srcId="{29D3A69C-8903-45E5-9FBD-1B7A1BE01821}" destId="{2E7650BB-F60E-465C-B04B-04129F6DE639}" srcOrd="1" destOrd="0" presId="urn:microsoft.com/office/officeart/2005/8/layout/vList2"/>
    <dgm:cxn modelId="{13A3C771-644D-4597-97A5-EB3340B33306}" type="presParOf" srcId="{29D3A69C-8903-45E5-9FBD-1B7A1BE01821}" destId="{C9DADF7B-164D-453B-ACFA-067B959D509B}" srcOrd="2" destOrd="0" presId="urn:microsoft.com/office/officeart/2005/8/layout/vList2"/>
    <dgm:cxn modelId="{64EB3A79-446C-42D7-8263-598AE35236FE}" type="presParOf" srcId="{29D3A69C-8903-45E5-9FBD-1B7A1BE01821}" destId="{AB03D260-4AA3-49E8-8AB2-89BFAD262B30}" srcOrd="3" destOrd="0" presId="urn:microsoft.com/office/officeart/2005/8/layout/vList2"/>
    <dgm:cxn modelId="{7F443C35-FD70-4AFE-B5BD-8EF8FE7E1C9D}" type="presParOf" srcId="{29D3A69C-8903-45E5-9FBD-1B7A1BE01821}" destId="{615B34D7-B910-4FBD-9395-B34109D72489}"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FBABB64-82FD-4BBD-A4DF-DA57953831A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167E0F1-B4B9-486F-9437-B5B30FE1BB00}">
      <dgm:prSet/>
      <dgm:spPr/>
      <dgm:t>
        <a:bodyPr/>
        <a:lstStyle/>
        <a:p>
          <a:r>
            <a:rPr lang="de-DE"/>
            <a:t>Sie wird definiert durch die soziokulturellen Bedingungen der Sprachverwendung.</a:t>
          </a:r>
          <a:endParaRPr lang="en-US"/>
        </a:p>
      </dgm:t>
    </dgm:pt>
    <dgm:pt modelId="{DCD9DDA2-AEC3-4242-8534-5CE6408A0577}" type="parTrans" cxnId="{61755542-9636-47B8-A713-362D7300B809}">
      <dgm:prSet/>
      <dgm:spPr/>
      <dgm:t>
        <a:bodyPr/>
        <a:lstStyle/>
        <a:p>
          <a:endParaRPr lang="en-US"/>
        </a:p>
      </dgm:t>
    </dgm:pt>
    <dgm:pt modelId="{86433EA0-4896-479F-84D4-AC365B3A4A78}" type="sibTrans" cxnId="{61755542-9636-47B8-A713-362D7300B809}">
      <dgm:prSet/>
      <dgm:spPr/>
      <dgm:t>
        <a:bodyPr/>
        <a:lstStyle/>
        <a:p>
          <a:endParaRPr lang="en-US"/>
        </a:p>
      </dgm:t>
    </dgm:pt>
    <dgm:pt modelId="{D312727A-B8CC-4947-931D-A9EC4B3F206B}">
      <dgm:prSet/>
      <dgm:spPr/>
      <dgm:t>
        <a:bodyPr/>
        <a:lstStyle/>
        <a:p>
          <a:r>
            <a:rPr lang="de-DE"/>
            <a:t>Wegen ihrer starken Abhängigkeit von gesellschaftlichen Konventionen (Höflichkeitsregeln; Normen, die die Beziehungen zwischen den Generationen, Geschlechtern, sozialen Schichten und Gruppen regeln; linguistische Kodierungen bestimmter fundamentaler Rituale im gesellschaftlichen Zusammenleben) wirkt die soziolinguistische Komponente auf alle sprachliche Kommunikation zwischen Repräsentanten verschiedener Kulturen ein, obgleich die Gesprächsteilnehmer sich dieses Einflusses oft gar nicht bewusst sein mögen.</a:t>
          </a:r>
          <a:endParaRPr lang="en-US"/>
        </a:p>
      </dgm:t>
    </dgm:pt>
    <dgm:pt modelId="{C80225CF-4558-432E-B39B-8EA6B2BFB8FD}" type="parTrans" cxnId="{E50C4FFC-7A61-435A-8DA4-A72EE8EEF179}">
      <dgm:prSet/>
      <dgm:spPr/>
      <dgm:t>
        <a:bodyPr/>
        <a:lstStyle/>
        <a:p>
          <a:endParaRPr lang="en-US"/>
        </a:p>
      </dgm:t>
    </dgm:pt>
    <dgm:pt modelId="{24E1A969-2B50-4C7D-8088-07D3373AC79F}" type="sibTrans" cxnId="{E50C4FFC-7A61-435A-8DA4-A72EE8EEF179}">
      <dgm:prSet/>
      <dgm:spPr/>
      <dgm:t>
        <a:bodyPr/>
        <a:lstStyle/>
        <a:p>
          <a:endParaRPr lang="en-US"/>
        </a:p>
      </dgm:t>
    </dgm:pt>
    <dgm:pt modelId="{21601A31-6128-4704-890F-CE85A00B5346}" type="pres">
      <dgm:prSet presAssocID="{2FBABB64-82FD-4BBD-A4DF-DA57953831AC}" presName="linear" presStyleCnt="0">
        <dgm:presLayoutVars>
          <dgm:animLvl val="lvl"/>
          <dgm:resizeHandles val="exact"/>
        </dgm:presLayoutVars>
      </dgm:prSet>
      <dgm:spPr/>
    </dgm:pt>
    <dgm:pt modelId="{6E3960D8-929C-4786-A865-2D1050E40F3F}" type="pres">
      <dgm:prSet presAssocID="{3167E0F1-B4B9-486F-9437-B5B30FE1BB00}" presName="parentText" presStyleLbl="node1" presStyleIdx="0" presStyleCnt="2">
        <dgm:presLayoutVars>
          <dgm:chMax val="0"/>
          <dgm:bulletEnabled val="1"/>
        </dgm:presLayoutVars>
      </dgm:prSet>
      <dgm:spPr/>
    </dgm:pt>
    <dgm:pt modelId="{5BF58682-3221-445B-99D4-2CAF919FC64C}" type="pres">
      <dgm:prSet presAssocID="{86433EA0-4896-479F-84D4-AC365B3A4A78}" presName="spacer" presStyleCnt="0"/>
      <dgm:spPr/>
    </dgm:pt>
    <dgm:pt modelId="{542DC1F4-CA24-4971-86C4-3E3B5DDEE3E7}" type="pres">
      <dgm:prSet presAssocID="{D312727A-B8CC-4947-931D-A9EC4B3F206B}" presName="parentText" presStyleLbl="node1" presStyleIdx="1" presStyleCnt="2">
        <dgm:presLayoutVars>
          <dgm:chMax val="0"/>
          <dgm:bulletEnabled val="1"/>
        </dgm:presLayoutVars>
      </dgm:prSet>
      <dgm:spPr/>
    </dgm:pt>
  </dgm:ptLst>
  <dgm:cxnLst>
    <dgm:cxn modelId="{61755542-9636-47B8-A713-362D7300B809}" srcId="{2FBABB64-82FD-4BBD-A4DF-DA57953831AC}" destId="{3167E0F1-B4B9-486F-9437-B5B30FE1BB00}" srcOrd="0" destOrd="0" parTransId="{DCD9DDA2-AEC3-4242-8534-5CE6408A0577}" sibTransId="{86433EA0-4896-479F-84D4-AC365B3A4A78}"/>
    <dgm:cxn modelId="{EAC2C77F-FE0F-4079-9420-5DF307BD351F}" type="presOf" srcId="{3167E0F1-B4B9-486F-9437-B5B30FE1BB00}" destId="{6E3960D8-929C-4786-A865-2D1050E40F3F}" srcOrd="0" destOrd="0" presId="urn:microsoft.com/office/officeart/2005/8/layout/vList2"/>
    <dgm:cxn modelId="{45E6DE87-B3D4-43E3-9A47-D7255A914E07}" type="presOf" srcId="{D312727A-B8CC-4947-931D-A9EC4B3F206B}" destId="{542DC1F4-CA24-4971-86C4-3E3B5DDEE3E7}" srcOrd="0" destOrd="0" presId="urn:microsoft.com/office/officeart/2005/8/layout/vList2"/>
    <dgm:cxn modelId="{2FA30DED-7758-4868-80A2-A68F4A00E6BE}" type="presOf" srcId="{2FBABB64-82FD-4BBD-A4DF-DA57953831AC}" destId="{21601A31-6128-4704-890F-CE85A00B5346}" srcOrd="0" destOrd="0" presId="urn:microsoft.com/office/officeart/2005/8/layout/vList2"/>
    <dgm:cxn modelId="{E50C4FFC-7A61-435A-8DA4-A72EE8EEF179}" srcId="{2FBABB64-82FD-4BBD-A4DF-DA57953831AC}" destId="{D312727A-B8CC-4947-931D-A9EC4B3F206B}" srcOrd="1" destOrd="0" parTransId="{C80225CF-4558-432E-B39B-8EA6B2BFB8FD}" sibTransId="{24E1A969-2B50-4C7D-8088-07D3373AC79F}"/>
    <dgm:cxn modelId="{93769C00-A577-4CEF-B5BB-E8E6AB0FDB6C}" type="presParOf" srcId="{21601A31-6128-4704-890F-CE85A00B5346}" destId="{6E3960D8-929C-4786-A865-2D1050E40F3F}" srcOrd="0" destOrd="0" presId="urn:microsoft.com/office/officeart/2005/8/layout/vList2"/>
    <dgm:cxn modelId="{133EC10A-1E22-4420-B683-3022A8FF7EB1}" type="presParOf" srcId="{21601A31-6128-4704-890F-CE85A00B5346}" destId="{5BF58682-3221-445B-99D4-2CAF919FC64C}" srcOrd="1" destOrd="0" presId="urn:microsoft.com/office/officeart/2005/8/layout/vList2"/>
    <dgm:cxn modelId="{6FFC2030-3E31-4259-B8EB-F084BE4CC249}" type="presParOf" srcId="{21601A31-6128-4704-890F-CE85A00B5346}" destId="{542DC1F4-CA24-4971-86C4-3E3B5DDEE3E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1D9C67E-3D89-4D2D-8B3A-B139114E9C6F}"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3D274731-1456-4D03-9567-E0D9A5097A3B}">
      <dgm:prSet/>
      <dgm:spPr/>
      <dgm:t>
        <a:bodyPr/>
        <a:lstStyle/>
        <a:p>
          <a:r>
            <a:rPr lang="de-DE"/>
            <a:t>Die pragmatische Kompetenz regelt den funktionalen Gebrauch sprachlicher Ressourcen (Ausdruck von Sprachfunktionen, Sprechakte), indem man auf interaktionelle Szenarien und Skripts zurückgreift. </a:t>
          </a:r>
          <a:endParaRPr lang="en-US"/>
        </a:p>
      </dgm:t>
    </dgm:pt>
    <dgm:pt modelId="{B410BD27-2E6C-4062-8C21-F05FB54311B7}" type="parTrans" cxnId="{CE78D208-5D3B-458A-8B64-D2A97BCB47FF}">
      <dgm:prSet/>
      <dgm:spPr/>
      <dgm:t>
        <a:bodyPr/>
        <a:lstStyle/>
        <a:p>
          <a:endParaRPr lang="en-US"/>
        </a:p>
      </dgm:t>
    </dgm:pt>
    <dgm:pt modelId="{35B19315-8D49-482E-A1C3-4717E7FE2729}" type="sibTrans" cxnId="{CE78D208-5D3B-458A-8B64-D2A97BCB47FF}">
      <dgm:prSet/>
      <dgm:spPr/>
      <dgm:t>
        <a:bodyPr/>
        <a:lstStyle/>
        <a:p>
          <a:endParaRPr lang="en-US"/>
        </a:p>
      </dgm:t>
    </dgm:pt>
    <dgm:pt modelId="{6D94634C-A621-4A32-95B9-E196520659B2}">
      <dgm:prSet/>
      <dgm:spPr/>
      <dgm:t>
        <a:bodyPr/>
        <a:lstStyle/>
        <a:p>
          <a:r>
            <a:rPr lang="de-DE"/>
            <a:t>Sie beinhaltet auch die Diskurskompetenz, Kohäsion und Kohärenz sowie die Identifikation von Textsorten und Texttypen, Ironie und Parodie. </a:t>
          </a:r>
          <a:endParaRPr lang="en-US"/>
        </a:p>
      </dgm:t>
    </dgm:pt>
    <dgm:pt modelId="{5DAD403E-7294-46E5-B20D-0875B2773E5C}" type="parTrans" cxnId="{1E34DEC4-4FF5-47A0-80CF-418415A6EF46}">
      <dgm:prSet/>
      <dgm:spPr/>
      <dgm:t>
        <a:bodyPr/>
        <a:lstStyle/>
        <a:p>
          <a:endParaRPr lang="en-US"/>
        </a:p>
      </dgm:t>
    </dgm:pt>
    <dgm:pt modelId="{5EF5F060-3CB1-4DF5-9DC5-CA507EBD2E9C}" type="sibTrans" cxnId="{1E34DEC4-4FF5-47A0-80CF-418415A6EF46}">
      <dgm:prSet/>
      <dgm:spPr/>
      <dgm:t>
        <a:bodyPr/>
        <a:lstStyle/>
        <a:p>
          <a:endParaRPr lang="en-US"/>
        </a:p>
      </dgm:t>
    </dgm:pt>
    <dgm:pt modelId="{72DE823D-6101-4517-9600-39114ADFE902}">
      <dgm:prSet/>
      <dgm:spPr/>
      <dgm:t>
        <a:bodyPr/>
        <a:lstStyle/>
        <a:p>
          <a:r>
            <a:rPr lang="de-DE"/>
            <a:t>Noch weniger als bei der linguistischen braucht man bei dieser Kompetenz die bedeutende Wirkung der Interaktionen und der kulturellen Umgebung zu betonen, in der solche Fähigkeiten entstehen.</a:t>
          </a:r>
          <a:endParaRPr lang="en-US"/>
        </a:p>
      </dgm:t>
    </dgm:pt>
    <dgm:pt modelId="{12332D36-70D0-454C-8C69-375D004C38BC}" type="parTrans" cxnId="{E28E4DE2-D82C-437A-870F-2BAA7BD7309D}">
      <dgm:prSet/>
      <dgm:spPr/>
      <dgm:t>
        <a:bodyPr/>
        <a:lstStyle/>
        <a:p>
          <a:endParaRPr lang="en-US"/>
        </a:p>
      </dgm:t>
    </dgm:pt>
    <dgm:pt modelId="{09FC66AE-FC85-43DA-B043-A8261DA0F4A2}" type="sibTrans" cxnId="{E28E4DE2-D82C-437A-870F-2BAA7BD7309D}">
      <dgm:prSet/>
      <dgm:spPr/>
      <dgm:t>
        <a:bodyPr/>
        <a:lstStyle/>
        <a:p>
          <a:endParaRPr lang="en-US"/>
        </a:p>
      </dgm:t>
    </dgm:pt>
    <dgm:pt modelId="{DCC8D99F-4680-4F22-95B4-E84DF978F305}" type="pres">
      <dgm:prSet presAssocID="{E1D9C67E-3D89-4D2D-8B3A-B139114E9C6F}" presName="linear" presStyleCnt="0">
        <dgm:presLayoutVars>
          <dgm:animLvl val="lvl"/>
          <dgm:resizeHandles val="exact"/>
        </dgm:presLayoutVars>
      </dgm:prSet>
      <dgm:spPr/>
    </dgm:pt>
    <dgm:pt modelId="{04F8F28D-DB7E-4455-9035-A280C8D55AA0}" type="pres">
      <dgm:prSet presAssocID="{3D274731-1456-4D03-9567-E0D9A5097A3B}" presName="parentText" presStyleLbl="node1" presStyleIdx="0" presStyleCnt="3">
        <dgm:presLayoutVars>
          <dgm:chMax val="0"/>
          <dgm:bulletEnabled val="1"/>
        </dgm:presLayoutVars>
      </dgm:prSet>
      <dgm:spPr/>
    </dgm:pt>
    <dgm:pt modelId="{0E34EB0B-5862-42FA-8B84-90D7C7DA7DBB}" type="pres">
      <dgm:prSet presAssocID="{35B19315-8D49-482E-A1C3-4717E7FE2729}" presName="spacer" presStyleCnt="0"/>
      <dgm:spPr/>
    </dgm:pt>
    <dgm:pt modelId="{7DE1C88F-839D-45AB-9E34-AB4601664A0F}" type="pres">
      <dgm:prSet presAssocID="{6D94634C-A621-4A32-95B9-E196520659B2}" presName="parentText" presStyleLbl="node1" presStyleIdx="1" presStyleCnt="3">
        <dgm:presLayoutVars>
          <dgm:chMax val="0"/>
          <dgm:bulletEnabled val="1"/>
        </dgm:presLayoutVars>
      </dgm:prSet>
      <dgm:spPr/>
    </dgm:pt>
    <dgm:pt modelId="{CDB3DF99-AF6B-43D3-A16C-4DBF28844DA3}" type="pres">
      <dgm:prSet presAssocID="{5EF5F060-3CB1-4DF5-9DC5-CA507EBD2E9C}" presName="spacer" presStyleCnt="0"/>
      <dgm:spPr/>
    </dgm:pt>
    <dgm:pt modelId="{97D66F18-C16C-4616-97FB-247272271600}" type="pres">
      <dgm:prSet presAssocID="{72DE823D-6101-4517-9600-39114ADFE902}" presName="parentText" presStyleLbl="node1" presStyleIdx="2" presStyleCnt="3">
        <dgm:presLayoutVars>
          <dgm:chMax val="0"/>
          <dgm:bulletEnabled val="1"/>
        </dgm:presLayoutVars>
      </dgm:prSet>
      <dgm:spPr/>
    </dgm:pt>
  </dgm:ptLst>
  <dgm:cxnLst>
    <dgm:cxn modelId="{CE78D208-5D3B-458A-8B64-D2A97BCB47FF}" srcId="{E1D9C67E-3D89-4D2D-8B3A-B139114E9C6F}" destId="{3D274731-1456-4D03-9567-E0D9A5097A3B}" srcOrd="0" destOrd="0" parTransId="{B410BD27-2E6C-4062-8C21-F05FB54311B7}" sibTransId="{35B19315-8D49-482E-A1C3-4717E7FE2729}"/>
    <dgm:cxn modelId="{68DF104F-AF84-4491-BE2D-02068E8B3755}" type="presOf" srcId="{72DE823D-6101-4517-9600-39114ADFE902}" destId="{97D66F18-C16C-4616-97FB-247272271600}" srcOrd="0" destOrd="0" presId="urn:microsoft.com/office/officeart/2005/8/layout/vList2"/>
    <dgm:cxn modelId="{170B55AE-A84E-4D10-99E5-E7ADE4663176}" type="presOf" srcId="{6D94634C-A621-4A32-95B9-E196520659B2}" destId="{7DE1C88F-839D-45AB-9E34-AB4601664A0F}" srcOrd="0" destOrd="0" presId="urn:microsoft.com/office/officeart/2005/8/layout/vList2"/>
    <dgm:cxn modelId="{1E34DEC4-4FF5-47A0-80CF-418415A6EF46}" srcId="{E1D9C67E-3D89-4D2D-8B3A-B139114E9C6F}" destId="{6D94634C-A621-4A32-95B9-E196520659B2}" srcOrd="1" destOrd="0" parTransId="{5DAD403E-7294-46E5-B20D-0875B2773E5C}" sibTransId="{5EF5F060-3CB1-4DF5-9DC5-CA507EBD2E9C}"/>
    <dgm:cxn modelId="{002D08DD-F170-49C0-8C2B-41A2308EE824}" type="presOf" srcId="{E1D9C67E-3D89-4D2D-8B3A-B139114E9C6F}" destId="{DCC8D99F-4680-4F22-95B4-E84DF978F305}" srcOrd="0" destOrd="0" presId="urn:microsoft.com/office/officeart/2005/8/layout/vList2"/>
    <dgm:cxn modelId="{E28E4DE2-D82C-437A-870F-2BAA7BD7309D}" srcId="{E1D9C67E-3D89-4D2D-8B3A-B139114E9C6F}" destId="{72DE823D-6101-4517-9600-39114ADFE902}" srcOrd="2" destOrd="0" parTransId="{12332D36-70D0-454C-8C69-375D004C38BC}" sibTransId="{09FC66AE-FC85-43DA-B043-A8261DA0F4A2}"/>
    <dgm:cxn modelId="{D67850E6-FDB1-4F0F-8047-6EEED7F071AC}" type="presOf" srcId="{3D274731-1456-4D03-9567-E0D9A5097A3B}" destId="{04F8F28D-DB7E-4455-9035-A280C8D55AA0}" srcOrd="0" destOrd="0" presId="urn:microsoft.com/office/officeart/2005/8/layout/vList2"/>
    <dgm:cxn modelId="{A13FFA29-2F03-4B61-9E40-37E9746B57EC}" type="presParOf" srcId="{DCC8D99F-4680-4F22-95B4-E84DF978F305}" destId="{04F8F28D-DB7E-4455-9035-A280C8D55AA0}" srcOrd="0" destOrd="0" presId="urn:microsoft.com/office/officeart/2005/8/layout/vList2"/>
    <dgm:cxn modelId="{4AC9BF54-B979-47B2-B2DF-BFA0498CCFE1}" type="presParOf" srcId="{DCC8D99F-4680-4F22-95B4-E84DF978F305}" destId="{0E34EB0B-5862-42FA-8B84-90D7C7DA7DBB}" srcOrd="1" destOrd="0" presId="urn:microsoft.com/office/officeart/2005/8/layout/vList2"/>
    <dgm:cxn modelId="{AB5574DC-604F-48CC-B2AC-D9AFB337F7E3}" type="presParOf" srcId="{DCC8D99F-4680-4F22-95B4-E84DF978F305}" destId="{7DE1C88F-839D-45AB-9E34-AB4601664A0F}" srcOrd="2" destOrd="0" presId="urn:microsoft.com/office/officeart/2005/8/layout/vList2"/>
    <dgm:cxn modelId="{8A635F5B-7FFC-4324-B7A0-664010A90B56}" type="presParOf" srcId="{DCC8D99F-4680-4F22-95B4-E84DF978F305}" destId="{CDB3DF99-AF6B-43D3-A16C-4DBF28844DA3}" srcOrd="3" destOrd="0" presId="urn:microsoft.com/office/officeart/2005/8/layout/vList2"/>
    <dgm:cxn modelId="{F35E248A-F2E0-4216-BADA-657F45088B11}" type="presParOf" srcId="{DCC8D99F-4680-4F22-95B4-E84DF978F305}" destId="{97D66F18-C16C-4616-97FB-247272271600}"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0460E8-A761-4737-A658-10AB7E0A7B47}"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6B47EC7D-839B-46AB-938E-A86234559E39}">
      <dgm:prSet/>
      <dgm:spPr/>
      <dgm:t>
        <a:bodyPr/>
        <a:lstStyle/>
        <a:p>
          <a:pPr algn="ctr"/>
          <a:r>
            <a:rPr lang="de-DE" dirty="0">
              <a:solidFill>
                <a:schemeClr val="tx1"/>
              </a:solidFill>
            </a:rPr>
            <a:t>Pragmatische Kompetenzen betreffen das Wissen der Sprachverwendenden/Lernenden um die Prinzipien, nach denen Mitteilungen</a:t>
          </a:r>
          <a:endParaRPr lang="en-US" dirty="0">
            <a:solidFill>
              <a:schemeClr val="tx1"/>
            </a:solidFill>
          </a:endParaRPr>
        </a:p>
      </dgm:t>
    </dgm:pt>
    <dgm:pt modelId="{BAB15ECC-C9DD-45B2-84F3-BFE81D3DF791}" type="parTrans" cxnId="{B7B95338-F453-489B-A69F-B1844B4EB9CE}">
      <dgm:prSet/>
      <dgm:spPr/>
      <dgm:t>
        <a:bodyPr/>
        <a:lstStyle/>
        <a:p>
          <a:endParaRPr lang="en-US"/>
        </a:p>
      </dgm:t>
    </dgm:pt>
    <dgm:pt modelId="{D007B2C7-7E4E-4A6A-80F5-254C4080122C}" type="sibTrans" cxnId="{B7B95338-F453-489B-A69F-B1844B4EB9CE}">
      <dgm:prSet/>
      <dgm:spPr/>
      <dgm:t>
        <a:bodyPr/>
        <a:lstStyle/>
        <a:p>
          <a:endParaRPr lang="en-US"/>
        </a:p>
      </dgm:t>
    </dgm:pt>
    <dgm:pt modelId="{CCF19A94-ED61-4FA0-8D00-B94F0312E12F}">
      <dgm:prSet/>
      <dgm:spPr/>
      <dgm:t>
        <a:bodyPr/>
        <a:lstStyle/>
        <a:p>
          <a:r>
            <a:rPr lang="de-DE" dirty="0"/>
            <a:t>organisiert, strukturiert und arrangiert sind (Diskurskompetenz)</a:t>
          </a:r>
          <a:endParaRPr lang="en-US" dirty="0"/>
        </a:p>
      </dgm:t>
    </dgm:pt>
    <dgm:pt modelId="{C2C58C45-39EB-49B0-9DDE-A4A91D98FD65}" type="parTrans" cxnId="{E7301B24-EDAA-4ED8-8604-955885FCE7C1}">
      <dgm:prSet/>
      <dgm:spPr/>
      <dgm:t>
        <a:bodyPr/>
        <a:lstStyle/>
        <a:p>
          <a:endParaRPr lang="en-US"/>
        </a:p>
      </dgm:t>
    </dgm:pt>
    <dgm:pt modelId="{64666A21-9173-4F49-B031-9BA0BFA2FFF3}" type="sibTrans" cxnId="{E7301B24-EDAA-4ED8-8604-955885FCE7C1}">
      <dgm:prSet/>
      <dgm:spPr/>
      <dgm:t>
        <a:bodyPr/>
        <a:lstStyle/>
        <a:p>
          <a:endParaRPr lang="en-US"/>
        </a:p>
      </dgm:t>
    </dgm:pt>
    <dgm:pt modelId="{92116CCF-8661-4B72-89D3-FEA28D7BDC0D}">
      <dgm:prSet/>
      <dgm:spPr/>
      <dgm:t>
        <a:bodyPr/>
        <a:lstStyle/>
        <a:p>
          <a:r>
            <a:rPr lang="de-DE"/>
            <a:t>verwendet werden, um kommunikative Funktionen zu erfüllen (funktionale Kompetenz)</a:t>
          </a:r>
          <a:endParaRPr lang="en-US"/>
        </a:p>
      </dgm:t>
    </dgm:pt>
    <dgm:pt modelId="{12ACB7A5-877F-467D-86FE-F0CC7810F33C}" type="parTrans" cxnId="{A6C8646C-3D4C-4323-BFE4-554C63777B3E}">
      <dgm:prSet/>
      <dgm:spPr/>
      <dgm:t>
        <a:bodyPr/>
        <a:lstStyle/>
        <a:p>
          <a:endParaRPr lang="en-US"/>
        </a:p>
      </dgm:t>
    </dgm:pt>
    <dgm:pt modelId="{CEB11AAB-67E6-4EAB-BB48-50978B85AE2E}" type="sibTrans" cxnId="{A6C8646C-3D4C-4323-BFE4-554C63777B3E}">
      <dgm:prSet/>
      <dgm:spPr/>
      <dgm:t>
        <a:bodyPr/>
        <a:lstStyle/>
        <a:p>
          <a:endParaRPr lang="en-US"/>
        </a:p>
      </dgm:t>
    </dgm:pt>
    <dgm:pt modelId="{844215B0-976C-459C-8C22-4D2E0E129FE0}">
      <dgm:prSet/>
      <dgm:spPr/>
      <dgm:t>
        <a:bodyPr/>
        <a:lstStyle/>
        <a:p>
          <a:r>
            <a:rPr lang="de-DE"/>
            <a:t>nach interaktionalen und transaktionalen Schemata angeordnet sind (Schemakompetenz).</a:t>
          </a:r>
          <a:endParaRPr lang="en-US"/>
        </a:p>
      </dgm:t>
    </dgm:pt>
    <dgm:pt modelId="{DE56AFA2-6236-487B-B34D-BAD471A46C96}" type="parTrans" cxnId="{B09BFB52-69BB-4311-B1B4-6E208F4AD8E3}">
      <dgm:prSet/>
      <dgm:spPr/>
      <dgm:t>
        <a:bodyPr/>
        <a:lstStyle/>
        <a:p>
          <a:endParaRPr lang="en-US"/>
        </a:p>
      </dgm:t>
    </dgm:pt>
    <dgm:pt modelId="{1820371A-F7A2-4808-92E2-CEE71CBFBA56}" type="sibTrans" cxnId="{B09BFB52-69BB-4311-B1B4-6E208F4AD8E3}">
      <dgm:prSet/>
      <dgm:spPr/>
      <dgm:t>
        <a:bodyPr/>
        <a:lstStyle/>
        <a:p>
          <a:endParaRPr lang="en-US"/>
        </a:p>
      </dgm:t>
    </dgm:pt>
    <dgm:pt modelId="{E06C8DD5-A15B-4B75-8F08-D2F2EF19DAA4}" type="pres">
      <dgm:prSet presAssocID="{AB0460E8-A761-4737-A658-10AB7E0A7B47}" presName="linear" presStyleCnt="0">
        <dgm:presLayoutVars>
          <dgm:animLvl val="lvl"/>
          <dgm:resizeHandles val="exact"/>
        </dgm:presLayoutVars>
      </dgm:prSet>
      <dgm:spPr/>
    </dgm:pt>
    <dgm:pt modelId="{AE852D1B-1394-428B-9E3B-41A84E2488B4}" type="pres">
      <dgm:prSet presAssocID="{6B47EC7D-839B-46AB-938E-A86234559E39}" presName="parentText" presStyleLbl="node1" presStyleIdx="0" presStyleCnt="4">
        <dgm:presLayoutVars>
          <dgm:chMax val="0"/>
          <dgm:bulletEnabled val="1"/>
        </dgm:presLayoutVars>
      </dgm:prSet>
      <dgm:spPr/>
    </dgm:pt>
    <dgm:pt modelId="{80FCB4E6-1EFA-4D9A-87EF-25CE8A03DC7F}" type="pres">
      <dgm:prSet presAssocID="{D007B2C7-7E4E-4A6A-80F5-254C4080122C}" presName="spacer" presStyleCnt="0"/>
      <dgm:spPr/>
    </dgm:pt>
    <dgm:pt modelId="{2B6CBB0B-6E8F-43BA-AB9D-5E2E2EC0ECAE}" type="pres">
      <dgm:prSet presAssocID="{CCF19A94-ED61-4FA0-8D00-B94F0312E12F}" presName="parentText" presStyleLbl="node1" presStyleIdx="1" presStyleCnt="4">
        <dgm:presLayoutVars>
          <dgm:chMax val="0"/>
          <dgm:bulletEnabled val="1"/>
        </dgm:presLayoutVars>
      </dgm:prSet>
      <dgm:spPr/>
    </dgm:pt>
    <dgm:pt modelId="{2F099300-0E5F-483D-A6B1-4ADBF3E685CE}" type="pres">
      <dgm:prSet presAssocID="{64666A21-9173-4F49-B031-9BA0BFA2FFF3}" presName="spacer" presStyleCnt="0"/>
      <dgm:spPr/>
    </dgm:pt>
    <dgm:pt modelId="{EDB5D43F-449F-472D-9851-0EC4E94F4AA1}" type="pres">
      <dgm:prSet presAssocID="{92116CCF-8661-4B72-89D3-FEA28D7BDC0D}" presName="parentText" presStyleLbl="node1" presStyleIdx="2" presStyleCnt="4">
        <dgm:presLayoutVars>
          <dgm:chMax val="0"/>
          <dgm:bulletEnabled val="1"/>
        </dgm:presLayoutVars>
      </dgm:prSet>
      <dgm:spPr/>
    </dgm:pt>
    <dgm:pt modelId="{16CAF0AC-961E-498A-B7BA-8E67E700B75D}" type="pres">
      <dgm:prSet presAssocID="{CEB11AAB-67E6-4EAB-BB48-50978B85AE2E}" presName="spacer" presStyleCnt="0"/>
      <dgm:spPr/>
    </dgm:pt>
    <dgm:pt modelId="{7344D664-1F1E-4B0C-A7DF-FDF7F45DF2A3}" type="pres">
      <dgm:prSet presAssocID="{844215B0-976C-459C-8C22-4D2E0E129FE0}" presName="parentText" presStyleLbl="node1" presStyleIdx="3" presStyleCnt="4">
        <dgm:presLayoutVars>
          <dgm:chMax val="0"/>
          <dgm:bulletEnabled val="1"/>
        </dgm:presLayoutVars>
      </dgm:prSet>
      <dgm:spPr/>
    </dgm:pt>
  </dgm:ptLst>
  <dgm:cxnLst>
    <dgm:cxn modelId="{147BB913-6EA1-4C93-AA6F-88771A69123F}" type="presOf" srcId="{AB0460E8-A761-4737-A658-10AB7E0A7B47}" destId="{E06C8DD5-A15B-4B75-8F08-D2F2EF19DAA4}" srcOrd="0" destOrd="0" presId="urn:microsoft.com/office/officeart/2005/8/layout/vList2"/>
    <dgm:cxn modelId="{E7301B24-EDAA-4ED8-8604-955885FCE7C1}" srcId="{AB0460E8-A761-4737-A658-10AB7E0A7B47}" destId="{CCF19A94-ED61-4FA0-8D00-B94F0312E12F}" srcOrd="1" destOrd="0" parTransId="{C2C58C45-39EB-49B0-9DDE-A4A91D98FD65}" sibTransId="{64666A21-9173-4F49-B031-9BA0BFA2FFF3}"/>
    <dgm:cxn modelId="{B7B95338-F453-489B-A69F-B1844B4EB9CE}" srcId="{AB0460E8-A761-4737-A658-10AB7E0A7B47}" destId="{6B47EC7D-839B-46AB-938E-A86234559E39}" srcOrd="0" destOrd="0" parTransId="{BAB15ECC-C9DD-45B2-84F3-BFE81D3DF791}" sibTransId="{D007B2C7-7E4E-4A6A-80F5-254C4080122C}"/>
    <dgm:cxn modelId="{F6F73045-8830-44B6-9425-75EE6E918A89}" type="presOf" srcId="{92116CCF-8661-4B72-89D3-FEA28D7BDC0D}" destId="{EDB5D43F-449F-472D-9851-0EC4E94F4AA1}" srcOrd="0" destOrd="0" presId="urn:microsoft.com/office/officeart/2005/8/layout/vList2"/>
    <dgm:cxn modelId="{A6C8646C-3D4C-4323-BFE4-554C63777B3E}" srcId="{AB0460E8-A761-4737-A658-10AB7E0A7B47}" destId="{92116CCF-8661-4B72-89D3-FEA28D7BDC0D}" srcOrd="2" destOrd="0" parTransId="{12ACB7A5-877F-467D-86FE-F0CC7810F33C}" sibTransId="{CEB11AAB-67E6-4EAB-BB48-50978B85AE2E}"/>
    <dgm:cxn modelId="{B09BFB52-69BB-4311-B1B4-6E208F4AD8E3}" srcId="{AB0460E8-A761-4737-A658-10AB7E0A7B47}" destId="{844215B0-976C-459C-8C22-4D2E0E129FE0}" srcOrd="3" destOrd="0" parTransId="{DE56AFA2-6236-487B-B34D-BAD471A46C96}" sibTransId="{1820371A-F7A2-4808-92E2-CEE71CBFBA56}"/>
    <dgm:cxn modelId="{42248154-5794-46D6-BBFB-1E4C8CC3C913}" type="presOf" srcId="{6B47EC7D-839B-46AB-938E-A86234559E39}" destId="{AE852D1B-1394-428B-9E3B-41A84E2488B4}" srcOrd="0" destOrd="0" presId="urn:microsoft.com/office/officeart/2005/8/layout/vList2"/>
    <dgm:cxn modelId="{221448A2-6ECA-46FA-AF88-914E388C7B82}" type="presOf" srcId="{844215B0-976C-459C-8C22-4D2E0E129FE0}" destId="{7344D664-1F1E-4B0C-A7DF-FDF7F45DF2A3}" srcOrd="0" destOrd="0" presId="urn:microsoft.com/office/officeart/2005/8/layout/vList2"/>
    <dgm:cxn modelId="{F6F208B9-E013-4B7F-BE65-39DA801D10A4}" type="presOf" srcId="{CCF19A94-ED61-4FA0-8D00-B94F0312E12F}" destId="{2B6CBB0B-6E8F-43BA-AB9D-5E2E2EC0ECAE}" srcOrd="0" destOrd="0" presId="urn:microsoft.com/office/officeart/2005/8/layout/vList2"/>
    <dgm:cxn modelId="{EDA825FF-0AFF-4A04-BEC9-ED67A24B3132}" type="presParOf" srcId="{E06C8DD5-A15B-4B75-8F08-D2F2EF19DAA4}" destId="{AE852D1B-1394-428B-9E3B-41A84E2488B4}" srcOrd="0" destOrd="0" presId="urn:microsoft.com/office/officeart/2005/8/layout/vList2"/>
    <dgm:cxn modelId="{302A14DD-9EC8-425C-9599-C34A3FC16D4E}" type="presParOf" srcId="{E06C8DD5-A15B-4B75-8F08-D2F2EF19DAA4}" destId="{80FCB4E6-1EFA-4D9A-87EF-25CE8A03DC7F}" srcOrd="1" destOrd="0" presId="urn:microsoft.com/office/officeart/2005/8/layout/vList2"/>
    <dgm:cxn modelId="{E8241BAF-F104-4812-A83C-D8631DE54508}" type="presParOf" srcId="{E06C8DD5-A15B-4B75-8F08-D2F2EF19DAA4}" destId="{2B6CBB0B-6E8F-43BA-AB9D-5E2E2EC0ECAE}" srcOrd="2" destOrd="0" presId="urn:microsoft.com/office/officeart/2005/8/layout/vList2"/>
    <dgm:cxn modelId="{71AF43EB-A8A0-48F3-9EEB-064F97FFD29A}" type="presParOf" srcId="{E06C8DD5-A15B-4B75-8F08-D2F2EF19DAA4}" destId="{2F099300-0E5F-483D-A6B1-4ADBF3E685CE}" srcOrd="3" destOrd="0" presId="urn:microsoft.com/office/officeart/2005/8/layout/vList2"/>
    <dgm:cxn modelId="{D051CABF-DD30-41C7-82E9-64F44F18B445}" type="presParOf" srcId="{E06C8DD5-A15B-4B75-8F08-D2F2EF19DAA4}" destId="{EDB5D43F-449F-472D-9851-0EC4E94F4AA1}" srcOrd="4" destOrd="0" presId="urn:microsoft.com/office/officeart/2005/8/layout/vList2"/>
    <dgm:cxn modelId="{481C27B6-2B8D-4410-8430-3C17DB610464}" type="presParOf" srcId="{E06C8DD5-A15B-4B75-8F08-D2F2EF19DAA4}" destId="{16CAF0AC-961E-498A-B7BA-8E67E700B75D}" srcOrd="5" destOrd="0" presId="urn:microsoft.com/office/officeart/2005/8/layout/vList2"/>
    <dgm:cxn modelId="{13E1DDC2-C97E-4B56-AA01-661C1715F9A0}" type="presParOf" srcId="{E06C8DD5-A15B-4B75-8F08-D2F2EF19DAA4}" destId="{7344D664-1F1E-4B0C-A7DF-FDF7F45DF2A3}"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07A209A0-C803-458B-B5A4-295BCFF3D607}" type="doc">
      <dgm:prSet loTypeId="urn:microsoft.com/office/officeart/2005/8/layout/hierarchy2" loCatId="hierarchy" qsTypeId="urn:microsoft.com/office/officeart/2005/8/quickstyle/simple1" qsCatId="simple" csTypeId="urn:microsoft.com/office/officeart/2005/8/colors/accent1_2" csCatId="accent1"/>
      <dgm:spPr/>
      <dgm:t>
        <a:bodyPr/>
        <a:lstStyle/>
        <a:p>
          <a:endParaRPr lang="en-US"/>
        </a:p>
      </dgm:t>
    </dgm:pt>
    <dgm:pt modelId="{5DC57F20-9E8A-4C64-B3C1-BBE6AC3D228B}">
      <dgm:prSet/>
      <dgm:spPr/>
      <dgm:t>
        <a:bodyPr/>
        <a:lstStyle/>
        <a:p>
          <a:r>
            <a:rPr lang="de-DE"/>
            <a:t>eine Satzsequenz so zu arrangieren, dass kohärente sprachliche Textpassagen entstehen. </a:t>
          </a:r>
          <a:endParaRPr lang="en-US"/>
        </a:p>
      </dgm:t>
    </dgm:pt>
    <dgm:pt modelId="{ECCD7F83-0401-4CDE-819E-7C2949C017D3}" type="parTrans" cxnId="{86AEF11C-B193-4A4F-872F-A31467BF3C99}">
      <dgm:prSet/>
      <dgm:spPr/>
      <dgm:t>
        <a:bodyPr/>
        <a:lstStyle/>
        <a:p>
          <a:endParaRPr lang="en-US"/>
        </a:p>
      </dgm:t>
    </dgm:pt>
    <dgm:pt modelId="{5937C38A-FEF7-410F-9DB9-F6E04F909321}" type="sibTrans" cxnId="{86AEF11C-B193-4A4F-872F-A31467BF3C99}">
      <dgm:prSet/>
      <dgm:spPr/>
      <dgm:t>
        <a:bodyPr/>
        <a:lstStyle/>
        <a:p>
          <a:endParaRPr lang="en-US"/>
        </a:p>
      </dgm:t>
    </dgm:pt>
    <dgm:pt modelId="{154168E0-DA5F-4F1A-A688-0A46B7C77C5F}">
      <dgm:prSet/>
      <dgm:spPr/>
      <dgm:t>
        <a:bodyPr/>
        <a:lstStyle/>
        <a:p>
          <a:r>
            <a:rPr lang="de-DE"/>
            <a:t>Wissen und Fähigkeiten hinsichtlich:</a:t>
          </a:r>
          <a:endParaRPr lang="en-US"/>
        </a:p>
      </dgm:t>
    </dgm:pt>
    <dgm:pt modelId="{13E28310-DF9E-4BD4-9576-71623E245A37}" type="parTrans" cxnId="{13941ACC-7893-4B87-9E46-1EDE844B0277}">
      <dgm:prSet/>
      <dgm:spPr/>
      <dgm:t>
        <a:bodyPr/>
        <a:lstStyle/>
        <a:p>
          <a:endParaRPr lang="en-US"/>
        </a:p>
      </dgm:t>
    </dgm:pt>
    <dgm:pt modelId="{C217D131-A597-4810-9E32-798929BDBD41}" type="sibTrans" cxnId="{13941ACC-7893-4B87-9E46-1EDE844B0277}">
      <dgm:prSet/>
      <dgm:spPr/>
      <dgm:t>
        <a:bodyPr/>
        <a:lstStyle/>
        <a:p>
          <a:endParaRPr lang="en-US"/>
        </a:p>
      </dgm:t>
    </dgm:pt>
    <dgm:pt modelId="{0AFEC723-988E-4769-A926-B11C614AC7A9}">
      <dgm:prSet/>
      <dgm:spPr/>
      <dgm:t>
        <a:bodyPr/>
        <a:lstStyle/>
        <a:p>
          <a:r>
            <a:rPr lang="de-DE"/>
            <a:t>Thema/Fokus;</a:t>
          </a:r>
          <a:endParaRPr lang="en-US"/>
        </a:p>
      </dgm:t>
    </dgm:pt>
    <dgm:pt modelId="{C0B43727-CA60-4D2A-A90C-12AB7674BE2F}" type="parTrans" cxnId="{C461DB41-7842-4E70-9BA2-53A269B3EC2F}">
      <dgm:prSet/>
      <dgm:spPr/>
      <dgm:t>
        <a:bodyPr/>
        <a:lstStyle/>
        <a:p>
          <a:endParaRPr lang="en-US"/>
        </a:p>
      </dgm:t>
    </dgm:pt>
    <dgm:pt modelId="{F4BF39CE-9FC8-495E-9AF1-C2320003D79C}" type="sibTrans" cxnId="{C461DB41-7842-4E70-9BA2-53A269B3EC2F}">
      <dgm:prSet/>
      <dgm:spPr/>
      <dgm:t>
        <a:bodyPr/>
        <a:lstStyle/>
        <a:p>
          <a:endParaRPr lang="en-US"/>
        </a:p>
      </dgm:t>
    </dgm:pt>
    <dgm:pt modelId="{851559A7-6A10-4FBF-B247-7499C2E92131}">
      <dgm:prSet/>
      <dgm:spPr/>
      <dgm:t>
        <a:bodyPr/>
        <a:lstStyle/>
        <a:p>
          <a:r>
            <a:rPr lang="de-DE"/>
            <a:t>bekannt/neu;</a:t>
          </a:r>
          <a:endParaRPr lang="en-US"/>
        </a:p>
      </dgm:t>
    </dgm:pt>
    <dgm:pt modelId="{DBCBA4FB-4740-404D-9A2E-EAA21F7B91D4}" type="parTrans" cxnId="{71B7BD87-FF3F-4FDE-9B39-3769D899A44D}">
      <dgm:prSet/>
      <dgm:spPr/>
      <dgm:t>
        <a:bodyPr/>
        <a:lstStyle/>
        <a:p>
          <a:endParaRPr lang="en-US"/>
        </a:p>
      </dgm:t>
    </dgm:pt>
    <dgm:pt modelId="{9415F9E1-5959-4C4D-81BD-5C7A8F958DE7}" type="sibTrans" cxnId="{71B7BD87-FF3F-4FDE-9B39-3769D899A44D}">
      <dgm:prSet/>
      <dgm:spPr/>
      <dgm:t>
        <a:bodyPr/>
        <a:lstStyle/>
        <a:p>
          <a:endParaRPr lang="en-US"/>
        </a:p>
      </dgm:t>
    </dgm:pt>
    <dgm:pt modelId="{AC2CE07D-BF38-4A74-865D-6891C23A8AFD}">
      <dgm:prSet/>
      <dgm:spPr/>
      <dgm:t>
        <a:bodyPr/>
        <a:lstStyle/>
        <a:p>
          <a:r>
            <a:rPr lang="de-DE"/>
            <a:t>'natürliche' Reihenfolge: z. B.: zeitlich: Er fiel hin und ich schlug ihn. 	</a:t>
          </a:r>
          <a:r>
            <a:rPr lang="de-DE" u="sng"/>
            <a:t>aber</a:t>
          </a:r>
          <a:r>
            <a:rPr lang="de-DE"/>
            <a:t>: Ich schlug ihn und er fiel hin.</a:t>
          </a:r>
          <a:endParaRPr lang="en-US"/>
        </a:p>
      </dgm:t>
    </dgm:pt>
    <dgm:pt modelId="{BE680761-26C0-4F03-9C65-D85E9C766C8C}" type="parTrans" cxnId="{F85E2207-3CAC-41B1-BF24-B2C10D6804C1}">
      <dgm:prSet/>
      <dgm:spPr/>
      <dgm:t>
        <a:bodyPr/>
        <a:lstStyle/>
        <a:p>
          <a:endParaRPr lang="en-US"/>
        </a:p>
      </dgm:t>
    </dgm:pt>
    <dgm:pt modelId="{AE885A65-AFD8-4EC1-8F99-8358D92D1A27}" type="sibTrans" cxnId="{F85E2207-3CAC-41B1-BF24-B2C10D6804C1}">
      <dgm:prSet/>
      <dgm:spPr/>
      <dgm:t>
        <a:bodyPr/>
        <a:lstStyle/>
        <a:p>
          <a:endParaRPr lang="en-US"/>
        </a:p>
      </dgm:t>
    </dgm:pt>
    <dgm:pt modelId="{1EE98CA6-B436-4D13-B125-9672A8B013C4}">
      <dgm:prSet/>
      <dgm:spPr/>
      <dgm:t>
        <a:bodyPr/>
        <a:lstStyle/>
        <a:p>
          <a:r>
            <a:rPr lang="de-DE"/>
            <a:t>Ursache/Wirkung (umkehrbar): Die Preise steigen – die Leute wollen 	höhere Löhne.</a:t>
          </a:r>
          <a:endParaRPr lang="en-US"/>
        </a:p>
      </dgm:t>
    </dgm:pt>
    <dgm:pt modelId="{159229BE-9F58-466D-A3C4-187325F4DA13}" type="parTrans" cxnId="{FFF4E852-EF68-47AA-B6B8-7D67EF70A59B}">
      <dgm:prSet/>
      <dgm:spPr/>
      <dgm:t>
        <a:bodyPr/>
        <a:lstStyle/>
        <a:p>
          <a:endParaRPr lang="en-US"/>
        </a:p>
      </dgm:t>
    </dgm:pt>
    <dgm:pt modelId="{50AB5D7E-E7DB-44E9-B115-67519EA6A097}" type="sibTrans" cxnId="{FFF4E852-EF68-47AA-B6B8-7D67EF70A59B}">
      <dgm:prSet/>
      <dgm:spPr/>
      <dgm:t>
        <a:bodyPr/>
        <a:lstStyle/>
        <a:p>
          <a:endParaRPr lang="en-US"/>
        </a:p>
      </dgm:t>
    </dgm:pt>
    <dgm:pt modelId="{34DD0026-CA95-4222-B082-D04A9F29B2CA}" type="pres">
      <dgm:prSet presAssocID="{07A209A0-C803-458B-B5A4-295BCFF3D607}" presName="diagram" presStyleCnt="0">
        <dgm:presLayoutVars>
          <dgm:chPref val="1"/>
          <dgm:dir/>
          <dgm:animOne val="branch"/>
          <dgm:animLvl val="lvl"/>
          <dgm:resizeHandles val="exact"/>
        </dgm:presLayoutVars>
      </dgm:prSet>
      <dgm:spPr/>
    </dgm:pt>
    <dgm:pt modelId="{43468075-1CFA-4B6D-A62E-D1097667853F}" type="pres">
      <dgm:prSet presAssocID="{5DC57F20-9E8A-4C64-B3C1-BBE6AC3D228B}" presName="root1" presStyleCnt="0"/>
      <dgm:spPr/>
    </dgm:pt>
    <dgm:pt modelId="{235BD617-E4C6-4852-B005-34C9A75FFC35}" type="pres">
      <dgm:prSet presAssocID="{5DC57F20-9E8A-4C64-B3C1-BBE6AC3D228B}" presName="LevelOneTextNode" presStyleLbl="node0" presStyleIdx="0" presStyleCnt="2">
        <dgm:presLayoutVars>
          <dgm:chPref val="3"/>
        </dgm:presLayoutVars>
      </dgm:prSet>
      <dgm:spPr/>
    </dgm:pt>
    <dgm:pt modelId="{A497E867-82FB-4B0E-9451-906B345EA121}" type="pres">
      <dgm:prSet presAssocID="{5DC57F20-9E8A-4C64-B3C1-BBE6AC3D228B}" presName="level2hierChild" presStyleCnt="0"/>
      <dgm:spPr/>
    </dgm:pt>
    <dgm:pt modelId="{AA4931E4-A341-4607-8CDA-B7EFEC7EBAB2}" type="pres">
      <dgm:prSet presAssocID="{154168E0-DA5F-4F1A-A688-0A46B7C77C5F}" presName="root1" presStyleCnt="0"/>
      <dgm:spPr/>
    </dgm:pt>
    <dgm:pt modelId="{785EBB08-BA37-405C-9871-0BD1C913CCE2}" type="pres">
      <dgm:prSet presAssocID="{154168E0-DA5F-4F1A-A688-0A46B7C77C5F}" presName="LevelOneTextNode" presStyleLbl="node0" presStyleIdx="1" presStyleCnt="2">
        <dgm:presLayoutVars>
          <dgm:chPref val="3"/>
        </dgm:presLayoutVars>
      </dgm:prSet>
      <dgm:spPr/>
    </dgm:pt>
    <dgm:pt modelId="{1073D854-A1AA-4E91-A947-4038D44D45F1}" type="pres">
      <dgm:prSet presAssocID="{154168E0-DA5F-4F1A-A688-0A46B7C77C5F}" presName="level2hierChild" presStyleCnt="0"/>
      <dgm:spPr/>
    </dgm:pt>
    <dgm:pt modelId="{DECCFD2E-011E-48AE-A482-95829E8EB0B7}" type="pres">
      <dgm:prSet presAssocID="{C0B43727-CA60-4D2A-A90C-12AB7674BE2F}" presName="conn2-1" presStyleLbl="parChTrans1D2" presStyleIdx="0" presStyleCnt="4"/>
      <dgm:spPr/>
    </dgm:pt>
    <dgm:pt modelId="{38FDF064-3F83-40CE-8870-E768B072A6BC}" type="pres">
      <dgm:prSet presAssocID="{C0B43727-CA60-4D2A-A90C-12AB7674BE2F}" presName="connTx" presStyleLbl="parChTrans1D2" presStyleIdx="0" presStyleCnt="4"/>
      <dgm:spPr/>
    </dgm:pt>
    <dgm:pt modelId="{4BFE137D-8388-4875-B8BF-772A7E3F105A}" type="pres">
      <dgm:prSet presAssocID="{0AFEC723-988E-4769-A926-B11C614AC7A9}" presName="root2" presStyleCnt="0"/>
      <dgm:spPr/>
    </dgm:pt>
    <dgm:pt modelId="{F5A6C4DC-3EE2-4FBC-A451-191558A73101}" type="pres">
      <dgm:prSet presAssocID="{0AFEC723-988E-4769-A926-B11C614AC7A9}" presName="LevelTwoTextNode" presStyleLbl="node2" presStyleIdx="0" presStyleCnt="4">
        <dgm:presLayoutVars>
          <dgm:chPref val="3"/>
        </dgm:presLayoutVars>
      </dgm:prSet>
      <dgm:spPr/>
    </dgm:pt>
    <dgm:pt modelId="{ABC9E8F6-AB77-46D6-8067-E2527BB40AA1}" type="pres">
      <dgm:prSet presAssocID="{0AFEC723-988E-4769-A926-B11C614AC7A9}" presName="level3hierChild" presStyleCnt="0"/>
      <dgm:spPr/>
    </dgm:pt>
    <dgm:pt modelId="{CF50BA30-250F-4873-9228-0EA110B8DB66}" type="pres">
      <dgm:prSet presAssocID="{DBCBA4FB-4740-404D-9A2E-EAA21F7B91D4}" presName="conn2-1" presStyleLbl="parChTrans1D2" presStyleIdx="1" presStyleCnt="4"/>
      <dgm:spPr/>
    </dgm:pt>
    <dgm:pt modelId="{D953A38F-59F4-45B8-96E6-716D0AE78CB1}" type="pres">
      <dgm:prSet presAssocID="{DBCBA4FB-4740-404D-9A2E-EAA21F7B91D4}" presName="connTx" presStyleLbl="parChTrans1D2" presStyleIdx="1" presStyleCnt="4"/>
      <dgm:spPr/>
    </dgm:pt>
    <dgm:pt modelId="{90A56808-767D-4269-ACF2-16A878E5DD15}" type="pres">
      <dgm:prSet presAssocID="{851559A7-6A10-4FBF-B247-7499C2E92131}" presName="root2" presStyleCnt="0"/>
      <dgm:spPr/>
    </dgm:pt>
    <dgm:pt modelId="{7DE0A048-F237-479F-8273-409805411B64}" type="pres">
      <dgm:prSet presAssocID="{851559A7-6A10-4FBF-B247-7499C2E92131}" presName="LevelTwoTextNode" presStyleLbl="node2" presStyleIdx="1" presStyleCnt="4">
        <dgm:presLayoutVars>
          <dgm:chPref val="3"/>
        </dgm:presLayoutVars>
      </dgm:prSet>
      <dgm:spPr/>
    </dgm:pt>
    <dgm:pt modelId="{BE79EB75-54FD-4710-A0CC-B42797089326}" type="pres">
      <dgm:prSet presAssocID="{851559A7-6A10-4FBF-B247-7499C2E92131}" presName="level3hierChild" presStyleCnt="0"/>
      <dgm:spPr/>
    </dgm:pt>
    <dgm:pt modelId="{FC41EEAA-3828-4EAD-AE14-DFEE07282643}" type="pres">
      <dgm:prSet presAssocID="{BE680761-26C0-4F03-9C65-D85E9C766C8C}" presName="conn2-1" presStyleLbl="parChTrans1D2" presStyleIdx="2" presStyleCnt="4"/>
      <dgm:spPr/>
    </dgm:pt>
    <dgm:pt modelId="{89EC0C58-3F04-41D2-BB71-42A5D6C24312}" type="pres">
      <dgm:prSet presAssocID="{BE680761-26C0-4F03-9C65-D85E9C766C8C}" presName="connTx" presStyleLbl="parChTrans1D2" presStyleIdx="2" presStyleCnt="4"/>
      <dgm:spPr/>
    </dgm:pt>
    <dgm:pt modelId="{EC5F8217-324B-47BD-8B8B-B9C103C1C06F}" type="pres">
      <dgm:prSet presAssocID="{AC2CE07D-BF38-4A74-865D-6891C23A8AFD}" presName="root2" presStyleCnt="0"/>
      <dgm:spPr/>
    </dgm:pt>
    <dgm:pt modelId="{C001AF9A-A6DB-4E3E-A349-95C9B0A95F9A}" type="pres">
      <dgm:prSet presAssocID="{AC2CE07D-BF38-4A74-865D-6891C23A8AFD}" presName="LevelTwoTextNode" presStyleLbl="node2" presStyleIdx="2" presStyleCnt="4">
        <dgm:presLayoutVars>
          <dgm:chPref val="3"/>
        </dgm:presLayoutVars>
      </dgm:prSet>
      <dgm:spPr/>
    </dgm:pt>
    <dgm:pt modelId="{A0411155-AE83-4391-BFA3-84B6590B8BBA}" type="pres">
      <dgm:prSet presAssocID="{AC2CE07D-BF38-4A74-865D-6891C23A8AFD}" presName="level3hierChild" presStyleCnt="0"/>
      <dgm:spPr/>
    </dgm:pt>
    <dgm:pt modelId="{BFBB4344-7F44-425F-8D46-7B0792460491}" type="pres">
      <dgm:prSet presAssocID="{159229BE-9F58-466D-A3C4-187325F4DA13}" presName="conn2-1" presStyleLbl="parChTrans1D2" presStyleIdx="3" presStyleCnt="4"/>
      <dgm:spPr/>
    </dgm:pt>
    <dgm:pt modelId="{52431AC9-2C92-467F-87B0-7D916ED02F0B}" type="pres">
      <dgm:prSet presAssocID="{159229BE-9F58-466D-A3C4-187325F4DA13}" presName="connTx" presStyleLbl="parChTrans1D2" presStyleIdx="3" presStyleCnt="4"/>
      <dgm:spPr/>
    </dgm:pt>
    <dgm:pt modelId="{C39A255A-DFBA-4EFB-9BC2-89C3256224B9}" type="pres">
      <dgm:prSet presAssocID="{1EE98CA6-B436-4D13-B125-9672A8B013C4}" presName="root2" presStyleCnt="0"/>
      <dgm:spPr/>
    </dgm:pt>
    <dgm:pt modelId="{6C12CC70-0A43-4397-AAA7-AFC1234B58FE}" type="pres">
      <dgm:prSet presAssocID="{1EE98CA6-B436-4D13-B125-9672A8B013C4}" presName="LevelTwoTextNode" presStyleLbl="node2" presStyleIdx="3" presStyleCnt="4">
        <dgm:presLayoutVars>
          <dgm:chPref val="3"/>
        </dgm:presLayoutVars>
      </dgm:prSet>
      <dgm:spPr/>
    </dgm:pt>
    <dgm:pt modelId="{C58FD3E0-4FB7-4D40-9796-8665D0C8F862}" type="pres">
      <dgm:prSet presAssocID="{1EE98CA6-B436-4D13-B125-9672A8B013C4}" presName="level3hierChild" presStyleCnt="0"/>
      <dgm:spPr/>
    </dgm:pt>
  </dgm:ptLst>
  <dgm:cxnLst>
    <dgm:cxn modelId="{F85E2207-3CAC-41B1-BF24-B2C10D6804C1}" srcId="{154168E0-DA5F-4F1A-A688-0A46B7C77C5F}" destId="{AC2CE07D-BF38-4A74-865D-6891C23A8AFD}" srcOrd="2" destOrd="0" parTransId="{BE680761-26C0-4F03-9C65-D85E9C766C8C}" sibTransId="{AE885A65-AFD8-4EC1-8F99-8358D92D1A27}"/>
    <dgm:cxn modelId="{44254A0A-121C-4C37-8668-CB5D6FD5E296}" type="presOf" srcId="{C0B43727-CA60-4D2A-A90C-12AB7674BE2F}" destId="{DECCFD2E-011E-48AE-A482-95829E8EB0B7}" srcOrd="0" destOrd="0" presId="urn:microsoft.com/office/officeart/2005/8/layout/hierarchy2"/>
    <dgm:cxn modelId="{09A63D0C-221C-41CA-9AB8-78B3AD0E6A62}" type="presOf" srcId="{159229BE-9F58-466D-A3C4-187325F4DA13}" destId="{BFBB4344-7F44-425F-8D46-7B0792460491}" srcOrd="0" destOrd="0" presId="urn:microsoft.com/office/officeart/2005/8/layout/hierarchy2"/>
    <dgm:cxn modelId="{790A9614-6DA8-4DD2-9F34-6A4E4C49A132}" type="presOf" srcId="{1EE98CA6-B436-4D13-B125-9672A8B013C4}" destId="{6C12CC70-0A43-4397-AAA7-AFC1234B58FE}" srcOrd="0" destOrd="0" presId="urn:microsoft.com/office/officeart/2005/8/layout/hierarchy2"/>
    <dgm:cxn modelId="{86AEF11C-B193-4A4F-872F-A31467BF3C99}" srcId="{07A209A0-C803-458B-B5A4-295BCFF3D607}" destId="{5DC57F20-9E8A-4C64-B3C1-BBE6AC3D228B}" srcOrd="0" destOrd="0" parTransId="{ECCD7F83-0401-4CDE-819E-7C2949C017D3}" sibTransId="{5937C38A-FEF7-410F-9DB9-F6E04F909321}"/>
    <dgm:cxn modelId="{A4009C35-35D2-414D-805E-E6F7D186FE39}" type="presOf" srcId="{159229BE-9F58-466D-A3C4-187325F4DA13}" destId="{52431AC9-2C92-467F-87B0-7D916ED02F0B}" srcOrd="1" destOrd="0" presId="urn:microsoft.com/office/officeart/2005/8/layout/hierarchy2"/>
    <dgm:cxn modelId="{65BD1E5E-2ECB-43F4-8A6C-119E92B97748}" type="presOf" srcId="{BE680761-26C0-4F03-9C65-D85E9C766C8C}" destId="{89EC0C58-3F04-41D2-BB71-42A5D6C24312}" srcOrd="1" destOrd="0" presId="urn:microsoft.com/office/officeart/2005/8/layout/hierarchy2"/>
    <dgm:cxn modelId="{C461DB41-7842-4E70-9BA2-53A269B3EC2F}" srcId="{154168E0-DA5F-4F1A-A688-0A46B7C77C5F}" destId="{0AFEC723-988E-4769-A926-B11C614AC7A9}" srcOrd="0" destOrd="0" parTransId="{C0B43727-CA60-4D2A-A90C-12AB7674BE2F}" sibTransId="{F4BF39CE-9FC8-495E-9AF1-C2320003D79C}"/>
    <dgm:cxn modelId="{4A8CD466-B7DA-43E5-899C-2E277E67F13F}" type="presOf" srcId="{C0B43727-CA60-4D2A-A90C-12AB7674BE2F}" destId="{38FDF064-3F83-40CE-8870-E768B072A6BC}" srcOrd="1" destOrd="0" presId="urn:microsoft.com/office/officeart/2005/8/layout/hierarchy2"/>
    <dgm:cxn modelId="{79A50171-825A-43A1-82AC-89BBA060AF5B}" type="presOf" srcId="{DBCBA4FB-4740-404D-9A2E-EAA21F7B91D4}" destId="{CF50BA30-250F-4873-9228-0EA110B8DB66}" srcOrd="0" destOrd="0" presId="urn:microsoft.com/office/officeart/2005/8/layout/hierarchy2"/>
    <dgm:cxn modelId="{FFF4E852-EF68-47AA-B6B8-7D67EF70A59B}" srcId="{154168E0-DA5F-4F1A-A688-0A46B7C77C5F}" destId="{1EE98CA6-B436-4D13-B125-9672A8B013C4}" srcOrd="3" destOrd="0" parTransId="{159229BE-9F58-466D-A3C4-187325F4DA13}" sibTransId="{50AB5D7E-E7DB-44E9-B115-67519EA6A097}"/>
    <dgm:cxn modelId="{71B7BD87-FF3F-4FDE-9B39-3769D899A44D}" srcId="{154168E0-DA5F-4F1A-A688-0A46B7C77C5F}" destId="{851559A7-6A10-4FBF-B247-7499C2E92131}" srcOrd="1" destOrd="0" parTransId="{DBCBA4FB-4740-404D-9A2E-EAA21F7B91D4}" sibTransId="{9415F9E1-5959-4C4D-81BD-5C7A8F958DE7}"/>
    <dgm:cxn modelId="{1D93499A-2DB3-406A-BE95-A9272A91D313}" type="presOf" srcId="{DBCBA4FB-4740-404D-9A2E-EAA21F7B91D4}" destId="{D953A38F-59F4-45B8-96E6-716D0AE78CB1}" srcOrd="1" destOrd="0" presId="urn:microsoft.com/office/officeart/2005/8/layout/hierarchy2"/>
    <dgm:cxn modelId="{3B6FE5AA-1522-4DF9-8FD4-5A3DD6F8CF08}" type="presOf" srcId="{07A209A0-C803-458B-B5A4-295BCFF3D607}" destId="{34DD0026-CA95-4222-B082-D04A9F29B2CA}" srcOrd="0" destOrd="0" presId="urn:microsoft.com/office/officeart/2005/8/layout/hierarchy2"/>
    <dgm:cxn modelId="{F84852B1-A4D3-45FC-916D-326D66B75AA1}" type="presOf" srcId="{AC2CE07D-BF38-4A74-865D-6891C23A8AFD}" destId="{C001AF9A-A6DB-4E3E-A349-95C9B0A95F9A}" srcOrd="0" destOrd="0" presId="urn:microsoft.com/office/officeart/2005/8/layout/hierarchy2"/>
    <dgm:cxn modelId="{E27DAABB-8550-4522-BE62-F4F77AD4CAF4}" type="presOf" srcId="{154168E0-DA5F-4F1A-A688-0A46B7C77C5F}" destId="{785EBB08-BA37-405C-9871-0BD1C913CCE2}" srcOrd="0" destOrd="0" presId="urn:microsoft.com/office/officeart/2005/8/layout/hierarchy2"/>
    <dgm:cxn modelId="{847B1FBE-01DE-4ED4-B33C-DAF04734782D}" type="presOf" srcId="{0AFEC723-988E-4769-A926-B11C614AC7A9}" destId="{F5A6C4DC-3EE2-4FBC-A451-191558A73101}" srcOrd="0" destOrd="0" presId="urn:microsoft.com/office/officeart/2005/8/layout/hierarchy2"/>
    <dgm:cxn modelId="{BBCE2FC0-EF42-4066-BB06-92EBE678ED95}" type="presOf" srcId="{5DC57F20-9E8A-4C64-B3C1-BBE6AC3D228B}" destId="{235BD617-E4C6-4852-B005-34C9A75FFC35}" srcOrd="0" destOrd="0" presId="urn:microsoft.com/office/officeart/2005/8/layout/hierarchy2"/>
    <dgm:cxn modelId="{13941ACC-7893-4B87-9E46-1EDE844B0277}" srcId="{07A209A0-C803-458B-B5A4-295BCFF3D607}" destId="{154168E0-DA5F-4F1A-A688-0A46B7C77C5F}" srcOrd="1" destOrd="0" parTransId="{13E28310-DF9E-4BD4-9576-71623E245A37}" sibTransId="{C217D131-A597-4810-9E32-798929BDBD41}"/>
    <dgm:cxn modelId="{6BC525CD-CE73-4539-A6DE-7646A47D3EEC}" type="presOf" srcId="{BE680761-26C0-4F03-9C65-D85E9C766C8C}" destId="{FC41EEAA-3828-4EAD-AE14-DFEE07282643}" srcOrd="0" destOrd="0" presId="urn:microsoft.com/office/officeart/2005/8/layout/hierarchy2"/>
    <dgm:cxn modelId="{A4B61BEC-1813-4815-B258-2C9B99169B1C}" type="presOf" srcId="{851559A7-6A10-4FBF-B247-7499C2E92131}" destId="{7DE0A048-F237-479F-8273-409805411B64}" srcOrd="0" destOrd="0" presId="urn:microsoft.com/office/officeart/2005/8/layout/hierarchy2"/>
    <dgm:cxn modelId="{DDBF04EB-92B4-479B-85EA-F59C0F054EAF}" type="presParOf" srcId="{34DD0026-CA95-4222-B082-D04A9F29B2CA}" destId="{43468075-1CFA-4B6D-A62E-D1097667853F}" srcOrd="0" destOrd="0" presId="urn:microsoft.com/office/officeart/2005/8/layout/hierarchy2"/>
    <dgm:cxn modelId="{1A69CCA6-433B-4228-BD81-31B0F253D15D}" type="presParOf" srcId="{43468075-1CFA-4B6D-A62E-D1097667853F}" destId="{235BD617-E4C6-4852-B005-34C9A75FFC35}" srcOrd="0" destOrd="0" presId="urn:microsoft.com/office/officeart/2005/8/layout/hierarchy2"/>
    <dgm:cxn modelId="{530A4E0D-CF07-401C-BBC3-58AB2E9DBA74}" type="presParOf" srcId="{43468075-1CFA-4B6D-A62E-D1097667853F}" destId="{A497E867-82FB-4B0E-9451-906B345EA121}" srcOrd="1" destOrd="0" presId="urn:microsoft.com/office/officeart/2005/8/layout/hierarchy2"/>
    <dgm:cxn modelId="{BD1794B3-2893-4B2B-8205-78C05BE45BEA}" type="presParOf" srcId="{34DD0026-CA95-4222-B082-D04A9F29B2CA}" destId="{AA4931E4-A341-4607-8CDA-B7EFEC7EBAB2}" srcOrd="1" destOrd="0" presId="urn:microsoft.com/office/officeart/2005/8/layout/hierarchy2"/>
    <dgm:cxn modelId="{3EDDCFBB-2F55-4889-B461-BA3004FF50C8}" type="presParOf" srcId="{AA4931E4-A341-4607-8CDA-B7EFEC7EBAB2}" destId="{785EBB08-BA37-405C-9871-0BD1C913CCE2}" srcOrd="0" destOrd="0" presId="urn:microsoft.com/office/officeart/2005/8/layout/hierarchy2"/>
    <dgm:cxn modelId="{61E882CA-3B7C-4D7B-8C66-1D17AA69EF56}" type="presParOf" srcId="{AA4931E4-A341-4607-8CDA-B7EFEC7EBAB2}" destId="{1073D854-A1AA-4E91-A947-4038D44D45F1}" srcOrd="1" destOrd="0" presId="urn:microsoft.com/office/officeart/2005/8/layout/hierarchy2"/>
    <dgm:cxn modelId="{68FF47E7-275C-4EF2-90AB-9DDBAE3473B5}" type="presParOf" srcId="{1073D854-A1AA-4E91-A947-4038D44D45F1}" destId="{DECCFD2E-011E-48AE-A482-95829E8EB0B7}" srcOrd="0" destOrd="0" presId="urn:microsoft.com/office/officeart/2005/8/layout/hierarchy2"/>
    <dgm:cxn modelId="{BD264306-568F-4DBD-837B-A3B527308AEE}" type="presParOf" srcId="{DECCFD2E-011E-48AE-A482-95829E8EB0B7}" destId="{38FDF064-3F83-40CE-8870-E768B072A6BC}" srcOrd="0" destOrd="0" presId="urn:microsoft.com/office/officeart/2005/8/layout/hierarchy2"/>
    <dgm:cxn modelId="{C5D53ECE-2047-49BC-ABB9-13D814D81C1C}" type="presParOf" srcId="{1073D854-A1AA-4E91-A947-4038D44D45F1}" destId="{4BFE137D-8388-4875-B8BF-772A7E3F105A}" srcOrd="1" destOrd="0" presId="urn:microsoft.com/office/officeart/2005/8/layout/hierarchy2"/>
    <dgm:cxn modelId="{B9C2ECF2-59EE-436C-92CD-DB99F6CC8A88}" type="presParOf" srcId="{4BFE137D-8388-4875-B8BF-772A7E3F105A}" destId="{F5A6C4DC-3EE2-4FBC-A451-191558A73101}" srcOrd="0" destOrd="0" presId="urn:microsoft.com/office/officeart/2005/8/layout/hierarchy2"/>
    <dgm:cxn modelId="{CD26DFF8-9C52-4F11-AC60-A9957FDB3F22}" type="presParOf" srcId="{4BFE137D-8388-4875-B8BF-772A7E3F105A}" destId="{ABC9E8F6-AB77-46D6-8067-E2527BB40AA1}" srcOrd="1" destOrd="0" presId="urn:microsoft.com/office/officeart/2005/8/layout/hierarchy2"/>
    <dgm:cxn modelId="{EB9FC0CB-C3C7-40CB-8E7E-71B340246E3E}" type="presParOf" srcId="{1073D854-A1AA-4E91-A947-4038D44D45F1}" destId="{CF50BA30-250F-4873-9228-0EA110B8DB66}" srcOrd="2" destOrd="0" presId="urn:microsoft.com/office/officeart/2005/8/layout/hierarchy2"/>
    <dgm:cxn modelId="{989B4802-28F4-4E3E-9462-A230418397BD}" type="presParOf" srcId="{CF50BA30-250F-4873-9228-0EA110B8DB66}" destId="{D953A38F-59F4-45B8-96E6-716D0AE78CB1}" srcOrd="0" destOrd="0" presId="urn:microsoft.com/office/officeart/2005/8/layout/hierarchy2"/>
    <dgm:cxn modelId="{A1D4D965-1BB8-4263-B24A-6E0CC9FE0A54}" type="presParOf" srcId="{1073D854-A1AA-4E91-A947-4038D44D45F1}" destId="{90A56808-767D-4269-ACF2-16A878E5DD15}" srcOrd="3" destOrd="0" presId="urn:microsoft.com/office/officeart/2005/8/layout/hierarchy2"/>
    <dgm:cxn modelId="{A521C075-7CC4-45F5-BE8A-04FD8F43418F}" type="presParOf" srcId="{90A56808-767D-4269-ACF2-16A878E5DD15}" destId="{7DE0A048-F237-479F-8273-409805411B64}" srcOrd="0" destOrd="0" presId="urn:microsoft.com/office/officeart/2005/8/layout/hierarchy2"/>
    <dgm:cxn modelId="{D0F66069-5BAF-4E82-8F51-8232320FC05B}" type="presParOf" srcId="{90A56808-767D-4269-ACF2-16A878E5DD15}" destId="{BE79EB75-54FD-4710-A0CC-B42797089326}" srcOrd="1" destOrd="0" presId="urn:microsoft.com/office/officeart/2005/8/layout/hierarchy2"/>
    <dgm:cxn modelId="{557BA8E6-99C2-4D76-ADF8-AF1D41EF16EC}" type="presParOf" srcId="{1073D854-A1AA-4E91-A947-4038D44D45F1}" destId="{FC41EEAA-3828-4EAD-AE14-DFEE07282643}" srcOrd="4" destOrd="0" presId="urn:microsoft.com/office/officeart/2005/8/layout/hierarchy2"/>
    <dgm:cxn modelId="{2CBB8EC3-2ECF-4DB6-B59E-2DDF76431804}" type="presParOf" srcId="{FC41EEAA-3828-4EAD-AE14-DFEE07282643}" destId="{89EC0C58-3F04-41D2-BB71-42A5D6C24312}" srcOrd="0" destOrd="0" presId="urn:microsoft.com/office/officeart/2005/8/layout/hierarchy2"/>
    <dgm:cxn modelId="{9BA336EB-5AA8-4A62-9413-0EE88B711146}" type="presParOf" srcId="{1073D854-A1AA-4E91-A947-4038D44D45F1}" destId="{EC5F8217-324B-47BD-8B8B-B9C103C1C06F}" srcOrd="5" destOrd="0" presId="urn:microsoft.com/office/officeart/2005/8/layout/hierarchy2"/>
    <dgm:cxn modelId="{9CDB7D5A-48A9-4C82-875A-20FECFB7C2E7}" type="presParOf" srcId="{EC5F8217-324B-47BD-8B8B-B9C103C1C06F}" destId="{C001AF9A-A6DB-4E3E-A349-95C9B0A95F9A}" srcOrd="0" destOrd="0" presId="urn:microsoft.com/office/officeart/2005/8/layout/hierarchy2"/>
    <dgm:cxn modelId="{BCDD285F-8C32-430A-9EE4-FAC1543A7A4E}" type="presParOf" srcId="{EC5F8217-324B-47BD-8B8B-B9C103C1C06F}" destId="{A0411155-AE83-4391-BFA3-84B6590B8BBA}" srcOrd="1" destOrd="0" presId="urn:microsoft.com/office/officeart/2005/8/layout/hierarchy2"/>
    <dgm:cxn modelId="{8DFFD01D-A9E5-4D3E-8BA1-9577FDFCE760}" type="presParOf" srcId="{1073D854-A1AA-4E91-A947-4038D44D45F1}" destId="{BFBB4344-7F44-425F-8D46-7B0792460491}" srcOrd="6" destOrd="0" presId="urn:microsoft.com/office/officeart/2005/8/layout/hierarchy2"/>
    <dgm:cxn modelId="{29FF4B7D-5239-4978-A17E-0687D0FDF3F9}" type="presParOf" srcId="{BFBB4344-7F44-425F-8D46-7B0792460491}" destId="{52431AC9-2C92-467F-87B0-7D916ED02F0B}" srcOrd="0" destOrd="0" presId="urn:microsoft.com/office/officeart/2005/8/layout/hierarchy2"/>
    <dgm:cxn modelId="{AD273779-0FD2-4A20-8537-313A133A25FE}" type="presParOf" srcId="{1073D854-A1AA-4E91-A947-4038D44D45F1}" destId="{C39A255A-DFBA-4EFB-9BC2-89C3256224B9}" srcOrd="7" destOrd="0" presId="urn:microsoft.com/office/officeart/2005/8/layout/hierarchy2"/>
    <dgm:cxn modelId="{C4F80967-E734-4AD0-BFC8-9388919A49EF}" type="presParOf" srcId="{C39A255A-DFBA-4EFB-9BC2-89C3256224B9}" destId="{6C12CC70-0A43-4397-AAA7-AFC1234B58FE}" srcOrd="0" destOrd="0" presId="urn:microsoft.com/office/officeart/2005/8/layout/hierarchy2"/>
    <dgm:cxn modelId="{48CD7D8E-BA00-445D-94B6-329071023325}" type="presParOf" srcId="{C39A255A-DFBA-4EFB-9BC2-89C3256224B9}" destId="{C58FD3E0-4FB7-4D40-9796-8665D0C8F862}"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5AD8C21-6B91-4795-A9A9-E9C32DC2EB2E}" type="doc">
      <dgm:prSet loTypeId="urn:microsoft.com/office/officeart/2005/8/layout/hierarchy1" loCatId="hierarchy" qsTypeId="urn:microsoft.com/office/officeart/2005/8/quickstyle/simple1" qsCatId="simple" csTypeId="urn:microsoft.com/office/officeart/2005/8/colors/accent1_2" csCatId="accent1"/>
      <dgm:spPr/>
      <dgm:t>
        <a:bodyPr/>
        <a:lstStyle/>
        <a:p>
          <a:endParaRPr lang="en-US"/>
        </a:p>
      </dgm:t>
    </dgm:pt>
    <dgm:pt modelId="{9489CBA0-4146-4DB9-8D11-D1896DEB4AB4}">
      <dgm:prSet/>
      <dgm:spPr/>
      <dgm:t>
        <a:bodyPr/>
        <a:lstStyle/>
        <a:p>
          <a:r>
            <a:rPr lang="de-DE"/>
            <a:t>Einfache Wörter mit pragmatischem Inhalt</a:t>
          </a:r>
          <a:endParaRPr lang="en-US"/>
        </a:p>
      </dgm:t>
    </dgm:pt>
    <dgm:pt modelId="{A79ED093-7257-4090-B31A-EFAB0BF3E8D7}" type="parTrans" cxnId="{928AB16D-B663-49DF-A87C-698862A44C72}">
      <dgm:prSet/>
      <dgm:spPr/>
      <dgm:t>
        <a:bodyPr/>
        <a:lstStyle/>
        <a:p>
          <a:endParaRPr lang="en-US"/>
        </a:p>
      </dgm:t>
    </dgm:pt>
    <dgm:pt modelId="{0C5A6016-CDF8-4B16-A96E-3B2AE4F4273F}" type="sibTrans" cxnId="{928AB16D-B663-49DF-A87C-698862A44C72}">
      <dgm:prSet/>
      <dgm:spPr/>
      <dgm:t>
        <a:bodyPr/>
        <a:lstStyle/>
        <a:p>
          <a:endParaRPr lang="en-US"/>
        </a:p>
      </dgm:t>
    </dgm:pt>
    <dgm:pt modelId="{5EF03B18-B17B-409F-9C1F-8D91FE3AF069}">
      <dgm:prSet/>
      <dgm:spPr/>
      <dgm:t>
        <a:bodyPr/>
        <a:lstStyle/>
        <a:p>
          <a:r>
            <a:rPr lang="de-DE"/>
            <a:t>Themenfelder mit pragmatischem Inhalt</a:t>
          </a:r>
          <a:endParaRPr lang="en-US"/>
        </a:p>
      </dgm:t>
    </dgm:pt>
    <dgm:pt modelId="{3150F964-EBEB-4771-B830-257A78C8BBD5}" type="parTrans" cxnId="{3D9512ED-B784-4C10-A736-9AFEAE39725A}">
      <dgm:prSet/>
      <dgm:spPr/>
      <dgm:t>
        <a:bodyPr/>
        <a:lstStyle/>
        <a:p>
          <a:endParaRPr lang="en-US"/>
        </a:p>
      </dgm:t>
    </dgm:pt>
    <dgm:pt modelId="{DE812B91-10C7-4A98-8533-94D04AA8F384}" type="sibTrans" cxnId="{3D9512ED-B784-4C10-A736-9AFEAE39725A}">
      <dgm:prSet/>
      <dgm:spPr/>
      <dgm:t>
        <a:bodyPr/>
        <a:lstStyle/>
        <a:p>
          <a:endParaRPr lang="en-US"/>
        </a:p>
      </dgm:t>
    </dgm:pt>
    <dgm:pt modelId="{FFCC4A62-4A97-43BD-991F-31AB675E5A8A}">
      <dgm:prSet/>
      <dgm:spPr/>
      <dgm:t>
        <a:bodyPr/>
        <a:lstStyle/>
        <a:p>
          <a:r>
            <a:rPr lang="de-DE"/>
            <a:t>Bildreize mit pragmatischem Inhalt</a:t>
          </a:r>
          <a:endParaRPr lang="en-US"/>
        </a:p>
      </dgm:t>
    </dgm:pt>
    <dgm:pt modelId="{FC1F4B60-372C-4E20-A31F-978F471BBCFE}" type="parTrans" cxnId="{AEC8D678-0C83-40B8-BB65-E4748682C33D}">
      <dgm:prSet/>
      <dgm:spPr/>
      <dgm:t>
        <a:bodyPr/>
        <a:lstStyle/>
        <a:p>
          <a:endParaRPr lang="en-US"/>
        </a:p>
      </dgm:t>
    </dgm:pt>
    <dgm:pt modelId="{0C874C99-D192-4CE1-9EBD-67BB64798C11}" type="sibTrans" cxnId="{AEC8D678-0C83-40B8-BB65-E4748682C33D}">
      <dgm:prSet/>
      <dgm:spPr/>
      <dgm:t>
        <a:bodyPr/>
        <a:lstStyle/>
        <a:p>
          <a:endParaRPr lang="en-US"/>
        </a:p>
      </dgm:t>
    </dgm:pt>
    <dgm:pt modelId="{6C52456D-B617-4572-AF9D-451407E562F6}" type="pres">
      <dgm:prSet presAssocID="{35AD8C21-6B91-4795-A9A9-E9C32DC2EB2E}" presName="hierChild1" presStyleCnt="0">
        <dgm:presLayoutVars>
          <dgm:chPref val="1"/>
          <dgm:dir/>
          <dgm:animOne val="branch"/>
          <dgm:animLvl val="lvl"/>
          <dgm:resizeHandles/>
        </dgm:presLayoutVars>
      </dgm:prSet>
      <dgm:spPr/>
    </dgm:pt>
    <dgm:pt modelId="{F7BE1635-C4E5-40C2-BA6D-E071041D04D2}" type="pres">
      <dgm:prSet presAssocID="{9489CBA0-4146-4DB9-8D11-D1896DEB4AB4}" presName="hierRoot1" presStyleCnt="0"/>
      <dgm:spPr/>
    </dgm:pt>
    <dgm:pt modelId="{768B6F4F-C72F-45E4-A852-C62F7F32D707}" type="pres">
      <dgm:prSet presAssocID="{9489CBA0-4146-4DB9-8D11-D1896DEB4AB4}" presName="composite" presStyleCnt="0"/>
      <dgm:spPr/>
    </dgm:pt>
    <dgm:pt modelId="{FE7A211B-44EF-4E18-9BC2-C58EBA2CAA74}" type="pres">
      <dgm:prSet presAssocID="{9489CBA0-4146-4DB9-8D11-D1896DEB4AB4}" presName="background" presStyleLbl="node0" presStyleIdx="0" presStyleCnt="3"/>
      <dgm:spPr/>
    </dgm:pt>
    <dgm:pt modelId="{00D4DDF0-47B4-42FF-8EE7-2C110B696A11}" type="pres">
      <dgm:prSet presAssocID="{9489CBA0-4146-4DB9-8D11-D1896DEB4AB4}" presName="text" presStyleLbl="fgAcc0" presStyleIdx="0" presStyleCnt="3">
        <dgm:presLayoutVars>
          <dgm:chPref val="3"/>
        </dgm:presLayoutVars>
      </dgm:prSet>
      <dgm:spPr/>
    </dgm:pt>
    <dgm:pt modelId="{221A7C0A-FAF3-4A7D-BA69-EBCE9BA82A50}" type="pres">
      <dgm:prSet presAssocID="{9489CBA0-4146-4DB9-8D11-D1896DEB4AB4}" presName="hierChild2" presStyleCnt="0"/>
      <dgm:spPr/>
    </dgm:pt>
    <dgm:pt modelId="{F089AC6F-0853-4620-9754-305FE08F9586}" type="pres">
      <dgm:prSet presAssocID="{5EF03B18-B17B-409F-9C1F-8D91FE3AF069}" presName="hierRoot1" presStyleCnt="0"/>
      <dgm:spPr/>
    </dgm:pt>
    <dgm:pt modelId="{471017CE-7345-461A-B47A-762337F38296}" type="pres">
      <dgm:prSet presAssocID="{5EF03B18-B17B-409F-9C1F-8D91FE3AF069}" presName="composite" presStyleCnt="0"/>
      <dgm:spPr/>
    </dgm:pt>
    <dgm:pt modelId="{E37B4F63-D20F-4E82-8D41-964078A20BD1}" type="pres">
      <dgm:prSet presAssocID="{5EF03B18-B17B-409F-9C1F-8D91FE3AF069}" presName="background" presStyleLbl="node0" presStyleIdx="1" presStyleCnt="3"/>
      <dgm:spPr/>
    </dgm:pt>
    <dgm:pt modelId="{E0FFFF15-BBB0-4D94-97B3-88D721C3427F}" type="pres">
      <dgm:prSet presAssocID="{5EF03B18-B17B-409F-9C1F-8D91FE3AF069}" presName="text" presStyleLbl="fgAcc0" presStyleIdx="1" presStyleCnt="3">
        <dgm:presLayoutVars>
          <dgm:chPref val="3"/>
        </dgm:presLayoutVars>
      </dgm:prSet>
      <dgm:spPr/>
    </dgm:pt>
    <dgm:pt modelId="{4D408DDC-BA42-4CF2-A671-63889A001939}" type="pres">
      <dgm:prSet presAssocID="{5EF03B18-B17B-409F-9C1F-8D91FE3AF069}" presName="hierChild2" presStyleCnt="0"/>
      <dgm:spPr/>
    </dgm:pt>
    <dgm:pt modelId="{D0946997-7A71-4A25-B45C-27D0B313E452}" type="pres">
      <dgm:prSet presAssocID="{FFCC4A62-4A97-43BD-991F-31AB675E5A8A}" presName="hierRoot1" presStyleCnt="0"/>
      <dgm:spPr/>
    </dgm:pt>
    <dgm:pt modelId="{BE92C3A1-DD4A-4561-866A-0A4D6B18BEB7}" type="pres">
      <dgm:prSet presAssocID="{FFCC4A62-4A97-43BD-991F-31AB675E5A8A}" presName="composite" presStyleCnt="0"/>
      <dgm:spPr/>
    </dgm:pt>
    <dgm:pt modelId="{A9985A38-B8AB-4C82-B21E-9E2ADBF94BEC}" type="pres">
      <dgm:prSet presAssocID="{FFCC4A62-4A97-43BD-991F-31AB675E5A8A}" presName="background" presStyleLbl="node0" presStyleIdx="2" presStyleCnt="3"/>
      <dgm:spPr/>
    </dgm:pt>
    <dgm:pt modelId="{22B39CA6-1548-4A0F-AA68-6E4331F2DFAD}" type="pres">
      <dgm:prSet presAssocID="{FFCC4A62-4A97-43BD-991F-31AB675E5A8A}" presName="text" presStyleLbl="fgAcc0" presStyleIdx="2" presStyleCnt="3">
        <dgm:presLayoutVars>
          <dgm:chPref val="3"/>
        </dgm:presLayoutVars>
      </dgm:prSet>
      <dgm:spPr/>
    </dgm:pt>
    <dgm:pt modelId="{8A06120E-AEFD-45E4-8AE9-B9F44D9F16E6}" type="pres">
      <dgm:prSet presAssocID="{FFCC4A62-4A97-43BD-991F-31AB675E5A8A}" presName="hierChild2" presStyleCnt="0"/>
      <dgm:spPr/>
    </dgm:pt>
  </dgm:ptLst>
  <dgm:cxnLst>
    <dgm:cxn modelId="{3C8CA61F-CF73-4C5E-9C50-766A402908C1}" type="presOf" srcId="{5EF03B18-B17B-409F-9C1F-8D91FE3AF069}" destId="{E0FFFF15-BBB0-4D94-97B3-88D721C3427F}" srcOrd="0" destOrd="0" presId="urn:microsoft.com/office/officeart/2005/8/layout/hierarchy1"/>
    <dgm:cxn modelId="{E3006228-482E-4BBF-B6E9-6FF2294226A2}" type="presOf" srcId="{FFCC4A62-4A97-43BD-991F-31AB675E5A8A}" destId="{22B39CA6-1548-4A0F-AA68-6E4331F2DFAD}" srcOrd="0" destOrd="0" presId="urn:microsoft.com/office/officeart/2005/8/layout/hierarchy1"/>
    <dgm:cxn modelId="{928AB16D-B663-49DF-A87C-698862A44C72}" srcId="{35AD8C21-6B91-4795-A9A9-E9C32DC2EB2E}" destId="{9489CBA0-4146-4DB9-8D11-D1896DEB4AB4}" srcOrd="0" destOrd="0" parTransId="{A79ED093-7257-4090-B31A-EFAB0BF3E8D7}" sibTransId="{0C5A6016-CDF8-4B16-A96E-3B2AE4F4273F}"/>
    <dgm:cxn modelId="{AEC8D678-0C83-40B8-BB65-E4748682C33D}" srcId="{35AD8C21-6B91-4795-A9A9-E9C32DC2EB2E}" destId="{FFCC4A62-4A97-43BD-991F-31AB675E5A8A}" srcOrd="2" destOrd="0" parTransId="{FC1F4B60-372C-4E20-A31F-978F471BBCFE}" sibTransId="{0C874C99-D192-4CE1-9EBD-67BB64798C11}"/>
    <dgm:cxn modelId="{72863CA9-CD14-4F04-97D2-D2D3F1ED332E}" type="presOf" srcId="{9489CBA0-4146-4DB9-8D11-D1896DEB4AB4}" destId="{00D4DDF0-47B4-42FF-8EE7-2C110B696A11}" srcOrd="0" destOrd="0" presId="urn:microsoft.com/office/officeart/2005/8/layout/hierarchy1"/>
    <dgm:cxn modelId="{85D129D0-9FDB-4D30-B1B3-6234AB3FA858}" type="presOf" srcId="{35AD8C21-6B91-4795-A9A9-E9C32DC2EB2E}" destId="{6C52456D-B617-4572-AF9D-451407E562F6}" srcOrd="0" destOrd="0" presId="urn:microsoft.com/office/officeart/2005/8/layout/hierarchy1"/>
    <dgm:cxn modelId="{3D9512ED-B784-4C10-A736-9AFEAE39725A}" srcId="{35AD8C21-6B91-4795-A9A9-E9C32DC2EB2E}" destId="{5EF03B18-B17B-409F-9C1F-8D91FE3AF069}" srcOrd="1" destOrd="0" parTransId="{3150F964-EBEB-4771-B830-257A78C8BBD5}" sibTransId="{DE812B91-10C7-4A98-8533-94D04AA8F384}"/>
    <dgm:cxn modelId="{C2AFC181-9546-4601-AACB-C838CB8619CA}" type="presParOf" srcId="{6C52456D-B617-4572-AF9D-451407E562F6}" destId="{F7BE1635-C4E5-40C2-BA6D-E071041D04D2}" srcOrd="0" destOrd="0" presId="urn:microsoft.com/office/officeart/2005/8/layout/hierarchy1"/>
    <dgm:cxn modelId="{A981719F-235D-43D8-A356-F887F0C16752}" type="presParOf" srcId="{F7BE1635-C4E5-40C2-BA6D-E071041D04D2}" destId="{768B6F4F-C72F-45E4-A852-C62F7F32D707}" srcOrd="0" destOrd="0" presId="urn:microsoft.com/office/officeart/2005/8/layout/hierarchy1"/>
    <dgm:cxn modelId="{DE13675C-5C11-4C0A-972F-D50C45A58F48}" type="presParOf" srcId="{768B6F4F-C72F-45E4-A852-C62F7F32D707}" destId="{FE7A211B-44EF-4E18-9BC2-C58EBA2CAA74}" srcOrd="0" destOrd="0" presId="urn:microsoft.com/office/officeart/2005/8/layout/hierarchy1"/>
    <dgm:cxn modelId="{0AE622BE-31E1-4C9D-B885-3FAE9CE9B840}" type="presParOf" srcId="{768B6F4F-C72F-45E4-A852-C62F7F32D707}" destId="{00D4DDF0-47B4-42FF-8EE7-2C110B696A11}" srcOrd="1" destOrd="0" presId="urn:microsoft.com/office/officeart/2005/8/layout/hierarchy1"/>
    <dgm:cxn modelId="{5CA48BD6-F1CC-40BA-82D1-6BCF91DFD8B8}" type="presParOf" srcId="{F7BE1635-C4E5-40C2-BA6D-E071041D04D2}" destId="{221A7C0A-FAF3-4A7D-BA69-EBCE9BA82A50}" srcOrd="1" destOrd="0" presId="urn:microsoft.com/office/officeart/2005/8/layout/hierarchy1"/>
    <dgm:cxn modelId="{67A6E4A1-38DC-4610-8826-EA383DD13C55}" type="presParOf" srcId="{6C52456D-B617-4572-AF9D-451407E562F6}" destId="{F089AC6F-0853-4620-9754-305FE08F9586}" srcOrd="1" destOrd="0" presId="urn:microsoft.com/office/officeart/2005/8/layout/hierarchy1"/>
    <dgm:cxn modelId="{DDB61BB0-2E74-4A17-AA59-0FD2AF77D285}" type="presParOf" srcId="{F089AC6F-0853-4620-9754-305FE08F9586}" destId="{471017CE-7345-461A-B47A-762337F38296}" srcOrd="0" destOrd="0" presId="urn:microsoft.com/office/officeart/2005/8/layout/hierarchy1"/>
    <dgm:cxn modelId="{4E800BBB-0C76-41F5-BE66-27AB88DC95EF}" type="presParOf" srcId="{471017CE-7345-461A-B47A-762337F38296}" destId="{E37B4F63-D20F-4E82-8D41-964078A20BD1}" srcOrd="0" destOrd="0" presId="urn:microsoft.com/office/officeart/2005/8/layout/hierarchy1"/>
    <dgm:cxn modelId="{E61A39B7-B3AF-427D-9F28-00D18FD7C011}" type="presParOf" srcId="{471017CE-7345-461A-B47A-762337F38296}" destId="{E0FFFF15-BBB0-4D94-97B3-88D721C3427F}" srcOrd="1" destOrd="0" presId="urn:microsoft.com/office/officeart/2005/8/layout/hierarchy1"/>
    <dgm:cxn modelId="{85CB8D1E-FDF7-411C-B25A-CA24E0871B3D}" type="presParOf" srcId="{F089AC6F-0853-4620-9754-305FE08F9586}" destId="{4D408DDC-BA42-4CF2-A671-63889A001939}" srcOrd="1" destOrd="0" presId="urn:microsoft.com/office/officeart/2005/8/layout/hierarchy1"/>
    <dgm:cxn modelId="{795ADD97-997F-4CC3-AD68-741B8E1C3841}" type="presParOf" srcId="{6C52456D-B617-4572-AF9D-451407E562F6}" destId="{D0946997-7A71-4A25-B45C-27D0B313E452}" srcOrd="2" destOrd="0" presId="urn:microsoft.com/office/officeart/2005/8/layout/hierarchy1"/>
    <dgm:cxn modelId="{47400253-06B7-44E2-8489-62A78027C401}" type="presParOf" srcId="{D0946997-7A71-4A25-B45C-27D0B313E452}" destId="{BE92C3A1-DD4A-4561-866A-0A4D6B18BEB7}" srcOrd="0" destOrd="0" presId="urn:microsoft.com/office/officeart/2005/8/layout/hierarchy1"/>
    <dgm:cxn modelId="{EC745A7E-3B19-4A46-BD7B-18D70F6DD111}" type="presParOf" srcId="{BE92C3A1-DD4A-4561-866A-0A4D6B18BEB7}" destId="{A9985A38-B8AB-4C82-B21E-9E2ADBF94BEC}" srcOrd="0" destOrd="0" presId="urn:microsoft.com/office/officeart/2005/8/layout/hierarchy1"/>
    <dgm:cxn modelId="{7363F52A-F66E-4887-AF81-46070C0FA965}" type="presParOf" srcId="{BE92C3A1-DD4A-4561-866A-0A4D6B18BEB7}" destId="{22B39CA6-1548-4A0F-AA68-6E4331F2DFAD}" srcOrd="1" destOrd="0" presId="urn:microsoft.com/office/officeart/2005/8/layout/hierarchy1"/>
    <dgm:cxn modelId="{4827BE52-8537-4968-B357-5F53CFDBC835}" type="presParOf" srcId="{D0946997-7A71-4A25-B45C-27D0B313E452}" destId="{8A06120E-AEFD-45E4-8AE9-B9F44D9F16E6}"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5C507C46-2719-4DA8-B921-6C7ECBB00AEC}" type="doc">
      <dgm:prSet loTypeId="urn:microsoft.com/office/officeart/2005/8/layout/vList2" loCatId="list" qsTypeId="urn:microsoft.com/office/officeart/2005/8/quickstyle/simple1" qsCatId="simple" csTypeId="urn:microsoft.com/office/officeart/2005/8/colors/accent1_2" csCatId="accent1"/>
      <dgm:spPr/>
      <dgm:t>
        <a:bodyPr/>
        <a:lstStyle/>
        <a:p>
          <a:endParaRPr lang="en-US"/>
        </a:p>
      </dgm:t>
    </dgm:pt>
    <dgm:pt modelId="{40E7A459-24B7-4776-8A3D-870532F4B395}">
      <dgm:prSet/>
      <dgm:spPr/>
      <dgm:t>
        <a:bodyPr/>
        <a:lstStyle/>
        <a:p>
          <a:r>
            <a:rPr lang="en-US"/>
            <a:t>Von nichts kommt nichts!</a:t>
          </a:r>
        </a:p>
      </dgm:t>
    </dgm:pt>
    <dgm:pt modelId="{C8BF9D83-16E3-4EA8-A30D-36333BD6CEC0}" type="parTrans" cxnId="{CD1B6353-0215-4882-9360-2DC5F37C107C}">
      <dgm:prSet/>
      <dgm:spPr/>
      <dgm:t>
        <a:bodyPr/>
        <a:lstStyle/>
        <a:p>
          <a:endParaRPr lang="en-US"/>
        </a:p>
      </dgm:t>
    </dgm:pt>
    <dgm:pt modelId="{C1000DDE-7C90-4B4E-87A6-7A95379595DA}" type="sibTrans" cxnId="{CD1B6353-0215-4882-9360-2DC5F37C107C}">
      <dgm:prSet/>
      <dgm:spPr/>
      <dgm:t>
        <a:bodyPr/>
        <a:lstStyle/>
        <a:p>
          <a:endParaRPr lang="en-US"/>
        </a:p>
      </dgm:t>
    </dgm:pt>
    <dgm:pt modelId="{8DD593C8-C750-4E82-B17E-7FDC240DBDEA}">
      <dgm:prSet/>
      <dgm:spPr/>
      <dgm:t>
        <a:bodyPr/>
        <a:lstStyle/>
        <a:p>
          <a:r>
            <a:rPr lang="en-US"/>
            <a:t>Das ist sicher kein Firlefanz!</a:t>
          </a:r>
        </a:p>
      </dgm:t>
    </dgm:pt>
    <dgm:pt modelId="{8B32E6F1-7200-4BA6-9B27-B4D4FB15E94F}" type="parTrans" cxnId="{E979B931-B890-4006-9385-42C2A3D89409}">
      <dgm:prSet/>
      <dgm:spPr/>
      <dgm:t>
        <a:bodyPr/>
        <a:lstStyle/>
        <a:p>
          <a:endParaRPr lang="en-US"/>
        </a:p>
      </dgm:t>
    </dgm:pt>
    <dgm:pt modelId="{89F80884-58FA-4369-B7F9-FE295A6CBBFC}" type="sibTrans" cxnId="{E979B931-B890-4006-9385-42C2A3D89409}">
      <dgm:prSet/>
      <dgm:spPr/>
      <dgm:t>
        <a:bodyPr/>
        <a:lstStyle/>
        <a:p>
          <a:endParaRPr lang="en-US"/>
        </a:p>
      </dgm:t>
    </dgm:pt>
    <dgm:pt modelId="{09A948EF-A675-4D39-B0B1-9C256302AA72}">
      <dgm:prSet/>
      <dgm:spPr/>
      <dgm:t>
        <a:bodyPr/>
        <a:lstStyle/>
        <a:p>
          <a:r>
            <a:rPr lang="en-US"/>
            <a:t>Nicht den Kopf in den Sand stecken!</a:t>
          </a:r>
        </a:p>
      </dgm:t>
    </dgm:pt>
    <dgm:pt modelId="{816AE2BC-50D8-4B12-A078-F6D3996DEAB9}" type="parTrans" cxnId="{1E88758C-4FBF-480E-9813-1D626B4BBADE}">
      <dgm:prSet/>
      <dgm:spPr/>
      <dgm:t>
        <a:bodyPr/>
        <a:lstStyle/>
        <a:p>
          <a:endParaRPr lang="en-US"/>
        </a:p>
      </dgm:t>
    </dgm:pt>
    <dgm:pt modelId="{6C0A8D10-1B85-45A4-B56C-AA5D54B7A491}" type="sibTrans" cxnId="{1E88758C-4FBF-480E-9813-1D626B4BBADE}">
      <dgm:prSet/>
      <dgm:spPr/>
      <dgm:t>
        <a:bodyPr/>
        <a:lstStyle/>
        <a:p>
          <a:endParaRPr lang="en-US"/>
        </a:p>
      </dgm:t>
    </dgm:pt>
    <dgm:pt modelId="{EA7DD7B5-DAEB-4F96-8DA5-BF47C37F49CE}">
      <dgm:prSet/>
      <dgm:spPr/>
      <dgm:t>
        <a:bodyPr/>
        <a:lstStyle/>
        <a:p>
          <a:r>
            <a:rPr lang="en-US"/>
            <a:t>N</a:t>
          </a:r>
          <a:r>
            <a:rPr lang="de-DE"/>
            <a:t>ägel mit Köpfen machen!</a:t>
          </a:r>
          <a:endParaRPr lang="en-US"/>
        </a:p>
      </dgm:t>
    </dgm:pt>
    <dgm:pt modelId="{8EF70ADE-FD83-4D5E-A557-1A9C331F2B1C}" type="parTrans" cxnId="{7B4E3F50-4C27-45BA-ADA6-2AEDE890988D}">
      <dgm:prSet/>
      <dgm:spPr/>
      <dgm:t>
        <a:bodyPr/>
        <a:lstStyle/>
        <a:p>
          <a:endParaRPr lang="en-US"/>
        </a:p>
      </dgm:t>
    </dgm:pt>
    <dgm:pt modelId="{613B5227-0D82-4113-AC60-CFF41A369264}" type="sibTrans" cxnId="{7B4E3F50-4C27-45BA-ADA6-2AEDE890988D}">
      <dgm:prSet/>
      <dgm:spPr/>
      <dgm:t>
        <a:bodyPr/>
        <a:lstStyle/>
        <a:p>
          <a:endParaRPr lang="en-US"/>
        </a:p>
      </dgm:t>
    </dgm:pt>
    <dgm:pt modelId="{D56FD1E5-B6EF-4B10-8CD1-001F44521A5D}" type="pres">
      <dgm:prSet presAssocID="{5C507C46-2719-4DA8-B921-6C7ECBB00AEC}" presName="linear" presStyleCnt="0">
        <dgm:presLayoutVars>
          <dgm:animLvl val="lvl"/>
          <dgm:resizeHandles val="exact"/>
        </dgm:presLayoutVars>
      </dgm:prSet>
      <dgm:spPr/>
    </dgm:pt>
    <dgm:pt modelId="{709D3A13-64FD-47CC-9F4E-2A7D7AD4B89E}" type="pres">
      <dgm:prSet presAssocID="{40E7A459-24B7-4776-8A3D-870532F4B395}" presName="parentText" presStyleLbl="node1" presStyleIdx="0" presStyleCnt="4">
        <dgm:presLayoutVars>
          <dgm:chMax val="0"/>
          <dgm:bulletEnabled val="1"/>
        </dgm:presLayoutVars>
      </dgm:prSet>
      <dgm:spPr/>
    </dgm:pt>
    <dgm:pt modelId="{969B6817-441B-4BD5-B016-2C26FA7444B2}" type="pres">
      <dgm:prSet presAssocID="{C1000DDE-7C90-4B4E-87A6-7A95379595DA}" presName="spacer" presStyleCnt="0"/>
      <dgm:spPr/>
    </dgm:pt>
    <dgm:pt modelId="{8A13BEAB-A6F2-439E-8BD2-5606D6B04F10}" type="pres">
      <dgm:prSet presAssocID="{8DD593C8-C750-4E82-B17E-7FDC240DBDEA}" presName="parentText" presStyleLbl="node1" presStyleIdx="1" presStyleCnt="4">
        <dgm:presLayoutVars>
          <dgm:chMax val="0"/>
          <dgm:bulletEnabled val="1"/>
        </dgm:presLayoutVars>
      </dgm:prSet>
      <dgm:spPr/>
    </dgm:pt>
    <dgm:pt modelId="{36D9FDD3-C4C0-4FBE-9BB6-37A40AE8BE8F}" type="pres">
      <dgm:prSet presAssocID="{89F80884-58FA-4369-B7F9-FE295A6CBBFC}" presName="spacer" presStyleCnt="0"/>
      <dgm:spPr/>
    </dgm:pt>
    <dgm:pt modelId="{FF81178B-CE28-4ACB-80E1-5C916B56F6AB}" type="pres">
      <dgm:prSet presAssocID="{09A948EF-A675-4D39-B0B1-9C256302AA72}" presName="parentText" presStyleLbl="node1" presStyleIdx="2" presStyleCnt="4">
        <dgm:presLayoutVars>
          <dgm:chMax val="0"/>
          <dgm:bulletEnabled val="1"/>
        </dgm:presLayoutVars>
      </dgm:prSet>
      <dgm:spPr/>
    </dgm:pt>
    <dgm:pt modelId="{ACAA07F9-A2C4-40C9-B857-6B467F6D0FA8}" type="pres">
      <dgm:prSet presAssocID="{6C0A8D10-1B85-45A4-B56C-AA5D54B7A491}" presName="spacer" presStyleCnt="0"/>
      <dgm:spPr/>
    </dgm:pt>
    <dgm:pt modelId="{F91BA369-3135-4580-8F38-4963BA3DC2E9}" type="pres">
      <dgm:prSet presAssocID="{EA7DD7B5-DAEB-4F96-8DA5-BF47C37F49CE}" presName="parentText" presStyleLbl="node1" presStyleIdx="3" presStyleCnt="4">
        <dgm:presLayoutVars>
          <dgm:chMax val="0"/>
          <dgm:bulletEnabled val="1"/>
        </dgm:presLayoutVars>
      </dgm:prSet>
      <dgm:spPr/>
    </dgm:pt>
  </dgm:ptLst>
  <dgm:cxnLst>
    <dgm:cxn modelId="{31856900-78A5-4A42-8F92-4459D8610C7A}" type="presOf" srcId="{5C507C46-2719-4DA8-B921-6C7ECBB00AEC}" destId="{D56FD1E5-B6EF-4B10-8CD1-001F44521A5D}" srcOrd="0" destOrd="0" presId="urn:microsoft.com/office/officeart/2005/8/layout/vList2"/>
    <dgm:cxn modelId="{E979B931-B890-4006-9385-42C2A3D89409}" srcId="{5C507C46-2719-4DA8-B921-6C7ECBB00AEC}" destId="{8DD593C8-C750-4E82-B17E-7FDC240DBDEA}" srcOrd="1" destOrd="0" parTransId="{8B32E6F1-7200-4BA6-9B27-B4D4FB15E94F}" sibTransId="{89F80884-58FA-4369-B7F9-FE295A6CBBFC}"/>
    <dgm:cxn modelId="{FF26FB3A-D43A-4365-A733-2125AA475262}" type="presOf" srcId="{8DD593C8-C750-4E82-B17E-7FDC240DBDEA}" destId="{8A13BEAB-A6F2-439E-8BD2-5606D6B04F10}" srcOrd="0" destOrd="0" presId="urn:microsoft.com/office/officeart/2005/8/layout/vList2"/>
    <dgm:cxn modelId="{7B4E3F50-4C27-45BA-ADA6-2AEDE890988D}" srcId="{5C507C46-2719-4DA8-B921-6C7ECBB00AEC}" destId="{EA7DD7B5-DAEB-4F96-8DA5-BF47C37F49CE}" srcOrd="3" destOrd="0" parTransId="{8EF70ADE-FD83-4D5E-A557-1A9C331F2B1C}" sibTransId="{613B5227-0D82-4113-AC60-CFF41A369264}"/>
    <dgm:cxn modelId="{CD1B6353-0215-4882-9360-2DC5F37C107C}" srcId="{5C507C46-2719-4DA8-B921-6C7ECBB00AEC}" destId="{40E7A459-24B7-4776-8A3D-870532F4B395}" srcOrd="0" destOrd="0" parTransId="{C8BF9D83-16E3-4EA8-A30D-36333BD6CEC0}" sibTransId="{C1000DDE-7C90-4B4E-87A6-7A95379595DA}"/>
    <dgm:cxn modelId="{3E736F53-4AA6-4163-8F32-DA018FF4ECB1}" type="presOf" srcId="{09A948EF-A675-4D39-B0B1-9C256302AA72}" destId="{FF81178B-CE28-4ACB-80E1-5C916B56F6AB}" srcOrd="0" destOrd="0" presId="urn:microsoft.com/office/officeart/2005/8/layout/vList2"/>
    <dgm:cxn modelId="{50A2987E-8F91-49A5-9B0F-1A44638A2799}" type="presOf" srcId="{40E7A459-24B7-4776-8A3D-870532F4B395}" destId="{709D3A13-64FD-47CC-9F4E-2A7D7AD4B89E}" srcOrd="0" destOrd="0" presId="urn:microsoft.com/office/officeart/2005/8/layout/vList2"/>
    <dgm:cxn modelId="{1E88758C-4FBF-480E-9813-1D626B4BBADE}" srcId="{5C507C46-2719-4DA8-B921-6C7ECBB00AEC}" destId="{09A948EF-A675-4D39-B0B1-9C256302AA72}" srcOrd="2" destOrd="0" parTransId="{816AE2BC-50D8-4B12-A078-F6D3996DEAB9}" sibTransId="{6C0A8D10-1B85-45A4-B56C-AA5D54B7A491}"/>
    <dgm:cxn modelId="{A4ECBDEB-0CB0-4E3A-BEF5-833A400324AF}" type="presOf" srcId="{EA7DD7B5-DAEB-4F96-8DA5-BF47C37F49CE}" destId="{F91BA369-3135-4580-8F38-4963BA3DC2E9}" srcOrd="0" destOrd="0" presId="urn:microsoft.com/office/officeart/2005/8/layout/vList2"/>
    <dgm:cxn modelId="{E561DABA-F8C5-4BFE-AD5A-3E86EEDD4360}" type="presParOf" srcId="{D56FD1E5-B6EF-4B10-8CD1-001F44521A5D}" destId="{709D3A13-64FD-47CC-9F4E-2A7D7AD4B89E}" srcOrd="0" destOrd="0" presId="urn:microsoft.com/office/officeart/2005/8/layout/vList2"/>
    <dgm:cxn modelId="{865AA7AF-37AD-485E-A827-701EE23C4EC4}" type="presParOf" srcId="{D56FD1E5-B6EF-4B10-8CD1-001F44521A5D}" destId="{969B6817-441B-4BD5-B016-2C26FA7444B2}" srcOrd="1" destOrd="0" presId="urn:microsoft.com/office/officeart/2005/8/layout/vList2"/>
    <dgm:cxn modelId="{D981C72D-7188-48E4-B27E-C7CD10922785}" type="presParOf" srcId="{D56FD1E5-B6EF-4B10-8CD1-001F44521A5D}" destId="{8A13BEAB-A6F2-439E-8BD2-5606D6B04F10}" srcOrd="2" destOrd="0" presId="urn:microsoft.com/office/officeart/2005/8/layout/vList2"/>
    <dgm:cxn modelId="{8BC42EF1-3CEE-45D2-85EB-17A68630AD5F}" type="presParOf" srcId="{D56FD1E5-B6EF-4B10-8CD1-001F44521A5D}" destId="{36D9FDD3-C4C0-4FBE-9BB6-37A40AE8BE8F}" srcOrd="3" destOrd="0" presId="urn:microsoft.com/office/officeart/2005/8/layout/vList2"/>
    <dgm:cxn modelId="{60AF76F6-923B-4A12-8736-921E6A9C3B66}" type="presParOf" srcId="{D56FD1E5-B6EF-4B10-8CD1-001F44521A5D}" destId="{FF81178B-CE28-4ACB-80E1-5C916B56F6AB}" srcOrd="4" destOrd="0" presId="urn:microsoft.com/office/officeart/2005/8/layout/vList2"/>
    <dgm:cxn modelId="{B4E89867-4774-43C4-835C-C2033F59A705}" type="presParOf" srcId="{D56FD1E5-B6EF-4B10-8CD1-001F44521A5D}" destId="{ACAA07F9-A2C4-40C9-B857-6B467F6D0FA8}" srcOrd="5" destOrd="0" presId="urn:microsoft.com/office/officeart/2005/8/layout/vList2"/>
    <dgm:cxn modelId="{5C1929AC-0FBC-4C47-80FB-8DA61F5BCB53}" type="presParOf" srcId="{D56FD1E5-B6EF-4B10-8CD1-001F44521A5D}" destId="{F91BA369-3135-4580-8F38-4963BA3DC2E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CBAFC68-037E-45D7-9C1D-5A3E7A79AE00}">
      <dsp:nvSpPr>
        <dsp:cNvPr id="0" name=""/>
        <dsp:cNvSpPr/>
      </dsp:nvSpPr>
      <dsp:spPr>
        <a:xfrm>
          <a:off x="0" y="68399"/>
          <a:ext cx="8504238" cy="10483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Der Referenzrahmen- </a:t>
          </a:r>
          <a:br>
            <a:rPr lang="de-DE" sz="2800" kern="1200"/>
          </a:br>
          <a:r>
            <a:rPr lang="de-DE" sz="2800" kern="1200"/>
            <a:t>Ein handlungsorientierter Ansatz</a:t>
          </a:r>
          <a:endParaRPr lang="en-US" sz="2800" kern="1200"/>
        </a:p>
      </dsp:txBody>
      <dsp:txXfrm>
        <a:off x="51175" y="119574"/>
        <a:ext cx="8401888" cy="945970"/>
      </dsp:txXfrm>
    </dsp:sp>
    <dsp:sp modelId="{72D7C503-005F-4A1A-ABDB-D513E18C6758}">
      <dsp:nvSpPr>
        <dsp:cNvPr id="0" name=""/>
        <dsp:cNvSpPr/>
      </dsp:nvSpPr>
      <dsp:spPr>
        <a:xfrm>
          <a:off x="0" y="1197360"/>
          <a:ext cx="8504238" cy="10483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Die kommunikativen Sprachkompetenzen</a:t>
          </a:r>
          <a:endParaRPr lang="en-US" sz="2800" kern="1200"/>
        </a:p>
      </dsp:txBody>
      <dsp:txXfrm>
        <a:off x="51175" y="1248535"/>
        <a:ext cx="8401888" cy="945970"/>
      </dsp:txXfrm>
    </dsp:sp>
    <dsp:sp modelId="{F9BC4369-3B2F-4B5C-A74E-9121497ED779}">
      <dsp:nvSpPr>
        <dsp:cNvPr id="0" name=""/>
        <dsp:cNvSpPr/>
      </dsp:nvSpPr>
      <dsp:spPr>
        <a:xfrm>
          <a:off x="0" y="2326320"/>
          <a:ext cx="8504238" cy="10483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Die pragmatische Kompetenz im GER</a:t>
          </a:r>
          <a:endParaRPr lang="en-US" sz="2800" kern="1200"/>
        </a:p>
      </dsp:txBody>
      <dsp:txXfrm>
        <a:off x="51175" y="2377495"/>
        <a:ext cx="8401888" cy="945970"/>
      </dsp:txXfrm>
    </dsp:sp>
    <dsp:sp modelId="{E4E56A09-F474-49F9-A7AA-2510CCA8D6C8}">
      <dsp:nvSpPr>
        <dsp:cNvPr id="0" name=""/>
        <dsp:cNvSpPr/>
      </dsp:nvSpPr>
      <dsp:spPr>
        <a:xfrm>
          <a:off x="0" y="3455280"/>
          <a:ext cx="8504238" cy="104832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l" defTabSz="1244600">
            <a:lnSpc>
              <a:spcPct val="90000"/>
            </a:lnSpc>
            <a:spcBef>
              <a:spcPct val="0"/>
            </a:spcBef>
            <a:spcAft>
              <a:spcPct val="35000"/>
            </a:spcAft>
            <a:buNone/>
          </a:pPr>
          <a:r>
            <a:rPr lang="de-DE" sz="2800" kern="1200"/>
            <a:t>Forschungsfragen der Pragmatik</a:t>
          </a:r>
          <a:endParaRPr lang="en-US" sz="2800" kern="1200"/>
        </a:p>
      </dsp:txBody>
      <dsp:txXfrm>
        <a:off x="51175" y="3506455"/>
        <a:ext cx="8401888" cy="9459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A5230B7-D57F-4112-979A-7788D4529617}">
      <dsp:nvSpPr>
        <dsp:cNvPr id="0" name=""/>
        <dsp:cNvSpPr/>
      </dsp:nvSpPr>
      <dsp:spPr>
        <a:xfrm>
          <a:off x="0" y="117359"/>
          <a:ext cx="8504238" cy="56159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de-DE" sz="2400" kern="1200"/>
            <a:t>Handlungsorientiert, </a:t>
          </a:r>
          <a:endParaRPr lang="en-US" sz="2400" kern="1200"/>
        </a:p>
      </dsp:txBody>
      <dsp:txXfrm>
        <a:off x="27415" y="144774"/>
        <a:ext cx="8449408" cy="506769"/>
      </dsp:txXfrm>
    </dsp:sp>
    <dsp:sp modelId="{9E72F04C-42D9-4F0C-AEAB-D2D74DABAA03}">
      <dsp:nvSpPr>
        <dsp:cNvPr id="0" name=""/>
        <dsp:cNvSpPr/>
      </dsp:nvSpPr>
      <dsp:spPr>
        <a:xfrm>
          <a:off x="0" y="678959"/>
          <a:ext cx="8504238" cy="3775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70010" tIns="30480" rIns="170688" bIns="30480" numCol="1" spcCol="1270" anchor="t" anchorCtr="0">
          <a:noAutofit/>
        </a:bodyPr>
        <a:lstStyle/>
        <a:p>
          <a:pPr marL="171450" lvl="1" indent="-171450" algn="l" defTabSz="844550">
            <a:lnSpc>
              <a:spcPct val="90000"/>
            </a:lnSpc>
            <a:spcBef>
              <a:spcPct val="0"/>
            </a:spcBef>
            <a:spcAft>
              <a:spcPct val="20000"/>
            </a:spcAft>
            <a:buChar char="•"/>
          </a:pPr>
          <a:r>
            <a:rPr lang="de-DE" sz="1900" kern="1200"/>
            <a:t>weil Sprachverwendende und Sprachenlernende als sozial Handelnde betrachtet werden</a:t>
          </a:r>
          <a:endParaRPr lang="en-US" sz="1900" kern="1200"/>
        </a:p>
        <a:p>
          <a:pPr marL="171450" lvl="1" indent="-171450" algn="l" defTabSz="844550">
            <a:lnSpc>
              <a:spcPct val="90000"/>
            </a:lnSpc>
            <a:spcBef>
              <a:spcPct val="0"/>
            </a:spcBef>
            <a:spcAft>
              <a:spcPct val="20000"/>
            </a:spcAft>
            <a:buChar char="•"/>
          </a:pPr>
          <a:r>
            <a:rPr lang="de-DE" sz="1900" kern="1200"/>
            <a:t>weil sie als Mitglieder einer Gesellschaft unter bestimmten Umständen und in spezifischen Umgebungen und Handlungsfeldern kommunikative Aufgaben bewältigen müssen, und zwar nicht nur sprachliche. </a:t>
          </a:r>
          <a:endParaRPr lang="en-US" sz="1900" kern="1200"/>
        </a:p>
        <a:p>
          <a:pPr marL="171450" lvl="1" indent="-171450" algn="l" defTabSz="844550">
            <a:lnSpc>
              <a:spcPct val="90000"/>
            </a:lnSpc>
            <a:spcBef>
              <a:spcPct val="0"/>
            </a:spcBef>
            <a:spcAft>
              <a:spcPct val="20000"/>
            </a:spcAft>
            <a:buChar char="•"/>
          </a:pPr>
          <a:r>
            <a:rPr lang="de-DE" sz="1900" kern="1200"/>
            <a:t>weil einzelne Sprachhandlungen zwar im Rahmen sprachlicher Aktivitäten auftreten, aber Bestandteil des breiteren sozialen Kontexts sind, der allein ihnen ihre volle Bedeutung verleihen kann. </a:t>
          </a:r>
          <a:endParaRPr lang="en-US" sz="1900" kern="1200"/>
        </a:p>
        <a:p>
          <a:pPr marL="171450" lvl="1" indent="-171450" algn="l" defTabSz="844550">
            <a:lnSpc>
              <a:spcPct val="90000"/>
            </a:lnSpc>
            <a:spcBef>
              <a:spcPct val="0"/>
            </a:spcBef>
            <a:spcAft>
              <a:spcPct val="20000"/>
            </a:spcAft>
            <a:buChar char="•"/>
          </a:pPr>
          <a:r>
            <a:rPr lang="de-DE" sz="1900" kern="1200"/>
            <a:t>weil Menschen bei der Ausführung kommunikativer Aufgaben ihre spezifischen Kompetenzen strategisch planvoll einsetzen, um ein Ergebnis zu erzielen. </a:t>
          </a:r>
          <a:endParaRPr lang="en-US" sz="1900" kern="1200"/>
        </a:p>
        <a:p>
          <a:pPr marL="171450" lvl="1" indent="-171450" algn="l" defTabSz="844550">
            <a:lnSpc>
              <a:spcPct val="90000"/>
            </a:lnSpc>
            <a:spcBef>
              <a:spcPct val="0"/>
            </a:spcBef>
            <a:spcAft>
              <a:spcPct val="20000"/>
            </a:spcAft>
            <a:buChar char="•"/>
          </a:pPr>
          <a:r>
            <a:rPr lang="de-DE" sz="1900" kern="1200"/>
            <a:t>weil die kognitiven und emotionalen Möglichkeiten und die Absichten von Menschen sowie das ganze Spektrum der verfügbaren Fähigkeiten, sie zu sozial Handelnden (soziale Akteuren) macht.</a:t>
          </a:r>
          <a:endParaRPr lang="en-US" sz="1900" kern="1200"/>
        </a:p>
      </dsp:txBody>
      <dsp:txXfrm>
        <a:off x="0" y="678959"/>
        <a:ext cx="8504238" cy="377568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BB5666A-613B-4D78-8FCC-133E0FB0CDA2}">
      <dsp:nvSpPr>
        <dsp:cNvPr id="0" name=""/>
        <dsp:cNvSpPr/>
      </dsp:nvSpPr>
      <dsp:spPr>
        <a:xfrm>
          <a:off x="0" y="511317"/>
          <a:ext cx="8504238" cy="120041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Lexikalische, phonologische  und syntaktische  Kenntnissen und Fertigkeiten und aus anderen Dimensionen des Sprachsystems, unabhängig von soziolinguistisch determinierter Variation und von ihrer pragmatischen Funktion im Sprachgebrauch. </a:t>
          </a:r>
          <a:endParaRPr lang="en-US" sz="1800" kern="1200"/>
        </a:p>
      </dsp:txBody>
      <dsp:txXfrm>
        <a:off x="58600" y="569917"/>
        <a:ext cx="8387038" cy="1083219"/>
      </dsp:txXfrm>
    </dsp:sp>
    <dsp:sp modelId="{C9DADF7B-164D-453B-ACFA-067B959D509B}">
      <dsp:nvSpPr>
        <dsp:cNvPr id="0" name=""/>
        <dsp:cNvSpPr/>
      </dsp:nvSpPr>
      <dsp:spPr>
        <a:xfrm>
          <a:off x="0" y="1763577"/>
          <a:ext cx="8504238" cy="120041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Diese kommunikative Sprachkompetenz steht nicht nur mit dem Umfang und der Qualität des deklarativen Wissens im Zusammenhang (z. B. Genauigkeit in der Wortwahl), sondern auch mit der kognitiven Organisation und der Art, wie Kenntnisse gespeichert sind  und deren Zugriffsmöglichkeiten (z.B. Aktivierung).  </a:t>
          </a:r>
          <a:endParaRPr lang="en-US" sz="1800" kern="1200"/>
        </a:p>
      </dsp:txBody>
      <dsp:txXfrm>
        <a:off x="58600" y="1822177"/>
        <a:ext cx="8387038" cy="1083219"/>
      </dsp:txXfrm>
    </dsp:sp>
    <dsp:sp modelId="{615B34D7-B910-4FBD-9395-B34109D72489}">
      <dsp:nvSpPr>
        <dsp:cNvPr id="0" name=""/>
        <dsp:cNvSpPr/>
      </dsp:nvSpPr>
      <dsp:spPr>
        <a:xfrm>
          <a:off x="0" y="3015837"/>
          <a:ext cx="8504238" cy="120041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Kognitive Organisation des Wortschatzes und die Speicherung von Redewendungen usw. hängen unter anderem von kulturellen Eigenschaften der Sprachgemeinschaft(en) ab, in denen ein Mensch aufgewachsen und sozialisiert worden ist und in denen sein Lernen stattgefunden hat.</a:t>
          </a:r>
          <a:endParaRPr lang="en-US" sz="1800" kern="1200"/>
        </a:p>
      </dsp:txBody>
      <dsp:txXfrm>
        <a:off x="58600" y="3074437"/>
        <a:ext cx="8387038" cy="1083219"/>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3960D8-929C-4786-A865-2D1050E40F3F}">
      <dsp:nvSpPr>
        <dsp:cNvPr id="0" name=""/>
        <dsp:cNvSpPr/>
      </dsp:nvSpPr>
      <dsp:spPr>
        <a:xfrm>
          <a:off x="0" y="259380"/>
          <a:ext cx="8504238" cy="200069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Sie wird definiert durch die soziokulturellen Bedingungen der Sprachverwendung.</a:t>
          </a:r>
          <a:endParaRPr lang="en-US" sz="1800" kern="1200"/>
        </a:p>
      </dsp:txBody>
      <dsp:txXfrm>
        <a:off x="97666" y="357046"/>
        <a:ext cx="8308906" cy="1805367"/>
      </dsp:txXfrm>
    </dsp:sp>
    <dsp:sp modelId="{542DC1F4-CA24-4971-86C4-3E3B5DDEE3E7}">
      <dsp:nvSpPr>
        <dsp:cNvPr id="0" name=""/>
        <dsp:cNvSpPr/>
      </dsp:nvSpPr>
      <dsp:spPr>
        <a:xfrm>
          <a:off x="0" y="2311920"/>
          <a:ext cx="8504238" cy="2000699"/>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de-DE" sz="1800" kern="1200"/>
            <a:t>Wegen ihrer starken Abhängigkeit von gesellschaftlichen Konventionen (Höflichkeitsregeln; Normen, die die Beziehungen zwischen den Generationen, Geschlechtern, sozialen Schichten und Gruppen regeln; linguistische Kodierungen bestimmter fundamentaler Rituale im gesellschaftlichen Zusammenleben) wirkt die soziolinguistische Komponente auf alle sprachliche Kommunikation zwischen Repräsentanten verschiedener Kulturen ein, obgleich die Gesprächsteilnehmer sich dieses Einflusses oft gar nicht bewusst sein mögen.</a:t>
          </a:r>
          <a:endParaRPr lang="en-US" sz="1800" kern="1200"/>
        </a:p>
      </dsp:txBody>
      <dsp:txXfrm>
        <a:off x="97666" y="2409586"/>
        <a:ext cx="8308906" cy="180536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4F8F28D-DB7E-4455-9035-A280C8D55AA0}">
      <dsp:nvSpPr>
        <dsp:cNvPr id="0" name=""/>
        <dsp:cNvSpPr/>
      </dsp:nvSpPr>
      <dsp:spPr>
        <a:xfrm>
          <a:off x="0" y="21869"/>
          <a:ext cx="8504238" cy="14671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Die pragmatische Kompetenz regelt den funktionalen Gebrauch sprachlicher Ressourcen (Ausdruck von Sprachfunktionen, Sprechakte), indem man auf interaktionelle Szenarien und Skripts zurückgreift. </a:t>
          </a:r>
          <a:endParaRPr lang="en-US" sz="2200" kern="1200"/>
        </a:p>
      </dsp:txBody>
      <dsp:txXfrm>
        <a:off x="71622" y="93491"/>
        <a:ext cx="8360994" cy="1323936"/>
      </dsp:txXfrm>
    </dsp:sp>
    <dsp:sp modelId="{7DE1C88F-839D-45AB-9E34-AB4601664A0F}">
      <dsp:nvSpPr>
        <dsp:cNvPr id="0" name=""/>
        <dsp:cNvSpPr/>
      </dsp:nvSpPr>
      <dsp:spPr>
        <a:xfrm>
          <a:off x="0" y="1552409"/>
          <a:ext cx="8504238" cy="14671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Sie beinhaltet auch die Diskurskompetenz, Kohäsion und Kohärenz sowie die Identifikation von Textsorten und Texttypen, Ironie und Parodie. </a:t>
          </a:r>
          <a:endParaRPr lang="en-US" sz="2200" kern="1200"/>
        </a:p>
      </dsp:txBody>
      <dsp:txXfrm>
        <a:off x="71622" y="1624031"/>
        <a:ext cx="8360994" cy="1323936"/>
      </dsp:txXfrm>
    </dsp:sp>
    <dsp:sp modelId="{97D66F18-C16C-4616-97FB-247272271600}">
      <dsp:nvSpPr>
        <dsp:cNvPr id="0" name=""/>
        <dsp:cNvSpPr/>
      </dsp:nvSpPr>
      <dsp:spPr>
        <a:xfrm>
          <a:off x="0" y="3082950"/>
          <a:ext cx="8504238" cy="146718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de-DE" sz="2200" kern="1200"/>
            <a:t>Noch weniger als bei der linguistischen braucht man bei dieser Kompetenz die bedeutende Wirkung der Interaktionen und der kulturellen Umgebung zu betonen, in der solche Fähigkeiten entstehen.</a:t>
          </a:r>
          <a:endParaRPr lang="en-US" sz="2200" kern="1200"/>
        </a:p>
      </dsp:txBody>
      <dsp:txXfrm>
        <a:off x="71622" y="3154572"/>
        <a:ext cx="8360994" cy="132393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852D1B-1394-428B-9E3B-41A84E2488B4}">
      <dsp:nvSpPr>
        <dsp:cNvPr id="0" name=""/>
        <dsp:cNvSpPr/>
      </dsp:nvSpPr>
      <dsp:spPr>
        <a:xfrm>
          <a:off x="0" y="93599"/>
          <a:ext cx="8504238" cy="10530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de-DE" sz="2000" kern="1200" dirty="0">
              <a:solidFill>
                <a:schemeClr val="tx1"/>
              </a:solidFill>
            </a:rPr>
            <a:t>Pragmatische Kompetenzen betreffen das Wissen der Sprachverwendenden/Lernenden um die Prinzipien, nach denen Mitteilungen</a:t>
          </a:r>
          <a:endParaRPr lang="en-US" sz="2000" kern="1200" dirty="0">
            <a:solidFill>
              <a:schemeClr val="tx1"/>
            </a:solidFill>
          </a:endParaRPr>
        </a:p>
      </dsp:txBody>
      <dsp:txXfrm>
        <a:off x="51403" y="145002"/>
        <a:ext cx="8401432" cy="950194"/>
      </dsp:txXfrm>
    </dsp:sp>
    <dsp:sp modelId="{2B6CBB0B-6E8F-43BA-AB9D-5E2E2EC0ECAE}">
      <dsp:nvSpPr>
        <dsp:cNvPr id="0" name=""/>
        <dsp:cNvSpPr/>
      </dsp:nvSpPr>
      <dsp:spPr>
        <a:xfrm>
          <a:off x="0" y="1204200"/>
          <a:ext cx="8504238" cy="10530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dirty="0"/>
            <a:t>organisiert, strukturiert und arrangiert sind (Diskurskompetenz)</a:t>
          </a:r>
          <a:endParaRPr lang="en-US" sz="2000" kern="1200" dirty="0"/>
        </a:p>
      </dsp:txBody>
      <dsp:txXfrm>
        <a:off x="51403" y="1255603"/>
        <a:ext cx="8401432" cy="950194"/>
      </dsp:txXfrm>
    </dsp:sp>
    <dsp:sp modelId="{EDB5D43F-449F-472D-9851-0EC4E94F4AA1}">
      <dsp:nvSpPr>
        <dsp:cNvPr id="0" name=""/>
        <dsp:cNvSpPr/>
      </dsp:nvSpPr>
      <dsp:spPr>
        <a:xfrm>
          <a:off x="0" y="2314800"/>
          <a:ext cx="8504238" cy="10530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verwendet werden, um kommunikative Funktionen zu erfüllen (funktionale Kompetenz)</a:t>
          </a:r>
          <a:endParaRPr lang="en-US" sz="2000" kern="1200"/>
        </a:p>
      </dsp:txBody>
      <dsp:txXfrm>
        <a:off x="51403" y="2366203"/>
        <a:ext cx="8401432" cy="950194"/>
      </dsp:txXfrm>
    </dsp:sp>
    <dsp:sp modelId="{7344D664-1F1E-4B0C-A7DF-FDF7F45DF2A3}">
      <dsp:nvSpPr>
        <dsp:cNvPr id="0" name=""/>
        <dsp:cNvSpPr/>
      </dsp:nvSpPr>
      <dsp:spPr>
        <a:xfrm>
          <a:off x="0" y="3425400"/>
          <a:ext cx="8504238" cy="10530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l" defTabSz="889000">
            <a:lnSpc>
              <a:spcPct val="90000"/>
            </a:lnSpc>
            <a:spcBef>
              <a:spcPct val="0"/>
            </a:spcBef>
            <a:spcAft>
              <a:spcPct val="35000"/>
            </a:spcAft>
            <a:buNone/>
          </a:pPr>
          <a:r>
            <a:rPr lang="de-DE" sz="2000" kern="1200"/>
            <a:t>nach interaktionalen und transaktionalen Schemata angeordnet sind (Schemakompetenz).</a:t>
          </a:r>
          <a:endParaRPr lang="en-US" sz="2000" kern="1200"/>
        </a:p>
      </dsp:txBody>
      <dsp:txXfrm>
        <a:off x="51403" y="3476803"/>
        <a:ext cx="8401432" cy="95019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5BD617-E4C6-4852-B005-34C9A75FFC35}">
      <dsp:nvSpPr>
        <dsp:cNvPr id="0" name=""/>
        <dsp:cNvSpPr/>
      </dsp:nvSpPr>
      <dsp:spPr>
        <a:xfrm>
          <a:off x="1787525" y="591591"/>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eine Satzsequenz so zu arrangieren, dass kohärente sprachliche Textpassagen entstehen. </a:t>
          </a:r>
          <a:endParaRPr lang="en-US" sz="1400" kern="1200"/>
        </a:p>
      </dsp:txBody>
      <dsp:txXfrm>
        <a:off x="1817602" y="621668"/>
        <a:ext cx="1993674" cy="966760"/>
      </dsp:txXfrm>
    </dsp:sp>
    <dsp:sp modelId="{785EBB08-BA37-405C-9871-0BD1C913CCE2}">
      <dsp:nvSpPr>
        <dsp:cNvPr id="0" name=""/>
        <dsp:cNvSpPr/>
      </dsp:nvSpPr>
      <dsp:spPr>
        <a:xfrm>
          <a:off x="1787525" y="1772542"/>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Wissen und Fähigkeiten hinsichtlich:</a:t>
          </a:r>
          <a:endParaRPr lang="en-US" sz="1400" kern="1200"/>
        </a:p>
      </dsp:txBody>
      <dsp:txXfrm>
        <a:off x="1817602" y="1802619"/>
        <a:ext cx="1993674" cy="966760"/>
      </dsp:txXfrm>
    </dsp:sp>
    <dsp:sp modelId="{DECCFD2E-011E-48AE-A482-95829E8EB0B7}">
      <dsp:nvSpPr>
        <dsp:cNvPr id="0" name=""/>
        <dsp:cNvSpPr/>
      </dsp:nvSpPr>
      <dsp:spPr>
        <a:xfrm rot="17692822">
          <a:off x="3275790" y="1380071"/>
          <a:ext cx="1952656" cy="40429"/>
        </a:xfrm>
        <a:custGeom>
          <a:avLst/>
          <a:gdLst/>
          <a:ahLst/>
          <a:cxnLst/>
          <a:rect l="0" t="0" r="0" b="0"/>
          <a:pathLst>
            <a:path>
              <a:moveTo>
                <a:pt x="0" y="20214"/>
              </a:moveTo>
              <a:lnTo>
                <a:pt x="1952656" y="2021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03302" y="1351470"/>
        <a:ext cx="97632" cy="97632"/>
      </dsp:txXfrm>
    </dsp:sp>
    <dsp:sp modelId="{F5A6C4DC-3EE2-4FBC-A451-191558A73101}">
      <dsp:nvSpPr>
        <dsp:cNvPr id="0" name=""/>
        <dsp:cNvSpPr/>
      </dsp:nvSpPr>
      <dsp:spPr>
        <a:xfrm>
          <a:off x="4662884" y="1116"/>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Thema/Fokus;</a:t>
          </a:r>
          <a:endParaRPr lang="en-US" sz="1400" kern="1200"/>
        </a:p>
      </dsp:txBody>
      <dsp:txXfrm>
        <a:off x="4692961" y="31193"/>
        <a:ext cx="1993674" cy="966760"/>
      </dsp:txXfrm>
    </dsp:sp>
    <dsp:sp modelId="{CF50BA30-250F-4873-9228-0EA110B8DB66}">
      <dsp:nvSpPr>
        <dsp:cNvPr id="0" name=""/>
        <dsp:cNvSpPr/>
      </dsp:nvSpPr>
      <dsp:spPr>
        <a:xfrm rot="19457599">
          <a:off x="3746259" y="1970547"/>
          <a:ext cx="1011718" cy="40429"/>
        </a:xfrm>
        <a:custGeom>
          <a:avLst/>
          <a:gdLst/>
          <a:ahLst/>
          <a:cxnLst/>
          <a:rect l="0" t="0" r="0" b="0"/>
          <a:pathLst>
            <a:path>
              <a:moveTo>
                <a:pt x="0" y="20214"/>
              </a:moveTo>
              <a:lnTo>
                <a:pt x="1011718" y="2021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6826" y="1965469"/>
        <a:ext cx="50585" cy="50585"/>
      </dsp:txXfrm>
    </dsp:sp>
    <dsp:sp modelId="{7DE0A048-F237-479F-8273-409805411B64}">
      <dsp:nvSpPr>
        <dsp:cNvPr id="0" name=""/>
        <dsp:cNvSpPr/>
      </dsp:nvSpPr>
      <dsp:spPr>
        <a:xfrm>
          <a:off x="4662884" y="1182067"/>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bekannt/neu;</a:t>
          </a:r>
          <a:endParaRPr lang="en-US" sz="1400" kern="1200"/>
        </a:p>
      </dsp:txBody>
      <dsp:txXfrm>
        <a:off x="4692961" y="1212144"/>
        <a:ext cx="1993674" cy="966760"/>
      </dsp:txXfrm>
    </dsp:sp>
    <dsp:sp modelId="{FC41EEAA-3828-4EAD-AE14-DFEE07282643}">
      <dsp:nvSpPr>
        <dsp:cNvPr id="0" name=""/>
        <dsp:cNvSpPr/>
      </dsp:nvSpPr>
      <dsp:spPr>
        <a:xfrm rot="2142401">
          <a:off x="3746259" y="2561022"/>
          <a:ext cx="1011718" cy="40429"/>
        </a:xfrm>
        <a:custGeom>
          <a:avLst/>
          <a:gdLst/>
          <a:ahLst/>
          <a:cxnLst/>
          <a:rect l="0" t="0" r="0" b="0"/>
          <a:pathLst>
            <a:path>
              <a:moveTo>
                <a:pt x="0" y="20214"/>
              </a:moveTo>
              <a:lnTo>
                <a:pt x="1011718" y="2021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226826" y="2555944"/>
        <a:ext cx="50585" cy="50585"/>
      </dsp:txXfrm>
    </dsp:sp>
    <dsp:sp modelId="{C001AF9A-A6DB-4E3E-A349-95C9B0A95F9A}">
      <dsp:nvSpPr>
        <dsp:cNvPr id="0" name=""/>
        <dsp:cNvSpPr/>
      </dsp:nvSpPr>
      <dsp:spPr>
        <a:xfrm>
          <a:off x="4662884" y="2363018"/>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'natürliche' Reihenfolge: z. B.: zeitlich: Er fiel hin und ich schlug ihn. 	</a:t>
          </a:r>
          <a:r>
            <a:rPr lang="de-DE" sz="1400" u="sng" kern="1200"/>
            <a:t>aber</a:t>
          </a:r>
          <a:r>
            <a:rPr lang="de-DE" sz="1400" kern="1200"/>
            <a:t>: Ich schlug ihn und er fiel hin.</a:t>
          </a:r>
          <a:endParaRPr lang="en-US" sz="1400" kern="1200"/>
        </a:p>
      </dsp:txBody>
      <dsp:txXfrm>
        <a:off x="4692961" y="2393095"/>
        <a:ext cx="1993674" cy="966760"/>
      </dsp:txXfrm>
    </dsp:sp>
    <dsp:sp modelId="{BFBB4344-7F44-425F-8D46-7B0792460491}">
      <dsp:nvSpPr>
        <dsp:cNvPr id="0" name=""/>
        <dsp:cNvSpPr/>
      </dsp:nvSpPr>
      <dsp:spPr>
        <a:xfrm rot="3907178">
          <a:off x="3275790" y="3151498"/>
          <a:ext cx="1952656" cy="40429"/>
        </a:xfrm>
        <a:custGeom>
          <a:avLst/>
          <a:gdLst/>
          <a:ahLst/>
          <a:cxnLst/>
          <a:rect l="0" t="0" r="0" b="0"/>
          <a:pathLst>
            <a:path>
              <a:moveTo>
                <a:pt x="0" y="20214"/>
              </a:moveTo>
              <a:lnTo>
                <a:pt x="1952656" y="20214"/>
              </a:lnTo>
            </a:path>
          </a:pathLst>
        </a:custGeom>
        <a:noFill/>
        <a:ln w="11429" cap="flat" cmpd="sng" algn="ctr">
          <a:solidFill>
            <a:schemeClr val="accent1">
              <a:shade val="60000"/>
              <a:hueOff val="0"/>
              <a:satOff val="0"/>
              <a:lumOff val="0"/>
              <a:alphaOff val="0"/>
            </a:schemeClr>
          </a:solidFill>
          <a:prstDash val="sysDash"/>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311150">
            <a:lnSpc>
              <a:spcPct val="90000"/>
            </a:lnSpc>
            <a:spcBef>
              <a:spcPct val="0"/>
            </a:spcBef>
            <a:spcAft>
              <a:spcPct val="35000"/>
            </a:spcAft>
            <a:buNone/>
          </a:pPr>
          <a:endParaRPr lang="en-US" sz="700" kern="1200"/>
        </a:p>
      </dsp:txBody>
      <dsp:txXfrm>
        <a:off x="4203302" y="3122896"/>
        <a:ext cx="97632" cy="97632"/>
      </dsp:txXfrm>
    </dsp:sp>
    <dsp:sp modelId="{6C12CC70-0A43-4397-AAA7-AFC1234B58FE}">
      <dsp:nvSpPr>
        <dsp:cNvPr id="0" name=""/>
        <dsp:cNvSpPr/>
      </dsp:nvSpPr>
      <dsp:spPr>
        <a:xfrm>
          <a:off x="4662884" y="3543969"/>
          <a:ext cx="2053828" cy="1026914"/>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lvl="0" indent="0" algn="ctr" defTabSz="622300">
            <a:lnSpc>
              <a:spcPct val="90000"/>
            </a:lnSpc>
            <a:spcBef>
              <a:spcPct val="0"/>
            </a:spcBef>
            <a:spcAft>
              <a:spcPct val="35000"/>
            </a:spcAft>
            <a:buNone/>
          </a:pPr>
          <a:r>
            <a:rPr lang="de-DE" sz="1400" kern="1200"/>
            <a:t>Ursache/Wirkung (umkehrbar): Die Preise steigen – die Leute wollen 	höhere Löhne.</a:t>
          </a:r>
          <a:endParaRPr lang="en-US" sz="1400" kern="1200"/>
        </a:p>
      </dsp:txBody>
      <dsp:txXfrm>
        <a:off x="4692961" y="3574046"/>
        <a:ext cx="1993674" cy="966760"/>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7A211B-44EF-4E18-9BC2-C58EBA2CAA74}">
      <dsp:nvSpPr>
        <dsp:cNvPr id="0" name=""/>
        <dsp:cNvSpPr/>
      </dsp:nvSpPr>
      <dsp:spPr>
        <a:xfrm>
          <a:off x="0" y="1135220"/>
          <a:ext cx="2391727" cy="151874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00D4DDF0-47B4-42FF-8EE7-2C110B696A11}">
      <dsp:nvSpPr>
        <dsp:cNvPr id="0" name=""/>
        <dsp:cNvSpPr/>
      </dsp:nvSpPr>
      <dsp:spPr>
        <a:xfrm>
          <a:off x="265747" y="1387680"/>
          <a:ext cx="2391727" cy="1518746"/>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Einfache Wörter mit pragmatischem Inhalt</a:t>
          </a:r>
          <a:endParaRPr lang="en-US" sz="2400" kern="1200"/>
        </a:p>
      </dsp:txBody>
      <dsp:txXfrm>
        <a:off x="310230" y="1432163"/>
        <a:ext cx="2302761" cy="1429780"/>
      </dsp:txXfrm>
    </dsp:sp>
    <dsp:sp modelId="{E37B4F63-D20F-4E82-8D41-964078A20BD1}">
      <dsp:nvSpPr>
        <dsp:cNvPr id="0" name=""/>
        <dsp:cNvSpPr/>
      </dsp:nvSpPr>
      <dsp:spPr>
        <a:xfrm>
          <a:off x="2923222" y="1135220"/>
          <a:ext cx="2391727" cy="151874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E0FFFF15-BBB0-4D94-97B3-88D721C3427F}">
      <dsp:nvSpPr>
        <dsp:cNvPr id="0" name=""/>
        <dsp:cNvSpPr/>
      </dsp:nvSpPr>
      <dsp:spPr>
        <a:xfrm>
          <a:off x="3188969" y="1387680"/>
          <a:ext cx="2391727" cy="1518746"/>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Themenfelder mit pragmatischem Inhalt</a:t>
          </a:r>
          <a:endParaRPr lang="en-US" sz="2400" kern="1200"/>
        </a:p>
      </dsp:txBody>
      <dsp:txXfrm>
        <a:off x="3233452" y="1432163"/>
        <a:ext cx="2302761" cy="1429780"/>
      </dsp:txXfrm>
    </dsp:sp>
    <dsp:sp modelId="{A9985A38-B8AB-4C82-B21E-9E2ADBF94BEC}">
      <dsp:nvSpPr>
        <dsp:cNvPr id="0" name=""/>
        <dsp:cNvSpPr/>
      </dsp:nvSpPr>
      <dsp:spPr>
        <a:xfrm>
          <a:off x="5846444" y="1135220"/>
          <a:ext cx="2391727" cy="1518746"/>
        </a:xfrm>
        <a:prstGeom prst="roundRect">
          <a:avLst>
            <a:gd name="adj" fmla="val 10000"/>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sp>
    <dsp:sp modelId="{22B39CA6-1548-4A0F-AA68-6E4331F2DFAD}">
      <dsp:nvSpPr>
        <dsp:cNvPr id="0" name=""/>
        <dsp:cNvSpPr/>
      </dsp:nvSpPr>
      <dsp:spPr>
        <a:xfrm>
          <a:off x="6112192" y="1387680"/>
          <a:ext cx="2391727" cy="1518746"/>
        </a:xfrm>
        <a:prstGeom prst="roundRect">
          <a:avLst>
            <a:gd name="adj" fmla="val 10000"/>
          </a:avLst>
        </a:prstGeom>
        <a:solidFill>
          <a:schemeClr val="lt1">
            <a:alpha val="90000"/>
            <a:hueOff val="0"/>
            <a:satOff val="0"/>
            <a:lumOff val="0"/>
            <a:alphaOff val="0"/>
          </a:schemeClr>
        </a:solidFill>
        <a:ln w="11429" cap="flat" cmpd="sng" algn="ctr">
          <a:solidFill>
            <a:schemeClr val="accent1">
              <a:hueOff val="0"/>
              <a:satOff val="0"/>
              <a:lumOff val="0"/>
              <a:alphaOff val="0"/>
            </a:schemeClr>
          </a:solidFill>
          <a:prstDash val="sysDash"/>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de-DE" sz="2400" kern="1200"/>
            <a:t>Bildreize mit pragmatischem Inhalt</a:t>
          </a:r>
          <a:endParaRPr lang="en-US" sz="2400" kern="1200"/>
        </a:p>
      </dsp:txBody>
      <dsp:txXfrm>
        <a:off x="6156675" y="1432163"/>
        <a:ext cx="2302761" cy="142978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09D3A13-64FD-47CC-9F4E-2A7D7AD4B89E}">
      <dsp:nvSpPr>
        <dsp:cNvPr id="0" name=""/>
        <dsp:cNvSpPr/>
      </dsp:nvSpPr>
      <dsp:spPr>
        <a:xfrm>
          <a:off x="0" y="292319"/>
          <a:ext cx="8503920" cy="9126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Von nichts kommt nichts!</a:t>
          </a:r>
        </a:p>
      </dsp:txBody>
      <dsp:txXfrm>
        <a:off x="44549" y="336868"/>
        <a:ext cx="8414822" cy="823502"/>
      </dsp:txXfrm>
    </dsp:sp>
    <dsp:sp modelId="{8A13BEAB-A6F2-439E-8BD2-5606D6B04F10}">
      <dsp:nvSpPr>
        <dsp:cNvPr id="0" name=""/>
        <dsp:cNvSpPr/>
      </dsp:nvSpPr>
      <dsp:spPr>
        <a:xfrm>
          <a:off x="0" y="1317239"/>
          <a:ext cx="8503920" cy="9126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Das ist sicher kein Firlefanz!</a:t>
          </a:r>
        </a:p>
      </dsp:txBody>
      <dsp:txXfrm>
        <a:off x="44549" y="1361788"/>
        <a:ext cx="8414822" cy="823502"/>
      </dsp:txXfrm>
    </dsp:sp>
    <dsp:sp modelId="{FF81178B-CE28-4ACB-80E1-5C916B56F6AB}">
      <dsp:nvSpPr>
        <dsp:cNvPr id="0" name=""/>
        <dsp:cNvSpPr/>
      </dsp:nvSpPr>
      <dsp:spPr>
        <a:xfrm>
          <a:off x="0" y="2342160"/>
          <a:ext cx="8503920" cy="9126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Nicht den Kopf in den Sand stecken!</a:t>
          </a:r>
        </a:p>
      </dsp:txBody>
      <dsp:txXfrm>
        <a:off x="44549" y="2386709"/>
        <a:ext cx="8414822" cy="823502"/>
      </dsp:txXfrm>
    </dsp:sp>
    <dsp:sp modelId="{F91BA369-3135-4580-8F38-4963BA3DC2E9}">
      <dsp:nvSpPr>
        <dsp:cNvPr id="0" name=""/>
        <dsp:cNvSpPr/>
      </dsp:nvSpPr>
      <dsp:spPr>
        <a:xfrm>
          <a:off x="0" y="3367080"/>
          <a:ext cx="8503920" cy="912600"/>
        </a:xfrm>
        <a:prstGeom prst="roundRect">
          <a:avLst/>
        </a:prstGeom>
        <a:solidFill>
          <a:schemeClr val="accent1">
            <a:hueOff val="0"/>
            <a:satOff val="0"/>
            <a:lumOff val="0"/>
            <a:alphaOff val="0"/>
          </a:schemeClr>
        </a:solidFill>
        <a:ln w="11429" cap="flat" cmpd="sng" algn="ctr">
          <a:solidFill>
            <a:schemeClr val="lt1">
              <a:hueOff val="0"/>
              <a:satOff val="0"/>
              <a:lumOff val="0"/>
              <a:alphaOff val="0"/>
            </a:schemeClr>
          </a:solidFill>
          <a:prstDash val="sysDash"/>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148590" rIns="148590" bIns="148590" numCol="1" spcCol="1270" anchor="ctr" anchorCtr="0">
          <a:noAutofit/>
        </a:bodyPr>
        <a:lstStyle/>
        <a:p>
          <a:pPr marL="0" lvl="0" indent="0" algn="l" defTabSz="1733550">
            <a:lnSpc>
              <a:spcPct val="90000"/>
            </a:lnSpc>
            <a:spcBef>
              <a:spcPct val="0"/>
            </a:spcBef>
            <a:spcAft>
              <a:spcPct val="35000"/>
            </a:spcAft>
            <a:buNone/>
          </a:pPr>
          <a:r>
            <a:rPr lang="en-US" sz="3900" kern="1200"/>
            <a:t>N</a:t>
          </a:r>
          <a:r>
            <a:rPr lang="de-DE" sz="3900" kern="1200"/>
            <a:t>ägel mit Köpfen machen!</a:t>
          </a:r>
          <a:endParaRPr lang="en-US" sz="3900" kern="1200"/>
        </a:p>
      </dsp:txBody>
      <dsp:txXfrm>
        <a:off x="44549" y="3411629"/>
        <a:ext cx="8414822" cy="823502"/>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815F85A-46AA-4801-8FDB-B615B1D92B18}" type="datetimeFigureOut">
              <a:rPr lang="el-GR" smtClean="0"/>
              <a:t>23/3/2025</a:t>
            </a:fld>
            <a:endParaRPr lang="el-GR"/>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A71BAC-4398-4D4A-BB14-4E1C4D9F4BCC}" type="slidenum">
              <a:rPr lang="el-GR" smtClean="0"/>
              <a:t>‹#›</a:t>
            </a:fld>
            <a:endParaRPr lang="el-GR"/>
          </a:p>
        </p:txBody>
      </p:sp>
    </p:spTree>
    <p:extLst>
      <p:ext uri="{BB962C8B-B14F-4D97-AF65-F5344CB8AC3E}">
        <p14:creationId xmlns:p14="http://schemas.microsoft.com/office/powerpoint/2010/main" val="1141968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4034" name="Rectangle 1"/>
          <p:cNvSpPr txBox="1">
            <a:spLocks noGrp="1" noRot="1" noChangeAspect="1" noChangeArrowheads="1" noTextEdit="1"/>
          </p:cNvSpPr>
          <p:nvPr>
            <p:ph type="sldImg"/>
          </p:nvPr>
        </p:nvSpPr>
        <p:spPr>
          <a:xfrm>
            <a:off x="1143000" y="695325"/>
            <a:ext cx="4572000" cy="3429000"/>
          </a:xfr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5" name="Rectangle 2"/>
          <p:cNvSpPr txBox="1">
            <a:spLocks noGrp="1" noChangeArrowheads="1"/>
          </p:cNvSpPr>
          <p:nvPr>
            <p:ph type="body" idx="1"/>
          </p:nvPr>
        </p:nvSpPr>
        <p:spPr>
          <a:xfrm>
            <a:off x="685800" y="4343400"/>
            <a:ext cx="5486400" cy="4114800"/>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l-GR">
              <a:latin typeface="Times New Roman" panose="02020603050405020304" pitchFamily="18" charset="0"/>
            </a:endParaRPr>
          </a:p>
        </p:txBody>
      </p:sp>
    </p:spTree>
    <p:extLst>
      <p:ext uri="{BB962C8B-B14F-4D97-AF65-F5344CB8AC3E}">
        <p14:creationId xmlns:p14="http://schemas.microsoft.com/office/powerpoint/2010/main" val="3866127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5" name="Rectangle 20"/>
          <p:cNvSpPr>
            <a:spLocks noChangeArrowheads="1"/>
          </p:cNvSpPr>
          <p:nvPr/>
        </p:nvSpPr>
        <p:spPr bwMode="white">
          <a:xfrm>
            <a:off x="8991600" y="3175"/>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6" name="Rectangle 23"/>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7" name="Rectangle 24"/>
          <p:cNvSpPr>
            <a:spLocks noChangeArrowheads="1"/>
          </p:cNvSpPr>
          <p:nvPr/>
        </p:nvSpPr>
        <p:spPr bwMode="white">
          <a:xfrm>
            <a:off x="0" y="0"/>
            <a:ext cx="9144000" cy="25146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Straight Connector 10"/>
          <p:cNvSpPr>
            <a:spLocks noChangeShapeType="1"/>
          </p:cNvSpPr>
          <p:nvPr/>
        </p:nvSpPr>
        <p:spPr bwMode="auto">
          <a:xfrm>
            <a:off x="155575" y="241935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Rectangle 11"/>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p>
        </p:txBody>
      </p:sp>
      <p:sp>
        <p:nvSpPr>
          <p:cNvPr id="8" name="Title 7"/>
          <p:cNvSpPr>
            <a:spLocks noGrp="1"/>
          </p:cNvSpPr>
          <p:nvPr>
            <p:ph type="ctrTitle"/>
          </p:nvPr>
        </p:nvSpPr>
        <p:spPr>
          <a:xfrm>
            <a:off x="685800" y="381000"/>
            <a:ext cx="7772400" cy="1752600"/>
          </a:xfrm>
        </p:spPr>
        <p:txBody>
          <a:bodyPr/>
          <a:lstStyle>
            <a:lvl1pPr>
              <a:defRPr sz="4200">
                <a:solidFill>
                  <a:schemeClr val="accent1"/>
                </a:solidFill>
              </a:defRPr>
            </a:lvl1pPr>
          </a:lstStyle>
          <a:p>
            <a:r>
              <a:rPr lang="en-US"/>
              <a:t>Click to edit Master title style</a:t>
            </a:r>
          </a:p>
        </p:txBody>
      </p:sp>
      <p:sp>
        <p:nvSpPr>
          <p:cNvPr id="15" name="Date Placeholder 27"/>
          <p:cNvSpPr>
            <a:spLocks noGrp="1"/>
          </p:cNvSpPr>
          <p:nvPr>
            <p:ph type="dt" sz="half" idx="10"/>
          </p:nvPr>
        </p:nvSpPr>
        <p:spPr/>
        <p:txBody>
          <a:bodyPr/>
          <a:lstStyle>
            <a:lvl1pPr>
              <a:defRPr/>
            </a:lvl1pPr>
          </a:lstStyle>
          <a:p>
            <a:pPr>
              <a:defRPr/>
            </a:pPr>
            <a:fld id="{93D696BB-7297-4EF3-B4E5-C5D795E73164}" type="datetimeFigureOut">
              <a:rPr lang="en-US"/>
              <a:pPr>
                <a:defRPr/>
              </a:pPr>
              <a:t>3/23/2025</a:t>
            </a:fld>
            <a:endParaRPr lang="en-US"/>
          </a:p>
        </p:txBody>
      </p:sp>
      <p:sp>
        <p:nvSpPr>
          <p:cNvPr id="16" name="Footer Placeholder 16"/>
          <p:cNvSpPr>
            <a:spLocks noGrp="1"/>
          </p:cNvSpPr>
          <p:nvPr>
            <p:ph type="ftr" sz="quarter" idx="11"/>
          </p:nvPr>
        </p:nvSpPr>
        <p:spPr/>
        <p:txBody>
          <a:bodyPr/>
          <a:lstStyle>
            <a:lvl1pPr>
              <a:defRPr/>
            </a:lvl1pPr>
          </a:lstStyle>
          <a:p>
            <a:pPr>
              <a:defRPr/>
            </a:pPr>
            <a:endParaRPr lang="en-US"/>
          </a:p>
        </p:txBody>
      </p:sp>
      <p:sp>
        <p:nvSpPr>
          <p:cNvPr id="17" name="Slide Number Placeholder 28"/>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E21AB483-C2AA-4BA7-B609-F42F1FF9C886}" type="slidenum">
              <a:rPr lang="en-US"/>
              <a:pPr>
                <a:defRPr/>
              </a:pPr>
              <a:t>‹#›</a:t>
            </a:fld>
            <a:endParaRPr lang="en-US"/>
          </a:p>
        </p:txBody>
      </p:sp>
    </p:spTree>
    <p:extLst>
      <p:ext uri="{BB962C8B-B14F-4D97-AF65-F5344CB8AC3E}">
        <p14:creationId xmlns:p14="http://schemas.microsoft.com/office/powerpoint/2010/main" val="488103669"/>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EB31EE59-C9EE-4A8D-A45A-CFEE712855C4}" type="datetimeFigureOut">
              <a:rPr lang="en-US"/>
              <a:pPr>
                <a:defRPr/>
              </a:pPr>
              <a:t>3/23/2025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DF049381-A11C-40D5-B86C-42210B4F5BAF}" type="slidenum">
              <a:rPr lang="en-US"/>
              <a:pPr>
                <a:defRPr/>
              </a:pPr>
              <a:t>‹#›</a:t>
            </a:fld>
            <a:endParaRPr lang="en-US"/>
          </a:p>
        </p:txBody>
      </p:sp>
    </p:spTree>
    <p:extLst>
      <p:ext uri="{BB962C8B-B14F-4D97-AF65-F5344CB8AC3E}">
        <p14:creationId xmlns:p14="http://schemas.microsoft.com/office/powerpoint/2010/main" val="332262994"/>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Pr>
        <a:solidFill>
          <a:schemeClr val="bg2"/>
        </a:solidFill>
        <a:effectLst/>
      </p:bgPr>
    </p:bg>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5" name="Rectangle 20"/>
          <p:cNvSpPr>
            <a:spLocks noChangeArrowheads="1"/>
          </p:cNvSpPr>
          <p:nvPr/>
        </p:nvSpPr>
        <p:spPr bwMode="white">
          <a:xfrm>
            <a:off x="7010400" y="0"/>
            <a:ext cx="21336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6" name="Rectangle 23"/>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7"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8" name="Rectangle 7"/>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9" name="Rectangle 8"/>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 name="Straight Connector 9"/>
          <p:cNvSpPr>
            <a:spLocks noChangeShapeType="1"/>
          </p:cNvSpPr>
          <p:nvPr/>
        </p:nvSpPr>
        <p:spPr bwMode="auto">
          <a:xfrm rot="5400000">
            <a:off x="4021137" y="3278188"/>
            <a:ext cx="6245225"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Oval 10"/>
          <p:cNvSpPr/>
          <p:nvPr/>
        </p:nvSpPr>
        <p:spPr>
          <a:xfrm>
            <a:off x="6838950"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Oval 11"/>
          <p:cNvSpPr/>
          <p:nvPr/>
        </p:nvSpPr>
        <p:spPr>
          <a:xfrm>
            <a:off x="6934200" y="3021013"/>
            <a:ext cx="420688"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Vertical Title 1"/>
          <p:cNvSpPr>
            <a:spLocks noGrp="1"/>
          </p:cNvSpPr>
          <p:nvPr>
            <p:ph type="title" orient="vert"/>
          </p:nvPr>
        </p:nvSpPr>
        <p:spPr>
          <a:xfrm>
            <a:off x="7391400" y="304801"/>
            <a:ext cx="1447800" cy="5851525"/>
          </a:xfrm>
        </p:spPr>
        <p:txBody>
          <a:bodyPr vert="eaVert"/>
          <a:lstStyle/>
          <a:p>
            <a:r>
              <a:rPr lang="en-US"/>
              <a:t>Click to edit Master title style</a:t>
            </a:r>
          </a:p>
        </p:txBody>
      </p:sp>
      <p:sp>
        <p:nvSpPr>
          <p:cNvPr id="13" name="Slide Number Placeholder 5"/>
          <p:cNvSpPr>
            <a:spLocks noGrp="1"/>
          </p:cNvSpPr>
          <p:nvPr>
            <p:ph type="sldNum" sz="quarter" idx="10"/>
          </p:nvPr>
        </p:nvSpPr>
        <p:spPr>
          <a:xfrm>
            <a:off x="6915150" y="3009900"/>
            <a:ext cx="457200" cy="441325"/>
          </a:xfrm>
        </p:spPr>
        <p:txBody>
          <a:bodyPr/>
          <a:lstStyle>
            <a:lvl1pPr>
              <a:defRPr/>
            </a:lvl1pPr>
          </a:lstStyle>
          <a:p>
            <a:pPr>
              <a:defRPr/>
            </a:pPr>
            <a:fld id="{399664E9-0B2F-4D12-A644-9BAE561F97CF}" type="slidenum">
              <a:rPr lang="en-US"/>
              <a:pPr>
                <a:defRPr/>
              </a:pPr>
              <a:t>‹#›</a:t>
            </a:fld>
            <a:endParaRPr lang="en-US"/>
          </a:p>
        </p:txBody>
      </p:sp>
      <p:sp>
        <p:nvSpPr>
          <p:cNvPr id="14" name="Date Placeholder 3"/>
          <p:cNvSpPr>
            <a:spLocks noGrp="1"/>
          </p:cNvSpPr>
          <p:nvPr>
            <p:ph type="dt" sz="half" idx="11"/>
          </p:nvPr>
        </p:nvSpPr>
        <p:spPr/>
        <p:txBody>
          <a:bodyPr/>
          <a:lstStyle>
            <a:lvl1pPr>
              <a:defRPr/>
            </a:lvl1pPr>
          </a:lstStyle>
          <a:p>
            <a:pPr>
              <a:defRPr/>
            </a:pPr>
            <a:fld id="{C1B0FED0-6BEE-49AD-9140-3462086188E4}" type="datetimeFigureOut">
              <a:rPr lang="en-US"/>
              <a:pPr>
                <a:defRPr/>
              </a:pPr>
              <a:t>3/23/2025</a:t>
            </a:fld>
            <a:endParaRPr lang="en-US"/>
          </a:p>
        </p:txBody>
      </p:sp>
      <p:sp>
        <p:nvSpPr>
          <p:cNvPr id="15" name="Footer Placeholder 4"/>
          <p:cNvSpPr>
            <a:spLocks noGrp="1"/>
          </p:cNvSpPr>
          <p:nvPr>
            <p:ph type="ftr" sz="quarter" idx="12"/>
          </p:nvPr>
        </p:nvSpPr>
        <p:spPr/>
        <p:txBody>
          <a:bodyPr/>
          <a:lstStyle>
            <a:lvl1pPr>
              <a:defRPr/>
            </a:lvl1pPr>
          </a:lstStyle>
          <a:p>
            <a:pPr>
              <a:defRPr/>
            </a:pPr>
            <a:endParaRPr lang="en-US"/>
          </a:p>
        </p:txBody>
      </p:sp>
    </p:spTree>
    <p:extLst>
      <p:ext uri="{BB962C8B-B14F-4D97-AF65-F5344CB8AC3E}">
        <p14:creationId xmlns:p14="http://schemas.microsoft.com/office/powerpoint/2010/main" val="133961641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lang="en-US"/>
              <a:t>Click to edit Master title style</a:t>
            </a:r>
          </a:p>
        </p:txBody>
      </p:sp>
      <p:sp>
        <p:nvSpPr>
          <p:cNvPr id="8" name="Content Placeholder 7"/>
          <p:cNvSpPr>
            <a:spLocks noGrp="1"/>
          </p:cNvSpPr>
          <p:nvPr>
            <p:ph sz="quarter" idx="1"/>
          </p:nvPr>
        </p:nvSpPr>
        <p:spPr>
          <a:xfrm>
            <a:off x="301752" y="1527048"/>
            <a:ext cx="8503920" cy="4572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6145F1D4-73DD-49BA-951A-6A1D5F186394}" type="datetimeFigureOut">
              <a:rPr lang="en-US"/>
              <a:pPr>
                <a:defRPr/>
              </a:pPr>
              <a:t>3/23/2025</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4362450" y="1027113"/>
            <a:ext cx="457200" cy="441325"/>
          </a:xfrm>
        </p:spPr>
        <p:txBody>
          <a:bodyPr/>
          <a:lstStyle>
            <a:lvl1pPr>
              <a:defRPr/>
            </a:lvl1pPr>
          </a:lstStyle>
          <a:p>
            <a:pPr>
              <a:defRPr/>
            </a:pPr>
            <a:fld id="{8E1A315E-450C-439A-AC1D-F8E67436019B}" type="slidenum">
              <a:rPr lang="en-US"/>
              <a:pPr>
                <a:defRPr/>
              </a:pPr>
              <a:t>‹#›</a:t>
            </a:fld>
            <a:endParaRPr lang="en-US"/>
          </a:p>
        </p:txBody>
      </p:sp>
    </p:spTree>
    <p:extLst>
      <p:ext uri="{BB962C8B-B14F-4D97-AF65-F5344CB8AC3E}">
        <p14:creationId xmlns:p14="http://schemas.microsoft.com/office/powerpoint/2010/main" val="390111618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19"/>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5"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6" name="Rectangle 23"/>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7" name="Rectangle 24"/>
          <p:cNvSpPr>
            <a:spLocks noChangeArrowheads="1"/>
          </p:cNvSpPr>
          <p:nvPr/>
        </p:nvSpPr>
        <p:spPr bwMode="white">
          <a:xfrm>
            <a:off x="8991600" y="1905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8" name="Rectangle 25"/>
          <p:cNvSpPr>
            <a:spLocks noChangeArrowheads="1"/>
          </p:cNvSpPr>
          <p:nvPr/>
        </p:nvSpPr>
        <p:spPr bwMode="white">
          <a:xfrm>
            <a:off x="152400" y="2286000"/>
            <a:ext cx="8832850" cy="304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9" name="Rectangle 26"/>
          <p:cNvSpPr>
            <a:spLocks noChangeArrowheads="1"/>
          </p:cNvSpPr>
          <p:nvPr/>
        </p:nvSpPr>
        <p:spPr bwMode="auto">
          <a:xfrm>
            <a:off x="155575" y="142875"/>
            <a:ext cx="8832850" cy="2139950"/>
          </a:xfrm>
          <a:prstGeom prst="rect">
            <a:avLst/>
          </a:prstGeom>
          <a:solidFill>
            <a:schemeClr val="accent1"/>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 name="Rectangle 9"/>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2438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3" name="Oval 12"/>
          <p:cNvSpPr/>
          <p:nvPr/>
        </p:nvSpPr>
        <p:spPr>
          <a:xfrm>
            <a:off x="4267200" y="211455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4362450" y="2209800"/>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1368426" y="2743200"/>
            <a:ext cx="6480174" cy="1673225"/>
          </a:xfrm>
        </p:spPr>
        <p:txBody>
          <a:bodyPr/>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2" name="Title 1"/>
          <p:cNvSpPr>
            <a:spLocks noGrp="1"/>
          </p:cNvSpPr>
          <p:nvPr>
            <p:ph type="title"/>
          </p:nvPr>
        </p:nvSpPr>
        <p:spPr>
          <a:xfrm>
            <a:off x="722313" y="533400"/>
            <a:ext cx="7772400" cy="1524000"/>
          </a:xfrm>
        </p:spPr>
        <p:txBody>
          <a:bodyPr/>
          <a:lstStyle>
            <a:lvl1pPr algn="ctr">
              <a:buNone/>
              <a:defRPr sz="4200" b="0" cap="none" baseline="0">
                <a:solidFill>
                  <a:srgbClr val="FFFFFF"/>
                </a:solidFill>
              </a:defRPr>
            </a:lvl1pPr>
          </a:lstStyle>
          <a:p>
            <a:r>
              <a:rPr lang="en-US"/>
              <a:t>Click to edit Master title style</a:t>
            </a:r>
          </a:p>
        </p:txBody>
      </p:sp>
      <p:sp>
        <p:nvSpPr>
          <p:cNvPr id="15" name="Footer Placeholder 4"/>
          <p:cNvSpPr>
            <a:spLocks noGrp="1"/>
          </p:cNvSpPr>
          <p:nvPr>
            <p:ph type="ftr" sz="quarter" idx="10"/>
          </p:nvPr>
        </p:nvSpPr>
        <p:spPr/>
        <p:txBody>
          <a:bodyPr/>
          <a:lstStyle>
            <a:lvl1pPr>
              <a:defRPr/>
            </a:lvl1pPr>
          </a:lstStyle>
          <a:p>
            <a:pPr>
              <a:defRPr/>
            </a:pPr>
            <a:endParaRPr lang="en-US"/>
          </a:p>
        </p:txBody>
      </p:sp>
      <p:sp>
        <p:nvSpPr>
          <p:cNvPr id="16" name="Date Placeholder 3"/>
          <p:cNvSpPr>
            <a:spLocks noGrp="1"/>
          </p:cNvSpPr>
          <p:nvPr>
            <p:ph type="dt" sz="half" idx="11"/>
          </p:nvPr>
        </p:nvSpPr>
        <p:spPr/>
        <p:txBody>
          <a:bodyPr/>
          <a:lstStyle>
            <a:lvl1pPr>
              <a:defRPr/>
            </a:lvl1pPr>
          </a:lstStyle>
          <a:p>
            <a:pPr>
              <a:defRPr/>
            </a:pPr>
            <a:fld id="{8D9257C6-EC61-4EB8-BDC8-C3F4E6DBF0C8}" type="datetimeFigureOut">
              <a:rPr lang="en-US"/>
              <a:pPr>
                <a:defRPr/>
              </a:pPr>
              <a:t>3/23/2025</a:t>
            </a:fld>
            <a:endParaRPr lang="en-US"/>
          </a:p>
        </p:txBody>
      </p:sp>
      <p:sp>
        <p:nvSpPr>
          <p:cNvPr id="17" name="Slide Number Placeholder 5"/>
          <p:cNvSpPr>
            <a:spLocks noGrp="1"/>
          </p:cNvSpPr>
          <p:nvPr>
            <p:ph type="sldNum" sz="quarter" idx="12"/>
          </p:nvPr>
        </p:nvSpPr>
        <p:spPr>
          <a:xfrm>
            <a:off x="4343400" y="2198688"/>
            <a:ext cx="457200" cy="441325"/>
          </a:xfrm>
        </p:spPr>
        <p:txBody>
          <a:bodyPr/>
          <a:lstStyle>
            <a:lvl1pPr>
              <a:defRPr smtClean="0">
                <a:solidFill>
                  <a:schemeClr val="accent3">
                    <a:shade val="75000"/>
                  </a:schemeClr>
                </a:solidFill>
              </a:defRPr>
            </a:lvl1pPr>
          </a:lstStyle>
          <a:p>
            <a:pPr>
              <a:defRPr/>
            </a:pPr>
            <a:fld id="{A7DF5A18-43A0-4D20-8299-4DB1A85EE4AB}" type="slidenum">
              <a:rPr lang="en-US"/>
              <a:pPr>
                <a:defRPr/>
              </a:pPr>
              <a:t>‹#›</a:t>
            </a:fld>
            <a:endParaRPr lang="en-US"/>
          </a:p>
        </p:txBody>
      </p:sp>
    </p:spTree>
    <p:extLst>
      <p:ext uri="{BB962C8B-B14F-4D97-AF65-F5344CB8AC3E}">
        <p14:creationId xmlns:p14="http://schemas.microsoft.com/office/powerpoint/2010/main" val="1354109614"/>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2"/>
        </a:solidFill>
        <a:effectLst/>
      </p:bgPr>
    </p:bg>
    <p:spTree>
      <p:nvGrpSpPr>
        <p:cNvPr id="1" name=""/>
        <p:cNvGrpSpPr/>
        <p:nvPr/>
      </p:nvGrpSpPr>
      <p:grpSpPr>
        <a:xfrm>
          <a:off x="0" y="0"/>
          <a:ext cx="0" cy="0"/>
          <a:chOff x="0" y="0"/>
          <a:chExt cx="0" cy="0"/>
        </a:xfrm>
      </p:grpSpPr>
      <p:sp>
        <p:nvSpPr>
          <p:cNvPr id="5" name="Straight Connector 19"/>
          <p:cNvSpPr>
            <a:spLocks noChangeShapeType="1"/>
          </p:cNvSpPr>
          <p:nvPr/>
        </p:nvSpPr>
        <p:spPr bwMode="auto">
          <a:xfrm flipV="1">
            <a:off x="4562475" y="1576388"/>
            <a:ext cx="9525" cy="4818062"/>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2" name="Title 1"/>
          <p:cNvSpPr>
            <a:spLocks noGrp="1"/>
          </p:cNvSpPr>
          <p:nvPr>
            <p:ph type="title"/>
          </p:nvPr>
        </p:nvSpPr>
        <p:spPr>
          <a:xfrm>
            <a:off x="301752" y="228600"/>
            <a:ext cx="8534400" cy="758952"/>
          </a:xfrm>
        </p:spPr>
        <p:txBody>
          <a:bodyPr/>
          <a:lstStyle/>
          <a:p>
            <a:r>
              <a:rPr lang="en-US"/>
              <a:t>Click to edit Master title style</a:t>
            </a:r>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4"/>
          <p:cNvSpPr>
            <a:spLocks noGrp="1"/>
          </p:cNvSpPr>
          <p:nvPr>
            <p:ph type="dt" sz="half" idx="10"/>
          </p:nvPr>
        </p:nvSpPr>
        <p:spPr>
          <a:xfrm>
            <a:off x="5791200" y="6410325"/>
            <a:ext cx="3044825" cy="365125"/>
          </a:xfrm>
        </p:spPr>
        <p:txBody>
          <a:bodyPr/>
          <a:lstStyle>
            <a:lvl1pPr>
              <a:defRPr/>
            </a:lvl1pPr>
          </a:lstStyle>
          <a:p>
            <a:pPr>
              <a:defRPr/>
            </a:pPr>
            <a:fld id="{21A4426D-1D9F-45A0-92BC-A8C74F51B200}" type="datetimeFigureOut">
              <a:rPr lang="en-US"/>
              <a:pPr>
                <a:defRPr/>
              </a:pPr>
              <a:t>3/23/2025</a:t>
            </a:fld>
            <a:endParaRPr lang="en-US"/>
          </a:p>
        </p:txBody>
      </p:sp>
      <p:sp>
        <p:nvSpPr>
          <p:cNvPr id="7" name="Footer Placeholder 5"/>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66F2E651-E600-4157-BB28-29DF527ADCC7}" type="slidenum">
              <a:rPr lang="en-US"/>
              <a:pPr>
                <a:defRPr/>
              </a:pPr>
              <a:t>‹#›</a:t>
            </a:fld>
            <a:endParaRPr lang="en-US"/>
          </a:p>
        </p:txBody>
      </p:sp>
    </p:spTree>
    <p:extLst>
      <p:ext uri="{BB962C8B-B14F-4D97-AF65-F5344CB8AC3E}">
        <p14:creationId xmlns:p14="http://schemas.microsoft.com/office/powerpoint/2010/main" val="1543582089"/>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Pr>
        <a:solidFill>
          <a:schemeClr val="bg2"/>
        </a:solidFill>
        <a:effectLst/>
      </p:bgPr>
    </p:bg>
    <p:spTree>
      <p:nvGrpSpPr>
        <p:cNvPr id="1" name=""/>
        <p:cNvGrpSpPr/>
        <p:nvPr/>
      </p:nvGrpSpPr>
      <p:grpSpPr>
        <a:xfrm>
          <a:off x="0" y="0"/>
          <a:ext cx="0" cy="0"/>
          <a:chOff x="0" y="0"/>
          <a:chExt cx="0" cy="0"/>
        </a:xfrm>
      </p:grpSpPr>
      <p:sp>
        <p:nvSpPr>
          <p:cNvPr id="7" name="Straight Connector 19"/>
          <p:cNvSpPr>
            <a:spLocks noChangeShapeType="1"/>
          </p:cNvSpPr>
          <p:nvPr/>
        </p:nvSpPr>
        <p:spPr bwMode="auto">
          <a:xfrm flipV="1">
            <a:off x="4572000" y="2200275"/>
            <a:ext cx="0" cy="4187825"/>
          </a:xfrm>
          <a:prstGeom prst="line">
            <a:avLst/>
          </a:prstGeom>
          <a:noFill/>
          <a:ln w="9525" algn="ctr">
            <a:solidFill>
              <a:schemeClr val="tx2"/>
            </a:solidFill>
            <a:prstDash val="sysDash"/>
            <a:round/>
            <a:headEnd/>
            <a:tailEnd/>
          </a:ln>
          <a:extLst>
            <a:ext uri="{909E8E84-426E-40DD-AFC4-6F175D3DCCD1}">
              <a14:hiddenFill xmlns:a14="http://schemas.microsoft.com/office/drawing/2010/main">
                <a:noFill/>
              </a14:hiddenFill>
            </a:ext>
          </a:extLst>
        </p:spPr>
        <p:txBody>
          <a:bodyPr wrap="none" anchor="ctr"/>
          <a:lstStyle/>
          <a:p>
            <a:endParaRPr lang="el-GR"/>
          </a:p>
        </p:txBody>
      </p:sp>
      <p:sp>
        <p:nvSpPr>
          <p:cNvPr id="8" name="Rectangle 20"/>
          <p:cNvSpPr>
            <a:spLocks noChangeArrowheads="1"/>
          </p:cNvSpPr>
          <p:nvPr/>
        </p:nvSpPr>
        <p:spPr bwMode="white">
          <a:xfrm>
            <a:off x="0" y="0"/>
            <a:ext cx="9144000" cy="14478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9" name="Rectangle 23"/>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1" name="Rectangle 25"/>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2" name="Rectangle 11"/>
          <p:cNvSpPr/>
          <p:nvPr/>
        </p:nvSpPr>
        <p:spPr>
          <a:xfrm>
            <a:off x="152400" y="1371600"/>
            <a:ext cx="8832850"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3" name="Rectangle 12"/>
          <p:cNvSpPr>
            <a:spLocks noChangeArrowheads="1"/>
          </p:cNvSpPr>
          <p:nvPr/>
        </p:nvSpPr>
        <p:spPr bwMode="auto">
          <a:xfrm>
            <a:off x="146050" y="6391275"/>
            <a:ext cx="8832850" cy="31115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4" name="Straight Connector 13"/>
          <p:cNvSpPr>
            <a:spLocks noChangeShapeType="1"/>
          </p:cNvSpPr>
          <p:nvPr/>
        </p:nvSpPr>
        <p:spPr bwMode="auto">
          <a:xfrm>
            <a:off x="152400" y="1279525"/>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5" name="Rectangle 14"/>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6" name="Oval 15"/>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7" name="Oval 16"/>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24" name="Content Placeholder 23"/>
          <p:cNvSpPr>
            <a:spLocks noGrp="1"/>
          </p:cNvSpPr>
          <p:nvPr>
            <p:ph sz="quarter" idx="2"/>
          </p:nvPr>
        </p:nvSpPr>
        <p:spPr>
          <a:xfrm>
            <a:off x="301752" y="2471383"/>
            <a:ext cx="4041648" cy="381840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6" name="Content Placeholder 25"/>
          <p:cNvSpPr>
            <a:spLocks noGrp="1"/>
          </p:cNvSpPr>
          <p:nvPr>
            <p:ph sz="quarter" idx="4"/>
          </p:nvPr>
        </p:nvSpPr>
        <p:spPr>
          <a:xfrm>
            <a:off x="4800600" y="2471383"/>
            <a:ext cx="4038600" cy="38221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3" name="Title 22"/>
          <p:cNvSpPr>
            <a:spLocks noGrp="1"/>
          </p:cNvSpPr>
          <p:nvPr>
            <p:ph type="title"/>
          </p:nvPr>
        </p:nvSpPr>
        <p:spPr/>
        <p:txBody>
          <a:bodyPr rtlCol="0"/>
          <a:lstStyle/>
          <a:p>
            <a:r>
              <a:rPr lang="en-US"/>
              <a:t>Click to edit Master title style</a:t>
            </a:r>
          </a:p>
        </p:txBody>
      </p:sp>
      <p:sp>
        <p:nvSpPr>
          <p:cNvPr id="18" name="Date Placeholder 6"/>
          <p:cNvSpPr>
            <a:spLocks noGrp="1"/>
          </p:cNvSpPr>
          <p:nvPr>
            <p:ph type="dt" sz="half" idx="10"/>
          </p:nvPr>
        </p:nvSpPr>
        <p:spPr/>
        <p:txBody>
          <a:bodyPr/>
          <a:lstStyle>
            <a:lvl1pPr>
              <a:defRPr/>
            </a:lvl1pPr>
          </a:lstStyle>
          <a:p>
            <a:pPr>
              <a:defRPr/>
            </a:pPr>
            <a:fld id="{7A3FDA25-09EA-4179-9EAA-20B5A98FCA30}" type="datetimeFigureOut">
              <a:rPr lang="en-US"/>
              <a:pPr>
                <a:defRPr/>
              </a:pPr>
              <a:t>3/23/2025</a:t>
            </a:fld>
            <a:endParaRPr lang="en-US"/>
          </a:p>
        </p:txBody>
      </p:sp>
      <p:sp>
        <p:nvSpPr>
          <p:cNvPr id="19" name="Footer Placeholder 7"/>
          <p:cNvSpPr>
            <a:spLocks noGrp="1"/>
          </p:cNvSpPr>
          <p:nvPr>
            <p:ph type="ftr" sz="quarter" idx="11"/>
          </p:nvPr>
        </p:nvSpPr>
        <p:spPr>
          <a:xfrm>
            <a:off x="304800" y="6410325"/>
            <a:ext cx="3581400" cy="365125"/>
          </a:xfrm>
        </p:spPr>
        <p:txBody>
          <a:bodyPr/>
          <a:lstStyle>
            <a:lvl1pPr>
              <a:defRPr/>
            </a:lvl1pPr>
          </a:lstStyle>
          <a:p>
            <a:pPr>
              <a:defRPr/>
            </a:pPr>
            <a:endParaRPr lang="en-US"/>
          </a:p>
        </p:txBody>
      </p:sp>
      <p:sp>
        <p:nvSpPr>
          <p:cNvPr id="20" name="Slide Number Placeholder 8"/>
          <p:cNvSpPr>
            <a:spLocks noGrp="1"/>
          </p:cNvSpPr>
          <p:nvPr>
            <p:ph type="sldNum" sz="quarter" idx="12"/>
          </p:nvPr>
        </p:nvSpPr>
        <p:spPr>
          <a:xfrm>
            <a:off x="4343400" y="1042988"/>
            <a:ext cx="457200" cy="441325"/>
          </a:xfrm>
        </p:spPr>
        <p:txBody>
          <a:bodyPr/>
          <a:lstStyle>
            <a:lvl1pPr algn="ctr">
              <a:defRPr smtClean="0"/>
            </a:lvl1pPr>
          </a:lstStyle>
          <a:p>
            <a:pPr>
              <a:defRPr/>
            </a:pPr>
            <a:fld id="{788A1C39-7DCD-49EF-B4DD-A31634F82878}" type="slidenum">
              <a:rPr lang="en-US"/>
              <a:pPr>
                <a:defRPr/>
              </a:pPr>
              <a:t>‹#›</a:t>
            </a:fld>
            <a:endParaRPr lang="en-US"/>
          </a:p>
        </p:txBody>
      </p:sp>
    </p:spTree>
    <p:extLst>
      <p:ext uri="{BB962C8B-B14F-4D97-AF65-F5344CB8AC3E}">
        <p14:creationId xmlns:p14="http://schemas.microsoft.com/office/powerpoint/2010/main" val="1845269076"/>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D205FB42-1A02-40A0-AB4E-F167E744252A}" type="datetimeFigureOut">
              <a:rPr lang="en-US"/>
              <a:pPr>
                <a:defRPr/>
              </a:pPr>
              <a:t>3/23/2025</a:t>
            </a:fld>
            <a:endParaRPr lang="en-US"/>
          </a:p>
        </p:txBody>
      </p:sp>
      <p:sp>
        <p:nvSpPr>
          <p:cNvPr id="4" name="Footer Placeholder 3"/>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4343400" y="1036638"/>
            <a:ext cx="457200" cy="441325"/>
          </a:xfrm>
        </p:spPr>
        <p:txBody>
          <a:bodyPr/>
          <a:lstStyle>
            <a:lvl1pPr>
              <a:defRPr/>
            </a:lvl1pPr>
          </a:lstStyle>
          <a:p>
            <a:pPr>
              <a:defRPr/>
            </a:pPr>
            <a:fld id="{5AC98C77-CD11-4ECD-B536-3F185248BA8A}" type="slidenum">
              <a:rPr lang="en-US"/>
              <a:pPr>
                <a:defRPr/>
              </a:pPr>
              <a:t>‹#›</a:t>
            </a:fld>
            <a:endParaRPr lang="en-US"/>
          </a:p>
        </p:txBody>
      </p:sp>
    </p:spTree>
    <p:extLst>
      <p:ext uri="{BB962C8B-B14F-4D97-AF65-F5344CB8AC3E}">
        <p14:creationId xmlns:p14="http://schemas.microsoft.com/office/powerpoint/2010/main" val="36932653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Rectangle 19"/>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3" name="Rectangle 20"/>
          <p:cNvSpPr>
            <a:spLocks noChangeArrowheads="1"/>
          </p:cNvSpPr>
          <p:nvPr/>
        </p:nvSpPr>
        <p:spPr bwMode="white">
          <a:xfrm>
            <a:off x="0" y="0"/>
            <a:ext cx="9144000" cy="15557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4"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5" name="Rectangle 24"/>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6" name="Rectangle 5"/>
          <p:cNvSpPr>
            <a:spLocks noChangeArrowheads="1"/>
          </p:cNvSpPr>
          <p:nvPr/>
        </p:nvSpPr>
        <p:spPr bwMode="auto">
          <a:xfrm>
            <a:off x="146050" y="6391275"/>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7" name="Rectangle 6"/>
          <p:cNvSpPr>
            <a:spLocks noChangeArrowheads="1"/>
          </p:cNvSpPr>
          <p:nvPr/>
        </p:nvSpPr>
        <p:spPr bwMode="auto">
          <a:xfrm>
            <a:off x="152400" y="15875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8" name="Date Placeholder 1"/>
          <p:cNvSpPr>
            <a:spLocks noGrp="1"/>
          </p:cNvSpPr>
          <p:nvPr>
            <p:ph type="dt" sz="half" idx="10"/>
          </p:nvPr>
        </p:nvSpPr>
        <p:spPr/>
        <p:txBody>
          <a:bodyPr/>
          <a:lstStyle>
            <a:lvl1pPr>
              <a:defRPr/>
            </a:lvl1pPr>
          </a:lstStyle>
          <a:p>
            <a:pPr>
              <a:defRPr/>
            </a:pPr>
            <a:fld id="{02916D33-032F-4489-BB1E-12DC6B130C38}" type="datetimeFigureOut">
              <a:rPr lang="en-US"/>
              <a:pPr>
                <a:defRPr/>
              </a:pPr>
              <a:t>3/23/2025</a:t>
            </a:fld>
            <a:endParaRPr lang="en-US"/>
          </a:p>
        </p:txBody>
      </p:sp>
      <p:sp>
        <p:nvSpPr>
          <p:cNvPr id="9" name="Footer Placeholder 2"/>
          <p:cNvSpPr>
            <a:spLocks noGrp="1"/>
          </p:cNvSpPr>
          <p:nvPr>
            <p:ph type="ftr" sz="quarter" idx="11"/>
          </p:nvPr>
        </p:nvSpPr>
        <p:spPr/>
        <p:txBody>
          <a:bodyPr/>
          <a:lstStyle>
            <a:lvl1pPr>
              <a:defRPr/>
            </a:lvl1pPr>
          </a:lstStyle>
          <a:p>
            <a:pPr>
              <a:defRPr/>
            </a:pPr>
            <a:endParaRPr lang="en-US"/>
          </a:p>
        </p:txBody>
      </p:sp>
      <p:sp>
        <p:nvSpPr>
          <p:cNvPr id="10" name="Slide Number Placeholder 3"/>
          <p:cNvSpPr>
            <a:spLocks noGrp="1"/>
          </p:cNvSpPr>
          <p:nvPr>
            <p:ph type="sldNum" sz="quarter" idx="12"/>
          </p:nvPr>
        </p:nvSpPr>
        <p:spPr>
          <a:xfrm>
            <a:off x="4267200" y="6324600"/>
            <a:ext cx="609600" cy="441325"/>
          </a:xfrm>
        </p:spPr>
        <p:txBody>
          <a:bodyPr/>
          <a:lstStyle>
            <a:lvl1pPr>
              <a:defRPr smtClean="0">
                <a:solidFill>
                  <a:srgbClr val="FFFFFF"/>
                </a:solidFill>
              </a:defRPr>
            </a:lvl1pPr>
          </a:lstStyle>
          <a:p>
            <a:pPr>
              <a:defRPr/>
            </a:pPr>
            <a:fld id="{1235791A-539E-49AF-BE57-E57A6D73344D}" type="slidenum">
              <a:rPr lang="en-US"/>
              <a:pPr>
                <a:defRPr/>
              </a:pPr>
              <a:t>‹#›</a:t>
            </a:fld>
            <a:endParaRPr lang="en-US"/>
          </a:p>
        </p:txBody>
      </p:sp>
    </p:spTree>
    <p:extLst>
      <p:ext uri="{BB962C8B-B14F-4D97-AF65-F5344CB8AC3E}">
        <p14:creationId xmlns:p14="http://schemas.microsoft.com/office/powerpoint/2010/main" val="12016716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Rectangle 4"/>
          <p:cNvSpPr>
            <a:spLocks noChangeArrowheads="1"/>
          </p:cNvSpPr>
          <p:nvPr/>
        </p:nvSpPr>
        <p:spPr bwMode="auto">
          <a:xfrm>
            <a:off x="152400" y="152400"/>
            <a:ext cx="8832850" cy="304800"/>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8" name="Rectangle 24"/>
          <p:cNvSpPr>
            <a:spLocks noChangeArrowheads="1"/>
          </p:cNvSpPr>
          <p:nvPr/>
        </p:nvSpPr>
        <p:spPr bwMode="white">
          <a:xfrm>
            <a:off x="0" y="0"/>
            <a:ext cx="9144000" cy="119063"/>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 name="Rectangle 9"/>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1" name="Rectangle 10"/>
          <p:cNvSpPr>
            <a:spLocks noChangeArrowheads="1"/>
          </p:cNvSpPr>
          <p:nvPr/>
        </p:nvSpPr>
        <p:spPr bwMode="auto">
          <a:xfrm>
            <a:off x="152400" y="152400"/>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2" name="Straight Connector 11"/>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81000" y="914400"/>
            <a:ext cx="2362200" cy="990600"/>
          </a:xfrm>
        </p:spPr>
        <p:txBody>
          <a:bodyPr>
            <a:noAutofit/>
          </a:bodyPr>
          <a:lstStyle>
            <a:lvl1pPr algn="l">
              <a:buNone/>
              <a:defRPr sz="2200" b="1">
                <a:solidFill>
                  <a:srgbClr val="FFFFFF"/>
                </a:solidFill>
              </a:defRPr>
            </a:lvl1pPr>
          </a:lstStyle>
          <a:p>
            <a:r>
              <a:rPr lang="en-US"/>
              <a:t>Click to edit Master title style</a:t>
            </a:r>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20" name="Content Placeholder 19"/>
          <p:cNvSpPr>
            <a:spLocks noGrp="1"/>
          </p:cNvSpPr>
          <p:nvPr>
            <p:ph sz="quarter" idx="1"/>
          </p:nvPr>
        </p:nvSpPr>
        <p:spPr>
          <a:xfrm>
            <a:off x="3124200" y="685800"/>
            <a:ext cx="5638800" cy="5410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Slide Number Placeholder 6"/>
          <p:cNvSpPr>
            <a:spLocks noGrp="1"/>
          </p:cNvSpPr>
          <p:nvPr>
            <p:ph type="sldNum" sz="quarter" idx="10"/>
          </p:nvPr>
        </p:nvSpPr>
        <p:spPr>
          <a:xfrm>
            <a:off x="1371600" y="312738"/>
            <a:ext cx="457200" cy="441325"/>
          </a:xfrm>
        </p:spPr>
        <p:txBody>
          <a:bodyPr/>
          <a:lstStyle>
            <a:lvl1pPr>
              <a:defRPr smtClean="0">
                <a:solidFill>
                  <a:schemeClr val="accent3">
                    <a:shade val="75000"/>
                  </a:schemeClr>
                </a:solidFill>
              </a:defRPr>
            </a:lvl1pPr>
          </a:lstStyle>
          <a:p>
            <a:pPr>
              <a:defRPr/>
            </a:pPr>
            <a:fld id="{CB9C5B03-9288-44AD-9415-66B268A662C9}" type="slidenum">
              <a:rPr lang="en-US"/>
              <a:pPr>
                <a:defRPr/>
              </a:pPr>
              <a:t>‹#›</a:t>
            </a:fld>
            <a:endParaRPr lang="en-US"/>
          </a:p>
        </p:txBody>
      </p:sp>
      <p:sp>
        <p:nvSpPr>
          <p:cNvPr id="17" name="Date Placeholder 4"/>
          <p:cNvSpPr>
            <a:spLocks noGrp="1"/>
          </p:cNvSpPr>
          <p:nvPr>
            <p:ph type="dt" sz="half" idx="11"/>
          </p:nvPr>
        </p:nvSpPr>
        <p:spPr/>
        <p:txBody>
          <a:bodyPr/>
          <a:lstStyle>
            <a:lvl1pPr>
              <a:defRPr/>
            </a:lvl1pPr>
          </a:lstStyle>
          <a:p>
            <a:pPr>
              <a:defRPr/>
            </a:pPr>
            <a:fld id="{D65CDDE5-FA1C-4937-912D-4D5FD5C783D0}" type="datetimeFigureOut">
              <a:rPr lang="en-US"/>
              <a:pPr>
                <a:defRPr/>
              </a:pPr>
              <a:t>3/23/2025</a:t>
            </a:fld>
            <a:endParaRPr lang="en-US"/>
          </a:p>
        </p:txBody>
      </p:sp>
      <p:sp>
        <p:nvSpPr>
          <p:cNvPr id="18" name="Footer Placeholder 5"/>
          <p:cNvSpPr>
            <a:spLocks noGrp="1"/>
          </p:cNvSpPr>
          <p:nvPr>
            <p:ph type="ftr" sz="quarter" idx="12"/>
          </p:nvPr>
        </p:nvSpPr>
        <p:spPr>
          <a:xfrm>
            <a:off x="301625" y="6410325"/>
            <a:ext cx="3382963" cy="366713"/>
          </a:xfrm>
        </p:spPr>
        <p:txBody>
          <a:bodyPr/>
          <a:lstStyle>
            <a:lvl1pPr>
              <a:defRPr/>
            </a:lvl1pPr>
          </a:lstStyle>
          <a:p>
            <a:pPr>
              <a:defRPr/>
            </a:pPr>
            <a:endParaRPr lang="en-US"/>
          </a:p>
        </p:txBody>
      </p:sp>
    </p:spTree>
    <p:extLst>
      <p:ext uri="{BB962C8B-B14F-4D97-AF65-F5344CB8AC3E}">
        <p14:creationId xmlns:p14="http://schemas.microsoft.com/office/powerpoint/2010/main" val="205778885"/>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52400" y="533400"/>
            <a:ext cx="8832850"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6" name="Rectangle 20"/>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7" name="Rectangle 23"/>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8" name="Rectangle 24"/>
          <p:cNvSpPr>
            <a:spLocks noChangeArrowheads="1"/>
          </p:cNvSpPr>
          <p:nvPr/>
        </p:nvSpPr>
        <p:spPr bwMode="white">
          <a:xfrm>
            <a:off x="0" y="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9" name="Rectangle 25"/>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 name="Rectangle 9"/>
          <p:cNvSpPr>
            <a:spLocks noChangeArrowheads="1"/>
          </p:cNvSpPr>
          <p:nvPr/>
        </p:nvSpPr>
        <p:spPr bwMode="auto">
          <a:xfrm>
            <a:off x="152400" y="152400"/>
            <a:ext cx="8832850" cy="301625"/>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1" name="Rectangle 10"/>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2" name="Rectangle 11"/>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3" name="Oval 12"/>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4" name="Oval 13"/>
          <p:cNvSpPr/>
          <p:nvPr/>
        </p:nvSpPr>
        <p:spPr>
          <a:xfrm>
            <a:off x="1390650" y="323850"/>
            <a:ext cx="419100" cy="419100"/>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Rectangle 14"/>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lang="en-US"/>
              <a:t>Click to edit Master title style</a:t>
            </a:r>
          </a:p>
        </p:txBody>
      </p:sp>
      <p:sp>
        <p:nvSpPr>
          <p:cNvPr id="3" name="Picture Placeholder 2"/>
          <p:cNvSpPr>
            <a:spLocks noGrp="1"/>
          </p:cNvSpPr>
          <p:nvPr>
            <p:ph type="pic" idx="1"/>
          </p:nvPr>
        </p:nvSpPr>
        <p:spPr>
          <a:xfrm>
            <a:off x="3000375" y="609600"/>
            <a:ext cx="5867400" cy="4267200"/>
          </a:xfrm>
        </p:spPr>
        <p:txBody>
          <a:bodyPr>
            <a:normAutofit/>
          </a:bodyPr>
          <a:lstStyle>
            <a:lvl1pPr marL="0" indent="0">
              <a:buNone/>
              <a:defRPr sz="3200"/>
            </a:lvl1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a:r>
              <a:rPr lang="en-US"/>
              <a:t>Click to edit Master text styles</a:t>
            </a:r>
          </a:p>
        </p:txBody>
      </p:sp>
      <p:sp>
        <p:nvSpPr>
          <p:cNvPr id="16" name="Slide Number Placeholder 6"/>
          <p:cNvSpPr>
            <a:spLocks noGrp="1"/>
          </p:cNvSpPr>
          <p:nvPr>
            <p:ph type="sldNum" sz="quarter" idx="10"/>
          </p:nvPr>
        </p:nvSpPr>
        <p:spPr>
          <a:xfrm>
            <a:off x="1371600" y="312738"/>
            <a:ext cx="457200" cy="441325"/>
          </a:xfrm>
        </p:spPr>
        <p:txBody>
          <a:bodyPr/>
          <a:lstStyle>
            <a:lvl1pPr>
              <a:defRPr/>
            </a:lvl1pPr>
          </a:lstStyle>
          <a:p>
            <a:pPr>
              <a:defRPr/>
            </a:pPr>
            <a:fld id="{4A5F887F-41D1-4F0B-8080-31673ABBCD09}" type="slidenum">
              <a:rPr lang="en-US"/>
              <a:pPr>
                <a:defRPr/>
              </a:pPr>
              <a:t>‹#›</a:t>
            </a:fld>
            <a:endParaRPr lang="en-US"/>
          </a:p>
        </p:txBody>
      </p:sp>
      <p:sp>
        <p:nvSpPr>
          <p:cNvPr id="17" name="Date Placeholder 4"/>
          <p:cNvSpPr>
            <a:spLocks noGrp="1"/>
          </p:cNvSpPr>
          <p:nvPr>
            <p:ph type="dt" sz="half" idx="11"/>
          </p:nvPr>
        </p:nvSpPr>
        <p:spPr>
          <a:xfrm>
            <a:off x="5788025" y="6405563"/>
            <a:ext cx="3044825" cy="365125"/>
          </a:xfrm>
        </p:spPr>
        <p:txBody>
          <a:bodyPr/>
          <a:lstStyle>
            <a:lvl1pPr>
              <a:defRPr/>
            </a:lvl1pPr>
          </a:lstStyle>
          <a:p>
            <a:pPr>
              <a:defRPr/>
            </a:pPr>
            <a:fld id="{10C64067-8179-4532-BE26-35357357B880}" type="datetimeFigureOut">
              <a:rPr lang="en-US"/>
              <a:pPr>
                <a:defRPr/>
              </a:pPr>
              <a:t>3/23/2025</a:t>
            </a:fld>
            <a:endParaRPr lang="en-US"/>
          </a:p>
        </p:txBody>
      </p:sp>
      <p:sp>
        <p:nvSpPr>
          <p:cNvPr id="18" name="Footer Placeholder 5"/>
          <p:cNvSpPr>
            <a:spLocks noGrp="1"/>
          </p:cNvSpPr>
          <p:nvPr>
            <p:ph type="ftr" sz="quarter" idx="12"/>
          </p:nvPr>
        </p:nvSpPr>
        <p:spPr>
          <a:xfrm>
            <a:off x="301625" y="6410325"/>
            <a:ext cx="3584575" cy="366713"/>
          </a:xfrm>
        </p:spPr>
        <p:txBody>
          <a:bodyPr/>
          <a:lstStyle>
            <a:lvl1pPr>
              <a:defRPr/>
            </a:lvl1pPr>
          </a:lstStyle>
          <a:p>
            <a:pPr>
              <a:defRPr/>
            </a:pPr>
            <a:endParaRPr lang="en-US"/>
          </a:p>
        </p:txBody>
      </p:sp>
    </p:spTree>
    <p:extLst>
      <p:ext uri="{BB962C8B-B14F-4D97-AF65-F5344CB8AC3E}">
        <p14:creationId xmlns:p14="http://schemas.microsoft.com/office/powerpoint/2010/main" val="36126809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6"/>
          <p:cNvSpPr>
            <a:spLocks noChangeArrowheads="1"/>
          </p:cNvSpPr>
          <p:nvPr/>
        </p:nvSpPr>
        <p:spPr bwMode="white">
          <a:xfrm>
            <a:off x="0" y="6705600"/>
            <a:ext cx="9144000" cy="1524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27" name="Rectangle 15"/>
          <p:cNvSpPr>
            <a:spLocks noChangeArrowheads="1"/>
          </p:cNvSpPr>
          <p:nvPr/>
        </p:nvSpPr>
        <p:spPr bwMode="white">
          <a:xfrm>
            <a:off x="0" y="0"/>
            <a:ext cx="9144000" cy="1393825"/>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28" name="Rectangle 17"/>
          <p:cNvSpPr>
            <a:spLocks noChangeArrowheads="1"/>
          </p:cNvSpPr>
          <p:nvPr/>
        </p:nvSpPr>
        <p:spPr bwMode="white">
          <a:xfrm>
            <a:off x="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1029" name="Rectangle 18"/>
          <p:cNvSpPr>
            <a:spLocks noChangeArrowheads="1"/>
          </p:cNvSpPr>
          <p:nvPr/>
        </p:nvSpPr>
        <p:spPr bwMode="white">
          <a:xfrm>
            <a:off x="8991600" y="0"/>
            <a:ext cx="152400" cy="6858000"/>
          </a:xfrm>
          <a:prstGeom prst="rect">
            <a:avLst/>
          </a:prstGeom>
          <a:solidFill>
            <a:srgbClr val="FFFFFF"/>
          </a:solidFill>
          <a:ln>
            <a:noFill/>
          </a:ln>
          <a:extLst>
            <a:ext uri="{91240B29-F687-4F45-9708-019B960494DF}">
              <a14:hiddenLine xmlns:a14="http://schemas.microsoft.com/office/drawing/2010/main" w="9525" algn="ctr">
                <a:solidFill>
                  <a:srgbClr val="000000"/>
                </a:solidFill>
                <a:miter lim="800000"/>
                <a:headEnd/>
                <a:tailEnd/>
              </a14:hiddenLine>
            </a:ext>
          </a:extLst>
        </p:spPr>
        <p:txBody>
          <a:bodyPr wrap="none" anchor="ctr"/>
          <a:lstStyle>
            <a:lvl1pPr>
              <a:defRPr>
                <a:solidFill>
                  <a:schemeClr val="tx1"/>
                </a:solidFill>
                <a:latin typeface="Georgia" panose="02040502050405020303" pitchFamily="18" charset="0"/>
              </a:defRPr>
            </a:lvl1pPr>
            <a:lvl2pPr marL="742950" indent="-285750">
              <a:defRPr>
                <a:solidFill>
                  <a:schemeClr val="tx1"/>
                </a:solidFill>
                <a:latin typeface="Georgia" panose="02040502050405020303" pitchFamily="18" charset="0"/>
              </a:defRPr>
            </a:lvl2pPr>
            <a:lvl3pPr marL="1143000" indent="-228600">
              <a:defRPr>
                <a:solidFill>
                  <a:schemeClr val="tx1"/>
                </a:solidFill>
                <a:latin typeface="Georgia" panose="02040502050405020303" pitchFamily="18" charset="0"/>
              </a:defRPr>
            </a:lvl3pPr>
            <a:lvl4pPr marL="1600200" indent="-228600">
              <a:defRPr>
                <a:solidFill>
                  <a:schemeClr val="tx1"/>
                </a:solidFill>
                <a:latin typeface="Georgia" panose="02040502050405020303" pitchFamily="18" charset="0"/>
              </a:defRPr>
            </a:lvl4pPr>
            <a:lvl5pPr marL="2057400" indent="-228600">
              <a:defRPr>
                <a:solidFill>
                  <a:schemeClr val="tx1"/>
                </a:solidFill>
                <a:latin typeface="Georgia" panose="02040502050405020303" pitchFamily="18" charset="0"/>
              </a:defRPr>
            </a:lvl5pPr>
            <a:lvl6pPr marL="2514600" indent="-228600" fontAlgn="base">
              <a:spcBef>
                <a:spcPct val="0"/>
              </a:spcBef>
              <a:spcAft>
                <a:spcPct val="0"/>
              </a:spcAft>
              <a:defRPr>
                <a:solidFill>
                  <a:schemeClr val="tx1"/>
                </a:solidFill>
                <a:latin typeface="Georgia" panose="02040502050405020303" pitchFamily="18" charset="0"/>
              </a:defRPr>
            </a:lvl6pPr>
            <a:lvl7pPr marL="2971800" indent="-228600" fontAlgn="base">
              <a:spcBef>
                <a:spcPct val="0"/>
              </a:spcBef>
              <a:spcAft>
                <a:spcPct val="0"/>
              </a:spcAft>
              <a:defRPr>
                <a:solidFill>
                  <a:schemeClr val="tx1"/>
                </a:solidFill>
                <a:latin typeface="Georgia" panose="02040502050405020303" pitchFamily="18" charset="0"/>
              </a:defRPr>
            </a:lvl7pPr>
            <a:lvl8pPr marL="3429000" indent="-228600" fontAlgn="base">
              <a:spcBef>
                <a:spcPct val="0"/>
              </a:spcBef>
              <a:spcAft>
                <a:spcPct val="0"/>
              </a:spcAft>
              <a:defRPr>
                <a:solidFill>
                  <a:schemeClr val="tx1"/>
                </a:solidFill>
                <a:latin typeface="Georgia" panose="02040502050405020303" pitchFamily="18" charset="0"/>
              </a:defRPr>
            </a:lvl8pPr>
            <a:lvl9pPr marL="3886200" indent="-228600" fontAlgn="base">
              <a:spcBef>
                <a:spcPct val="0"/>
              </a:spcBef>
              <a:spcAft>
                <a:spcPct val="0"/>
              </a:spcAft>
              <a:defRPr>
                <a:solidFill>
                  <a:schemeClr val="tx1"/>
                </a:solidFill>
                <a:latin typeface="Georgia" panose="02040502050405020303" pitchFamily="18" charset="0"/>
              </a:defRPr>
            </a:lvl9pPr>
          </a:lstStyle>
          <a:p>
            <a:pPr eaLnBrk="1" hangingPunct="1"/>
            <a:endParaRPr lang="el-GR" altLang="el-GR"/>
          </a:p>
        </p:txBody>
      </p:sp>
      <p:sp>
        <p:nvSpPr>
          <p:cNvPr id="9" name="Rectangle 8"/>
          <p:cNvSpPr>
            <a:spLocks noChangeArrowheads="1"/>
          </p:cNvSpPr>
          <p:nvPr/>
        </p:nvSpPr>
        <p:spPr bwMode="auto">
          <a:xfrm>
            <a:off x="149225" y="6388100"/>
            <a:ext cx="8832850" cy="309563"/>
          </a:xfrm>
          <a:prstGeom prst="rect">
            <a:avLst/>
          </a:prstGeom>
          <a:solidFill>
            <a:schemeClr val="accent3"/>
          </a:solidFill>
          <a:ln w="9525" cap="flat" cmpd="sng" algn="ctr">
            <a:no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4" name="Date Placeholder 13"/>
          <p:cNvSpPr>
            <a:spLocks noGrp="1"/>
          </p:cNvSpPr>
          <p:nvPr>
            <p:ph type="dt" sz="half" idx="2"/>
          </p:nvPr>
        </p:nvSpPr>
        <p:spPr>
          <a:xfrm>
            <a:off x="5791200" y="6405563"/>
            <a:ext cx="3044825" cy="365125"/>
          </a:xfrm>
          <a:prstGeom prst="rect">
            <a:avLst/>
          </a:prstGeom>
        </p:spPr>
        <p:txBody>
          <a:bodyPr vert="horz"/>
          <a:lstStyle>
            <a:lvl1pPr algn="r" eaLnBrk="1" fontAlgn="auto" latinLnBrk="0" hangingPunct="1">
              <a:spcBef>
                <a:spcPts val="0"/>
              </a:spcBef>
              <a:spcAft>
                <a:spcPts val="0"/>
              </a:spcAft>
              <a:defRPr kumimoji="0" sz="1400" smtClean="0">
                <a:solidFill>
                  <a:srgbClr val="FFFFFF"/>
                </a:solidFill>
                <a:latin typeface="+mn-lt"/>
              </a:defRPr>
            </a:lvl1pPr>
          </a:lstStyle>
          <a:p>
            <a:pPr>
              <a:defRPr/>
            </a:pPr>
            <a:fld id="{EB7D594E-9858-49B5-BE45-05E81C4A210D}" type="datetimeFigureOut">
              <a:rPr lang="en-US"/>
              <a:pPr>
                <a:defRPr/>
              </a:pPr>
              <a:t>3/23/2025</a:t>
            </a:fld>
            <a:endParaRPr lang="en-US"/>
          </a:p>
        </p:txBody>
      </p:sp>
      <p:sp>
        <p:nvSpPr>
          <p:cNvPr id="3" name="Footer Placeholder 2"/>
          <p:cNvSpPr>
            <a:spLocks noGrp="1"/>
          </p:cNvSpPr>
          <p:nvPr>
            <p:ph type="ftr" sz="quarter" idx="3"/>
          </p:nvPr>
        </p:nvSpPr>
        <p:spPr>
          <a:xfrm>
            <a:off x="304800" y="6410325"/>
            <a:ext cx="3581400" cy="366713"/>
          </a:xfrm>
          <a:prstGeom prst="rect">
            <a:avLst/>
          </a:prstGeom>
        </p:spPr>
        <p:txBody>
          <a:bodyPr vert="horz"/>
          <a:lstStyle>
            <a:lvl1pPr algn="l" eaLnBrk="1" fontAlgn="auto" latinLnBrk="0" hangingPunct="1">
              <a:spcBef>
                <a:spcPts val="0"/>
              </a:spcBef>
              <a:spcAft>
                <a:spcPts val="0"/>
              </a:spcAft>
              <a:defRPr kumimoji="0" sz="1200">
                <a:solidFill>
                  <a:srgbClr val="FFFFFF"/>
                </a:solidFill>
                <a:latin typeface="+mn-lt"/>
              </a:defRPr>
            </a:lvl1pPr>
          </a:lstStyle>
          <a:p>
            <a:pPr>
              <a:defRPr/>
            </a:pPr>
            <a:endParaRPr lang="en-US"/>
          </a:p>
        </p:txBody>
      </p:sp>
      <p:sp>
        <p:nvSpPr>
          <p:cNvPr id="8" name="Rectangle 7"/>
          <p:cNvSpPr>
            <a:spLocks noChangeArrowheads="1"/>
          </p:cNvSpPr>
          <p:nvPr/>
        </p:nvSpPr>
        <p:spPr bwMode="auto">
          <a:xfrm>
            <a:off x="152400" y="155575"/>
            <a:ext cx="8832850" cy="6546850"/>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wrap="none" anchor="ctr"/>
          <a:lstStyle/>
          <a:p>
            <a:pPr eaLnBrk="1" fontAlgn="auto" hangingPunct="1">
              <a:spcBef>
                <a:spcPts val="0"/>
              </a:spcBef>
              <a:spcAft>
                <a:spcPts val="0"/>
              </a:spcAft>
              <a:defRPr/>
            </a:pPr>
            <a:endParaRPr lang="en-US" dirty="0">
              <a:latin typeface="+mn-lt"/>
            </a:endParaRPr>
          </a:p>
        </p:txBody>
      </p:sp>
      <p:sp>
        <p:nvSpPr>
          <p:cNvPr id="10" name="Straight Connector 9"/>
          <p:cNvSpPr>
            <a:spLocks noChangeShapeType="1"/>
          </p:cNvSpPr>
          <p:nvPr/>
        </p:nvSpPr>
        <p:spPr bwMode="auto">
          <a:xfrm>
            <a:off x="152400" y="1276350"/>
            <a:ext cx="8832850"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wrap="none" anchor="ctr"/>
          <a:lstStyle/>
          <a:p>
            <a:pPr eaLnBrk="1" fontAlgn="auto" hangingPunct="1">
              <a:spcBef>
                <a:spcPts val="0"/>
              </a:spcBef>
              <a:spcAft>
                <a:spcPts val="0"/>
              </a:spcAft>
              <a:defRPr/>
            </a:pPr>
            <a:endParaRPr lang="en-US">
              <a:latin typeface="+mn-lt"/>
            </a:endParaRPr>
          </a:p>
        </p:txBody>
      </p:sp>
      <p:sp>
        <p:nvSpPr>
          <p:cNvPr id="12" name="Oval 11"/>
          <p:cNvSpPr/>
          <p:nvPr/>
        </p:nvSpPr>
        <p:spPr>
          <a:xfrm>
            <a:off x="4267200" y="955675"/>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15" name="Oval 14"/>
          <p:cNvSpPr/>
          <p:nvPr/>
        </p:nvSpPr>
        <p:spPr>
          <a:xfrm>
            <a:off x="4362450" y="1050925"/>
            <a:ext cx="419100" cy="420688"/>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23" name="Slide Number Placeholder 22"/>
          <p:cNvSpPr>
            <a:spLocks noGrp="1"/>
          </p:cNvSpPr>
          <p:nvPr>
            <p:ph type="sldNum" sz="quarter" idx="4"/>
          </p:nvPr>
        </p:nvSpPr>
        <p:spPr>
          <a:xfrm>
            <a:off x="4343400" y="1039813"/>
            <a:ext cx="457200" cy="441325"/>
          </a:xfrm>
          <a:prstGeom prst="rect">
            <a:avLst/>
          </a:prstGeom>
        </p:spPr>
        <p:txBody>
          <a:bodyPr vert="horz" lIns="45720" rIns="45720" anchor="ctr">
            <a:normAutofit/>
          </a:bodyPr>
          <a:lstStyle>
            <a:lvl1pPr algn="ctr" eaLnBrk="1" fontAlgn="auto" latinLnBrk="0" hangingPunct="1">
              <a:spcBef>
                <a:spcPts val="0"/>
              </a:spcBef>
              <a:spcAft>
                <a:spcPts val="0"/>
              </a:spcAft>
              <a:defRPr kumimoji="0" sz="1600" smtClean="0">
                <a:solidFill>
                  <a:schemeClr val="accent3">
                    <a:shade val="75000"/>
                  </a:schemeClr>
                </a:solidFill>
                <a:latin typeface="+mn-lt"/>
              </a:defRPr>
            </a:lvl1pPr>
          </a:lstStyle>
          <a:p>
            <a:pPr>
              <a:defRPr/>
            </a:pPr>
            <a:fld id="{C8229718-8C1A-46FC-8F81-9D4BD27B1BC3}" type="slidenum">
              <a:rPr lang="en-US"/>
              <a:pPr>
                <a:defRPr/>
              </a:pPr>
              <a:t>‹#›</a:t>
            </a:fld>
            <a:endParaRPr lang="en-US"/>
          </a:p>
        </p:txBody>
      </p:sp>
      <p:sp>
        <p:nvSpPr>
          <p:cNvPr id="1038" name="Title Placeholder 21"/>
          <p:cNvSpPr>
            <a:spLocks noGrp="1"/>
          </p:cNvSpPr>
          <p:nvPr>
            <p:ph type="title"/>
          </p:nvPr>
        </p:nvSpPr>
        <p:spPr bwMode="auto">
          <a:xfrm>
            <a:off x="301625" y="228600"/>
            <a:ext cx="8534400" cy="758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l-GR"/>
              <a:t>Click to edit Master title style</a:t>
            </a:r>
          </a:p>
        </p:txBody>
      </p:sp>
      <p:sp>
        <p:nvSpPr>
          <p:cNvPr id="1039" name="Text Placeholder 12"/>
          <p:cNvSpPr>
            <a:spLocks noGrp="1"/>
          </p:cNvSpPr>
          <p:nvPr>
            <p:ph type="body" idx="1"/>
          </p:nvPr>
        </p:nvSpPr>
        <p:spPr bwMode="auto">
          <a:xfrm>
            <a:off x="301625" y="1524000"/>
            <a:ext cx="8534400" cy="459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a:t>Click to edit Master text styles</a:t>
            </a:r>
          </a:p>
          <a:p>
            <a:pPr lvl="1"/>
            <a:r>
              <a:rPr lang="en-US" altLang="el-GR"/>
              <a:t>Second level</a:t>
            </a:r>
          </a:p>
          <a:p>
            <a:pPr lvl="2"/>
            <a:r>
              <a:rPr lang="en-US" altLang="el-GR"/>
              <a:t>Third level</a:t>
            </a:r>
          </a:p>
          <a:p>
            <a:pPr lvl="3"/>
            <a:r>
              <a:rPr lang="en-US" altLang="el-GR"/>
              <a:t>Fourth level</a:t>
            </a:r>
          </a:p>
          <a:p>
            <a:pPr lvl="4"/>
            <a:r>
              <a:rPr lang="en-US" altLang="el-GR"/>
              <a:t>Fifth level</a:t>
            </a:r>
          </a:p>
        </p:txBody>
      </p:sp>
    </p:spTree>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rtl="0" fontAlgn="base">
        <a:spcBef>
          <a:spcPct val="0"/>
        </a:spcBef>
        <a:spcAft>
          <a:spcPct val="0"/>
        </a:spcAft>
        <a:defRPr sz="3300" kern="1200">
          <a:solidFill>
            <a:srgbClr val="7B9899"/>
          </a:solidFill>
          <a:latin typeface="+mj-lt"/>
          <a:ea typeface="+mj-ea"/>
          <a:cs typeface="+mj-cs"/>
        </a:defRPr>
      </a:lvl1pPr>
      <a:lvl2pPr algn="ctr" rtl="0" fontAlgn="base">
        <a:spcBef>
          <a:spcPct val="0"/>
        </a:spcBef>
        <a:spcAft>
          <a:spcPct val="0"/>
        </a:spcAft>
        <a:defRPr sz="3300">
          <a:solidFill>
            <a:srgbClr val="7B9899"/>
          </a:solidFill>
          <a:latin typeface="Georgia" panose="02040502050405020303" pitchFamily="18" charset="0"/>
        </a:defRPr>
      </a:lvl2pPr>
      <a:lvl3pPr algn="ctr" rtl="0" fontAlgn="base">
        <a:spcBef>
          <a:spcPct val="0"/>
        </a:spcBef>
        <a:spcAft>
          <a:spcPct val="0"/>
        </a:spcAft>
        <a:defRPr sz="3300">
          <a:solidFill>
            <a:srgbClr val="7B9899"/>
          </a:solidFill>
          <a:latin typeface="Georgia" panose="02040502050405020303" pitchFamily="18" charset="0"/>
        </a:defRPr>
      </a:lvl3pPr>
      <a:lvl4pPr algn="ctr" rtl="0" fontAlgn="base">
        <a:spcBef>
          <a:spcPct val="0"/>
        </a:spcBef>
        <a:spcAft>
          <a:spcPct val="0"/>
        </a:spcAft>
        <a:defRPr sz="3300">
          <a:solidFill>
            <a:srgbClr val="7B9899"/>
          </a:solidFill>
          <a:latin typeface="Georgia" panose="02040502050405020303" pitchFamily="18" charset="0"/>
        </a:defRPr>
      </a:lvl4pPr>
      <a:lvl5pPr algn="ctr" rtl="0" fontAlgn="base">
        <a:spcBef>
          <a:spcPct val="0"/>
        </a:spcBef>
        <a:spcAft>
          <a:spcPct val="0"/>
        </a:spcAft>
        <a:defRPr sz="3300">
          <a:solidFill>
            <a:srgbClr val="7B9899"/>
          </a:solidFill>
          <a:latin typeface="Georgia" panose="02040502050405020303" pitchFamily="18" charset="0"/>
        </a:defRPr>
      </a:lvl5pPr>
      <a:lvl6pPr marL="457200" algn="ctr" rtl="0" fontAlgn="base">
        <a:spcBef>
          <a:spcPct val="0"/>
        </a:spcBef>
        <a:spcAft>
          <a:spcPct val="0"/>
        </a:spcAft>
        <a:defRPr sz="3300">
          <a:solidFill>
            <a:srgbClr val="7B9899"/>
          </a:solidFill>
          <a:latin typeface="Georgia" panose="02040502050405020303" pitchFamily="18" charset="0"/>
        </a:defRPr>
      </a:lvl6pPr>
      <a:lvl7pPr marL="914400" algn="ctr" rtl="0" fontAlgn="base">
        <a:spcBef>
          <a:spcPct val="0"/>
        </a:spcBef>
        <a:spcAft>
          <a:spcPct val="0"/>
        </a:spcAft>
        <a:defRPr sz="3300">
          <a:solidFill>
            <a:srgbClr val="7B9899"/>
          </a:solidFill>
          <a:latin typeface="Georgia" panose="02040502050405020303" pitchFamily="18" charset="0"/>
        </a:defRPr>
      </a:lvl7pPr>
      <a:lvl8pPr marL="1371600" algn="ctr" rtl="0" fontAlgn="base">
        <a:spcBef>
          <a:spcPct val="0"/>
        </a:spcBef>
        <a:spcAft>
          <a:spcPct val="0"/>
        </a:spcAft>
        <a:defRPr sz="3300">
          <a:solidFill>
            <a:srgbClr val="7B9899"/>
          </a:solidFill>
          <a:latin typeface="Georgia" panose="02040502050405020303" pitchFamily="18" charset="0"/>
        </a:defRPr>
      </a:lvl8pPr>
      <a:lvl9pPr marL="1828800" algn="ctr" rtl="0" fontAlgn="base">
        <a:spcBef>
          <a:spcPct val="0"/>
        </a:spcBef>
        <a:spcAft>
          <a:spcPct val="0"/>
        </a:spcAft>
        <a:defRPr sz="3300">
          <a:solidFill>
            <a:srgbClr val="7B9899"/>
          </a:solidFill>
          <a:latin typeface="Georgia" panose="02040502050405020303" pitchFamily="18" charset="0"/>
        </a:defRPr>
      </a:lvl9pPr>
    </p:titleStyle>
    <p:bodyStyle>
      <a:lvl1pPr marL="273050" indent="-273050" algn="l" rtl="0" fontAlgn="base">
        <a:spcBef>
          <a:spcPct val="20000"/>
        </a:spcBef>
        <a:spcAft>
          <a:spcPct val="0"/>
        </a:spcAft>
        <a:buClr>
          <a:schemeClr val="accent1"/>
        </a:buClr>
        <a:buSzPct val="85000"/>
        <a:buFont typeface="Wingdings 2" panose="05020102010507070707" pitchFamily="18" charset="2"/>
        <a:buChar char=""/>
        <a:defRPr sz="2700" kern="1200">
          <a:solidFill>
            <a:schemeClr val="tx1"/>
          </a:solidFill>
          <a:latin typeface="+mn-lt"/>
          <a:ea typeface="+mn-ea"/>
          <a:cs typeface="+mn-cs"/>
        </a:defRPr>
      </a:lvl1pPr>
      <a:lvl2pPr marL="547688" indent="-273050" algn="l" rtl="0" fontAlgn="base">
        <a:spcBef>
          <a:spcPct val="20000"/>
        </a:spcBef>
        <a:spcAft>
          <a:spcPct val="0"/>
        </a:spcAft>
        <a:buClr>
          <a:schemeClr val="accent2"/>
        </a:buClr>
        <a:buSzPct val="70000"/>
        <a:buFont typeface="Wingdings" panose="05000000000000000000" pitchFamily="2" charset="2"/>
        <a:buChar char=""/>
        <a:defRPr sz="2200" kern="1200">
          <a:solidFill>
            <a:schemeClr val="tx2"/>
          </a:solidFill>
          <a:latin typeface="+mn-lt"/>
          <a:ea typeface="+mn-ea"/>
          <a:cs typeface="+mn-cs"/>
        </a:defRPr>
      </a:lvl2pPr>
      <a:lvl3pPr marL="822325" indent="-228600" algn="l" rtl="0" fontAlgn="base">
        <a:spcBef>
          <a:spcPct val="20000"/>
        </a:spcBef>
        <a:spcAft>
          <a:spcPct val="0"/>
        </a:spcAft>
        <a:buClr>
          <a:srgbClr val="8CADAE"/>
        </a:buClr>
        <a:buSzPct val="75000"/>
        <a:buFont typeface="Wingdings 2" panose="05020102010507070707" pitchFamily="18" charset="2"/>
        <a:buChar char=""/>
        <a:defRPr sz="2000" kern="1200">
          <a:solidFill>
            <a:schemeClr val="tx1"/>
          </a:solidFill>
          <a:latin typeface="+mn-lt"/>
          <a:ea typeface="+mn-ea"/>
          <a:cs typeface="+mn-cs"/>
        </a:defRPr>
      </a:lvl3pPr>
      <a:lvl4pPr marL="1096963" indent="-228600" algn="l" rtl="0" fontAlgn="base">
        <a:spcBef>
          <a:spcPct val="20000"/>
        </a:spcBef>
        <a:spcAft>
          <a:spcPct val="0"/>
        </a:spcAft>
        <a:buClr>
          <a:srgbClr val="8C7B70"/>
        </a:buClr>
        <a:buSzPct val="70000"/>
        <a:buFont typeface="Wingdings" panose="05000000000000000000" pitchFamily="2" charset="2"/>
        <a:buChar char=""/>
        <a:defRPr sz="2000" kern="1200">
          <a:solidFill>
            <a:schemeClr val="tx2"/>
          </a:solidFill>
          <a:latin typeface="+mn-lt"/>
          <a:ea typeface="+mn-ea"/>
          <a:cs typeface="+mn-cs"/>
        </a:defRPr>
      </a:lvl4pPr>
      <a:lvl5pPr marL="1371600" indent="-228600" algn="l" rtl="0" fontAlgn="base">
        <a:spcBef>
          <a:spcPct val="20000"/>
        </a:spcBef>
        <a:spcAft>
          <a:spcPct val="0"/>
        </a:spcAft>
        <a:buClr>
          <a:srgbClr val="8FB08C"/>
        </a:buClr>
        <a:buChar char="•"/>
        <a:defRPr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ctrTitle"/>
          </p:nvPr>
        </p:nvSpPr>
        <p:spPr/>
        <p:txBody>
          <a:bodyPr/>
          <a:lstStyle/>
          <a:p>
            <a:r>
              <a:rPr lang="de-DE" altLang="el-GR" b="1" dirty="0">
                <a:latin typeface="Times New Roman" panose="02020603050405020304" pitchFamily="18" charset="0"/>
                <a:cs typeface="Times New Roman" panose="02020603050405020304" pitchFamily="18" charset="0"/>
              </a:rPr>
              <a:t>Pragmatik im GER</a:t>
            </a:r>
            <a:endParaRPr lang="en-US" altLang="el-GR" b="1" dirty="0">
              <a:latin typeface="Times New Roman" panose="02020603050405020304" pitchFamily="18" charset="0"/>
              <a:cs typeface="Times New Roman" panose="02020603050405020304" pitchFamily="18" charset="0"/>
            </a:endParaRPr>
          </a:p>
        </p:txBody>
      </p:sp>
    </p:spTree>
  </p:cSld>
  <p:clrMapOvr>
    <a:masterClrMapping/>
  </p:clrMapOvr>
  <p:transition spd="slow" advTm="119456"/>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Die pragmatische Kompetenz </a:t>
            </a:r>
            <a:r>
              <a:rPr lang="en-US" altLang="el-GR" sz="1800">
                <a:solidFill>
                  <a:srgbClr val="7B9899"/>
                </a:solidFill>
                <a:latin typeface="Times New Roman" panose="02020603050405020304" pitchFamily="18" charset="0"/>
                <a:cs typeface="Times New Roman" panose="02020603050405020304" pitchFamily="18" charset="0"/>
              </a:rPr>
              <a:t>(GER, 2001:123)</a:t>
            </a:r>
          </a:p>
        </p:txBody>
      </p:sp>
      <p:graphicFrame>
        <p:nvGraphicFramePr>
          <p:cNvPr id="22535" name="Content Placeholder 2">
            <a:extLst>
              <a:ext uri="{FF2B5EF4-FFF2-40B4-BE49-F238E27FC236}">
                <a16:creationId xmlns:a16="http://schemas.microsoft.com/office/drawing/2014/main" id="{DFEE1D90-DBD0-D87C-DCCD-DE56B8F8D335}"/>
              </a:ext>
            </a:extLst>
          </p:cNvPr>
          <p:cNvGraphicFramePr>
            <a:graphicFrameLocks noGrp="1"/>
          </p:cNvGraphicFramePr>
          <p:nvPr>
            <p:ph sz="quarter" idx="1"/>
            <p:extLst>
              <p:ext uri="{D42A27DB-BD31-4B8C-83A1-F6EECF244321}">
                <p14:modId xmlns:p14="http://schemas.microsoft.com/office/powerpoint/2010/main" val="4078151208"/>
              </p:ext>
            </p:extLst>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35044"/>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Diskurskompetenz </a:t>
            </a:r>
            <a:r>
              <a:rPr lang="de-DE" altLang="el-GR" sz="2800" b="1">
                <a:solidFill>
                  <a:srgbClr val="7B9899"/>
                </a:solidFill>
                <a:latin typeface="Times New Roman" panose="02020603050405020304" pitchFamily="18" charset="0"/>
                <a:cs typeface="Times New Roman" panose="02020603050405020304" pitchFamily="18" charset="0"/>
              </a:rPr>
              <a:t>besteht in der Fähigkeit der Sprachverwendenden/Lernenden</a:t>
            </a:r>
            <a:endParaRPr lang="en-US" altLang="el-GR" sz="2800" b="1">
              <a:solidFill>
                <a:srgbClr val="7B9899"/>
              </a:solidFill>
              <a:latin typeface="Times New Roman" panose="02020603050405020304" pitchFamily="18" charset="0"/>
              <a:cs typeface="Times New Roman" panose="02020603050405020304" pitchFamily="18" charset="0"/>
            </a:endParaRPr>
          </a:p>
        </p:txBody>
      </p:sp>
      <p:graphicFrame>
        <p:nvGraphicFramePr>
          <p:cNvPr id="23556" name="Content Placeholder 2">
            <a:extLst>
              <a:ext uri="{FF2B5EF4-FFF2-40B4-BE49-F238E27FC236}">
                <a16:creationId xmlns:a16="http://schemas.microsoft.com/office/drawing/2014/main" id="{8D06F09C-3555-25B4-9BB0-2FB067ED7AB6}"/>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45921"/>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301625" y="228600"/>
            <a:ext cx="8534400" cy="990600"/>
          </a:xfrm>
        </p:spPr>
        <p:txBody>
          <a:bodyPr/>
          <a:lstStyle/>
          <a:p>
            <a:r>
              <a:rPr lang="de-DE" altLang="el-GR" sz="2800" b="1">
                <a:solidFill>
                  <a:srgbClr val="7B9899"/>
                </a:solidFill>
                <a:latin typeface="Times New Roman" panose="02020603050405020304" pitchFamily="18" charset="0"/>
                <a:cs typeface="Times New Roman" panose="02020603050405020304" pitchFamily="18" charset="0"/>
              </a:rPr>
              <a:t>Diskurskompetenz besteht in der Fähigkeit der Sprachverwendenden/Lernenden</a:t>
            </a:r>
            <a:endParaRPr lang="en-US" altLang="el-GR" sz="2800" b="1">
              <a:solidFill>
                <a:srgbClr val="7B98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1625" y="1527175"/>
            <a:ext cx="8504238" cy="4797425"/>
          </a:xfrm>
        </p:spPr>
        <p:txBody>
          <a:bodyPr>
            <a:noAutofit/>
          </a:bodyPr>
          <a:lstStyle/>
          <a:p>
            <a:pPr marL="274320" indent="-274320" fontAlgn="auto">
              <a:spcAft>
                <a:spcPts val="0"/>
              </a:spcAft>
              <a:buClr>
                <a:srgbClr val="D16349"/>
              </a:buClr>
              <a:buFont typeface="Wingdings 2"/>
              <a:buChar char=""/>
              <a:defRPr/>
            </a:pPr>
            <a:r>
              <a:rPr lang="de-DE" sz="1800" dirty="0">
                <a:solidFill>
                  <a:prstClr val="black"/>
                </a:solidFill>
                <a:latin typeface="Times New Roman" pitchFamily="18" charset="0"/>
                <a:cs typeface="Times New Roman" pitchFamily="18" charset="0"/>
              </a:rPr>
              <a:t>die Fähigkeit, Diskurs zu strukturieren und zu steuern hinsichtlich:</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thematische Organisation;</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Kohärenz und Kohäsion;</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logische Anordnung;</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Stil und Register;</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rhetorische Effektivität;</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a:t>
            </a:r>
            <a:r>
              <a:rPr lang="de-DE" sz="1800" b="1" dirty="0">
                <a:solidFill>
                  <a:srgbClr val="FF0000"/>
                </a:solidFill>
                <a:latin typeface="Times New Roman" pitchFamily="18" charset="0"/>
                <a:cs typeface="Times New Roman" pitchFamily="18" charset="0"/>
              </a:rPr>
              <a:t>das Kooperationsprinzip nach Grice</a:t>
            </a:r>
            <a:r>
              <a:rPr lang="de-DE" sz="1800" dirty="0">
                <a:solidFill>
                  <a:prstClr val="black"/>
                </a:solidFill>
                <a:latin typeface="Times New Roman" pitchFamily="18" charset="0"/>
                <a:cs typeface="Times New Roman" pitchFamily="18" charset="0"/>
              </a:rPr>
              <a:t>: "Mache deinen Gesprächsbeitrag jeweils 	so, wie es von dem akzeptierten Zweck oder der akzeptierten Richtung des 	Gesprächs, an dem du teilnimmst, gerade verlangt wird, indem du die folgenden 	Maxime beachtest:</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1. Maxime der Qualität (wahrere Beitrag);</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2. Maxime der Quantität (so viele Informationen wie nötig, nicht mehr);</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3. Maxime der Relevanz (nichts Irrelevantes);</a:t>
            </a:r>
          </a:p>
          <a:p>
            <a:pPr marL="0" indent="0" fontAlgn="auto">
              <a:spcAft>
                <a:spcPts val="0"/>
              </a:spcAft>
              <a:buClr>
                <a:srgbClr val="D16349"/>
              </a:buClr>
              <a:buFont typeface="Wingdings 2"/>
              <a:buNone/>
              <a:defRPr/>
            </a:pPr>
            <a:r>
              <a:rPr lang="de-DE" sz="1800" dirty="0">
                <a:solidFill>
                  <a:prstClr val="black"/>
                </a:solidFill>
                <a:latin typeface="Times New Roman" pitchFamily="18" charset="0"/>
                <a:cs typeface="Times New Roman" pitchFamily="18" charset="0"/>
              </a:rPr>
              <a:t>	4. Maxime der Art und Weise (kurz und gut strukturiert ausdrücken ohne 		Unklarheit und Mehrdeutigkeit).</a:t>
            </a:r>
          </a:p>
          <a:p>
            <a:pPr marL="274320" indent="-274320" fontAlgn="auto">
              <a:spcAft>
                <a:spcPts val="0"/>
              </a:spcAft>
              <a:buClr>
                <a:srgbClr val="D16349"/>
              </a:buClr>
              <a:buFont typeface="Wingdings 2"/>
              <a:buChar char=""/>
              <a:defRPr/>
            </a:pPr>
            <a:endParaRPr lang="en-US" sz="1800" dirty="0"/>
          </a:p>
        </p:txBody>
      </p:sp>
    </p:spTree>
  </p:cSld>
  <p:clrMapOvr>
    <a:masterClrMapping/>
  </p:clrMapOvr>
  <p:transition spd="slow" advTm="81119"/>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a:xfrm>
            <a:off x="301625" y="228600"/>
            <a:ext cx="8534400" cy="914400"/>
          </a:xfrm>
        </p:spPr>
        <p:txBody>
          <a:bodyPr/>
          <a:lstStyle/>
          <a:p>
            <a:r>
              <a:rPr lang="de-DE" altLang="el-GR" sz="2800" b="1">
                <a:solidFill>
                  <a:srgbClr val="7B9899"/>
                </a:solidFill>
                <a:latin typeface="Times New Roman" panose="02020603050405020304" pitchFamily="18" charset="0"/>
                <a:cs typeface="Times New Roman" panose="02020603050405020304" pitchFamily="18" charset="0"/>
              </a:rPr>
              <a:t>Diskurskompetenz besteht in der Fähigkeit der Sprachverwendenden/Lernenden</a:t>
            </a:r>
            <a:endParaRPr lang="en-US" altLang="el-GR" sz="2800" b="1">
              <a:solidFill>
                <a:srgbClr val="7B98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1625" y="1527175"/>
            <a:ext cx="8504238" cy="4572000"/>
          </a:xfrm>
        </p:spPr>
        <p:txBody>
          <a:bodyPr>
            <a:noAutofit/>
          </a:bodyPr>
          <a:lstStyle/>
          <a:p>
            <a:pPr marL="274320" indent="-274320" fontAlgn="auto">
              <a:spcAft>
                <a:spcPts val="0"/>
              </a:spcAft>
              <a:buFont typeface="Wingdings 2"/>
              <a:buChar char=""/>
              <a:defRPr/>
            </a:pPr>
            <a:r>
              <a:rPr lang="de-DE" sz="2400" dirty="0">
                <a:latin typeface="Times New Roman" pitchFamily="18" charset="0"/>
                <a:cs typeface="Times New Roman" pitchFamily="18" charset="0"/>
              </a:rPr>
              <a:t>Textgestaltung: Kenntnis der Gestaltungskonventionen der Sprachgemeinschaft z. B. im Hinblick darauf,</a:t>
            </a:r>
          </a:p>
          <a:p>
            <a:pPr marL="0" indent="0" fontAlgn="auto">
              <a:spcAft>
                <a:spcPts val="0"/>
              </a:spcAft>
              <a:buFont typeface="Wingdings 2"/>
              <a:buNone/>
              <a:defRPr/>
            </a:pPr>
            <a:r>
              <a:rPr lang="de-DE" sz="2400" dirty="0">
                <a:latin typeface="Times New Roman" pitchFamily="18" charset="0"/>
                <a:cs typeface="Times New Roman" pitchFamily="18" charset="0"/>
              </a:rPr>
              <a:t>	wie Informationen bei der Realisierung der verschiedenen 	Makrofunktionen (Beschreibung, Erzählung,</a:t>
            </a:r>
          </a:p>
          <a:p>
            <a:pPr marL="0" indent="0" fontAlgn="auto">
              <a:spcAft>
                <a:spcPts val="0"/>
              </a:spcAft>
              <a:buFont typeface="Wingdings 2"/>
              <a:buNone/>
              <a:defRPr/>
            </a:pPr>
            <a:r>
              <a:rPr lang="de-DE" sz="2400" dirty="0">
                <a:latin typeface="Times New Roman" pitchFamily="18" charset="0"/>
                <a:cs typeface="Times New Roman" pitchFamily="18" charset="0"/>
              </a:rPr>
              <a:t>	Erläuterung usw.) strukturiert werden;</a:t>
            </a:r>
          </a:p>
          <a:p>
            <a:pPr marL="0" indent="0" fontAlgn="auto">
              <a:spcAft>
                <a:spcPts val="0"/>
              </a:spcAft>
              <a:buFont typeface="Wingdings 2"/>
              <a:buNone/>
              <a:defRPr/>
            </a:pPr>
            <a:r>
              <a:rPr lang="de-DE" sz="2400" dirty="0">
                <a:latin typeface="Times New Roman" pitchFamily="18" charset="0"/>
                <a:cs typeface="Times New Roman" pitchFamily="18" charset="0"/>
              </a:rPr>
              <a:t>	wie Geschichten, Anekdoten, Witze usw. erzählt werden;</a:t>
            </a:r>
          </a:p>
          <a:p>
            <a:pPr marL="0" indent="0" fontAlgn="auto">
              <a:spcAft>
                <a:spcPts val="0"/>
              </a:spcAft>
              <a:buFont typeface="Wingdings 2"/>
              <a:buNone/>
              <a:defRPr/>
            </a:pPr>
            <a:r>
              <a:rPr lang="de-DE" sz="2400" dirty="0">
                <a:latin typeface="Times New Roman" pitchFamily="18" charset="0"/>
                <a:cs typeface="Times New Roman" pitchFamily="18" charset="0"/>
              </a:rPr>
              <a:t>	wie ein Argumentationsstrang aufgebaut wird (juristisch, bei 	Debatten usw.);</a:t>
            </a:r>
          </a:p>
          <a:p>
            <a:pPr marL="0" indent="0" fontAlgn="auto">
              <a:spcAft>
                <a:spcPts val="0"/>
              </a:spcAft>
              <a:buFont typeface="Wingdings 2"/>
              <a:buNone/>
              <a:defRPr/>
            </a:pPr>
            <a:r>
              <a:rPr lang="de-DE" sz="2400" dirty="0">
                <a:latin typeface="Times New Roman" pitchFamily="18" charset="0"/>
                <a:cs typeface="Times New Roman" pitchFamily="18" charset="0"/>
              </a:rPr>
              <a:t>	wie ein geschriebener Text (Aufsätze, offizielle Briefe usw.) 	hinsichtlich seiner äußeren Form, weiterführender Hinweise 	und der Reihenfolge gestaltet wird.</a:t>
            </a:r>
          </a:p>
        </p:txBody>
      </p:sp>
    </p:spTree>
  </p:cSld>
  <p:clrMapOvr>
    <a:masterClrMapping/>
  </p:clrMapOvr>
  <p:transition spd="slow" advTm="75060"/>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a:xfrm>
            <a:off x="301625" y="228600"/>
            <a:ext cx="8534400" cy="914400"/>
          </a:xfrm>
        </p:spPr>
        <p:txBody>
          <a:bodyPr/>
          <a:lstStyle/>
          <a:p>
            <a:r>
              <a:rPr lang="de-DE" altLang="el-GR" sz="2800" b="1">
                <a:solidFill>
                  <a:srgbClr val="7B9899"/>
                </a:solidFill>
                <a:latin typeface="Times New Roman" panose="02020603050405020304" pitchFamily="18" charset="0"/>
                <a:cs typeface="Times New Roman" panose="02020603050405020304" pitchFamily="18" charset="0"/>
              </a:rPr>
              <a:t>Diskurskompetenz der Sprachverwendenden/Lernenden</a:t>
            </a:r>
            <a:endParaRPr lang="en-US" altLang="el-GR" sz="2800" b="1">
              <a:solidFill>
                <a:srgbClr val="7B98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1625" y="1527175"/>
            <a:ext cx="8504238" cy="4572000"/>
          </a:xfrm>
        </p:spPr>
        <p:txBody>
          <a:bodyPr>
            <a:normAutofit fontScale="55000" lnSpcReduction="20000"/>
          </a:bodyPr>
          <a:lstStyle/>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0" indent="0" fontAlgn="auto">
              <a:spcAft>
                <a:spcPts val="0"/>
              </a:spcAft>
              <a:buFont typeface="Wingdings 2"/>
              <a:buNone/>
              <a:defRPr/>
            </a:pPr>
            <a:r>
              <a:rPr lang="de-DE" sz="3100" dirty="0">
                <a:latin typeface="Times New Roman" pitchFamily="18" charset="0"/>
                <a:cs typeface="Times New Roman" pitchFamily="18" charset="0"/>
              </a:rPr>
              <a:t>Ein guter Teil der muttersprachlichen Erziehung ist der Ausbildung diskursiver Fertigkeiten junger Menschen gewidmet. Im Fremdsprachenlernen fangen die Lernenden wahrscheinlich mit kurzen Redebeiträgen</a:t>
            </a:r>
          </a:p>
          <a:p>
            <a:pPr marL="0" indent="0" fontAlgn="auto">
              <a:spcAft>
                <a:spcPts val="0"/>
              </a:spcAft>
              <a:buFont typeface="Wingdings 2"/>
              <a:buNone/>
              <a:defRPr/>
            </a:pPr>
            <a:r>
              <a:rPr lang="de-DE" sz="3100" dirty="0">
                <a:latin typeface="Times New Roman" pitchFamily="18" charset="0"/>
                <a:cs typeface="Times New Roman" pitchFamily="18" charset="0"/>
              </a:rPr>
              <a:t>an, die gewöhnlich nur Satzlänge haben. Auf höheren Stufen der Sprachbeherrschung wird die Entwicklung der Diskurskompetenz, deren Komponenten in diesem Abschnitt angeführt werden, immer wichtiger.</a:t>
            </a:r>
          </a:p>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0" indent="0" fontAlgn="auto">
              <a:spcAft>
                <a:spcPts val="0"/>
              </a:spcAft>
              <a:buFont typeface="Wingdings 2"/>
              <a:buNone/>
              <a:defRPr/>
            </a:pPr>
            <a:r>
              <a:rPr lang="de-DE" sz="3100" dirty="0">
                <a:latin typeface="Times New Roman" pitchFamily="18" charset="0"/>
                <a:cs typeface="Times New Roman" pitchFamily="18" charset="0"/>
              </a:rPr>
              <a:t>Skalen stehen für folgende Aspekte der Diskurskompetenz zur Verfügung:</a:t>
            </a:r>
          </a:p>
          <a:p>
            <a:pPr marL="274320" indent="-274320" fontAlgn="auto">
              <a:spcAft>
                <a:spcPts val="0"/>
              </a:spcAft>
              <a:buFont typeface="Wingdings 2"/>
              <a:buChar char=""/>
              <a:defRPr/>
            </a:pPr>
            <a:r>
              <a:rPr lang="de-DE" sz="3100" dirty="0">
                <a:latin typeface="Times New Roman" pitchFamily="18" charset="0"/>
                <a:cs typeface="Times New Roman" pitchFamily="18" charset="0"/>
              </a:rPr>
              <a:t>Flexibilität in Bezug auf die Umstände der Kommunikationssituation;</a:t>
            </a:r>
          </a:p>
          <a:p>
            <a:pPr marL="274320" indent="-274320" fontAlgn="auto">
              <a:spcAft>
                <a:spcPts val="0"/>
              </a:spcAft>
              <a:buFont typeface="Wingdings 2"/>
              <a:buChar char=""/>
              <a:defRPr/>
            </a:pPr>
            <a:r>
              <a:rPr lang="de-DE" sz="3100" dirty="0">
                <a:latin typeface="Times New Roman" pitchFamily="18" charset="0"/>
                <a:cs typeface="Times New Roman" pitchFamily="18" charset="0"/>
              </a:rPr>
              <a:t>Sprecherwechsel (turntaking), (wird auch unter Interaktionsstrategien angeführt);</a:t>
            </a:r>
          </a:p>
          <a:p>
            <a:pPr marL="274320" indent="-274320" fontAlgn="auto">
              <a:spcAft>
                <a:spcPts val="0"/>
              </a:spcAft>
              <a:buFont typeface="Wingdings 2"/>
              <a:buChar char=""/>
              <a:defRPr/>
            </a:pPr>
            <a:r>
              <a:rPr lang="de-DE" sz="3100" dirty="0">
                <a:latin typeface="Times New Roman" pitchFamily="18" charset="0"/>
                <a:cs typeface="Times New Roman" pitchFamily="18" charset="0"/>
              </a:rPr>
              <a:t>Themenentwicklung;</a:t>
            </a:r>
          </a:p>
          <a:p>
            <a:pPr marL="274320" indent="-274320" fontAlgn="auto">
              <a:spcAft>
                <a:spcPts val="0"/>
              </a:spcAft>
              <a:buFont typeface="Wingdings 2"/>
              <a:buChar char=""/>
              <a:defRPr/>
            </a:pPr>
            <a:r>
              <a:rPr lang="de-DE" sz="3100" dirty="0">
                <a:latin typeface="Times New Roman" pitchFamily="18" charset="0"/>
                <a:cs typeface="Times New Roman" pitchFamily="18" charset="0"/>
              </a:rPr>
              <a:t>Kohärenz und Kohäsion </a:t>
            </a:r>
          </a:p>
          <a:p>
            <a:pPr marL="0" indent="0" fontAlgn="auto">
              <a:spcAft>
                <a:spcPts val="0"/>
              </a:spcAft>
              <a:buFont typeface="Wingdings 2"/>
              <a:buNone/>
              <a:defRPr/>
            </a:pPr>
            <a:r>
              <a:rPr lang="de-DE" sz="3100" dirty="0">
                <a:latin typeface="Times New Roman" pitchFamily="18" charset="0"/>
                <a:cs typeface="Times New Roman" pitchFamily="18" charset="0"/>
              </a:rPr>
              <a:t>							</a:t>
            </a:r>
          </a:p>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0" indent="0" fontAlgn="auto">
              <a:spcAft>
                <a:spcPts val="0"/>
              </a:spcAft>
              <a:buFont typeface="Wingdings 2"/>
              <a:buNone/>
              <a:defRPr/>
            </a:pPr>
            <a:r>
              <a:rPr lang="de-DE" sz="3100" dirty="0">
                <a:latin typeface="Times New Roman" pitchFamily="18" charset="0"/>
                <a:cs typeface="Times New Roman" pitchFamily="18" charset="0"/>
              </a:rPr>
              <a:t>							       </a:t>
            </a:r>
            <a:r>
              <a:rPr lang="de-DE" sz="2600" dirty="0">
                <a:latin typeface="Times New Roman" pitchFamily="18" charset="0"/>
                <a:cs typeface="Times New Roman" pitchFamily="18" charset="0"/>
              </a:rPr>
              <a:t>(vgl. GER S.124ff)</a:t>
            </a:r>
          </a:p>
          <a:p>
            <a:pPr marL="0" indent="0" fontAlgn="auto">
              <a:spcAft>
                <a:spcPts val="0"/>
              </a:spcAft>
              <a:buFont typeface="Wingdings 2"/>
              <a:buNone/>
              <a:defRPr/>
            </a:pPr>
            <a:endParaRPr lang="de-DE" sz="3100" dirty="0">
              <a:latin typeface="Times New Roman" pitchFamily="18" charset="0"/>
              <a:cs typeface="Times New Roman" pitchFamily="18" charset="0"/>
            </a:endParaRPr>
          </a:p>
          <a:p>
            <a:pPr marL="274320" indent="-274320" fontAlgn="auto">
              <a:spcAft>
                <a:spcPts val="0"/>
              </a:spcAft>
              <a:buFont typeface="Wingdings 2"/>
              <a:buChar char=""/>
              <a:defRPr/>
            </a:pPr>
            <a:endParaRPr lang="en-US" dirty="0"/>
          </a:p>
        </p:txBody>
      </p:sp>
    </p:spTree>
  </p:cSld>
  <p:clrMapOvr>
    <a:masterClrMapping/>
  </p:clrMapOvr>
  <p:transition spd="slow" advTm="70890"/>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Funktionale Kompetenz </a:t>
            </a:r>
            <a:r>
              <a:rPr lang="en-US" altLang="el-GR" sz="1800">
                <a:solidFill>
                  <a:srgbClr val="7B9899"/>
                </a:solidFill>
                <a:latin typeface="Times New Roman" panose="02020603050405020304" pitchFamily="18" charset="0"/>
                <a:cs typeface="Times New Roman" panose="02020603050405020304" pitchFamily="18" charset="0"/>
              </a:rPr>
              <a:t>(GER 2001:125)</a:t>
            </a:r>
          </a:p>
        </p:txBody>
      </p:sp>
      <p:sp>
        <p:nvSpPr>
          <p:cNvPr id="3" name="Content Placeholder 2"/>
          <p:cNvSpPr>
            <a:spLocks noGrp="1"/>
          </p:cNvSpPr>
          <p:nvPr>
            <p:ph sz="quarter" idx="1"/>
          </p:nvPr>
        </p:nvSpPr>
        <p:spPr>
          <a:xfrm>
            <a:off x="301625" y="1527175"/>
            <a:ext cx="8504238" cy="4572000"/>
          </a:xfrm>
        </p:spPr>
        <p:txBody>
          <a:bodyPr>
            <a:normAutofit fontScale="85000" lnSpcReduction="20000"/>
          </a:bodyPr>
          <a:lstStyle/>
          <a:p>
            <a:pPr marL="0" indent="0" fontAlgn="auto">
              <a:spcAft>
                <a:spcPts val="0"/>
              </a:spcAft>
              <a:buFont typeface="Wingdings 2"/>
              <a:buNone/>
              <a:defRPr/>
            </a:pPr>
            <a:r>
              <a:rPr lang="de-DE" dirty="0">
                <a:latin typeface="Times New Roman" pitchFamily="18" charset="0"/>
                <a:cs typeface="Times New Roman" pitchFamily="18" charset="0"/>
              </a:rPr>
              <a:t>Es geht um die Verwendung gesprochenen Diskurses und geschriebener Texte bei der  Kommunikation mit bestimmten funktionalen Zwecken. Bei der konversationellen Kompetenz geht es nicht um das Wissen, welche bestimmten Funktionen (</a:t>
            </a:r>
            <a:r>
              <a:rPr lang="de-DE" dirty="0">
                <a:solidFill>
                  <a:srgbClr val="FF0000"/>
                </a:solidFill>
                <a:latin typeface="Times New Roman" pitchFamily="18" charset="0"/>
                <a:cs typeface="Times New Roman" pitchFamily="18" charset="0"/>
              </a:rPr>
              <a:t>Mikrofunktionen</a:t>
            </a:r>
            <a:r>
              <a:rPr lang="de-DE" dirty="0">
                <a:latin typeface="Times New Roman" pitchFamily="18" charset="0"/>
                <a:cs typeface="Times New Roman" pitchFamily="18" charset="0"/>
              </a:rPr>
              <a:t>) mit welchen sprachlichen Formen ausgedrückt werden. Gesprächsbeteiligte nehmen an einer Interaktion teil, in der jede Initiative zu einer Entgegnung führt und die Interaktion in einer Abfolge einzelner Schritte von der Eröffnung bis zum Abschluss ihrem Ziel entsprechend voran bringt. Kompetente Sprecher verstehen diesen Prozess und verfügen über Fertigkeiten, ihn auszuführen. Eine </a:t>
            </a:r>
            <a:r>
              <a:rPr lang="de-DE" dirty="0">
                <a:solidFill>
                  <a:srgbClr val="FF0000"/>
                </a:solidFill>
                <a:latin typeface="Times New Roman" pitchFamily="18" charset="0"/>
                <a:cs typeface="Times New Roman" pitchFamily="18" charset="0"/>
              </a:rPr>
              <a:t>Makrofunktion</a:t>
            </a:r>
            <a:r>
              <a:rPr lang="de-DE" dirty="0">
                <a:latin typeface="Times New Roman" pitchFamily="18" charset="0"/>
                <a:cs typeface="Times New Roman" pitchFamily="18" charset="0"/>
              </a:rPr>
              <a:t> ist durch ihre interaktionale Struktur charakterisiert. Komplexere Situationen können durchaus eine interne Struktur haben, die Abfolgen von Makrofunktionen umfasst, die in vielen Fällen gemäß den formellen oder informellen Mustern sozialer Interaktion</a:t>
            </a:r>
          </a:p>
          <a:p>
            <a:pPr marL="0" indent="0" fontAlgn="auto">
              <a:spcAft>
                <a:spcPts val="0"/>
              </a:spcAft>
              <a:buFont typeface="Wingdings 2"/>
              <a:buNone/>
              <a:defRPr/>
            </a:pPr>
            <a:r>
              <a:rPr lang="de-DE" dirty="0">
                <a:latin typeface="Times New Roman" pitchFamily="18" charset="0"/>
                <a:cs typeface="Times New Roman" pitchFamily="18" charset="0"/>
              </a:rPr>
              <a:t>(Schemata) angeordnet sind.</a:t>
            </a:r>
            <a:endParaRPr lang="en-US" dirty="0">
              <a:latin typeface="Times New Roman" pitchFamily="18" charset="0"/>
              <a:cs typeface="Times New Roman" pitchFamily="18" charset="0"/>
            </a:endParaRPr>
          </a:p>
        </p:txBody>
      </p:sp>
    </p:spTree>
  </p:cSld>
  <p:clrMapOvr>
    <a:masterClrMapping/>
  </p:clrMapOvr>
  <p:transition spd="slow" advTm="81382"/>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1"/>
          </p:nvPr>
        </p:nvSpPr>
        <p:spPr>
          <a:xfrm>
            <a:off x="228600" y="1371600"/>
            <a:ext cx="4040188" cy="733425"/>
          </a:xfrm>
        </p:spPr>
        <p:txBody>
          <a:bodyPr/>
          <a:lstStyle/>
          <a:p>
            <a:pPr fontAlgn="auto">
              <a:spcAft>
                <a:spcPts val="0"/>
              </a:spcAft>
              <a:buFont typeface="Wingdings 2"/>
              <a:buNone/>
              <a:defRPr/>
            </a:pPr>
            <a:r>
              <a:rPr lang="de-DE">
                <a:latin typeface="Times New Roman" pitchFamily="18" charset="0"/>
                <a:cs typeface="Times New Roman" pitchFamily="18" charset="0"/>
              </a:rPr>
              <a:t>Mikrofunktionen</a:t>
            </a:r>
            <a:endParaRPr>
              <a:latin typeface="Times New Roman" pitchFamily="18" charset="0"/>
              <a:cs typeface="Times New Roman" pitchFamily="18" charset="0"/>
            </a:endParaRPr>
          </a:p>
        </p:txBody>
      </p:sp>
      <p:sp>
        <p:nvSpPr>
          <p:cNvPr id="3" name="Text Placeholder 2"/>
          <p:cNvSpPr>
            <a:spLocks noGrp="1"/>
          </p:cNvSpPr>
          <p:nvPr>
            <p:ph type="body" sz="half" idx="3"/>
          </p:nvPr>
        </p:nvSpPr>
        <p:spPr>
          <a:xfrm>
            <a:off x="4791075" y="1524000"/>
            <a:ext cx="4041775" cy="381000"/>
          </a:xfrm>
        </p:spPr>
        <p:txBody>
          <a:bodyPr/>
          <a:lstStyle/>
          <a:p>
            <a:pPr fontAlgn="auto">
              <a:spcAft>
                <a:spcPts val="0"/>
              </a:spcAft>
              <a:buFont typeface="Wingdings 2"/>
              <a:buNone/>
              <a:defRPr/>
            </a:pPr>
            <a:r>
              <a:rPr lang="de-DE" dirty="0">
                <a:latin typeface="Times New Roman" pitchFamily="18" charset="0"/>
                <a:cs typeface="Times New Roman" pitchFamily="18" charset="0"/>
              </a:rPr>
              <a:t>Makrofunktionen</a:t>
            </a:r>
            <a:endParaRPr lang="en-US" dirty="0">
              <a:latin typeface="Times New Roman" pitchFamily="18" charset="0"/>
              <a:cs typeface="Times New Roman" pitchFamily="18" charset="0"/>
            </a:endParaRPr>
          </a:p>
        </p:txBody>
      </p:sp>
      <p:sp>
        <p:nvSpPr>
          <p:cNvPr id="4" name="Content Placeholder 3"/>
          <p:cNvSpPr>
            <a:spLocks noGrp="1"/>
          </p:cNvSpPr>
          <p:nvPr>
            <p:ph sz="quarter" idx="2"/>
          </p:nvPr>
        </p:nvSpPr>
        <p:spPr>
          <a:xfrm>
            <a:off x="301625" y="2471738"/>
            <a:ext cx="4041775" cy="3817937"/>
          </a:xfrm>
        </p:spPr>
        <p:txBody>
          <a:bodyPr>
            <a:normAutofit/>
          </a:bodyPr>
          <a:lstStyle/>
          <a:p>
            <a:pPr marL="274320" indent="-274320" fontAlgn="auto">
              <a:spcAft>
                <a:spcPts val="0"/>
              </a:spcAft>
              <a:buFont typeface="Wingdings 2"/>
              <a:buChar char=""/>
              <a:defRPr/>
            </a:pPr>
            <a:r>
              <a:rPr lang="de-DE" sz="2000" dirty="0">
                <a:latin typeface="Times New Roman" pitchFamily="18" charset="0"/>
                <a:cs typeface="Times New Roman" pitchFamily="18" charset="0"/>
              </a:rPr>
              <a:t>sind Kategorien für die funktionale Verwendung einzelner (meist kurzer) Äußerungen, die normalerweise Redebeiträge (turns) in einer Interaktion sind. Exemplarisch:</a:t>
            </a:r>
          </a:p>
          <a:p>
            <a:pPr marL="457200" indent="-457200" fontAlgn="auto">
              <a:spcAft>
                <a:spcPts val="0"/>
              </a:spcAft>
              <a:buFont typeface="Wingdings 2"/>
              <a:buAutoNum type="arabicPeriod"/>
              <a:defRPr/>
            </a:pPr>
            <a:r>
              <a:rPr lang="en-US" sz="2000" dirty="0" err="1">
                <a:latin typeface="Times New Roman" pitchFamily="18" charset="0"/>
                <a:cs typeface="Times New Roman" pitchFamily="18" charset="0"/>
              </a:rPr>
              <a:t>Sachinformationen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mitteilen</a:t>
            </a:r>
            <a:endParaRPr lang="en-US" sz="2000" dirty="0">
              <a:latin typeface="Times New Roman" pitchFamily="18" charset="0"/>
              <a:cs typeface="Times New Roman" pitchFamily="18" charset="0"/>
            </a:endParaRPr>
          </a:p>
          <a:p>
            <a:pPr marL="457200" indent="-457200" fontAlgn="auto">
              <a:spcAft>
                <a:spcPts val="0"/>
              </a:spcAft>
              <a:buFont typeface="Wingdings 2"/>
              <a:buAutoNum type="arabicPeriod"/>
              <a:defRPr/>
            </a:pPr>
            <a:r>
              <a:rPr lang="en-US" sz="2000" dirty="0" err="1">
                <a:latin typeface="Times New Roman" pitchFamily="18" charset="0"/>
                <a:cs typeface="Times New Roman" pitchFamily="18" charset="0"/>
              </a:rPr>
              <a:t>Vorschläge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Bitte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Warnung</a:t>
            </a:r>
            <a:r>
              <a:rPr lang="en-US" sz="2000" dirty="0">
                <a:latin typeface="Times New Roman" pitchFamily="18" charset="0"/>
                <a:cs typeface="Times New Roman" pitchFamily="18" charset="0"/>
              </a:rPr>
              <a:t>, etc.</a:t>
            </a:r>
          </a:p>
          <a:p>
            <a:pPr marL="457200" indent="-457200" fontAlgn="auto">
              <a:spcAft>
                <a:spcPts val="0"/>
              </a:spcAft>
              <a:buFont typeface="Wingdings 2"/>
              <a:buAutoNum type="arabicPeriod"/>
              <a:defRPr/>
            </a:pPr>
            <a:r>
              <a:rPr lang="en-US" sz="2000" dirty="0" err="1">
                <a:latin typeface="Times New Roman" pitchFamily="18" charset="0"/>
                <a:cs typeface="Times New Roman" pitchFamily="18" charset="0"/>
              </a:rPr>
              <a:t>Soziale</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Routinen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z.B</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jdn</a:t>
            </a:r>
            <a:r>
              <a:rPr lang="en-US" sz="2000" dirty="0">
                <a:latin typeface="Times New Roman" pitchFamily="18" charset="0"/>
                <a:cs typeface="Times New Roman" pitchFamily="18" charset="0"/>
              </a:rPr>
              <a:t>. </a:t>
            </a:r>
            <a:r>
              <a:rPr lang="en-US" sz="2000" dirty="0" err="1">
                <a:latin typeface="Times New Roman" pitchFamily="18" charset="0"/>
                <a:cs typeface="Times New Roman" pitchFamily="18" charset="0"/>
              </a:rPr>
              <a:t>vorstellen</a:t>
            </a:r>
            <a:r>
              <a:rPr lang="en-US" sz="2000" dirty="0">
                <a:latin typeface="Times New Roman" pitchFamily="18" charset="0"/>
                <a:cs typeface="Times New Roman" pitchFamily="18" charset="0"/>
              </a:rPr>
              <a:t>)</a:t>
            </a:r>
          </a:p>
          <a:p>
            <a:pPr marL="457200" indent="-457200" fontAlgn="auto">
              <a:spcAft>
                <a:spcPts val="0"/>
              </a:spcAft>
              <a:buFont typeface="Wingdings 2"/>
              <a:buAutoNum type="arabicPeriod"/>
              <a:defRPr/>
            </a:pPr>
            <a:endParaRPr lang="en-US" sz="2000" dirty="0">
              <a:latin typeface="Times New Roman" pitchFamily="18" charset="0"/>
              <a:cs typeface="Times New Roman" pitchFamily="18" charset="0"/>
            </a:endParaRPr>
          </a:p>
        </p:txBody>
      </p:sp>
      <p:sp>
        <p:nvSpPr>
          <p:cNvPr id="5" name="Content Placeholder 4"/>
          <p:cNvSpPr>
            <a:spLocks noGrp="1"/>
          </p:cNvSpPr>
          <p:nvPr>
            <p:ph sz="quarter" idx="4"/>
          </p:nvPr>
        </p:nvSpPr>
        <p:spPr>
          <a:xfrm>
            <a:off x="4800600" y="2471738"/>
            <a:ext cx="4038600" cy="3821112"/>
          </a:xfrm>
        </p:spPr>
        <p:txBody>
          <a:bodyPr>
            <a:normAutofit/>
          </a:bodyPr>
          <a:lstStyle/>
          <a:p>
            <a:pPr marL="0" indent="0" fontAlgn="auto">
              <a:spcAft>
                <a:spcPts val="0"/>
              </a:spcAft>
              <a:buFont typeface="Wingdings 2"/>
              <a:buNone/>
              <a:defRPr/>
            </a:pPr>
            <a:r>
              <a:rPr lang="de-DE" sz="2000" dirty="0">
                <a:latin typeface="Times New Roman" pitchFamily="18" charset="0"/>
                <a:cs typeface="Times New Roman" pitchFamily="18" charset="0"/>
              </a:rPr>
              <a:t>sind Kategorien für die funktionale Verwendung gesprochener Rede oder geschriebener Texte, die aus einer (manchmal längeren) Reihe von Sätzen bestehen, z. B.:</a:t>
            </a:r>
          </a:p>
          <a:p>
            <a:pPr marL="457200" indent="-457200" fontAlgn="auto">
              <a:spcAft>
                <a:spcPts val="0"/>
              </a:spcAft>
              <a:buFont typeface="Wingdings 2"/>
              <a:buAutoNum type="arabicPeriod"/>
              <a:defRPr/>
            </a:pPr>
            <a:r>
              <a:rPr lang="de-DE" sz="2000" dirty="0">
                <a:latin typeface="Times New Roman" pitchFamily="18" charset="0"/>
                <a:cs typeface="Times New Roman" pitchFamily="18" charset="0"/>
              </a:rPr>
              <a:t>Beschreibung</a:t>
            </a:r>
          </a:p>
          <a:p>
            <a:pPr marL="457200" indent="-457200" fontAlgn="auto">
              <a:spcAft>
                <a:spcPts val="0"/>
              </a:spcAft>
              <a:buFont typeface="Wingdings 2"/>
              <a:buAutoNum type="arabicPeriod"/>
              <a:defRPr/>
            </a:pPr>
            <a:r>
              <a:rPr lang="de-DE" sz="2000" dirty="0">
                <a:latin typeface="Times New Roman" pitchFamily="18" charset="0"/>
                <a:cs typeface="Times New Roman" pitchFamily="18" charset="0"/>
              </a:rPr>
              <a:t>Erzählung</a:t>
            </a:r>
          </a:p>
          <a:p>
            <a:pPr marL="457200" indent="-457200" fontAlgn="auto">
              <a:spcAft>
                <a:spcPts val="0"/>
              </a:spcAft>
              <a:buFont typeface="Wingdings 2"/>
              <a:buAutoNum type="arabicPeriod"/>
              <a:defRPr/>
            </a:pPr>
            <a:r>
              <a:rPr lang="de-DE" sz="2000" dirty="0">
                <a:latin typeface="Times New Roman" pitchFamily="18" charset="0"/>
                <a:cs typeface="Times New Roman" pitchFamily="18" charset="0"/>
              </a:rPr>
              <a:t>Kommentar</a:t>
            </a:r>
          </a:p>
          <a:p>
            <a:pPr marL="457200" indent="-457200" fontAlgn="auto">
              <a:spcAft>
                <a:spcPts val="0"/>
              </a:spcAft>
              <a:buFont typeface="Wingdings 2"/>
              <a:buAutoNum type="arabicPeriod"/>
              <a:defRPr/>
            </a:pPr>
            <a:r>
              <a:rPr lang="de-DE" sz="2000" dirty="0">
                <a:latin typeface="Times New Roman" pitchFamily="18" charset="0"/>
                <a:cs typeface="Times New Roman" pitchFamily="18" charset="0"/>
              </a:rPr>
              <a:t>Argumentation</a:t>
            </a:r>
          </a:p>
          <a:p>
            <a:pPr marL="457200" indent="-457200" fontAlgn="auto">
              <a:spcAft>
                <a:spcPts val="0"/>
              </a:spcAft>
              <a:buFont typeface="Wingdings 2"/>
              <a:buAutoNum type="arabicPeriod"/>
              <a:defRPr/>
            </a:pPr>
            <a:r>
              <a:rPr lang="de-DE" sz="2000" dirty="0">
                <a:latin typeface="Times New Roman" pitchFamily="18" charset="0"/>
                <a:cs typeface="Times New Roman" pitchFamily="18" charset="0"/>
              </a:rPr>
              <a:t>Überredung usw.</a:t>
            </a:r>
            <a:endParaRPr lang="en-US" sz="2000" dirty="0">
              <a:latin typeface="Times New Roman" pitchFamily="18" charset="0"/>
              <a:cs typeface="Times New Roman" pitchFamily="18" charset="0"/>
            </a:endParaRPr>
          </a:p>
        </p:txBody>
      </p:sp>
      <p:sp>
        <p:nvSpPr>
          <p:cNvPr id="6" name="Title 5"/>
          <p:cNvSpPr>
            <a:spLocks noGrp="1"/>
          </p:cNvSpPr>
          <p:nvPr>
            <p:ph type="title"/>
          </p:nvPr>
        </p:nvSpPr>
        <p:spPr/>
        <p:txBody>
          <a:bodyPr>
            <a:normAutofit fontScale="90000"/>
          </a:bodyPr>
          <a:lstStyle/>
          <a:p>
            <a:pPr fontAlgn="auto">
              <a:spcAft>
                <a:spcPts val="0"/>
              </a:spcAft>
              <a:defRPr/>
            </a:pPr>
            <a:r>
              <a:rPr lang="de-DE" sz="3100" b="1" dirty="0">
                <a:solidFill>
                  <a:schemeClr val="accent3">
                    <a:shade val="75000"/>
                  </a:schemeClr>
                </a:solidFill>
                <a:latin typeface="Times New Roman" pitchFamily="18" charset="0"/>
                <a:cs typeface="Times New Roman" pitchFamily="18" charset="0"/>
              </a:rPr>
              <a:t>Mikro- und Makrofunktionen </a:t>
            </a:r>
            <a:br>
              <a:rPr lang="de-DE" sz="3100" b="1" dirty="0">
                <a:solidFill>
                  <a:schemeClr val="accent3">
                    <a:shade val="75000"/>
                  </a:schemeClr>
                </a:solidFill>
                <a:latin typeface="Times New Roman" pitchFamily="18" charset="0"/>
                <a:cs typeface="Times New Roman" pitchFamily="18" charset="0"/>
              </a:rPr>
            </a:br>
            <a:r>
              <a:rPr lang="de-DE" sz="2000" dirty="0">
                <a:solidFill>
                  <a:schemeClr val="accent3">
                    <a:shade val="75000"/>
                  </a:schemeClr>
                </a:solidFill>
                <a:latin typeface="Times New Roman" pitchFamily="18" charset="0"/>
                <a:cs typeface="Times New Roman" pitchFamily="18" charset="0"/>
              </a:rPr>
              <a:t>(GER 2001:125ff)</a:t>
            </a:r>
            <a:endParaRPr lang="en-US" sz="2000" dirty="0">
              <a:solidFill>
                <a:schemeClr val="accent3">
                  <a:shade val="75000"/>
                </a:schemeClr>
              </a:solidFill>
              <a:latin typeface="Times New Roman" pitchFamily="18" charset="0"/>
              <a:cs typeface="Times New Roman" pitchFamily="18" charset="0"/>
            </a:endParaRPr>
          </a:p>
        </p:txBody>
      </p:sp>
    </p:spTree>
  </p:cSld>
  <p:clrMapOvr>
    <a:masterClrMapping/>
  </p:clrMapOvr>
  <p:transition spd="slow" advTm="96324"/>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Funktionale Kompetenz umfasst außerdem</a:t>
            </a:r>
          </a:p>
        </p:txBody>
      </p:sp>
      <p:sp>
        <p:nvSpPr>
          <p:cNvPr id="3" name="Content Placeholder 2"/>
          <p:cNvSpPr>
            <a:spLocks noGrp="1"/>
          </p:cNvSpPr>
          <p:nvPr>
            <p:ph sz="quarter" idx="1"/>
          </p:nvPr>
        </p:nvSpPr>
        <p:spPr>
          <a:xfrm>
            <a:off x="301625" y="1527175"/>
            <a:ext cx="8504238" cy="4572000"/>
          </a:xfrm>
        </p:spPr>
        <p:txBody>
          <a:bodyPr>
            <a:noAutofit/>
          </a:bodyPr>
          <a:lstStyle/>
          <a:p>
            <a:pPr marL="0" indent="0" fontAlgn="auto">
              <a:spcAft>
                <a:spcPts val="0"/>
              </a:spcAft>
              <a:buFont typeface="Wingdings 2"/>
              <a:buNone/>
              <a:defRPr/>
            </a:pPr>
            <a:r>
              <a:rPr lang="de-DE" sz="2400" dirty="0">
                <a:latin typeface="Times New Roman" pitchFamily="18" charset="0"/>
                <a:cs typeface="Times New Roman" pitchFamily="18" charset="0"/>
              </a:rPr>
              <a:t>Die Kenntnis der Interaktionsschemata, die der Kommunikation</a:t>
            </a:r>
          </a:p>
          <a:p>
            <a:pPr marL="0" indent="0" fontAlgn="auto">
              <a:spcAft>
                <a:spcPts val="0"/>
              </a:spcAft>
              <a:buFont typeface="Wingdings 2"/>
              <a:buNone/>
              <a:defRPr/>
            </a:pPr>
            <a:r>
              <a:rPr lang="de-DE" sz="2400" dirty="0">
                <a:latin typeface="Times New Roman" pitchFamily="18" charset="0"/>
                <a:cs typeface="Times New Roman" pitchFamily="18" charset="0"/>
              </a:rPr>
              <a:t>zugrunde liegen, wie etwa Muster des verbalen Austauschs sowie die Fähigkeit, diese anzuwenden.</a:t>
            </a:r>
          </a:p>
          <a:p>
            <a:pPr marL="0" indent="0" fontAlgn="auto">
              <a:spcAft>
                <a:spcPts val="0"/>
              </a:spcAft>
              <a:buFont typeface="Wingdings 2"/>
              <a:buNone/>
              <a:defRPr/>
            </a:pPr>
            <a:r>
              <a:rPr lang="de-DE" sz="2400" dirty="0">
                <a:latin typeface="Times New Roman" pitchFamily="18" charset="0"/>
                <a:cs typeface="Times New Roman" pitchFamily="18" charset="0"/>
              </a:rPr>
              <a:t>Strukturierte Folgen von wechselseitigen Handlungen der Beteiligten bilden im einfachsten Fall </a:t>
            </a:r>
            <a:r>
              <a:rPr lang="de-DE" sz="2400">
                <a:latin typeface="Times New Roman" pitchFamily="18" charset="0"/>
                <a:cs typeface="Times New Roman" pitchFamily="18" charset="0"/>
              </a:rPr>
              <a:t>Paare wie z.B. :</a:t>
            </a:r>
            <a:endParaRPr lang="de-DE" sz="2400" dirty="0">
              <a:latin typeface="Times New Roman" pitchFamily="18" charset="0"/>
              <a:cs typeface="Times New Roman" pitchFamily="18" charset="0"/>
            </a:endParaRPr>
          </a:p>
          <a:p>
            <a:pPr marL="274320" indent="-274320" fontAlgn="auto">
              <a:spcAft>
                <a:spcPts val="0"/>
              </a:spcAft>
              <a:buFont typeface="Wingdings 2"/>
              <a:buChar char=""/>
              <a:defRPr/>
            </a:pPr>
            <a:r>
              <a:rPr lang="de-DE" sz="2400" dirty="0">
                <a:latin typeface="Times New Roman" pitchFamily="18" charset="0"/>
                <a:cs typeface="Times New Roman" pitchFamily="18" charset="0"/>
              </a:rPr>
              <a:t>Frage: Antwort</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Aussage: Zustimmung/Ablehnung</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Bitte/Angebot/Entschuldigung: Annahme/Ablehnung</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Gruß/Trinkspruch: Reaktion</a:t>
            </a:r>
            <a:endParaRPr lang="en-US" sz="2400" dirty="0">
              <a:latin typeface="Times New Roman" pitchFamily="18" charset="0"/>
              <a:cs typeface="Times New Roman" pitchFamily="18" charset="0"/>
            </a:endParaRPr>
          </a:p>
        </p:txBody>
      </p:sp>
    </p:spTree>
  </p:cSld>
  <p:clrMapOvr>
    <a:masterClrMapping/>
  </p:clrMapOvr>
  <p:transition spd="slow" advTm="56448"/>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p:nvPr>
        </p:nvSpPr>
        <p:spPr>
          <a:xfrm>
            <a:off x="301625" y="228600"/>
            <a:ext cx="8534400" cy="1219200"/>
          </a:xfrm>
        </p:spPr>
        <p:txBody>
          <a:bodyPr/>
          <a:lstStyle/>
          <a:p>
            <a:r>
              <a:rPr lang="de-DE" altLang="el-GR" sz="2800" b="1">
                <a:solidFill>
                  <a:srgbClr val="7B9899"/>
                </a:solidFill>
                <a:latin typeface="Times New Roman" panose="02020603050405020304" pitchFamily="18" charset="0"/>
                <a:cs typeface="Times New Roman" panose="02020603050405020304" pitchFamily="18" charset="0"/>
              </a:rPr>
              <a:t>Die Benutzer des Referenzrahmens sollten bedenken und angeben,</a:t>
            </a:r>
            <a:br>
              <a:rPr lang="de-DE" altLang="el-GR" sz="2800" b="1">
                <a:solidFill>
                  <a:srgbClr val="7B9899"/>
                </a:solidFill>
                <a:latin typeface="Times New Roman" panose="02020603050405020304" pitchFamily="18" charset="0"/>
                <a:cs typeface="Times New Roman" panose="02020603050405020304" pitchFamily="18" charset="0"/>
              </a:rPr>
            </a:br>
            <a:endParaRPr lang="en-US" altLang="el-GR" sz="2800" b="1">
              <a:solidFill>
                <a:srgbClr val="7B9899"/>
              </a:solidFill>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sz="quarter" idx="1"/>
          </p:nvPr>
        </p:nvSpPr>
        <p:spPr>
          <a:xfrm>
            <a:off x="301625" y="1527175"/>
            <a:ext cx="8504238" cy="4572000"/>
          </a:xfrm>
        </p:spPr>
        <p:txBody>
          <a:bodyPr>
            <a:noAutofit/>
          </a:bodyPr>
          <a:lstStyle/>
          <a:p>
            <a:pPr marL="274320" indent="-274320" fontAlgn="auto">
              <a:spcAft>
                <a:spcPts val="0"/>
              </a:spcAft>
              <a:buFont typeface="Wingdings 2"/>
              <a:buChar char=""/>
              <a:defRPr/>
            </a:pPr>
            <a:r>
              <a:rPr lang="de-DE" sz="2400" dirty="0">
                <a:latin typeface="Times New Roman" pitchFamily="18" charset="0"/>
                <a:cs typeface="Times New Roman" pitchFamily="18" charset="0"/>
              </a:rPr>
              <a:t>welche Diskursmerkmale, Mikro- und Makrofunktionen, Interaktionsschemata die Lernenden beherrschen sollen</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auf welche sie vorbereitet werden sollen und welche Anforderungen an sie gestellt werden</a:t>
            </a:r>
          </a:p>
          <a:p>
            <a:pPr marL="0" indent="0" fontAlgn="auto">
              <a:spcAft>
                <a:spcPts val="0"/>
              </a:spcAft>
              <a:buFont typeface="Wingdings 2"/>
              <a:buNone/>
              <a:defRPr/>
            </a:pPr>
            <a:r>
              <a:rPr lang="de-DE" sz="2400" b="1" u="sng" dirty="0">
                <a:latin typeface="Times New Roman" pitchFamily="18" charset="0"/>
                <a:cs typeface="Times New Roman" pitchFamily="18" charset="0"/>
              </a:rPr>
              <a:t>Wichtig:</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Welche Interaktionsschemata werden als bekannt vorausgesetzt und welche sollten/müssten gelehrt werden</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Nach welchen Prinzipien Makro- und Mikrofunktionen ausgewählt und angeordnet werden;</a:t>
            </a:r>
          </a:p>
          <a:p>
            <a:pPr marL="274320" indent="-274320" fontAlgn="auto">
              <a:spcAft>
                <a:spcPts val="0"/>
              </a:spcAft>
              <a:buFont typeface="Wingdings 2"/>
              <a:buChar char=""/>
              <a:defRPr/>
            </a:pPr>
            <a:r>
              <a:rPr lang="de-DE" sz="2400" dirty="0">
                <a:latin typeface="Times New Roman" pitchFamily="18" charset="0"/>
                <a:cs typeface="Times New Roman" pitchFamily="18" charset="0"/>
              </a:rPr>
              <a:t>Wie qualitativer Fortschritt im pragmatischen Bereich charakterisiert werden kann.</a:t>
            </a:r>
            <a:endParaRPr lang="en-US" sz="2400" dirty="0">
              <a:latin typeface="Times New Roman" pitchFamily="18" charset="0"/>
              <a:cs typeface="Times New Roman" pitchFamily="18" charset="0"/>
            </a:endParaRPr>
          </a:p>
        </p:txBody>
      </p:sp>
    </p:spTree>
  </p:cSld>
  <p:clrMapOvr>
    <a:masterClrMapping/>
  </p:clrMapOvr>
  <p:transition spd="slow" advTm="44951"/>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r>
              <a:rPr lang="en-US" altLang="el-GR" sz="2800" b="1">
                <a:latin typeface="Times New Roman" panose="02020603050405020304" pitchFamily="18" charset="0"/>
                <a:cs typeface="Times New Roman" panose="02020603050405020304" pitchFamily="18" charset="0"/>
              </a:rPr>
              <a:t>Forschungsfragen der</a:t>
            </a:r>
            <a:br>
              <a:rPr lang="en-US" altLang="el-GR" sz="2800" b="1">
                <a:latin typeface="Times New Roman" panose="02020603050405020304" pitchFamily="18" charset="0"/>
                <a:cs typeface="Times New Roman" panose="02020603050405020304" pitchFamily="18" charset="0"/>
              </a:rPr>
            </a:br>
            <a:r>
              <a:rPr lang="en-US" altLang="el-GR" sz="2800" b="1">
                <a:latin typeface="Times New Roman" panose="02020603050405020304" pitchFamily="18" charset="0"/>
                <a:cs typeface="Times New Roman" panose="02020603050405020304" pitchFamily="18" charset="0"/>
              </a:rPr>
              <a:t>Pragmatik </a:t>
            </a:r>
          </a:p>
        </p:txBody>
      </p:sp>
      <p:pic>
        <p:nvPicPr>
          <p:cNvPr id="31747" name="Picture 2" descr="C:\Users\ANNA\Desktop\pragmatik baum.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90600"/>
            <a:ext cx="8153400" cy="579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advTm="33595"/>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de-DE" altLang="el-GR" sz="2800" b="1">
                <a:solidFill>
                  <a:srgbClr val="7B9899"/>
                </a:solidFill>
                <a:latin typeface="Times New Roman" panose="02020603050405020304" pitchFamily="18" charset="0"/>
                <a:cs typeface="Times New Roman" panose="02020603050405020304" pitchFamily="18" charset="0"/>
              </a:rPr>
              <a:t>Inhalt</a:t>
            </a:r>
            <a:endParaRPr lang="en-US" altLang="el-GR" sz="2800" b="1">
              <a:solidFill>
                <a:srgbClr val="7B9899"/>
              </a:solidFill>
              <a:latin typeface="Times New Roman" panose="02020603050405020304" pitchFamily="18" charset="0"/>
              <a:cs typeface="Times New Roman" panose="02020603050405020304" pitchFamily="18" charset="0"/>
            </a:endParaRPr>
          </a:p>
        </p:txBody>
      </p:sp>
      <p:graphicFrame>
        <p:nvGraphicFramePr>
          <p:cNvPr id="14340" name="Content Placeholder 2">
            <a:extLst>
              <a:ext uri="{FF2B5EF4-FFF2-40B4-BE49-F238E27FC236}">
                <a16:creationId xmlns:a16="http://schemas.microsoft.com/office/drawing/2014/main" id="{196F2492-6798-A5D3-A674-9AEF9576F0DE}"/>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26077"/>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de-DE" altLang="el-GR">
                <a:solidFill>
                  <a:srgbClr val="7B9899"/>
                </a:solidFill>
              </a:rPr>
              <a:t>Die Qual der Wahl</a:t>
            </a:r>
            <a:endParaRPr lang="en-US" altLang="el-GR">
              <a:solidFill>
                <a:srgbClr val="7B9899"/>
              </a:solidFill>
            </a:endParaRPr>
          </a:p>
        </p:txBody>
      </p:sp>
      <p:sp>
        <p:nvSpPr>
          <p:cNvPr id="32771" name="Content Placeholder 2"/>
          <p:cNvSpPr>
            <a:spLocks noGrp="1"/>
          </p:cNvSpPr>
          <p:nvPr>
            <p:ph sz="quarter" idx="1"/>
          </p:nvPr>
        </p:nvSpPr>
        <p:spPr>
          <a:xfrm>
            <a:off x="301625" y="1527175"/>
            <a:ext cx="8504238" cy="4572000"/>
          </a:xfrm>
        </p:spPr>
        <p:txBody>
          <a:bodyPr/>
          <a:lstStyle/>
          <a:p>
            <a:pPr marL="0" indent="0">
              <a:buFont typeface="Wingdings 2" panose="05020102010507070707" pitchFamily="18" charset="2"/>
              <a:buNone/>
            </a:pPr>
            <a:endParaRPr lang="el-GR" altLang="el-GR"/>
          </a:p>
        </p:txBody>
      </p:sp>
      <p:pic>
        <p:nvPicPr>
          <p:cNvPr id="32772"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875" y="1066800"/>
            <a:ext cx="8839200" cy="562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advTm="196755"/>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Von der Theorie zur Praxis</a:t>
            </a:r>
            <a:endParaRPr lang="en-US" dirty="0"/>
          </a:p>
        </p:txBody>
      </p:sp>
      <p:graphicFrame>
        <p:nvGraphicFramePr>
          <p:cNvPr id="5" name="Content Placeholder 2">
            <a:extLst>
              <a:ext uri="{FF2B5EF4-FFF2-40B4-BE49-F238E27FC236}">
                <a16:creationId xmlns:a16="http://schemas.microsoft.com/office/drawing/2014/main" id="{BA0347CC-2B8F-62BB-58C5-E05CCCE02082}"/>
              </a:ext>
            </a:extLst>
          </p:cNvPr>
          <p:cNvGraphicFramePr>
            <a:graphicFrameLocks noGrp="1"/>
          </p:cNvGraphicFramePr>
          <p:nvPr>
            <p:ph sz="quarter" idx="1"/>
          </p:nvPr>
        </p:nvGraphicFramePr>
        <p:xfrm>
          <a:off x="301752" y="2057400"/>
          <a:ext cx="8503920" cy="40416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1231833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457200" y="1052513"/>
            <a:ext cx="8229600" cy="50434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a:solidFill>
                  <a:srgbClr val="3465A4"/>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lvl1pPr>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1pPr>
            <a:lvl2pPr>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2pPr>
            <a:lvl3pPr>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3pPr>
            <a:lvl4pPr>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4pPr>
            <a:lvl5pPr>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5pPr>
            <a:lvl6pPr marL="2514600" indent="-228600" defTabSz="449263" fontAlgn="base">
              <a:spcBef>
                <a:spcPct val="0"/>
              </a:spcBef>
              <a:spcAft>
                <a:spcPct val="0"/>
              </a:spcAft>
              <a:buClr>
                <a:srgbClr val="000000"/>
              </a:buClr>
              <a:buSzPct val="100000"/>
              <a:buFont typeface="Times New Roman" pitchFamily="16" charset="0"/>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6pPr>
            <a:lvl7pPr marL="2971800" indent="-228600" defTabSz="449263" fontAlgn="base">
              <a:spcBef>
                <a:spcPct val="0"/>
              </a:spcBef>
              <a:spcAft>
                <a:spcPct val="0"/>
              </a:spcAft>
              <a:buClr>
                <a:srgbClr val="000000"/>
              </a:buClr>
              <a:buSzPct val="100000"/>
              <a:buFont typeface="Times New Roman" pitchFamily="16" charset="0"/>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7pPr>
            <a:lvl8pPr marL="3429000" indent="-228600" defTabSz="449263" fontAlgn="base">
              <a:spcBef>
                <a:spcPct val="0"/>
              </a:spcBef>
              <a:spcAft>
                <a:spcPct val="0"/>
              </a:spcAft>
              <a:buClr>
                <a:srgbClr val="000000"/>
              </a:buClr>
              <a:buSzPct val="100000"/>
              <a:buFont typeface="Times New Roman" pitchFamily="16" charset="0"/>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8pPr>
            <a:lvl9pPr marL="3886200" indent="-228600" defTabSz="449263" fontAlgn="base">
              <a:spcBef>
                <a:spcPct val="0"/>
              </a:spcBef>
              <a:spcAft>
                <a:spcPct val="0"/>
              </a:spcAft>
              <a:buClr>
                <a:srgbClr val="000000"/>
              </a:buClr>
              <a:buSzPct val="100000"/>
              <a:buFont typeface="Times New Roman" pitchFamily="16" charset="0"/>
              <a:tabLst>
                <a:tab pos="739775" algn="l"/>
                <a:tab pos="1185863" algn="l"/>
                <a:tab pos="1635125" algn="l"/>
                <a:tab pos="2084388" algn="l"/>
                <a:tab pos="2533650" algn="l"/>
                <a:tab pos="2982913" algn="l"/>
                <a:tab pos="3432175" algn="l"/>
                <a:tab pos="3881438" algn="l"/>
                <a:tab pos="4330700" algn="l"/>
                <a:tab pos="4779963" algn="l"/>
                <a:tab pos="5229225" algn="l"/>
                <a:tab pos="5678488" algn="l"/>
                <a:tab pos="6129338" algn="l"/>
                <a:tab pos="6577013" algn="l"/>
                <a:tab pos="7026275" algn="l"/>
                <a:tab pos="7475538" algn="l"/>
                <a:tab pos="7924800" algn="l"/>
                <a:tab pos="8374063" algn="l"/>
                <a:tab pos="8823325" algn="l"/>
                <a:tab pos="9272588" algn="l"/>
                <a:tab pos="9721850" algn="l"/>
                <a:tab pos="9883775" algn="l"/>
                <a:tab pos="10331450" algn="l"/>
                <a:tab pos="10780713" algn="l"/>
              </a:tabLst>
              <a:defRPr>
                <a:solidFill>
                  <a:srgbClr val="FFFFFF"/>
                </a:solidFill>
                <a:latin typeface="Tahoma" pitchFamily="32" charset="0"/>
                <a:ea typeface="Microsoft YaHei" charset="-122"/>
              </a:defRPr>
            </a:lvl9pPr>
          </a:lstStyle>
          <a:p>
            <a:pPr marL="739775" indent="-280988" algn="ctr">
              <a:lnSpc>
                <a:spcPct val="150000"/>
              </a:lnSpc>
              <a:spcBef>
                <a:spcPts val="600"/>
              </a:spcBef>
              <a:buFont typeface="Times New Roman" pitchFamily="16" charset="0"/>
              <a:buNone/>
              <a:defRPr/>
            </a:pPr>
            <a:r>
              <a:rPr lang="el-GR" sz="2400" dirty="0">
                <a:solidFill>
                  <a:schemeClr val="bg2">
                    <a:lumMod val="50000"/>
                  </a:schemeClr>
                </a:solidFill>
                <a:effectLst>
                  <a:outerShdw blurRad="38100" dist="38100" dir="2700000" algn="tl">
                    <a:srgbClr val="000000"/>
                  </a:outerShdw>
                </a:effectLst>
              </a:rPr>
              <a:t>  	</a:t>
            </a:r>
            <a:r>
              <a:rPr lang="de-DE" sz="4400" b="1" dirty="0">
                <a:solidFill>
                  <a:schemeClr val="bg2">
                    <a:lumMod val="50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Kannst du kochen?</a:t>
            </a:r>
          </a:p>
          <a:p>
            <a:pPr marL="739775" indent="-280988" algn="ctr">
              <a:lnSpc>
                <a:spcPct val="150000"/>
              </a:lnSpc>
              <a:spcBef>
                <a:spcPts val="600"/>
              </a:spcBef>
              <a:buFont typeface="Times New Roman" pitchFamily="16" charset="0"/>
              <a:buNone/>
              <a:defRPr/>
            </a:pPr>
            <a:r>
              <a:rPr lang="de-DE" sz="4400" b="1" dirty="0">
                <a:solidFill>
                  <a:schemeClr val="bg2">
                    <a:lumMod val="50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Mahlzeit!</a:t>
            </a:r>
          </a:p>
          <a:p>
            <a:pPr marL="739775" indent="-280988" algn="ctr">
              <a:lnSpc>
                <a:spcPct val="150000"/>
              </a:lnSpc>
              <a:spcBef>
                <a:spcPts val="600"/>
              </a:spcBef>
              <a:buFont typeface="Times New Roman" pitchFamily="16" charset="0"/>
              <a:buNone/>
              <a:defRPr/>
            </a:pPr>
            <a:r>
              <a:rPr lang="de-DE" sz="4400" b="1" dirty="0">
                <a:solidFill>
                  <a:schemeClr val="bg2">
                    <a:lumMod val="50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Feierabend!</a:t>
            </a:r>
          </a:p>
          <a:p>
            <a:pPr marL="739775" indent="-280988" algn="ctr">
              <a:lnSpc>
                <a:spcPct val="150000"/>
              </a:lnSpc>
              <a:spcBef>
                <a:spcPts val="600"/>
              </a:spcBef>
              <a:buFont typeface="Times New Roman" pitchFamily="16" charset="0"/>
              <a:buNone/>
              <a:defRPr/>
            </a:pPr>
            <a:r>
              <a:rPr lang="de-DE" sz="4400" b="1" dirty="0">
                <a:solidFill>
                  <a:schemeClr val="bg2">
                    <a:lumMod val="50000"/>
                  </a:schemeClr>
                </a:solidFill>
                <a:effectLst>
                  <a:outerShdw blurRad="38100" dist="38100" dir="2700000" algn="tl">
                    <a:srgbClr val="000000"/>
                  </a:outerShdw>
                </a:effectLst>
                <a:latin typeface="Times New Roman" pitchFamily="18" charset="0"/>
                <a:ea typeface="Tahoma" pitchFamily="34" charset="0"/>
                <a:cs typeface="Times New Roman" pitchFamily="18" charset="0"/>
              </a:rPr>
              <a:t>Super!</a:t>
            </a:r>
          </a:p>
          <a:p>
            <a:pPr marL="739775" indent="-280988" algn="just">
              <a:lnSpc>
                <a:spcPct val="150000"/>
              </a:lnSpc>
              <a:spcBef>
                <a:spcPts val="600"/>
              </a:spcBef>
              <a:buFont typeface="Times New Roman" pitchFamily="16" charset="0"/>
              <a:buNone/>
              <a:defRPr/>
            </a:pPr>
            <a:endParaRPr lang="el-GR" sz="2800" dirty="0">
              <a:effectLst>
                <a:outerShdw blurRad="38100" dist="38100" dir="2700000" algn="tl">
                  <a:srgbClr val="000000"/>
                </a:outerShdw>
              </a:effectLst>
              <a:latin typeface="Times New Roman" pitchFamily="18" charset="0"/>
              <a:ea typeface="Tahoma" pitchFamily="34" charset="0"/>
              <a:cs typeface="Times New Roman" pitchFamily="18" charset="0"/>
            </a:endParaRPr>
          </a:p>
        </p:txBody>
      </p:sp>
    </p:spTree>
    <p:extLst>
      <p:ext uri="{BB962C8B-B14F-4D97-AF65-F5344CB8AC3E}">
        <p14:creationId xmlns:p14="http://schemas.microsoft.com/office/powerpoint/2010/main" val="18325513"/>
      </p:ext>
    </p:extLst>
  </p:cSld>
  <p:clrMapOvr>
    <a:masterClrMapping/>
  </p:clrMapOvr>
  <p:transition spd="slow"/>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Themenfeld: Essen</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600200"/>
            <a:ext cx="7848600" cy="4572000"/>
          </a:xfrm>
        </p:spPr>
      </p:pic>
    </p:spTree>
    <p:extLst>
      <p:ext uri="{BB962C8B-B14F-4D97-AF65-F5344CB8AC3E}">
        <p14:creationId xmlns:p14="http://schemas.microsoft.com/office/powerpoint/2010/main" val="209950134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Themenfeld</a:t>
            </a:r>
            <a:r>
              <a:rPr lang="en-US" dirty="0"/>
              <a:t>: Essen</a:t>
            </a:r>
          </a:p>
        </p:txBody>
      </p:sp>
      <p:pic>
        <p:nvPicPr>
          <p:cNvPr id="3074"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52400" y="990600"/>
            <a:ext cx="8686800" cy="5791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878705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Themenfeld: Tiere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533400" y="1752600"/>
            <a:ext cx="7772400" cy="4267200"/>
          </a:xfrm>
        </p:spPr>
      </p:pic>
    </p:spTree>
    <p:extLst>
      <p:ext uri="{BB962C8B-B14F-4D97-AF65-F5344CB8AC3E}">
        <p14:creationId xmlns:p14="http://schemas.microsoft.com/office/powerpoint/2010/main" val="190285944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Themenfeld</a:t>
            </a:r>
            <a:r>
              <a:rPr lang="en-US" dirty="0"/>
              <a:t>: </a:t>
            </a:r>
            <a:r>
              <a:rPr lang="en-US" dirty="0" err="1"/>
              <a:t>Tiere</a:t>
            </a:r>
            <a:endParaRPr lang="en-US" dirty="0"/>
          </a:p>
        </p:txBody>
      </p:sp>
      <p:pic>
        <p:nvPicPr>
          <p:cNvPr id="1026"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301625" y="1578450"/>
            <a:ext cx="8504238" cy="44694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558950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dirty="0"/>
              <a:t>Themenfeld: Familie</a:t>
            </a:r>
            <a:endParaRPr lang="en-US" dirty="0"/>
          </a:p>
        </p:txBody>
      </p:sp>
      <p:pic>
        <p:nvPicPr>
          <p:cNvPr id="4" name="Content Placeholder 3"/>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228600" y="1828800"/>
            <a:ext cx="8686799" cy="4267200"/>
          </a:xfrm>
        </p:spPr>
      </p:pic>
    </p:spTree>
    <p:extLst>
      <p:ext uri="{BB962C8B-B14F-4D97-AF65-F5344CB8AC3E}">
        <p14:creationId xmlns:p14="http://schemas.microsoft.com/office/powerpoint/2010/main" val="1266819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Themenfeld</a:t>
            </a:r>
            <a:r>
              <a:rPr lang="en-US" dirty="0"/>
              <a:t>: </a:t>
            </a:r>
            <a:r>
              <a:rPr lang="en-US" dirty="0" err="1"/>
              <a:t>Familie</a:t>
            </a:r>
            <a:endParaRPr lang="en-US" dirty="0"/>
          </a:p>
        </p:txBody>
      </p:sp>
      <p:pic>
        <p:nvPicPr>
          <p:cNvPr id="2050" name="Picture 2"/>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1371600" y="1524000"/>
            <a:ext cx="6705600"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03319411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Fazit </a:t>
            </a:r>
            <a:r>
              <a:rPr lang="en-US" dirty="0"/>
              <a:t>f</a:t>
            </a:r>
            <a:r>
              <a:rPr lang="de-DE" dirty="0"/>
              <a:t>ür den DaF-Unterricht</a:t>
            </a:r>
            <a:endParaRPr lang="en-US" dirty="0"/>
          </a:p>
        </p:txBody>
      </p:sp>
      <p:graphicFrame>
        <p:nvGraphicFramePr>
          <p:cNvPr id="5" name="Content Placeholder 2">
            <a:extLst>
              <a:ext uri="{FF2B5EF4-FFF2-40B4-BE49-F238E27FC236}">
                <a16:creationId xmlns:a16="http://schemas.microsoft.com/office/drawing/2014/main" id="{56A0EC14-9DAE-FF4F-F150-41991ACE001D}"/>
              </a:ext>
            </a:extLst>
          </p:cNvPr>
          <p:cNvGraphicFramePr>
            <a:graphicFrameLocks noGrp="1"/>
          </p:cNvGraphicFramePr>
          <p:nvPr>
            <p:ph sz="quarter" idx="1"/>
          </p:nvPr>
        </p:nvGraphicFramePr>
        <p:xfrm>
          <a:off x="301752" y="1527048"/>
          <a:ext cx="8503920"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942088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0"/>
            <a:ext cx="8534400" cy="1447800"/>
          </a:xfrm>
        </p:spPr>
        <p:txBody>
          <a:bodyPr>
            <a:normAutofit fontScale="90000"/>
          </a:bodyPr>
          <a:lstStyle/>
          <a:p>
            <a:pPr fontAlgn="auto">
              <a:spcAft>
                <a:spcPts val="0"/>
              </a:spcAft>
              <a:defRPr/>
            </a:pP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br>
              <a:rPr lang="de-DE" sz="3100" dirty="0">
                <a:latin typeface="Times New Roman" pitchFamily="18" charset="0"/>
                <a:cs typeface="Times New Roman" pitchFamily="18" charset="0"/>
              </a:rPr>
            </a:br>
            <a:r>
              <a:rPr lang="de-DE" sz="3100" b="1" dirty="0">
                <a:latin typeface="Times New Roman" pitchFamily="18" charset="0"/>
                <a:cs typeface="Times New Roman" pitchFamily="18" charset="0"/>
              </a:rPr>
              <a:t>Der Referenzrahmen- </a:t>
            </a:r>
            <a:br>
              <a:rPr lang="de-DE" sz="3100" b="1" dirty="0">
                <a:latin typeface="Times New Roman" pitchFamily="18" charset="0"/>
                <a:cs typeface="Times New Roman" pitchFamily="18" charset="0"/>
              </a:rPr>
            </a:br>
            <a:r>
              <a:rPr lang="de-DE" sz="3100" b="1" dirty="0">
                <a:latin typeface="Times New Roman" pitchFamily="18" charset="0"/>
                <a:cs typeface="Times New Roman" pitchFamily="18" charset="0"/>
              </a:rPr>
              <a:t>Ein handlungsorientierter Ansatz</a:t>
            </a:r>
            <a:br>
              <a:rPr lang="de-DE" dirty="0"/>
            </a:br>
            <a:endParaRPr lang="en-US" dirty="0"/>
          </a:p>
        </p:txBody>
      </p:sp>
      <p:graphicFrame>
        <p:nvGraphicFramePr>
          <p:cNvPr id="5" name="Content Placeholder 2">
            <a:extLst>
              <a:ext uri="{FF2B5EF4-FFF2-40B4-BE49-F238E27FC236}">
                <a16:creationId xmlns:a16="http://schemas.microsoft.com/office/drawing/2014/main" id="{4CB51B7D-B549-6EAD-8857-C309DC260C76}"/>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42340"/>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625" y="228600"/>
            <a:ext cx="8534400" cy="914400"/>
          </a:xfrm>
        </p:spPr>
        <p:txBody>
          <a:bodyPr>
            <a:normAutofit fontScale="90000"/>
          </a:bodyPr>
          <a:lstStyle/>
          <a:p>
            <a:pPr fontAlgn="auto">
              <a:spcAft>
                <a:spcPts val="0"/>
              </a:spcAft>
              <a:defRPr/>
            </a:pPr>
            <a:r>
              <a:rPr lang="de-DE" b="1" dirty="0">
                <a:latin typeface="Times New Roman" pitchFamily="18" charset="0"/>
                <a:cs typeface="Times New Roman" pitchFamily="18" charset="0"/>
              </a:rPr>
              <a:t>Definition der Sprachverwendungsart und den Spracherwerb </a:t>
            </a:r>
            <a:r>
              <a:rPr lang="de-DE" sz="2000" dirty="0">
                <a:latin typeface="Times New Roman" pitchFamily="18" charset="0"/>
                <a:cs typeface="Times New Roman" pitchFamily="18" charset="0"/>
              </a:rPr>
              <a:t>(GER, 2001:21)</a:t>
            </a:r>
            <a:endParaRPr lang="en-US" sz="2000" dirty="0">
              <a:latin typeface="Times New Roman" pitchFamily="18" charset="0"/>
              <a:cs typeface="Times New Roman" pitchFamily="18" charset="0"/>
            </a:endParaRPr>
          </a:p>
        </p:txBody>
      </p:sp>
      <p:sp>
        <p:nvSpPr>
          <p:cNvPr id="16387" name="Content Placeholder 2"/>
          <p:cNvSpPr>
            <a:spLocks noGrp="1"/>
          </p:cNvSpPr>
          <p:nvPr>
            <p:ph sz="quarter" idx="1"/>
          </p:nvPr>
        </p:nvSpPr>
        <p:spPr>
          <a:xfrm>
            <a:off x="301625" y="1371600"/>
            <a:ext cx="8504238" cy="4727575"/>
          </a:xfrm>
        </p:spPr>
        <p:txBody>
          <a:bodyPr/>
          <a:lstStyle/>
          <a:p>
            <a:pPr marL="0" indent="0" algn="just">
              <a:buFont typeface="Wingdings 2" panose="05020102010507070707" pitchFamily="18" charset="2"/>
              <a:buNone/>
            </a:pPr>
            <a:endParaRPr lang="de-DE" altLang="el-GR" sz="2000">
              <a:latin typeface="Times New Roman" panose="02020603050405020304" pitchFamily="18" charset="0"/>
              <a:cs typeface="Times New Roman" panose="02020603050405020304" pitchFamily="18" charset="0"/>
            </a:endParaRPr>
          </a:p>
          <a:p>
            <a:pPr marL="0" indent="0" algn="just">
              <a:buFont typeface="Wingdings 2" panose="05020102010507070707" pitchFamily="18" charset="2"/>
              <a:buNone/>
            </a:pPr>
            <a:r>
              <a:rPr lang="de-DE" altLang="el-GR" sz="2000">
                <a:latin typeface="Times New Roman" panose="02020603050405020304" pitchFamily="18" charset="0"/>
                <a:cs typeface="Times New Roman" panose="02020603050405020304" pitchFamily="18" charset="0"/>
              </a:rPr>
              <a:t>Sprachverwendung – und dies schließt auch das Lernen einer Sprache mit ein – umfasst die Handlungen von Menschen, die als Individuen und als gesellschaftlich Handelnde eine Vielzahl von </a:t>
            </a:r>
            <a:r>
              <a:rPr lang="de-DE" altLang="el-GR" sz="2000">
                <a:solidFill>
                  <a:srgbClr val="FF0000"/>
                </a:solidFill>
                <a:latin typeface="Times New Roman" panose="02020603050405020304" pitchFamily="18" charset="0"/>
                <a:cs typeface="Times New Roman" panose="02020603050405020304" pitchFamily="18" charset="0"/>
              </a:rPr>
              <a:t>Kompetenzen</a:t>
            </a:r>
            <a:r>
              <a:rPr lang="de-DE" altLang="el-GR" sz="2000">
                <a:latin typeface="Times New Roman" panose="02020603050405020304" pitchFamily="18" charset="0"/>
                <a:cs typeface="Times New Roman" panose="02020603050405020304" pitchFamily="18" charset="0"/>
              </a:rPr>
              <a:t> entwickeln, und zwar </a:t>
            </a:r>
            <a:r>
              <a:rPr lang="de-DE" altLang="el-GR" sz="2000">
                <a:solidFill>
                  <a:srgbClr val="FF0000"/>
                </a:solidFill>
                <a:latin typeface="Times New Roman" panose="02020603050405020304" pitchFamily="18" charset="0"/>
                <a:cs typeface="Times New Roman" panose="02020603050405020304" pitchFamily="18" charset="0"/>
              </a:rPr>
              <a:t>allgemeine</a:t>
            </a:r>
            <a:r>
              <a:rPr lang="de-DE" altLang="el-GR" sz="2000">
                <a:latin typeface="Times New Roman" panose="02020603050405020304" pitchFamily="18" charset="0"/>
                <a:cs typeface="Times New Roman" panose="02020603050405020304" pitchFamily="18" charset="0"/>
              </a:rPr>
              <a:t>, besonders aber </a:t>
            </a:r>
            <a:r>
              <a:rPr lang="de-DE" altLang="el-GR" sz="2000">
                <a:solidFill>
                  <a:srgbClr val="FF0000"/>
                </a:solidFill>
                <a:latin typeface="Times New Roman" panose="02020603050405020304" pitchFamily="18" charset="0"/>
                <a:cs typeface="Times New Roman" panose="02020603050405020304" pitchFamily="18" charset="0"/>
              </a:rPr>
              <a:t>kommunikative Sprachkompetenzen</a:t>
            </a:r>
            <a:r>
              <a:rPr lang="de-DE" altLang="el-GR" sz="2000">
                <a:latin typeface="Times New Roman" panose="02020603050405020304" pitchFamily="18" charset="0"/>
                <a:cs typeface="Times New Roman" panose="02020603050405020304" pitchFamily="18" charset="0"/>
              </a:rPr>
              <a:t>. Sie greifen in verschiedenen </a:t>
            </a:r>
            <a:r>
              <a:rPr lang="de-DE" altLang="el-GR" sz="2000">
                <a:solidFill>
                  <a:srgbClr val="FF0000"/>
                </a:solidFill>
                <a:latin typeface="Times New Roman" panose="02020603050405020304" pitchFamily="18" charset="0"/>
                <a:cs typeface="Times New Roman" panose="02020603050405020304" pitchFamily="18" charset="0"/>
              </a:rPr>
              <a:t>Kontexten</a:t>
            </a:r>
            <a:r>
              <a:rPr lang="de-DE" altLang="el-GR" sz="2000">
                <a:latin typeface="Times New Roman" panose="02020603050405020304" pitchFamily="18" charset="0"/>
                <a:cs typeface="Times New Roman" panose="02020603050405020304" pitchFamily="18" charset="0"/>
              </a:rPr>
              <a:t> und unter verschiedenen </a:t>
            </a:r>
            <a:r>
              <a:rPr lang="de-DE" altLang="el-GR" sz="2000">
                <a:solidFill>
                  <a:srgbClr val="FF0000"/>
                </a:solidFill>
                <a:latin typeface="Times New Roman" panose="02020603050405020304" pitchFamily="18" charset="0"/>
                <a:cs typeface="Times New Roman" panose="02020603050405020304" pitchFamily="18" charset="0"/>
              </a:rPr>
              <a:t>Bedingungen und Beschränkungen </a:t>
            </a:r>
            <a:r>
              <a:rPr lang="de-DE" altLang="el-GR" sz="2000">
                <a:latin typeface="Times New Roman" panose="02020603050405020304" pitchFamily="18" charset="0"/>
                <a:cs typeface="Times New Roman" panose="02020603050405020304" pitchFamily="18" charset="0"/>
              </a:rPr>
              <a:t>auf diese Kompetenzen zurück, wenn sie </a:t>
            </a:r>
            <a:r>
              <a:rPr lang="de-DE" altLang="el-GR" sz="2000">
                <a:solidFill>
                  <a:srgbClr val="FF0000"/>
                </a:solidFill>
                <a:latin typeface="Times New Roman" panose="02020603050405020304" pitchFamily="18" charset="0"/>
                <a:cs typeface="Times New Roman" panose="02020603050405020304" pitchFamily="18" charset="0"/>
              </a:rPr>
              <a:t>sprachliche Aktivitäten </a:t>
            </a:r>
            <a:r>
              <a:rPr lang="de-DE" altLang="el-GR" sz="2000">
                <a:latin typeface="Times New Roman" panose="02020603050405020304" pitchFamily="18" charset="0"/>
                <a:cs typeface="Times New Roman" panose="02020603050405020304" pitchFamily="18" charset="0"/>
              </a:rPr>
              <a:t>ausführen, an denen (wiederum) </a:t>
            </a:r>
            <a:r>
              <a:rPr lang="de-DE" altLang="el-GR" sz="2000">
                <a:solidFill>
                  <a:srgbClr val="FF0000"/>
                </a:solidFill>
                <a:latin typeface="Times New Roman" panose="02020603050405020304" pitchFamily="18" charset="0"/>
                <a:cs typeface="Times New Roman" panose="02020603050405020304" pitchFamily="18" charset="0"/>
              </a:rPr>
              <a:t>Sprachprozesse </a:t>
            </a:r>
            <a:r>
              <a:rPr lang="de-DE" altLang="el-GR" sz="2000">
                <a:latin typeface="Times New Roman" panose="02020603050405020304" pitchFamily="18" charset="0"/>
                <a:cs typeface="Times New Roman" panose="02020603050405020304" pitchFamily="18" charset="0"/>
              </a:rPr>
              <a:t>beteiligt sind, um </a:t>
            </a:r>
            <a:r>
              <a:rPr lang="de-DE" altLang="el-GR" sz="2000">
                <a:solidFill>
                  <a:srgbClr val="FF0000"/>
                </a:solidFill>
                <a:latin typeface="Times New Roman" panose="02020603050405020304" pitchFamily="18" charset="0"/>
                <a:cs typeface="Times New Roman" panose="02020603050405020304" pitchFamily="18" charset="0"/>
              </a:rPr>
              <a:t>Texte</a:t>
            </a:r>
            <a:r>
              <a:rPr lang="de-DE" altLang="el-GR" sz="2000">
                <a:latin typeface="Times New Roman" panose="02020603050405020304" pitchFamily="18" charset="0"/>
                <a:cs typeface="Times New Roman" panose="02020603050405020304" pitchFamily="18" charset="0"/>
              </a:rPr>
              <a:t> über bestimmte </a:t>
            </a:r>
            <a:r>
              <a:rPr lang="de-DE" altLang="el-GR" sz="2000">
                <a:solidFill>
                  <a:srgbClr val="FF0000"/>
                </a:solidFill>
                <a:latin typeface="Times New Roman" panose="02020603050405020304" pitchFamily="18" charset="0"/>
                <a:cs typeface="Times New Roman" panose="02020603050405020304" pitchFamily="18" charset="0"/>
              </a:rPr>
              <a:t>Themen</a:t>
            </a:r>
            <a:r>
              <a:rPr lang="de-DE" altLang="el-GR" sz="2000">
                <a:latin typeface="Times New Roman" panose="02020603050405020304" pitchFamily="18" charset="0"/>
                <a:cs typeface="Times New Roman" panose="02020603050405020304" pitchFamily="18" charset="0"/>
              </a:rPr>
              <a:t> aus verschiedenen </a:t>
            </a:r>
            <a:r>
              <a:rPr lang="de-DE" altLang="el-GR" sz="2000">
                <a:solidFill>
                  <a:srgbClr val="FF0000"/>
                </a:solidFill>
                <a:latin typeface="Times New Roman" panose="02020603050405020304" pitchFamily="18" charset="0"/>
                <a:cs typeface="Times New Roman" panose="02020603050405020304" pitchFamily="18" charset="0"/>
              </a:rPr>
              <a:t>Lebensbereichen</a:t>
            </a:r>
            <a:r>
              <a:rPr lang="de-DE" altLang="el-GR" sz="2000">
                <a:latin typeface="Times New Roman" panose="02020603050405020304" pitchFamily="18" charset="0"/>
                <a:cs typeface="Times New Roman" panose="02020603050405020304" pitchFamily="18" charset="0"/>
              </a:rPr>
              <a:t> (Domänen) zu produzieren und/oder zu rezipieren. Dabei setzen sie </a:t>
            </a:r>
            <a:r>
              <a:rPr lang="de-DE" altLang="el-GR" sz="2000">
                <a:solidFill>
                  <a:srgbClr val="FF0000"/>
                </a:solidFill>
                <a:latin typeface="Times New Roman" panose="02020603050405020304" pitchFamily="18" charset="0"/>
                <a:cs typeface="Times New Roman" panose="02020603050405020304" pitchFamily="18" charset="0"/>
              </a:rPr>
              <a:t>Strategien </a:t>
            </a:r>
            <a:r>
              <a:rPr lang="de-DE" altLang="el-GR" sz="2000">
                <a:latin typeface="Times New Roman" panose="02020603050405020304" pitchFamily="18" charset="0"/>
                <a:cs typeface="Times New Roman" panose="02020603050405020304" pitchFamily="18" charset="0"/>
              </a:rPr>
              <a:t>ein, die für die Ausführung dieser </a:t>
            </a:r>
            <a:r>
              <a:rPr lang="de-DE" altLang="el-GR" sz="2000">
                <a:solidFill>
                  <a:srgbClr val="FF0000"/>
                </a:solidFill>
                <a:latin typeface="Times New Roman" panose="02020603050405020304" pitchFamily="18" charset="0"/>
                <a:cs typeface="Times New Roman" panose="02020603050405020304" pitchFamily="18" charset="0"/>
              </a:rPr>
              <a:t>Aufgaben</a:t>
            </a:r>
            <a:r>
              <a:rPr lang="de-DE" altLang="el-GR" sz="2000">
                <a:latin typeface="Times New Roman" panose="02020603050405020304" pitchFamily="18" charset="0"/>
                <a:cs typeface="Times New Roman" panose="02020603050405020304" pitchFamily="18" charset="0"/>
              </a:rPr>
              <a:t> am geeignetsten erscheinen. Die Erfahrungen, die Teilnehmer in solchen kommunikativen Aktivitäten machen, können zur Verstärkung oder zur Veränderung der Kompetenzen führen.</a:t>
            </a:r>
            <a:endParaRPr lang="en-US" altLang="el-GR" sz="2000">
              <a:latin typeface="Times New Roman" panose="02020603050405020304" pitchFamily="18" charset="0"/>
              <a:cs typeface="Times New Roman" panose="02020603050405020304" pitchFamily="18" charset="0"/>
            </a:endParaRPr>
          </a:p>
        </p:txBody>
      </p:sp>
    </p:spTree>
  </p:cSld>
  <p:clrMapOvr>
    <a:masterClrMapping/>
  </p:clrMapOvr>
  <p:transition spd="slow" advTm="65899"/>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Komponenten eines handlungsorientierten Ansatzes</a:t>
            </a:r>
          </a:p>
        </p:txBody>
      </p:sp>
      <p:graphicFrame>
        <p:nvGraphicFramePr>
          <p:cNvPr id="4" name="Content Placeholder 3"/>
          <p:cNvGraphicFramePr>
            <a:graphicFrameLocks noGrp="1"/>
          </p:cNvGraphicFramePr>
          <p:nvPr>
            <p:ph sz="quarter" idx="1"/>
          </p:nvPr>
        </p:nvGraphicFramePr>
        <p:xfrm>
          <a:off x="381000" y="1676400"/>
          <a:ext cx="8305800" cy="4973638"/>
        </p:xfrm>
        <a:graphic>
          <a:graphicData uri="http://schemas.openxmlformats.org/drawingml/2006/table">
            <a:tbl>
              <a:tblPr firstRow="1" firstCol="1" lastRow="1" lastCol="1" bandRow="1" bandCol="1">
                <a:tableStyleId>{5C22544A-7EE6-4342-B048-85BDC9FD1C3A}</a:tableStyleId>
              </a:tblPr>
              <a:tblGrid>
                <a:gridCol w="1905000">
                  <a:extLst>
                    <a:ext uri="{9D8B030D-6E8A-4147-A177-3AD203B41FA5}">
                      <a16:colId xmlns:a16="http://schemas.microsoft.com/office/drawing/2014/main" val="20000"/>
                    </a:ext>
                  </a:extLst>
                </a:gridCol>
                <a:gridCol w="1676400">
                  <a:extLst>
                    <a:ext uri="{9D8B030D-6E8A-4147-A177-3AD203B41FA5}">
                      <a16:colId xmlns:a16="http://schemas.microsoft.com/office/drawing/2014/main" val="20001"/>
                    </a:ext>
                  </a:extLst>
                </a:gridCol>
                <a:gridCol w="1552046">
                  <a:extLst>
                    <a:ext uri="{9D8B030D-6E8A-4147-A177-3AD203B41FA5}">
                      <a16:colId xmlns:a16="http://schemas.microsoft.com/office/drawing/2014/main" val="20002"/>
                    </a:ext>
                  </a:extLst>
                </a:gridCol>
                <a:gridCol w="1495954">
                  <a:extLst>
                    <a:ext uri="{9D8B030D-6E8A-4147-A177-3AD203B41FA5}">
                      <a16:colId xmlns:a16="http://schemas.microsoft.com/office/drawing/2014/main" val="20003"/>
                    </a:ext>
                  </a:extLst>
                </a:gridCol>
                <a:gridCol w="1676400">
                  <a:extLst>
                    <a:ext uri="{9D8B030D-6E8A-4147-A177-3AD203B41FA5}">
                      <a16:colId xmlns:a16="http://schemas.microsoft.com/office/drawing/2014/main" val="20004"/>
                    </a:ext>
                  </a:extLst>
                </a:gridCol>
              </a:tblGrid>
              <a:tr h="877701">
                <a:tc>
                  <a:txBody>
                    <a:bodyPr/>
                    <a:lstStyle/>
                    <a:p>
                      <a:pPr marL="0" marR="0" indent="0" algn="just">
                        <a:lnSpc>
                          <a:spcPct val="120000"/>
                        </a:lnSpc>
                        <a:spcBef>
                          <a:spcPts val="0"/>
                        </a:spcBef>
                        <a:spcAft>
                          <a:spcPts val="600"/>
                        </a:spcAft>
                      </a:pPr>
                      <a:r>
                        <a:rPr lang="de-DE" sz="1600" dirty="0">
                          <a:effectLst/>
                          <a:latin typeface="Times New Roman" pitchFamily="18" charset="0"/>
                          <a:cs typeface="Times New Roman" pitchFamily="18" charset="0"/>
                        </a:rPr>
                        <a:t>Allgemeine Kompetenzen</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a:effectLst/>
                          <a:latin typeface="Times New Roman" pitchFamily="18" charset="0"/>
                          <a:cs typeface="Times New Roman" pitchFamily="18" charset="0"/>
                        </a:rPr>
                        <a:t>Kommunikative Sprach-kompetenzen</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a:effectLst/>
                          <a:latin typeface="Times New Roman" pitchFamily="18" charset="0"/>
                          <a:cs typeface="Times New Roman" pitchFamily="18" charset="0"/>
                        </a:rPr>
                        <a:t>Kommunikative Sprachaktivitäten</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a:effectLst/>
                          <a:latin typeface="Times New Roman" pitchFamily="18" charset="0"/>
                          <a:cs typeface="Times New Roman" pitchFamily="18" charset="0"/>
                        </a:rPr>
                        <a:t>Lebensbereiche/ Domäne</a:t>
                      </a:r>
                      <a:endParaRPr lang="en-US" sz="160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a:effectLst/>
                          <a:latin typeface="Times New Roman" pitchFamily="18" charset="0"/>
                          <a:cs typeface="Times New Roman" pitchFamily="18" charset="0"/>
                        </a:rPr>
                        <a:t>Kommunikative Aufgaben, Strategien, Texte</a:t>
                      </a:r>
                      <a:endParaRPr lang="en-US" sz="160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0"/>
                  </a:ext>
                </a:extLst>
              </a:tr>
              <a:tr h="4095937">
                <a:tc>
                  <a:txBody>
                    <a:bodyPr/>
                    <a:lstStyle/>
                    <a:p>
                      <a:pPr marL="0" marR="0" indent="0" algn="l">
                        <a:lnSpc>
                          <a:spcPct val="120000"/>
                        </a:lnSpc>
                        <a:spcBef>
                          <a:spcPts val="0"/>
                        </a:spcBef>
                        <a:spcAft>
                          <a:spcPts val="600"/>
                        </a:spcAft>
                      </a:pPr>
                      <a:r>
                        <a:rPr lang="de-DE" sz="1600" dirty="0">
                          <a:effectLst/>
                          <a:latin typeface="Times New Roman" pitchFamily="18" charset="0"/>
                          <a:cs typeface="Times New Roman" pitchFamily="18" charset="0"/>
                        </a:rPr>
                        <a:t>deklaratives    Wissen (savoir/Welt-wissen), prozedurales Wissen (savoir-faire), persönlichkeits-bezogene Kompetenzen, Lernfähigkeit			</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dirty="0">
                          <a:effectLst/>
                          <a:latin typeface="Times New Roman" pitchFamily="18" charset="0"/>
                          <a:cs typeface="Times New Roman" pitchFamily="18" charset="0"/>
                        </a:rPr>
                        <a:t>Linguistische Kompetenz, soziolinguistische Kompetenz, pragmatische Kompetenz</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just">
                        <a:lnSpc>
                          <a:spcPct val="120000"/>
                        </a:lnSpc>
                        <a:spcBef>
                          <a:spcPts val="0"/>
                        </a:spcBef>
                        <a:spcAft>
                          <a:spcPts val="600"/>
                        </a:spcAft>
                      </a:pPr>
                      <a:r>
                        <a:rPr lang="de-DE" sz="1600" dirty="0">
                          <a:effectLst/>
                          <a:latin typeface="Times New Roman" pitchFamily="18" charset="0"/>
                          <a:cs typeface="Times New Roman" pitchFamily="18" charset="0"/>
                        </a:rPr>
                        <a:t>Rezeption, Produktion, Interaktion, Sprachmittlung</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l">
                        <a:lnSpc>
                          <a:spcPct val="120000"/>
                        </a:lnSpc>
                        <a:spcBef>
                          <a:spcPts val="0"/>
                        </a:spcBef>
                        <a:spcAft>
                          <a:spcPts val="0"/>
                        </a:spcAft>
                      </a:pPr>
                      <a:r>
                        <a:rPr lang="de-DE" sz="1600" dirty="0">
                          <a:effectLst/>
                          <a:latin typeface="Times New Roman" pitchFamily="18" charset="0"/>
                          <a:cs typeface="Times New Roman" pitchFamily="18" charset="0"/>
                        </a:rPr>
                        <a:t>öffentlicher Bereich, </a:t>
                      </a:r>
                      <a:endParaRPr lang="en-US" sz="1600" dirty="0">
                        <a:effectLst/>
                        <a:latin typeface="Times New Roman" pitchFamily="18" charset="0"/>
                        <a:cs typeface="Times New Roman" pitchFamily="18" charset="0"/>
                      </a:endParaRPr>
                    </a:p>
                    <a:p>
                      <a:pPr marL="0" marR="0" indent="0" algn="l">
                        <a:lnSpc>
                          <a:spcPct val="120000"/>
                        </a:lnSpc>
                        <a:spcBef>
                          <a:spcPts val="0"/>
                        </a:spcBef>
                        <a:spcAft>
                          <a:spcPts val="0"/>
                        </a:spcAft>
                      </a:pPr>
                      <a:r>
                        <a:rPr lang="de-DE" sz="1600" dirty="0">
                          <a:effectLst/>
                          <a:latin typeface="Times New Roman" pitchFamily="18" charset="0"/>
                          <a:cs typeface="Times New Roman" pitchFamily="18" charset="0"/>
                        </a:rPr>
                        <a:t>privater </a:t>
                      </a:r>
                      <a:endParaRPr lang="en-US" sz="1600" dirty="0">
                        <a:effectLst/>
                        <a:latin typeface="Times New Roman" pitchFamily="18" charset="0"/>
                        <a:cs typeface="Times New Roman" pitchFamily="18" charset="0"/>
                      </a:endParaRPr>
                    </a:p>
                    <a:p>
                      <a:pPr marL="0" marR="0" indent="0" algn="l">
                        <a:lnSpc>
                          <a:spcPct val="120000"/>
                        </a:lnSpc>
                        <a:spcBef>
                          <a:spcPts val="0"/>
                        </a:spcBef>
                        <a:spcAft>
                          <a:spcPts val="0"/>
                        </a:spcAft>
                      </a:pPr>
                      <a:r>
                        <a:rPr lang="de-DE" sz="1600" dirty="0">
                          <a:effectLst/>
                          <a:latin typeface="Times New Roman" pitchFamily="18" charset="0"/>
                          <a:cs typeface="Times New Roman" pitchFamily="18" charset="0"/>
                        </a:rPr>
                        <a:t>Bereich, beruflicher Bereich, Bildungswesen</a:t>
                      </a:r>
                      <a:endParaRPr lang="en-US" sz="1600" dirty="0">
                        <a:effectLst/>
                        <a:latin typeface="Times New Roman" pitchFamily="18" charset="0"/>
                        <a:ea typeface="Times New Roman"/>
                        <a:cs typeface="Times New Roman" pitchFamily="18" charset="0"/>
                      </a:endParaRPr>
                    </a:p>
                  </a:txBody>
                  <a:tcPr marL="68580" marR="68580" marT="0" marB="0"/>
                </a:tc>
                <a:tc>
                  <a:txBody>
                    <a:bodyPr/>
                    <a:lstStyle/>
                    <a:p>
                      <a:pPr marL="0" marR="0" indent="0" algn="l">
                        <a:lnSpc>
                          <a:spcPct val="120000"/>
                        </a:lnSpc>
                        <a:spcBef>
                          <a:spcPts val="0"/>
                        </a:spcBef>
                        <a:spcAft>
                          <a:spcPts val="600"/>
                        </a:spcAft>
                      </a:pPr>
                      <a:r>
                        <a:rPr lang="de-DE" sz="1600" dirty="0">
                          <a:effectLst/>
                          <a:latin typeface="Times New Roman" pitchFamily="18" charset="0"/>
                          <a:cs typeface="Times New Roman" pitchFamily="18" charset="0"/>
                        </a:rPr>
                        <a:t>z.B. Kommunikations- und Lernstrategien</a:t>
                      </a:r>
                      <a:endParaRPr lang="en-US" sz="1600" dirty="0">
                        <a:effectLst/>
                        <a:latin typeface="Times New Roman" pitchFamily="18" charset="0"/>
                        <a:ea typeface="Times New Roman"/>
                        <a:cs typeface="Times New Roman" pitchFamily="18" charset="0"/>
                      </a:endParaRPr>
                    </a:p>
                  </a:txBody>
                  <a:tcPr marL="68580" marR="68580" marT="0" marB="0"/>
                </a:tc>
                <a:extLst>
                  <a:ext uri="{0D108BD9-81ED-4DB2-BD59-A6C34878D82A}">
                    <a16:rowId xmlns:a16="http://schemas.microsoft.com/office/drawing/2014/main" val="10001"/>
                  </a:ext>
                </a:extLst>
              </a:tr>
            </a:tbl>
          </a:graphicData>
        </a:graphic>
      </p:graphicFrame>
    </p:spTree>
  </p:cSld>
  <p:clrMapOvr>
    <a:masterClrMapping/>
  </p:clrMapOvr>
  <p:transition spd="slow" advTm="81491"/>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altLang="el-GR" b="1">
                <a:solidFill>
                  <a:srgbClr val="7B9899"/>
                </a:solidFill>
                <a:latin typeface="Times New Roman" panose="02020603050405020304" pitchFamily="18" charset="0"/>
                <a:cs typeface="Times New Roman" panose="02020603050405020304" pitchFamily="18" charset="0"/>
              </a:rPr>
              <a:t>Die kommunikativen Sprachkompetenzen</a:t>
            </a:r>
          </a:p>
        </p:txBody>
      </p:sp>
      <p:sp>
        <p:nvSpPr>
          <p:cNvPr id="3" name="Content Placeholder 2"/>
          <p:cNvSpPr>
            <a:spLocks noGrp="1"/>
          </p:cNvSpPr>
          <p:nvPr>
            <p:ph sz="quarter" idx="1"/>
          </p:nvPr>
        </p:nvSpPr>
        <p:spPr>
          <a:xfrm>
            <a:off x="301625" y="1527175"/>
            <a:ext cx="8504238" cy="4572000"/>
          </a:xfrm>
        </p:spPr>
        <p:txBody>
          <a:bodyPr>
            <a:normAutofit/>
          </a:bodyPr>
          <a:lstStyle/>
          <a:p>
            <a:pPr marL="274320" indent="-274320" fontAlgn="auto">
              <a:spcAft>
                <a:spcPts val="0"/>
              </a:spcAft>
              <a:buFont typeface="Wingdings 2"/>
              <a:buChar char=""/>
              <a:defRPr/>
            </a:pPr>
            <a:endParaRPr lang="de-DE" dirty="0"/>
          </a:p>
          <a:p>
            <a:pPr marL="274320" indent="-274320" fontAlgn="auto">
              <a:spcAft>
                <a:spcPts val="0"/>
              </a:spcAft>
              <a:buFont typeface="Wingdings 2"/>
              <a:buChar char=""/>
              <a:defRPr/>
            </a:pPr>
            <a:r>
              <a:rPr lang="de-DE" dirty="0">
                <a:latin typeface="Times New Roman" pitchFamily="18" charset="0"/>
                <a:cs typeface="Times New Roman" pitchFamily="18" charset="0"/>
              </a:rPr>
              <a:t>Linguistische Kompetenz</a:t>
            </a:r>
          </a:p>
          <a:p>
            <a:pPr marL="274320" indent="-274320" fontAlgn="auto">
              <a:spcAft>
                <a:spcPts val="0"/>
              </a:spcAft>
              <a:buFont typeface="Wingdings 2"/>
              <a:buChar char=""/>
              <a:defRPr/>
            </a:pPr>
            <a:r>
              <a:rPr lang="de-DE" dirty="0">
                <a:latin typeface="Times New Roman" pitchFamily="18" charset="0"/>
                <a:cs typeface="Times New Roman" pitchFamily="18" charset="0"/>
              </a:rPr>
              <a:t>Soziolinguistische Kompetenz</a:t>
            </a:r>
          </a:p>
          <a:p>
            <a:pPr marL="274320" indent="-274320" fontAlgn="auto">
              <a:spcAft>
                <a:spcPts val="0"/>
              </a:spcAft>
              <a:buFont typeface="Wingdings 2"/>
              <a:buChar char=""/>
              <a:defRPr/>
            </a:pPr>
            <a:r>
              <a:rPr lang="de-DE" dirty="0">
                <a:solidFill>
                  <a:srgbClr val="FF0000"/>
                </a:solidFill>
                <a:latin typeface="Times New Roman" pitchFamily="18" charset="0"/>
                <a:cs typeface="Times New Roman" pitchFamily="18" charset="0"/>
              </a:rPr>
              <a:t>Pragmatische Kompetenz</a:t>
            </a:r>
          </a:p>
          <a:p>
            <a:pPr marL="0" indent="0" fontAlgn="auto">
              <a:spcAft>
                <a:spcPts val="0"/>
              </a:spcAft>
              <a:buFont typeface="Wingdings 2"/>
              <a:buNone/>
              <a:defRPr/>
            </a:pPr>
            <a:endParaRPr lang="de-DE" dirty="0">
              <a:latin typeface="Times New Roman" pitchFamily="18" charset="0"/>
              <a:cs typeface="Times New Roman" pitchFamily="18" charset="0"/>
            </a:endParaRPr>
          </a:p>
          <a:p>
            <a:pPr marL="0" indent="0" fontAlgn="auto">
              <a:spcAft>
                <a:spcPts val="0"/>
              </a:spcAft>
              <a:buFont typeface="Wingdings 2"/>
              <a:buNone/>
              <a:defRPr/>
            </a:pPr>
            <a:r>
              <a:rPr lang="de-DE" dirty="0">
                <a:latin typeface="Times New Roman" pitchFamily="18" charset="0"/>
                <a:cs typeface="Times New Roman" pitchFamily="18" charset="0"/>
              </a:rPr>
              <a:t>Für jede dieser Komponenten nimmt man an, dass</a:t>
            </a:r>
          </a:p>
          <a:p>
            <a:pPr marL="0" indent="0" fontAlgn="auto">
              <a:spcAft>
                <a:spcPts val="0"/>
              </a:spcAft>
              <a:buFont typeface="Wingdings 2"/>
              <a:buNone/>
              <a:defRPr/>
            </a:pPr>
            <a:r>
              <a:rPr lang="de-DE" dirty="0">
                <a:latin typeface="Times New Roman" pitchFamily="18" charset="0"/>
                <a:cs typeface="Times New Roman" pitchFamily="18" charset="0"/>
              </a:rPr>
              <a:t>sie vor allem deklaratives Wissen sowie Fertigkeiten und prozedurales Wissen umfasst.</a:t>
            </a:r>
            <a:endParaRPr lang="en-US" dirty="0">
              <a:latin typeface="Times New Roman" pitchFamily="18" charset="0"/>
              <a:cs typeface="Times New Roman" pitchFamily="18" charset="0"/>
            </a:endParaRPr>
          </a:p>
        </p:txBody>
      </p:sp>
    </p:spTree>
  </p:cSld>
  <p:clrMapOvr>
    <a:masterClrMapping/>
  </p:clrMapOvr>
  <p:transition spd="slow" advTm="36969"/>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304800" y="152400"/>
            <a:ext cx="8534400" cy="1600200"/>
          </a:xfrm>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Die linguistische</a:t>
            </a:r>
            <a:br>
              <a:rPr lang="en-US" altLang="el-GR" sz="2800" b="1">
                <a:solidFill>
                  <a:srgbClr val="7B9899"/>
                </a:solidFill>
                <a:latin typeface="Times New Roman" panose="02020603050405020304" pitchFamily="18" charset="0"/>
                <a:cs typeface="Times New Roman" panose="02020603050405020304" pitchFamily="18" charset="0"/>
              </a:rPr>
            </a:br>
            <a:r>
              <a:rPr lang="en-US" altLang="el-GR" sz="2800" b="1">
                <a:solidFill>
                  <a:srgbClr val="7B9899"/>
                </a:solidFill>
                <a:latin typeface="Times New Roman" panose="02020603050405020304" pitchFamily="18" charset="0"/>
                <a:cs typeface="Times New Roman" panose="02020603050405020304" pitchFamily="18" charset="0"/>
              </a:rPr>
              <a:t>Kompetenz</a:t>
            </a:r>
            <a:br>
              <a:rPr lang="en-US" altLang="el-GR" sz="2800">
                <a:solidFill>
                  <a:srgbClr val="7B9899"/>
                </a:solidFill>
              </a:rPr>
            </a:br>
            <a:endParaRPr lang="en-US" altLang="el-GR" sz="2800">
              <a:solidFill>
                <a:srgbClr val="7B9899"/>
              </a:solidFill>
            </a:endParaRPr>
          </a:p>
        </p:txBody>
      </p:sp>
      <p:graphicFrame>
        <p:nvGraphicFramePr>
          <p:cNvPr id="19460" name="Content Placeholder 2">
            <a:extLst>
              <a:ext uri="{FF2B5EF4-FFF2-40B4-BE49-F238E27FC236}">
                <a16:creationId xmlns:a16="http://schemas.microsoft.com/office/drawing/2014/main" id="{E91567E9-E3CE-5629-9EC7-84E3BB220F22}"/>
              </a:ext>
            </a:extLst>
          </p:cNvPr>
          <p:cNvGraphicFramePr>
            <a:graphicFrameLocks noGrp="1"/>
          </p:cNvGraphicFramePr>
          <p:nvPr>
            <p:ph sz="quarter" idx="1"/>
          </p:nvPr>
        </p:nvGraphicFramePr>
        <p:xfrm>
          <a:off x="301625" y="1371600"/>
          <a:ext cx="8504238" cy="4727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34910"/>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33338" y="228600"/>
            <a:ext cx="8534400" cy="758825"/>
          </a:xfrm>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Die soziolinguistische Kompetenz</a:t>
            </a:r>
          </a:p>
        </p:txBody>
      </p:sp>
      <p:graphicFrame>
        <p:nvGraphicFramePr>
          <p:cNvPr id="20484" name="Content Placeholder 2">
            <a:extLst>
              <a:ext uri="{FF2B5EF4-FFF2-40B4-BE49-F238E27FC236}">
                <a16:creationId xmlns:a16="http://schemas.microsoft.com/office/drawing/2014/main" id="{CC5B4FC9-A048-4433-492E-CA2F1FECEFF7}"/>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53764"/>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altLang="el-GR" sz="2800" b="1">
                <a:solidFill>
                  <a:srgbClr val="7B9899"/>
                </a:solidFill>
                <a:latin typeface="Times New Roman" panose="02020603050405020304" pitchFamily="18" charset="0"/>
                <a:cs typeface="Times New Roman" panose="02020603050405020304" pitchFamily="18" charset="0"/>
              </a:rPr>
              <a:t>Die pragmatische Kompetenz</a:t>
            </a:r>
          </a:p>
        </p:txBody>
      </p:sp>
      <p:graphicFrame>
        <p:nvGraphicFramePr>
          <p:cNvPr id="21508" name="Content Placeholder 2">
            <a:extLst>
              <a:ext uri="{FF2B5EF4-FFF2-40B4-BE49-F238E27FC236}">
                <a16:creationId xmlns:a16="http://schemas.microsoft.com/office/drawing/2014/main" id="{6B8AB968-90B5-DE42-D345-1818CDE85AD4}"/>
              </a:ext>
            </a:extLst>
          </p:cNvPr>
          <p:cNvGraphicFramePr>
            <a:graphicFrameLocks noGrp="1"/>
          </p:cNvGraphicFramePr>
          <p:nvPr>
            <p:ph sz="quarter" idx="1"/>
          </p:nvPr>
        </p:nvGraphicFramePr>
        <p:xfrm>
          <a:off x="301625" y="1527175"/>
          <a:ext cx="8504238" cy="4572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ransition spd="slow" advTm="58326"/>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Civic</Template>
  <TotalTime>663</TotalTime>
  <Words>1621</Words>
  <Application>Microsoft Office PowerPoint</Application>
  <PresentationFormat>Προβολή στην οθόνη (4:3)</PresentationFormat>
  <Paragraphs>146</Paragraphs>
  <Slides>29</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29</vt:i4>
      </vt:variant>
    </vt:vector>
  </HeadingPairs>
  <TitlesOfParts>
    <vt:vector size="35" baseType="lpstr">
      <vt:lpstr>Calibri</vt:lpstr>
      <vt:lpstr>Georgia</vt:lpstr>
      <vt:lpstr>Times New Roman</vt:lpstr>
      <vt:lpstr>Wingdings</vt:lpstr>
      <vt:lpstr>Wingdings 2</vt:lpstr>
      <vt:lpstr>Civic</vt:lpstr>
      <vt:lpstr>Pragmatik im GER</vt:lpstr>
      <vt:lpstr>Inhalt</vt:lpstr>
      <vt:lpstr>            Der Referenzrahmen-  Ein handlungsorientierter Ansatz </vt:lpstr>
      <vt:lpstr>Definition der Sprachverwendungsart und den Spracherwerb (GER, 2001:21)</vt:lpstr>
      <vt:lpstr>Komponenten eines handlungsorientierten Ansatzes</vt:lpstr>
      <vt:lpstr>Die kommunikativen Sprachkompetenzen</vt:lpstr>
      <vt:lpstr>Die linguistische Kompetenz </vt:lpstr>
      <vt:lpstr>Die soziolinguistische Kompetenz</vt:lpstr>
      <vt:lpstr>Die pragmatische Kompetenz</vt:lpstr>
      <vt:lpstr>Die pragmatische Kompetenz (GER, 2001:123)</vt:lpstr>
      <vt:lpstr>Diskurskompetenz besteht in der Fähigkeit der Sprachverwendenden/Lernenden</vt:lpstr>
      <vt:lpstr>Diskurskompetenz besteht in der Fähigkeit der Sprachverwendenden/Lernenden</vt:lpstr>
      <vt:lpstr>Diskurskompetenz besteht in der Fähigkeit der Sprachverwendenden/Lernenden</vt:lpstr>
      <vt:lpstr>Diskurskompetenz der Sprachverwendenden/Lernenden</vt:lpstr>
      <vt:lpstr>Funktionale Kompetenz (GER 2001:125)</vt:lpstr>
      <vt:lpstr>Mikro- und Makrofunktionen  (GER 2001:125ff)</vt:lpstr>
      <vt:lpstr>Funktionale Kompetenz umfasst außerdem</vt:lpstr>
      <vt:lpstr>Die Benutzer des Referenzrahmens sollten bedenken und angeben, </vt:lpstr>
      <vt:lpstr>Forschungsfragen der Pragmatik </vt:lpstr>
      <vt:lpstr>Die Qual der Wahl</vt:lpstr>
      <vt:lpstr>Von der Theorie zur Praxis</vt:lpstr>
      <vt:lpstr>Παρουσίαση του PowerPoint</vt:lpstr>
      <vt:lpstr>Themenfeld: Essen</vt:lpstr>
      <vt:lpstr>Themenfeld: Essen</vt:lpstr>
      <vt:lpstr>Themenfeld: Tiere</vt:lpstr>
      <vt:lpstr>Themenfeld: Tiere</vt:lpstr>
      <vt:lpstr>Themenfeld: Familie</vt:lpstr>
      <vt:lpstr>Themenfeld: Familie</vt:lpstr>
      <vt:lpstr>Fazit für den DaF-Unterricht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Pragmatik</dc:title>
  <dc:creator>ANNA</dc:creator>
  <cp:lastModifiedBy>Anna Chita</cp:lastModifiedBy>
  <cp:revision>121</cp:revision>
  <dcterms:created xsi:type="dcterms:W3CDTF">2019-02-23T18:23:33Z</dcterms:created>
  <dcterms:modified xsi:type="dcterms:W3CDTF">2025-03-23T07:03:44Z</dcterms:modified>
</cp:coreProperties>
</file>