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3" r:id="rId3"/>
    <p:sldId id="260" r:id="rId4"/>
    <p:sldId id="284" r:id="rId5"/>
    <p:sldId id="287" r:id="rId6"/>
    <p:sldId id="289" r:id="rId7"/>
    <p:sldId id="285" r:id="rId8"/>
    <p:sldId id="295" r:id="rId9"/>
    <p:sldId id="296" r:id="rId10"/>
    <p:sldId id="300" r:id="rId11"/>
    <p:sldId id="257" r:id="rId12"/>
    <p:sldId id="301" r:id="rId13"/>
    <p:sldId id="302" r:id="rId14"/>
    <p:sldId id="278" r:id="rId15"/>
    <p:sldId id="303" r:id="rId16"/>
    <p:sldId id="261" r:id="rId17"/>
    <p:sldId id="304" r:id="rId18"/>
    <p:sldId id="263" r:id="rId19"/>
    <p:sldId id="264" r:id="rId20"/>
    <p:sldId id="286" r:id="rId21"/>
    <p:sldId id="305" r:id="rId22"/>
    <p:sldId id="265" r:id="rId23"/>
    <p:sldId id="306" r:id="rId24"/>
    <p:sldId id="266" r:id="rId25"/>
    <p:sldId id="307" r:id="rId26"/>
    <p:sldId id="262" r:id="rId27"/>
    <p:sldId id="292" r:id="rId28"/>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EC20E35-A176-4012-BC5E-935CFFF8708E}" styleName="Μεσαίο στυλ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Φωτεινό στυλ 3 - Έμφαση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9" d="100"/>
          <a:sy n="59" d="100"/>
        </p:scale>
        <p:origin x="8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4749A8-8AF7-4232-B860-2473961715F4}" type="doc">
      <dgm:prSet loTypeId="urn:microsoft.com/office/officeart/2008/layout/LinedList" loCatId="list" qsTypeId="urn:microsoft.com/office/officeart/2005/8/quickstyle/simple2" qsCatId="simple" csTypeId="urn:microsoft.com/office/officeart/2005/8/colors/accent5_2" csCatId="accent5"/>
      <dgm:spPr/>
      <dgm:t>
        <a:bodyPr/>
        <a:lstStyle/>
        <a:p>
          <a:endParaRPr lang="en-US"/>
        </a:p>
      </dgm:t>
    </dgm:pt>
    <dgm:pt modelId="{CE2ED9D8-FDDC-4B83-9B51-CF6821EF5A4E}">
      <dgm:prSet/>
      <dgm:spPr/>
      <dgm:t>
        <a:bodyPr/>
        <a:lstStyle/>
        <a:p>
          <a:r>
            <a:rPr lang="en-US"/>
            <a:t>Phonetik &amp; Phonologie</a:t>
          </a:r>
        </a:p>
      </dgm:t>
    </dgm:pt>
    <dgm:pt modelId="{6B1B502E-62D0-4FE4-B2FF-DC9C67FD43DA}" type="parTrans" cxnId="{600A355C-83A5-49CC-81EC-B0C4C84CB3D9}">
      <dgm:prSet/>
      <dgm:spPr/>
      <dgm:t>
        <a:bodyPr/>
        <a:lstStyle/>
        <a:p>
          <a:endParaRPr lang="en-US"/>
        </a:p>
      </dgm:t>
    </dgm:pt>
    <dgm:pt modelId="{455A5C2C-6F43-4792-A012-ED94276EC43A}" type="sibTrans" cxnId="{600A355C-83A5-49CC-81EC-B0C4C84CB3D9}">
      <dgm:prSet/>
      <dgm:spPr/>
      <dgm:t>
        <a:bodyPr/>
        <a:lstStyle/>
        <a:p>
          <a:endParaRPr lang="en-US"/>
        </a:p>
      </dgm:t>
    </dgm:pt>
    <dgm:pt modelId="{FEEE8C97-E71A-41C7-9C7F-B6985DE30059}">
      <dgm:prSet/>
      <dgm:spPr/>
      <dgm:t>
        <a:bodyPr/>
        <a:lstStyle/>
        <a:p>
          <a:r>
            <a:rPr lang="en-US"/>
            <a:t>Morphologie</a:t>
          </a:r>
        </a:p>
      </dgm:t>
    </dgm:pt>
    <dgm:pt modelId="{2861CEEC-936D-4107-BA51-B9E8C18C748C}" type="parTrans" cxnId="{3AB09F54-D279-4BE7-A923-560C5111F2D6}">
      <dgm:prSet/>
      <dgm:spPr/>
      <dgm:t>
        <a:bodyPr/>
        <a:lstStyle/>
        <a:p>
          <a:endParaRPr lang="en-US"/>
        </a:p>
      </dgm:t>
    </dgm:pt>
    <dgm:pt modelId="{70D8603B-DA60-4BFD-93C4-2201134D4BA9}" type="sibTrans" cxnId="{3AB09F54-D279-4BE7-A923-560C5111F2D6}">
      <dgm:prSet/>
      <dgm:spPr/>
      <dgm:t>
        <a:bodyPr/>
        <a:lstStyle/>
        <a:p>
          <a:endParaRPr lang="en-US"/>
        </a:p>
      </dgm:t>
    </dgm:pt>
    <dgm:pt modelId="{634898C4-6EA6-40EE-B113-0517FA2F039F}">
      <dgm:prSet/>
      <dgm:spPr/>
      <dgm:t>
        <a:bodyPr/>
        <a:lstStyle/>
        <a:p>
          <a:r>
            <a:rPr lang="en-US"/>
            <a:t>Syntax</a:t>
          </a:r>
        </a:p>
      </dgm:t>
    </dgm:pt>
    <dgm:pt modelId="{C0471B9C-2860-4DF7-89C6-2E2CC0919DC6}" type="parTrans" cxnId="{7298A14C-588D-4FE4-8561-24B9CFC36464}">
      <dgm:prSet/>
      <dgm:spPr/>
      <dgm:t>
        <a:bodyPr/>
        <a:lstStyle/>
        <a:p>
          <a:endParaRPr lang="en-US"/>
        </a:p>
      </dgm:t>
    </dgm:pt>
    <dgm:pt modelId="{C58F719E-11F4-4AA0-A344-3D0DED559D5C}" type="sibTrans" cxnId="{7298A14C-588D-4FE4-8561-24B9CFC36464}">
      <dgm:prSet/>
      <dgm:spPr/>
      <dgm:t>
        <a:bodyPr/>
        <a:lstStyle/>
        <a:p>
          <a:endParaRPr lang="en-US"/>
        </a:p>
      </dgm:t>
    </dgm:pt>
    <dgm:pt modelId="{017E6AF0-A456-4BF6-AE24-162C9F06778D}">
      <dgm:prSet/>
      <dgm:spPr/>
      <dgm:t>
        <a:bodyPr/>
        <a:lstStyle/>
        <a:p>
          <a:r>
            <a:rPr lang="en-US"/>
            <a:t>Semantik</a:t>
          </a:r>
        </a:p>
      </dgm:t>
    </dgm:pt>
    <dgm:pt modelId="{415737C2-F560-4B26-874E-6CFBB093E63A}" type="parTrans" cxnId="{F75C68E6-7858-4834-BDE2-32A152C54313}">
      <dgm:prSet/>
      <dgm:spPr/>
      <dgm:t>
        <a:bodyPr/>
        <a:lstStyle/>
        <a:p>
          <a:endParaRPr lang="en-US"/>
        </a:p>
      </dgm:t>
    </dgm:pt>
    <dgm:pt modelId="{2013F902-06E3-44F1-B568-AB7F3AE2CDF6}" type="sibTrans" cxnId="{F75C68E6-7858-4834-BDE2-32A152C54313}">
      <dgm:prSet/>
      <dgm:spPr/>
      <dgm:t>
        <a:bodyPr/>
        <a:lstStyle/>
        <a:p>
          <a:endParaRPr lang="en-US"/>
        </a:p>
      </dgm:t>
    </dgm:pt>
    <dgm:pt modelId="{79D8C59F-B8A3-480E-A369-423798911A68}">
      <dgm:prSet/>
      <dgm:spPr/>
      <dgm:t>
        <a:bodyPr/>
        <a:lstStyle/>
        <a:p>
          <a:r>
            <a:rPr lang="en-US"/>
            <a:t>Pragmatik</a:t>
          </a:r>
        </a:p>
      </dgm:t>
    </dgm:pt>
    <dgm:pt modelId="{04976464-BBF8-4683-80F4-2E9C9C1C63C9}" type="parTrans" cxnId="{474538EF-0E46-4AA2-86DC-C6DF397BEE8D}">
      <dgm:prSet/>
      <dgm:spPr/>
      <dgm:t>
        <a:bodyPr/>
        <a:lstStyle/>
        <a:p>
          <a:endParaRPr lang="en-US"/>
        </a:p>
      </dgm:t>
    </dgm:pt>
    <dgm:pt modelId="{F9D3C978-DE03-4C0B-A4A5-6C97FD83CCF1}" type="sibTrans" cxnId="{474538EF-0E46-4AA2-86DC-C6DF397BEE8D}">
      <dgm:prSet/>
      <dgm:spPr/>
      <dgm:t>
        <a:bodyPr/>
        <a:lstStyle/>
        <a:p>
          <a:endParaRPr lang="en-US"/>
        </a:p>
      </dgm:t>
    </dgm:pt>
    <dgm:pt modelId="{1F812361-6244-45D1-918E-FB714EAA8CCE}">
      <dgm:prSet/>
      <dgm:spPr/>
      <dgm:t>
        <a:bodyPr/>
        <a:lstStyle/>
        <a:p>
          <a:r>
            <a:rPr lang="en-US"/>
            <a:t>Text- und Diskurslinguistik</a:t>
          </a:r>
        </a:p>
      </dgm:t>
    </dgm:pt>
    <dgm:pt modelId="{68E0D414-C408-4A3C-B65F-9105B6E7890E}" type="parTrans" cxnId="{B8CCC850-5006-493E-809D-7722CDEEC159}">
      <dgm:prSet/>
      <dgm:spPr/>
      <dgm:t>
        <a:bodyPr/>
        <a:lstStyle/>
        <a:p>
          <a:endParaRPr lang="en-US"/>
        </a:p>
      </dgm:t>
    </dgm:pt>
    <dgm:pt modelId="{F3B2D1DC-729A-479E-82E7-FA28ABF1F197}" type="sibTrans" cxnId="{B8CCC850-5006-493E-809D-7722CDEEC159}">
      <dgm:prSet/>
      <dgm:spPr/>
      <dgm:t>
        <a:bodyPr/>
        <a:lstStyle/>
        <a:p>
          <a:endParaRPr lang="en-US"/>
        </a:p>
      </dgm:t>
    </dgm:pt>
    <dgm:pt modelId="{B5E6F96E-E054-4EAA-BFD5-4B9E5B51B1AE}">
      <dgm:prSet/>
      <dgm:spPr/>
      <dgm:t>
        <a:bodyPr/>
        <a:lstStyle/>
        <a:p>
          <a:r>
            <a:rPr lang="en-US"/>
            <a:t>Soziolinguistik &amp; Psycholinguistik</a:t>
          </a:r>
        </a:p>
      </dgm:t>
    </dgm:pt>
    <dgm:pt modelId="{34A79479-EC3A-4EDE-BCBF-FED33AE7B4C4}" type="parTrans" cxnId="{C4A99111-A9B8-406A-9D66-80B5E36CD16B}">
      <dgm:prSet/>
      <dgm:spPr/>
      <dgm:t>
        <a:bodyPr/>
        <a:lstStyle/>
        <a:p>
          <a:endParaRPr lang="en-US"/>
        </a:p>
      </dgm:t>
    </dgm:pt>
    <dgm:pt modelId="{EF88A951-D43C-4D56-BFB1-58C02C7DA52A}" type="sibTrans" cxnId="{C4A99111-A9B8-406A-9D66-80B5E36CD16B}">
      <dgm:prSet/>
      <dgm:spPr/>
      <dgm:t>
        <a:bodyPr/>
        <a:lstStyle/>
        <a:p>
          <a:endParaRPr lang="en-US"/>
        </a:p>
      </dgm:t>
    </dgm:pt>
    <dgm:pt modelId="{21E84372-47D9-4615-B0B9-2792D47469C7}">
      <dgm:prSet/>
      <dgm:spPr/>
      <dgm:t>
        <a:bodyPr/>
        <a:lstStyle/>
        <a:p>
          <a:r>
            <a:rPr lang="en-US"/>
            <a:t>Angewandte Linguistik</a:t>
          </a:r>
        </a:p>
      </dgm:t>
    </dgm:pt>
    <dgm:pt modelId="{BE24DF13-DC70-4014-9B71-9A654F1BC1ED}" type="parTrans" cxnId="{D7B638DB-1DCE-48B6-A60B-92836D51F665}">
      <dgm:prSet/>
      <dgm:spPr/>
      <dgm:t>
        <a:bodyPr/>
        <a:lstStyle/>
        <a:p>
          <a:endParaRPr lang="en-US"/>
        </a:p>
      </dgm:t>
    </dgm:pt>
    <dgm:pt modelId="{F60C70D0-FBCF-4C21-9C38-EE4F129D319C}" type="sibTrans" cxnId="{D7B638DB-1DCE-48B6-A60B-92836D51F665}">
      <dgm:prSet/>
      <dgm:spPr/>
      <dgm:t>
        <a:bodyPr/>
        <a:lstStyle/>
        <a:p>
          <a:endParaRPr lang="en-US"/>
        </a:p>
      </dgm:t>
    </dgm:pt>
    <dgm:pt modelId="{B848A530-C356-401A-AA0D-444385DED702}" type="pres">
      <dgm:prSet presAssocID="{9D4749A8-8AF7-4232-B860-2473961715F4}" presName="vert0" presStyleCnt="0">
        <dgm:presLayoutVars>
          <dgm:dir/>
          <dgm:animOne val="branch"/>
          <dgm:animLvl val="lvl"/>
        </dgm:presLayoutVars>
      </dgm:prSet>
      <dgm:spPr/>
    </dgm:pt>
    <dgm:pt modelId="{A08CE13A-0E44-4A91-A0D1-D8775D0BB29F}" type="pres">
      <dgm:prSet presAssocID="{CE2ED9D8-FDDC-4B83-9B51-CF6821EF5A4E}" presName="thickLine" presStyleLbl="alignNode1" presStyleIdx="0" presStyleCnt="8"/>
      <dgm:spPr/>
    </dgm:pt>
    <dgm:pt modelId="{04D6A690-E3BD-49D0-9C49-74DD320E21E6}" type="pres">
      <dgm:prSet presAssocID="{CE2ED9D8-FDDC-4B83-9B51-CF6821EF5A4E}" presName="horz1" presStyleCnt="0"/>
      <dgm:spPr/>
    </dgm:pt>
    <dgm:pt modelId="{9FFE4E47-94FE-4608-8377-2D875EFD4BCA}" type="pres">
      <dgm:prSet presAssocID="{CE2ED9D8-FDDC-4B83-9B51-CF6821EF5A4E}" presName="tx1" presStyleLbl="revTx" presStyleIdx="0" presStyleCnt="8"/>
      <dgm:spPr/>
    </dgm:pt>
    <dgm:pt modelId="{382AC247-A942-42B1-A0CD-0AD1C6E98339}" type="pres">
      <dgm:prSet presAssocID="{CE2ED9D8-FDDC-4B83-9B51-CF6821EF5A4E}" presName="vert1" presStyleCnt="0"/>
      <dgm:spPr/>
    </dgm:pt>
    <dgm:pt modelId="{A7C9B801-CAE5-4D2B-B88D-B12951575391}" type="pres">
      <dgm:prSet presAssocID="{FEEE8C97-E71A-41C7-9C7F-B6985DE30059}" presName="thickLine" presStyleLbl="alignNode1" presStyleIdx="1" presStyleCnt="8"/>
      <dgm:spPr/>
    </dgm:pt>
    <dgm:pt modelId="{3CAA5AD4-F691-4B1D-A3A2-45C55809499B}" type="pres">
      <dgm:prSet presAssocID="{FEEE8C97-E71A-41C7-9C7F-B6985DE30059}" presName="horz1" presStyleCnt="0"/>
      <dgm:spPr/>
    </dgm:pt>
    <dgm:pt modelId="{345A1B2B-9346-4A71-A08F-B2722892D18B}" type="pres">
      <dgm:prSet presAssocID="{FEEE8C97-E71A-41C7-9C7F-B6985DE30059}" presName="tx1" presStyleLbl="revTx" presStyleIdx="1" presStyleCnt="8"/>
      <dgm:spPr/>
    </dgm:pt>
    <dgm:pt modelId="{F7F9D203-294B-4213-B038-20B9CBCFF5B3}" type="pres">
      <dgm:prSet presAssocID="{FEEE8C97-E71A-41C7-9C7F-B6985DE30059}" presName="vert1" presStyleCnt="0"/>
      <dgm:spPr/>
    </dgm:pt>
    <dgm:pt modelId="{93E3D5EB-51D3-485D-82AC-B72D11649CF9}" type="pres">
      <dgm:prSet presAssocID="{634898C4-6EA6-40EE-B113-0517FA2F039F}" presName="thickLine" presStyleLbl="alignNode1" presStyleIdx="2" presStyleCnt="8"/>
      <dgm:spPr/>
    </dgm:pt>
    <dgm:pt modelId="{0A40BBA3-1AA7-4250-B675-E4C4EC5A09CC}" type="pres">
      <dgm:prSet presAssocID="{634898C4-6EA6-40EE-B113-0517FA2F039F}" presName="horz1" presStyleCnt="0"/>
      <dgm:spPr/>
    </dgm:pt>
    <dgm:pt modelId="{9D9C70EE-B03F-4BF8-BBC7-35597876D482}" type="pres">
      <dgm:prSet presAssocID="{634898C4-6EA6-40EE-B113-0517FA2F039F}" presName="tx1" presStyleLbl="revTx" presStyleIdx="2" presStyleCnt="8"/>
      <dgm:spPr/>
    </dgm:pt>
    <dgm:pt modelId="{801B22F7-2FEF-4BF0-8D8E-B8922E57FC15}" type="pres">
      <dgm:prSet presAssocID="{634898C4-6EA6-40EE-B113-0517FA2F039F}" presName="vert1" presStyleCnt="0"/>
      <dgm:spPr/>
    </dgm:pt>
    <dgm:pt modelId="{14784F5B-AD91-463B-98D9-35ED0C59A5FB}" type="pres">
      <dgm:prSet presAssocID="{017E6AF0-A456-4BF6-AE24-162C9F06778D}" presName="thickLine" presStyleLbl="alignNode1" presStyleIdx="3" presStyleCnt="8"/>
      <dgm:spPr/>
    </dgm:pt>
    <dgm:pt modelId="{2E9E9EB0-3EBF-4BB5-BAA0-F2A626A6612C}" type="pres">
      <dgm:prSet presAssocID="{017E6AF0-A456-4BF6-AE24-162C9F06778D}" presName="horz1" presStyleCnt="0"/>
      <dgm:spPr/>
    </dgm:pt>
    <dgm:pt modelId="{7CD19806-3BA6-48F1-838E-D09DD2987821}" type="pres">
      <dgm:prSet presAssocID="{017E6AF0-A456-4BF6-AE24-162C9F06778D}" presName="tx1" presStyleLbl="revTx" presStyleIdx="3" presStyleCnt="8"/>
      <dgm:spPr/>
    </dgm:pt>
    <dgm:pt modelId="{992FAD10-C8A8-4A9F-876E-0E4555E01530}" type="pres">
      <dgm:prSet presAssocID="{017E6AF0-A456-4BF6-AE24-162C9F06778D}" presName="vert1" presStyleCnt="0"/>
      <dgm:spPr/>
    </dgm:pt>
    <dgm:pt modelId="{84EB799B-6F59-4CD3-9BC6-E14CAD12BE22}" type="pres">
      <dgm:prSet presAssocID="{79D8C59F-B8A3-480E-A369-423798911A68}" presName="thickLine" presStyleLbl="alignNode1" presStyleIdx="4" presStyleCnt="8"/>
      <dgm:spPr/>
    </dgm:pt>
    <dgm:pt modelId="{EB26A2DD-D785-450C-9183-22BE5B96A0EC}" type="pres">
      <dgm:prSet presAssocID="{79D8C59F-B8A3-480E-A369-423798911A68}" presName="horz1" presStyleCnt="0"/>
      <dgm:spPr/>
    </dgm:pt>
    <dgm:pt modelId="{7A640E96-C3F4-4133-AA56-F0E44EDBA50A}" type="pres">
      <dgm:prSet presAssocID="{79D8C59F-B8A3-480E-A369-423798911A68}" presName="tx1" presStyleLbl="revTx" presStyleIdx="4" presStyleCnt="8"/>
      <dgm:spPr/>
    </dgm:pt>
    <dgm:pt modelId="{CE2209DF-7E55-4E88-8715-3515BB48A5CA}" type="pres">
      <dgm:prSet presAssocID="{79D8C59F-B8A3-480E-A369-423798911A68}" presName="vert1" presStyleCnt="0"/>
      <dgm:spPr/>
    </dgm:pt>
    <dgm:pt modelId="{6EBCD62D-D2E4-43E1-B12F-B8CE7F1C1D16}" type="pres">
      <dgm:prSet presAssocID="{1F812361-6244-45D1-918E-FB714EAA8CCE}" presName="thickLine" presStyleLbl="alignNode1" presStyleIdx="5" presStyleCnt="8"/>
      <dgm:spPr/>
    </dgm:pt>
    <dgm:pt modelId="{2A31245D-E02E-4443-95B0-2AA8017BBB22}" type="pres">
      <dgm:prSet presAssocID="{1F812361-6244-45D1-918E-FB714EAA8CCE}" presName="horz1" presStyleCnt="0"/>
      <dgm:spPr/>
    </dgm:pt>
    <dgm:pt modelId="{A9396ADE-0BF8-4DB6-A604-97E2DC0B97CF}" type="pres">
      <dgm:prSet presAssocID="{1F812361-6244-45D1-918E-FB714EAA8CCE}" presName="tx1" presStyleLbl="revTx" presStyleIdx="5" presStyleCnt="8"/>
      <dgm:spPr/>
    </dgm:pt>
    <dgm:pt modelId="{CADD675B-13F0-4651-8D70-155016DB1C2D}" type="pres">
      <dgm:prSet presAssocID="{1F812361-6244-45D1-918E-FB714EAA8CCE}" presName="vert1" presStyleCnt="0"/>
      <dgm:spPr/>
    </dgm:pt>
    <dgm:pt modelId="{BAD3D0F8-B358-4EDD-B9BA-871280A9CD3F}" type="pres">
      <dgm:prSet presAssocID="{B5E6F96E-E054-4EAA-BFD5-4B9E5B51B1AE}" presName="thickLine" presStyleLbl="alignNode1" presStyleIdx="6" presStyleCnt="8"/>
      <dgm:spPr/>
    </dgm:pt>
    <dgm:pt modelId="{37BA81DF-3AAE-465E-ADF3-362E0CAB77D3}" type="pres">
      <dgm:prSet presAssocID="{B5E6F96E-E054-4EAA-BFD5-4B9E5B51B1AE}" presName="horz1" presStyleCnt="0"/>
      <dgm:spPr/>
    </dgm:pt>
    <dgm:pt modelId="{9EA79D5C-0765-4D7B-8BB7-4B466196DB07}" type="pres">
      <dgm:prSet presAssocID="{B5E6F96E-E054-4EAA-BFD5-4B9E5B51B1AE}" presName="tx1" presStyleLbl="revTx" presStyleIdx="6" presStyleCnt="8"/>
      <dgm:spPr/>
    </dgm:pt>
    <dgm:pt modelId="{86A3872D-24C3-4EE6-AE31-41CCF5E81C0F}" type="pres">
      <dgm:prSet presAssocID="{B5E6F96E-E054-4EAA-BFD5-4B9E5B51B1AE}" presName="vert1" presStyleCnt="0"/>
      <dgm:spPr/>
    </dgm:pt>
    <dgm:pt modelId="{5FA80960-E7BE-40B9-BBE6-CD99B717F7ED}" type="pres">
      <dgm:prSet presAssocID="{21E84372-47D9-4615-B0B9-2792D47469C7}" presName="thickLine" presStyleLbl="alignNode1" presStyleIdx="7" presStyleCnt="8"/>
      <dgm:spPr/>
    </dgm:pt>
    <dgm:pt modelId="{96F261FB-25D4-4E4D-805B-5CF61F442ACC}" type="pres">
      <dgm:prSet presAssocID="{21E84372-47D9-4615-B0B9-2792D47469C7}" presName="horz1" presStyleCnt="0"/>
      <dgm:spPr/>
    </dgm:pt>
    <dgm:pt modelId="{E94833DE-09D7-4C7D-9318-5DFAD91940F8}" type="pres">
      <dgm:prSet presAssocID="{21E84372-47D9-4615-B0B9-2792D47469C7}" presName="tx1" presStyleLbl="revTx" presStyleIdx="7" presStyleCnt="8"/>
      <dgm:spPr/>
    </dgm:pt>
    <dgm:pt modelId="{049AE8DA-3C04-4250-A341-92E41D536C75}" type="pres">
      <dgm:prSet presAssocID="{21E84372-47D9-4615-B0B9-2792D47469C7}" presName="vert1" presStyleCnt="0"/>
      <dgm:spPr/>
    </dgm:pt>
  </dgm:ptLst>
  <dgm:cxnLst>
    <dgm:cxn modelId="{C4A99111-A9B8-406A-9D66-80B5E36CD16B}" srcId="{9D4749A8-8AF7-4232-B860-2473961715F4}" destId="{B5E6F96E-E054-4EAA-BFD5-4B9E5B51B1AE}" srcOrd="6" destOrd="0" parTransId="{34A79479-EC3A-4EDE-BCBF-FED33AE7B4C4}" sibTransId="{EF88A951-D43C-4D56-BFB1-58C02C7DA52A}"/>
    <dgm:cxn modelId="{A0B3CE19-5775-46B9-A69D-4159A46B1A5F}" type="presOf" srcId="{9D4749A8-8AF7-4232-B860-2473961715F4}" destId="{B848A530-C356-401A-AA0D-444385DED702}" srcOrd="0" destOrd="0" presId="urn:microsoft.com/office/officeart/2008/layout/LinedList"/>
    <dgm:cxn modelId="{1E4F0228-28CA-4E43-B6FE-1EB7652C8B99}" type="presOf" srcId="{017E6AF0-A456-4BF6-AE24-162C9F06778D}" destId="{7CD19806-3BA6-48F1-838E-D09DD2987821}" srcOrd="0" destOrd="0" presId="urn:microsoft.com/office/officeart/2008/layout/LinedList"/>
    <dgm:cxn modelId="{600A355C-83A5-49CC-81EC-B0C4C84CB3D9}" srcId="{9D4749A8-8AF7-4232-B860-2473961715F4}" destId="{CE2ED9D8-FDDC-4B83-9B51-CF6821EF5A4E}" srcOrd="0" destOrd="0" parTransId="{6B1B502E-62D0-4FE4-B2FF-DC9C67FD43DA}" sibTransId="{455A5C2C-6F43-4792-A012-ED94276EC43A}"/>
    <dgm:cxn modelId="{37FE9E6A-1E95-4422-9D9A-CFA9E68EB530}" type="presOf" srcId="{1F812361-6244-45D1-918E-FB714EAA8CCE}" destId="{A9396ADE-0BF8-4DB6-A604-97E2DC0B97CF}" srcOrd="0" destOrd="0" presId="urn:microsoft.com/office/officeart/2008/layout/LinedList"/>
    <dgm:cxn modelId="{7298A14C-588D-4FE4-8561-24B9CFC36464}" srcId="{9D4749A8-8AF7-4232-B860-2473961715F4}" destId="{634898C4-6EA6-40EE-B113-0517FA2F039F}" srcOrd="2" destOrd="0" parTransId="{C0471B9C-2860-4DF7-89C6-2E2CC0919DC6}" sibTransId="{C58F719E-11F4-4AA0-A344-3D0DED559D5C}"/>
    <dgm:cxn modelId="{CC4BE96E-956F-4AC5-A17C-27CBBDA02FAC}" type="presOf" srcId="{FEEE8C97-E71A-41C7-9C7F-B6985DE30059}" destId="{345A1B2B-9346-4A71-A08F-B2722892D18B}" srcOrd="0" destOrd="0" presId="urn:microsoft.com/office/officeart/2008/layout/LinedList"/>
    <dgm:cxn modelId="{B8CCC850-5006-493E-809D-7722CDEEC159}" srcId="{9D4749A8-8AF7-4232-B860-2473961715F4}" destId="{1F812361-6244-45D1-918E-FB714EAA8CCE}" srcOrd="5" destOrd="0" parTransId="{68E0D414-C408-4A3C-B65F-9105B6E7890E}" sibTransId="{F3B2D1DC-729A-479E-82E7-FA28ABF1F197}"/>
    <dgm:cxn modelId="{3D0A5153-D3AF-4CE1-B878-EAA3F9B8438D}" type="presOf" srcId="{B5E6F96E-E054-4EAA-BFD5-4B9E5B51B1AE}" destId="{9EA79D5C-0765-4D7B-8BB7-4B466196DB07}" srcOrd="0" destOrd="0" presId="urn:microsoft.com/office/officeart/2008/layout/LinedList"/>
    <dgm:cxn modelId="{3AB09F54-D279-4BE7-A923-560C5111F2D6}" srcId="{9D4749A8-8AF7-4232-B860-2473961715F4}" destId="{FEEE8C97-E71A-41C7-9C7F-B6985DE30059}" srcOrd="1" destOrd="0" parTransId="{2861CEEC-936D-4107-BA51-B9E8C18C748C}" sibTransId="{70D8603B-DA60-4BFD-93C4-2201134D4BA9}"/>
    <dgm:cxn modelId="{FEA97177-7D1A-459D-9A7F-3BB168ABB4B4}" type="presOf" srcId="{21E84372-47D9-4615-B0B9-2792D47469C7}" destId="{E94833DE-09D7-4C7D-9318-5DFAD91940F8}" srcOrd="0" destOrd="0" presId="urn:microsoft.com/office/officeart/2008/layout/LinedList"/>
    <dgm:cxn modelId="{4D3A868D-736B-4FDA-805A-8A03E99D2699}" type="presOf" srcId="{79D8C59F-B8A3-480E-A369-423798911A68}" destId="{7A640E96-C3F4-4133-AA56-F0E44EDBA50A}" srcOrd="0" destOrd="0" presId="urn:microsoft.com/office/officeart/2008/layout/LinedList"/>
    <dgm:cxn modelId="{B98DB49E-AE19-4D23-BBA1-4603C076521C}" type="presOf" srcId="{634898C4-6EA6-40EE-B113-0517FA2F039F}" destId="{9D9C70EE-B03F-4BF8-BBC7-35597876D482}" srcOrd="0" destOrd="0" presId="urn:microsoft.com/office/officeart/2008/layout/LinedList"/>
    <dgm:cxn modelId="{D7B638DB-1DCE-48B6-A60B-92836D51F665}" srcId="{9D4749A8-8AF7-4232-B860-2473961715F4}" destId="{21E84372-47D9-4615-B0B9-2792D47469C7}" srcOrd="7" destOrd="0" parTransId="{BE24DF13-DC70-4014-9B71-9A654F1BC1ED}" sibTransId="{F60C70D0-FBCF-4C21-9C38-EE4F129D319C}"/>
    <dgm:cxn modelId="{F75C68E6-7858-4834-BDE2-32A152C54313}" srcId="{9D4749A8-8AF7-4232-B860-2473961715F4}" destId="{017E6AF0-A456-4BF6-AE24-162C9F06778D}" srcOrd="3" destOrd="0" parTransId="{415737C2-F560-4B26-874E-6CFBB093E63A}" sibTransId="{2013F902-06E3-44F1-B568-AB7F3AE2CDF6}"/>
    <dgm:cxn modelId="{F7475AE8-CF4F-4485-8311-C70275B78F98}" type="presOf" srcId="{CE2ED9D8-FDDC-4B83-9B51-CF6821EF5A4E}" destId="{9FFE4E47-94FE-4608-8377-2D875EFD4BCA}" srcOrd="0" destOrd="0" presId="urn:microsoft.com/office/officeart/2008/layout/LinedList"/>
    <dgm:cxn modelId="{474538EF-0E46-4AA2-86DC-C6DF397BEE8D}" srcId="{9D4749A8-8AF7-4232-B860-2473961715F4}" destId="{79D8C59F-B8A3-480E-A369-423798911A68}" srcOrd="4" destOrd="0" parTransId="{04976464-BBF8-4683-80F4-2E9C9C1C63C9}" sibTransId="{F9D3C978-DE03-4C0B-A4A5-6C97FD83CCF1}"/>
    <dgm:cxn modelId="{489E73BA-E057-474B-9DB3-51D5252A323A}" type="presParOf" srcId="{B848A530-C356-401A-AA0D-444385DED702}" destId="{A08CE13A-0E44-4A91-A0D1-D8775D0BB29F}" srcOrd="0" destOrd="0" presId="urn:microsoft.com/office/officeart/2008/layout/LinedList"/>
    <dgm:cxn modelId="{BFA0B1FF-A300-4C8E-AD48-E04AFD2B3B5C}" type="presParOf" srcId="{B848A530-C356-401A-AA0D-444385DED702}" destId="{04D6A690-E3BD-49D0-9C49-74DD320E21E6}" srcOrd="1" destOrd="0" presId="urn:microsoft.com/office/officeart/2008/layout/LinedList"/>
    <dgm:cxn modelId="{F29640B0-3DA0-43E9-AE64-C1B078596B4B}" type="presParOf" srcId="{04D6A690-E3BD-49D0-9C49-74DD320E21E6}" destId="{9FFE4E47-94FE-4608-8377-2D875EFD4BCA}" srcOrd="0" destOrd="0" presId="urn:microsoft.com/office/officeart/2008/layout/LinedList"/>
    <dgm:cxn modelId="{9A96FD2C-AF5A-4981-9CA8-94F4E2BF29B9}" type="presParOf" srcId="{04D6A690-E3BD-49D0-9C49-74DD320E21E6}" destId="{382AC247-A942-42B1-A0CD-0AD1C6E98339}" srcOrd="1" destOrd="0" presId="urn:microsoft.com/office/officeart/2008/layout/LinedList"/>
    <dgm:cxn modelId="{26F1C955-8FE6-444C-9C7B-2D6074544C52}" type="presParOf" srcId="{B848A530-C356-401A-AA0D-444385DED702}" destId="{A7C9B801-CAE5-4D2B-B88D-B12951575391}" srcOrd="2" destOrd="0" presId="urn:microsoft.com/office/officeart/2008/layout/LinedList"/>
    <dgm:cxn modelId="{B03FE817-9DFF-4488-B7FD-5AA158E77158}" type="presParOf" srcId="{B848A530-C356-401A-AA0D-444385DED702}" destId="{3CAA5AD4-F691-4B1D-A3A2-45C55809499B}" srcOrd="3" destOrd="0" presId="urn:microsoft.com/office/officeart/2008/layout/LinedList"/>
    <dgm:cxn modelId="{209F93F9-F82F-4183-A9E6-C7DE7635C0A7}" type="presParOf" srcId="{3CAA5AD4-F691-4B1D-A3A2-45C55809499B}" destId="{345A1B2B-9346-4A71-A08F-B2722892D18B}" srcOrd="0" destOrd="0" presId="urn:microsoft.com/office/officeart/2008/layout/LinedList"/>
    <dgm:cxn modelId="{FD4FEB78-C39F-45EC-98D6-6B512D013DE3}" type="presParOf" srcId="{3CAA5AD4-F691-4B1D-A3A2-45C55809499B}" destId="{F7F9D203-294B-4213-B038-20B9CBCFF5B3}" srcOrd="1" destOrd="0" presId="urn:microsoft.com/office/officeart/2008/layout/LinedList"/>
    <dgm:cxn modelId="{D3B5E20C-D884-48F5-9E52-F01AD8576A1E}" type="presParOf" srcId="{B848A530-C356-401A-AA0D-444385DED702}" destId="{93E3D5EB-51D3-485D-82AC-B72D11649CF9}" srcOrd="4" destOrd="0" presId="urn:microsoft.com/office/officeart/2008/layout/LinedList"/>
    <dgm:cxn modelId="{1272D9EF-0DB2-4F9D-90AE-B85944E06B7D}" type="presParOf" srcId="{B848A530-C356-401A-AA0D-444385DED702}" destId="{0A40BBA3-1AA7-4250-B675-E4C4EC5A09CC}" srcOrd="5" destOrd="0" presId="urn:microsoft.com/office/officeart/2008/layout/LinedList"/>
    <dgm:cxn modelId="{BBE92FC7-73FD-419D-807D-0BFEAE332EE0}" type="presParOf" srcId="{0A40BBA3-1AA7-4250-B675-E4C4EC5A09CC}" destId="{9D9C70EE-B03F-4BF8-BBC7-35597876D482}" srcOrd="0" destOrd="0" presId="urn:microsoft.com/office/officeart/2008/layout/LinedList"/>
    <dgm:cxn modelId="{B41D5E46-DF65-449F-B299-4DC67236A5D5}" type="presParOf" srcId="{0A40BBA3-1AA7-4250-B675-E4C4EC5A09CC}" destId="{801B22F7-2FEF-4BF0-8D8E-B8922E57FC15}" srcOrd="1" destOrd="0" presId="urn:microsoft.com/office/officeart/2008/layout/LinedList"/>
    <dgm:cxn modelId="{F535ED44-36BC-4560-B1D6-15EDB73C6991}" type="presParOf" srcId="{B848A530-C356-401A-AA0D-444385DED702}" destId="{14784F5B-AD91-463B-98D9-35ED0C59A5FB}" srcOrd="6" destOrd="0" presId="urn:microsoft.com/office/officeart/2008/layout/LinedList"/>
    <dgm:cxn modelId="{9C6850E9-B539-472C-A1C2-7C85D35ED3BD}" type="presParOf" srcId="{B848A530-C356-401A-AA0D-444385DED702}" destId="{2E9E9EB0-3EBF-4BB5-BAA0-F2A626A6612C}" srcOrd="7" destOrd="0" presId="urn:microsoft.com/office/officeart/2008/layout/LinedList"/>
    <dgm:cxn modelId="{E3F62A40-425D-4300-8FD0-7F8DB5508AA2}" type="presParOf" srcId="{2E9E9EB0-3EBF-4BB5-BAA0-F2A626A6612C}" destId="{7CD19806-3BA6-48F1-838E-D09DD2987821}" srcOrd="0" destOrd="0" presId="urn:microsoft.com/office/officeart/2008/layout/LinedList"/>
    <dgm:cxn modelId="{F3AF8CB2-8F96-402E-9397-3780173B8515}" type="presParOf" srcId="{2E9E9EB0-3EBF-4BB5-BAA0-F2A626A6612C}" destId="{992FAD10-C8A8-4A9F-876E-0E4555E01530}" srcOrd="1" destOrd="0" presId="urn:microsoft.com/office/officeart/2008/layout/LinedList"/>
    <dgm:cxn modelId="{72D27DB2-D929-4907-9025-04949A2A0832}" type="presParOf" srcId="{B848A530-C356-401A-AA0D-444385DED702}" destId="{84EB799B-6F59-4CD3-9BC6-E14CAD12BE22}" srcOrd="8" destOrd="0" presId="urn:microsoft.com/office/officeart/2008/layout/LinedList"/>
    <dgm:cxn modelId="{269D84EA-4ED7-43BA-AF0A-E1A4F75BE58F}" type="presParOf" srcId="{B848A530-C356-401A-AA0D-444385DED702}" destId="{EB26A2DD-D785-450C-9183-22BE5B96A0EC}" srcOrd="9" destOrd="0" presId="urn:microsoft.com/office/officeart/2008/layout/LinedList"/>
    <dgm:cxn modelId="{19240FF3-AA25-48B3-9AE4-30DA390F3D9D}" type="presParOf" srcId="{EB26A2DD-D785-450C-9183-22BE5B96A0EC}" destId="{7A640E96-C3F4-4133-AA56-F0E44EDBA50A}" srcOrd="0" destOrd="0" presId="urn:microsoft.com/office/officeart/2008/layout/LinedList"/>
    <dgm:cxn modelId="{EAEF75F6-F447-48DD-8130-56FC2E6B6620}" type="presParOf" srcId="{EB26A2DD-D785-450C-9183-22BE5B96A0EC}" destId="{CE2209DF-7E55-4E88-8715-3515BB48A5CA}" srcOrd="1" destOrd="0" presId="urn:microsoft.com/office/officeart/2008/layout/LinedList"/>
    <dgm:cxn modelId="{DCF06E64-3415-4533-B34A-B4DEFBF9751F}" type="presParOf" srcId="{B848A530-C356-401A-AA0D-444385DED702}" destId="{6EBCD62D-D2E4-43E1-B12F-B8CE7F1C1D16}" srcOrd="10" destOrd="0" presId="urn:microsoft.com/office/officeart/2008/layout/LinedList"/>
    <dgm:cxn modelId="{EFE3FBFE-057B-4E01-B93C-E916B501CEE1}" type="presParOf" srcId="{B848A530-C356-401A-AA0D-444385DED702}" destId="{2A31245D-E02E-4443-95B0-2AA8017BBB22}" srcOrd="11" destOrd="0" presId="urn:microsoft.com/office/officeart/2008/layout/LinedList"/>
    <dgm:cxn modelId="{D41B8509-0B57-4FB3-901A-629712438F49}" type="presParOf" srcId="{2A31245D-E02E-4443-95B0-2AA8017BBB22}" destId="{A9396ADE-0BF8-4DB6-A604-97E2DC0B97CF}" srcOrd="0" destOrd="0" presId="urn:microsoft.com/office/officeart/2008/layout/LinedList"/>
    <dgm:cxn modelId="{4BB854DB-BF76-4B78-907E-93F903443C05}" type="presParOf" srcId="{2A31245D-E02E-4443-95B0-2AA8017BBB22}" destId="{CADD675B-13F0-4651-8D70-155016DB1C2D}" srcOrd="1" destOrd="0" presId="urn:microsoft.com/office/officeart/2008/layout/LinedList"/>
    <dgm:cxn modelId="{1572F1B9-CCFE-447F-B6BC-42F4818CFD65}" type="presParOf" srcId="{B848A530-C356-401A-AA0D-444385DED702}" destId="{BAD3D0F8-B358-4EDD-B9BA-871280A9CD3F}" srcOrd="12" destOrd="0" presId="urn:microsoft.com/office/officeart/2008/layout/LinedList"/>
    <dgm:cxn modelId="{5690CBB5-BCD0-4EEB-B2E6-E759D3E33C44}" type="presParOf" srcId="{B848A530-C356-401A-AA0D-444385DED702}" destId="{37BA81DF-3AAE-465E-ADF3-362E0CAB77D3}" srcOrd="13" destOrd="0" presId="urn:microsoft.com/office/officeart/2008/layout/LinedList"/>
    <dgm:cxn modelId="{D5231ADE-6840-4D1A-A638-8675AE5835A1}" type="presParOf" srcId="{37BA81DF-3AAE-465E-ADF3-362E0CAB77D3}" destId="{9EA79D5C-0765-4D7B-8BB7-4B466196DB07}" srcOrd="0" destOrd="0" presId="urn:microsoft.com/office/officeart/2008/layout/LinedList"/>
    <dgm:cxn modelId="{0883716A-31A2-45F6-AFD8-4175B842C1E9}" type="presParOf" srcId="{37BA81DF-3AAE-465E-ADF3-362E0CAB77D3}" destId="{86A3872D-24C3-4EE6-AE31-41CCF5E81C0F}" srcOrd="1" destOrd="0" presId="urn:microsoft.com/office/officeart/2008/layout/LinedList"/>
    <dgm:cxn modelId="{C50958C6-1F42-4E85-AB21-CE69F1205BDD}" type="presParOf" srcId="{B848A530-C356-401A-AA0D-444385DED702}" destId="{5FA80960-E7BE-40B9-BBE6-CD99B717F7ED}" srcOrd="14" destOrd="0" presId="urn:microsoft.com/office/officeart/2008/layout/LinedList"/>
    <dgm:cxn modelId="{4F68C60D-C0E9-4589-A560-499B75180867}" type="presParOf" srcId="{B848A530-C356-401A-AA0D-444385DED702}" destId="{96F261FB-25D4-4E4D-805B-5CF61F442ACC}" srcOrd="15" destOrd="0" presId="urn:microsoft.com/office/officeart/2008/layout/LinedList"/>
    <dgm:cxn modelId="{126BFB10-C795-42A3-821F-04A5F975E0C7}" type="presParOf" srcId="{96F261FB-25D4-4E4D-805B-5CF61F442ACC}" destId="{E94833DE-09D7-4C7D-9318-5DFAD91940F8}" srcOrd="0" destOrd="0" presId="urn:microsoft.com/office/officeart/2008/layout/LinedList"/>
    <dgm:cxn modelId="{0DF08D81-0878-411C-879C-F465689C362B}" type="presParOf" srcId="{96F261FB-25D4-4E4D-805B-5CF61F442ACC}" destId="{049AE8DA-3C04-4250-A341-92E41D536C7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C7CD75-6DD0-4C9D-9ED2-F699C2FC866C}" type="doc">
      <dgm:prSet loTypeId="urn:microsoft.com/office/officeart/2005/8/layout/default" loCatId="list" qsTypeId="urn:microsoft.com/office/officeart/2005/8/quickstyle/simple5" qsCatId="simple" csTypeId="urn:microsoft.com/office/officeart/2005/8/colors/colorful2" csCatId="colorful"/>
      <dgm:spPr/>
      <dgm:t>
        <a:bodyPr/>
        <a:lstStyle/>
        <a:p>
          <a:endParaRPr lang="en-US"/>
        </a:p>
      </dgm:t>
    </dgm:pt>
    <dgm:pt modelId="{8FB58785-BC6B-4CAD-9354-F039775053DD}">
      <dgm:prSet/>
      <dgm:spPr/>
      <dgm:t>
        <a:bodyPr/>
        <a:lstStyle/>
        <a:p>
          <a:r>
            <a:rPr lang="en-US" b="1"/>
            <a:t>Strukturalismus</a:t>
          </a:r>
          <a:r>
            <a:rPr lang="en-US"/>
            <a:t> (Saussure, Jakobson)</a:t>
          </a:r>
        </a:p>
      </dgm:t>
    </dgm:pt>
    <dgm:pt modelId="{A76F6D5F-CBA9-464E-9CF0-222011E352BE}" type="parTrans" cxnId="{2A5D1FBC-1C01-40A3-A84F-AF48A9ACE620}">
      <dgm:prSet/>
      <dgm:spPr/>
      <dgm:t>
        <a:bodyPr/>
        <a:lstStyle/>
        <a:p>
          <a:endParaRPr lang="en-US"/>
        </a:p>
      </dgm:t>
    </dgm:pt>
    <dgm:pt modelId="{A46DE49D-1424-43BA-8999-E67EA9B17FED}" type="sibTrans" cxnId="{2A5D1FBC-1C01-40A3-A84F-AF48A9ACE620}">
      <dgm:prSet/>
      <dgm:spPr/>
      <dgm:t>
        <a:bodyPr/>
        <a:lstStyle/>
        <a:p>
          <a:endParaRPr lang="en-US"/>
        </a:p>
      </dgm:t>
    </dgm:pt>
    <dgm:pt modelId="{F93E1D66-DBAC-4275-9C3C-43F847230F34}">
      <dgm:prSet/>
      <dgm:spPr/>
      <dgm:t>
        <a:bodyPr/>
        <a:lstStyle/>
        <a:p>
          <a:r>
            <a:rPr lang="en-US" b="1"/>
            <a:t>Generative Grammatik</a:t>
          </a:r>
          <a:r>
            <a:rPr lang="en-US"/>
            <a:t> (Chomsky)</a:t>
          </a:r>
        </a:p>
      </dgm:t>
    </dgm:pt>
    <dgm:pt modelId="{2276FE2D-402D-4ADA-A328-CF4CCD05E6EB}" type="parTrans" cxnId="{F9A363BE-D6FF-4C8F-91B6-2DFE095B4CB6}">
      <dgm:prSet/>
      <dgm:spPr/>
      <dgm:t>
        <a:bodyPr/>
        <a:lstStyle/>
        <a:p>
          <a:endParaRPr lang="en-US"/>
        </a:p>
      </dgm:t>
    </dgm:pt>
    <dgm:pt modelId="{802AFE15-1630-4405-8732-326DCCC63474}" type="sibTrans" cxnId="{F9A363BE-D6FF-4C8F-91B6-2DFE095B4CB6}">
      <dgm:prSet/>
      <dgm:spPr/>
      <dgm:t>
        <a:bodyPr/>
        <a:lstStyle/>
        <a:p>
          <a:endParaRPr lang="en-US"/>
        </a:p>
      </dgm:t>
    </dgm:pt>
    <dgm:pt modelId="{3A8A72B0-54E2-472B-AC2F-B0D6A9ACF5B8}">
      <dgm:prSet/>
      <dgm:spPr/>
      <dgm:t>
        <a:bodyPr/>
        <a:lstStyle/>
        <a:p>
          <a:r>
            <a:rPr lang="de-DE" b="1"/>
            <a:t>Funktionalismus / Systemisch-funktionale Linguistik</a:t>
          </a:r>
          <a:r>
            <a:rPr lang="de-DE"/>
            <a:t> (Halliday)</a:t>
          </a:r>
          <a:endParaRPr lang="en-US"/>
        </a:p>
      </dgm:t>
    </dgm:pt>
    <dgm:pt modelId="{DD2245B9-C8A2-40C8-BE15-842337F3E89C}" type="parTrans" cxnId="{E6B05734-3E03-4752-93F7-37C7D0F9ADE6}">
      <dgm:prSet/>
      <dgm:spPr/>
      <dgm:t>
        <a:bodyPr/>
        <a:lstStyle/>
        <a:p>
          <a:endParaRPr lang="en-US"/>
        </a:p>
      </dgm:t>
    </dgm:pt>
    <dgm:pt modelId="{1CE1DFBD-B21F-41E8-BA13-C970E868A7ED}" type="sibTrans" cxnId="{E6B05734-3E03-4752-93F7-37C7D0F9ADE6}">
      <dgm:prSet/>
      <dgm:spPr/>
      <dgm:t>
        <a:bodyPr/>
        <a:lstStyle/>
        <a:p>
          <a:endParaRPr lang="en-US"/>
        </a:p>
      </dgm:t>
    </dgm:pt>
    <dgm:pt modelId="{6ADADBBF-2186-4DA4-9C87-4967FD946F5F}" type="pres">
      <dgm:prSet presAssocID="{F3C7CD75-6DD0-4C9D-9ED2-F699C2FC866C}" presName="diagram" presStyleCnt="0">
        <dgm:presLayoutVars>
          <dgm:dir/>
          <dgm:resizeHandles val="exact"/>
        </dgm:presLayoutVars>
      </dgm:prSet>
      <dgm:spPr/>
    </dgm:pt>
    <dgm:pt modelId="{B6FCCCFC-C257-4984-A5D0-03BC3637EF30}" type="pres">
      <dgm:prSet presAssocID="{8FB58785-BC6B-4CAD-9354-F039775053DD}" presName="node" presStyleLbl="node1" presStyleIdx="0" presStyleCnt="3">
        <dgm:presLayoutVars>
          <dgm:bulletEnabled val="1"/>
        </dgm:presLayoutVars>
      </dgm:prSet>
      <dgm:spPr/>
    </dgm:pt>
    <dgm:pt modelId="{72613EED-0720-4780-95AF-E242C733385C}" type="pres">
      <dgm:prSet presAssocID="{A46DE49D-1424-43BA-8999-E67EA9B17FED}" presName="sibTrans" presStyleCnt="0"/>
      <dgm:spPr/>
    </dgm:pt>
    <dgm:pt modelId="{97DB259E-4C44-4A06-A85E-5CE8C6C57C09}" type="pres">
      <dgm:prSet presAssocID="{F93E1D66-DBAC-4275-9C3C-43F847230F34}" presName="node" presStyleLbl="node1" presStyleIdx="1" presStyleCnt="3">
        <dgm:presLayoutVars>
          <dgm:bulletEnabled val="1"/>
        </dgm:presLayoutVars>
      </dgm:prSet>
      <dgm:spPr/>
    </dgm:pt>
    <dgm:pt modelId="{7FB04F9A-511D-4C77-8DB3-24A394119748}" type="pres">
      <dgm:prSet presAssocID="{802AFE15-1630-4405-8732-326DCCC63474}" presName="sibTrans" presStyleCnt="0"/>
      <dgm:spPr/>
    </dgm:pt>
    <dgm:pt modelId="{DE1CD917-C4B6-4D0C-A6E1-E4E4E1017DE6}" type="pres">
      <dgm:prSet presAssocID="{3A8A72B0-54E2-472B-AC2F-B0D6A9ACF5B8}" presName="node" presStyleLbl="node1" presStyleIdx="2" presStyleCnt="3">
        <dgm:presLayoutVars>
          <dgm:bulletEnabled val="1"/>
        </dgm:presLayoutVars>
      </dgm:prSet>
      <dgm:spPr/>
    </dgm:pt>
  </dgm:ptLst>
  <dgm:cxnLst>
    <dgm:cxn modelId="{E6B05734-3E03-4752-93F7-37C7D0F9ADE6}" srcId="{F3C7CD75-6DD0-4C9D-9ED2-F699C2FC866C}" destId="{3A8A72B0-54E2-472B-AC2F-B0D6A9ACF5B8}" srcOrd="2" destOrd="0" parTransId="{DD2245B9-C8A2-40C8-BE15-842337F3E89C}" sibTransId="{1CE1DFBD-B21F-41E8-BA13-C970E868A7ED}"/>
    <dgm:cxn modelId="{FD9FA05D-1A82-4869-A35C-E876ECC46496}" type="presOf" srcId="{F3C7CD75-6DD0-4C9D-9ED2-F699C2FC866C}" destId="{6ADADBBF-2186-4DA4-9C87-4967FD946F5F}" srcOrd="0" destOrd="0" presId="urn:microsoft.com/office/officeart/2005/8/layout/default"/>
    <dgm:cxn modelId="{C23DBF9F-71F7-4442-A69C-A8BD3785D090}" type="presOf" srcId="{8FB58785-BC6B-4CAD-9354-F039775053DD}" destId="{B6FCCCFC-C257-4984-A5D0-03BC3637EF30}" srcOrd="0" destOrd="0" presId="urn:microsoft.com/office/officeart/2005/8/layout/default"/>
    <dgm:cxn modelId="{F04679A9-00DE-435D-80A4-1F0321628E99}" type="presOf" srcId="{F93E1D66-DBAC-4275-9C3C-43F847230F34}" destId="{97DB259E-4C44-4A06-A85E-5CE8C6C57C09}" srcOrd="0" destOrd="0" presId="urn:microsoft.com/office/officeart/2005/8/layout/default"/>
    <dgm:cxn modelId="{2A5D1FBC-1C01-40A3-A84F-AF48A9ACE620}" srcId="{F3C7CD75-6DD0-4C9D-9ED2-F699C2FC866C}" destId="{8FB58785-BC6B-4CAD-9354-F039775053DD}" srcOrd="0" destOrd="0" parTransId="{A76F6D5F-CBA9-464E-9CF0-222011E352BE}" sibTransId="{A46DE49D-1424-43BA-8999-E67EA9B17FED}"/>
    <dgm:cxn modelId="{F9A363BE-D6FF-4C8F-91B6-2DFE095B4CB6}" srcId="{F3C7CD75-6DD0-4C9D-9ED2-F699C2FC866C}" destId="{F93E1D66-DBAC-4275-9C3C-43F847230F34}" srcOrd="1" destOrd="0" parTransId="{2276FE2D-402D-4ADA-A328-CF4CCD05E6EB}" sibTransId="{802AFE15-1630-4405-8732-326DCCC63474}"/>
    <dgm:cxn modelId="{3218EAEE-59E0-471F-848A-63C7B8E47294}" type="presOf" srcId="{3A8A72B0-54E2-472B-AC2F-B0D6A9ACF5B8}" destId="{DE1CD917-C4B6-4D0C-A6E1-E4E4E1017DE6}" srcOrd="0" destOrd="0" presId="urn:microsoft.com/office/officeart/2005/8/layout/default"/>
    <dgm:cxn modelId="{DC07AC44-D12A-4F64-B994-8C237F4695B7}" type="presParOf" srcId="{6ADADBBF-2186-4DA4-9C87-4967FD946F5F}" destId="{B6FCCCFC-C257-4984-A5D0-03BC3637EF30}" srcOrd="0" destOrd="0" presId="urn:microsoft.com/office/officeart/2005/8/layout/default"/>
    <dgm:cxn modelId="{70E95B55-5636-491C-B47B-F23C50FA3131}" type="presParOf" srcId="{6ADADBBF-2186-4DA4-9C87-4967FD946F5F}" destId="{72613EED-0720-4780-95AF-E242C733385C}" srcOrd="1" destOrd="0" presId="urn:microsoft.com/office/officeart/2005/8/layout/default"/>
    <dgm:cxn modelId="{1BE3194F-5469-4117-AAB1-13A9A984655A}" type="presParOf" srcId="{6ADADBBF-2186-4DA4-9C87-4967FD946F5F}" destId="{97DB259E-4C44-4A06-A85E-5CE8C6C57C09}" srcOrd="2" destOrd="0" presId="urn:microsoft.com/office/officeart/2005/8/layout/default"/>
    <dgm:cxn modelId="{51DEA75F-203C-4364-A582-F7EB8FCC8ED8}" type="presParOf" srcId="{6ADADBBF-2186-4DA4-9C87-4967FD946F5F}" destId="{7FB04F9A-511D-4C77-8DB3-24A394119748}" srcOrd="3" destOrd="0" presId="urn:microsoft.com/office/officeart/2005/8/layout/default"/>
    <dgm:cxn modelId="{FD3A3D0C-9F60-471D-BFAA-87C28AAFD75D}" type="presParOf" srcId="{6ADADBBF-2186-4DA4-9C87-4967FD946F5F}" destId="{DE1CD917-C4B6-4D0C-A6E1-E4E4E1017DE6}"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77DEE9B-52C9-48DA-8647-E6063D3BB4E2}"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3676BEF8-F1DA-4843-8CE4-102DC7F0912C}">
      <dgm:prSet/>
      <dgm:spPr/>
      <dgm:t>
        <a:bodyPr/>
        <a:lstStyle/>
        <a:p>
          <a:r>
            <a:rPr lang="de-DE" b="1"/>
            <a:t>Grundidee:</a:t>
          </a:r>
          <a:r>
            <a:rPr lang="de-DE"/>
            <a:t> Sprache als System von Zeichen (Zeichen = Signifikant + Signifikat)</a:t>
          </a:r>
          <a:endParaRPr lang="en-US"/>
        </a:p>
      </dgm:t>
    </dgm:pt>
    <dgm:pt modelId="{E23E6F3A-F642-4A0A-8D49-DD8250297251}" type="parTrans" cxnId="{3DD4F18F-FC72-41AD-96E9-A3B5ACDD7EB0}">
      <dgm:prSet/>
      <dgm:spPr/>
      <dgm:t>
        <a:bodyPr/>
        <a:lstStyle/>
        <a:p>
          <a:endParaRPr lang="en-US"/>
        </a:p>
      </dgm:t>
    </dgm:pt>
    <dgm:pt modelId="{CC027FDB-B9EC-4273-9D7D-50D1901AB1AC}" type="sibTrans" cxnId="{3DD4F18F-FC72-41AD-96E9-A3B5ACDD7EB0}">
      <dgm:prSet/>
      <dgm:spPr/>
      <dgm:t>
        <a:bodyPr/>
        <a:lstStyle/>
        <a:p>
          <a:endParaRPr lang="en-US"/>
        </a:p>
      </dgm:t>
    </dgm:pt>
    <dgm:pt modelId="{D7BF7ACF-B246-4C68-A096-447D1C2915E4}">
      <dgm:prSet/>
      <dgm:spPr/>
      <dgm:t>
        <a:bodyPr/>
        <a:lstStyle/>
        <a:p>
          <a:r>
            <a:rPr lang="de-DE" b="1"/>
            <a:t>Strukturelle Prinzipien:</a:t>
          </a:r>
          <a:r>
            <a:rPr lang="de-DE"/>
            <a:t> Relationen zwischen Elementen, Synchrone vs. diachrone Analyse</a:t>
          </a:r>
          <a:endParaRPr lang="en-US"/>
        </a:p>
      </dgm:t>
    </dgm:pt>
    <dgm:pt modelId="{2481BF48-65F6-4B53-AC2A-5FB69E6D126F}" type="parTrans" cxnId="{FDD1D294-2842-464F-B1B9-2873D573606C}">
      <dgm:prSet/>
      <dgm:spPr/>
      <dgm:t>
        <a:bodyPr/>
        <a:lstStyle/>
        <a:p>
          <a:endParaRPr lang="en-US"/>
        </a:p>
      </dgm:t>
    </dgm:pt>
    <dgm:pt modelId="{72EA0D5C-39BC-45EF-B2F2-64ADECC7BB87}" type="sibTrans" cxnId="{FDD1D294-2842-464F-B1B9-2873D573606C}">
      <dgm:prSet/>
      <dgm:spPr/>
      <dgm:t>
        <a:bodyPr/>
        <a:lstStyle/>
        <a:p>
          <a:endParaRPr lang="en-US"/>
        </a:p>
      </dgm:t>
    </dgm:pt>
    <dgm:pt modelId="{52D6A24A-6C5D-459B-8351-0405B61DFF44}">
      <dgm:prSet/>
      <dgm:spPr/>
      <dgm:t>
        <a:bodyPr/>
        <a:lstStyle/>
        <a:p>
          <a:r>
            <a:rPr lang="de-DE" b="1"/>
            <a:t>Zentrale Konzepte:</a:t>
          </a:r>
          <a:r>
            <a:rPr lang="de-DE"/>
            <a:t> Paradigmatisch / Syntagmatisch, Signifikant / Signifikat</a:t>
          </a:r>
          <a:endParaRPr lang="en-US"/>
        </a:p>
      </dgm:t>
    </dgm:pt>
    <dgm:pt modelId="{9EFA0025-9C3D-4146-ABA9-89CB19E80C10}" type="parTrans" cxnId="{5A3DB9B7-9870-4D81-8A0C-7A9EBAF0C543}">
      <dgm:prSet/>
      <dgm:spPr/>
      <dgm:t>
        <a:bodyPr/>
        <a:lstStyle/>
        <a:p>
          <a:endParaRPr lang="en-US"/>
        </a:p>
      </dgm:t>
    </dgm:pt>
    <dgm:pt modelId="{EAF40414-D35D-48AE-B4B8-AFD808BD40F6}" type="sibTrans" cxnId="{5A3DB9B7-9870-4D81-8A0C-7A9EBAF0C543}">
      <dgm:prSet/>
      <dgm:spPr/>
      <dgm:t>
        <a:bodyPr/>
        <a:lstStyle/>
        <a:p>
          <a:endParaRPr lang="en-US"/>
        </a:p>
      </dgm:t>
    </dgm:pt>
    <dgm:pt modelId="{4D78A682-E45C-4C3F-A2D1-2A66F68471A1}">
      <dgm:prSet/>
      <dgm:spPr/>
      <dgm:t>
        <a:bodyPr/>
        <a:lstStyle/>
        <a:p>
          <a:r>
            <a:rPr lang="en-US" b="1"/>
            <a:t>Bezug zur Didaktik:</a:t>
          </a:r>
          <a:endParaRPr lang="en-US"/>
        </a:p>
      </dgm:t>
    </dgm:pt>
    <dgm:pt modelId="{7BED705C-460A-4BEA-B353-B0AF04829F59}" type="parTrans" cxnId="{4C9C0EF1-0741-412C-884A-E17A1B8F897E}">
      <dgm:prSet/>
      <dgm:spPr/>
      <dgm:t>
        <a:bodyPr/>
        <a:lstStyle/>
        <a:p>
          <a:endParaRPr lang="en-US"/>
        </a:p>
      </dgm:t>
    </dgm:pt>
    <dgm:pt modelId="{06DF7B6E-63E2-4C9E-93AA-DBA1DB7DD9FB}" type="sibTrans" cxnId="{4C9C0EF1-0741-412C-884A-E17A1B8F897E}">
      <dgm:prSet/>
      <dgm:spPr/>
      <dgm:t>
        <a:bodyPr/>
        <a:lstStyle/>
        <a:p>
          <a:endParaRPr lang="en-US"/>
        </a:p>
      </dgm:t>
    </dgm:pt>
    <dgm:pt modelId="{237A178B-F0C5-44EE-852F-89BB91C4C898}">
      <dgm:prSet/>
      <dgm:spPr/>
      <dgm:t>
        <a:bodyPr/>
        <a:lstStyle/>
        <a:p>
          <a:r>
            <a:rPr lang="de-DE"/>
            <a:t>Fokus auf Struktur und Muster in der Sprache</a:t>
          </a:r>
          <a:endParaRPr lang="en-US"/>
        </a:p>
      </dgm:t>
    </dgm:pt>
    <dgm:pt modelId="{7255F32C-75FD-4F4C-BBB3-01E6EF9E84B2}" type="parTrans" cxnId="{FA725836-D61E-4AD2-9DFC-4C71D772504B}">
      <dgm:prSet/>
      <dgm:spPr/>
      <dgm:t>
        <a:bodyPr/>
        <a:lstStyle/>
        <a:p>
          <a:endParaRPr lang="en-US"/>
        </a:p>
      </dgm:t>
    </dgm:pt>
    <dgm:pt modelId="{A20DE512-4FC3-4032-958C-8702EF62E737}" type="sibTrans" cxnId="{FA725836-D61E-4AD2-9DFC-4C71D772504B}">
      <dgm:prSet/>
      <dgm:spPr/>
      <dgm:t>
        <a:bodyPr/>
        <a:lstStyle/>
        <a:p>
          <a:endParaRPr lang="en-US"/>
        </a:p>
      </dgm:t>
    </dgm:pt>
    <dgm:pt modelId="{1CB977AD-1878-4141-838F-8AF5ACF4FF81}">
      <dgm:prSet/>
      <dgm:spPr/>
      <dgm:t>
        <a:bodyPr/>
        <a:lstStyle/>
        <a:p>
          <a:r>
            <a:rPr lang="de-DE"/>
            <a:t>Analyse von Sprachbeispielen zur Förderung des Sprachbewusstseins</a:t>
          </a:r>
          <a:br>
            <a:rPr lang="de-DE"/>
          </a:br>
          <a:endParaRPr lang="en-US"/>
        </a:p>
      </dgm:t>
    </dgm:pt>
    <dgm:pt modelId="{BD682B97-4324-4293-A2AD-7AEBAE6BD55C}" type="parTrans" cxnId="{052F5B0F-10DD-4539-816E-F4F0589CC6DE}">
      <dgm:prSet/>
      <dgm:spPr/>
      <dgm:t>
        <a:bodyPr/>
        <a:lstStyle/>
        <a:p>
          <a:endParaRPr lang="en-US"/>
        </a:p>
      </dgm:t>
    </dgm:pt>
    <dgm:pt modelId="{93A30AA3-3AFF-474C-86B9-33FE635A1C88}" type="sibTrans" cxnId="{052F5B0F-10DD-4539-816E-F4F0589CC6DE}">
      <dgm:prSet/>
      <dgm:spPr/>
      <dgm:t>
        <a:bodyPr/>
        <a:lstStyle/>
        <a:p>
          <a:endParaRPr lang="en-US"/>
        </a:p>
      </dgm:t>
    </dgm:pt>
    <dgm:pt modelId="{77761394-FD20-456D-8568-3888EF461F0D}" type="pres">
      <dgm:prSet presAssocID="{277DEE9B-52C9-48DA-8647-E6063D3BB4E2}" presName="linear" presStyleCnt="0">
        <dgm:presLayoutVars>
          <dgm:animLvl val="lvl"/>
          <dgm:resizeHandles val="exact"/>
        </dgm:presLayoutVars>
      </dgm:prSet>
      <dgm:spPr/>
    </dgm:pt>
    <dgm:pt modelId="{00CD593F-E35A-4E38-B2DF-2118BB2D40F8}" type="pres">
      <dgm:prSet presAssocID="{3676BEF8-F1DA-4843-8CE4-102DC7F0912C}" presName="parentText" presStyleLbl="node1" presStyleIdx="0" presStyleCnt="4">
        <dgm:presLayoutVars>
          <dgm:chMax val="0"/>
          <dgm:bulletEnabled val="1"/>
        </dgm:presLayoutVars>
      </dgm:prSet>
      <dgm:spPr/>
    </dgm:pt>
    <dgm:pt modelId="{85A1C6E8-3870-4831-9688-D74FA1AE9131}" type="pres">
      <dgm:prSet presAssocID="{CC027FDB-B9EC-4273-9D7D-50D1901AB1AC}" presName="spacer" presStyleCnt="0"/>
      <dgm:spPr/>
    </dgm:pt>
    <dgm:pt modelId="{63F51C65-BDE4-4A17-88D1-47B6A2D0704A}" type="pres">
      <dgm:prSet presAssocID="{D7BF7ACF-B246-4C68-A096-447D1C2915E4}" presName="parentText" presStyleLbl="node1" presStyleIdx="1" presStyleCnt="4">
        <dgm:presLayoutVars>
          <dgm:chMax val="0"/>
          <dgm:bulletEnabled val="1"/>
        </dgm:presLayoutVars>
      </dgm:prSet>
      <dgm:spPr/>
    </dgm:pt>
    <dgm:pt modelId="{20D1A9AA-D59B-4FC9-A339-B747657F1663}" type="pres">
      <dgm:prSet presAssocID="{72EA0D5C-39BC-45EF-B2F2-64ADECC7BB87}" presName="spacer" presStyleCnt="0"/>
      <dgm:spPr/>
    </dgm:pt>
    <dgm:pt modelId="{07E4F26E-F351-48F7-8D54-974739B40481}" type="pres">
      <dgm:prSet presAssocID="{52D6A24A-6C5D-459B-8351-0405B61DFF44}" presName="parentText" presStyleLbl="node1" presStyleIdx="2" presStyleCnt="4">
        <dgm:presLayoutVars>
          <dgm:chMax val="0"/>
          <dgm:bulletEnabled val="1"/>
        </dgm:presLayoutVars>
      </dgm:prSet>
      <dgm:spPr/>
    </dgm:pt>
    <dgm:pt modelId="{E3F55385-5838-4068-920D-EAD11249F3F8}" type="pres">
      <dgm:prSet presAssocID="{EAF40414-D35D-48AE-B4B8-AFD808BD40F6}" presName="spacer" presStyleCnt="0"/>
      <dgm:spPr/>
    </dgm:pt>
    <dgm:pt modelId="{3817D6B5-B657-4E4E-8DCA-6F67A2F8E6BA}" type="pres">
      <dgm:prSet presAssocID="{4D78A682-E45C-4C3F-A2D1-2A66F68471A1}" presName="parentText" presStyleLbl="node1" presStyleIdx="3" presStyleCnt="4">
        <dgm:presLayoutVars>
          <dgm:chMax val="0"/>
          <dgm:bulletEnabled val="1"/>
        </dgm:presLayoutVars>
      </dgm:prSet>
      <dgm:spPr/>
    </dgm:pt>
    <dgm:pt modelId="{5865C66F-51E8-43C3-A7D0-868036A7E049}" type="pres">
      <dgm:prSet presAssocID="{4D78A682-E45C-4C3F-A2D1-2A66F68471A1}" presName="childText" presStyleLbl="revTx" presStyleIdx="0" presStyleCnt="1">
        <dgm:presLayoutVars>
          <dgm:bulletEnabled val="1"/>
        </dgm:presLayoutVars>
      </dgm:prSet>
      <dgm:spPr/>
    </dgm:pt>
  </dgm:ptLst>
  <dgm:cxnLst>
    <dgm:cxn modelId="{052F5B0F-10DD-4539-816E-F4F0589CC6DE}" srcId="{4D78A682-E45C-4C3F-A2D1-2A66F68471A1}" destId="{1CB977AD-1878-4141-838F-8AF5ACF4FF81}" srcOrd="1" destOrd="0" parTransId="{BD682B97-4324-4293-A2AD-7AEBAE6BD55C}" sibTransId="{93A30AA3-3AFF-474C-86B9-33FE635A1C88}"/>
    <dgm:cxn modelId="{83F0CE23-E2CA-4635-BFFB-242C1BFE343C}" type="presOf" srcId="{3676BEF8-F1DA-4843-8CE4-102DC7F0912C}" destId="{00CD593F-E35A-4E38-B2DF-2118BB2D40F8}" srcOrd="0" destOrd="0" presId="urn:microsoft.com/office/officeart/2005/8/layout/vList2"/>
    <dgm:cxn modelId="{DF514624-4AD4-4079-8074-5EBF51F8344C}" type="presOf" srcId="{52D6A24A-6C5D-459B-8351-0405B61DFF44}" destId="{07E4F26E-F351-48F7-8D54-974739B40481}" srcOrd="0" destOrd="0" presId="urn:microsoft.com/office/officeart/2005/8/layout/vList2"/>
    <dgm:cxn modelId="{FA725836-D61E-4AD2-9DFC-4C71D772504B}" srcId="{4D78A682-E45C-4C3F-A2D1-2A66F68471A1}" destId="{237A178B-F0C5-44EE-852F-89BB91C4C898}" srcOrd="0" destOrd="0" parTransId="{7255F32C-75FD-4F4C-BBB3-01E6EF9E84B2}" sibTransId="{A20DE512-4FC3-4032-958C-8702EF62E737}"/>
    <dgm:cxn modelId="{6A18E63C-75B0-4BA4-AD95-E4BAA3D0AD5D}" type="presOf" srcId="{4D78A682-E45C-4C3F-A2D1-2A66F68471A1}" destId="{3817D6B5-B657-4E4E-8DCA-6F67A2F8E6BA}" srcOrd="0" destOrd="0" presId="urn:microsoft.com/office/officeart/2005/8/layout/vList2"/>
    <dgm:cxn modelId="{8DFC153D-73CC-48CF-B2DC-0B81B4193781}" type="presOf" srcId="{277DEE9B-52C9-48DA-8647-E6063D3BB4E2}" destId="{77761394-FD20-456D-8568-3888EF461F0D}" srcOrd="0" destOrd="0" presId="urn:microsoft.com/office/officeart/2005/8/layout/vList2"/>
    <dgm:cxn modelId="{748A2573-0224-4C03-A3DF-8F54C3B2955A}" type="presOf" srcId="{D7BF7ACF-B246-4C68-A096-447D1C2915E4}" destId="{63F51C65-BDE4-4A17-88D1-47B6A2D0704A}" srcOrd="0" destOrd="0" presId="urn:microsoft.com/office/officeart/2005/8/layout/vList2"/>
    <dgm:cxn modelId="{3DD4F18F-FC72-41AD-96E9-A3B5ACDD7EB0}" srcId="{277DEE9B-52C9-48DA-8647-E6063D3BB4E2}" destId="{3676BEF8-F1DA-4843-8CE4-102DC7F0912C}" srcOrd="0" destOrd="0" parTransId="{E23E6F3A-F642-4A0A-8D49-DD8250297251}" sibTransId="{CC027FDB-B9EC-4273-9D7D-50D1901AB1AC}"/>
    <dgm:cxn modelId="{FDD1D294-2842-464F-B1B9-2873D573606C}" srcId="{277DEE9B-52C9-48DA-8647-E6063D3BB4E2}" destId="{D7BF7ACF-B246-4C68-A096-447D1C2915E4}" srcOrd="1" destOrd="0" parTransId="{2481BF48-65F6-4B53-AC2A-5FB69E6D126F}" sibTransId="{72EA0D5C-39BC-45EF-B2F2-64ADECC7BB87}"/>
    <dgm:cxn modelId="{5A3DB9B7-9870-4D81-8A0C-7A9EBAF0C543}" srcId="{277DEE9B-52C9-48DA-8647-E6063D3BB4E2}" destId="{52D6A24A-6C5D-459B-8351-0405B61DFF44}" srcOrd="2" destOrd="0" parTransId="{9EFA0025-9C3D-4146-ABA9-89CB19E80C10}" sibTransId="{EAF40414-D35D-48AE-B4B8-AFD808BD40F6}"/>
    <dgm:cxn modelId="{9F8660D3-5A75-47DB-B6DF-BE138C99223A}" type="presOf" srcId="{1CB977AD-1878-4141-838F-8AF5ACF4FF81}" destId="{5865C66F-51E8-43C3-A7D0-868036A7E049}" srcOrd="0" destOrd="1" presId="urn:microsoft.com/office/officeart/2005/8/layout/vList2"/>
    <dgm:cxn modelId="{BA5C82EB-BDCB-48D2-AF5C-E01BE65B0A1F}" type="presOf" srcId="{237A178B-F0C5-44EE-852F-89BB91C4C898}" destId="{5865C66F-51E8-43C3-A7D0-868036A7E049}" srcOrd="0" destOrd="0" presId="urn:microsoft.com/office/officeart/2005/8/layout/vList2"/>
    <dgm:cxn modelId="{4C9C0EF1-0741-412C-884A-E17A1B8F897E}" srcId="{277DEE9B-52C9-48DA-8647-E6063D3BB4E2}" destId="{4D78A682-E45C-4C3F-A2D1-2A66F68471A1}" srcOrd="3" destOrd="0" parTransId="{7BED705C-460A-4BEA-B353-B0AF04829F59}" sibTransId="{06DF7B6E-63E2-4C9E-93AA-DBA1DB7DD9FB}"/>
    <dgm:cxn modelId="{63DFB706-16C2-43F9-AF0E-7F31A621D919}" type="presParOf" srcId="{77761394-FD20-456D-8568-3888EF461F0D}" destId="{00CD593F-E35A-4E38-B2DF-2118BB2D40F8}" srcOrd="0" destOrd="0" presId="urn:microsoft.com/office/officeart/2005/8/layout/vList2"/>
    <dgm:cxn modelId="{D5BA9DEB-D341-4C64-8E41-41C0F6819AF5}" type="presParOf" srcId="{77761394-FD20-456D-8568-3888EF461F0D}" destId="{85A1C6E8-3870-4831-9688-D74FA1AE9131}" srcOrd="1" destOrd="0" presId="urn:microsoft.com/office/officeart/2005/8/layout/vList2"/>
    <dgm:cxn modelId="{61927D08-8EEC-4B53-A58B-A275E24EE62E}" type="presParOf" srcId="{77761394-FD20-456D-8568-3888EF461F0D}" destId="{63F51C65-BDE4-4A17-88D1-47B6A2D0704A}" srcOrd="2" destOrd="0" presId="urn:microsoft.com/office/officeart/2005/8/layout/vList2"/>
    <dgm:cxn modelId="{ECA4C35F-7DED-4219-98A2-68567B0E1C55}" type="presParOf" srcId="{77761394-FD20-456D-8568-3888EF461F0D}" destId="{20D1A9AA-D59B-4FC9-A339-B747657F1663}" srcOrd="3" destOrd="0" presId="urn:microsoft.com/office/officeart/2005/8/layout/vList2"/>
    <dgm:cxn modelId="{00F0DD7D-3390-4510-85CD-F8CFAA22844C}" type="presParOf" srcId="{77761394-FD20-456D-8568-3888EF461F0D}" destId="{07E4F26E-F351-48F7-8D54-974739B40481}" srcOrd="4" destOrd="0" presId="urn:microsoft.com/office/officeart/2005/8/layout/vList2"/>
    <dgm:cxn modelId="{0A0F8F3F-9E5A-4847-833D-C72F52592002}" type="presParOf" srcId="{77761394-FD20-456D-8568-3888EF461F0D}" destId="{E3F55385-5838-4068-920D-EAD11249F3F8}" srcOrd="5" destOrd="0" presId="urn:microsoft.com/office/officeart/2005/8/layout/vList2"/>
    <dgm:cxn modelId="{A1B9EEA5-624A-42FA-9973-065CDBF1C27E}" type="presParOf" srcId="{77761394-FD20-456D-8568-3888EF461F0D}" destId="{3817D6B5-B657-4E4E-8DCA-6F67A2F8E6BA}" srcOrd="6" destOrd="0" presId="urn:microsoft.com/office/officeart/2005/8/layout/vList2"/>
    <dgm:cxn modelId="{C210C196-963C-43A9-ADCC-D811D804588D}" type="presParOf" srcId="{77761394-FD20-456D-8568-3888EF461F0D}" destId="{5865C66F-51E8-43C3-A7D0-868036A7E049}"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25D24D4-B915-4D5B-B6B2-ADFC7027C575}"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85F24A7C-7AC9-4F1A-B7B8-143638A125FC}">
      <dgm:prSet/>
      <dgm:spPr/>
      <dgm:t>
        <a:bodyPr/>
        <a:lstStyle/>
        <a:p>
          <a:r>
            <a:rPr lang="en-US" b="1"/>
            <a:t>Kognitive Linguistik</a:t>
          </a:r>
          <a:r>
            <a:rPr lang="en-US"/>
            <a:t> (Lakoff, Langacker)</a:t>
          </a:r>
        </a:p>
      </dgm:t>
    </dgm:pt>
    <dgm:pt modelId="{295B4F80-0C7B-447F-AD75-FCA82E5B749F}" type="parTrans" cxnId="{F8ADFBCE-C957-4560-8B60-6669658BBD5E}">
      <dgm:prSet/>
      <dgm:spPr/>
      <dgm:t>
        <a:bodyPr/>
        <a:lstStyle/>
        <a:p>
          <a:endParaRPr lang="en-US"/>
        </a:p>
      </dgm:t>
    </dgm:pt>
    <dgm:pt modelId="{4C3EA391-E561-4636-8241-11C6F00B0258}" type="sibTrans" cxnId="{F8ADFBCE-C957-4560-8B60-6669658BBD5E}">
      <dgm:prSet/>
      <dgm:spPr/>
      <dgm:t>
        <a:bodyPr/>
        <a:lstStyle/>
        <a:p>
          <a:endParaRPr lang="en-US"/>
        </a:p>
      </dgm:t>
    </dgm:pt>
    <dgm:pt modelId="{01B4D12A-1106-4405-8CDE-BA287F9DCD53}">
      <dgm:prSet/>
      <dgm:spPr/>
      <dgm:t>
        <a:bodyPr/>
        <a:lstStyle/>
        <a:p>
          <a:r>
            <a:rPr lang="en-US" b="1"/>
            <a:t>Diskurs- und Textlinguistik</a:t>
          </a:r>
          <a:endParaRPr lang="en-US"/>
        </a:p>
      </dgm:t>
    </dgm:pt>
    <dgm:pt modelId="{23F9AA90-1480-4C87-B1AF-7BCCE0F04281}" type="parTrans" cxnId="{88B15036-3A67-4DE9-B673-7FFDDF9F0E14}">
      <dgm:prSet/>
      <dgm:spPr/>
      <dgm:t>
        <a:bodyPr/>
        <a:lstStyle/>
        <a:p>
          <a:endParaRPr lang="en-US"/>
        </a:p>
      </dgm:t>
    </dgm:pt>
    <dgm:pt modelId="{7AF51897-BCAA-4636-A75B-FADFADBCEC79}" type="sibTrans" cxnId="{88B15036-3A67-4DE9-B673-7FFDDF9F0E14}">
      <dgm:prSet/>
      <dgm:spPr/>
      <dgm:t>
        <a:bodyPr/>
        <a:lstStyle/>
        <a:p>
          <a:endParaRPr lang="en-US"/>
        </a:p>
      </dgm:t>
    </dgm:pt>
    <dgm:pt modelId="{BF7DC632-7886-452A-8019-B440B63C4350}">
      <dgm:prSet/>
      <dgm:spPr/>
      <dgm:t>
        <a:bodyPr/>
        <a:lstStyle/>
        <a:p>
          <a:r>
            <a:rPr lang="en-US" b="1"/>
            <a:t>Soziolinguistik / Varietätenlinguistik</a:t>
          </a:r>
          <a:endParaRPr lang="en-US"/>
        </a:p>
      </dgm:t>
    </dgm:pt>
    <dgm:pt modelId="{30FFAA7C-C166-47B5-8F48-7AC5EB168732}" type="parTrans" cxnId="{DF3EAF33-37ED-4A4C-8285-D6ECE822D343}">
      <dgm:prSet/>
      <dgm:spPr/>
      <dgm:t>
        <a:bodyPr/>
        <a:lstStyle/>
        <a:p>
          <a:endParaRPr lang="en-US"/>
        </a:p>
      </dgm:t>
    </dgm:pt>
    <dgm:pt modelId="{0CB7FF4C-4AB2-4071-AF75-6C10DA7D7372}" type="sibTrans" cxnId="{DF3EAF33-37ED-4A4C-8285-D6ECE822D343}">
      <dgm:prSet/>
      <dgm:spPr/>
      <dgm:t>
        <a:bodyPr/>
        <a:lstStyle/>
        <a:p>
          <a:endParaRPr lang="en-US"/>
        </a:p>
      </dgm:t>
    </dgm:pt>
    <dgm:pt modelId="{13F9EBDF-3C04-48F5-90FD-85DFFB557E10}">
      <dgm:prSet/>
      <dgm:spPr/>
      <dgm:t>
        <a:bodyPr/>
        <a:lstStyle/>
        <a:p>
          <a:r>
            <a:rPr lang="en-US"/>
            <a:t>Einfluss auf Analyse und Unterricht</a:t>
          </a:r>
        </a:p>
      </dgm:t>
    </dgm:pt>
    <dgm:pt modelId="{5B3DF7BB-7920-4B2A-82EB-CF9B259A2DBA}" type="parTrans" cxnId="{8556C36C-9743-4162-AAD9-176B87698A65}">
      <dgm:prSet/>
      <dgm:spPr/>
      <dgm:t>
        <a:bodyPr/>
        <a:lstStyle/>
        <a:p>
          <a:endParaRPr lang="en-US"/>
        </a:p>
      </dgm:t>
    </dgm:pt>
    <dgm:pt modelId="{41E5C59A-DBB1-47E4-8088-67A336A9CE4B}" type="sibTrans" cxnId="{8556C36C-9743-4162-AAD9-176B87698A65}">
      <dgm:prSet/>
      <dgm:spPr/>
      <dgm:t>
        <a:bodyPr/>
        <a:lstStyle/>
        <a:p>
          <a:endParaRPr lang="en-US"/>
        </a:p>
      </dgm:t>
    </dgm:pt>
    <dgm:pt modelId="{67CA923D-3D0A-468A-8563-8C0B6DEA6960}" type="pres">
      <dgm:prSet presAssocID="{A25D24D4-B915-4D5B-B6B2-ADFC7027C575}" presName="vert0" presStyleCnt="0">
        <dgm:presLayoutVars>
          <dgm:dir/>
          <dgm:animOne val="branch"/>
          <dgm:animLvl val="lvl"/>
        </dgm:presLayoutVars>
      </dgm:prSet>
      <dgm:spPr/>
    </dgm:pt>
    <dgm:pt modelId="{69C8605D-45A2-48A0-A70C-52ABDD7988F3}" type="pres">
      <dgm:prSet presAssocID="{85F24A7C-7AC9-4F1A-B7B8-143638A125FC}" presName="thickLine" presStyleLbl="alignNode1" presStyleIdx="0" presStyleCnt="4"/>
      <dgm:spPr/>
    </dgm:pt>
    <dgm:pt modelId="{EBB05D58-6FCF-40E4-9F80-A9F6E786F86F}" type="pres">
      <dgm:prSet presAssocID="{85F24A7C-7AC9-4F1A-B7B8-143638A125FC}" presName="horz1" presStyleCnt="0"/>
      <dgm:spPr/>
    </dgm:pt>
    <dgm:pt modelId="{02F8A63A-DA44-43AF-B8B4-6AD6DA8E61DE}" type="pres">
      <dgm:prSet presAssocID="{85F24A7C-7AC9-4F1A-B7B8-143638A125FC}" presName="tx1" presStyleLbl="revTx" presStyleIdx="0" presStyleCnt="4"/>
      <dgm:spPr/>
    </dgm:pt>
    <dgm:pt modelId="{2A46AB92-D8EF-4176-BEE1-71F9AA409119}" type="pres">
      <dgm:prSet presAssocID="{85F24A7C-7AC9-4F1A-B7B8-143638A125FC}" presName="vert1" presStyleCnt="0"/>
      <dgm:spPr/>
    </dgm:pt>
    <dgm:pt modelId="{23A2847F-1552-490E-8C0C-CA3221FF5EE9}" type="pres">
      <dgm:prSet presAssocID="{01B4D12A-1106-4405-8CDE-BA287F9DCD53}" presName="thickLine" presStyleLbl="alignNode1" presStyleIdx="1" presStyleCnt="4"/>
      <dgm:spPr/>
    </dgm:pt>
    <dgm:pt modelId="{D3854081-7AFC-4AE2-B7EE-46BFC9925DB1}" type="pres">
      <dgm:prSet presAssocID="{01B4D12A-1106-4405-8CDE-BA287F9DCD53}" presName="horz1" presStyleCnt="0"/>
      <dgm:spPr/>
    </dgm:pt>
    <dgm:pt modelId="{5C23F8C8-FD8B-4E52-AC71-C08AD1A126EA}" type="pres">
      <dgm:prSet presAssocID="{01B4D12A-1106-4405-8CDE-BA287F9DCD53}" presName="tx1" presStyleLbl="revTx" presStyleIdx="1" presStyleCnt="4"/>
      <dgm:spPr/>
    </dgm:pt>
    <dgm:pt modelId="{2B132AD9-79CF-4BD9-A362-79A2C6319F55}" type="pres">
      <dgm:prSet presAssocID="{01B4D12A-1106-4405-8CDE-BA287F9DCD53}" presName="vert1" presStyleCnt="0"/>
      <dgm:spPr/>
    </dgm:pt>
    <dgm:pt modelId="{1DB01798-7C4F-4E77-8E68-F3D3F9F0669B}" type="pres">
      <dgm:prSet presAssocID="{BF7DC632-7886-452A-8019-B440B63C4350}" presName="thickLine" presStyleLbl="alignNode1" presStyleIdx="2" presStyleCnt="4"/>
      <dgm:spPr/>
    </dgm:pt>
    <dgm:pt modelId="{E2D15800-D40B-473E-92EF-BDF869A7AD63}" type="pres">
      <dgm:prSet presAssocID="{BF7DC632-7886-452A-8019-B440B63C4350}" presName="horz1" presStyleCnt="0"/>
      <dgm:spPr/>
    </dgm:pt>
    <dgm:pt modelId="{D058D868-8B87-4B6E-AEF6-6F8AFD1205DB}" type="pres">
      <dgm:prSet presAssocID="{BF7DC632-7886-452A-8019-B440B63C4350}" presName="tx1" presStyleLbl="revTx" presStyleIdx="2" presStyleCnt="4"/>
      <dgm:spPr/>
    </dgm:pt>
    <dgm:pt modelId="{56FF7BF6-E3B9-49B9-A2DF-7741195E99C4}" type="pres">
      <dgm:prSet presAssocID="{BF7DC632-7886-452A-8019-B440B63C4350}" presName="vert1" presStyleCnt="0"/>
      <dgm:spPr/>
    </dgm:pt>
    <dgm:pt modelId="{971413F4-EC91-49DF-8233-1C2FFF9FA29D}" type="pres">
      <dgm:prSet presAssocID="{13F9EBDF-3C04-48F5-90FD-85DFFB557E10}" presName="thickLine" presStyleLbl="alignNode1" presStyleIdx="3" presStyleCnt="4"/>
      <dgm:spPr/>
    </dgm:pt>
    <dgm:pt modelId="{32D07060-1582-4CED-B12D-FE5E570CF27B}" type="pres">
      <dgm:prSet presAssocID="{13F9EBDF-3C04-48F5-90FD-85DFFB557E10}" presName="horz1" presStyleCnt="0"/>
      <dgm:spPr/>
    </dgm:pt>
    <dgm:pt modelId="{D1B3794F-67C2-415F-914B-5B562A0AF66F}" type="pres">
      <dgm:prSet presAssocID="{13F9EBDF-3C04-48F5-90FD-85DFFB557E10}" presName="tx1" presStyleLbl="revTx" presStyleIdx="3" presStyleCnt="4"/>
      <dgm:spPr/>
    </dgm:pt>
    <dgm:pt modelId="{1567B804-9776-40FB-AEB5-94C970B6D9B2}" type="pres">
      <dgm:prSet presAssocID="{13F9EBDF-3C04-48F5-90FD-85DFFB557E10}" presName="vert1" presStyleCnt="0"/>
      <dgm:spPr/>
    </dgm:pt>
  </dgm:ptLst>
  <dgm:cxnLst>
    <dgm:cxn modelId="{DF3EAF33-37ED-4A4C-8285-D6ECE822D343}" srcId="{A25D24D4-B915-4D5B-B6B2-ADFC7027C575}" destId="{BF7DC632-7886-452A-8019-B440B63C4350}" srcOrd="2" destOrd="0" parTransId="{30FFAA7C-C166-47B5-8F48-7AC5EB168732}" sibTransId="{0CB7FF4C-4AB2-4071-AF75-6C10DA7D7372}"/>
    <dgm:cxn modelId="{88B15036-3A67-4DE9-B673-7FFDDF9F0E14}" srcId="{A25D24D4-B915-4D5B-B6B2-ADFC7027C575}" destId="{01B4D12A-1106-4405-8CDE-BA287F9DCD53}" srcOrd="1" destOrd="0" parTransId="{23F9AA90-1480-4C87-B1AF-7BCCE0F04281}" sibTransId="{7AF51897-BCAA-4636-A75B-FADFADBCEC79}"/>
    <dgm:cxn modelId="{DC344B3C-414F-4292-BE83-56DE4BC4ABAA}" type="presOf" srcId="{A25D24D4-B915-4D5B-B6B2-ADFC7027C575}" destId="{67CA923D-3D0A-468A-8563-8C0B6DEA6960}" srcOrd="0" destOrd="0" presId="urn:microsoft.com/office/officeart/2008/layout/LinedList"/>
    <dgm:cxn modelId="{F22D355F-090D-49A6-A529-EB115BF1017C}" type="presOf" srcId="{BF7DC632-7886-452A-8019-B440B63C4350}" destId="{D058D868-8B87-4B6E-AEF6-6F8AFD1205DB}" srcOrd="0" destOrd="0" presId="urn:microsoft.com/office/officeart/2008/layout/LinedList"/>
    <dgm:cxn modelId="{41BFDC61-7A71-4860-8988-1F7C6CBBAC2E}" type="presOf" srcId="{85F24A7C-7AC9-4F1A-B7B8-143638A125FC}" destId="{02F8A63A-DA44-43AF-B8B4-6AD6DA8E61DE}" srcOrd="0" destOrd="0" presId="urn:microsoft.com/office/officeart/2008/layout/LinedList"/>
    <dgm:cxn modelId="{8556C36C-9743-4162-AAD9-176B87698A65}" srcId="{A25D24D4-B915-4D5B-B6B2-ADFC7027C575}" destId="{13F9EBDF-3C04-48F5-90FD-85DFFB557E10}" srcOrd="3" destOrd="0" parTransId="{5B3DF7BB-7920-4B2A-82EB-CF9B259A2DBA}" sibTransId="{41E5C59A-DBB1-47E4-8088-67A336A9CE4B}"/>
    <dgm:cxn modelId="{D83AE070-5385-4DC8-83B3-A340B5B263D5}" type="presOf" srcId="{01B4D12A-1106-4405-8CDE-BA287F9DCD53}" destId="{5C23F8C8-FD8B-4E52-AC71-C08AD1A126EA}" srcOrd="0" destOrd="0" presId="urn:microsoft.com/office/officeart/2008/layout/LinedList"/>
    <dgm:cxn modelId="{F8ADFBCE-C957-4560-8B60-6669658BBD5E}" srcId="{A25D24D4-B915-4D5B-B6B2-ADFC7027C575}" destId="{85F24A7C-7AC9-4F1A-B7B8-143638A125FC}" srcOrd="0" destOrd="0" parTransId="{295B4F80-0C7B-447F-AD75-FCA82E5B749F}" sibTransId="{4C3EA391-E561-4636-8241-11C6F00B0258}"/>
    <dgm:cxn modelId="{CF167DF0-8316-4DD5-B542-77678D286DD0}" type="presOf" srcId="{13F9EBDF-3C04-48F5-90FD-85DFFB557E10}" destId="{D1B3794F-67C2-415F-914B-5B562A0AF66F}" srcOrd="0" destOrd="0" presId="urn:microsoft.com/office/officeart/2008/layout/LinedList"/>
    <dgm:cxn modelId="{77745C5C-76C6-4F98-86F3-527066556BFF}" type="presParOf" srcId="{67CA923D-3D0A-468A-8563-8C0B6DEA6960}" destId="{69C8605D-45A2-48A0-A70C-52ABDD7988F3}" srcOrd="0" destOrd="0" presId="urn:microsoft.com/office/officeart/2008/layout/LinedList"/>
    <dgm:cxn modelId="{0410251F-0E5A-438F-B1BB-6C680423B825}" type="presParOf" srcId="{67CA923D-3D0A-468A-8563-8C0B6DEA6960}" destId="{EBB05D58-6FCF-40E4-9F80-A9F6E786F86F}" srcOrd="1" destOrd="0" presId="urn:microsoft.com/office/officeart/2008/layout/LinedList"/>
    <dgm:cxn modelId="{CF62F867-C9AC-40FA-B1B4-76184F30C407}" type="presParOf" srcId="{EBB05D58-6FCF-40E4-9F80-A9F6E786F86F}" destId="{02F8A63A-DA44-43AF-B8B4-6AD6DA8E61DE}" srcOrd="0" destOrd="0" presId="urn:microsoft.com/office/officeart/2008/layout/LinedList"/>
    <dgm:cxn modelId="{BEB25DF3-A0F5-439F-9FAA-7319B765E9E4}" type="presParOf" srcId="{EBB05D58-6FCF-40E4-9F80-A9F6E786F86F}" destId="{2A46AB92-D8EF-4176-BEE1-71F9AA409119}" srcOrd="1" destOrd="0" presId="urn:microsoft.com/office/officeart/2008/layout/LinedList"/>
    <dgm:cxn modelId="{146D7596-F1A5-4E01-B275-EEA64F5A7799}" type="presParOf" srcId="{67CA923D-3D0A-468A-8563-8C0B6DEA6960}" destId="{23A2847F-1552-490E-8C0C-CA3221FF5EE9}" srcOrd="2" destOrd="0" presId="urn:microsoft.com/office/officeart/2008/layout/LinedList"/>
    <dgm:cxn modelId="{5F224E4C-B1F3-4763-B8E2-2F52C452A767}" type="presParOf" srcId="{67CA923D-3D0A-468A-8563-8C0B6DEA6960}" destId="{D3854081-7AFC-4AE2-B7EE-46BFC9925DB1}" srcOrd="3" destOrd="0" presId="urn:microsoft.com/office/officeart/2008/layout/LinedList"/>
    <dgm:cxn modelId="{490B0F34-F10F-43E1-B6CC-AD164C07068C}" type="presParOf" srcId="{D3854081-7AFC-4AE2-B7EE-46BFC9925DB1}" destId="{5C23F8C8-FD8B-4E52-AC71-C08AD1A126EA}" srcOrd="0" destOrd="0" presId="urn:microsoft.com/office/officeart/2008/layout/LinedList"/>
    <dgm:cxn modelId="{8D2767A8-E2A0-45EA-A103-0A3D81419DA4}" type="presParOf" srcId="{D3854081-7AFC-4AE2-B7EE-46BFC9925DB1}" destId="{2B132AD9-79CF-4BD9-A362-79A2C6319F55}" srcOrd="1" destOrd="0" presId="urn:microsoft.com/office/officeart/2008/layout/LinedList"/>
    <dgm:cxn modelId="{349C58F6-2A22-4A63-8D8B-507C46C0ADD7}" type="presParOf" srcId="{67CA923D-3D0A-468A-8563-8C0B6DEA6960}" destId="{1DB01798-7C4F-4E77-8E68-F3D3F9F0669B}" srcOrd="4" destOrd="0" presId="urn:microsoft.com/office/officeart/2008/layout/LinedList"/>
    <dgm:cxn modelId="{BCC90986-F70A-4CE0-A7AA-10E8B8447134}" type="presParOf" srcId="{67CA923D-3D0A-468A-8563-8C0B6DEA6960}" destId="{E2D15800-D40B-473E-92EF-BDF869A7AD63}" srcOrd="5" destOrd="0" presId="urn:microsoft.com/office/officeart/2008/layout/LinedList"/>
    <dgm:cxn modelId="{E6E3D642-8648-465A-AA6C-7FDF34E8BC4D}" type="presParOf" srcId="{E2D15800-D40B-473E-92EF-BDF869A7AD63}" destId="{D058D868-8B87-4B6E-AEF6-6F8AFD1205DB}" srcOrd="0" destOrd="0" presId="urn:microsoft.com/office/officeart/2008/layout/LinedList"/>
    <dgm:cxn modelId="{C7BAC1A1-7B7C-4113-9734-9E7A9C1655FD}" type="presParOf" srcId="{E2D15800-D40B-473E-92EF-BDF869A7AD63}" destId="{56FF7BF6-E3B9-49B9-A2DF-7741195E99C4}" srcOrd="1" destOrd="0" presId="urn:microsoft.com/office/officeart/2008/layout/LinedList"/>
    <dgm:cxn modelId="{C1DFBA3C-3E80-4F55-B242-191BAC53EBA0}" type="presParOf" srcId="{67CA923D-3D0A-468A-8563-8C0B6DEA6960}" destId="{971413F4-EC91-49DF-8233-1C2FFF9FA29D}" srcOrd="6" destOrd="0" presId="urn:microsoft.com/office/officeart/2008/layout/LinedList"/>
    <dgm:cxn modelId="{ADF4F8FD-97F7-4B37-A327-E3E4FE283C25}" type="presParOf" srcId="{67CA923D-3D0A-468A-8563-8C0B6DEA6960}" destId="{32D07060-1582-4CED-B12D-FE5E570CF27B}" srcOrd="7" destOrd="0" presId="urn:microsoft.com/office/officeart/2008/layout/LinedList"/>
    <dgm:cxn modelId="{D0824912-3B55-47A4-BD17-4A680348901C}" type="presParOf" srcId="{32D07060-1582-4CED-B12D-FE5E570CF27B}" destId="{D1B3794F-67C2-415F-914B-5B562A0AF66F}" srcOrd="0" destOrd="0" presId="urn:microsoft.com/office/officeart/2008/layout/LinedList"/>
    <dgm:cxn modelId="{B340E1EB-F1B4-4F2E-8BF8-B332929D2945}" type="presParOf" srcId="{32D07060-1582-4CED-B12D-FE5E570CF27B}" destId="{1567B804-9776-40FB-AEB5-94C970B6D9B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ED8AAE8-86D2-4C00-9A21-905AA2AAFA85}" type="doc">
      <dgm:prSet loTypeId="urn:microsoft.com/office/officeart/2008/layout/LinedList" loCatId="list" qsTypeId="urn:microsoft.com/office/officeart/2005/8/quickstyle/simple4" qsCatId="simple" csTypeId="urn:microsoft.com/office/officeart/2005/8/colors/accent0_3" csCatId="mainScheme"/>
      <dgm:spPr/>
      <dgm:t>
        <a:bodyPr/>
        <a:lstStyle/>
        <a:p>
          <a:endParaRPr lang="en-US"/>
        </a:p>
      </dgm:t>
    </dgm:pt>
    <dgm:pt modelId="{462FF2F2-3D08-4719-AA96-A8B1E3A80B8C}">
      <dgm:prSet/>
      <dgm:spPr/>
      <dgm:t>
        <a:bodyPr/>
        <a:lstStyle/>
        <a:p>
          <a:r>
            <a:rPr lang="de-DE"/>
            <a:t>Kognitive Linguistik → Fokus auf Bedeutung, Konzeptualisierung, Bildhaftigkeit</a:t>
          </a:r>
          <a:endParaRPr lang="en-US"/>
        </a:p>
      </dgm:t>
    </dgm:pt>
    <dgm:pt modelId="{9621EE8D-CE22-4DCD-86CC-45781DB7F2F7}" type="parTrans" cxnId="{5FC8D1DD-9027-45B1-987C-5F72850B3ADD}">
      <dgm:prSet/>
      <dgm:spPr/>
      <dgm:t>
        <a:bodyPr/>
        <a:lstStyle/>
        <a:p>
          <a:endParaRPr lang="en-US"/>
        </a:p>
      </dgm:t>
    </dgm:pt>
    <dgm:pt modelId="{183BB6F2-BF35-4E4B-945D-79BC4423BBF3}" type="sibTrans" cxnId="{5FC8D1DD-9027-45B1-987C-5F72850B3ADD}">
      <dgm:prSet/>
      <dgm:spPr/>
      <dgm:t>
        <a:bodyPr/>
        <a:lstStyle/>
        <a:p>
          <a:endParaRPr lang="en-US"/>
        </a:p>
      </dgm:t>
    </dgm:pt>
    <dgm:pt modelId="{E0AC3D40-A9CF-4B18-BC9E-6BE57FB274AE}">
      <dgm:prSet/>
      <dgm:spPr/>
      <dgm:t>
        <a:bodyPr/>
        <a:lstStyle/>
        <a:p>
          <a:r>
            <a:rPr lang="de-DE"/>
            <a:t>Diskurs- und Textlinguistik → Analyse von Texten, Kohärenz, Schreib- und Leseübungen</a:t>
          </a:r>
          <a:endParaRPr lang="en-US"/>
        </a:p>
      </dgm:t>
    </dgm:pt>
    <dgm:pt modelId="{7C814F26-19BA-4B4B-80F4-A60E2313B9FA}" type="parTrans" cxnId="{F9BCE84E-6FF4-460B-AF66-B43C4BC7A7B7}">
      <dgm:prSet/>
      <dgm:spPr/>
      <dgm:t>
        <a:bodyPr/>
        <a:lstStyle/>
        <a:p>
          <a:endParaRPr lang="en-US"/>
        </a:p>
      </dgm:t>
    </dgm:pt>
    <dgm:pt modelId="{5D8481D5-2301-4AED-82EC-51FC7708BA74}" type="sibTrans" cxnId="{F9BCE84E-6FF4-460B-AF66-B43C4BC7A7B7}">
      <dgm:prSet/>
      <dgm:spPr/>
      <dgm:t>
        <a:bodyPr/>
        <a:lstStyle/>
        <a:p>
          <a:endParaRPr lang="en-US"/>
        </a:p>
      </dgm:t>
    </dgm:pt>
    <dgm:pt modelId="{4CDAA9BD-4133-446F-AA6D-C161AEC5C72F}">
      <dgm:prSet/>
      <dgm:spPr/>
      <dgm:t>
        <a:bodyPr/>
        <a:lstStyle/>
        <a:p>
          <a:r>
            <a:rPr lang="de-DE"/>
            <a:t>Soziolinguistik → Sensibilisierung für Variation, authentische Materialien</a:t>
          </a:r>
          <a:endParaRPr lang="en-US"/>
        </a:p>
      </dgm:t>
    </dgm:pt>
    <dgm:pt modelId="{8D040B07-8035-4E93-96D7-E85DD332F63E}" type="parTrans" cxnId="{D65E3C02-EBDB-482A-8CBE-4E5F718EB776}">
      <dgm:prSet/>
      <dgm:spPr/>
      <dgm:t>
        <a:bodyPr/>
        <a:lstStyle/>
        <a:p>
          <a:endParaRPr lang="en-US"/>
        </a:p>
      </dgm:t>
    </dgm:pt>
    <dgm:pt modelId="{AA84AEA7-14CE-424E-8192-F534633332E0}" type="sibTrans" cxnId="{D65E3C02-EBDB-482A-8CBE-4E5F718EB776}">
      <dgm:prSet/>
      <dgm:spPr/>
      <dgm:t>
        <a:bodyPr/>
        <a:lstStyle/>
        <a:p>
          <a:endParaRPr lang="en-US"/>
        </a:p>
      </dgm:t>
    </dgm:pt>
    <dgm:pt modelId="{317C982F-98C6-421C-B4CD-9305473E6312}">
      <dgm:prSet/>
      <dgm:spPr/>
      <dgm:t>
        <a:bodyPr/>
        <a:lstStyle/>
        <a:p>
          <a:r>
            <a:rPr lang="de-DE" b="1"/>
            <a:t>Didaktische Implikation:</a:t>
          </a:r>
          <a:r>
            <a:rPr lang="de-DE"/>
            <a:t> Kombination der Ansätze für ganzheitliche Sprachkompetenz</a:t>
          </a:r>
          <a:br>
            <a:rPr lang="de-DE"/>
          </a:br>
          <a:endParaRPr lang="en-US"/>
        </a:p>
      </dgm:t>
    </dgm:pt>
    <dgm:pt modelId="{F424B776-E68E-49CD-834F-9F9FFBF1D423}" type="parTrans" cxnId="{75F29683-AFAC-4F54-8A52-B2A2CBB42D8A}">
      <dgm:prSet/>
      <dgm:spPr/>
      <dgm:t>
        <a:bodyPr/>
        <a:lstStyle/>
        <a:p>
          <a:endParaRPr lang="en-US"/>
        </a:p>
      </dgm:t>
    </dgm:pt>
    <dgm:pt modelId="{C73AA73C-9D9A-4364-828F-8ED3541071CB}" type="sibTrans" cxnId="{75F29683-AFAC-4F54-8A52-B2A2CBB42D8A}">
      <dgm:prSet/>
      <dgm:spPr/>
      <dgm:t>
        <a:bodyPr/>
        <a:lstStyle/>
        <a:p>
          <a:endParaRPr lang="en-US"/>
        </a:p>
      </dgm:t>
    </dgm:pt>
    <dgm:pt modelId="{D18E8BE2-D5CD-4B78-AD5E-F0DE15B74145}" type="pres">
      <dgm:prSet presAssocID="{EED8AAE8-86D2-4C00-9A21-905AA2AAFA85}" presName="vert0" presStyleCnt="0">
        <dgm:presLayoutVars>
          <dgm:dir/>
          <dgm:animOne val="branch"/>
          <dgm:animLvl val="lvl"/>
        </dgm:presLayoutVars>
      </dgm:prSet>
      <dgm:spPr/>
    </dgm:pt>
    <dgm:pt modelId="{B4C77A8E-2306-4CE6-969B-4B0F89DB0FFD}" type="pres">
      <dgm:prSet presAssocID="{462FF2F2-3D08-4719-AA96-A8B1E3A80B8C}" presName="thickLine" presStyleLbl="alignNode1" presStyleIdx="0" presStyleCnt="4"/>
      <dgm:spPr/>
    </dgm:pt>
    <dgm:pt modelId="{B3C1BEED-79A8-448E-9245-0035E2B1AD59}" type="pres">
      <dgm:prSet presAssocID="{462FF2F2-3D08-4719-AA96-A8B1E3A80B8C}" presName="horz1" presStyleCnt="0"/>
      <dgm:spPr/>
    </dgm:pt>
    <dgm:pt modelId="{7CE98BEA-D039-42EF-8DBC-BD5F02638F8A}" type="pres">
      <dgm:prSet presAssocID="{462FF2F2-3D08-4719-AA96-A8B1E3A80B8C}" presName="tx1" presStyleLbl="revTx" presStyleIdx="0" presStyleCnt="4"/>
      <dgm:spPr/>
    </dgm:pt>
    <dgm:pt modelId="{D2A42796-0C35-4E6F-B8D0-450198BAEB12}" type="pres">
      <dgm:prSet presAssocID="{462FF2F2-3D08-4719-AA96-A8B1E3A80B8C}" presName="vert1" presStyleCnt="0"/>
      <dgm:spPr/>
    </dgm:pt>
    <dgm:pt modelId="{33745524-0246-4B4A-B0DE-575DE23CB5C9}" type="pres">
      <dgm:prSet presAssocID="{E0AC3D40-A9CF-4B18-BC9E-6BE57FB274AE}" presName="thickLine" presStyleLbl="alignNode1" presStyleIdx="1" presStyleCnt="4"/>
      <dgm:spPr/>
    </dgm:pt>
    <dgm:pt modelId="{33605699-64C5-46B4-8044-570B206F2CE6}" type="pres">
      <dgm:prSet presAssocID="{E0AC3D40-A9CF-4B18-BC9E-6BE57FB274AE}" presName="horz1" presStyleCnt="0"/>
      <dgm:spPr/>
    </dgm:pt>
    <dgm:pt modelId="{5457104F-80F7-4992-9414-945D8AC276E0}" type="pres">
      <dgm:prSet presAssocID="{E0AC3D40-A9CF-4B18-BC9E-6BE57FB274AE}" presName="tx1" presStyleLbl="revTx" presStyleIdx="1" presStyleCnt="4"/>
      <dgm:spPr/>
    </dgm:pt>
    <dgm:pt modelId="{AEB11953-46E7-4E60-9334-9DEAB31541B1}" type="pres">
      <dgm:prSet presAssocID="{E0AC3D40-A9CF-4B18-BC9E-6BE57FB274AE}" presName="vert1" presStyleCnt="0"/>
      <dgm:spPr/>
    </dgm:pt>
    <dgm:pt modelId="{8D4E0C4E-3481-4A93-A6C5-5F41A167EBE7}" type="pres">
      <dgm:prSet presAssocID="{4CDAA9BD-4133-446F-AA6D-C161AEC5C72F}" presName="thickLine" presStyleLbl="alignNode1" presStyleIdx="2" presStyleCnt="4"/>
      <dgm:spPr/>
    </dgm:pt>
    <dgm:pt modelId="{D8BC02B4-B932-47CB-A855-70F80AA06F9B}" type="pres">
      <dgm:prSet presAssocID="{4CDAA9BD-4133-446F-AA6D-C161AEC5C72F}" presName="horz1" presStyleCnt="0"/>
      <dgm:spPr/>
    </dgm:pt>
    <dgm:pt modelId="{669A535C-8B21-439C-BBB8-000C501CE80E}" type="pres">
      <dgm:prSet presAssocID="{4CDAA9BD-4133-446F-AA6D-C161AEC5C72F}" presName="tx1" presStyleLbl="revTx" presStyleIdx="2" presStyleCnt="4"/>
      <dgm:spPr/>
    </dgm:pt>
    <dgm:pt modelId="{C7D18CD1-BE7D-418F-B277-817CDD4D95E6}" type="pres">
      <dgm:prSet presAssocID="{4CDAA9BD-4133-446F-AA6D-C161AEC5C72F}" presName="vert1" presStyleCnt="0"/>
      <dgm:spPr/>
    </dgm:pt>
    <dgm:pt modelId="{85760198-72F3-4E50-96C4-4C51A51C41D5}" type="pres">
      <dgm:prSet presAssocID="{317C982F-98C6-421C-B4CD-9305473E6312}" presName="thickLine" presStyleLbl="alignNode1" presStyleIdx="3" presStyleCnt="4"/>
      <dgm:spPr/>
    </dgm:pt>
    <dgm:pt modelId="{69FB39ED-3338-4169-8F8E-C13E15F5DCEF}" type="pres">
      <dgm:prSet presAssocID="{317C982F-98C6-421C-B4CD-9305473E6312}" presName="horz1" presStyleCnt="0"/>
      <dgm:spPr/>
    </dgm:pt>
    <dgm:pt modelId="{8308B51E-57F5-4725-AE2E-42F1D9B84432}" type="pres">
      <dgm:prSet presAssocID="{317C982F-98C6-421C-B4CD-9305473E6312}" presName="tx1" presStyleLbl="revTx" presStyleIdx="3" presStyleCnt="4"/>
      <dgm:spPr/>
    </dgm:pt>
    <dgm:pt modelId="{029EF932-AEAF-4232-ADC2-DAB1FBC1D74C}" type="pres">
      <dgm:prSet presAssocID="{317C982F-98C6-421C-B4CD-9305473E6312}" presName="vert1" presStyleCnt="0"/>
      <dgm:spPr/>
    </dgm:pt>
  </dgm:ptLst>
  <dgm:cxnLst>
    <dgm:cxn modelId="{D65E3C02-EBDB-482A-8CBE-4E5F718EB776}" srcId="{EED8AAE8-86D2-4C00-9A21-905AA2AAFA85}" destId="{4CDAA9BD-4133-446F-AA6D-C161AEC5C72F}" srcOrd="2" destOrd="0" parTransId="{8D040B07-8035-4E93-96D7-E85DD332F63E}" sibTransId="{AA84AEA7-14CE-424E-8192-F534633332E0}"/>
    <dgm:cxn modelId="{73998D04-FBCE-414E-BC55-AE5C0D974B0C}" type="presOf" srcId="{317C982F-98C6-421C-B4CD-9305473E6312}" destId="{8308B51E-57F5-4725-AE2E-42F1D9B84432}" srcOrd="0" destOrd="0" presId="urn:microsoft.com/office/officeart/2008/layout/LinedList"/>
    <dgm:cxn modelId="{9062A516-DAF9-4898-9B46-ECD5F127CF14}" type="presOf" srcId="{EED8AAE8-86D2-4C00-9A21-905AA2AAFA85}" destId="{D18E8BE2-D5CD-4B78-AD5E-F0DE15B74145}" srcOrd="0" destOrd="0" presId="urn:microsoft.com/office/officeart/2008/layout/LinedList"/>
    <dgm:cxn modelId="{90AF473F-B4A9-4F06-AA86-FDB5D5D55826}" type="presOf" srcId="{E0AC3D40-A9CF-4B18-BC9E-6BE57FB274AE}" destId="{5457104F-80F7-4992-9414-945D8AC276E0}" srcOrd="0" destOrd="0" presId="urn:microsoft.com/office/officeart/2008/layout/LinedList"/>
    <dgm:cxn modelId="{F9BCE84E-6FF4-460B-AF66-B43C4BC7A7B7}" srcId="{EED8AAE8-86D2-4C00-9A21-905AA2AAFA85}" destId="{E0AC3D40-A9CF-4B18-BC9E-6BE57FB274AE}" srcOrd="1" destOrd="0" parTransId="{7C814F26-19BA-4B4B-80F4-A60E2313B9FA}" sibTransId="{5D8481D5-2301-4AED-82EC-51FC7708BA74}"/>
    <dgm:cxn modelId="{75F29683-AFAC-4F54-8A52-B2A2CBB42D8A}" srcId="{EED8AAE8-86D2-4C00-9A21-905AA2AAFA85}" destId="{317C982F-98C6-421C-B4CD-9305473E6312}" srcOrd="3" destOrd="0" parTransId="{F424B776-E68E-49CD-834F-9F9FFBF1D423}" sibTransId="{C73AA73C-9D9A-4364-828F-8ED3541071CB}"/>
    <dgm:cxn modelId="{5FC8D1DD-9027-45B1-987C-5F72850B3ADD}" srcId="{EED8AAE8-86D2-4C00-9A21-905AA2AAFA85}" destId="{462FF2F2-3D08-4719-AA96-A8B1E3A80B8C}" srcOrd="0" destOrd="0" parTransId="{9621EE8D-CE22-4DCD-86CC-45781DB7F2F7}" sibTransId="{183BB6F2-BF35-4E4B-945D-79BC4423BBF3}"/>
    <dgm:cxn modelId="{525450E0-A863-4EC1-881D-8D39DB493AD8}" type="presOf" srcId="{462FF2F2-3D08-4719-AA96-A8B1E3A80B8C}" destId="{7CE98BEA-D039-42EF-8DBC-BD5F02638F8A}" srcOrd="0" destOrd="0" presId="urn:microsoft.com/office/officeart/2008/layout/LinedList"/>
    <dgm:cxn modelId="{67B5E9FE-9FD4-44B5-9C89-6891CCB25903}" type="presOf" srcId="{4CDAA9BD-4133-446F-AA6D-C161AEC5C72F}" destId="{669A535C-8B21-439C-BBB8-000C501CE80E}" srcOrd="0" destOrd="0" presId="urn:microsoft.com/office/officeart/2008/layout/LinedList"/>
    <dgm:cxn modelId="{3925110A-1461-4C21-AF4A-8198AE5E68B0}" type="presParOf" srcId="{D18E8BE2-D5CD-4B78-AD5E-F0DE15B74145}" destId="{B4C77A8E-2306-4CE6-969B-4B0F89DB0FFD}" srcOrd="0" destOrd="0" presId="urn:microsoft.com/office/officeart/2008/layout/LinedList"/>
    <dgm:cxn modelId="{BFCC3CCE-31B7-44A8-BB9D-DAE40F1FE470}" type="presParOf" srcId="{D18E8BE2-D5CD-4B78-AD5E-F0DE15B74145}" destId="{B3C1BEED-79A8-448E-9245-0035E2B1AD59}" srcOrd="1" destOrd="0" presId="urn:microsoft.com/office/officeart/2008/layout/LinedList"/>
    <dgm:cxn modelId="{1A981EC2-8160-4AFA-BAA6-736A68CA6004}" type="presParOf" srcId="{B3C1BEED-79A8-448E-9245-0035E2B1AD59}" destId="{7CE98BEA-D039-42EF-8DBC-BD5F02638F8A}" srcOrd="0" destOrd="0" presId="urn:microsoft.com/office/officeart/2008/layout/LinedList"/>
    <dgm:cxn modelId="{B992B024-8503-4696-8850-51BF557E1B20}" type="presParOf" srcId="{B3C1BEED-79A8-448E-9245-0035E2B1AD59}" destId="{D2A42796-0C35-4E6F-B8D0-450198BAEB12}" srcOrd="1" destOrd="0" presId="urn:microsoft.com/office/officeart/2008/layout/LinedList"/>
    <dgm:cxn modelId="{E677907C-A423-4EE5-BEFA-699A76C23CCB}" type="presParOf" srcId="{D18E8BE2-D5CD-4B78-AD5E-F0DE15B74145}" destId="{33745524-0246-4B4A-B0DE-575DE23CB5C9}" srcOrd="2" destOrd="0" presId="urn:microsoft.com/office/officeart/2008/layout/LinedList"/>
    <dgm:cxn modelId="{B75176CA-2AD9-4A0B-AF75-8EE58A83EC42}" type="presParOf" srcId="{D18E8BE2-D5CD-4B78-AD5E-F0DE15B74145}" destId="{33605699-64C5-46B4-8044-570B206F2CE6}" srcOrd="3" destOrd="0" presId="urn:microsoft.com/office/officeart/2008/layout/LinedList"/>
    <dgm:cxn modelId="{58587A99-6B9E-4429-B151-80DCE2ECFA7F}" type="presParOf" srcId="{33605699-64C5-46B4-8044-570B206F2CE6}" destId="{5457104F-80F7-4992-9414-945D8AC276E0}" srcOrd="0" destOrd="0" presId="urn:microsoft.com/office/officeart/2008/layout/LinedList"/>
    <dgm:cxn modelId="{1A4F7D38-A8D7-4B97-932D-85DD5D68C12A}" type="presParOf" srcId="{33605699-64C5-46B4-8044-570B206F2CE6}" destId="{AEB11953-46E7-4E60-9334-9DEAB31541B1}" srcOrd="1" destOrd="0" presId="urn:microsoft.com/office/officeart/2008/layout/LinedList"/>
    <dgm:cxn modelId="{03EFD832-1E93-47FF-863A-6269C6EDA5F1}" type="presParOf" srcId="{D18E8BE2-D5CD-4B78-AD5E-F0DE15B74145}" destId="{8D4E0C4E-3481-4A93-A6C5-5F41A167EBE7}" srcOrd="4" destOrd="0" presId="urn:microsoft.com/office/officeart/2008/layout/LinedList"/>
    <dgm:cxn modelId="{53E7B12E-4876-4429-BE05-3F9396DB9065}" type="presParOf" srcId="{D18E8BE2-D5CD-4B78-AD5E-F0DE15B74145}" destId="{D8BC02B4-B932-47CB-A855-70F80AA06F9B}" srcOrd="5" destOrd="0" presId="urn:microsoft.com/office/officeart/2008/layout/LinedList"/>
    <dgm:cxn modelId="{DC857368-9704-4A31-92AC-297E0F712147}" type="presParOf" srcId="{D8BC02B4-B932-47CB-A855-70F80AA06F9B}" destId="{669A535C-8B21-439C-BBB8-000C501CE80E}" srcOrd="0" destOrd="0" presId="urn:microsoft.com/office/officeart/2008/layout/LinedList"/>
    <dgm:cxn modelId="{B6965DBD-28E1-49B1-B029-00713CEF252E}" type="presParOf" srcId="{D8BC02B4-B932-47CB-A855-70F80AA06F9B}" destId="{C7D18CD1-BE7D-418F-B277-817CDD4D95E6}" srcOrd="1" destOrd="0" presId="urn:microsoft.com/office/officeart/2008/layout/LinedList"/>
    <dgm:cxn modelId="{A97D2117-751D-4CBC-BB59-43DB134971C4}" type="presParOf" srcId="{D18E8BE2-D5CD-4B78-AD5E-F0DE15B74145}" destId="{85760198-72F3-4E50-96C4-4C51A51C41D5}" srcOrd="6" destOrd="0" presId="urn:microsoft.com/office/officeart/2008/layout/LinedList"/>
    <dgm:cxn modelId="{0CB04A31-62E6-4205-B381-9864A1A64418}" type="presParOf" srcId="{D18E8BE2-D5CD-4B78-AD5E-F0DE15B74145}" destId="{69FB39ED-3338-4169-8F8E-C13E15F5DCEF}" srcOrd="7" destOrd="0" presId="urn:microsoft.com/office/officeart/2008/layout/LinedList"/>
    <dgm:cxn modelId="{DC76C287-9038-4017-9147-869AADF2DDEE}" type="presParOf" srcId="{69FB39ED-3338-4169-8F8E-C13E15F5DCEF}" destId="{8308B51E-57F5-4725-AE2E-42F1D9B84432}" srcOrd="0" destOrd="0" presId="urn:microsoft.com/office/officeart/2008/layout/LinedList"/>
    <dgm:cxn modelId="{6FF9B226-25A7-4328-9E69-EA0F81550766}" type="presParOf" srcId="{69FB39ED-3338-4169-8F8E-C13E15F5DCEF}" destId="{029EF932-AEAF-4232-ADC2-DAB1FBC1D74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0E44A4B-C20B-41E6-BAB3-22FEE7CCA7CA}" type="doc">
      <dgm:prSet loTypeId="urn:microsoft.com/office/officeart/2016/7/layout/RepeatingBendingProcessNew" loCatId="process" qsTypeId="urn:microsoft.com/office/officeart/2005/8/quickstyle/simple1" qsCatId="simple" csTypeId="urn:microsoft.com/office/officeart/2005/8/colors/colorful1" csCatId="colorful"/>
      <dgm:spPr/>
      <dgm:t>
        <a:bodyPr/>
        <a:lstStyle/>
        <a:p>
          <a:endParaRPr lang="en-US"/>
        </a:p>
      </dgm:t>
    </dgm:pt>
    <dgm:pt modelId="{2D6FA509-6D25-45F1-B45D-27310CF25CAB}">
      <dgm:prSet/>
      <dgm:spPr/>
      <dgm:t>
        <a:bodyPr/>
        <a:lstStyle/>
        <a:p>
          <a:r>
            <a:rPr lang="de-DE"/>
            <a:t>Erstspracherwerb</a:t>
          </a:r>
          <a:endParaRPr lang="en-US"/>
        </a:p>
      </dgm:t>
    </dgm:pt>
    <dgm:pt modelId="{50F2A4D3-926A-4773-9FB0-97CC52787860}" type="parTrans" cxnId="{96ACDD36-71B8-4838-82C0-47AD6BDCC5B3}">
      <dgm:prSet/>
      <dgm:spPr/>
      <dgm:t>
        <a:bodyPr/>
        <a:lstStyle/>
        <a:p>
          <a:endParaRPr lang="en-US"/>
        </a:p>
      </dgm:t>
    </dgm:pt>
    <dgm:pt modelId="{885015FA-159A-4234-9E4B-6F2988602AED}" type="sibTrans" cxnId="{96ACDD36-71B8-4838-82C0-47AD6BDCC5B3}">
      <dgm:prSet/>
      <dgm:spPr/>
      <dgm:t>
        <a:bodyPr/>
        <a:lstStyle/>
        <a:p>
          <a:endParaRPr lang="en-US"/>
        </a:p>
      </dgm:t>
    </dgm:pt>
    <dgm:pt modelId="{E9C49203-C738-4E34-983E-E932504F1D0D}">
      <dgm:prSet/>
      <dgm:spPr/>
      <dgm:t>
        <a:bodyPr/>
        <a:lstStyle/>
        <a:p>
          <a:r>
            <a:rPr lang="de-DE"/>
            <a:t>monolingualer Erstspracherwerb: ein Kind erlernt eine Erstsprache</a:t>
          </a:r>
          <a:endParaRPr lang="en-US"/>
        </a:p>
      </dgm:t>
    </dgm:pt>
    <dgm:pt modelId="{69350DEE-C9CD-4F79-A6D8-6EA83BAD4624}" type="parTrans" cxnId="{3C4FBF88-73FF-4ED5-869E-B7E9A57335BC}">
      <dgm:prSet/>
      <dgm:spPr/>
      <dgm:t>
        <a:bodyPr/>
        <a:lstStyle/>
        <a:p>
          <a:endParaRPr lang="en-US"/>
        </a:p>
      </dgm:t>
    </dgm:pt>
    <dgm:pt modelId="{3FFDB189-F750-451A-928A-960F0EE085EF}" type="sibTrans" cxnId="{3C4FBF88-73FF-4ED5-869E-B7E9A57335BC}">
      <dgm:prSet/>
      <dgm:spPr/>
      <dgm:t>
        <a:bodyPr/>
        <a:lstStyle/>
        <a:p>
          <a:endParaRPr lang="en-US"/>
        </a:p>
      </dgm:t>
    </dgm:pt>
    <dgm:pt modelId="{F998C52E-C385-42A5-9708-D1B589C6CEAE}">
      <dgm:prSet/>
      <dgm:spPr/>
      <dgm:t>
        <a:bodyPr/>
        <a:lstStyle/>
        <a:p>
          <a:r>
            <a:rPr lang="de-DE"/>
            <a:t>bilingualer Erstspracherwerb: ein Kind erlernt zwei Erstsprachen</a:t>
          </a:r>
          <a:endParaRPr lang="en-US"/>
        </a:p>
      </dgm:t>
    </dgm:pt>
    <dgm:pt modelId="{558152EE-1C44-4302-BA9E-8F9F90EC7879}" type="parTrans" cxnId="{983AF619-0C7E-4F50-AE1E-4BD8F4355BA6}">
      <dgm:prSet/>
      <dgm:spPr/>
      <dgm:t>
        <a:bodyPr/>
        <a:lstStyle/>
        <a:p>
          <a:endParaRPr lang="en-US"/>
        </a:p>
      </dgm:t>
    </dgm:pt>
    <dgm:pt modelId="{68736CEF-260B-4BCD-81EF-BFED9DCF04D4}" type="sibTrans" cxnId="{983AF619-0C7E-4F50-AE1E-4BD8F4355BA6}">
      <dgm:prSet/>
      <dgm:spPr/>
      <dgm:t>
        <a:bodyPr/>
        <a:lstStyle/>
        <a:p>
          <a:endParaRPr lang="en-US"/>
        </a:p>
      </dgm:t>
    </dgm:pt>
    <dgm:pt modelId="{A3550704-3FEF-4387-A1B1-3B9AD2A41E42}">
      <dgm:prSet/>
      <dgm:spPr/>
      <dgm:t>
        <a:bodyPr/>
        <a:lstStyle/>
        <a:p>
          <a:r>
            <a:rPr lang="de-DE"/>
            <a:t>Zweitspracherwerb</a:t>
          </a:r>
          <a:endParaRPr lang="en-US"/>
        </a:p>
      </dgm:t>
    </dgm:pt>
    <dgm:pt modelId="{07C47A1F-815F-47D7-AD78-8D5237704DD8}" type="parTrans" cxnId="{8E29DC90-BA0E-496E-ABEC-2067446CCFDB}">
      <dgm:prSet/>
      <dgm:spPr/>
      <dgm:t>
        <a:bodyPr/>
        <a:lstStyle/>
        <a:p>
          <a:endParaRPr lang="en-US"/>
        </a:p>
      </dgm:t>
    </dgm:pt>
    <dgm:pt modelId="{D1C319D5-7D1B-4F1C-8E28-F7B058628E49}" type="sibTrans" cxnId="{8E29DC90-BA0E-496E-ABEC-2067446CCFDB}">
      <dgm:prSet/>
      <dgm:spPr/>
      <dgm:t>
        <a:bodyPr/>
        <a:lstStyle/>
        <a:p>
          <a:endParaRPr lang="en-US"/>
        </a:p>
      </dgm:t>
    </dgm:pt>
    <dgm:pt modelId="{F9BD103A-42EC-4293-A045-B455A7462633}">
      <dgm:prSet/>
      <dgm:spPr/>
      <dgm:t>
        <a:bodyPr/>
        <a:lstStyle/>
        <a:p>
          <a:r>
            <a:rPr lang="de-DE" u="sng"/>
            <a:t>ungesteuert</a:t>
          </a:r>
          <a:r>
            <a:rPr lang="de-DE"/>
            <a:t>: </a:t>
          </a:r>
          <a:endParaRPr lang="en-US"/>
        </a:p>
      </dgm:t>
    </dgm:pt>
    <dgm:pt modelId="{24B8F7D1-B7C7-46DB-889D-0F7B00D29B5E}" type="parTrans" cxnId="{979DA97A-E560-4B4C-A6DA-731174F2B60B}">
      <dgm:prSet/>
      <dgm:spPr/>
      <dgm:t>
        <a:bodyPr/>
        <a:lstStyle/>
        <a:p>
          <a:endParaRPr lang="en-US"/>
        </a:p>
      </dgm:t>
    </dgm:pt>
    <dgm:pt modelId="{1FF0DB7E-3142-4C50-9BC3-F60BBF9889FE}" type="sibTrans" cxnId="{979DA97A-E560-4B4C-A6DA-731174F2B60B}">
      <dgm:prSet/>
      <dgm:spPr/>
      <dgm:t>
        <a:bodyPr/>
        <a:lstStyle/>
        <a:p>
          <a:endParaRPr lang="en-US"/>
        </a:p>
      </dgm:t>
    </dgm:pt>
    <dgm:pt modelId="{ED4F13C8-46F2-4925-8D35-5FE813A65E50}">
      <dgm:prSet/>
      <dgm:spPr/>
      <dgm:t>
        <a:bodyPr/>
        <a:lstStyle/>
        <a:p>
          <a:r>
            <a:rPr lang="de-DE"/>
            <a:t>natürlich vollzogener Prozess</a:t>
          </a:r>
          <a:endParaRPr lang="en-US"/>
        </a:p>
      </dgm:t>
    </dgm:pt>
    <dgm:pt modelId="{C185E632-9DF0-4121-B416-307E16779129}" type="parTrans" cxnId="{BB23AAC6-4FAE-4BD7-8E3D-723A53A26BA4}">
      <dgm:prSet/>
      <dgm:spPr/>
      <dgm:t>
        <a:bodyPr/>
        <a:lstStyle/>
        <a:p>
          <a:endParaRPr lang="en-US"/>
        </a:p>
      </dgm:t>
    </dgm:pt>
    <dgm:pt modelId="{19FAD040-98CB-41DF-9E9D-20F8A43D2660}" type="sibTrans" cxnId="{BB23AAC6-4FAE-4BD7-8E3D-723A53A26BA4}">
      <dgm:prSet/>
      <dgm:spPr/>
      <dgm:t>
        <a:bodyPr/>
        <a:lstStyle/>
        <a:p>
          <a:endParaRPr lang="en-US"/>
        </a:p>
      </dgm:t>
    </dgm:pt>
    <dgm:pt modelId="{513AC1E7-FFCC-401B-9D92-738B620DE529}">
      <dgm:prSet/>
      <dgm:spPr/>
      <dgm:t>
        <a:bodyPr/>
        <a:lstStyle/>
        <a:p>
          <a:r>
            <a:rPr lang="de-DE"/>
            <a:t>Erwerb einer zweiten Sprache, der in der alltäglichen Kommunikation geschieht</a:t>
          </a:r>
          <a:endParaRPr lang="en-US"/>
        </a:p>
      </dgm:t>
    </dgm:pt>
    <dgm:pt modelId="{8110BCA3-2A2F-4A94-BED7-B9001AF834BB}" type="parTrans" cxnId="{76EFDD95-7261-4DB8-879E-0D616F1096F3}">
      <dgm:prSet/>
      <dgm:spPr/>
      <dgm:t>
        <a:bodyPr/>
        <a:lstStyle/>
        <a:p>
          <a:endParaRPr lang="en-US"/>
        </a:p>
      </dgm:t>
    </dgm:pt>
    <dgm:pt modelId="{E6ADDD13-86A2-4F2F-8F5A-7F2CFE3783B8}" type="sibTrans" cxnId="{76EFDD95-7261-4DB8-879E-0D616F1096F3}">
      <dgm:prSet/>
      <dgm:spPr/>
      <dgm:t>
        <a:bodyPr/>
        <a:lstStyle/>
        <a:p>
          <a:endParaRPr lang="en-US"/>
        </a:p>
      </dgm:t>
    </dgm:pt>
    <dgm:pt modelId="{B3400935-23B8-4195-B5CA-2CEC477BFB54}">
      <dgm:prSet/>
      <dgm:spPr/>
      <dgm:t>
        <a:bodyPr/>
        <a:lstStyle/>
        <a:p>
          <a:r>
            <a:rPr lang="de-DE"/>
            <a:t>Erwerb einer zweiten Sprache ohne Unterricht</a:t>
          </a:r>
          <a:endParaRPr lang="en-US"/>
        </a:p>
      </dgm:t>
    </dgm:pt>
    <dgm:pt modelId="{06C9849A-465B-4DA6-AACD-452EAB453484}" type="parTrans" cxnId="{6746747F-8139-4ADA-BCB1-4840C4D93D38}">
      <dgm:prSet/>
      <dgm:spPr/>
      <dgm:t>
        <a:bodyPr/>
        <a:lstStyle/>
        <a:p>
          <a:endParaRPr lang="en-US"/>
        </a:p>
      </dgm:t>
    </dgm:pt>
    <dgm:pt modelId="{79D0B6C2-51EE-4CFE-AB71-7AAFAB0E9037}" type="sibTrans" cxnId="{6746747F-8139-4ADA-BCB1-4840C4D93D38}">
      <dgm:prSet/>
      <dgm:spPr/>
      <dgm:t>
        <a:bodyPr/>
        <a:lstStyle/>
        <a:p>
          <a:endParaRPr lang="en-US"/>
        </a:p>
      </dgm:t>
    </dgm:pt>
    <dgm:pt modelId="{75FC7A8C-DD81-4947-B497-A5F382802AE1}">
      <dgm:prSet/>
      <dgm:spPr/>
      <dgm:t>
        <a:bodyPr/>
        <a:lstStyle/>
        <a:p>
          <a:r>
            <a:rPr lang="de-DE" u="sng"/>
            <a:t>gesteuert</a:t>
          </a:r>
          <a:r>
            <a:rPr lang="de-DE"/>
            <a:t>: </a:t>
          </a:r>
          <a:endParaRPr lang="en-US"/>
        </a:p>
      </dgm:t>
    </dgm:pt>
    <dgm:pt modelId="{3D634289-7CCE-4FDD-86F4-DF82365D2B65}" type="parTrans" cxnId="{938C0606-5878-410D-BBE0-9960E5DE0FC9}">
      <dgm:prSet/>
      <dgm:spPr/>
      <dgm:t>
        <a:bodyPr/>
        <a:lstStyle/>
        <a:p>
          <a:endParaRPr lang="en-US"/>
        </a:p>
      </dgm:t>
    </dgm:pt>
    <dgm:pt modelId="{90DF5902-70A1-4053-85E0-F163532C56F2}" type="sibTrans" cxnId="{938C0606-5878-410D-BBE0-9960E5DE0FC9}">
      <dgm:prSet/>
      <dgm:spPr/>
      <dgm:t>
        <a:bodyPr/>
        <a:lstStyle/>
        <a:p>
          <a:endParaRPr lang="en-US"/>
        </a:p>
      </dgm:t>
    </dgm:pt>
    <dgm:pt modelId="{9345D030-11DB-4ED1-BE2F-942EEDE4BE01}">
      <dgm:prSet/>
      <dgm:spPr/>
      <dgm:t>
        <a:bodyPr/>
        <a:lstStyle/>
        <a:p>
          <a:r>
            <a:rPr lang="de-DE"/>
            <a:t>Erwerb einer Zweitsprache mit Hilfe von Unterricht</a:t>
          </a:r>
          <a:endParaRPr lang="en-US"/>
        </a:p>
      </dgm:t>
    </dgm:pt>
    <dgm:pt modelId="{FF0044BF-A1EB-42A5-963C-09A754A44924}" type="parTrans" cxnId="{AE323B90-3628-45D3-B5DC-BF0A1F30630B}">
      <dgm:prSet/>
      <dgm:spPr/>
      <dgm:t>
        <a:bodyPr/>
        <a:lstStyle/>
        <a:p>
          <a:endParaRPr lang="en-US"/>
        </a:p>
      </dgm:t>
    </dgm:pt>
    <dgm:pt modelId="{540B6209-0A92-4188-AF32-4B1809EB0923}" type="sibTrans" cxnId="{AE323B90-3628-45D3-B5DC-BF0A1F30630B}">
      <dgm:prSet/>
      <dgm:spPr/>
      <dgm:t>
        <a:bodyPr/>
        <a:lstStyle/>
        <a:p>
          <a:endParaRPr lang="en-US"/>
        </a:p>
      </dgm:t>
    </dgm:pt>
    <dgm:pt modelId="{1DDF2190-35FF-4C44-A6DE-4CCF7709DBCB}">
      <dgm:prSet/>
      <dgm:spPr/>
      <dgm:t>
        <a:bodyPr/>
        <a:lstStyle/>
        <a:p>
          <a:r>
            <a:rPr lang="de-DE"/>
            <a:t>Fremdsprachenerwerb: kein natürlicher Vorgang, sondern ein gesteuerter Vorgang  des Erlernens einer Zweitsprache</a:t>
          </a:r>
          <a:endParaRPr lang="en-US"/>
        </a:p>
      </dgm:t>
    </dgm:pt>
    <dgm:pt modelId="{3B7A0740-B1A5-484E-A1D7-E6E27B2FB3BB}" type="parTrans" cxnId="{3DF23F8D-2CE1-4BBF-87D0-DAC3DBC9F417}">
      <dgm:prSet/>
      <dgm:spPr/>
      <dgm:t>
        <a:bodyPr/>
        <a:lstStyle/>
        <a:p>
          <a:endParaRPr lang="en-US"/>
        </a:p>
      </dgm:t>
    </dgm:pt>
    <dgm:pt modelId="{3734EF57-240C-4D35-B36C-348D5242FF5C}" type="sibTrans" cxnId="{3DF23F8D-2CE1-4BBF-87D0-DAC3DBC9F417}">
      <dgm:prSet/>
      <dgm:spPr/>
      <dgm:t>
        <a:bodyPr/>
        <a:lstStyle/>
        <a:p>
          <a:endParaRPr lang="en-US"/>
        </a:p>
      </dgm:t>
    </dgm:pt>
    <dgm:pt modelId="{EEAC5961-8DDB-45A1-A5AE-219E3686A8F1}" type="pres">
      <dgm:prSet presAssocID="{60E44A4B-C20B-41E6-BAB3-22FEE7CCA7CA}" presName="Name0" presStyleCnt="0">
        <dgm:presLayoutVars>
          <dgm:dir/>
          <dgm:resizeHandles val="exact"/>
        </dgm:presLayoutVars>
      </dgm:prSet>
      <dgm:spPr/>
    </dgm:pt>
    <dgm:pt modelId="{18413F1F-4FD7-4CDC-8E0A-4096A88E2A33}" type="pres">
      <dgm:prSet presAssocID="{2D6FA509-6D25-45F1-B45D-27310CF25CAB}" presName="node" presStyleLbl="node1" presStyleIdx="0" presStyleCnt="11">
        <dgm:presLayoutVars>
          <dgm:bulletEnabled val="1"/>
        </dgm:presLayoutVars>
      </dgm:prSet>
      <dgm:spPr/>
    </dgm:pt>
    <dgm:pt modelId="{654F8944-CE2E-404E-8625-ED29B24D3281}" type="pres">
      <dgm:prSet presAssocID="{885015FA-159A-4234-9E4B-6F2988602AED}" presName="sibTrans" presStyleLbl="sibTrans1D1" presStyleIdx="0" presStyleCnt="10"/>
      <dgm:spPr/>
    </dgm:pt>
    <dgm:pt modelId="{96110A6E-D34E-423D-9790-DD48B85ED0D3}" type="pres">
      <dgm:prSet presAssocID="{885015FA-159A-4234-9E4B-6F2988602AED}" presName="connectorText" presStyleLbl="sibTrans1D1" presStyleIdx="0" presStyleCnt="10"/>
      <dgm:spPr/>
    </dgm:pt>
    <dgm:pt modelId="{5DE64D18-3D91-487A-8D45-2111013A56F1}" type="pres">
      <dgm:prSet presAssocID="{E9C49203-C738-4E34-983E-E932504F1D0D}" presName="node" presStyleLbl="node1" presStyleIdx="1" presStyleCnt="11">
        <dgm:presLayoutVars>
          <dgm:bulletEnabled val="1"/>
        </dgm:presLayoutVars>
      </dgm:prSet>
      <dgm:spPr/>
    </dgm:pt>
    <dgm:pt modelId="{AC140B3B-FEDA-4507-813F-B6C0FE9322CC}" type="pres">
      <dgm:prSet presAssocID="{3FFDB189-F750-451A-928A-960F0EE085EF}" presName="sibTrans" presStyleLbl="sibTrans1D1" presStyleIdx="1" presStyleCnt="10"/>
      <dgm:spPr/>
    </dgm:pt>
    <dgm:pt modelId="{DEB2CC41-FF84-4F62-9745-FA582E8979C9}" type="pres">
      <dgm:prSet presAssocID="{3FFDB189-F750-451A-928A-960F0EE085EF}" presName="connectorText" presStyleLbl="sibTrans1D1" presStyleIdx="1" presStyleCnt="10"/>
      <dgm:spPr/>
    </dgm:pt>
    <dgm:pt modelId="{8C6D5608-66CC-4679-8871-3FD5495BCC4A}" type="pres">
      <dgm:prSet presAssocID="{F998C52E-C385-42A5-9708-D1B589C6CEAE}" presName="node" presStyleLbl="node1" presStyleIdx="2" presStyleCnt="11">
        <dgm:presLayoutVars>
          <dgm:bulletEnabled val="1"/>
        </dgm:presLayoutVars>
      </dgm:prSet>
      <dgm:spPr/>
    </dgm:pt>
    <dgm:pt modelId="{90CDEB3A-DF8B-4C13-8B23-76D4EC0033ED}" type="pres">
      <dgm:prSet presAssocID="{68736CEF-260B-4BCD-81EF-BFED9DCF04D4}" presName="sibTrans" presStyleLbl="sibTrans1D1" presStyleIdx="2" presStyleCnt="10"/>
      <dgm:spPr/>
    </dgm:pt>
    <dgm:pt modelId="{EE67B52A-7248-412E-A9AB-E5980FF1FBB6}" type="pres">
      <dgm:prSet presAssocID="{68736CEF-260B-4BCD-81EF-BFED9DCF04D4}" presName="connectorText" presStyleLbl="sibTrans1D1" presStyleIdx="2" presStyleCnt="10"/>
      <dgm:spPr/>
    </dgm:pt>
    <dgm:pt modelId="{D087FF9D-EE5B-49D8-8A19-9009182BC263}" type="pres">
      <dgm:prSet presAssocID="{A3550704-3FEF-4387-A1B1-3B9AD2A41E42}" presName="node" presStyleLbl="node1" presStyleIdx="3" presStyleCnt="11">
        <dgm:presLayoutVars>
          <dgm:bulletEnabled val="1"/>
        </dgm:presLayoutVars>
      </dgm:prSet>
      <dgm:spPr/>
    </dgm:pt>
    <dgm:pt modelId="{522AFDE4-BB5C-4879-BD83-B334D3918BFB}" type="pres">
      <dgm:prSet presAssocID="{D1C319D5-7D1B-4F1C-8E28-F7B058628E49}" presName="sibTrans" presStyleLbl="sibTrans1D1" presStyleIdx="3" presStyleCnt="10"/>
      <dgm:spPr/>
    </dgm:pt>
    <dgm:pt modelId="{58B0F84D-4087-47A3-B29D-856BE8899A05}" type="pres">
      <dgm:prSet presAssocID="{D1C319D5-7D1B-4F1C-8E28-F7B058628E49}" presName="connectorText" presStyleLbl="sibTrans1D1" presStyleIdx="3" presStyleCnt="10"/>
      <dgm:spPr/>
    </dgm:pt>
    <dgm:pt modelId="{189A29EA-B344-4BAA-8EA7-3091340FCAF9}" type="pres">
      <dgm:prSet presAssocID="{F9BD103A-42EC-4293-A045-B455A7462633}" presName="node" presStyleLbl="node1" presStyleIdx="4" presStyleCnt="11">
        <dgm:presLayoutVars>
          <dgm:bulletEnabled val="1"/>
        </dgm:presLayoutVars>
      </dgm:prSet>
      <dgm:spPr/>
    </dgm:pt>
    <dgm:pt modelId="{4E556AA7-7780-4BC4-BB35-DB57E91220FA}" type="pres">
      <dgm:prSet presAssocID="{1FF0DB7E-3142-4C50-9BC3-F60BBF9889FE}" presName="sibTrans" presStyleLbl="sibTrans1D1" presStyleIdx="4" presStyleCnt="10"/>
      <dgm:spPr/>
    </dgm:pt>
    <dgm:pt modelId="{2B569E85-C58D-4CBF-89D1-B0EE364AED65}" type="pres">
      <dgm:prSet presAssocID="{1FF0DB7E-3142-4C50-9BC3-F60BBF9889FE}" presName="connectorText" presStyleLbl="sibTrans1D1" presStyleIdx="4" presStyleCnt="10"/>
      <dgm:spPr/>
    </dgm:pt>
    <dgm:pt modelId="{993F31CF-7881-4E5D-8EAB-674B874E60C3}" type="pres">
      <dgm:prSet presAssocID="{ED4F13C8-46F2-4925-8D35-5FE813A65E50}" presName="node" presStyleLbl="node1" presStyleIdx="5" presStyleCnt="11">
        <dgm:presLayoutVars>
          <dgm:bulletEnabled val="1"/>
        </dgm:presLayoutVars>
      </dgm:prSet>
      <dgm:spPr/>
    </dgm:pt>
    <dgm:pt modelId="{E15C81EB-0595-48B6-97A5-CFD21966B36D}" type="pres">
      <dgm:prSet presAssocID="{19FAD040-98CB-41DF-9E9D-20F8A43D2660}" presName="sibTrans" presStyleLbl="sibTrans1D1" presStyleIdx="5" presStyleCnt="10"/>
      <dgm:spPr/>
    </dgm:pt>
    <dgm:pt modelId="{1733DEF0-B683-4CC6-A1C5-9762F0476EBB}" type="pres">
      <dgm:prSet presAssocID="{19FAD040-98CB-41DF-9E9D-20F8A43D2660}" presName="connectorText" presStyleLbl="sibTrans1D1" presStyleIdx="5" presStyleCnt="10"/>
      <dgm:spPr/>
    </dgm:pt>
    <dgm:pt modelId="{5C76D50D-F623-4BF6-8B68-20C2447A1039}" type="pres">
      <dgm:prSet presAssocID="{513AC1E7-FFCC-401B-9D92-738B620DE529}" presName="node" presStyleLbl="node1" presStyleIdx="6" presStyleCnt="11">
        <dgm:presLayoutVars>
          <dgm:bulletEnabled val="1"/>
        </dgm:presLayoutVars>
      </dgm:prSet>
      <dgm:spPr/>
    </dgm:pt>
    <dgm:pt modelId="{C96B0829-B89F-4845-A7D0-AAB368BA9CC0}" type="pres">
      <dgm:prSet presAssocID="{E6ADDD13-86A2-4F2F-8F5A-7F2CFE3783B8}" presName="sibTrans" presStyleLbl="sibTrans1D1" presStyleIdx="6" presStyleCnt="10"/>
      <dgm:spPr/>
    </dgm:pt>
    <dgm:pt modelId="{6C9D16EA-7B9C-4D91-AE73-CB0FE89BA335}" type="pres">
      <dgm:prSet presAssocID="{E6ADDD13-86A2-4F2F-8F5A-7F2CFE3783B8}" presName="connectorText" presStyleLbl="sibTrans1D1" presStyleIdx="6" presStyleCnt="10"/>
      <dgm:spPr/>
    </dgm:pt>
    <dgm:pt modelId="{8378C778-724F-4D12-9F07-66FF250E52D8}" type="pres">
      <dgm:prSet presAssocID="{B3400935-23B8-4195-B5CA-2CEC477BFB54}" presName="node" presStyleLbl="node1" presStyleIdx="7" presStyleCnt="11">
        <dgm:presLayoutVars>
          <dgm:bulletEnabled val="1"/>
        </dgm:presLayoutVars>
      </dgm:prSet>
      <dgm:spPr/>
    </dgm:pt>
    <dgm:pt modelId="{490AE7E9-D06A-4DC6-93B0-B1F48450B45B}" type="pres">
      <dgm:prSet presAssocID="{79D0B6C2-51EE-4CFE-AB71-7AAFAB0E9037}" presName="sibTrans" presStyleLbl="sibTrans1D1" presStyleIdx="7" presStyleCnt="10"/>
      <dgm:spPr/>
    </dgm:pt>
    <dgm:pt modelId="{AEC81B1E-008D-49F7-8449-64D807EFDBF6}" type="pres">
      <dgm:prSet presAssocID="{79D0B6C2-51EE-4CFE-AB71-7AAFAB0E9037}" presName="connectorText" presStyleLbl="sibTrans1D1" presStyleIdx="7" presStyleCnt="10"/>
      <dgm:spPr/>
    </dgm:pt>
    <dgm:pt modelId="{015F22B6-913A-4BC6-A6A2-08AEC219B6F3}" type="pres">
      <dgm:prSet presAssocID="{75FC7A8C-DD81-4947-B497-A5F382802AE1}" presName="node" presStyleLbl="node1" presStyleIdx="8" presStyleCnt="11">
        <dgm:presLayoutVars>
          <dgm:bulletEnabled val="1"/>
        </dgm:presLayoutVars>
      </dgm:prSet>
      <dgm:spPr/>
    </dgm:pt>
    <dgm:pt modelId="{5B7EFB3D-F6CF-4753-9F3B-6EFC6FDCF434}" type="pres">
      <dgm:prSet presAssocID="{90DF5902-70A1-4053-85E0-F163532C56F2}" presName="sibTrans" presStyleLbl="sibTrans1D1" presStyleIdx="8" presStyleCnt="10"/>
      <dgm:spPr/>
    </dgm:pt>
    <dgm:pt modelId="{1218B52E-8BC9-4F06-A245-75A6A5374B02}" type="pres">
      <dgm:prSet presAssocID="{90DF5902-70A1-4053-85E0-F163532C56F2}" presName="connectorText" presStyleLbl="sibTrans1D1" presStyleIdx="8" presStyleCnt="10"/>
      <dgm:spPr/>
    </dgm:pt>
    <dgm:pt modelId="{9A4F7E40-8E4C-448F-B097-BE9F29E3B5A5}" type="pres">
      <dgm:prSet presAssocID="{9345D030-11DB-4ED1-BE2F-942EEDE4BE01}" presName="node" presStyleLbl="node1" presStyleIdx="9" presStyleCnt="11">
        <dgm:presLayoutVars>
          <dgm:bulletEnabled val="1"/>
        </dgm:presLayoutVars>
      </dgm:prSet>
      <dgm:spPr/>
    </dgm:pt>
    <dgm:pt modelId="{FABDF5A2-5E77-4EAD-A779-A17F4112E998}" type="pres">
      <dgm:prSet presAssocID="{540B6209-0A92-4188-AF32-4B1809EB0923}" presName="sibTrans" presStyleLbl="sibTrans1D1" presStyleIdx="9" presStyleCnt="10"/>
      <dgm:spPr/>
    </dgm:pt>
    <dgm:pt modelId="{253EF065-F1AE-4B5B-8408-CC5328C6D2F5}" type="pres">
      <dgm:prSet presAssocID="{540B6209-0A92-4188-AF32-4B1809EB0923}" presName="connectorText" presStyleLbl="sibTrans1D1" presStyleIdx="9" presStyleCnt="10"/>
      <dgm:spPr/>
    </dgm:pt>
    <dgm:pt modelId="{A94E1BC6-0EAD-424F-B44B-FA3EF335BACE}" type="pres">
      <dgm:prSet presAssocID="{1DDF2190-35FF-4C44-A6DE-4CCF7709DBCB}" presName="node" presStyleLbl="node1" presStyleIdx="10" presStyleCnt="11">
        <dgm:presLayoutVars>
          <dgm:bulletEnabled val="1"/>
        </dgm:presLayoutVars>
      </dgm:prSet>
      <dgm:spPr/>
    </dgm:pt>
  </dgm:ptLst>
  <dgm:cxnLst>
    <dgm:cxn modelId="{938C0606-5878-410D-BBE0-9960E5DE0FC9}" srcId="{60E44A4B-C20B-41E6-BAB3-22FEE7CCA7CA}" destId="{75FC7A8C-DD81-4947-B497-A5F382802AE1}" srcOrd="8" destOrd="0" parTransId="{3D634289-7CCE-4FDD-86F4-DF82365D2B65}" sibTransId="{90DF5902-70A1-4053-85E0-F163532C56F2}"/>
    <dgm:cxn modelId="{5245BE07-CE1F-4EB2-B1B7-77EC6DD7019C}" type="presOf" srcId="{90DF5902-70A1-4053-85E0-F163532C56F2}" destId="{1218B52E-8BC9-4F06-A245-75A6A5374B02}" srcOrd="1" destOrd="0" presId="urn:microsoft.com/office/officeart/2016/7/layout/RepeatingBendingProcessNew"/>
    <dgm:cxn modelId="{76AB4C11-C7EC-4A03-B963-6A3B911C567D}" type="presOf" srcId="{A3550704-3FEF-4387-A1B1-3B9AD2A41E42}" destId="{D087FF9D-EE5B-49D8-8A19-9009182BC263}" srcOrd="0" destOrd="0" presId="urn:microsoft.com/office/officeart/2016/7/layout/RepeatingBendingProcessNew"/>
    <dgm:cxn modelId="{983AF619-0C7E-4F50-AE1E-4BD8F4355BA6}" srcId="{60E44A4B-C20B-41E6-BAB3-22FEE7CCA7CA}" destId="{F998C52E-C385-42A5-9708-D1B589C6CEAE}" srcOrd="2" destOrd="0" parTransId="{558152EE-1C44-4302-BA9E-8F9F90EC7879}" sibTransId="{68736CEF-260B-4BCD-81EF-BFED9DCF04D4}"/>
    <dgm:cxn modelId="{4CD1E130-FA9A-4124-A6B3-548C33C1E45A}" type="presOf" srcId="{B3400935-23B8-4195-B5CA-2CEC477BFB54}" destId="{8378C778-724F-4D12-9F07-66FF250E52D8}" srcOrd="0" destOrd="0" presId="urn:microsoft.com/office/officeart/2016/7/layout/RepeatingBendingProcessNew"/>
    <dgm:cxn modelId="{96ACDD36-71B8-4838-82C0-47AD6BDCC5B3}" srcId="{60E44A4B-C20B-41E6-BAB3-22FEE7CCA7CA}" destId="{2D6FA509-6D25-45F1-B45D-27310CF25CAB}" srcOrd="0" destOrd="0" parTransId="{50F2A4D3-926A-4773-9FB0-97CC52787860}" sibTransId="{885015FA-159A-4234-9E4B-6F2988602AED}"/>
    <dgm:cxn modelId="{D0DF7238-4CAF-4582-B504-EC2846A0F619}" type="presOf" srcId="{885015FA-159A-4234-9E4B-6F2988602AED}" destId="{654F8944-CE2E-404E-8625-ED29B24D3281}" srcOrd="0" destOrd="0" presId="urn:microsoft.com/office/officeart/2016/7/layout/RepeatingBendingProcessNew"/>
    <dgm:cxn modelId="{388B703B-36E9-4B5B-BD23-73318D3C5935}" type="presOf" srcId="{3FFDB189-F750-451A-928A-960F0EE085EF}" destId="{DEB2CC41-FF84-4F62-9745-FA582E8979C9}" srcOrd="1" destOrd="0" presId="urn:microsoft.com/office/officeart/2016/7/layout/RepeatingBendingProcessNew"/>
    <dgm:cxn modelId="{303B795B-8F7A-444B-8523-11D62A661DA0}" type="presOf" srcId="{F998C52E-C385-42A5-9708-D1B589C6CEAE}" destId="{8C6D5608-66CC-4679-8871-3FD5495BCC4A}" srcOrd="0" destOrd="0" presId="urn:microsoft.com/office/officeart/2016/7/layout/RepeatingBendingProcessNew"/>
    <dgm:cxn modelId="{26658041-AAF2-47F2-A5B5-74F95F5BE234}" type="presOf" srcId="{E9C49203-C738-4E34-983E-E932504F1D0D}" destId="{5DE64D18-3D91-487A-8D45-2111013A56F1}" srcOrd="0" destOrd="0" presId="urn:microsoft.com/office/officeart/2016/7/layout/RepeatingBendingProcessNew"/>
    <dgm:cxn modelId="{771CD961-14B9-4E74-83CE-94190AD54B7F}" type="presOf" srcId="{68736CEF-260B-4BCD-81EF-BFED9DCF04D4}" destId="{90CDEB3A-DF8B-4C13-8B23-76D4EC0033ED}" srcOrd="0" destOrd="0" presId="urn:microsoft.com/office/officeart/2016/7/layout/RepeatingBendingProcessNew"/>
    <dgm:cxn modelId="{16E6B642-1E1C-4DE9-85F1-25472585401A}" type="presOf" srcId="{540B6209-0A92-4188-AF32-4B1809EB0923}" destId="{FABDF5A2-5E77-4EAD-A779-A17F4112E998}" srcOrd="0" destOrd="0" presId="urn:microsoft.com/office/officeart/2016/7/layout/RepeatingBendingProcessNew"/>
    <dgm:cxn modelId="{20723B43-D371-468F-A121-62AFB5193BFF}" type="presOf" srcId="{19FAD040-98CB-41DF-9E9D-20F8A43D2660}" destId="{1733DEF0-B683-4CC6-A1C5-9762F0476EBB}" srcOrd="1" destOrd="0" presId="urn:microsoft.com/office/officeart/2016/7/layout/RepeatingBendingProcessNew"/>
    <dgm:cxn modelId="{E8F79A63-ABE0-4F3D-943A-7D3BF3B8E83A}" type="presOf" srcId="{68736CEF-260B-4BCD-81EF-BFED9DCF04D4}" destId="{EE67B52A-7248-412E-A9AB-E5980FF1FBB6}" srcOrd="1" destOrd="0" presId="urn:microsoft.com/office/officeart/2016/7/layout/RepeatingBendingProcessNew"/>
    <dgm:cxn modelId="{282B1548-ABFF-4C65-8CF3-E106768F29CF}" type="presOf" srcId="{19FAD040-98CB-41DF-9E9D-20F8A43D2660}" destId="{E15C81EB-0595-48B6-97A5-CFD21966B36D}" srcOrd="0" destOrd="0" presId="urn:microsoft.com/office/officeart/2016/7/layout/RepeatingBendingProcessNew"/>
    <dgm:cxn modelId="{DF07916B-9EB3-4842-971E-379B6BF9A77B}" type="presOf" srcId="{1FF0DB7E-3142-4C50-9BC3-F60BBF9889FE}" destId="{4E556AA7-7780-4BC4-BB35-DB57E91220FA}" srcOrd="0" destOrd="0" presId="urn:microsoft.com/office/officeart/2016/7/layout/RepeatingBendingProcessNew"/>
    <dgm:cxn modelId="{9C4EBF4C-E600-42EF-A464-380DD0F28AC1}" type="presOf" srcId="{75FC7A8C-DD81-4947-B497-A5F382802AE1}" destId="{015F22B6-913A-4BC6-A6A2-08AEC219B6F3}" srcOrd="0" destOrd="0" presId="urn:microsoft.com/office/officeart/2016/7/layout/RepeatingBendingProcessNew"/>
    <dgm:cxn modelId="{66226654-160F-485E-870E-811079BF9367}" type="presOf" srcId="{1DDF2190-35FF-4C44-A6DE-4CCF7709DBCB}" destId="{A94E1BC6-0EAD-424F-B44B-FA3EF335BACE}" srcOrd="0" destOrd="0" presId="urn:microsoft.com/office/officeart/2016/7/layout/RepeatingBendingProcessNew"/>
    <dgm:cxn modelId="{979DA97A-E560-4B4C-A6DA-731174F2B60B}" srcId="{60E44A4B-C20B-41E6-BAB3-22FEE7CCA7CA}" destId="{F9BD103A-42EC-4293-A045-B455A7462633}" srcOrd="4" destOrd="0" parTransId="{24B8F7D1-B7C7-46DB-889D-0F7B00D29B5E}" sibTransId="{1FF0DB7E-3142-4C50-9BC3-F60BBF9889FE}"/>
    <dgm:cxn modelId="{3DE84E7B-3E56-4F6E-AE0F-1E5B71E1CE01}" type="presOf" srcId="{D1C319D5-7D1B-4F1C-8E28-F7B058628E49}" destId="{522AFDE4-BB5C-4879-BD83-B334D3918BFB}" srcOrd="0" destOrd="0" presId="urn:microsoft.com/office/officeart/2016/7/layout/RepeatingBendingProcessNew"/>
    <dgm:cxn modelId="{D1F6987C-86B8-450A-8388-F4D0EF3C532D}" type="presOf" srcId="{3FFDB189-F750-451A-928A-960F0EE085EF}" destId="{AC140B3B-FEDA-4507-813F-B6C0FE9322CC}" srcOrd="0" destOrd="0" presId="urn:microsoft.com/office/officeart/2016/7/layout/RepeatingBendingProcessNew"/>
    <dgm:cxn modelId="{1592107E-EA32-4F0F-BB4A-EFA33D5B63DB}" type="presOf" srcId="{79D0B6C2-51EE-4CFE-AB71-7AAFAB0E9037}" destId="{AEC81B1E-008D-49F7-8449-64D807EFDBF6}" srcOrd="1" destOrd="0" presId="urn:microsoft.com/office/officeart/2016/7/layout/RepeatingBendingProcessNew"/>
    <dgm:cxn modelId="{6746747F-8139-4ADA-BCB1-4840C4D93D38}" srcId="{60E44A4B-C20B-41E6-BAB3-22FEE7CCA7CA}" destId="{B3400935-23B8-4195-B5CA-2CEC477BFB54}" srcOrd="7" destOrd="0" parTransId="{06C9849A-465B-4DA6-AACD-452EAB453484}" sibTransId="{79D0B6C2-51EE-4CFE-AB71-7AAFAB0E9037}"/>
    <dgm:cxn modelId="{3C4FBF88-73FF-4ED5-869E-B7E9A57335BC}" srcId="{60E44A4B-C20B-41E6-BAB3-22FEE7CCA7CA}" destId="{E9C49203-C738-4E34-983E-E932504F1D0D}" srcOrd="1" destOrd="0" parTransId="{69350DEE-C9CD-4F79-A6D8-6EA83BAD4624}" sibTransId="{3FFDB189-F750-451A-928A-960F0EE085EF}"/>
    <dgm:cxn modelId="{3DF23F8D-2CE1-4BBF-87D0-DAC3DBC9F417}" srcId="{60E44A4B-C20B-41E6-BAB3-22FEE7CCA7CA}" destId="{1DDF2190-35FF-4C44-A6DE-4CCF7709DBCB}" srcOrd="10" destOrd="0" parTransId="{3B7A0740-B1A5-484E-A1D7-E6E27B2FB3BB}" sibTransId="{3734EF57-240C-4D35-B36C-348D5242FF5C}"/>
    <dgm:cxn modelId="{AE323B90-3628-45D3-B5DC-BF0A1F30630B}" srcId="{60E44A4B-C20B-41E6-BAB3-22FEE7CCA7CA}" destId="{9345D030-11DB-4ED1-BE2F-942EEDE4BE01}" srcOrd="9" destOrd="0" parTransId="{FF0044BF-A1EB-42A5-963C-09A754A44924}" sibTransId="{540B6209-0A92-4188-AF32-4B1809EB0923}"/>
    <dgm:cxn modelId="{8E29DC90-BA0E-496E-ABEC-2067446CCFDB}" srcId="{60E44A4B-C20B-41E6-BAB3-22FEE7CCA7CA}" destId="{A3550704-3FEF-4387-A1B1-3B9AD2A41E42}" srcOrd="3" destOrd="0" parTransId="{07C47A1F-815F-47D7-AD78-8D5237704DD8}" sibTransId="{D1C319D5-7D1B-4F1C-8E28-F7B058628E49}"/>
    <dgm:cxn modelId="{76EFDD95-7261-4DB8-879E-0D616F1096F3}" srcId="{60E44A4B-C20B-41E6-BAB3-22FEE7CCA7CA}" destId="{513AC1E7-FFCC-401B-9D92-738B620DE529}" srcOrd="6" destOrd="0" parTransId="{8110BCA3-2A2F-4A94-BED7-B9001AF834BB}" sibTransId="{E6ADDD13-86A2-4F2F-8F5A-7F2CFE3783B8}"/>
    <dgm:cxn modelId="{F61A1B98-8188-4BE0-87F7-B24C241115E8}" type="presOf" srcId="{1FF0DB7E-3142-4C50-9BC3-F60BBF9889FE}" destId="{2B569E85-C58D-4CBF-89D1-B0EE364AED65}" srcOrd="1" destOrd="0" presId="urn:microsoft.com/office/officeart/2016/7/layout/RepeatingBendingProcessNew"/>
    <dgm:cxn modelId="{DCCB0FA3-9BB9-4A86-9624-68431BF53A37}" type="presOf" srcId="{E6ADDD13-86A2-4F2F-8F5A-7F2CFE3783B8}" destId="{C96B0829-B89F-4845-A7D0-AAB368BA9CC0}" srcOrd="0" destOrd="0" presId="urn:microsoft.com/office/officeart/2016/7/layout/RepeatingBendingProcessNew"/>
    <dgm:cxn modelId="{B93C32A4-2C95-42F6-97D0-11EA2087A41D}" type="presOf" srcId="{60E44A4B-C20B-41E6-BAB3-22FEE7CCA7CA}" destId="{EEAC5961-8DDB-45A1-A5AE-219E3686A8F1}" srcOrd="0" destOrd="0" presId="urn:microsoft.com/office/officeart/2016/7/layout/RepeatingBendingProcessNew"/>
    <dgm:cxn modelId="{BB23AAC6-4FAE-4BD7-8E3D-723A53A26BA4}" srcId="{60E44A4B-C20B-41E6-BAB3-22FEE7CCA7CA}" destId="{ED4F13C8-46F2-4925-8D35-5FE813A65E50}" srcOrd="5" destOrd="0" parTransId="{C185E632-9DF0-4121-B416-307E16779129}" sibTransId="{19FAD040-98CB-41DF-9E9D-20F8A43D2660}"/>
    <dgm:cxn modelId="{1780F6C7-510C-48A7-A919-92A6FA0ABA44}" type="presOf" srcId="{90DF5902-70A1-4053-85E0-F163532C56F2}" destId="{5B7EFB3D-F6CF-4753-9F3B-6EFC6FDCF434}" srcOrd="0" destOrd="0" presId="urn:microsoft.com/office/officeart/2016/7/layout/RepeatingBendingProcessNew"/>
    <dgm:cxn modelId="{592C5BD2-D4E9-414C-8B7E-754128C433A0}" type="presOf" srcId="{2D6FA509-6D25-45F1-B45D-27310CF25CAB}" destId="{18413F1F-4FD7-4CDC-8E0A-4096A88E2A33}" srcOrd="0" destOrd="0" presId="urn:microsoft.com/office/officeart/2016/7/layout/RepeatingBendingProcessNew"/>
    <dgm:cxn modelId="{5EFB8AD3-7D4F-4734-908A-D6A5BC7CB266}" type="presOf" srcId="{ED4F13C8-46F2-4925-8D35-5FE813A65E50}" destId="{993F31CF-7881-4E5D-8EAB-674B874E60C3}" srcOrd="0" destOrd="0" presId="urn:microsoft.com/office/officeart/2016/7/layout/RepeatingBendingProcessNew"/>
    <dgm:cxn modelId="{23A3A8D5-8D4B-4C98-9960-6BC7207945BD}" type="presOf" srcId="{F9BD103A-42EC-4293-A045-B455A7462633}" destId="{189A29EA-B344-4BAA-8EA7-3091340FCAF9}" srcOrd="0" destOrd="0" presId="urn:microsoft.com/office/officeart/2016/7/layout/RepeatingBendingProcessNew"/>
    <dgm:cxn modelId="{B77AFCD5-48E8-46F6-AB23-07484B9B6D85}" type="presOf" srcId="{D1C319D5-7D1B-4F1C-8E28-F7B058628E49}" destId="{58B0F84D-4087-47A3-B29D-856BE8899A05}" srcOrd="1" destOrd="0" presId="urn:microsoft.com/office/officeart/2016/7/layout/RepeatingBendingProcessNew"/>
    <dgm:cxn modelId="{B12398E2-3947-4D9D-94F3-F1F485E408ED}" type="presOf" srcId="{885015FA-159A-4234-9E4B-6F2988602AED}" destId="{96110A6E-D34E-423D-9790-DD48B85ED0D3}" srcOrd="1" destOrd="0" presId="urn:microsoft.com/office/officeart/2016/7/layout/RepeatingBendingProcessNew"/>
    <dgm:cxn modelId="{5A5E37E3-E34A-4977-A5F9-0F581CEFA58A}" type="presOf" srcId="{540B6209-0A92-4188-AF32-4B1809EB0923}" destId="{253EF065-F1AE-4B5B-8408-CC5328C6D2F5}" srcOrd="1" destOrd="0" presId="urn:microsoft.com/office/officeart/2016/7/layout/RepeatingBendingProcessNew"/>
    <dgm:cxn modelId="{D2F2F8EA-63AE-4A53-BC08-3E2DA7237F0F}" type="presOf" srcId="{79D0B6C2-51EE-4CFE-AB71-7AAFAB0E9037}" destId="{490AE7E9-D06A-4DC6-93B0-B1F48450B45B}" srcOrd="0" destOrd="0" presId="urn:microsoft.com/office/officeart/2016/7/layout/RepeatingBendingProcessNew"/>
    <dgm:cxn modelId="{DB02B7ED-9172-4DC0-97B2-54329BAD0FAB}" type="presOf" srcId="{E6ADDD13-86A2-4F2F-8F5A-7F2CFE3783B8}" destId="{6C9D16EA-7B9C-4D91-AE73-CB0FE89BA335}" srcOrd="1" destOrd="0" presId="urn:microsoft.com/office/officeart/2016/7/layout/RepeatingBendingProcessNew"/>
    <dgm:cxn modelId="{5BD4E4F7-F150-41C1-B137-3922D4FF0E18}" type="presOf" srcId="{9345D030-11DB-4ED1-BE2F-942EEDE4BE01}" destId="{9A4F7E40-8E4C-448F-B097-BE9F29E3B5A5}" srcOrd="0" destOrd="0" presId="urn:microsoft.com/office/officeart/2016/7/layout/RepeatingBendingProcessNew"/>
    <dgm:cxn modelId="{55D3A2FC-C7E2-46CC-9288-66D3C4466F5C}" type="presOf" srcId="{513AC1E7-FFCC-401B-9D92-738B620DE529}" destId="{5C76D50D-F623-4BF6-8B68-20C2447A1039}" srcOrd="0" destOrd="0" presId="urn:microsoft.com/office/officeart/2016/7/layout/RepeatingBendingProcessNew"/>
    <dgm:cxn modelId="{9CE18578-E278-4A1C-B76A-C6C7906C75B7}" type="presParOf" srcId="{EEAC5961-8DDB-45A1-A5AE-219E3686A8F1}" destId="{18413F1F-4FD7-4CDC-8E0A-4096A88E2A33}" srcOrd="0" destOrd="0" presId="urn:microsoft.com/office/officeart/2016/7/layout/RepeatingBendingProcessNew"/>
    <dgm:cxn modelId="{050D6A33-8EF5-4B0A-99B5-39E28A04E84D}" type="presParOf" srcId="{EEAC5961-8DDB-45A1-A5AE-219E3686A8F1}" destId="{654F8944-CE2E-404E-8625-ED29B24D3281}" srcOrd="1" destOrd="0" presId="urn:microsoft.com/office/officeart/2016/7/layout/RepeatingBendingProcessNew"/>
    <dgm:cxn modelId="{1BB526B4-06D6-4F4E-9E51-A3690726C9BF}" type="presParOf" srcId="{654F8944-CE2E-404E-8625-ED29B24D3281}" destId="{96110A6E-D34E-423D-9790-DD48B85ED0D3}" srcOrd="0" destOrd="0" presId="urn:microsoft.com/office/officeart/2016/7/layout/RepeatingBendingProcessNew"/>
    <dgm:cxn modelId="{BD6E12F0-D138-427A-B497-7E03DF787F5A}" type="presParOf" srcId="{EEAC5961-8DDB-45A1-A5AE-219E3686A8F1}" destId="{5DE64D18-3D91-487A-8D45-2111013A56F1}" srcOrd="2" destOrd="0" presId="urn:microsoft.com/office/officeart/2016/7/layout/RepeatingBendingProcessNew"/>
    <dgm:cxn modelId="{021EEECB-D3DB-4E5B-92B3-93FDD21F8425}" type="presParOf" srcId="{EEAC5961-8DDB-45A1-A5AE-219E3686A8F1}" destId="{AC140B3B-FEDA-4507-813F-B6C0FE9322CC}" srcOrd="3" destOrd="0" presId="urn:microsoft.com/office/officeart/2016/7/layout/RepeatingBendingProcessNew"/>
    <dgm:cxn modelId="{DD6C0A0D-9BA2-48B7-AA8C-291DA87F7794}" type="presParOf" srcId="{AC140B3B-FEDA-4507-813F-B6C0FE9322CC}" destId="{DEB2CC41-FF84-4F62-9745-FA582E8979C9}" srcOrd="0" destOrd="0" presId="urn:microsoft.com/office/officeart/2016/7/layout/RepeatingBendingProcessNew"/>
    <dgm:cxn modelId="{AB6A5F93-2657-4A71-A06A-7B3EAF811B7A}" type="presParOf" srcId="{EEAC5961-8DDB-45A1-A5AE-219E3686A8F1}" destId="{8C6D5608-66CC-4679-8871-3FD5495BCC4A}" srcOrd="4" destOrd="0" presId="urn:microsoft.com/office/officeart/2016/7/layout/RepeatingBendingProcessNew"/>
    <dgm:cxn modelId="{DB286D74-1274-4281-86BC-BFDA8401EF52}" type="presParOf" srcId="{EEAC5961-8DDB-45A1-A5AE-219E3686A8F1}" destId="{90CDEB3A-DF8B-4C13-8B23-76D4EC0033ED}" srcOrd="5" destOrd="0" presId="urn:microsoft.com/office/officeart/2016/7/layout/RepeatingBendingProcessNew"/>
    <dgm:cxn modelId="{87C3E6A2-43BA-4DBA-B06B-950436EE573A}" type="presParOf" srcId="{90CDEB3A-DF8B-4C13-8B23-76D4EC0033ED}" destId="{EE67B52A-7248-412E-A9AB-E5980FF1FBB6}" srcOrd="0" destOrd="0" presId="urn:microsoft.com/office/officeart/2016/7/layout/RepeatingBendingProcessNew"/>
    <dgm:cxn modelId="{D7C55686-850C-40B3-BA7D-A30BBAEE11F2}" type="presParOf" srcId="{EEAC5961-8DDB-45A1-A5AE-219E3686A8F1}" destId="{D087FF9D-EE5B-49D8-8A19-9009182BC263}" srcOrd="6" destOrd="0" presId="urn:microsoft.com/office/officeart/2016/7/layout/RepeatingBendingProcessNew"/>
    <dgm:cxn modelId="{3333FB6B-C9D5-48DB-BD30-15BD36B838B6}" type="presParOf" srcId="{EEAC5961-8DDB-45A1-A5AE-219E3686A8F1}" destId="{522AFDE4-BB5C-4879-BD83-B334D3918BFB}" srcOrd="7" destOrd="0" presId="urn:microsoft.com/office/officeart/2016/7/layout/RepeatingBendingProcessNew"/>
    <dgm:cxn modelId="{3317E83C-CE20-44F8-894A-2684523682FA}" type="presParOf" srcId="{522AFDE4-BB5C-4879-BD83-B334D3918BFB}" destId="{58B0F84D-4087-47A3-B29D-856BE8899A05}" srcOrd="0" destOrd="0" presId="urn:microsoft.com/office/officeart/2016/7/layout/RepeatingBendingProcessNew"/>
    <dgm:cxn modelId="{86821AEA-7251-485A-829C-8ADE9E4EFEC6}" type="presParOf" srcId="{EEAC5961-8DDB-45A1-A5AE-219E3686A8F1}" destId="{189A29EA-B344-4BAA-8EA7-3091340FCAF9}" srcOrd="8" destOrd="0" presId="urn:microsoft.com/office/officeart/2016/7/layout/RepeatingBendingProcessNew"/>
    <dgm:cxn modelId="{B780BCC5-6AD8-48FA-970C-CD988B4DCCCD}" type="presParOf" srcId="{EEAC5961-8DDB-45A1-A5AE-219E3686A8F1}" destId="{4E556AA7-7780-4BC4-BB35-DB57E91220FA}" srcOrd="9" destOrd="0" presId="urn:microsoft.com/office/officeart/2016/7/layout/RepeatingBendingProcessNew"/>
    <dgm:cxn modelId="{03906CAF-5CAF-41F5-8516-3AE7EFA0CC03}" type="presParOf" srcId="{4E556AA7-7780-4BC4-BB35-DB57E91220FA}" destId="{2B569E85-C58D-4CBF-89D1-B0EE364AED65}" srcOrd="0" destOrd="0" presId="urn:microsoft.com/office/officeart/2016/7/layout/RepeatingBendingProcessNew"/>
    <dgm:cxn modelId="{1B96C623-FAE9-40AE-82A3-8471ACE2CE2D}" type="presParOf" srcId="{EEAC5961-8DDB-45A1-A5AE-219E3686A8F1}" destId="{993F31CF-7881-4E5D-8EAB-674B874E60C3}" srcOrd="10" destOrd="0" presId="urn:microsoft.com/office/officeart/2016/7/layout/RepeatingBendingProcessNew"/>
    <dgm:cxn modelId="{B3FC94CE-F64E-4335-8179-988E10F39C69}" type="presParOf" srcId="{EEAC5961-8DDB-45A1-A5AE-219E3686A8F1}" destId="{E15C81EB-0595-48B6-97A5-CFD21966B36D}" srcOrd="11" destOrd="0" presId="urn:microsoft.com/office/officeart/2016/7/layout/RepeatingBendingProcessNew"/>
    <dgm:cxn modelId="{7D16E3ED-CBBC-403A-AF46-9968D3476993}" type="presParOf" srcId="{E15C81EB-0595-48B6-97A5-CFD21966B36D}" destId="{1733DEF0-B683-4CC6-A1C5-9762F0476EBB}" srcOrd="0" destOrd="0" presId="urn:microsoft.com/office/officeart/2016/7/layout/RepeatingBendingProcessNew"/>
    <dgm:cxn modelId="{9A4E324A-C40E-4C38-B744-0ADE3831A934}" type="presParOf" srcId="{EEAC5961-8DDB-45A1-A5AE-219E3686A8F1}" destId="{5C76D50D-F623-4BF6-8B68-20C2447A1039}" srcOrd="12" destOrd="0" presId="urn:microsoft.com/office/officeart/2016/7/layout/RepeatingBendingProcessNew"/>
    <dgm:cxn modelId="{949B7F61-1773-4FCD-8398-E9CA74BBA03D}" type="presParOf" srcId="{EEAC5961-8DDB-45A1-A5AE-219E3686A8F1}" destId="{C96B0829-B89F-4845-A7D0-AAB368BA9CC0}" srcOrd="13" destOrd="0" presId="urn:microsoft.com/office/officeart/2016/7/layout/RepeatingBendingProcessNew"/>
    <dgm:cxn modelId="{6C09DAFC-1E9F-49CD-9CEB-AE43E4F9CF95}" type="presParOf" srcId="{C96B0829-B89F-4845-A7D0-AAB368BA9CC0}" destId="{6C9D16EA-7B9C-4D91-AE73-CB0FE89BA335}" srcOrd="0" destOrd="0" presId="urn:microsoft.com/office/officeart/2016/7/layout/RepeatingBendingProcessNew"/>
    <dgm:cxn modelId="{031CF9F8-96C3-40B1-ADA7-B0DCCBD4D04B}" type="presParOf" srcId="{EEAC5961-8DDB-45A1-A5AE-219E3686A8F1}" destId="{8378C778-724F-4D12-9F07-66FF250E52D8}" srcOrd="14" destOrd="0" presId="urn:microsoft.com/office/officeart/2016/7/layout/RepeatingBendingProcessNew"/>
    <dgm:cxn modelId="{CB6F63BB-8CE2-44E9-9BB2-CF10C8F87358}" type="presParOf" srcId="{EEAC5961-8DDB-45A1-A5AE-219E3686A8F1}" destId="{490AE7E9-D06A-4DC6-93B0-B1F48450B45B}" srcOrd="15" destOrd="0" presId="urn:microsoft.com/office/officeart/2016/7/layout/RepeatingBendingProcessNew"/>
    <dgm:cxn modelId="{77A9304C-3394-4733-9A0C-BA29DF486C51}" type="presParOf" srcId="{490AE7E9-D06A-4DC6-93B0-B1F48450B45B}" destId="{AEC81B1E-008D-49F7-8449-64D807EFDBF6}" srcOrd="0" destOrd="0" presId="urn:microsoft.com/office/officeart/2016/7/layout/RepeatingBendingProcessNew"/>
    <dgm:cxn modelId="{20B9B906-967D-4897-B120-D44D74BEA37C}" type="presParOf" srcId="{EEAC5961-8DDB-45A1-A5AE-219E3686A8F1}" destId="{015F22B6-913A-4BC6-A6A2-08AEC219B6F3}" srcOrd="16" destOrd="0" presId="urn:microsoft.com/office/officeart/2016/7/layout/RepeatingBendingProcessNew"/>
    <dgm:cxn modelId="{6F4BE305-B6D1-4894-80DE-C4CB8DDA8FC9}" type="presParOf" srcId="{EEAC5961-8DDB-45A1-A5AE-219E3686A8F1}" destId="{5B7EFB3D-F6CF-4753-9F3B-6EFC6FDCF434}" srcOrd="17" destOrd="0" presId="urn:microsoft.com/office/officeart/2016/7/layout/RepeatingBendingProcessNew"/>
    <dgm:cxn modelId="{2A6B6C47-8C13-4D7A-9D92-5B5AAC39BDD1}" type="presParOf" srcId="{5B7EFB3D-F6CF-4753-9F3B-6EFC6FDCF434}" destId="{1218B52E-8BC9-4F06-A245-75A6A5374B02}" srcOrd="0" destOrd="0" presId="urn:microsoft.com/office/officeart/2016/7/layout/RepeatingBendingProcessNew"/>
    <dgm:cxn modelId="{641E9F6D-9B5F-4249-97C2-DE9BE8B54CFE}" type="presParOf" srcId="{EEAC5961-8DDB-45A1-A5AE-219E3686A8F1}" destId="{9A4F7E40-8E4C-448F-B097-BE9F29E3B5A5}" srcOrd="18" destOrd="0" presId="urn:microsoft.com/office/officeart/2016/7/layout/RepeatingBendingProcessNew"/>
    <dgm:cxn modelId="{7FE24BBD-C671-430D-B0B4-AAD96F6325FD}" type="presParOf" srcId="{EEAC5961-8DDB-45A1-A5AE-219E3686A8F1}" destId="{FABDF5A2-5E77-4EAD-A779-A17F4112E998}" srcOrd="19" destOrd="0" presId="urn:microsoft.com/office/officeart/2016/7/layout/RepeatingBendingProcessNew"/>
    <dgm:cxn modelId="{2CD71614-0D28-4A87-B473-B050F6444D76}" type="presParOf" srcId="{FABDF5A2-5E77-4EAD-A779-A17F4112E998}" destId="{253EF065-F1AE-4B5B-8408-CC5328C6D2F5}" srcOrd="0" destOrd="0" presId="urn:microsoft.com/office/officeart/2016/7/layout/RepeatingBendingProcessNew"/>
    <dgm:cxn modelId="{81B20E97-0F94-4713-B97B-8766656F9022}" type="presParOf" srcId="{EEAC5961-8DDB-45A1-A5AE-219E3686A8F1}" destId="{A94E1BC6-0EAD-424F-B44B-FA3EF335BACE}" srcOrd="2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8CE13A-0E44-4A91-A0D1-D8775D0BB29F}">
      <dsp:nvSpPr>
        <dsp:cNvPr id="0" name=""/>
        <dsp:cNvSpPr/>
      </dsp:nvSpPr>
      <dsp:spPr>
        <a:xfrm>
          <a:off x="0" y="0"/>
          <a:ext cx="3986392" cy="0"/>
        </a:xfrm>
        <a:prstGeom prst="line">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9FFE4E47-94FE-4608-8377-2D875EFD4BCA}">
      <dsp:nvSpPr>
        <dsp:cNvPr id="0" name=""/>
        <dsp:cNvSpPr/>
      </dsp:nvSpPr>
      <dsp:spPr>
        <a:xfrm>
          <a:off x="0" y="0"/>
          <a:ext cx="3986392" cy="441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Phonetik &amp; Phonologie</a:t>
          </a:r>
        </a:p>
      </dsp:txBody>
      <dsp:txXfrm>
        <a:off x="0" y="0"/>
        <a:ext cx="3986392" cy="441885"/>
      </dsp:txXfrm>
    </dsp:sp>
    <dsp:sp modelId="{A7C9B801-CAE5-4D2B-B88D-B12951575391}">
      <dsp:nvSpPr>
        <dsp:cNvPr id="0" name=""/>
        <dsp:cNvSpPr/>
      </dsp:nvSpPr>
      <dsp:spPr>
        <a:xfrm>
          <a:off x="0" y="441885"/>
          <a:ext cx="3986392" cy="0"/>
        </a:xfrm>
        <a:prstGeom prst="line">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345A1B2B-9346-4A71-A08F-B2722892D18B}">
      <dsp:nvSpPr>
        <dsp:cNvPr id="0" name=""/>
        <dsp:cNvSpPr/>
      </dsp:nvSpPr>
      <dsp:spPr>
        <a:xfrm>
          <a:off x="0" y="441885"/>
          <a:ext cx="3986392" cy="441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Morphologie</a:t>
          </a:r>
        </a:p>
      </dsp:txBody>
      <dsp:txXfrm>
        <a:off x="0" y="441885"/>
        <a:ext cx="3986392" cy="441885"/>
      </dsp:txXfrm>
    </dsp:sp>
    <dsp:sp modelId="{93E3D5EB-51D3-485D-82AC-B72D11649CF9}">
      <dsp:nvSpPr>
        <dsp:cNvPr id="0" name=""/>
        <dsp:cNvSpPr/>
      </dsp:nvSpPr>
      <dsp:spPr>
        <a:xfrm>
          <a:off x="0" y="883770"/>
          <a:ext cx="3986392" cy="0"/>
        </a:xfrm>
        <a:prstGeom prst="line">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9D9C70EE-B03F-4BF8-BBC7-35597876D482}">
      <dsp:nvSpPr>
        <dsp:cNvPr id="0" name=""/>
        <dsp:cNvSpPr/>
      </dsp:nvSpPr>
      <dsp:spPr>
        <a:xfrm>
          <a:off x="0" y="883770"/>
          <a:ext cx="3986392" cy="441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Syntax</a:t>
          </a:r>
        </a:p>
      </dsp:txBody>
      <dsp:txXfrm>
        <a:off x="0" y="883770"/>
        <a:ext cx="3986392" cy="441885"/>
      </dsp:txXfrm>
    </dsp:sp>
    <dsp:sp modelId="{14784F5B-AD91-463B-98D9-35ED0C59A5FB}">
      <dsp:nvSpPr>
        <dsp:cNvPr id="0" name=""/>
        <dsp:cNvSpPr/>
      </dsp:nvSpPr>
      <dsp:spPr>
        <a:xfrm>
          <a:off x="0" y="1325656"/>
          <a:ext cx="3986392" cy="0"/>
        </a:xfrm>
        <a:prstGeom prst="line">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7CD19806-3BA6-48F1-838E-D09DD2987821}">
      <dsp:nvSpPr>
        <dsp:cNvPr id="0" name=""/>
        <dsp:cNvSpPr/>
      </dsp:nvSpPr>
      <dsp:spPr>
        <a:xfrm>
          <a:off x="0" y="1325656"/>
          <a:ext cx="3986392" cy="441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Semantik</a:t>
          </a:r>
        </a:p>
      </dsp:txBody>
      <dsp:txXfrm>
        <a:off x="0" y="1325656"/>
        <a:ext cx="3986392" cy="441885"/>
      </dsp:txXfrm>
    </dsp:sp>
    <dsp:sp modelId="{84EB799B-6F59-4CD3-9BC6-E14CAD12BE22}">
      <dsp:nvSpPr>
        <dsp:cNvPr id="0" name=""/>
        <dsp:cNvSpPr/>
      </dsp:nvSpPr>
      <dsp:spPr>
        <a:xfrm>
          <a:off x="0" y="1767541"/>
          <a:ext cx="3986392" cy="0"/>
        </a:xfrm>
        <a:prstGeom prst="line">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7A640E96-C3F4-4133-AA56-F0E44EDBA50A}">
      <dsp:nvSpPr>
        <dsp:cNvPr id="0" name=""/>
        <dsp:cNvSpPr/>
      </dsp:nvSpPr>
      <dsp:spPr>
        <a:xfrm>
          <a:off x="0" y="1767541"/>
          <a:ext cx="3986392" cy="441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Pragmatik</a:t>
          </a:r>
        </a:p>
      </dsp:txBody>
      <dsp:txXfrm>
        <a:off x="0" y="1767541"/>
        <a:ext cx="3986392" cy="441885"/>
      </dsp:txXfrm>
    </dsp:sp>
    <dsp:sp modelId="{6EBCD62D-D2E4-43E1-B12F-B8CE7F1C1D16}">
      <dsp:nvSpPr>
        <dsp:cNvPr id="0" name=""/>
        <dsp:cNvSpPr/>
      </dsp:nvSpPr>
      <dsp:spPr>
        <a:xfrm>
          <a:off x="0" y="2209426"/>
          <a:ext cx="3986392" cy="0"/>
        </a:xfrm>
        <a:prstGeom prst="line">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A9396ADE-0BF8-4DB6-A604-97E2DC0B97CF}">
      <dsp:nvSpPr>
        <dsp:cNvPr id="0" name=""/>
        <dsp:cNvSpPr/>
      </dsp:nvSpPr>
      <dsp:spPr>
        <a:xfrm>
          <a:off x="0" y="2209426"/>
          <a:ext cx="3986392" cy="441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Text- und Diskurslinguistik</a:t>
          </a:r>
        </a:p>
      </dsp:txBody>
      <dsp:txXfrm>
        <a:off x="0" y="2209426"/>
        <a:ext cx="3986392" cy="441885"/>
      </dsp:txXfrm>
    </dsp:sp>
    <dsp:sp modelId="{BAD3D0F8-B358-4EDD-B9BA-871280A9CD3F}">
      <dsp:nvSpPr>
        <dsp:cNvPr id="0" name=""/>
        <dsp:cNvSpPr/>
      </dsp:nvSpPr>
      <dsp:spPr>
        <a:xfrm>
          <a:off x="0" y="2651312"/>
          <a:ext cx="3986392" cy="0"/>
        </a:xfrm>
        <a:prstGeom prst="line">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9EA79D5C-0765-4D7B-8BB7-4B466196DB07}">
      <dsp:nvSpPr>
        <dsp:cNvPr id="0" name=""/>
        <dsp:cNvSpPr/>
      </dsp:nvSpPr>
      <dsp:spPr>
        <a:xfrm>
          <a:off x="0" y="2651312"/>
          <a:ext cx="3986392" cy="441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Soziolinguistik &amp; Psycholinguistik</a:t>
          </a:r>
        </a:p>
      </dsp:txBody>
      <dsp:txXfrm>
        <a:off x="0" y="2651312"/>
        <a:ext cx="3986392" cy="441885"/>
      </dsp:txXfrm>
    </dsp:sp>
    <dsp:sp modelId="{5FA80960-E7BE-40B9-BBE6-CD99B717F7ED}">
      <dsp:nvSpPr>
        <dsp:cNvPr id="0" name=""/>
        <dsp:cNvSpPr/>
      </dsp:nvSpPr>
      <dsp:spPr>
        <a:xfrm>
          <a:off x="0" y="3093197"/>
          <a:ext cx="3986392" cy="0"/>
        </a:xfrm>
        <a:prstGeom prst="line">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E94833DE-09D7-4C7D-9318-5DFAD91940F8}">
      <dsp:nvSpPr>
        <dsp:cNvPr id="0" name=""/>
        <dsp:cNvSpPr/>
      </dsp:nvSpPr>
      <dsp:spPr>
        <a:xfrm>
          <a:off x="0" y="3093197"/>
          <a:ext cx="3986392" cy="441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Angewandte Linguistik</a:t>
          </a:r>
        </a:p>
      </dsp:txBody>
      <dsp:txXfrm>
        <a:off x="0" y="3093197"/>
        <a:ext cx="3986392" cy="4418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FCCCFC-C257-4984-A5D0-03BC3637EF30}">
      <dsp:nvSpPr>
        <dsp:cNvPr id="0" name=""/>
        <dsp:cNvSpPr/>
      </dsp:nvSpPr>
      <dsp:spPr>
        <a:xfrm>
          <a:off x="658" y="506702"/>
          <a:ext cx="2567640" cy="1540584"/>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a:t>Strukturalismus</a:t>
          </a:r>
          <a:r>
            <a:rPr lang="en-US" sz="2100" kern="1200"/>
            <a:t> (Saussure, Jakobson)</a:t>
          </a:r>
        </a:p>
      </dsp:txBody>
      <dsp:txXfrm>
        <a:off x="658" y="506702"/>
        <a:ext cx="2567640" cy="1540584"/>
      </dsp:txXfrm>
    </dsp:sp>
    <dsp:sp modelId="{97DB259E-4C44-4A06-A85E-5CE8C6C57C09}">
      <dsp:nvSpPr>
        <dsp:cNvPr id="0" name=""/>
        <dsp:cNvSpPr/>
      </dsp:nvSpPr>
      <dsp:spPr>
        <a:xfrm>
          <a:off x="2825062" y="506702"/>
          <a:ext cx="2567640" cy="1540584"/>
        </a:xfrm>
        <a:prstGeom prst="rect">
          <a:avLst/>
        </a:prstGeom>
        <a:gradFill rotWithShape="0">
          <a:gsLst>
            <a:gs pos="0">
              <a:schemeClr val="accent2">
                <a:hueOff val="3221807"/>
                <a:satOff val="-9246"/>
                <a:lumOff val="-14805"/>
                <a:alphaOff val="0"/>
                <a:satMod val="103000"/>
                <a:lumMod val="102000"/>
                <a:tint val="94000"/>
              </a:schemeClr>
            </a:gs>
            <a:gs pos="50000">
              <a:schemeClr val="accent2">
                <a:hueOff val="3221807"/>
                <a:satOff val="-9246"/>
                <a:lumOff val="-14805"/>
                <a:alphaOff val="0"/>
                <a:satMod val="110000"/>
                <a:lumMod val="100000"/>
                <a:shade val="100000"/>
              </a:schemeClr>
            </a:gs>
            <a:gs pos="100000">
              <a:schemeClr val="accent2">
                <a:hueOff val="3221807"/>
                <a:satOff val="-9246"/>
                <a:lumOff val="-1480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a:t>Generative Grammatik</a:t>
          </a:r>
          <a:r>
            <a:rPr lang="en-US" sz="2100" kern="1200"/>
            <a:t> (Chomsky)</a:t>
          </a:r>
        </a:p>
      </dsp:txBody>
      <dsp:txXfrm>
        <a:off x="2825062" y="506702"/>
        <a:ext cx="2567640" cy="1540584"/>
      </dsp:txXfrm>
    </dsp:sp>
    <dsp:sp modelId="{DE1CD917-C4B6-4D0C-A6E1-E4E4E1017DE6}">
      <dsp:nvSpPr>
        <dsp:cNvPr id="0" name=""/>
        <dsp:cNvSpPr/>
      </dsp:nvSpPr>
      <dsp:spPr>
        <a:xfrm>
          <a:off x="1412860" y="2304051"/>
          <a:ext cx="2567640" cy="1540584"/>
        </a:xfrm>
        <a:prstGeom prst="rect">
          <a:avLst/>
        </a:prstGeom>
        <a:gradFill rotWithShape="0">
          <a:gsLst>
            <a:gs pos="0">
              <a:schemeClr val="accent2">
                <a:hueOff val="6443614"/>
                <a:satOff val="-18493"/>
                <a:lumOff val="-29609"/>
                <a:alphaOff val="0"/>
                <a:satMod val="103000"/>
                <a:lumMod val="102000"/>
                <a:tint val="94000"/>
              </a:schemeClr>
            </a:gs>
            <a:gs pos="50000">
              <a:schemeClr val="accent2">
                <a:hueOff val="6443614"/>
                <a:satOff val="-18493"/>
                <a:lumOff val="-29609"/>
                <a:alphaOff val="0"/>
                <a:satMod val="110000"/>
                <a:lumMod val="100000"/>
                <a:shade val="100000"/>
              </a:schemeClr>
            </a:gs>
            <a:gs pos="100000">
              <a:schemeClr val="accent2">
                <a:hueOff val="6443614"/>
                <a:satOff val="-18493"/>
                <a:lumOff val="-2960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de-DE" sz="2100" b="1" kern="1200"/>
            <a:t>Funktionalismus / Systemisch-funktionale Linguistik</a:t>
          </a:r>
          <a:r>
            <a:rPr lang="de-DE" sz="2100" kern="1200"/>
            <a:t> (Halliday)</a:t>
          </a:r>
          <a:endParaRPr lang="en-US" sz="2100" kern="1200"/>
        </a:p>
      </dsp:txBody>
      <dsp:txXfrm>
        <a:off x="1412860" y="2304051"/>
        <a:ext cx="2567640" cy="15405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CD593F-E35A-4E38-B2DF-2118BB2D40F8}">
      <dsp:nvSpPr>
        <dsp:cNvPr id="0" name=""/>
        <dsp:cNvSpPr/>
      </dsp:nvSpPr>
      <dsp:spPr>
        <a:xfrm>
          <a:off x="0" y="22800"/>
          <a:ext cx="5714999" cy="83537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de-DE" sz="2100" b="1" kern="1200"/>
            <a:t>Grundidee:</a:t>
          </a:r>
          <a:r>
            <a:rPr lang="de-DE" sz="2100" kern="1200"/>
            <a:t> Sprache als System von Zeichen (Zeichen = Signifikant + Signifikat)</a:t>
          </a:r>
          <a:endParaRPr lang="en-US" sz="2100" kern="1200"/>
        </a:p>
      </dsp:txBody>
      <dsp:txXfrm>
        <a:off x="40780" y="63580"/>
        <a:ext cx="5633439" cy="753819"/>
      </dsp:txXfrm>
    </dsp:sp>
    <dsp:sp modelId="{63F51C65-BDE4-4A17-88D1-47B6A2D0704A}">
      <dsp:nvSpPr>
        <dsp:cNvPr id="0" name=""/>
        <dsp:cNvSpPr/>
      </dsp:nvSpPr>
      <dsp:spPr>
        <a:xfrm>
          <a:off x="0" y="918660"/>
          <a:ext cx="5714999" cy="83537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de-DE" sz="2100" b="1" kern="1200"/>
            <a:t>Strukturelle Prinzipien:</a:t>
          </a:r>
          <a:r>
            <a:rPr lang="de-DE" sz="2100" kern="1200"/>
            <a:t> Relationen zwischen Elementen, Synchrone vs. diachrone Analyse</a:t>
          </a:r>
          <a:endParaRPr lang="en-US" sz="2100" kern="1200"/>
        </a:p>
      </dsp:txBody>
      <dsp:txXfrm>
        <a:off x="40780" y="959440"/>
        <a:ext cx="5633439" cy="753819"/>
      </dsp:txXfrm>
    </dsp:sp>
    <dsp:sp modelId="{07E4F26E-F351-48F7-8D54-974739B40481}">
      <dsp:nvSpPr>
        <dsp:cNvPr id="0" name=""/>
        <dsp:cNvSpPr/>
      </dsp:nvSpPr>
      <dsp:spPr>
        <a:xfrm>
          <a:off x="0" y="1814520"/>
          <a:ext cx="5714999" cy="83537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de-DE" sz="2100" b="1" kern="1200"/>
            <a:t>Zentrale Konzepte:</a:t>
          </a:r>
          <a:r>
            <a:rPr lang="de-DE" sz="2100" kern="1200"/>
            <a:t> Paradigmatisch / Syntagmatisch, Signifikant / Signifikat</a:t>
          </a:r>
          <a:endParaRPr lang="en-US" sz="2100" kern="1200"/>
        </a:p>
      </dsp:txBody>
      <dsp:txXfrm>
        <a:off x="40780" y="1855300"/>
        <a:ext cx="5633439" cy="753819"/>
      </dsp:txXfrm>
    </dsp:sp>
    <dsp:sp modelId="{3817D6B5-B657-4E4E-8DCA-6F67A2F8E6BA}">
      <dsp:nvSpPr>
        <dsp:cNvPr id="0" name=""/>
        <dsp:cNvSpPr/>
      </dsp:nvSpPr>
      <dsp:spPr>
        <a:xfrm>
          <a:off x="0" y="2710380"/>
          <a:ext cx="5714999" cy="83537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a:t>Bezug zur Didaktik:</a:t>
          </a:r>
          <a:endParaRPr lang="en-US" sz="2100" kern="1200"/>
        </a:p>
      </dsp:txBody>
      <dsp:txXfrm>
        <a:off x="40780" y="2751160"/>
        <a:ext cx="5633439" cy="753819"/>
      </dsp:txXfrm>
    </dsp:sp>
    <dsp:sp modelId="{5865C66F-51E8-43C3-A7D0-868036A7E049}">
      <dsp:nvSpPr>
        <dsp:cNvPr id="0" name=""/>
        <dsp:cNvSpPr/>
      </dsp:nvSpPr>
      <dsp:spPr>
        <a:xfrm>
          <a:off x="0" y="3545760"/>
          <a:ext cx="5714999" cy="999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1451"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de-DE" sz="1600" kern="1200"/>
            <a:t>Fokus auf Struktur und Muster in der Sprache</a:t>
          </a:r>
          <a:endParaRPr lang="en-US" sz="1600" kern="1200"/>
        </a:p>
        <a:p>
          <a:pPr marL="171450" lvl="1" indent="-171450" algn="l" defTabSz="711200">
            <a:lnSpc>
              <a:spcPct val="90000"/>
            </a:lnSpc>
            <a:spcBef>
              <a:spcPct val="0"/>
            </a:spcBef>
            <a:spcAft>
              <a:spcPct val="20000"/>
            </a:spcAft>
            <a:buChar char="•"/>
          </a:pPr>
          <a:r>
            <a:rPr lang="de-DE" sz="1600" kern="1200"/>
            <a:t>Analyse von Sprachbeispielen zur Förderung des Sprachbewusstseins</a:t>
          </a:r>
          <a:br>
            <a:rPr lang="de-DE" sz="1600" kern="1200"/>
          </a:br>
          <a:endParaRPr lang="en-US" sz="1600" kern="1200"/>
        </a:p>
      </dsp:txBody>
      <dsp:txXfrm>
        <a:off x="0" y="3545760"/>
        <a:ext cx="5714999" cy="99980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C8605D-45A2-48A0-A70C-52ABDD7988F3}">
      <dsp:nvSpPr>
        <dsp:cNvPr id="0" name=""/>
        <dsp:cNvSpPr/>
      </dsp:nvSpPr>
      <dsp:spPr>
        <a:xfrm>
          <a:off x="0" y="0"/>
          <a:ext cx="3025303"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F8A63A-DA44-43AF-B8B4-6AD6DA8E61DE}">
      <dsp:nvSpPr>
        <dsp:cNvPr id="0" name=""/>
        <dsp:cNvSpPr/>
      </dsp:nvSpPr>
      <dsp:spPr>
        <a:xfrm>
          <a:off x="0" y="0"/>
          <a:ext cx="3025303" cy="1386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1" kern="1200"/>
            <a:t>Kognitive Linguistik</a:t>
          </a:r>
          <a:r>
            <a:rPr lang="en-US" sz="2500" kern="1200"/>
            <a:t> (Lakoff, Langacker)</a:t>
          </a:r>
        </a:p>
      </dsp:txBody>
      <dsp:txXfrm>
        <a:off x="0" y="0"/>
        <a:ext cx="3025303" cy="1386511"/>
      </dsp:txXfrm>
    </dsp:sp>
    <dsp:sp modelId="{23A2847F-1552-490E-8C0C-CA3221FF5EE9}">
      <dsp:nvSpPr>
        <dsp:cNvPr id="0" name=""/>
        <dsp:cNvSpPr/>
      </dsp:nvSpPr>
      <dsp:spPr>
        <a:xfrm>
          <a:off x="0" y="1386511"/>
          <a:ext cx="3025303" cy="0"/>
        </a:xfrm>
        <a:prstGeom prst="line">
          <a:avLst/>
        </a:prstGeom>
        <a:solidFill>
          <a:schemeClr val="accent2">
            <a:hueOff val="2147871"/>
            <a:satOff val="-6164"/>
            <a:lumOff val="-9870"/>
            <a:alphaOff val="0"/>
          </a:schemeClr>
        </a:solidFill>
        <a:ln w="19050" cap="flat" cmpd="sng" algn="ctr">
          <a:solidFill>
            <a:schemeClr val="accent2">
              <a:hueOff val="2147871"/>
              <a:satOff val="-6164"/>
              <a:lumOff val="-987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23F8C8-FD8B-4E52-AC71-C08AD1A126EA}">
      <dsp:nvSpPr>
        <dsp:cNvPr id="0" name=""/>
        <dsp:cNvSpPr/>
      </dsp:nvSpPr>
      <dsp:spPr>
        <a:xfrm>
          <a:off x="0" y="1386511"/>
          <a:ext cx="3025303" cy="1386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1" kern="1200"/>
            <a:t>Diskurs- und Textlinguistik</a:t>
          </a:r>
          <a:endParaRPr lang="en-US" sz="2500" kern="1200"/>
        </a:p>
      </dsp:txBody>
      <dsp:txXfrm>
        <a:off x="0" y="1386511"/>
        <a:ext cx="3025303" cy="1386511"/>
      </dsp:txXfrm>
    </dsp:sp>
    <dsp:sp modelId="{1DB01798-7C4F-4E77-8E68-F3D3F9F0669B}">
      <dsp:nvSpPr>
        <dsp:cNvPr id="0" name=""/>
        <dsp:cNvSpPr/>
      </dsp:nvSpPr>
      <dsp:spPr>
        <a:xfrm>
          <a:off x="0" y="2773023"/>
          <a:ext cx="3025303" cy="0"/>
        </a:xfrm>
        <a:prstGeom prst="line">
          <a:avLst/>
        </a:prstGeom>
        <a:solidFill>
          <a:schemeClr val="accent2">
            <a:hueOff val="4295743"/>
            <a:satOff val="-12329"/>
            <a:lumOff val="-19739"/>
            <a:alphaOff val="0"/>
          </a:schemeClr>
        </a:solidFill>
        <a:ln w="19050" cap="flat" cmpd="sng" algn="ctr">
          <a:solidFill>
            <a:schemeClr val="accent2">
              <a:hueOff val="4295743"/>
              <a:satOff val="-12329"/>
              <a:lumOff val="-1973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58D868-8B87-4B6E-AEF6-6F8AFD1205DB}">
      <dsp:nvSpPr>
        <dsp:cNvPr id="0" name=""/>
        <dsp:cNvSpPr/>
      </dsp:nvSpPr>
      <dsp:spPr>
        <a:xfrm>
          <a:off x="0" y="2773023"/>
          <a:ext cx="3025303" cy="1386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1" kern="1200"/>
            <a:t>Soziolinguistik / Varietätenlinguistik</a:t>
          </a:r>
          <a:endParaRPr lang="en-US" sz="2500" kern="1200"/>
        </a:p>
      </dsp:txBody>
      <dsp:txXfrm>
        <a:off x="0" y="2773023"/>
        <a:ext cx="3025303" cy="1386511"/>
      </dsp:txXfrm>
    </dsp:sp>
    <dsp:sp modelId="{971413F4-EC91-49DF-8233-1C2FFF9FA29D}">
      <dsp:nvSpPr>
        <dsp:cNvPr id="0" name=""/>
        <dsp:cNvSpPr/>
      </dsp:nvSpPr>
      <dsp:spPr>
        <a:xfrm>
          <a:off x="0" y="4159535"/>
          <a:ext cx="3025303" cy="0"/>
        </a:xfrm>
        <a:prstGeom prst="line">
          <a:avLst/>
        </a:prstGeom>
        <a:solidFill>
          <a:schemeClr val="accent2">
            <a:hueOff val="6443614"/>
            <a:satOff val="-18493"/>
            <a:lumOff val="-29609"/>
            <a:alphaOff val="0"/>
          </a:schemeClr>
        </a:solidFill>
        <a:ln w="19050" cap="flat" cmpd="sng" algn="ctr">
          <a:solidFill>
            <a:schemeClr val="accent2">
              <a:hueOff val="6443614"/>
              <a:satOff val="-18493"/>
              <a:lumOff val="-2960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B3794F-67C2-415F-914B-5B562A0AF66F}">
      <dsp:nvSpPr>
        <dsp:cNvPr id="0" name=""/>
        <dsp:cNvSpPr/>
      </dsp:nvSpPr>
      <dsp:spPr>
        <a:xfrm>
          <a:off x="0" y="4159535"/>
          <a:ext cx="3025303" cy="1386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Einfluss auf Analyse und Unterricht</a:t>
          </a:r>
        </a:p>
      </dsp:txBody>
      <dsp:txXfrm>
        <a:off x="0" y="4159535"/>
        <a:ext cx="3025303" cy="138651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C77A8E-2306-4CE6-969B-4B0F89DB0FFD}">
      <dsp:nvSpPr>
        <dsp:cNvPr id="0" name=""/>
        <dsp:cNvSpPr/>
      </dsp:nvSpPr>
      <dsp:spPr>
        <a:xfrm>
          <a:off x="0" y="0"/>
          <a:ext cx="5000124"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1270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7CE98BEA-D039-42EF-8DBC-BD5F02638F8A}">
      <dsp:nvSpPr>
        <dsp:cNvPr id="0" name=""/>
        <dsp:cNvSpPr/>
      </dsp:nvSpPr>
      <dsp:spPr>
        <a:xfrm>
          <a:off x="0" y="0"/>
          <a:ext cx="5000124" cy="136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de-DE" sz="2100" kern="1200"/>
            <a:t>Kognitive Linguistik → Fokus auf Bedeutung, Konzeptualisierung, Bildhaftigkeit</a:t>
          </a:r>
          <a:endParaRPr lang="en-US" sz="2100" kern="1200"/>
        </a:p>
      </dsp:txBody>
      <dsp:txXfrm>
        <a:off x="0" y="0"/>
        <a:ext cx="5000124" cy="1363480"/>
      </dsp:txXfrm>
    </dsp:sp>
    <dsp:sp modelId="{33745524-0246-4B4A-B0DE-575DE23CB5C9}">
      <dsp:nvSpPr>
        <dsp:cNvPr id="0" name=""/>
        <dsp:cNvSpPr/>
      </dsp:nvSpPr>
      <dsp:spPr>
        <a:xfrm>
          <a:off x="0" y="1363480"/>
          <a:ext cx="5000124"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1270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5457104F-80F7-4992-9414-945D8AC276E0}">
      <dsp:nvSpPr>
        <dsp:cNvPr id="0" name=""/>
        <dsp:cNvSpPr/>
      </dsp:nvSpPr>
      <dsp:spPr>
        <a:xfrm>
          <a:off x="0" y="1363480"/>
          <a:ext cx="5000124" cy="136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de-DE" sz="2100" kern="1200"/>
            <a:t>Diskurs- und Textlinguistik → Analyse von Texten, Kohärenz, Schreib- und Leseübungen</a:t>
          </a:r>
          <a:endParaRPr lang="en-US" sz="2100" kern="1200"/>
        </a:p>
      </dsp:txBody>
      <dsp:txXfrm>
        <a:off x="0" y="1363480"/>
        <a:ext cx="5000124" cy="1363480"/>
      </dsp:txXfrm>
    </dsp:sp>
    <dsp:sp modelId="{8D4E0C4E-3481-4A93-A6C5-5F41A167EBE7}">
      <dsp:nvSpPr>
        <dsp:cNvPr id="0" name=""/>
        <dsp:cNvSpPr/>
      </dsp:nvSpPr>
      <dsp:spPr>
        <a:xfrm>
          <a:off x="0" y="2726960"/>
          <a:ext cx="5000124"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1270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669A535C-8B21-439C-BBB8-000C501CE80E}">
      <dsp:nvSpPr>
        <dsp:cNvPr id="0" name=""/>
        <dsp:cNvSpPr/>
      </dsp:nvSpPr>
      <dsp:spPr>
        <a:xfrm>
          <a:off x="0" y="2726960"/>
          <a:ext cx="5000124" cy="136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de-DE" sz="2100" kern="1200"/>
            <a:t>Soziolinguistik → Sensibilisierung für Variation, authentische Materialien</a:t>
          </a:r>
          <a:endParaRPr lang="en-US" sz="2100" kern="1200"/>
        </a:p>
      </dsp:txBody>
      <dsp:txXfrm>
        <a:off x="0" y="2726960"/>
        <a:ext cx="5000124" cy="1363480"/>
      </dsp:txXfrm>
    </dsp:sp>
    <dsp:sp modelId="{85760198-72F3-4E50-96C4-4C51A51C41D5}">
      <dsp:nvSpPr>
        <dsp:cNvPr id="0" name=""/>
        <dsp:cNvSpPr/>
      </dsp:nvSpPr>
      <dsp:spPr>
        <a:xfrm>
          <a:off x="0" y="4090440"/>
          <a:ext cx="5000124"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1270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8308B51E-57F5-4725-AE2E-42F1D9B84432}">
      <dsp:nvSpPr>
        <dsp:cNvPr id="0" name=""/>
        <dsp:cNvSpPr/>
      </dsp:nvSpPr>
      <dsp:spPr>
        <a:xfrm>
          <a:off x="0" y="4090440"/>
          <a:ext cx="5000124" cy="136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de-DE" sz="2100" b="1" kern="1200"/>
            <a:t>Didaktische Implikation:</a:t>
          </a:r>
          <a:r>
            <a:rPr lang="de-DE" sz="2100" kern="1200"/>
            <a:t> Kombination der Ansätze für ganzheitliche Sprachkompetenz</a:t>
          </a:r>
          <a:br>
            <a:rPr lang="de-DE" sz="2100" kern="1200"/>
          </a:br>
          <a:endParaRPr lang="en-US" sz="2100" kern="1200"/>
        </a:p>
      </dsp:txBody>
      <dsp:txXfrm>
        <a:off x="0" y="4090440"/>
        <a:ext cx="5000124" cy="13634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4F8944-CE2E-404E-8625-ED29B24D3281}">
      <dsp:nvSpPr>
        <dsp:cNvPr id="0" name=""/>
        <dsp:cNvSpPr/>
      </dsp:nvSpPr>
      <dsp:spPr>
        <a:xfrm>
          <a:off x="2968203" y="511688"/>
          <a:ext cx="395868" cy="91440"/>
        </a:xfrm>
        <a:custGeom>
          <a:avLst/>
          <a:gdLst/>
          <a:ahLst/>
          <a:cxnLst/>
          <a:rect l="0" t="0" r="0" b="0"/>
          <a:pathLst>
            <a:path>
              <a:moveTo>
                <a:pt x="0" y="45720"/>
              </a:moveTo>
              <a:lnTo>
                <a:pt x="395868" y="45720"/>
              </a:lnTo>
            </a:path>
          </a:pathLst>
        </a:custGeom>
        <a:noFill/>
        <a:ln w="1270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55475" y="555276"/>
        <a:ext cx="21323" cy="4264"/>
      </dsp:txXfrm>
    </dsp:sp>
    <dsp:sp modelId="{18413F1F-4FD7-4CDC-8E0A-4096A88E2A33}">
      <dsp:nvSpPr>
        <dsp:cNvPr id="0" name=""/>
        <dsp:cNvSpPr/>
      </dsp:nvSpPr>
      <dsp:spPr>
        <a:xfrm>
          <a:off x="1115793" y="1146"/>
          <a:ext cx="1854209" cy="1112525"/>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0858" tIns="95371" rIns="90858" bIns="95371" numCol="1" spcCol="1270" anchor="ctr" anchorCtr="0">
          <a:noAutofit/>
        </a:bodyPr>
        <a:lstStyle/>
        <a:p>
          <a:pPr marL="0" lvl="0" indent="0" algn="ctr" defTabSz="533400">
            <a:lnSpc>
              <a:spcPct val="90000"/>
            </a:lnSpc>
            <a:spcBef>
              <a:spcPct val="0"/>
            </a:spcBef>
            <a:spcAft>
              <a:spcPct val="35000"/>
            </a:spcAft>
            <a:buNone/>
          </a:pPr>
          <a:r>
            <a:rPr lang="de-DE" sz="1200" kern="1200"/>
            <a:t>Erstspracherwerb</a:t>
          </a:r>
          <a:endParaRPr lang="en-US" sz="1200" kern="1200"/>
        </a:p>
      </dsp:txBody>
      <dsp:txXfrm>
        <a:off x="1115793" y="1146"/>
        <a:ext cx="1854209" cy="1112525"/>
      </dsp:txXfrm>
    </dsp:sp>
    <dsp:sp modelId="{AC140B3B-FEDA-4507-813F-B6C0FE9322CC}">
      <dsp:nvSpPr>
        <dsp:cNvPr id="0" name=""/>
        <dsp:cNvSpPr/>
      </dsp:nvSpPr>
      <dsp:spPr>
        <a:xfrm>
          <a:off x="5248880" y="511688"/>
          <a:ext cx="395868" cy="91440"/>
        </a:xfrm>
        <a:custGeom>
          <a:avLst/>
          <a:gdLst/>
          <a:ahLst/>
          <a:cxnLst/>
          <a:rect l="0" t="0" r="0" b="0"/>
          <a:pathLst>
            <a:path>
              <a:moveTo>
                <a:pt x="0" y="45720"/>
              </a:moveTo>
              <a:lnTo>
                <a:pt x="395868" y="45720"/>
              </a:lnTo>
            </a:path>
          </a:pathLst>
        </a:custGeom>
        <a:noFill/>
        <a:ln w="1270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436152" y="555276"/>
        <a:ext cx="21323" cy="4264"/>
      </dsp:txXfrm>
    </dsp:sp>
    <dsp:sp modelId="{5DE64D18-3D91-487A-8D45-2111013A56F1}">
      <dsp:nvSpPr>
        <dsp:cNvPr id="0" name=""/>
        <dsp:cNvSpPr/>
      </dsp:nvSpPr>
      <dsp:spPr>
        <a:xfrm>
          <a:off x="3396471" y="1146"/>
          <a:ext cx="1854209" cy="1112525"/>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0858" tIns="95371" rIns="90858" bIns="95371" numCol="1" spcCol="1270" anchor="ctr" anchorCtr="0">
          <a:noAutofit/>
        </a:bodyPr>
        <a:lstStyle/>
        <a:p>
          <a:pPr marL="0" lvl="0" indent="0" algn="ctr" defTabSz="533400">
            <a:lnSpc>
              <a:spcPct val="90000"/>
            </a:lnSpc>
            <a:spcBef>
              <a:spcPct val="0"/>
            </a:spcBef>
            <a:spcAft>
              <a:spcPct val="35000"/>
            </a:spcAft>
            <a:buNone/>
          </a:pPr>
          <a:r>
            <a:rPr lang="de-DE" sz="1200" kern="1200"/>
            <a:t>monolingualer Erstspracherwerb: ein Kind erlernt eine Erstsprache</a:t>
          </a:r>
          <a:endParaRPr lang="en-US" sz="1200" kern="1200"/>
        </a:p>
      </dsp:txBody>
      <dsp:txXfrm>
        <a:off x="3396471" y="1146"/>
        <a:ext cx="1854209" cy="1112525"/>
      </dsp:txXfrm>
    </dsp:sp>
    <dsp:sp modelId="{90CDEB3A-DF8B-4C13-8B23-76D4EC0033ED}">
      <dsp:nvSpPr>
        <dsp:cNvPr id="0" name=""/>
        <dsp:cNvSpPr/>
      </dsp:nvSpPr>
      <dsp:spPr>
        <a:xfrm>
          <a:off x="7529557" y="511688"/>
          <a:ext cx="395868" cy="91440"/>
        </a:xfrm>
        <a:custGeom>
          <a:avLst/>
          <a:gdLst/>
          <a:ahLst/>
          <a:cxnLst/>
          <a:rect l="0" t="0" r="0" b="0"/>
          <a:pathLst>
            <a:path>
              <a:moveTo>
                <a:pt x="0" y="45720"/>
              </a:moveTo>
              <a:lnTo>
                <a:pt x="395868" y="45720"/>
              </a:lnTo>
            </a:path>
          </a:pathLst>
        </a:custGeom>
        <a:noFill/>
        <a:ln w="1270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716830" y="555276"/>
        <a:ext cx="21323" cy="4264"/>
      </dsp:txXfrm>
    </dsp:sp>
    <dsp:sp modelId="{8C6D5608-66CC-4679-8871-3FD5495BCC4A}">
      <dsp:nvSpPr>
        <dsp:cNvPr id="0" name=""/>
        <dsp:cNvSpPr/>
      </dsp:nvSpPr>
      <dsp:spPr>
        <a:xfrm>
          <a:off x="5677148" y="1146"/>
          <a:ext cx="1854209" cy="1112525"/>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0858" tIns="95371" rIns="90858" bIns="95371" numCol="1" spcCol="1270" anchor="ctr" anchorCtr="0">
          <a:noAutofit/>
        </a:bodyPr>
        <a:lstStyle/>
        <a:p>
          <a:pPr marL="0" lvl="0" indent="0" algn="ctr" defTabSz="533400">
            <a:lnSpc>
              <a:spcPct val="90000"/>
            </a:lnSpc>
            <a:spcBef>
              <a:spcPct val="0"/>
            </a:spcBef>
            <a:spcAft>
              <a:spcPct val="35000"/>
            </a:spcAft>
            <a:buNone/>
          </a:pPr>
          <a:r>
            <a:rPr lang="de-DE" sz="1200" kern="1200"/>
            <a:t>bilingualer Erstspracherwerb: ein Kind erlernt zwei Erstsprachen</a:t>
          </a:r>
          <a:endParaRPr lang="en-US" sz="1200" kern="1200"/>
        </a:p>
      </dsp:txBody>
      <dsp:txXfrm>
        <a:off x="5677148" y="1146"/>
        <a:ext cx="1854209" cy="1112525"/>
      </dsp:txXfrm>
    </dsp:sp>
    <dsp:sp modelId="{522AFDE4-BB5C-4879-BD83-B334D3918BFB}">
      <dsp:nvSpPr>
        <dsp:cNvPr id="0" name=""/>
        <dsp:cNvSpPr/>
      </dsp:nvSpPr>
      <dsp:spPr>
        <a:xfrm>
          <a:off x="2042898" y="1111871"/>
          <a:ext cx="6842032" cy="395868"/>
        </a:xfrm>
        <a:custGeom>
          <a:avLst/>
          <a:gdLst/>
          <a:ahLst/>
          <a:cxnLst/>
          <a:rect l="0" t="0" r="0" b="0"/>
          <a:pathLst>
            <a:path>
              <a:moveTo>
                <a:pt x="6842032" y="0"/>
              </a:moveTo>
              <a:lnTo>
                <a:pt x="6842032" y="215034"/>
              </a:lnTo>
              <a:lnTo>
                <a:pt x="0" y="215034"/>
              </a:lnTo>
              <a:lnTo>
                <a:pt x="0" y="395868"/>
              </a:lnTo>
            </a:path>
          </a:pathLst>
        </a:custGeom>
        <a:noFill/>
        <a:ln w="1270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92531" y="1307673"/>
        <a:ext cx="342765" cy="4264"/>
      </dsp:txXfrm>
    </dsp:sp>
    <dsp:sp modelId="{D087FF9D-EE5B-49D8-8A19-9009182BC263}">
      <dsp:nvSpPr>
        <dsp:cNvPr id="0" name=""/>
        <dsp:cNvSpPr/>
      </dsp:nvSpPr>
      <dsp:spPr>
        <a:xfrm>
          <a:off x="7957825" y="1146"/>
          <a:ext cx="1854209" cy="1112525"/>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0858" tIns="95371" rIns="90858" bIns="95371" numCol="1" spcCol="1270" anchor="ctr" anchorCtr="0">
          <a:noAutofit/>
        </a:bodyPr>
        <a:lstStyle/>
        <a:p>
          <a:pPr marL="0" lvl="0" indent="0" algn="ctr" defTabSz="533400">
            <a:lnSpc>
              <a:spcPct val="90000"/>
            </a:lnSpc>
            <a:spcBef>
              <a:spcPct val="0"/>
            </a:spcBef>
            <a:spcAft>
              <a:spcPct val="35000"/>
            </a:spcAft>
            <a:buNone/>
          </a:pPr>
          <a:r>
            <a:rPr lang="de-DE" sz="1200" kern="1200"/>
            <a:t>Zweitspracherwerb</a:t>
          </a:r>
          <a:endParaRPr lang="en-US" sz="1200" kern="1200"/>
        </a:p>
      </dsp:txBody>
      <dsp:txXfrm>
        <a:off x="7957825" y="1146"/>
        <a:ext cx="1854209" cy="1112525"/>
      </dsp:txXfrm>
    </dsp:sp>
    <dsp:sp modelId="{4E556AA7-7780-4BC4-BB35-DB57E91220FA}">
      <dsp:nvSpPr>
        <dsp:cNvPr id="0" name=""/>
        <dsp:cNvSpPr/>
      </dsp:nvSpPr>
      <dsp:spPr>
        <a:xfrm>
          <a:off x="2968203" y="2050682"/>
          <a:ext cx="395868" cy="91440"/>
        </a:xfrm>
        <a:custGeom>
          <a:avLst/>
          <a:gdLst/>
          <a:ahLst/>
          <a:cxnLst/>
          <a:rect l="0" t="0" r="0" b="0"/>
          <a:pathLst>
            <a:path>
              <a:moveTo>
                <a:pt x="0" y="45720"/>
              </a:moveTo>
              <a:lnTo>
                <a:pt x="395868" y="45720"/>
              </a:lnTo>
            </a:path>
          </a:pathLst>
        </a:custGeom>
        <a:noFill/>
        <a:ln w="1270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55475" y="2094270"/>
        <a:ext cx="21323" cy="4264"/>
      </dsp:txXfrm>
    </dsp:sp>
    <dsp:sp modelId="{189A29EA-B344-4BAA-8EA7-3091340FCAF9}">
      <dsp:nvSpPr>
        <dsp:cNvPr id="0" name=""/>
        <dsp:cNvSpPr/>
      </dsp:nvSpPr>
      <dsp:spPr>
        <a:xfrm>
          <a:off x="1115793" y="1540139"/>
          <a:ext cx="1854209" cy="1112525"/>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0858" tIns="95371" rIns="90858" bIns="95371" numCol="1" spcCol="1270" anchor="ctr" anchorCtr="0">
          <a:noAutofit/>
        </a:bodyPr>
        <a:lstStyle/>
        <a:p>
          <a:pPr marL="0" lvl="0" indent="0" algn="ctr" defTabSz="533400">
            <a:lnSpc>
              <a:spcPct val="90000"/>
            </a:lnSpc>
            <a:spcBef>
              <a:spcPct val="0"/>
            </a:spcBef>
            <a:spcAft>
              <a:spcPct val="35000"/>
            </a:spcAft>
            <a:buNone/>
          </a:pPr>
          <a:r>
            <a:rPr lang="de-DE" sz="1200" u="sng" kern="1200"/>
            <a:t>ungesteuert</a:t>
          </a:r>
          <a:r>
            <a:rPr lang="de-DE" sz="1200" kern="1200"/>
            <a:t>: </a:t>
          </a:r>
          <a:endParaRPr lang="en-US" sz="1200" kern="1200"/>
        </a:p>
      </dsp:txBody>
      <dsp:txXfrm>
        <a:off x="1115793" y="1540139"/>
        <a:ext cx="1854209" cy="1112525"/>
      </dsp:txXfrm>
    </dsp:sp>
    <dsp:sp modelId="{E15C81EB-0595-48B6-97A5-CFD21966B36D}">
      <dsp:nvSpPr>
        <dsp:cNvPr id="0" name=""/>
        <dsp:cNvSpPr/>
      </dsp:nvSpPr>
      <dsp:spPr>
        <a:xfrm>
          <a:off x="5248880" y="2050682"/>
          <a:ext cx="395868" cy="91440"/>
        </a:xfrm>
        <a:custGeom>
          <a:avLst/>
          <a:gdLst/>
          <a:ahLst/>
          <a:cxnLst/>
          <a:rect l="0" t="0" r="0" b="0"/>
          <a:pathLst>
            <a:path>
              <a:moveTo>
                <a:pt x="0" y="45720"/>
              </a:moveTo>
              <a:lnTo>
                <a:pt x="395868" y="45720"/>
              </a:lnTo>
            </a:path>
          </a:pathLst>
        </a:custGeom>
        <a:noFill/>
        <a:ln w="1270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436152" y="2094270"/>
        <a:ext cx="21323" cy="4264"/>
      </dsp:txXfrm>
    </dsp:sp>
    <dsp:sp modelId="{993F31CF-7881-4E5D-8EAB-674B874E60C3}">
      <dsp:nvSpPr>
        <dsp:cNvPr id="0" name=""/>
        <dsp:cNvSpPr/>
      </dsp:nvSpPr>
      <dsp:spPr>
        <a:xfrm>
          <a:off x="3396471" y="1540139"/>
          <a:ext cx="1854209" cy="1112525"/>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0858" tIns="95371" rIns="90858" bIns="95371" numCol="1" spcCol="1270" anchor="ctr" anchorCtr="0">
          <a:noAutofit/>
        </a:bodyPr>
        <a:lstStyle/>
        <a:p>
          <a:pPr marL="0" lvl="0" indent="0" algn="ctr" defTabSz="533400">
            <a:lnSpc>
              <a:spcPct val="90000"/>
            </a:lnSpc>
            <a:spcBef>
              <a:spcPct val="0"/>
            </a:spcBef>
            <a:spcAft>
              <a:spcPct val="35000"/>
            </a:spcAft>
            <a:buNone/>
          </a:pPr>
          <a:r>
            <a:rPr lang="de-DE" sz="1200" kern="1200"/>
            <a:t>natürlich vollzogener Prozess</a:t>
          </a:r>
          <a:endParaRPr lang="en-US" sz="1200" kern="1200"/>
        </a:p>
      </dsp:txBody>
      <dsp:txXfrm>
        <a:off x="3396471" y="1540139"/>
        <a:ext cx="1854209" cy="1112525"/>
      </dsp:txXfrm>
    </dsp:sp>
    <dsp:sp modelId="{C96B0829-B89F-4845-A7D0-AAB368BA9CC0}">
      <dsp:nvSpPr>
        <dsp:cNvPr id="0" name=""/>
        <dsp:cNvSpPr/>
      </dsp:nvSpPr>
      <dsp:spPr>
        <a:xfrm>
          <a:off x="7529557" y="2050682"/>
          <a:ext cx="395868" cy="91440"/>
        </a:xfrm>
        <a:custGeom>
          <a:avLst/>
          <a:gdLst/>
          <a:ahLst/>
          <a:cxnLst/>
          <a:rect l="0" t="0" r="0" b="0"/>
          <a:pathLst>
            <a:path>
              <a:moveTo>
                <a:pt x="0" y="45720"/>
              </a:moveTo>
              <a:lnTo>
                <a:pt x="395868" y="45720"/>
              </a:lnTo>
            </a:path>
          </a:pathLst>
        </a:custGeom>
        <a:noFill/>
        <a:ln w="1270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716830" y="2094270"/>
        <a:ext cx="21323" cy="4264"/>
      </dsp:txXfrm>
    </dsp:sp>
    <dsp:sp modelId="{5C76D50D-F623-4BF6-8B68-20C2447A1039}">
      <dsp:nvSpPr>
        <dsp:cNvPr id="0" name=""/>
        <dsp:cNvSpPr/>
      </dsp:nvSpPr>
      <dsp:spPr>
        <a:xfrm>
          <a:off x="5677148" y="1540139"/>
          <a:ext cx="1854209" cy="1112525"/>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0858" tIns="95371" rIns="90858" bIns="95371" numCol="1" spcCol="1270" anchor="ctr" anchorCtr="0">
          <a:noAutofit/>
        </a:bodyPr>
        <a:lstStyle/>
        <a:p>
          <a:pPr marL="0" lvl="0" indent="0" algn="ctr" defTabSz="533400">
            <a:lnSpc>
              <a:spcPct val="90000"/>
            </a:lnSpc>
            <a:spcBef>
              <a:spcPct val="0"/>
            </a:spcBef>
            <a:spcAft>
              <a:spcPct val="35000"/>
            </a:spcAft>
            <a:buNone/>
          </a:pPr>
          <a:r>
            <a:rPr lang="de-DE" sz="1200" kern="1200"/>
            <a:t>Erwerb einer zweiten Sprache, der in der alltäglichen Kommunikation geschieht</a:t>
          </a:r>
          <a:endParaRPr lang="en-US" sz="1200" kern="1200"/>
        </a:p>
      </dsp:txBody>
      <dsp:txXfrm>
        <a:off x="5677148" y="1540139"/>
        <a:ext cx="1854209" cy="1112525"/>
      </dsp:txXfrm>
    </dsp:sp>
    <dsp:sp modelId="{490AE7E9-D06A-4DC6-93B0-B1F48450B45B}">
      <dsp:nvSpPr>
        <dsp:cNvPr id="0" name=""/>
        <dsp:cNvSpPr/>
      </dsp:nvSpPr>
      <dsp:spPr>
        <a:xfrm>
          <a:off x="2042898" y="2650865"/>
          <a:ext cx="6842032" cy="395868"/>
        </a:xfrm>
        <a:custGeom>
          <a:avLst/>
          <a:gdLst/>
          <a:ahLst/>
          <a:cxnLst/>
          <a:rect l="0" t="0" r="0" b="0"/>
          <a:pathLst>
            <a:path>
              <a:moveTo>
                <a:pt x="6842032" y="0"/>
              </a:moveTo>
              <a:lnTo>
                <a:pt x="6842032" y="215034"/>
              </a:lnTo>
              <a:lnTo>
                <a:pt x="0" y="215034"/>
              </a:lnTo>
              <a:lnTo>
                <a:pt x="0" y="395868"/>
              </a:lnTo>
            </a:path>
          </a:pathLst>
        </a:custGeom>
        <a:noFill/>
        <a:ln w="1270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92531" y="2846667"/>
        <a:ext cx="342765" cy="4264"/>
      </dsp:txXfrm>
    </dsp:sp>
    <dsp:sp modelId="{8378C778-724F-4D12-9F07-66FF250E52D8}">
      <dsp:nvSpPr>
        <dsp:cNvPr id="0" name=""/>
        <dsp:cNvSpPr/>
      </dsp:nvSpPr>
      <dsp:spPr>
        <a:xfrm>
          <a:off x="7957825" y="1540139"/>
          <a:ext cx="1854209" cy="1112525"/>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0858" tIns="95371" rIns="90858" bIns="95371" numCol="1" spcCol="1270" anchor="ctr" anchorCtr="0">
          <a:noAutofit/>
        </a:bodyPr>
        <a:lstStyle/>
        <a:p>
          <a:pPr marL="0" lvl="0" indent="0" algn="ctr" defTabSz="533400">
            <a:lnSpc>
              <a:spcPct val="90000"/>
            </a:lnSpc>
            <a:spcBef>
              <a:spcPct val="0"/>
            </a:spcBef>
            <a:spcAft>
              <a:spcPct val="35000"/>
            </a:spcAft>
            <a:buNone/>
          </a:pPr>
          <a:r>
            <a:rPr lang="de-DE" sz="1200" kern="1200"/>
            <a:t>Erwerb einer zweiten Sprache ohne Unterricht</a:t>
          </a:r>
          <a:endParaRPr lang="en-US" sz="1200" kern="1200"/>
        </a:p>
      </dsp:txBody>
      <dsp:txXfrm>
        <a:off x="7957825" y="1540139"/>
        <a:ext cx="1854209" cy="1112525"/>
      </dsp:txXfrm>
    </dsp:sp>
    <dsp:sp modelId="{5B7EFB3D-F6CF-4753-9F3B-6EFC6FDCF434}">
      <dsp:nvSpPr>
        <dsp:cNvPr id="0" name=""/>
        <dsp:cNvSpPr/>
      </dsp:nvSpPr>
      <dsp:spPr>
        <a:xfrm>
          <a:off x="2968203" y="3589676"/>
          <a:ext cx="395868" cy="91440"/>
        </a:xfrm>
        <a:custGeom>
          <a:avLst/>
          <a:gdLst/>
          <a:ahLst/>
          <a:cxnLst/>
          <a:rect l="0" t="0" r="0" b="0"/>
          <a:pathLst>
            <a:path>
              <a:moveTo>
                <a:pt x="0" y="45720"/>
              </a:moveTo>
              <a:lnTo>
                <a:pt x="395868" y="45720"/>
              </a:lnTo>
            </a:path>
          </a:pathLst>
        </a:custGeom>
        <a:noFill/>
        <a:ln w="1270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55475" y="3633263"/>
        <a:ext cx="21323" cy="4264"/>
      </dsp:txXfrm>
    </dsp:sp>
    <dsp:sp modelId="{015F22B6-913A-4BC6-A6A2-08AEC219B6F3}">
      <dsp:nvSpPr>
        <dsp:cNvPr id="0" name=""/>
        <dsp:cNvSpPr/>
      </dsp:nvSpPr>
      <dsp:spPr>
        <a:xfrm>
          <a:off x="1115793" y="3079133"/>
          <a:ext cx="1854209" cy="1112525"/>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0858" tIns="95371" rIns="90858" bIns="95371" numCol="1" spcCol="1270" anchor="ctr" anchorCtr="0">
          <a:noAutofit/>
        </a:bodyPr>
        <a:lstStyle/>
        <a:p>
          <a:pPr marL="0" lvl="0" indent="0" algn="ctr" defTabSz="533400">
            <a:lnSpc>
              <a:spcPct val="90000"/>
            </a:lnSpc>
            <a:spcBef>
              <a:spcPct val="0"/>
            </a:spcBef>
            <a:spcAft>
              <a:spcPct val="35000"/>
            </a:spcAft>
            <a:buNone/>
          </a:pPr>
          <a:r>
            <a:rPr lang="de-DE" sz="1200" u="sng" kern="1200"/>
            <a:t>gesteuert</a:t>
          </a:r>
          <a:r>
            <a:rPr lang="de-DE" sz="1200" kern="1200"/>
            <a:t>: </a:t>
          </a:r>
          <a:endParaRPr lang="en-US" sz="1200" kern="1200"/>
        </a:p>
      </dsp:txBody>
      <dsp:txXfrm>
        <a:off x="1115793" y="3079133"/>
        <a:ext cx="1854209" cy="1112525"/>
      </dsp:txXfrm>
    </dsp:sp>
    <dsp:sp modelId="{FABDF5A2-5E77-4EAD-A779-A17F4112E998}">
      <dsp:nvSpPr>
        <dsp:cNvPr id="0" name=""/>
        <dsp:cNvSpPr/>
      </dsp:nvSpPr>
      <dsp:spPr>
        <a:xfrm>
          <a:off x="5248880" y="3589676"/>
          <a:ext cx="395868" cy="91440"/>
        </a:xfrm>
        <a:custGeom>
          <a:avLst/>
          <a:gdLst/>
          <a:ahLst/>
          <a:cxnLst/>
          <a:rect l="0" t="0" r="0" b="0"/>
          <a:pathLst>
            <a:path>
              <a:moveTo>
                <a:pt x="0" y="45720"/>
              </a:moveTo>
              <a:lnTo>
                <a:pt x="395868" y="45720"/>
              </a:lnTo>
            </a:path>
          </a:pathLst>
        </a:custGeom>
        <a:noFill/>
        <a:ln w="1270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436152" y="3633263"/>
        <a:ext cx="21323" cy="4264"/>
      </dsp:txXfrm>
    </dsp:sp>
    <dsp:sp modelId="{9A4F7E40-8E4C-448F-B097-BE9F29E3B5A5}">
      <dsp:nvSpPr>
        <dsp:cNvPr id="0" name=""/>
        <dsp:cNvSpPr/>
      </dsp:nvSpPr>
      <dsp:spPr>
        <a:xfrm>
          <a:off x="3396471" y="3079133"/>
          <a:ext cx="1854209" cy="1112525"/>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0858" tIns="95371" rIns="90858" bIns="95371" numCol="1" spcCol="1270" anchor="ctr" anchorCtr="0">
          <a:noAutofit/>
        </a:bodyPr>
        <a:lstStyle/>
        <a:p>
          <a:pPr marL="0" lvl="0" indent="0" algn="ctr" defTabSz="533400">
            <a:lnSpc>
              <a:spcPct val="90000"/>
            </a:lnSpc>
            <a:spcBef>
              <a:spcPct val="0"/>
            </a:spcBef>
            <a:spcAft>
              <a:spcPct val="35000"/>
            </a:spcAft>
            <a:buNone/>
          </a:pPr>
          <a:r>
            <a:rPr lang="de-DE" sz="1200" kern="1200"/>
            <a:t>Erwerb einer Zweitsprache mit Hilfe von Unterricht</a:t>
          </a:r>
          <a:endParaRPr lang="en-US" sz="1200" kern="1200"/>
        </a:p>
      </dsp:txBody>
      <dsp:txXfrm>
        <a:off x="3396471" y="3079133"/>
        <a:ext cx="1854209" cy="1112525"/>
      </dsp:txXfrm>
    </dsp:sp>
    <dsp:sp modelId="{A94E1BC6-0EAD-424F-B44B-FA3EF335BACE}">
      <dsp:nvSpPr>
        <dsp:cNvPr id="0" name=""/>
        <dsp:cNvSpPr/>
      </dsp:nvSpPr>
      <dsp:spPr>
        <a:xfrm>
          <a:off x="5677148" y="3079133"/>
          <a:ext cx="1854209" cy="1112525"/>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0858" tIns="95371" rIns="90858" bIns="95371" numCol="1" spcCol="1270" anchor="ctr" anchorCtr="0">
          <a:noAutofit/>
        </a:bodyPr>
        <a:lstStyle/>
        <a:p>
          <a:pPr marL="0" lvl="0" indent="0" algn="ctr" defTabSz="533400">
            <a:lnSpc>
              <a:spcPct val="90000"/>
            </a:lnSpc>
            <a:spcBef>
              <a:spcPct val="0"/>
            </a:spcBef>
            <a:spcAft>
              <a:spcPct val="35000"/>
            </a:spcAft>
            <a:buNone/>
          </a:pPr>
          <a:r>
            <a:rPr lang="de-DE" sz="1200" kern="1200"/>
            <a:t>Fremdsprachenerwerb: kein natürlicher Vorgang, sondern ein gesteuerter Vorgang  des Erlernens einer Zweitsprache</a:t>
          </a:r>
          <a:endParaRPr lang="en-US" sz="1200" kern="1200"/>
        </a:p>
      </dsp:txBody>
      <dsp:txXfrm>
        <a:off x="5677148" y="3079133"/>
        <a:ext cx="1854209" cy="111252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AA38367-5D5D-FD4F-3D69-F47055EA3C2B}"/>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41608DBD-4644-6589-6FD1-8C923DFA4B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ACAA30B5-A355-0097-AB25-022C5DB037F4}"/>
              </a:ext>
            </a:extLst>
          </p:cNvPr>
          <p:cNvSpPr>
            <a:spLocks noGrp="1"/>
          </p:cNvSpPr>
          <p:nvPr>
            <p:ph type="dt" sz="half" idx="10"/>
          </p:nvPr>
        </p:nvSpPr>
        <p:spPr/>
        <p:txBody>
          <a:bodyPr/>
          <a:lstStyle/>
          <a:p>
            <a:fld id="{F966478E-5FB7-426A-B2D3-FEFB888C65B9}" type="datetimeFigureOut">
              <a:rPr lang="el-GR" smtClean="0"/>
              <a:t>26/3/2026</a:t>
            </a:fld>
            <a:endParaRPr lang="el-GR"/>
          </a:p>
        </p:txBody>
      </p:sp>
      <p:sp>
        <p:nvSpPr>
          <p:cNvPr id="5" name="Θέση υποσέλιδου 4">
            <a:extLst>
              <a:ext uri="{FF2B5EF4-FFF2-40B4-BE49-F238E27FC236}">
                <a16:creationId xmlns:a16="http://schemas.microsoft.com/office/drawing/2014/main" id="{62D2328C-66EA-B4A8-4723-2BF966A95298}"/>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A449C6C4-B0F8-07C5-7249-70F7B17AFA26}"/>
              </a:ext>
            </a:extLst>
          </p:cNvPr>
          <p:cNvSpPr>
            <a:spLocks noGrp="1"/>
          </p:cNvSpPr>
          <p:nvPr>
            <p:ph type="sldNum" sz="quarter" idx="12"/>
          </p:nvPr>
        </p:nvSpPr>
        <p:spPr/>
        <p:txBody>
          <a:bodyPr/>
          <a:lstStyle/>
          <a:p>
            <a:fld id="{0376DC9C-67A3-4E2D-BFB2-8D40BD1B668B}" type="slidenum">
              <a:rPr lang="el-GR" smtClean="0"/>
              <a:t>‹#›</a:t>
            </a:fld>
            <a:endParaRPr lang="el-GR"/>
          </a:p>
        </p:txBody>
      </p:sp>
    </p:spTree>
    <p:extLst>
      <p:ext uri="{BB962C8B-B14F-4D97-AF65-F5344CB8AC3E}">
        <p14:creationId xmlns:p14="http://schemas.microsoft.com/office/powerpoint/2010/main" val="1273584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29CC103-47CB-B14D-D4FF-A411E150493D}"/>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C38FA74C-FFDC-CEEF-3B70-DFFF156C9008}"/>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16C72588-A82F-2D8F-055D-10218C1EECD1}"/>
              </a:ext>
            </a:extLst>
          </p:cNvPr>
          <p:cNvSpPr>
            <a:spLocks noGrp="1"/>
          </p:cNvSpPr>
          <p:nvPr>
            <p:ph type="dt" sz="half" idx="10"/>
          </p:nvPr>
        </p:nvSpPr>
        <p:spPr/>
        <p:txBody>
          <a:bodyPr/>
          <a:lstStyle/>
          <a:p>
            <a:fld id="{F966478E-5FB7-426A-B2D3-FEFB888C65B9}" type="datetimeFigureOut">
              <a:rPr lang="el-GR" smtClean="0"/>
              <a:t>26/3/2026</a:t>
            </a:fld>
            <a:endParaRPr lang="el-GR"/>
          </a:p>
        </p:txBody>
      </p:sp>
      <p:sp>
        <p:nvSpPr>
          <p:cNvPr id="5" name="Θέση υποσέλιδου 4">
            <a:extLst>
              <a:ext uri="{FF2B5EF4-FFF2-40B4-BE49-F238E27FC236}">
                <a16:creationId xmlns:a16="http://schemas.microsoft.com/office/drawing/2014/main" id="{44696EDB-15DF-2596-A1BC-D654ECAF6F5D}"/>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7F6B33CF-BF65-4167-4259-5079D1CA6152}"/>
              </a:ext>
            </a:extLst>
          </p:cNvPr>
          <p:cNvSpPr>
            <a:spLocks noGrp="1"/>
          </p:cNvSpPr>
          <p:nvPr>
            <p:ph type="sldNum" sz="quarter" idx="12"/>
          </p:nvPr>
        </p:nvSpPr>
        <p:spPr/>
        <p:txBody>
          <a:bodyPr/>
          <a:lstStyle/>
          <a:p>
            <a:fld id="{0376DC9C-67A3-4E2D-BFB2-8D40BD1B668B}" type="slidenum">
              <a:rPr lang="el-GR" smtClean="0"/>
              <a:t>‹#›</a:t>
            </a:fld>
            <a:endParaRPr lang="el-GR"/>
          </a:p>
        </p:txBody>
      </p:sp>
    </p:spTree>
    <p:extLst>
      <p:ext uri="{BB962C8B-B14F-4D97-AF65-F5344CB8AC3E}">
        <p14:creationId xmlns:p14="http://schemas.microsoft.com/office/powerpoint/2010/main" val="478515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1D2ABE85-1E86-90F2-6E05-6525013AE2A4}"/>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C8854423-D9E3-51E4-0BD3-39925120FE98}"/>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1692ABF7-B878-C88B-FD82-C5115F4BA175}"/>
              </a:ext>
            </a:extLst>
          </p:cNvPr>
          <p:cNvSpPr>
            <a:spLocks noGrp="1"/>
          </p:cNvSpPr>
          <p:nvPr>
            <p:ph type="dt" sz="half" idx="10"/>
          </p:nvPr>
        </p:nvSpPr>
        <p:spPr/>
        <p:txBody>
          <a:bodyPr/>
          <a:lstStyle/>
          <a:p>
            <a:fld id="{F966478E-5FB7-426A-B2D3-FEFB888C65B9}" type="datetimeFigureOut">
              <a:rPr lang="el-GR" smtClean="0"/>
              <a:t>26/3/2026</a:t>
            </a:fld>
            <a:endParaRPr lang="el-GR"/>
          </a:p>
        </p:txBody>
      </p:sp>
      <p:sp>
        <p:nvSpPr>
          <p:cNvPr id="5" name="Θέση υποσέλιδου 4">
            <a:extLst>
              <a:ext uri="{FF2B5EF4-FFF2-40B4-BE49-F238E27FC236}">
                <a16:creationId xmlns:a16="http://schemas.microsoft.com/office/drawing/2014/main" id="{41A7002B-5317-67EE-CDE2-2CF4A5AF8C81}"/>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2DF91691-22A4-3F4F-E7F6-128EFED7FEE7}"/>
              </a:ext>
            </a:extLst>
          </p:cNvPr>
          <p:cNvSpPr>
            <a:spLocks noGrp="1"/>
          </p:cNvSpPr>
          <p:nvPr>
            <p:ph type="sldNum" sz="quarter" idx="12"/>
          </p:nvPr>
        </p:nvSpPr>
        <p:spPr/>
        <p:txBody>
          <a:bodyPr/>
          <a:lstStyle/>
          <a:p>
            <a:fld id="{0376DC9C-67A3-4E2D-BFB2-8D40BD1B668B}" type="slidenum">
              <a:rPr lang="el-GR" smtClean="0"/>
              <a:t>‹#›</a:t>
            </a:fld>
            <a:endParaRPr lang="el-GR"/>
          </a:p>
        </p:txBody>
      </p:sp>
    </p:spTree>
    <p:extLst>
      <p:ext uri="{BB962C8B-B14F-4D97-AF65-F5344CB8AC3E}">
        <p14:creationId xmlns:p14="http://schemas.microsoft.com/office/powerpoint/2010/main" val="17664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00430DE-E916-D297-2EFF-327B42FB8992}"/>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19F8A9F5-D97D-B0DB-80AF-000256A86696}"/>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72A309B7-5F07-C93B-1E03-CE1755BDDC51}"/>
              </a:ext>
            </a:extLst>
          </p:cNvPr>
          <p:cNvSpPr>
            <a:spLocks noGrp="1"/>
          </p:cNvSpPr>
          <p:nvPr>
            <p:ph type="dt" sz="half" idx="10"/>
          </p:nvPr>
        </p:nvSpPr>
        <p:spPr/>
        <p:txBody>
          <a:bodyPr/>
          <a:lstStyle/>
          <a:p>
            <a:fld id="{F966478E-5FB7-426A-B2D3-FEFB888C65B9}" type="datetimeFigureOut">
              <a:rPr lang="el-GR" smtClean="0"/>
              <a:t>26/3/2026</a:t>
            </a:fld>
            <a:endParaRPr lang="el-GR"/>
          </a:p>
        </p:txBody>
      </p:sp>
      <p:sp>
        <p:nvSpPr>
          <p:cNvPr id="5" name="Θέση υποσέλιδου 4">
            <a:extLst>
              <a:ext uri="{FF2B5EF4-FFF2-40B4-BE49-F238E27FC236}">
                <a16:creationId xmlns:a16="http://schemas.microsoft.com/office/drawing/2014/main" id="{FC33D212-7208-AFD9-1C15-D5E5C6D51597}"/>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8548056A-34AB-FF9B-F129-6C7AF5D5A330}"/>
              </a:ext>
            </a:extLst>
          </p:cNvPr>
          <p:cNvSpPr>
            <a:spLocks noGrp="1"/>
          </p:cNvSpPr>
          <p:nvPr>
            <p:ph type="sldNum" sz="quarter" idx="12"/>
          </p:nvPr>
        </p:nvSpPr>
        <p:spPr/>
        <p:txBody>
          <a:bodyPr/>
          <a:lstStyle/>
          <a:p>
            <a:fld id="{0376DC9C-67A3-4E2D-BFB2-8D40BD1B668B}" type="slidenum">
              <a:rPr lang="el-GR" smtClean="0"/>
              <a:t>‹#›</a:t>
            </a:fld>
            <a:endParaRPr lang="el-GR"/>
          </a:p>
        </p:txBody>
      </p:sp>
    </p:spTree>
    <p:extLst>
      <p:ext uri="{BB962C8B-B14F-4D97-AF65-F5344CB8AC3E}">
        <p14:creationId xmlns:p14="http://schemas.microsoft.com/office/powerpoint/2010/main" val="1874631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382FD96-3A46-5DEA-401D-54EED8A469DA}"/>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C80AB9F5-3FE7-0935-8D18-FEE0DA4FE56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044E3A62-DF3D-6FF1-CC7B-C9C3668B96B1}"/>
              </a:ext>
            </a:extLst>
          </p:cNvPr>
          <p:cNvSpPr>
            <a:spLocks noGrp="1"/>
          </p:cNvSpPr>
          <p:nvPr>
            <p:ph type="dt" sz="half" idx="10"/>
          </p:nvPr>
        </p:nvSpPr>
        <p:spPr/>
        <p:txBody>
          <a:bodyPr/>
          <a:lstStyle/>
          <a:p>
            <a:fld id="{F966478E-5FB7-426A-B2D3-FEFB888C65B9}" type="datetimeFigureOut">
              <a:rPr lang="el-GR" smtClean="0"/>
              <a:t>26/3/2026</a:t>
            </a:fld>
            <a:endParaRPr lang="el-GR"/>
          </a:p>
        </p:txBody>
      </p:sp>
      <p:sp>
        <p:nvSpPr>
          <p:cNvPr id="5" name="Θέση υποσέλιδου 4">
            <a:extLst>
              <a:ext uri="{FF2B5EF4-FFF2-40B4-BE49-F238E27FC236}">
                <a16:creationId xmlns:a16="http://schemas.microsoft.com/office/drawing/2014/main" id="{7E89B2AA-DBCF-EA07-499F-A019D4698723}"/>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F64401C3-5EAB-2041-748E-55A76357DF39}"/>
              </a:ext>
            </a:extLst>
          </p:cNvPr>
          <p:cNvSpPr>
            <a:spLocks noGrp="1"/>
          </p:cNvSpPr>
          <p:nvPr>
            <p:ph type="sldNum" sz="quarter" idx="12"/>
          </p:nvPr>
        </p:nvSpPr>
        <p:spPr/>
        <p:txBody>
          <a:bodyPr/>
          <a:lstStyle/>
          <a:p>
            <a:fld id="{0376DC9C-67A3-4E2D-BFB2-8D40BD1B668B}" type="slidenum">
              <a:rPr lang="el-GR" smtClean="0"/>
              <a:t>‹#›</a:t>
            </a:fld>
            <a:endParaRPr lang="el-GR"/>
          </a:p>
        </p:txBody>
      </p:sp>
    </p:spTree>
    <p:extLst>
      <p:ext uri="{BB962C8B-B14F-4D97-AF65-F5344CB8AC3E}">
        <p14:creationId xmlns:p14="http://schemas.microsoft.com/office/powerpoint/2010/main" val="408426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13DE144-36F5-5B0F-5F86-76955A7A1D77}"/>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5B721746-F4B6-82F4-4C24-F8F5A3F7C18E}"/>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E433AFCC-3D96-BA21-340A-41E39EEF0C03}"/>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2AD99955-4904-1040-D73D-F8AC880EC779}"/>
              </a:ext>
            </a:extLst>
          </p:cNvPr>
          <p:cNvSpPr>
            <a:spLocks noGrp="1"/>
          </p:cNvSpPr>
          <p:nvPr>
            <p:ph type="dt" sz="half" idx="10"/>
          </p:nvPr>
        </p:nvSpPr>
        <p:spPr/>
        <p:txBody>
          <a:bodyPr/>
          <a:lstStyle/>
          <a:p>
            <a:fld id="{F966478E-5FB7-426A-B2D3-FEFB888C65B9}" type="datetimeFigureOut">
              <a:rPr lang="el-GR" smtClean="0"/>
              <a:t>26/3/2026</a:t>
            </a:fld>
            <a:endParaRPr lang="el-GR"/>
          </a:p>
        </p:txBody>
      </p:sp>
      <p:sp>
        <p:nvSpPr>
          <p:cNvPr id="6" name="Θέση υποσέλιδου 5">
            <a:extLst>
              <a:ext uri="{FF2B5EF4-FFF2-40B4-BE49-F238E27FC236}">
                <a16:creationId xmlns:a16="http://schemas.microsoft.com/office/drawing/2014/main" id="{F96D5863-7C34-AA30-9B90-717E78093039}"/>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E53FE8A6-DB68-8F24-91BD-C181E3AF2A65}"/>
              </a:ext>
            </a:extLst>
          </p:cNvPr>
          <p:cNvSpPr>
            <a:spLocks noGrp="1"/>
          </p:cNvSpPr>
          <p:nvPr>
            <p:ph type="sldNum" sz="quarter" idx="12"/>
          </p:nvPr>
        </p:nvSpPr>
        <p:spPr/>
        <p:txBody>
          <a:bodyPr/>
          <a:lstStyle/>
          <a:p>
            <a:fld id="{0376DC9C-67A3-4E2D-BFB2-8D40BD1B668B}" type="slidenum">
              <a:rPr lang="el-GR" smtClean="0"/>
              <a:t>‹#›</a:t>
            </a:fld>
            <a:endParaRPr lang="el-GR"/>
          </a:p>
        </p:txBody>
      </p:sp>
    </p:spTree>
    <p:extLst>
      <p:ext uri="{BB962C8B-B14F-4D97-AF65-F5344CB8AC3E}">
        <p14:creationId xmlns:p14="http://schemas.microsoft.com/office/powerpoint/2010/main" val="1796588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64191B7-70A1-0AB5-F0FB-F4F7624DCEF3}"/>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5D08BF18-A084-5BDC-003A-0837B64CF2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5F915CC2-D2C4-0FC2-A185-E774CE78E1C3}"/>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4F83123C-F7E9-A7A2-CCA1-73ED01FAC8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A030E794-0042-81BD-1DDE-C8655369A26D}"/>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1C59B96C-D019-D662-E587-884968C88495}"/>
              </a:ext>
            </a:extLst>
          </p:cNvPr>
          <p:cNvSpPr>
            <a:spLocks noGrp="1"/>
          </p:cNvSpPr>
          <p:nvPr>
            <p:ph type="dt" sz="half" idx="10"/>
          </p:nvPr>
        </p:nvSpPr>
        <p:spPr/>
        <p:txBody>
          <a:bodyPr/>
          <a:lstStyle/>
          <a:p>
            <a:fld id="{F966478E-5FB7-426A-B2D3-FEFB888C65B9}" type="datetimeFigureOut">
              <a:rPr lang="el-GR" smtClean="0"/>
              <a:t>26/3/2026</a:t>
            </a:fld>
            <a:endParaRPr lang="el-GR"/>
          </a:p>
        </p:txBody>
      </p:sp>
      <p:sp>
        <p:nvSpPr>
          <p:cNvPr id="8" name="Θέση υποσέλιδου 7">
            <a:extLst>
              <a:ext uri="{FF2B5EF4-FFF2-40B4-BE49-F238E27FC236}">
                <a16:creationId xmlns:a16="http://schemas.microsoft.com/office/drawing/2014/main" id="{9245F515-3AFC-CD3F-70AA-621916700334}"/>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821AB4D2-F041-C6FA-2A4B-AD3D3809066D}"/>
              </a:ext>
            </a:extLst>
          </p:cNvPr>
          <p:cNvSpPr>
            <a:spLocks noGrp="1"/>
          </p:cNvSpPr>
          <p:nvPr>
            <p:ph type="sldNum" sz="quarter" idx="12"/>
          </p:nvPr>
        </p:nvSpPr>
        <p:spPr/>
        <p:txBody>
          <a:bodyPr/>
          <a:lstStyle/>
          <a:p>
            <a:fld id="{0376DC9C-67A3-4E2D-BFB2-8D40BD1B668B}" type="slidenum">
              <a:rPr lang="el-GR" smtClean="0"/>
              <a:t>‹#›</a:t>
            </a:fld>
            <a:endParaRPr lang="el-GR"/>
          </a:p>
        </p:txBody>
      </p:sp>
    </p:spTree>
    <p:extLst>
      <p:ext uri="{BB962C8B-B14F-4D97-AF65-F5344CB8AC3E}">
        <p14:creationId xmlns:p14="http://schemas.microsoft.com/office/powerpoint/2010/main" val="1056213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2FC3B8A-0C50-EE04-E421-0BF6E0816BB0}"/>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C46F2832-45CB-F02D-3AF4-4E7E6B24E606}"/>
              </a:ext>
            </a:extLst>
          </p:cNvPr>
          <p:cNvSpPr>
            <a:spLocks noGrp="1"/>
          </p:cNvSpPr>
          <p:nvPr>
            <p:ph type="dt" sz="half" idx="10"/>
          </p:nvPr>
        </p:nvSpPr>
        <p:spPr/>
        <p:txBody>
          <a:bodyPr/>
          <a:lstStyle/>
          <a:p>
            <a:fld id="{F966478E-5FB7-426A-B2D3-FEFB888C65B9}" type="datetimeFigureOut">
              <a:rPr lang="el-GR" smtClean="0"/>
              <a:t>26/3/2026</a:t>
            </a:fld>
            <a:endParaRPr lang="el-GR"/>
          </a:p>
        </p:txBody>
      </p:sp>
      <p:sp>
        <p:nvSpPr>
          <p:cNvPr id="4" name="Θέση υποσέλιδου 3">
            <a:extLst>
              <a:ext uri="{FF2B5EF4-FFF2-40B4-BE49-F238E27FC236}">
                <a16:creationId xmlns:a16="http://schemas.microsoft.com/office/drawing/2014/main" id="{F0C23F81-FC96-5648-94C6-2F59193D3E55}"/>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3217232C-CA0D-EC58-2D56-2958E498C2BE}"/>
              </a:ext>
            </a:extLst>
          </p:cNvPr>
          <p:cNvSpPr>
            <a:spLocks noGrp="1"/>
          </p:cNvSpPr>
          <p:nvPr>
            <p:ph type="sldNum" sz="quarter" idx="12"/>
          </p:nvPr>
        </p:nvSpPr>
        <p:spPr/>
        <p:txBody>
          <a:bodyPr/>
          <a:lstStyle/>
          <a:p>
            <a:fld id="{0376DC9C-67A3-4E2D-BFB2-8D40BD1B668B}" type="slidenum">
              <a:rPr lang="el-GR" smtClean="0"/>
              <a:t>‹#›</a:t>
            </a:fld>
            <a:endParaRPr lang="el-GR"/>
          </a:p>
        </p:txBody>
      </p:sp>
    </p:spTree>
    <p:extLst>
      <p:ext uri="{BB962C8B-B14F-4D97-AF65-F5344CB8AC3E}">
        <p14:creationId xmlns:p14="http://schemas.microsoft.com/office/powerpoint/2010/main" val="835380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6FE0FF96-04FB-83EF-3F2E-F4DEF646CAA1}"/>
              </a:ext>
            </a:extLst>
          </p:cNvPr>
          <p:cNvSpPr>
            <a:spLocks noGrp="1"/>
          </p:cNvSpPr>
          <p:nvPr>
            <p:ph type="dt" sz="half" idx="10"/>
          </p:nvPr>
        </p:nvSpPr>
        <p:spPr/>
        <p:txBody>
          <a:bodyPr/>
          <a:lstStyle/>
          <a:p>
            <a:fld id="{F966478E-5FB7-426A-B2D3-FEFB888C65B9}" type="datetimeFigureOut">
              <a:rPr lang="el-GR" smtClean="0"/>
              <a:t>26/3/2026</a:t>
            </a:fld>
            <a:endParaRPr lang="el-GR"/>
          </a:p>
        </p:txBody>
      </p:sp>
      <p:sp>
        <p:nvSpPr>
          <p:cNvPr id="3" name="Θέση υποσέλιδου 2">
            <a:extLst>
              <a:ext uri="{FF2B5EF4-FFF2-40B4-BE49-F238E27FC236}">
                <a16:creationId xmlns:a16="http://schemas.microsoft.com/office/drawing/2014/main" id="{CCE40E9F-E714-B73E-F62C-7DA216DA5569}"/>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ED2A4E6E-68BA-6091-1BCC-264396D781FF}"/>
              </a:ext>
            </a:extLst>
          </p:cNvPr>
          <p:cNvSpPr>
            <a:spLocks noGrp="1"/>
          </p:cNvSpPr>
          <p:nvPr>
            <p:ph type="sldNum" sz="quarter" idx="12"/>
          </p:nvPr>
        </p:nvSpPr>
        <p:spPr/>
        <p:txBody>
          <a:bodyPr/>
          <a:lstStyle/>
          <a:p>
            <a:fld id="{0376DC9C-67A3-4E2D-BFB2-8D40BD1B668B}" type="slidenum">
              <a:rPr lang="el-GR" smtClean="0"/>
              <a:t>‹#›</a:t>
            </a:fld>
            <a:endParaRPr lang="el-GR"/>
          </a:p>
        </p:txBody>
      </p:sp>
    </p:spTree>
    <p:extLst>
      <p:ext uri="{BB962C8B-B14F-4D97-AF65-F5344CB8AC3E}">
        <p14:creationId xmlns:p14="http://schemas.microsoft.com/office/powerpoint/2010/main" val="284067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8607238-A62C-D623-5D6A-F4CB5946F568}"/>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753DB0DB-9DCC-8585-DDF4-757DE565A5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31E9067B-C1FD-CC17-0210-A084899F26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7A38F851-9289-B82D-6282-71B431ED0CD6}"/>
              </a:ext>
            </a:extLst>
          </p:cNvPr>
          <p:cNvSpPr>
            <a:spLocks noGrp="1"/>
          </p:cNvSpPr>
          <p:nvPr>
            <p:ph type="dt" sz="half" idx="10"/>
          </p:nvPr>
        </p:nvSpPr>
        <p:spPr/>
        <p:txBody>
          <a:bodyPr/>
          <a:lstStyle/>
          <a:p>
            <a:fld id="{F966478E-5FB7-426A-B2D3-FEFB888C65B9}" type="datetimeFigureOut">
              <a:rPr lang="el-GR" smtClean="0"/>
              <a:t>26/3/2026</a:t>
            </a:fld>
            <a:endParaRPr lang="el-GR"/>
          </a:p>
        </p:txBody>
      </p:sp>
      <p:sp>
        <p:nvSpPr>
          <p:cNvPr id="6" name="Θέση υποσέλιδου 5">
            <a:extLst>
              <a:ext uri="{FF2B5EF4-FFF2-40B4-BE49-F238E27FC236}">
                <a16:creationId xmlns:a16="http://schemas.microsoft.com/office/drawing/2014/main" id="{B8502919-1987-CAF0-C65A-231FE83F7AF6}"/>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5979AE67-ECB1-F25B-1134-86A438724FD4}"/>
              </a:ext>
            </a:extLst>
          </p:cNvPr>
          <p:cNvSpPr>
            <a:spLocks noGrp="1"/>
          </p:cNvSpPr>
          <p:nvPr>
            <p:ph type="sldNum" sz="quarter" idx="12"/>
          </p:nvPr>
        </p:nvSpPr>
        <p:spPr/>
        <p:txBody>
          <a:bodyPr/>
          <a:lstStyle/>
          <a:p>
            <a:fld id="{0376DC9C-67A3-4E2D-BFB2-8D40BD1B668B}" type="slidenum">
              <a:rPr lang="el-GR" smtClean="0"/>
              <a:t>‹#›</a:t>
            </a:fld>
            <a:endParaRPr lang="el-GR"/>
          </a:p>
        </p:txBody>
      </p:sp>
    </p:spTree>
    <p:extLst>
      <p:ext uri="{BB962C8B-B14F-4D97-AF65-F5344CB8AC3E}">
        <p14:creationId xmlns:p14="http://schemas.microsoft.com/office/powerpoint/2010/main" val="2691313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F45F976-0081-B9D8-E0BB-CB7B70A900FE}"/>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73713CA4-2E11-0920-5DF9-16C72CC1C6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C9F2AEFD-6A44-B565-6D6D-A68278AF87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8429B397-8A47-DE4C-F131-333E6D9A4DA4}"/>
              </a:ext>
            </a:extLst>
          </p:cNvPr>
          <p:cNvSpPr>
            <a:spLocks noGrp="1"/>
          </p:cNvSpPr>
          <p:nvPr>
            <p:ph type="dt" sz="half" idx="10"/>
          </p:nvPr>
        </p:nvSpPr>
        <p:spPr/>
        <p:txBody>
          <a:bodyPr/>
          <a:lstStyle/>
          <a:p>
            <a:fld id="{F966478E-5FB7-426A-B2D3-FEFB888C65B9}" type="datetimeFigureOut">
              <a:rPr lang="el-GR" smtClean="0"/>
              <a:t>26/3/2026</a:t>
            </a:fld>
            <a:endParaRPr lang="el-GR"/>
          </a:p>
        </p:txBody>
      </p:sp>
      <p:sp>
        <p:nvSpPr>
          <p:cNvPr id="6" name="Θέση υποσέλιδου 5">
            <a:extLst>
              <a:ext uri="{FF2B5EF4-FFF2-40B4-BE49-F238E27FC236}">
                <a16:creationId xmlns:a16="http://schemas.microsoft.com/office/drawing/2014/main" id="{EDC5C963-009A-16DB-E3BD-50F6A677E7C1}"/>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8196ED91-D919-28B9-BA55-6E0A3F0054E3}"/>
              </a:ext>
            </a:extLst>
          </p:cNvPr>
          <p:cNvSpPr>
            <a:spLocks noGrp="1"/>
          </p:cNvSpPr>
          <p:nvPr>
            <p:ph type="sldNum" sz="quarter" idx="12"/>
          </p:nvPr>
        </p:nvSpPr>
        <p:spPr/>
        <p:txBody>
          <a:bodyPr/>
          <a:lstStyle/>
          <a:p>
            <a:fld id="{0376DC9C-67A3-4E2D-BFB2-8D40BD1B668B}" type="slidenum">
              <a:rPr lang="el-GR" smtClean="0"/>
              <a:t>‹#›</a:t>
            </a:fld>
            <a:endParaRPr lang="el-GR"/>
          </a:p>
        </p:txBody>
      </p:sp>
    </p:spTree>
    <p:extLst>
      <p:ext uri="{BB962C8B-B14F-4D97-AF65-F5344CB8AC3E}">
        <p14:creationId xmlns:p14="http://schemas.microsoft.com/office/powerpoint/2010/main" val="3230448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CDD18F76-3F71-D9A3-A164-DE3717317E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F7257903-183C-3451-71DD-50E8485D4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DA05AF11-9F89-193D-6226-20E8EE4B22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966478E-5FB7-426A-B2D3-FEFB888C65B9}" type="datetimeFigureOut">
              <a:rPr lang="el-GR" smtClean="0"/>
              <a:t>26/3/2026</a:t>
            </a:fld>
            <a:endParaRPr lang="el-GR"/>
          </a:p>
        </p:txBody>
      </p:sp>
      <p:sp>
        <p:nvSpPr>
          <p:cNvPr id="5" name="Θέση υποσέλιδου 4">
            <a:extLst>
              <a:ext uri="{FF2B5EF4-FFF2-40B4-BE49-F238E27FC236}">
                <a16:creationId xmlns:a16="http://schemas.microsoft.com/office/drawing/2014/main" id="{6BA8976E-8C73-FB34-A1F3-45580ACEA6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5F53FF7E-2D23-3D98-38D3-AD3C51462B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376DC9C-67A3-4E2D-BFB2-8D40BD1B668B}" type="slidenum">
              <a:rPr lang="el-GR" smtClean="0"/>
              <a:t>‹#›</a:t>
            </a:fld>
            <a:endParaRPr lang="el-GR"/>
          </a:p>
        </p:txBody>
      </p:sp>
    </p:spTree>
    <p:extLst>
      <p:ext uri="{BB962C8B-B14F-4D97-AF65-F5344CB8AC3E}">
        <p14:creationId xmlns:p14="http://schemas.microsoft.com/office/powerpoint/2010/main" val="4868648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E8FE375-BF2A-84F1-2163-04E5D9A19AAA}"/>
              </a:ext>
            </a:extLst>
          </p:cNvPr>
          <p:cNvSpPr>
            <a:spLocks noGrp="1"/>
          </p:cNvSpPr>
          <p:nvPr>
            <p:ph type="ctrTitle"/>
          </p:nvPr>
        </p:nvSpPr>
        <p:spPr/>
        <p:txBody>
          <a:bodyPr/>
          <a:lstStyle/>
          <a:p>
            <a:endParaRPr lang="el-GR"/>
          </a:p>
        </p:txBody>
      </p:sp>
      <p:sp>
        <p:nvSpPr>
          <p:cNvPr id="3" name="Υπότιτλος 2">
            <a:extLst>
              <a:ext uri="{FF2B5EF4-FFF2-40B4-BE49-F238E27FC236}">
                <a16:creationId xmlns:a16="http://schemas.microsoft.com/office/drawing/2014/main" id="{F3FCC2EA-31A0-3D34-BB98-37C0AE5FB596}"/>
              </a:ext>
            </a:extLst>
          </p:cNvPr>
          <p:cNvSpPr>
            <a:spLocks noGrp="1"/>
          </p:cNvSpPr>
          <p:nvPr>
            <p:ph type="subTitle" idx="1"/>
          </p:nvPr>
        </p:nvSpPr>
        <p:spPr/>
        <p:txBody>
          <a:bodyPr/>
          <a:lstStyle/>
          <a:p>
            <a:endParaRPr lang="el-GR"/>
          </a:p>
        </p:txBody>
      </p:sp>
    </p:spTree>
    <p:extLst>
      <p:ext uri="{BB962C8B-B14F-4D97-AF65-F5344CB8AC3E}">
        <p14:creationId xmlns:p14="http://schemas.microsoft.com/office/powerpoint/2010/main" val="2925012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157ED3-A158-1504-C963-F8AD0BF02F83}"/>
              </a:ext>
            </a:extLst>
          </p:cNvPr>
          <p:cNvSpPr>
            <a:spLocks noGrp="1"/>
          </p:cNvSpPr>
          <p:nvPr>
            <p:ph type="title"/>
          </p:nvPr>
        </p:nvSpPr>
        <p:spPr>
          <a:xfrm>
            <a:off x="826396" y="586855"/>
            <a:ext cx="4230100" cy="3387497"/>
          </a:xfrm>
        </p:spPr>
        <p:txBody>
          <a:bodyPr anchor="b">
            <a:normAutofit/>
          </a:bodyPr>
          <a:lstStyle/>
          <a:p>
            <a:pPr algn="r"/>
            <a:r>
              <a:rPr lang="de-DE" sz="4000" b="1" kern="0">
                <a:solidFill>
                  <a:srgbClr val="FFFFFF"/>
                </a:solidFill>
                <a:ea typeface="Times New Roman" panose="02020603050405020304" pitchFamily="18" charset="0"/>
              </a:rPr>
              <a:t>Angewandte Linguistik &amp; Verbindung von Theorie &amp; Praxis </a:t>
            </a:r>
            <a:endParaRPr lang="en-US" sz="4000">
              <a:solidFill>
                <a:srgbClr val="FFFFFF"/>
              </a:solidFill>
            </a:endParaRPr>
          </a:p>
        </p:txBody>
      </p:sp>
      <p:sp>
        <p:nvSpPr>
          <p:cNvPr id="3" name="Content Placeholder 2">
            <a:extLst>
              <a:ext uri="{FF2B5EF4-FFF2-40B4-BE49-F238E27FC236}">
                <a16:creationId xmlns:a16="http://schemas.microsoft.com/office/drawing/2014/main" id="{CE6C1D46-272F-686B-B337-766E394F3855}"/>
              </a:ext>
            </a:extLst>
          </p:cNvPr>
          <p:cNvSpPr>
            <a:spLocks noGrp="1"/>
          </p:cNvSpPr>
          <p:nvPr>
            <p:ph idx="1"/>
          </p:nvPr>
        </p:nvSpPr>
        <p:spPr>
          <a:xfrm>
            <a:off x="6503158" y="649480"/>
            <a:ext cx="4862447" cy="5546047"/>
          </a:xfrm>
        </p:spPr>
        <p:txBody>
          <a:bodyPr anchor="ctr">
            <a:normAutofit/>
          </a:bodyPr>
          <a:lstStyle/>
          <a:p>
            <a:pPr marL="0" indent="0">
              <a:spcAft>
                <a:spcPts val="800"/>
              </a:spcAft>
              <a:buSzPts val="1000"/>
              <a:buNone/>
              <a:tabLst>
                <a:tab pos="457200" algn="l"/>
              </a:tabLst>
            </a:pPr>
            <a:r>
              <a:rPr lang="de-DE" sz="2000" b="1" kern="0" dirty="0">
                <a:latin typeface="+mj-lt"/>
                <a:ea typeface="Times New Roman" panose="02020603050405020304" pitchFamily="18" charset="0"/>
                <a:cs typeface="Arial" panose="020B0604020202020204" pitchFamily="34" charset="0"/>
              </a:rPr>
              <a:t>Ziel:</a:t>
            </a:r>
            <a:r>
              <a:rPr lang="de-DE" sz="2000" kern="0" dirty="0">
                <a:latin typeface="+mj-lt"/>
                <a:ea typeface="Times New Roman" panose="02020603050405020304" pitchFamily="18" charset="0"/>
                <a:cs typeface="Arial" panose="020B0604020202020204" pitchFamily="34" charset="0"/>
              </a:rPr>
              <a:t> Übertragung linguistischer Erkenntnisse in Unterricht und praktische Anwendungen</a:t>
            </a:r>
            <a:endParaRPr lang="en-US" sz="2000" kern="100">
              <a:latin typeface="+mj-lt"/>
              <a:ea typeface="Aptos" panose="020B0004020202020204" pitchFamily="34" charset="0"/>
              <a:cs typeface="Arial" panose="020B0604020202020204" pitchFamily="34" charset="0"/>
            </a:endParaRPr>
          </a:p>
          <a:p>
            <a:pPr marL="0" indent="0">
              <a:spcAft>
                <a:spcPts val="800"/>
              </a:spcAft>
              <a:buSzPts val="1000"/>
              <a:buNone/>
              <a:tabLst>
                <a:tab pos="457200" algn="l"/>
              </a:tabLst>
            </a:pPr>
            <a:r>
              <a:rPr lang="en-US" sz="2000" b="1" kern="0">
                <a:latin typeface="+mj-lt"/>
                <a:ea typeface="Times New Roman" panose="02020603050405020304" pitchFamily="18" charset="0"/>
                <a:cs typeface="Arial" panose="020B0604020202020204" pitchFamily="34" charset="0"/>
              </a:rPr>
              <a:t>Beispiele</a:t>
            </a:r>
            <a:r>
              <a:rPr lang="en-US" sz="2000" b="1" kern="0" dirty="0">
                <a:latin typeface="+mj-lt"/>
                <a:ea typeface="Times New Roman" panose="02020603050405020304" pitchFamily="18" charset="0"/>
                <a:cs typeface="Arial" panose="020B0604020202020204" pitchFamily="34" charset="0"/>
              </a:rPr>
              <a:t> </a:t>
            </a:r>
            <a:r>
              <a:rPr lang="en-US" sz="2000" b="1" kern="0">
                <a:latin typeface="+mj-lt"/>
                <a:ea typeface="Times New Roman" panose="02020603050405020304" pitchFamily="18" charset="0"/>
                <a:cs typeface="Arial" panose="020B0604020202020204" pitchFamily="34" charset="0"/>
              </a:rPr>
              <a:t>im</a:t>
            </a:r>
            <a:r>
              <a:rPr lang="en-US" sz="2000" b="1" kern="0" dirty="0">
                <a:latin typeface="+mj-lt"/>
                <a:ea typeface="Times New Roman" panose="02020603050405020304" pitchFamily="18" charset="0"/>
                <a:cs typeface="Arial" panose="020B0604020202020204" pitchFamily="34" charset="0"/>
              </a:rPr>
              <a:t> </a:t>
            </a:r>
            <a:r>
              <a:rPr lang="en-US" sz="2000" b="1" kern="0">
                <a:latin typeface="+mj-lt"/>
                <a:ea typeface="Times New Roman" panose="02020603050405020304" pitchFamily="18" charset="0"/>
                <a:cs typeface="Arial" panose="020B0604020202020204" pitchFamily="34" charset="0"/>
              </a:rPr>
              <a:t>Fremdsprachenunterricht</a:t>
            </a:r>
            <a:r>
              <a:rPr lang="en-US" sz="2000" b="1" kern="0" dirty="0">
                <a:latin typeface="+mj-lt"/>
                <a:ea typeface="Times New Roman" panose="02020603050405020304" pitchFamily="18" charset="0"/>
                <a:cs typeface="Arial" panose="020B0604020202020204" pitchFamily="34" charset="0"/>
              </a:rPr>
              <a:t>:</a:t>
            </a:r>
            <a:endParaRPr lang="en-US" sz="2000" kern="100">
              <a:latin typeface="+mj-lt"/>
              <a:ea typeface="Aptos" panose="020B0004020202020204" pitchFamily="34" charset="0"/>
              <a:cs typeface="Arial" panose="020B0604020202020204" pitchFamily="34" charset="0"/>
            </a:endParaRPr>
          </a:p>
          <a:p>
            <a:pPr marL="457200" lvl="1" indent="0">
              <a:spcAft>
                <a:spcPts val="800"/>
              </a:spcAft>
              <a:buSzPts val="1000"/>
              <a:buNone/>
              <a:tabLst>
                <a:tab pos="914400" algn="l"/>
              </a:tabLst>
            </a:pPr>
            <a:r>
              <a:rPr lang="de-DE" sz="2000" b="1" kern="0" dirty="0">
                <a:latin typeface="+mj-lt"/>
                <a:ea typeface="Times New Roman" panose="02020603050405020304" pitchFamily="18" charset="0"/>
                <a:cs typeface="Times New Roman" panose="02020603050405020304" pitchFamily="18" charset="0"/>
              </a:rPr>
              <a:t>Generative Grammatik → Fokus auf Form</a:t>
            </a:r>
            <a:r>
              <a:rPr lang="de-DE" sz="2000" kern="0" dirty="0">
                <a:latin typeface="+mj-lt"/>
                <a:ea typeface="Times New Roman" panose="02020603050405020304" pitchFamily="18" charset="0"/>
                <a:cs typeface="Times New Roman" panose="02020603050405020304" pitchFamily="18" charset="0"/>
              </a:rPr>
              <a:t> </a:t>
            </a:r>
            <a:r>
              <a:rPr lang="de-DE" sz="2000" kern="0" dirty="0">
                <a:latin typeface="+mj-lt"/>
                <a:ea typeface="Times New Roman" panose="02020603050405020304" pitchFamily="18" charset="0"/>
                <a:cs typeface="Segoe UI Emoji" panose="020B0502040204020203" pitchFamily="34" charset="0"/>
              </a:rPr>
              <a:t>✍️</a:t>
            </a:r>
            <a:endParaRPr lang="en-US" sz="2000" kern="100">
              <a:latin typeface="+mj-lt"/>
              <a:ea typeface="Aptos" panose="020B0004020202020204" pitchFamily="34" charset="0"/>
              <a:cs typeface="Times New Roman" panose="02020603050405020304" pitchFamily="18" charset="0"/>
            </a:endParaRPr>
          </a:p>
          <a:p>
            <a:pPr marL="457200" lvl="1" indent="0">
              <a:spcAft>
                <a:spcPts val="800"/>
              </a:spcAft>
              <a:buSzPts val="1000"/>
              <a:buNone/>
              <a:tabLst>
                <a:tab pos="914400" algn="l"/>
              </a:tabLst>
            </a:pPr>
            <a:r>
              <a:rPr lang="en-US" sz="2000" b="1" kern="0">
                <a:latin typeface="+mj-lt"/>
                <a:ea typeface="Times New Roman" panose="02020603050405020304" pitchFamily="18" charset="0"/>
                <a:cs typeface="Times New Roman" panose="02020603050405020304" pitchFamily="18" charset="0"/>
              </a:rPr>
              <a:t>Funktionalismus</a:t>
            </a:r>
            <a:r>
              <a:rPr lang="en-US" sz="2000" b="1" kern="0" dirty="0">
                <a:latin typeface="+mj-lt"/>
                <a:ea typeface="Times New Roman" panose="02020603050405020304" pitchFamily="18" charset="0"/>
                <a:cs typeface="Times New Roman" panose="02020603050405020304" pitchFamily="18" charset="0"/>
              </a:rPr>
              <a:t> → </a:t>
            </a:r>
            <a:r>
              <a:rPr lang="en-US" sz="2000" b="1" kern="0">
                <a:latin typeface="+mj-lt"/>
                <a:ea typeface="Times New Roman" panose="02020603050405020304" pitchFamily="18" charset="0"/>
                <a:cs typeface="Times New Roman" panose="02020603050405020304" pitchFamily="18" charset="0"/>
              </a:rPr>
              <a:t>kommunikative</a:t>
            </a:r>
            <a:r>
              <a:rPr lang="en-US" sz="2000" b="1" kern="0" dirty="0">
                <a:latin typeface="+mj-lt"/>
                <a:ea typeface="Times New Roman" panose="02020603050405020304" pitchFamily="18" charset="0"/>
                <a:cs typeface="Times New Roman" panose="02020603050405020304" pitchFamily="18" charset="0"/>
              </a:rPr>
              <a:t> Ansätze</a:t>
            </a:r>
            <a:r>
              <a:rPr lang="en-US" sz="2000" kern="0" dirty="0">
                <a:latin typeface="+mj-lt"/>
                <a:ea typeface="Times New Roman" panose="02020603050405020304" pitchFamily="18" charset="0"/>
                <a:cs typeface="Times New Roman" panose="02020603050405020304" pitchFamily="18" charset="0"/>
              </a:rPr>
              <a:t> </a:t>
            </a:r>
            <a:r>
              <a:rPr lang="en-US" sz="2000" kern="0" dirty="0">
                <a:latin typeface="+mj-lt"/>
                <a:ea typeface="Times New Roman" panose="02020603050405020304" pitchFamily="18" charset="0"/>
                <a:cs typeface="Segoe UI Emoji" panose="020B0502040204020203" pitchFamily="34" charset="0"/>
              </a:rPr>
              <a:t>🗣️</a:t>
            </a:r>
            <a:endParaRPr lang="en-US" sz="2000" kern="100">
              <a:latin typeface="+mj-lt"/>
              <a:ea typeface="Aptos" panose="020B0004020202020204" pitchFamily="34" charset="0"/>
              <a:cs typeface="Times New Roman" panose="02020603050405020304" pitchFamily="18" charset="0"/>
            </a:endParaRPr>
          </a:p>
          <a:p>
            <a:pPr marL="0" indent="0">
              <a:spcAft>
                <a:spcPts val="800"/>
              </a:spcAft>
              <a:buSzPts val="1000"/>
              <a:buNone/>
              <a:tabLst>
                <a:tab pos="457200" algn="l"/>
              </a:tabLst>
            </a:pPr>
            <a:r>
              <a:rPr lang="en-US" sz="2000" b="1" kern="0">
                <a:latin typeface="+mj-lt"/>
                <a:ea typeface="Times New Roman" panose="02020603050405020304" pitchFamily="18" charset="0"/>
                <a:cs typeface="Arial" panose="020B0604020202020204" pitchFamily="34" charset="0"/>
              </a:rPr>
              <a:t>Didaktische</a:t>
            </a:r>
            <a:r>
              <a:rPr lang="en-US" sz="2000" b="1" kern="0" dirty="0">
                <a:latin typeface="+mj-lt"/>
                <a:ea typeface="Times New Roman" panose="02020603050405020304" pitchFamily="18" charset="0"/>
                <a:cs typeface="Arial" panose="020B0604020202020204" pitchFamily="34" charset="0"/>
              </a:rPr>
              <a:t> </a:t>
            </a:r>
            <a:r>
              <a:rPr lang="en-US" sz="2000" b="1" kern="0">
                <a:latin typeface="+mj-lt"/>
                <a:ea typeface="Times New Roman" panose="02020603050405020304" pitchFamily="18" charset="0"/>
                <a:cs typeface="Arial" panose="020B0604020202020204" pitchFamily="34" charset="0"/>
              </a:rPr>
              <a:t>Implikation</a:t>
            </a:r>
            <a:r>
              <a:rPr lang="en-US" sz="2000" b="1" kern="0" dirty="0">
                <a:latin typeface="+mj-lt"/>
                <a:ea typeface="Times New Roman" panose="02020603050405020304" pitchFamily="18" charset="0"/>
                <a:cs typeface="Arial" panose="020B0604020202020204" pitchFamily="34" charset="0"/>
              </a:rPr>
              <a:t>:</a:t>
            </a:r>
            <a:endParaRPr lang="en-US" sz="2000" kern="100">
              <a:latin typeface="+mj-lt"/>
              <a:ea typeface="Aptos" panose="020B0004020202020204" pitchFamily="34" charset="0"/>
              <a:cs typeface="Arial" panose="020B0604020202020204" pitchFamily="34" charset="0"/>
            </a:endParaRPr>
          </a:p>
          <a:p>
            <a:pPr marL="457200" lvl="1" indent="0">
              <a:spcAft>
                <a:spcPts val="800"/>
              </a:spcAft>
              <a:buSzPts val="1000"/>
              <a:buNone/>
              <a:tabLst>
                <a:tab pos="914400" algn="l"/>
              </a:tabLst>
            </a:pPr>
            <a:r>
              <a:rPr lang="de-DE" sz="2000" kern="0" dirty="0">
                <a:latin typeface="+mj-lt"/>
                <a:ea typeface="Times New Roman" panose="02020603050405020304" pitchFamily="18" charset="0"/>
                <a:cs typeface="Times New Roman" panose="02020603050405020304" pitchFamily="18" charset="0"/>
              </a:rPr>
              <a:t>Kombination theoretischer Modelle zur Förderung von Sprachkompetenz</a:t>
            </a:r>
            <a:endParaRPr lang="en-US" sz="2000" kern="100">
              <a:latin typeface="+mj-lt"/>
              <a:ea typeface="Aptos" panose="020B0004020202020204" pitchFamily="34" charset="0"/>
              <a:cs typeface="Times New Roman" panose="02020603050405020304" pitchFamily="18" charset="0"/>
            </a:endParaRPr>
          </a:p>
          <a:p>
            <a:pPr marL="457200" lvl="1" indent="0">
              <a:spcAft>
                <a:spcPts val="800"/>
              </a:spcAft>
              <a:buSzPts val="1000"/>
              <a:buNone/>
              <a:tabLst>
                <a:tab pos="914400" algn="l"/>
              </a:tabLst>
            </a:pPr>
            <a:r>
              <a:rPr lang="de-DE" sz="2000" kern="0" dirty="0">
                <a:latin typeface="+mj-lt"/>
                <a:ea typeface="Times New Roman" panose="02020603050405020304" pitchFamily="18" charset="0"/>
                <a:cs typeface="Times New Roman" panose="02020603050405020304" pitchFamily="18" charset="0"/>
              </a:rPr>
              <a:t>Einsatz von authentischen Materialien, Übungen und Textanalysen</a:t>
            </a:r>
            <a:br>
              <a:rPr lang="de-DE" sz="2000" kern="0" dirty="0">
                <a:latin typeface="+mj-lt"/>
                <a:ea typeface="Times New Roman" panose="02020603050405020304" pitchFamily="18" charset="0"/>
                <a:cs typeface="Times New Roman" panose="02020603050405020304" pitchFamily="18" charset="0"/>
              </a:rPr>
            </a:br>
            <a:endParaRPr lang="en-US" sz="2000" kern="100">
              <a:latin typeface="+mj-lt"/>
              <a:ea typeface="Aptos" panose="020B0004020202020204" pitchFamily="34" charset="0"/>
              <a:cs typeface="Times New Roman" panose="02020603050405020304" pitchFamily="18" charset="0"/>
            </a:endParaRPr>
          </a:p>
          <a:p>
            <a:endParaRPr lang="en-US" sz="2000"/>
          </a:p>
        </p:txBody>
      </p:sp>
    </p:spTree>
    <p:extLst>
      <p:ext uri="{BB962C8B-B14F-4D97-AF65-F5344CB8AC3E}">
        <p14:creationId xmlns:p14="http://schemas.microsoft.com/office/powerpoint/2010/main" val="41893787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Freeform: Shape 10">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9137"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Arc 12">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2050" y="65016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p:cNvSpPr>
            <a:spLocks noGrp="1"/>
          </p:cNvSpPr>
          <p:nvPr>
            <p:ph type="title"/>
          </p:nvPr>
        </p:nvSpPr>
        <p:spPr>
          <a:xfrm>
            <a:off x="838201" y="479493"/>
            <a:ext cx="5257800" cy="1325563"/>
          </a:xfrm>
        </p:spPr>
        <p:txBody>
          <a:bodyPr vert="horz" lIns="91440" tIns="45720" rIns="91440" bIns="45720" rtlCol="0" anchor="ctr">
            <a:normAutofit/>
          </a:bodyPr>
          <a:lstStyle/>
          <a:p>
            <a:r>
              <a:rPr lang="en-US" sz="4100" kern="1200">
                <a:solidFill>
                  <a:schemeClr val="tx1"/>
                </a:solidFill>
                <a:latin typeface="+mj-lt"/>
                <a:ea typeface="+mj-ea"/>
                <a:cs typeface="+mj-cs"/>
              </a:rPr>
              <a:t>Linguistik vs. Fremdsprachendidaktik</a:t>
            </a:r>
          </a:p>
        </p:txBody>
      </p:sp>
      <p:sp>
        <p:nvSpPr>
          <p:cNvPr id="3" name="TextBox 2"/>
          <p:cNvSpPr txBox="1"/>
          <p:nvPr/>
        </p:nvSpPr>
        <p:spPr>
          <a:xfrm>
            <a:off x="838201" y="1984443"/>
            <a:ext cx="5257800" cy="4192520"/>
          </a:xfrm>
          <a:prstGeom prst="rect">
            <a:avLst/>
          </a:prstGeom>
        </p:spPr>
        <p:txBody>
          <a:bodyPr vert="horz" lIns="91440" tIns="45720" rIns="91440" bIns="45720" rtlCol="0">
            <a:normAutofit/>
          </a:bodyPr>
          <a:lstStyle/>
          <a:p>
            <a:pPr indent="-228600">
              <a:lnSpc>
                <a:spcPct val="90000"/>
              </a:lnSpc>
              <a:spcBef>
                <a:spcPct val="20000"/>
              </a:spcBef>
              <a:spcAft>
                <a:spcPts val="600"/>
              </a:spcAft>
              <a:buClr>
                <a:schemeClr val="accent2"/>
              </a:buClr>
              <a:buSzPct val="92000"/>
              <a:buFont typeface="Arial" panose="020B0604020202020204" pitchFamily="34" charset="0"/>
              <a:buChar char="•"/>
            </a:pPr>
            <a:endParaRPr lang="en-US"/>
          </a:p>
          <a:p>
            <a:pPr indent="-228600">
              <a:lnSpc>
                <a:spcPct val="90000"/>
              </a:lnSpc>
              <a:spcBef>
                <a:spcPct val="20000"/>
              </a:spcBef>
              <a:spcAft>
                <a:spcPts val="600"/>
              </a:spcAft>
              <a:buClr>
                <a:schemeClr val="accent2"/>
              </a:buClr>
              <a:buSzPct val="92000"/>
              <a:buFont typeface="Arial" panose="020B0604020202020204" pitchFamily="34" charset="0"/>
              <a:buChar char="•"/>
            </a:pPr>
            <a:r>
              <a:rPr lang="en-US"/>
              <a:t>Gemeinsamkeiten:</a:t>
            </a:r>
          </a:p>
          <a:p>
            <a:pPr indent="-228600">
              <a:lnSpc>
                <a:spcPct val="90000"/>
              </a:lnSpc>
              <a:spcBef>
                <a:spcPct val="20000"/>
              </a:spcBef>
              <a:spcAft>
                <a:spcPts val="600"/>
              </a:spcAft>
              <a:buClr>
                <a:schemeClr val="accent2"/>
              </a:buClr>
              <a:buSzPct val="92000"/>
              <a:buFont typeface="Arial" panose="020B0604020202020204" pitchFamily="34" charset="0"/>
              <a:buChar char="•"/>
            </a:pPr>
            <a:r>
              <a:rPr lang="en-US"/>
              <a:t> Beide Disziplinen beschäftigen sich mit Sprache</a:t>
            </a:r>
          </a:p>
          <a:p>
            <a:pPr indent="-228600">
              <a:lnSpc>
                <a:spcPct val="90000"/>
              </a:lnSpc>
              <a:spcBef>
                <a:spcPct val="20000"/>
              </a:spcBef>
              <a:spcAft>
                <a:spcPts val="600"/>
              </a:spcAft>
              <a:buClr>
                <a:schemeClr val="accent2"/>
              </a:buClr>
              <a:buSzPct val="92000"/>
              <a:buFont typeface="Arial" panose="020B0604020202020204" pitchFamily="34" charset="0"/>
              <a:buChar char="•"/>
            </a:pPr>
            <a:r>
              <a:rPr lang="en-US"/>
              <a:t> Ziel: Verstehen und Analysieren von Sprachphänomenen</a:t>
            </a:r>
          </a:p>
          <a:p>
            <a:pPr indent="-228600">
              <a:lnSpc>
                <a:spcPct val="90000"/>
              </a:lnSpc>
              <a:spcBef>
                <a:spcPct val="20000"/>
              </a:spcBef>
              <a:spcAft>
                <a:spcPts val="600"/>
              </a:spcAft>
              <a:buClr>
                <a:schemeClr val="accent2"/>
              </a:buClr>
              <a:buSzPct val="92000"/>
              <a:buFont typeface="Arial" panose="020B0604020202020204" pitchFamily="34" charset="0"/>
              <a:buChar char="•"/>
            </a:pPr>
            <a:r>
              <a:rPr lang="en-US"/>
              <a:t>- Erkenntnisse der Linguistik unterstützen die Didaktik</a:t>
            </a:r>
          </a:p>
        </p:txBody>
      </p:sp>
      <p:graphicFrame>
        <p:nvGraphicFramePr>
          <p:cNvPr id="4" name="Table 3"/>
          <p:cNvGraphicFramePr>
            <a:graphicFrameLocks noGrp="1"/>
          </p:cNvGraphicFramePr>
          <p:nvPr>
            <p:extLst>
              <p:ext uri="{D42A27DB-BD31-4B8C-83A1-F6EECF244321}">
                <p14:modId xmlns:p14="http://schemas.microsoft.com/office/powerpoint/2010/main" val="4174246297"/>
              </p:ext>
            </p:extLst>
          </p:nvPr>
        </p:nvGraphicFramePr>
        <p:xfrm>
          <a:off x="6541053" y="2291216"/>
          <a:ext cx="4777383" cy="2102862"/>
        </p:xfrm>
        <a:graphic>
          <a:graphicData uri="http://schemas.openxmlformats.org/drawingml/2006/table">
            <a:tbl>
              <a:tblPr firstRow="1" bandRow="1">
                <a:noFill/>
                <a:tableStyleId>{5C22544A-7EE6-4342-B048-85BDC9FD1C3A}</a:tableStyleId>
              </a:tblPr>
              <a:tblGrid>
                <a:gridCol w="1004564">
                  <a:extLst>
                    <a:ext uri="{9D8B030D-6E8A-4147-A177-3AD203B41FA5}">
                      <a16:colId xmlns:a16="http://schemas.microsoft.com/office/drawing/2014/main" val="20000"/>
                    </a:ext>
                  </a:extLst>
                </a:gridCol>
                <a:gridCol w="1633206">
                  <a:extLst>
                    <a:ext uri="{9D8B030D-6E8A-4147-A177-3AD203B41FA5}">
                      <a16:colId xmlns:a16="http://schemas.microsoft.com/office/drawing/2014/main" val="20001"/>
                    </a:ext>
                  </a:extLst>
                </a:gridCol>
                <a:gridCol w="2139613">
                  <a:extLst>
                    <a:ext uri="{9D8B030D-6E8A-4147-A177-3AD203B41FA5}">
                      <a16:colId xmlns:a16="http://schemas.microsoft.com/office/drawing/2014/main" val="20002"/>
                    </a:ext>
                  </a:extLst>
                </a:gridCol>
              </a:tblGrid>
              <a:tr h="432583">
                <a:tc>
                  <a:txBody>
                    <a:bodyPr/>
                    <a:lstStyle/>
                    <a:p>
                      <a:r>
                        <a:rPr lang="it-IT" sz="1200" b="1">
                          <a:solidFill>
                            <a:srgbClr val="FFFFFF"/>
                          </a:solidFill>
                        </a:rPr>
                        <a:t>Aspekt</a:t>
                      </a:r>
                    </a:p>
                  </a:txBody>
                  <a:tcPr marL="168012" marR="100808" marT="100808" marB="100808">
                    <a:lnL w="38100" cap="flat" cmpd="sng" algn="ctr">
                      <a:no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rgbClr val="636B68">
                        <a:alpha val="69804"/>
                      </a:srgbClr>
                    </a:solidFill>
                  </a:tcPr>
                </a:tc>
                <a:tc>
                  <a:txBody>
                    <a:bodyPr/>
                    <a:lstStyle/>
                    <a:p>
                      <a:r>
                        <a:rPr lang="it-IT" sz="1200" b="1">
                          <a:solidFill>
                            <a:srgbClr val="FFFFFF"/>
                          </a:solidFill>
                        </a:rPr>
                        <a:t>Linguistik</a:t>
                      </a:r>
                    </a:p>
                  </a:txBody>
                  <a:tcPr marL="168012" marR="100808" marT="100808" marB="100808">
                    <a:lnL w="38100" cap="flat" cmpd="sng" algn="ctr">
                      <a:solidFill>
                        <a:srgbClr val="FFFFFF"/>
                      </a:solid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rgbClr val="636B68">
                        <a:alpha val="69804"/>
                      </a:srgbClr>
                    </a:solidFill>
                  </a:tcPr>
                </a:tc>
                <a:tc>
                  <a:txBody>
                    <a:bodyPr/>
                    <a:lstStyle/>
                    <a:p>
                      <a:r>
                        <a:rPr lang="it-IT" sz="1200" b="1">
                          <a:solidFill>
                            <a:srgbClr val="FFFFFF"/>
                          </a:solidFill>
                        </a:rPr>
                        <a:t>Fremdsprachendidaktik</a:t>
                      </a:r>
                    </a:p>
                  </a:txBody>
                  <a:tcPr marL="168012" marR="100808" marT="100808" marB="100808">
                    <a:lnL w="38100" cap="flat" cmpd="sng" algn="ctr">
                      <a:solidFill>
                        <a:srgbClr val="FFFFFF"/>
                      </a:solidFill>
                      <a:prstDash val="solid"/>
                    </a:lnL>
                    <a:lnR w="38100" cap="flat" cmpd="sng" algn="ctr">
                      <a:noFill/>
                      <a:prstDash val="solid"/>
                    </a:lnR>
                    <a:lnT w="38100" cap="flat" cmpd="sng" algn="ctr">
                      <a:noFill/>
                      <a:prstDash val="solid"/>
                    </a:lnT>
                    <a:lnB w="38100" cap="flat" cmpd="sng" algn="ctr">
                      <a:solidFill>
                        <a:srgbClr val="FFFFFF"/>
                      </a:solidFill>
                      <a:prstDash val="solid"/>
                    </a:lnB>
                    <a:solidFill>
                      <a:srgbClr val="636B68">
                        <a:alpha val="69804"/>
                      </a:srgbClr>
                    </a:solidFill>
                  </a:tcPr>
                </a:tc>
                <a:extLst>
                  <a:ext uri="{0D108BD9-81ED-4DB2-BD59-A6C34878D82A}">
                    <a16:rowId xmlns:a16="http://schemas.microsoft.com/office/drawing/2014/main" val="10000"/>
                  </a:ext>
                </a:extLst>
              </a:tr>
              <a:tr h="618848">
                <a:tc>
                  <a:txBody>
                    <a:bodyPr/>
                    <a:lstStyle/>
                    <a:p>
                      <a:r>
                        <a:rPr lang="it-IT" sz="1200">
                          <a:solidFill>
                            <a:schemeClr val="tx1">
                              <a:lumMod val="85000"/>
                              <a:lumOff val="15000"/>
                            </a:schemeClr>
                          </a:solidFill>
                        </a:rPr>
                        <a:t>Ziel</a:t>
                      </a:r>
                    </a:p>
                  </a:txBody>
                  <a:tcPr marL="168012" marR="100808" marT="100808" marB="100808">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r>
                        <a:rPr lang="it-IT" sz="1200">
                          <a:solidFill>
                            <a:schemeClr val="tx1">
                              <a:lumMod val="85000"/>
                              <a:lumOff val="15000"/>
                            </a:schemeClr>
                          </a:solidFill>
                        </a:rPr>
                        <a:t>Untersuchung der Sprache</a:t>
                      </a:r>
                    </a:p>
                  </a:txBody>
                  <a:tcPr marL="168012" marR="100808" marT="100808" marB="100808">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r>
                        <a:rPr lang="it-IT" sz="1200">
                          <a:solidFill>
                            <a:schemeClr val="tx1">
                              <a:lumMod val="85000"/>
                              <a:lumOff val="15000"/>
                            </a:schemeClr>
                          </a:solidFill>
                        </a:rPr>
                        <a:t>Planung &amp; Gestaltung des Unterrichts</a:t>
                      </a:r>
                    </a:p>
                  </a:txBody>
                  <a:tcPr marL="168012" marR="100808" marT="100808" marB="100808">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val="10001"/>
                  </a:ext>
                </a:extLst>
              </a:tr>
              <a:tr h="432583">
                <a:tc>
                  <a:txBody>
                    <a:bodyPr/>
                    <a:lstStyle/>
                    <a:p>
                      <a:r>
                        <a:rPr lang="it-IT" sz="1200">
                          <a:solidFill>
                            <a:schemeClr val="tx1">
                              <a:lumMod val="85000"/>
                              <a:lumOff val="15000"/>
                            </a:schemeClr>
                          </a:solidFill>
                        </a:rPr>
                        <a:t>Fokus</a:t>
                      </a:r>
                    </a:p>
                  </a:txBody>
                  <a:tcPr marL="168012" marR="100808" marT="100808" marB="100808">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r>
                        <a:rPr lang="it-IT" sz="1200">
                          <a:solidFill>
                            <a:schemeClr val="tx1">
                              <a:lumMod val="85000"/>
                              <a:lumOff val="15000"/>
                            </a:schemeClr>
                          </a:solidFill>
                        </a:rPr>
                        <a:t>Theorie &amp; Analyse</a:t>
                      </a:r>
                    </a:p>
                  </a:txBody>
                  <a:tcPr marL="168012" marR="100808" marT="100808" marB="100808">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r>
                        <a:rPr lang="it-IT" sz="1200">
                          <a:solidFill>
                            <a:schemeClr val="tx1">
                              <a:lumMod val="85000"/>
                              <a:lumOff val="15000"/>
                            </a:schemeClr>
                          </a:solidFill>
                        </a:rPr>
                        <a:t>Praxis &amp; Methodik</a:t>
                      </a:r>
                    </a:p>
                  </a:txBody>
                  <a:tcPr marL="168012" marR="100808" marT="100808" marB="100808">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10002"/>
                  </a:ext>
                </a:extLst>
              </a:tr>
              <a:tr h="618848">
                <a:tc>
                  <a:txBody>
                    <a:bodyPr/>
                    <a:lstStyle/>
                    <a:p>
                      <a:r>
                        <a:rPr lang="it-IT" sz="1200">
                          <a:solidFill>
                            <a:schemeClr val="tx1">
                              <a:lumMod val="85000"/>
                              <a:lumOff val="15000"/>
                            </a:schemeClr>
                          </a:solidFill>
                        </a:rPr>
                        <a:t>Ergebnis</a:t>
                      </a:r>
                    </a:p>
                  </a:txBody>
                  <a:tcPr marL="168012" marR="100808" marT="100808" marB="100808">
                    <a:lnL w="38100" cap="flat" cmpd="sng" algn="ctr">
                      <a:noFill/>
                      <a:prstDash val="solid"/>
                    </a:lnL>
                    <a:lnR w="38100" cap="flat" cmpd="sng" algn="ctr">
                      <a:solidFill>
                        <a:srgbClr val="FFFFFF"/>
                      </a:solidFill>
                      <a:prstDash val="solid"/>
                    </a:lnR>
                    <a:lnT w="38100" cap="flat" cmpd="sng" algn="ctr">
                      <a:solidFill>
                        <a:srgbClr val="FFFFFF"/>
                      </a:solidFill>
                      <a:prstDash val="solid"/>
                    </a:lnT>
                    <a:lnB w="12700" cmpd="sng">
                      <a:noFill/>
                      <a:prstDash val="solid"/>
                    </a:lnB>
                    <a:solidFill>
                      <a:srgbClr val="878E8B">
                        <a:alpha val="14902"/>
                      </a:srgbClr>
                    </a:solidFill>
                  </a:tcPr>
                </a:tc>
                <a:tc>
                  <a:txBody>
                    <a:bodyPr/>
                    <a:lstStyle/>
                    <a:p>
                      <a:r>
                        <a:rPr lang="it-IT" sz="1200">
                          <a:solidFill>
                            <a:schemeClr val="tx1">
                              <a:lumMod val="85000"/>
                              <a:lumOff val="15000"/>
                            </a:schemeClr>
                          </a:solidFill>
                        </a:rPr>
                        <a:t>Wissenschaftliche Erkenntnisse</a:t>
                      </a:r>
                    </a:p>
                  </a:txBody>
                  <a:tcPr marL="168012" marR="100808" marT="100808" marB="100808">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12700" cmpd="sng">
                      <a:noFill/>
                      <a:prstDash val="solid"/>
                    </a:lnB>
                    <a:solidFill>
                      <a:srgbClr val="878E8B">
                        <a:alpha val="14902"/>
                      </a:srgbClr>
                    </a:solidFill>
                  </a:tcPr>
                </a:tc>
                <a:tc>
                  <a:txBody>
                    <a:bodyPr/>
                    <a:lstStyle/>
                    <a:p>
                      <a:r>
                        <a:rPr lang="it-IT" sz="1200">
                          <a:solidFill>
                            <a:schemeClr val="tx1">
                              <a:lumMod val="85000"/>
                              <a:lumOff val="15000"/>
                            </a:schemeClr>
                          </a:solidFill>
                        </a:rPr>
                        <a:t>Effektiver Sprachunterricht</a:t>
                      </a:r>
                    </a:p>
                  </a:txBody>
                  <a:tcPr marL="168012" marR="100808" marT="100808" marB="100808">
                    <a:lnL w="38100" cap="flat" cmpd="sng" algn="ctr">
                      <a:solidFill>
                        <a:srgbClr val="FFFFFF"/>
                      </a:solidFill>
                      <a:prstDash val="solid"/>
                    </a:lnL>
                    <a:lnR w="38100" cap="flat" cmpd="sng" algn="ctr">
                      <a:noFill/>
                      <a:prstDash val="solid"/>
                    </a:lnR>
                    <a:lnT w="38100" cap="flat" cmpd="sng" algn="ctr">
                      <a:solidFill>
                        <a:srgbClr val="FFFFFF"/>
                      </a:solidFill>
                      <a:prstDash val="solid"/>
                    </a:lnT>
                    <a:lnB w="12700" cmpd="sng">
                      <a:noFill/>
                      <a:prstDash val="solid"/>
                    </a:lnB>
                    <a:solidFill>
                      <a:srgbClr val="878E8B">
                        <a:alpha val="14902"/>
                      </a:srgbClr>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1" name="Freeform: Shape 308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3" name="Arc 308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074" name="Rectangle 5">
            <a:extLst>
              <a:ext uri="{FF2B5EF4-FFF2-40B4-BE49-F238E27FC236}">
                <a16:creationId xmlns:a16="http://schemas.microsoft.com/office/drawing/2014/main" id="{3BC394C8-16F6-BF58-E2F9-5789DFD32272}"/>
              </a:ext>
            </a:extLst>
          </p:cNvPr>
          <p:cNvSpPr>
            <a:spLocks noChangeArrowheads="1"/>
          </p:cNvSpPr>
          <p:nvPr/>
        </p:nvSpPr>
        <p:spPr bwMode="auto">
          <a:xfrm>
            <a:off x="4447308" y="591344"/>
            <a:ext cx="6906491" cy="558561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indent="-228600" eaLnBrk="1" hangingPunct="1">
              <a:lnSpc>
                <a:spcPct val="90000"/>
              </a:lnSpc>
              <a:spcBef>
                <a:spcPct val="0"/>
              </a:spcBef>
              <a:spcAft>
                <a:spcPts val="600"/>
              </a:spcAft>
              <a:buFont typeface="Arial" panose="020B0604020202020204" pitchFamily="34" charset="0"/>
              <a:buChar char="•"/>
            </a:pPr>
            <a:r>
              <a:rPr lang="en-US" altLang="en-US" b="1">
                <a:latin typeface="+mn-lt"/>
              </a:rPr>
              <a:t>„Kompetenzen sind die Summe:</a:t>
            </a:r>
          </a:p>
          <a:p>
            <a:pPr indent="-228600" eaLnBrk="1" hangingPunct="1">
              <a:lnSpc>
                <a:spcPct val="90000"/>
              </a:lnSpc>
              <a:spcBef>
                <a:spcPct val="0"/>
              </a:spcBef>
              <a:spcAft>
                <a:spcPts val="600"/>
              </a:spcAft>
              <a:buFont typeface="Arial" panose="020B0604020202020204" pitchFamily="34" charset="0"/>
              <a:buChar char="•"/>
            </a:pPr>
            <a:r>
              <a:rPr lang="en-US" altLang="en-US" b="1">
                <a:latin typeface="+mn-lt"/>
              </a:rPr>
              <a:t> </a:t>
            </a:r>
          </a:p>
          <a:p>
            <a:pPr indent="-228600" eaLnBrk="1" hangingPunct="1">
              <a:lnSpc>
                <a:spcPct val="90000"/>
              </a:lnSpc>
              <a:spcBef>
                <a:spcPct val="0"/>
              </a:spcBef>
              <a:spcAft>
                <a:spcPts val="600"/>
              </a:spcAft>
              <a:buFont typeface="Arial" panose="020B0604020202020204" pitchFamily="34" charset="0"/>
              <a:buChar char="•"/>
            </a:pPr>
            <a:r>
              <a:rPr lang="en-US" altLang="en-US" b="1">
                <a:latin typeface="+mn-lt"/>
              </a:rPr>
              <a:t>   deklaratives Wissen</a:t>
            </a:r>
          </a:p>
          <a:p>
            <a:pPr indent="-228600" eaLnBrk="1" hangingPunct="1">
              <a:lnSpc>
                <a:spcPct val="90000"/>
              </a:lnSpc>
              <a:spcBef>
                <a:spcPct val="0"/>
              </a:spcBef>
              <a:spcAft>
                <a:spcPts val="600"/>
              </a:spcAft>
              <a:buFont typeface="Arial" panose="020B0604020202020204" pitchFamily="34" charset="0"/>
              <a:buChar char="•"/>
            </a:pPr>
            <a:r>
              <a:rPr lang="en-US" altLang="en-US" b="1">
                <a:latin typeface="+mn-lt"/>
              </a:rPr>
              <a:t>+ prozedurale Fertigkeiten</a:t>
            </a:r>
          </a:p>
          <a:p>
            <a:pPr indent="-228600" eaLnBrk="1" hangingPunct="1">
              <a:lnSpc>
                <a:spcPct val="90000"/>
              </a:lnSpc>
              <a:spcBef>
                <a:spcPct val="0"/>
              </a:spcBef>
              <a:spcAft>
                <a:spcPts val="600"/>
              </a:spcAft>
              <a:buFont typeface="Arial" panose="020B0604020202020204" pitchFamily="34" charset="0"/>
              <a:buChar char="•"/>
            </a:pPr>
            <a:r>
              <a:rPr lang="en-US" altLang="en-US" b="1">
                <a:latin typeface="+mn-lt"/>
              </a:rPr>
              <a:t>+ persönlichkeitsbezogene   	Kompetenzen </a:t>
            </a:r>
          </a:p>
          <a:p>
            <a:pPr indent="-228600" eaLnBrk="1" hangingPunct="1">
              <a:lnSpc>
                <a:spcPct val="90000"/>
              </a:lnSpc>
              <a:spcBef>
                <a:spcPct val="0"/>
              </a:spcBef>
              <a:spcAft>
                <a:spcPts val="600"/>
              </a:spcAft>
              <a:buFont typeface="Arial" panose="020B0604020202020204" pitchFamily="34" charset="0"/>
              <a:buChar char="•"/>
            </a:pPr>
            <a:r>
              <a:rPr lang="en-US" altLang="en-US" b="1">
                <a:latin typeface="+mn-lt"/>
              </a:rPr>
              <a:t>+ allgemeine kognitive Fähigkeiten,</a:t>
            </a:r>
          </a:p>
          <a:p>
            <a:pPr indent="-228600" eaLnBrk="1" hangingPunct="1">
              <a:lnSpc>
                <a:spcPct val="90000"/>
              </a:lnSpc>
              <a:spcBef>
                <a:spcPct val="0"/>
              </a:spcBef>
              <a:spcAft>
                <a:spcPts val="600"/>
              </a:spcAft>
              <a:buFont typeface="Arial" panose="020B0604020202020204" pitchFamily="34" charset="0"/>
              <a:buChar char="•"/>
            </a:pPr>
            <a:r>
              <a:rPr lang="en-US" altLang="en-US" b="1">
                <a:latin typeface="+mn-lt"/>
              </a:rPr>
              <a:t> </a:t>
            </a:r>
          </a:p>
          <a:p>
            <a:pPr indent="-228600" eaLnBrk="1" hangingPunct="1">
              <a:lnSpc>
                <a:spcPct val="90000"/>
              </a:lnSpc>
              <a:spcBef>
                <a:spcPct val="0"/>
              </a:spcBef>
              <a:spcAft>
                <a:spcPts val="600"/>
              </a:spcAft>
              <a:buFont typeface="Arial" panose="020B0604020202020204" pitchFamily="34" charset="0"/>
              <a:buChar char="•"/>
            </a:pPr>
            <a:r>
              <a:rPr lang="en-US" altLang="en-US" b="1">
                <a:latin typeface="+mn-lt"/>
              </a:rPr>
              <a:t>die es einem Menschen erlauben, Handlungen auszuführen“ (GERfS 2001:21).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Freeform: Shape 10">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9137"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Arc 12">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2050" y="65016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Τίτλος 1"/>
          <p:cNvSpPr>
            <a:spLocks noGrp="1"/>
          </p:cNvSpPr>
          <p:nvPr>
            <p:ph type="title"/>
          </p:nvPr>
        </p:nvSpPr>
        <p:spPr>
          <a:xfrm>
            <a:off x="838201" y="479493"/>
            <a:ext cx="5257800" cy="1325563"/>
          </a:xfrm>
        </p:spPr>
        <p:txBody>
          <a:bodyPr>
            <a:normAutofit/>
          </a:bodyPr>
          <a:lstStyle/>
          <a:p>
            <a:r>
              <a:rPr lang="de-DE" sz="1400"/>
              <a:t>Wiederholung: Erstspracherwerb/Zweitspracherwerb/Fremdsprachenerwerb</a:t>
            </a:r>
            <a:endParaRPr lang="el-GR" sz="1400"/>
          </a:p>
        </p:txBody>
      </p:sp>
      <p:sp>
        <p:nvSpPr>
          <p:cNvPr id="3" name="Θέση περιεχομένου 2"/>
          <p:cNvSpPr>
            <a:spLocks noGrp="1"/>
          </p:cNvSpPr>
          <p:nvPr>
            <p:ph idx="1"/>
          </p:nvPr>
        </p:nvSpPr>
        <p:spPr>
          <a:xfrm>
            <a:off x="838201" y="1984443"/>
            <a:ext cx="5257800" cy="4192520"/>
          </a:xfrm>
        </p:spPr>
        <p:txBody>
          <a:bodyPr>
            <a:normAutofit/>
          </a:bodyPr>
          <a:lstStyle/>
          <a:p>
            <a:pPr marL="0" indent="0">
              <a:buNone/>
            </a:pPr>
            <a:r>
              <a:rPr lang="de-DE" dirty="0"/>
              <a:t>Formen des Spracherwerbs: Erstspracherwerb</a:t>
            </a:r>
          </a:p>
          <a:p>
            <a:pPr marL="0" indent="0">
              <a:buNone/>
            </a:pPr>
            <a:r>
              <a:rPr lang="de-DE" dirty="0"/>
              <a:t>                                                   Zweitspracherwerb</a:t>
            </a:r>
          </a:p>
          <a:p>
            <a:pPr marL="0" indent="0">
              <a:buNone/>
            </a:pPr>
            <a:r>
              <a:rPr lang="de-DE" dirty="0"/>
              <a:t>                                                   Fremdsprachenerwerb</a:t>
            </a:r>
          </a:p>
          <a:p>
            <a:pPr marL="0" indent="0">
              <a:buNone/>
            </a:pPr>
            <a:endParaRPr lang="de-DE" dirty="0"/>
          </a:p>
        </p:txBody>
      </p:sp>
      <p:graphicFrame>
        <p:nvGraphicFramePr>
          <p:cNvPr id="4" name="Πίνακας 3"/>
          <p:cNvGraphicFramePr>
            <a:graphicFrameLocks noGrp="1"/>
          </p:cNvGraphicFramePr>
          <p:nvPr>
            <p:extLst>
              <p:ext uri="{D42A27DB-BD31-4B8C-83A1-F6EECF244321}">
                <p14:modId xmlns:p14="http://schemas.microsoft.com/office/powerpoint/2010/main" val="14847082"/>
              </p:ext>
            </p:extLst>
          </p:nvPr>
        </p:nvGraphicFramePr>
        <p:xfrm>
          <a:off x="6541053" y="1491578"/>
          <a:ext cx="4777382" cy="3702137"/>
        </p:xfrm>
        <a:graphic>
          <a:graphicData uri="http://schemas.openxmlformats.org/drawingml/2006/table">
            <a:tbl>
              <a:tblPr firstRow="1" bandRow="1">
                <a:tableStyleId>{5C22544A-7EE6-4342-B048-85BDC9FD1C3A}</a:tableStyleId>
              </a:tblPr>
              <a:tblGrid>
                <a:gridCol w="2283191">
                  <a:extLst>
                    <a:ext uri="{9D8B030D-6E8A-4147-A177-3AD203B41FA5}">
                      <a16:colId xmlns:a16="http://schemas.microsoft.com/office/drawing/2014/main" val="20000"/>
                    </a:ext>
                  </a:extLst>
                </a:gridCol>
                <a:gridCol w="2494191">
                  <a:extLst>
                    <a:ext uri="{9D8B030D-6E8A-4147-A177-3AD203B41FA5}">
                      <a16:colId xmlns:a16="http://schemas.microsoft.com/office/drawing/2014/main" val="20001"/>
                    </a:ext>
                  </a:extLst>
                </a:gridCol>
              </a:tblGrid>
              <a:tr h="1075175">
                <a:tc>
                  <a:txBody>
                    <a:bodyPr/>
                    <a:lstStyle/>
                    <a:p>
                      <a:r>
                        <a:rPr lang="de-DE" sz="1600" b="0">
                          <a:solidFill>
                            <a:schemeClr val="tx1"/>
                          </a:solidFill>
                        </a:rPr>
                        <a:t>Erstspracherwerb</a:t>
                      </a:r>
                      <a:endParaRPr lang="el-GR" sz="1600" b="0">
                        <a:solidFill>
                          <a:schemeClr val="tx1"/>
                        </a:solidFill>
                      </a:endParaRPr>
                    </a:p>
                  </a:txBody>
                  <a:tcPr marL="81097" marR="81097" marT="40549" marB="405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de-DE" sz="1600" b="0">
                          <a:solidFill>
                            <a:schemeClr val="tx1"/>
                          </a:solidFill>
                        </a:rPr>
                        <a:t>Erwerb der ersten Sprache, mit der ein Kind in Kontakt kommt</a:t>
                      </a:r>
                    </a:p>
                    <a:p>
                      <a:endParaRPr lang="el-GR" sz="1600" b="0">
                        <a:solidFill>
                          <a:schemeClr val="tx1"/>
                        </a:solidFill>
                      </a:endParaRPr>
                    </a:p>
                  </a:txBody>
                  <a:tcPr marL="81097" marR="81097" marT="40549" marB="405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1551787">
                <a:tc>
                  <a:txBody>
                    <a:bodyPr/>
                    <a:lstStyle/>
                    <a:p>
                      <a:r>
                        <a:rPr lang="de-DE" sz="1600">
                          <a:solidFill>
                            <a:schemeClr val="tx1"/>
                          </a:solidFill>
                        </a:rPr>
                        <a:t>Zweitspracherwerb</a:t>
                      </a:r>
                      <a:endParaRPr lang="el-GR" sz="1600">
                        <a:solidFill>
                          <a:schemeClr val="tx1"/>
                        </a:solidFill>
                      </a:endParaRPr>
                    </a:p>
                  </a:txBody>
                  <a:tcPr marL="81097" marR="81097" marT="40549" marB="405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de-DE" sz="1600">
                          <a:solidFill>
                            <a:schemeClr val="tx1"/>
                          </a:solidFill>
                        </a:rPr>
                        <a:t>Natürlicher bzw. ungesteuerter Erwerb einer zweiten Sprache (einer anderen Sprache als die Muttersprache)</a:t>
                      </a:r>
                    </a:p>
                    <a:p>
                      <a:endParaRPr lang="el-GR" sz="1600">
                        <a:solidFill>
                          <a:schemeClr val="tx1"/>
                        </a:solidFill>
                      </a:endParaRPr>
                    </a:p>
                  </a:txBody>
                  <a:tcPr marL="81097" marR="81097" marT="40549" marB="405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1075175">
                <a:tc>
                  <a:txBody>
                    <a:bodyPr/>
                    <a:lstStyle/>
                    <a:p>
                      <a:r>
                        <a:rPr lang="de-DE" sz="1600">
                          <a:solidFill>
                            <a:schemeClr val="tx1"/>
                          </a:solidFill>
                        </a:rPr>
                        <a:t>Fremdsprachenerwerb</a:t>
                      </a:r>
                      <a:endParaRPr lang="el-GR" sz="1600">
                        <a:solidFill>
                          <a:schemeClr val="tx1"/>
                        </a:solidFill>
                      </a:endParaRPr>
                    </a:p>
                  </a:txBody>
                  <a:tcPr marL="81097" marR="81097" marT="40549" marB="405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de-DE" sz="1600">
                          <a:solidFill>
                            <a:schemeClr val="tx1"/>
                          </a:solidFill>
                        </a:rPr>
                        <a:t>Erwerb</a:t>
                      </a:r>
                      <a:r>
                        <a:rPr lang="de-DE" sz="1600" baseline="0">
                          <a:solidFill>
                            <a:schemeClr val="tx1"/>
                          </a:solidFill>
                        </a:rPr>
                        <a:t> einer zweiten Sprache mit Hilfe von Unterricht bzw. gesteuert</a:t>
                      </a:r>
                    </a:p>
                    <a:p>
                      <a:endParaRPr lang="el-GR" sz="1600">
                        <a:solidFill>
                          <a:schemeClr val="tx1"/>
                        </a:solidFill>
                      </a:endParaRPr>
                    </a:p>
                  </a:txBody>
                  <a:tcPr marL="81097" marR="81097" marT="40549" marB="405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7779063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Θέση περιεχομένου 2">
            <a:extLst>
              <a:ext uri="{FF2B5EF4-FFF2-40B4-BE49-F238E27FC236}">
                <a16:creationId xmlns:a16="http://schemas.microsoft.com/office/drawing/2014/main" id="{C29734FA-4C76-3E58-03C2-DBE11649F2DD}"/>
              </a:ext>
            </a:extLst>
          </p:cNvPr>
          <p:cNvGraphicFramePr>
            <a:graphicFrameLocks noGrp="1"/>
          </p:cNvGraphicFramePr>
          <p:nvPr>
            <p:ph idx="1"/>
            <p:extLst>
              <p:ext uri="{D42A27DB-BD31-4B8C-83A1-F6EECF244321}">
                <p14:modId xmlns:p14="http://schemas.microsoft.com/office/powerpoint/2010/main" val="3017925210"/>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763911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p:cNvSpPr>
            <a:spLocks noGrp="1"/>
          </p:cNvSpPr>
          <p:nvPr>
            <p:ph idx="1"/>
          </p:nvPr>
        </p:nvSpPr>
        <p:spPr>
          <a:xfrm>
            <a:off x="1371599" y="2318197"/>
            <a:ext cx="9724031" cy="3683358"/>
          </a:xfrm>
        </p:spPr>
        <p:txBody>
          <a:bodyPr anchor="ctr">
            <a:normAutofit/>
          </a:bodyPr>
          <a:lstStyle/>
          <a:p>
            <a:pPr marL="0" indent="0">
              <a:buNone/>
            </a:pPr>
            <a:r>
              <a:rPr lang="de-DE" sz="2000"/>
              <a:t>Zweitspracherwerb: seine Beschreibung und Erklärung ist schwierig</a:t>
            </a:r>
          </a:p>
          <a:p>
            <a:pPr marL="0" indent="0">
              <a:buNone/>
            </a:pPr>
            <a:r>
              <a:rPr lang="de-DE" sz="2000"/>
              <a:t>Gründe: </a:t>
            </a:r>
            <a:endParaRPr lang="el-GR" sz="2000"/>
          </a:p>
          <a:p>
            <a:pPr marL="0" indent="0">
              <a:buNone/>
            </a:pPr>
            <a:r>
              <a:rPr lang="de-DE" sz="2000"/>
              <a:t>- Prozess, der mehrdimensional ist                </a:t>
            </a:r>
            <a:endParaRPr lang="el-GR" sz="2000"/>
          </a:p>
          <a:p>
            <a:pPr>
              <a:buFontTx/>
              <a:buChar char="-"/>
            </a:pPr>
            <a:r>
              <a:rPr lang="de-DE" sz="2000"/>
              <a:t>Prozess, der von vielen Faktoren bestimmt wird</a:t>
            </a:r>
            <a:endParaRPr lang="el-GR" sz="2000"/>
          </a:p>
          <a:p>
            <a:pPr>
              <a:buFontTx/>
              <a:buChar char="-"/>
            </a:pPr>
            <a:r>
              <a:rPr lang="de-DE" sz="2000"/>
              <a:t>Es ist sehr schwierig Fragen wie „Wie lernen wir (fremde) Sprachen und wie und wann lernen wir sie am besten?“, „Warum erreichen Lerner einer zweiten Sprache nicht den Sprachstand in ihrer Erstsprache?“ und Auf welche Art und Weise beeinflussen sich die erworbenen und im Erwerb befindlichen Sprachen gegenseitig?“ zu beantworten</a:t>
            </a:r>
          </a:p>
          <a:p>
            <a:endParaRPr lang="el-GR" sz="2000"/>
          </a:p>
        </p:txBody>
      </p:sp>
    </p:spTree>
    <p:extLst>
      <p:ext uri="{BB962C8B-B14F-4D97-AF65-F5344CB8AC3E}">
        <p14:creationId xmlns:p14="http://schemas.microsoft.com/office/powerpoint/2010/main" val="10480507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1371599" y="294538"/>
            <a:ext cx="9895951" cy="1033669"/>
          </a:xfrm>
        </p:spPr>
        <p:txBody>
          <a:bodyPr>
            <a:normAutofit/>
          </a:bodyPr>
          <a:lstStyle/>
          <a:p>
            <a:r>
              <a:rPr lang="de-DE" sz="4000">
                <a:solidFill>
                  <a:srgbClr val="FFFFFF"/>
                </a:solidFill>
              </a:rPr>
              <a:t>Wiederholung: Kontrastive Analyse</a:t>
            </a:r>
            <a:endParaRPr lang="el-GR" sz="4000">
              <a:solidFill>
                <a:srgbClr val="FFFFFF"/>
              </a:solidFill>
            </a:endParaRPr>
          </a:p>
        </p:txBody>
      </p:sp>
      <p:sp>
        <p:nvSpPr>
          <p:cNvPr id="3" name="Θέση περιεχομένου 2"/>
          <p:cNvSpPr>
            <a:spLocks noGrp="1"/>
          </p:cNvSpPr>
          <p:nvPr>
            <p:ph idx="1"/>
          </p:nvPr>
        </p:nvSpPr>
        <p:spPr>
          <a:xfrm>
            <a:off x="1371599" y="2318197"/>
            <a:ext cx="9724031" cy="3683358"/>
          </a:xfrm>
        </p:spPr>
        <p:txBody>
          <a:bodyPr anchor="ctr">
            <a:normAutofit/>
          </a:bodyPr>
          <a:lstStyle/>
          <a:p>
            <a:r>
              <a:rPr lang="de-DE" sz="1700" b="1"/>
              <a:t>Für den Erwerb einer Zweitsprache spielt die Erstsprache eine große Rolle. </a:t>
            </a:r>
          </a:p>
          <a:p>
            <a:r>
              <a:rPr lang="de-DE" sz="1700" b="1"/>
              <a:t>„Strukturen der Zweitsprache, die mit den entsprechenden der Erstsprache übereinstimmen, werden schnell und leicht gelernt“ (Klein 1992: 37). </a:t>
            </a:r>
          </a:p>
          <a:p>
            <a:r>
              <a:rPr lang="de-DE" sz="1700" b="1"/>
              <a:t>Der Lerner der Zweitsprache greift immer wieder „auf die bekannten Strukturen und Muster der Erstsprache“ (ebd.) zurück, wobei es möglich ist, dass diese Strukturen entweder korrelieren oder Differenzen aufweisen </a:t>
            </a:r>
            <a:endParaRPr lang="el-GR" sz="1700" b="1"/>
          </a:p>
          <a:p>
            <a:r>
              <a:rPr lang="de-DE" sz="1700" b="1"/>
              <a:t>Positiver Transfer: „Ähnlichkeiten zwischen der Erstsprache und der Zweitsprache führen zu einem positiven Transfer, d.h. dass ähnliche Strukturen nach dieser Hypothese leichter übernommen werden“ (Günther/Günther 2007, 147)</a:t>
            </a:r>
          </a:p>
          <a:p>
            <a:r>
              <a:rPr lang="de-DE" sz="1700" b="1"/>
              <a:t>Negativer Transfer: Die unterschiedlichen Strukturen zwischen beiden Sprachsystemen führen zu einem negativen Transfer, und es kommt zu Interferenzen. Strukturen der Erstsprache, die nicht mit denen der Zweitsprache übereinstimmen, werden in die Zweitsprache übertragen, so dass dieser Transfer einen negativen Effekt hat.</a:t>
            </a:r>
          </a:p>
          <a:p>
            <a:endParaRPr lang="el-GR" sz="1700"/>
          </a:p>
        </p:txBody>
      </p:sp>
    </p:spTree>
    <p:extLst>
      <p:ext uri="{BB962C8B-B14F-4D97-AF65-F5344CB8AC3E}">
        <p14:creationId xmlns:p14="http://schemas.microsoft.com/office/powerpoint/2010/main" val="36920783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Θέση περιεχομένου 2"/>
          <p:cNvSpPr>
            <a:spLocks noGrp="1"/>
          </p:cNvSpPr>
          <p:nvPr>
            <p:ph idx="1"/>
          </p:nvPr>
        </p:nvSpPr>
        <p:spPr>
          <a:xfrm>
            <a:off x="6503158" y="649480"/>
            <a:ext cx="4862447" cy="5546047"/>
          </a:xfrm>
        </p:spPr>
        <p:txBody>
          <a:bodyPr anchor="ctr">
            <a:normAutofit/>
          </a:bodyPr>
          <a:lstStyle/>
          <a:p>
            <a:r>
              <a:rPr lang="de-DE" sz="2000"/>
              <a:t>Interferenzen: </a:t>
            </a:r>
          </a:p>
          <a:p>
            <a:endParaRPr lang="de-DE" sz="2000"/>
          </a:p>
          <a:p>
            <a:pPr marL="0" indent="0">
              <a:buNone/>
            </a:pPr>
            <a:r>
              <a:rPr lang="de-DE" sz="2000"/>
              <a:t>- „die wechselseitige Veränderung der Strukturen verschiedener Sprachsysteme“ (Veith 2002: 204) </a:t>
            </a:r>
          </a:p>
          <a:p>
            <a:pPr marL="0" indent="0">
              <a:buNone/>
            </a:pPr>
            <a:r>
              <a:rPr lang="de-DE" sz="2000"/>
              <a:t>- „störende Einwirkungen einer bereits erlernten Sprache auf eine zu erlernende, d.h. dass beim Zweitspracherwerb die Normen eines Sprachsystems durch die eines eines anderen Sprachsystems beeinflusst bzw. verletzt werden“(Günther/Günther 2007, 147)</a:t>
            </a:r>
          </a:p>
          <a:p>
            <a:pPr marL="0" indent="0">
              <a:buNone/>
            </a:pPr>
            <a:r>
              <a:rPr lang="de-DE" sz="2000"/>
              <a:t>- können auf phonetischer Ebene, auf semantischer Ebene, auf pragmalinguistischer Ebene und auf grammatischer Ebene auftreten</a:t>
            </a:r>
          </a:p>
          <a:p>
            <a:endParaRPr lang="el-GR" sz="2000"/>
          </a:p>
        </p:txBody>
      </p:sp>
    </p:spTree>
    <p:extLst>
      <p:ext uri="{BB962C8B-B14F-4D97-AF65-F5344CB8AC3E}">
        <p14:creationId xmlns:p14="http://schemas.microsoft.com/office/powerpoint/2010/main" val="32880867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p:cNvSpPr>
            <a:spLocks noGrp="1"/>
          </p:cNvSpPr>
          <p:nvPr>
            <p:ph type="title"/>
          </p:nvPr>
        </p:nvSpPr>
        <p:spPr>
          <a:xfrm>
            <a:off x="826396" y="586855"/>
            <a:ext cx="4230100" cy="3387497"/>
          </a:xfrm>
        </p:spPr>
        <p:txBody>
          <a:bodyPr anchor="b">
            <a:normAutofit/>
          </a:bodyPr>
          <a:lstStyle/>
          <a:p>
            <a:pPr algn="r"/>
            <a:r>
              <a:rPr lang="de-DE" sz="4000">
                <a:solidFill>
                  <a:srgbClr val="FFFFFF"/>
                </a:solidFill>
              </a:rPr>
              <a:t>Nativismus</a:t>
            </a:r>
            <a:endParaRPr lang="el-GR" sz="4000">
              <a:solidFill>
                <a:srgbClr val="FFFFFF"/>
              </a:solidFill>
            </a:endParaRPr>
          </a:p>
        </p:txBody>
      </p:sp>
      <p:sp>
        <p:nvSpPr>
          <p:cNvPr id="3" name="Θέση περιεχομένου 2"/>
          <p:cNvSpPr>
            <a:spLocks noGrp="1"/>
          </p:cNvSpPr>
          <p:nvPr>
            <p:ph idx="1"/>
          </p:nvPr>
        </p:nvSpPr>
        <p:spPr>
          <a:xfrm>
            <a:off x="6503158" y="649480"/>
            <a:ext cx="4862447" cy="5546047"/>
          </a:xfrm>
        </p:spPr>
        <p:txBody>
          <a:bodyPr anchor="ctr">
            <a:normAutofit/>
          </a:bodyPr>
          <a:lstStyle/>
          <a:p>
            <a:r>
              <a:rPr lang="de-DE" sz="2000"/>
              <a:t>Ein Vertreter des Nativismus ist Noam Chomsky (geb. 1928)</a:t>
            </a:r>
          </a:p>
          <a:p>
            <a:r>
              <a:rPr lang="de-DE" sz="2000"/>
              <a:t>Chomsky setzte sich mit der behavioristischen Auffassung zum Spracherwerb auseinander.  </a:t>
            </a:r>
          </a:p>
          <a:p>
            <a:r>
              <a:rPr lang="de-DE" sz="2000"/>
              <a:t>Er erklärte den Spracherwerb anhand der Existenz eines </a:t>
            </a:r>
            <a:r>
              <a:rPr lang="de-DE" sz="2000" i="1"/>
              <a:t>Spracherwerbsmechanismus </a:t>
            </a:r>
            <a:r>
              <a:rPr lang="de-DE" sz="2000"/>
              <a:t>(</a:t>
            </a:r>
            <a:r>
              <a:rPr lang="de-DE" sz="2000" i="1"/>
              <a:t>Language Acquisition Device</a:t>
            </a:r>
            <a:r>
              <a:rPr lang="de-DE" sz="2000"/>
              <a:t>), einer Universalgrammatik</a:t>
            </a:r>
            <a:endParaRPr lang="en-US" sz="2000"/>
          </a:p>
          <a:p>
            <a:r>
              <a:rPr lang="de-DE" sz="2000"/>
              <a:t>Die Sprache ist nicht in irgendeiner Form erlernt oder erworben (s. Harden 2006: 136), sondern hat eine genetische Grundlage.</a:t>
            </a:r>
            <a:endParaRPr lang="el-GR" sz="2000"/>
          </a:p>
        </p:txBody>
      </p:sp>
    </p:spTree>
    <p:extLst>
      <p:ext uri="{BB962C8B-B14F-4D97-AF65-F5344CB8AC3E}">
        <p14:creationId xmlns:p14="http://schemas.microsoft.com/office/powerpoint/2010/main" val="41558239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p:cNvSpPr>
            <a:spLocks noGrp="1"/>
          </p:cNvSpPr>
          <p:nvPr>
            <p:ph idx="1"/>
          </p:nvPr>
        </p:nvSpPr>
        <p:spPr>
          <a:xfrm>
            <a:off x="1371599" y="2318197"/>
            <a:ext cx="9724031" cy="3683358"/>
          </a:xfrm>
        </p:spPr>
        <p:txBody>
          <a:bodyPr anchor="ctr">
            <a:normAutofit/>
          </a:bodyPr>
          <a:lstStyle/>
          <a:p>
            <a:r>
              <a:rPr lang="de-DE" sz="2000"/>
              <a:t>„Aus dem Reichtum und der Kreativität der wahrnehmbaren sprachlichen </a:t>
            </a:r>
            <a:r>
              <a:rPr lang="de-DE" sz="2000" b="1"/>
              <a:t>Performanz </a:t>
            </a:r>
            <a:r>
              <a:rPr lang="de-DE" sz="2000"/>
              <a:t>schloss Chomsky auf ein zugrunde liegendes System von generativer Sprachfähigkeit, das er </a:t>
            </a:r>
            <a:r>
              <a:rPr lang="de-DE" sz="2000" b="1"/>
              <a:t>Kompetenz </a:t>
            </a:r>
            <a:r>
              <a:rPr lang="de-DE" sz="2000"/>
              <a:t>nannte. Sprachliche Kompetenz wird bei Chomsky nicht erst durch Umgang mit Sprache erworben, sondern ist als </a:t>
            </a:r>
            <a:r>
              <a:rPr lang="de-DE" sz="2000" i="1"/>
              <a:t>Language Acquisition Device </a:t>
            </a:r>
            <a:r>
              <a:rPr lang="de-DE" sz="2000"/>
              <a:t>in seinen Grundzügen (Universalien) bereits angeboren“ (ebd.). </a:t>
            </a:r>
          </a:p>
          <a:p>
            <a:endParaRPr lang="de-DE" sz="2000"/>
          </a:p>
          <a:p>
            <a:r>
              <a:rPr lang="de-DE" sz="2000"/>
              <a:t>Die Lerner einer Sprache verfügen über eine Universalgrammatik und somit auch über „eine universale Satzstruktur“ (Tsokoglou 2011: 203), die angeboren und verborgen ist und die verantwortlich für die zeigende und zu beobachtende Performanz ist. </a:t>
            </a:r>
          </a:p>
        </p:txBody>
      </p:sp>
    </p:spTree>
    <p:extLst>
      <p:ext uri="{BB962C8B-B14F-4D97-AF65-F5344CB8AC3E}">
        <p14:creationId xmlns:p14="http://schemas.microsoft.com/office/powerpoint/2010/main" val="1286209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7BA55-AC5A-C227-EAA6-6BA711D305FE}"/>
              </a:ext>
            </a:extLst>
          </p:cNvPr>
          <p:cNvSpPr>
            <a:spLocks noGrp="1"/>
          </p:cNvSpPr>
          <p:nvPr>
            <p:ph type="title"/>
          </p:nvPr>
        </p:nvSpPr>
        <p:spPr>
          <a:xfrm>
            <a:off x="2376298" y="502020"/>
            <a:ext cx="3992787" cy="1642970"/>
          </a:xfrm>
        </p:spPr>
        <p:txBody>
          <a:bodyPr anchor="b">
            <a:normAutofit/>
          </a:bodyPr>
          <a:lstStyle/>
          <a:p>
            <a:r>
              <a:rPr lang="en-US" sz="3500" b="1" kern="0">
                <a:latin typeface="Times New Roman" panose="02020603050405020304" pitchFamily="18" charset="0"/>
                <a:ea typeface="Times New Roman" panose="02020603050405020304" pitchFamily="18" charset="0"/>
              </a:rPr>
              <a:t>Hauptbereiche der Linguistik</a:t>
            </a:r>
            <a:endParaRPr lang="en-US" sz="3500"/>
          </a:p>
        </p:txBody>
      </p:sp>
      <p:pic>
        <p:nvPicPr>
          <p:cNvPr id="6" name="Picture 5">
            <a:extLst>
              <a:ext uri="{FF2B5EF4-FFF2-40B4-BE49-F238E27FC236}">
                <a16:creationId xmlns:a16="http://schemas.microsoft.com/office/drawing/2014/main" id="{40B083BF-5422-DD96-4A33-B9DF433A4847}"/>
              </a:ext>
            </a:extLst>
          </p:cNvPr>
          <p:cNvPicPr>
            <a:picLocks noChangeAspect="1"/>
          </p:cNvPicPr>
          <p:nvPr/>
        </p:nvPicPr>
        <p:blipFill>
          <a:blip r:embed="rId2"/>
          <a:srcRect r="13999" b="-1"/>
          <a:stretch>
            <a:fillRect/>
          </a:stretch>
        </p:blipFill>
        <p:spPr>
          <a:xfrm>
            <a:off x="6830976" y="2271987"/>
            <a:ext cx="3127897" cy="2345918"/>
          </a:xfrm>
          <a:prstGeom prst="rect">
            <a:avLst/>
          </a:prstGeom>
        </p:spPr>
      </p:pic>
      <p:graphicFrame>
        <p:nvGraphicFramePr>
          <p:cNvPr id="5" name="Content Placeholder 2">
            <a:extLst>
              <a:ext uri="{FF2B5EF4-FFF2-40B4-BE49-F238E27FC236}">
                <a16:creationId xmlns:a16="http://schemas.microsoft.com/office/drawing/2014/main" id="{9026273B-54FA-741D-7FEE-AE7AECD0BE86}"/>
              </a:ext>
            </a:extLst>
          </p:cNvPr>
          <p:cNvGraphicFramePr>
            <a:graphicFrameLocks noGrp="1"/>
          </p:cNvGraphicFramePr>
          <p:nvPr>
            <p:ph idx="1"/>
          </p:nvPr>
        </p:nvGraphicFramePr>
        <p:xfrm>
          <a:off x="2382692" y="2405895"/>
          <a:ext cx="3986392" cy="35350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252426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p:cNvSpPr>
            <a:spLocks noGrp="1"/>
          </p:cNvSpPr>
          <p:nvPr>
            <p:ph type="title"/>
          </p:nvPr>
        </p:nvSpPr>
        <p:spPr>
          <a:xfrm>
            <a:off x="826396" y="586855"/>
            <a:ext cx="4230100" cy="3387497"/>
          </a:xfrm>
        </p:spPr>
        <p:txBody>
          <a:bodyPr anchor="b">
            <a:normAutofit/>
          </a:bodyPr>
          <a:lstStyle/>
          <a:p>
            <a:pPr algn="r"/>
            <a:r>
              <a:rPr lang="en-US" sz="4000">
                <a:solidFill>
                  <a:srgbClr val="FFFFFF"/>
                </a:solidFill>
              </a:rPr>
              <a:t>Kompeten</a:t>
            </a:r>
            <a:r>
              <a:rPr lang="de-DE" sz="4000">
                <a:solidFill>
                  <a:srgbClr val="FFFFFF"/>
                </a:solidFill>
              </a:rPr>
              <a:t>z und Performanz</a:t>
            </a:r>
            <a:endParaRPr lang="el-GR" sz="4000">
              <a:solidFill>
                <a:srgbClr val="FFFFFF"/>
              </a:solidFill>
            </a:endParaRPr>
          </a:p>
        </p:txBody>
      </p:sp>
      <p:sp>
        <p:nvSpPr>
          <p:cNvPr id="3" name="Θέση περιεχομένου 2"/>
          <p:cNvSpPr>
            <a:spLocks noGrp="1"/>
          </p:cNvSpPr>
          <p:nvPr>
            <p:ph idx="1"/>
          </p:nvPr>
        </p:nvSpPr>
        <p:spPr>
          <a:xfrm>
            <a:off x="6503158" y="649480"/>
            <a:ext cx="4862447" cy="5546047"/>
          </a:xfrm>
        </p:spPr>
        <p:txBody>
          <a:bodyPr anchor="ctr">
            <a:normAutofit/>
          </a:bodyPr>
          <a:lstStyle/>
          <a:p>
            <a:r>
              <a:rPr lang="de-DE" sz="2000"/>
              <a:t>Die Kompetenz verhält sich zur Performanz wie ein Kenntnissystem zu seinem aktualen Gebrauch, wie eine Regel zu ihrer konkreten Anwendung. Die Kompetenz liegt der Performanz zugrunde.  </a:t>
            </a:r>
          </a:p>
          <a:p>
            <a:endParaRPr lang="de-DE" sz="2000"/>
          </a:p>
          <a:p>
            <a:r>
              <a:rPr lang="de-DE" sz="2000"/>
              <a:t>Die Kompetenz ist verborgen, die Performanz jedoch ist ein beobachtetes Phänomen. </a:t>
            </a:r>
          </a:p>
          <a:p>
            <a:pPr marL="0" indent="0">
              <a:buNone/>
            </a:pPr>
            <a:r>
              <a:rPr lang="de-DE" sz="2000"/>
              <a:t>(Krämer 2001: 53)</a:t>
            </a:r>
            <a:endParaRPr lang="el-GR" sz="2000"/>
          </a:p>
        </p:txBody>
      </p:sp>
    </p:spTree>
    <p:extLst>
      <p:ext uri="{BB962C8B-B14F-4D97-AF65-F5344CB8AC3E}">
        <p14:creationId xmlns:p14="http://schemas.microsoft.com/office/powerpoint/2010/main" val="30930271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p:cNvSpPr>
            <a:spLocks noGrp="1"/>
          </p:cNvSpPr>
          <p:nvPr>
            <p:ph idx="1"/>
          </p:nvPr>
        </p:nvSpPr>
        <p:spPr>
          <a:xfrm>
            <a:off x="1371599" y="2318197"/>
            <a:ext cx="9724031" cy="3683358"/>
          </a:xfrm>
        </p:spPr>
        <p:txBody>
          <a:bodyPr anchor="ctr">
            <a:normAutofit/>
          </a:bodyPr>
          <a:lstStyle/>
          <a:p>
            <a:pPr marL="0" indent="0">
              <a:buNone/>
            </a:pPr>
            <a:r>
              <a:rPr lang="de-DE" sz="2000"/>
              <a:t>Folgende Argumente werden für den nativistischen Ansatz vorgebracht: </a:t>
            </a:r>
          </a:p>
          <a:p>
            <a:r>
              <a:rPr lang="de-DE" sz="2000"/>
              <a:t>„Die Schnelligkeit des Spracherwerbs ist ohne die Zuhilfenahme von angeborenen Kompetenzen nicht zu erklären. </a:t>
            </a:r>
          </a:p>
          <a:p>
            <a:r>
              <a:rPr lang="de-DE" sz="2000"/>
              <a:t>Der Spracherwerb verläuft trotz unterschiedlicher, sprachlicher, kultureller und interaktionaler Umgebungen auf der ganzen Welt in großer Gleichförmigkeit. </a:t>
            </a:r>
          </a:p>
          <a:p>
            <a:r>
              <a:rPr lang="de-DE" sz="2000"/>
              <a:t>Der sprachliche Input, mit dem die Kinder konfrontiert werden, ist so fragmentarisch, unsystematisch und zum Teil sogar mit Fehlern behaftet, dass die Kinder ohne ihre angeborene Kompetenz damit wenig anfangen können“.</a:t>
            </a:r>
          </a:p>
          <a:p>
            <a:pPr marL="0" indent="0">
              <a:buNone/>
            </a:pPr>
            <a:r>
              <a:rPr lang="de-DE" sz="2000"/>
              <a:t>(Rickheit/Sichelschmidt/Strohner 2007: 126)</a:t>
            </a:r>
          </a:p>
          <a:p>
            <a:endParaRPr lang="el-GR" sz="2000"/>
          </a:p>
        </p:txBody>
      </p:sp>
    </p:spTree>
    <p:extLst>
      <p:ext uri="{BB962C8B-B14F-4D97-AF65-F5344CB8AC3E}">
        <p14:creationId xmlns:p14="http://schemas.microsoft.com/office/powerpoint/2010/main" val="29287909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Θέση περιεχομένου 2"/>
          <p:cNvSpPr>
            <a:spLocks noGrp="1"/>
          </p:cNvSpPr>
          <p:nvPr>
            <p:ph idx="1"/>
          </p:nvPr>
        </p:nvSpPr>
        <p:spPr>
          <a:xfrm>
            <a:off x="6503158" y="649480"/>
            <a:ext cx="4862447" cy="5546047"/>
          </a:xfrm>
        </p:spPr>
        <p:txBody>
          <a:bodyPr anchor="ctr">
            <a:normAutofit/>
          </a:bodyPr>
          <a:lstStyle/>
          <a:p>
            <a:endParaRPr lang="de-DE" sz="2000"/>
          </a:p>
          <a:p>
            <a:endParaRPr lang="de-DE" sz="2000"/>
          </a:p>
          <a:p>
            <a:r>
              <a:rPr lang="de-DE" sz="2000"/>
              <a:t>Auf Chomskys nativistische Auffassung zum Spracherwerb basiert auch die </a:t>
            </a:r>
            <a:r>
              <a:rPr lang="de-DE" sz="2000" b="1"/>
              <a:t>Identitätshypothese</a:t>
            </a:r>
            <a:r>
              <a:rPr lang="de-DE" sz="2000"/>
              <a:t>, also eine Zweitspracherwerbstheorie, denn nach Chomsky sind die „psycholinguistischen Prozesse“ (Decke-Cornill/Küster 2007: 25) beim Erwerb weiterer Sprachen ähnlich wie beim Erwerb der Erstsprache.</a:t>
            </a:r>
            <a:endParaRPr lang="el-GR" sz="2000"/>
          </a:p>
        </p:txBody>
      </p:sp>
    </p:spTree>
    <p:extLst>
      <p:ext uri="{BB962C8B-B14F-4D97-AF65-F5344CB8AC3E}">
        <p14:creationId xmlns:p14="http://schemas.microsoft.com/office/powerpoint/2010/main" val="10142284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p:cNvSpPr>
            <a:spLocks noGrp="1"/>
          </p:cNvSpPr>
          <p:nvPr>
            <p:ph type="title"/>
          </p:nvPr>
        </p:nvSpPr>
        <p:spPr>
          <a:xfrm>
            <a:off x="826396" y="586855"/>
            <a:ext cx="4230100" cy="3387497"/>
          </a:xfrm>
        </p:spPr>
        <p:txBody>
          <a:bodyPr anchor="b">
            <a:normAutofit/>
          </a:bodyPr>
          <a:lstStyle/>
          <a:p>
            <a:pPr algn="r"/>
            <a:r>
              <a:rPr lang="de-DE" sz="4000">
                <a:solidFill>
                  <a:srgbClr val="FFFFFF"/>
                </a:solidFill>
              </a:rPr>
              <a:t>Kritik am Nativismus</a:t>
            </a:r>
            <a:endParaRPr lang="el-GR" sz="4000">
              <a:solidFill>
                <a:srgbClr val="FFFFFF"/>
              </a:solidFill>
            </a:endParaRPr>
          </a:p>
        </p:txBody>
      </p:sp>
      <p:sp>
        <p:nvSpPr>
          <p:cNvPr id="3" name="Θέση περιεχομένου 2"/>
          <p:cNvSpPr>
            <a:spLocks noGrp="1"/>
          </p:cNvSpPr>
          <p:nvPr>
            <p:ph idx="1"/>
          </p:nvPr>
        </p:nvSpPr>
        <p:spPr>
          <a:xfrm>
            <a:off x="6503158" y="649480"/>
            <a:ext cx="4862447" cy="5546047"/>
          </a:xfrm>
        </p:spPr>
        <p:txBody>
          <a:bodyPr anchor="ctr">
            <a:normAutofit/>
          </a:bodyPr>
          <a:lstStyle/>
          <a:p>
            <a:r>
              <a:rPr lang="de-DE" sz="2000"/>
              <a:t>Keine Aussage über Verknüpfung mit der Entwicklung anderer kognitiver und sozialer Fähigkeiten</a:t>
            </a:r>
          </a:p>
          <a:p>
            <a:endParaRPr lang="el-GR" sz="2000"/>
          </a:p>
          <a:p>
            <a:r>
              <a:rPr lang="de-DE" sz="2000"/>
              <a:t>Keine Aussage über kommunikative Kompetenzen, nur über Grammatikwissen </a:t>
            </a:r>
            <a:r>
              <a:rPr lang="el-GR" sz="2000"/>
              <a:t>(</a:t>
            </a:r>
            <a:r>
              <a:rPr lang="de-DE" sz="2000"/>
              <a:t>Das Kind erwirbt eine kommunikative Kompetenz, die weit über Grammatikwissen hinausgeht</a:t>
            </a:r>
            <a:r>
              <a:rPr lang="el-GR" sz="2000"/>
              <a:t>)</a:t>
            </a:r>
            <a:endParaRPr lang="de-DE" sz="2000"/>
          </a:p>
          <a:p>
            <a:endParaRPr lang="el-GR" sz="2000"/>
          </a:p>
        </p:txBody>
      </p:sp>
    </p:spTree>
    <p:extLst>
      <p:ext uri="{BB962C8B-B14F-4D97-AF65-F5344CB8AC3E}">
        <p14:creationId xmlns:p14="http://schemas.microsoft.com/office/powerpoint/2010/main" val="8307790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466722" y="586855"/>
            <a:ext cx="3201366" cy="3387497"/>
          </a:xfrm>
        </p:spPr>
        <p:txBody>
          <a:bodyPr anchor="b">
            <a:normAutofit/>
          </a:bodyPr>
          <a:lstStyle/>
          <a:p>
            <a:pPr algn="r"/>
            <a:r>
              <a:rPr lang="de-DE" sz="4000">
                <a:solidFill>
                  <a:srgbClr val="FFFFFF"/>
                </a:solidFill>
              </a:rPr>
              <a:t>Kognitivismus</a:t>
            </a:r>
            <a:endParaRPr lang="el-GR" sz="4000">
              <a:solidFill>
                <a:srgbClr val="FFFFFF"/>
              </a:solidFill>
            </a:endParaRPr>
          </a:p>
        </p:txBody>
      </p:sp>
      <p:sp>
        <p:nvSpPr>
          <p:cNvPr id="3" name="Θέση περιεχομένου 2"/>
          <p:cNvSpPr>
            <a:spLocks noGrp="1"/>
          </p:cNvSpPr>
          <p:nvPr>
            <p:ph idx="1"/>
          </p:nvPr>
        </p:nvSpPr>
        <p:spPr>
          <a:xfrm>
            <a:off x="4810259" y="649480"/>
            <a:ext cx="6555347" cy="5546047"/>
          </a:xfrm>
        </p:spPr>
        <p:txBody>
          <a:bodyPr anchor="ctr">
            <a:normAutofit/>
          </a:bodyPr>
          <a:lstStyle/>
          <a:p>
            <a:r>
              <a:rPr lang="de-DE" sz="2000"/>
              <a:t>Entwicklung von Sprache beim Kind: Teil seiner kognitiven Entwicklung </a:t>
            </a:r>
          </a:p>
          <a:p>
            <a:r>
              <a:rPr lang="de-DE" sz="2000"/>
              <a:t>Die Vertreter des Kognitivismus glauben nicht, dass  ein angeborener Spracherwerbsmechanismus vorhanden ist.  Auch glauben sie nicht, dass das Stimulus-Response-Modell ausreicht, damit der Spracherwerb erklärt wird.</a:t>
            </a:r>
          </a:p>
          <a:p>
            <a:r>
              <a:rPr lang="de-DE" sz="2000"/>
              <a:t>Nach dem Kognitivismus „erwirbt das Kind die Sprache durch die ständige Auseinandersetzung – insbesondere die kognitive – mit seiner Umwelt, mit den Menschen und den Dingen“ (Günther/Günther 2007, 91).</a:t>
            </a:r>
          </a:p>
          <a:p>
            <a:r>
              <a:rPr lang="de-DE" sz="2000"/>
              <a:t>Kognitionen: „alle geistigen Prozesse, wie Wahrnehmung, Vorstellung, Denken, Urteilen oder Sprache, durch die der Mensch Wissen erwirbt, indem er sogenannte kognitive Strukturen aufbaut“ (Reuter 2005,10)</a:t>
            </a:r>
          </a:p>
        </p:txBody>
      </p:sp>
    </p:spTree>
    <p:extLst>
      <p:ext uri="{BB962C8B-B14F-4D97-AF65-F5344CB8AC3E}">
        <p14:creationId xmlns:p14="http://schemas.microsoft.com/office/powerpoint/2010/main" val="23113623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5"/>
            <a:ext cx="10515600" cy="1060263"/>
          </a:xfrm>
        </p:spPr>
        <p:txBody>
          <a:bodyPr/>
          <a:lstStyle/>
          <a:p>
            <a:r>
              <a:rPr lang="en-US" dirty="0" err="1"/>
              <a:t>Wiederholung</a:t>
            </a:r>
            <a:r>
              <a:rPr lang="de-DE" dirty="0"/>
              <a:t>: Nativismus</a:t>
            </a:r>
            <a:endParaRPr lang="el-GR" dirty="0"/>
          </a:p>
        </p:txBody>
      </p:sp>
      <p:sp>
        <p:nvSpPr>
          <p:cNvPr id="3" name="Θέση περιεχομένου 2"/>
          <p:cNvSpPr>
            <a:spLocks noGrp="1"/>
          </p:cNvSpPr>
          <p:nvPr>
            <p:ph idx="1"/>
          </p:nvPr>
        </p:nvSpPr>
        <p:spPr>
          <a:xfrm>
            <a:off x="197221" y="1116106"/>
            <a:ext cx="11784109" cy="5643678"/>
          </a:xfrm>
        </p:spPr>
        <p:txBody>
          <a:bodyPr/>
          <a:lstStyle/>
          <a:p>
            <a:pPr marL="0" indent="0">
              <a:buNone/>
            </a:pPr>
            <a:r>
              <a:rPr lang="de-DE" dirty="0"/>
              <a:t>                                                </a:t>
            </a:r>
            <a:endParaRPr lang="el-GR" dirty="0"/>
          </a:p>
        </p:txBody>
      </p:sp>
      <p:sp>
        <p:nvSpPr>
          <p:cNvPr id="4" name="Έλλειψη 3"/>
          <p:cNvSpPr/>
          <p:nvPr/>
        </p:nvSpPr>
        <p:spPr>
          <a:xfrm>
            <a:off x="3711388" y="2850776"/>
            <a:ext cx="4128247" cy="1801906"/>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Wichtige Annahmen des Nativismus</a:t>
            </a:r>
            <a:endParaRPr lang="el-GR" dirty="0">
              <a:solidFill>
                <a:schemeClr val="tx1"/>
              </a:solidFill>
            </a:endParaRPr>
          </a:p>
        </p:txBody>
      </p:sp>
      <p:cxnSp>
        <p:nvCxnSpPr>
          <p:cNvPr id="6" name="Ευθύγραμμο βέλος σύνδεσης 5"/>
          <p:cNvCxnSpPr>
            <a:stCxn id="4" idx="7"/>
          </p:cNvCxnSpPr>
          <p:nvPr/>
        </p:nvCxnSpPr>
        <p:spPr>
          <a:xfrm flipV="1">
            <a:off x="7235067" y="2771749"/>
            <a:ext cx="739038" cy="342910"/>
          </a:xfrm>
          <a:prstGeom prst="straightConnector1">
            <a:avLst/>
          </a:prstGeom>
          <a:ln>
            <a:solidFill>
              <a:schemeClr val="accent6">
                <a:lumMod val="75000"/>
              </a:schemeClr>
            </a:solidFill>
            <a:tailEnd type="triangle"/>
          </a:ln>
        </p:spPr>
        <p:style>
          <a:lnRef idx="2">
            <a:schemeClr val="accent3"/>
          </a:lnRef>
          <a:fillRef idx="0">
            <a:schemeClr val="accent3"/>
          </a:fillRef>
          <a:effectRef idx="1">
            <a:schemeClr val="accent3"/>
          </a:effectRef>
          <a:fontRef idx="minor">
            <a:schemeClr val="tx1"/>
          </a:fontRef>
        </p:style>
      </p:cxnSp>
      <p:cxnSp>
        <p:nvCxnSpPr>
          <p:cNvPr id="10" name="Ευθύγραμμο βέλος σύνδεσης 9"/>
          <p:cNvCxnSpPr>
            <a:stCxn id="4" idx="1"/>
          </p:cNvCxnSpPr>
          <p:nvPr/>
        </p:nvCxnSpPr>
        <p:spPr>
          <a:xfrm flipH="1" flipV="1">
            <a:off x="3375212" y="2603966"/>
            <a:ext cx="940744" cy="510693"/>
          </a:xfrm>
          <a:prstGeom prst="straightConnector1">
            <a:avLst/>
          </a:prstGeom>
          <a:ln>
            <a:solidFill>
              <a:schemeClr val="accent6">
                <a:lumMod val="75000"/>
              </a:schemeClr>
            </a:solidFill>
            <a:tailEnd type="triangle"/>
          </a:ln>
        </p:spPr>
        <p:style>
          <a:lnRef idx="2">
            <a:schemeClr val="accent3"/>
          </a:lnRef>
          <a:fillRef idx="0">
            <a:schemeClr val="accent3"/>
          </a:fillRef>
          <a:effectRef idx="1">
            <a:schemeClr val="accent3"/>
          </a:effectRef>
          <a:fontRef idx="minor">
            <a:schemeClr val="tx1"/>
          </a:fontRef>
        </p:style>
      </p:cxnSp>
      <p:cxnSp>
        <p:nvCxnSpPr>
          <p:cNvPr id="12" name="Ευθύγραμμο βέλος σύνδεσης 11"/>
          <p:cNvCxnSpPr/>
          <p:nvPr/>
        </p:nvCxnSpPr>
        <p:spPr>
          <a:xfrm>
            <a:off x="7776037" y="3738323"/>
            <a:ext cx="1179704" cy="234904"/>
          </a:xfrm>
          <a:prstGeom prst="straightConnector1">
            <a:avLst/>
          </a:prstGeom>
          <a:ln>
            <a:solidFill>
              <a:schemeClr val="accent6">
                <a:lumMod val="75000"/>
              </a:schemeClr>
            </a:solidFill>
            <a:tailEnd type="triangle"/>
          </a:ln>
        </p:spPr>
        <p:style>
          <a:lnRef idx="2">
            <a:schemeClr val="accent3"/>
          </a:lnRef>
          <a:fillRef idx="0">
            <a:schemeClr val="accent3"/>
          </a:fillRef>
          <a:effectRef idx="1">
            <a:schemeClr val="accent3"/>
          </a:effectRef>
          <a:fontRef idx="minor">
            <a:schemeClr val="tx1"/>
          </a:fontRef>
        </p:style>
      </p:cxnSp>
      <p:cxnSp>
        <p:nvCxnSpPr>
          <p:cNvPr id="16" name="Ευθύγραμμο βέλος σύνδεσης 15"/>
          <p:cNvCxnSpPr>
            <a:stCxn id="4" idx="3"/>
          </p:cNvCxnSpPr>
          <p:nvPr/>
        </p:nvCxnSpPr>
        <p:spPr>
          <a:xfrm flipH="1">
            <a:off x="3576918" y="4388799"/>
            <a:ext cx="739038" cy="640401"/>
          </a:xfrm>
          <a:prstGeom prst="straightConnector1">
            <a:avLst/>
          </a:prstGeom>
          <a:ln>
            <a:solidFill>
              <a:schemeClr val="accent6">
                <a:lumMod val="75000"/>
              </a:schemeClr>
            </a:solidFill>
            <a:tailEnd type="triangle"/>
          </a:ln>
        </p:spPr>
        <p:style>
          <a:lnRef idx="2">
            <a:schemeClr val="accent3"/>
          </a:lnRef>
          <a:fillRef idx="0">
            <a:schemeClr val="accent3"/>
          </a:fillRef>
          <a:effectRef idx="1">
            <a:schemeClr val="accent3"/>
          </a:effectRef>
          <a:fontRef idx="minor">
            <a:schemeClr val="tx1"/>
          </a:fontRef>
        </p:style>
      </p:cxnSp>
      <p:cxnSp>
        <p:nvCxnSpPr>
          <p:cNvPr id="18" name="Ευθύγραμμο βέλος σύνδεσης 17"/>
          <p:cNvCxnSpPr>
            <a:stCxn id="4" idx="4"/>
          </p:cNvCxnSpPr>
          <p:nvPr/>
        </p:nvCxnSpPr>
        <p:spPr>
          <a:xfrm>
            <a:off x="5775512" y="4652682"/>
            <a:ext cx="6723" cy="598183"/>
          </a:xfrm>
          <a:prstGeom prst="straightConnector1">
            <a:avLst/>
          </a:prstGeom>
          <a:ln>
            <a:solidFill>
              <a:schemeClr val="accent6">
                <a:lumMod val="75000"/>
              </a:schemeClr>
            </a:solidFill>
            <a:tailEnd type="triangle"/>
          </a:ln>
        </p:spPr>
        <p:style>
          <a:lnRef idx="2">
            <a:schemeClr val="accent3"/>
          </a:lnRef>
          <a:fillRef idx="0">
            <a:schemeClr val="accent3"/>
          </a:fillRef>
          <a:effectRef idx="1">
            <a:schemeClr val="accent3"/>
          </a:effectRef>
          <a:fontRef idx="minor">
            <a:schemeClr val="tx1"/>
          </a:fontRef>
        </p:style>
      </p:cxnSp>
      <p:cxnSp>
        <p:nvCxnSpPr>
          <p:cNvPr id="20" name="Ευθύγραμμο βέλος σύνδεσης 19"/>
          <p:cNvCxnSpPr>
            <a:stCxn id="4" idx="5"/>
          </p:cNvCxnSpPr>
          <p:nvPr/>
        </p:nvCxnSpPr>
        <p:spPr>
          <a:xfrm>
            <a:off x="7235067" y="4388799"/>
            <a:ext cx="1411392" cy="640401"/>
          </a:xfrm>
          <a:prstGeom prst="straightConnector1">
            <a:avLst/>
          </a:prstGeom>
          <a:ln>
            <a:solidFill>
              <a:schemeClr val="accent6">
                <a:lumMod val="75000"/>
              </a:schemeClr>
            </a:solidFill>
            <a:tailEnd type="triangle"/>
          </a:ln>
        </p:spPr>
        <p:style>
          <a:lnRef idx="2">
            <a:schemeClr val="accent3"/>
          </a:lnRef>
          <a:fillRef idx="0">
            <a:schemeClr val="accent3"/>
          </a:fillRef>
          <a:effectRef idx="1">
            <a:schemeClr val="accent3"/>
          </a:effectRef>
          <a:fontRef idx="minor">
            <a:schemeClr val="tx1"/>
          </a:fontRef>
        </p:style>
      </p:cxnSp>
      <p:sp>
        <p:nvSpPr>
          <p:cNvPr id="5" name="Έλλειψη 4"/>
          <p:cNvSpPr/>
          <p:nvPr/>
        </p:nvSpPr>
        <p:spPr>
          <a:xfrm>
            <a:off x="9181256" y="3541686"/>
            <a:ext cx="2353235" cy="995082"/>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Die </a:t>
            </a:r>
            <a:r>
              <a:rPr lang="en-US" dirty="0" err="1">
                <a:solidFill>
                  <a:schemeClr val="tx1"/>
                </a:solidFill>
              </a:rPr>
              <a:t>Sprache</a:t>
            </a:r>
            <a:r>
              <a:rPr lang="en-US" dirty="0">
                <a:solidFill>
                  <a:schemeClr val="tx1"/>
                </a:solidFill>
              </a:rPr>
              <a:t> hat </a:t>
            </a:r>
            <a:r>
              <a:rPr lang="en-US" dirty="0" err="1">
                <a:solidFill>
                  <a:schemeClr val="tx1"/>
                </a:solidFill>
              </a:rPr>
              <a:t>eine</a:t>
            </a:r>
            <a:r>
              <a:rPr lang="en-US" dirty="0">
                <a:solidFill>
                  <a:schemeClr val="tx1"/>
                </a:solidFill>
              </a:rPr>
              <a:t> </a:t>
            </a:r>
            <a:r>
              <a:rPr lang="en-US" dirty="0" err="1">
                <a:solidFill>
                  <a:schemeClr val="tx1"/>
                </a:solidFill>
              </a:rPr>
              <a:t>genetische</a:t>
            </a:r>
            <a:r>
              <a:rPr lang="en-US" dirty="0">
                <a:solidFill>
                  <a:schemeClr val="tx1"/>
                </a:solidFill>
              </a:rPr>
              <a:t> </a:t>
            </a:r>
            <a:r>
              <a:rPr lang="en-US" dirty="0" err="1">
                <a:solidFill>
                  <a:schemeClr val="tx1"/>
                </a:solidFill>
              </a:rPr>
              <a:t>Grundlage</a:t>
            </a:r>
            <a:endParaRPr lang="el-GR" dirty="0">
              <a:solidFill>
                <a:schemeClr val="tx1"/>
              </a:solidFill>
            </a:endParaRPr>
          </a:p>
        </p:txBody>
      </p:sp>
      <p:sp>
        <p:nvSpPr>
          <p:cNvPr id="15" name="Έλλειψη 14"/>
          <p:cNvSpPr/>
          <p:nvPr/>
        </p:nvSpPr>
        <p:spPr>
          <a:xfrm>
            <a:off x="7883898" y="1111129"/>
            <a:ext cx="3100667" cy="2084295"/>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Der </a:t>
            </a:r>
            <a:r>
              <a:rPr lang="en-US" dirty="0" err="1">
                <a:solidFill>
                  <a:schemeClr val="tx1"/>
                </a:solidFill>
              </a:rPr>
              <a:t>Spracherwerb</a:t>
            </a:r>
            <a:r>
              <a:rPr lang="en-US" dirty="0">
                <a:solidFill>
                  <a:schemeClr val="tx1"/>
                </a:solidFill>
              </a:rPr>
              <a:t> </a:t>
            </a:r>
            <a:r>
              <a:rPr lang="en-US" dirty="0" err="1">
                <a:solidFill>
                  <a:schemeClr val="tx1"/>
                </a:solidFill>
              </a:rPr>
              <a:t>kann</a:t>
            </a:r>
            <a:r>
              <a:rPr lang="en-US" dirty="0">
                <a:solidFill>
                  <a:schemeClr val="tx1"/>
                </a:solidFill>
              </a:rPr>
              <a:t> </a:t>
            </a:r>
            <a:r>
              <a:rPr lang="en-US" dirty="0" err="1">
                <a:solidFill>
                  <a:schemeClr val="tx1"/>
                </a:solidFill>
              </a:rPr>
              <a:t>mit</a:t>
            </a:r>
            <a:r>
              <a:rPr lang="en-US" dirty="0">
                <a:solidFill>
                  <a:schemeClr val="tx1"/>
                </a:solidFill>
              </a:rPr>
              <a:t> </a:t>
            </a:r>
            <a:r>
              <a:rPr lang="en-US" dirty="0" err="1">
                <a:solidFill>
                  <a:schemeClr val="tx1"/>
                </a:solidFill>
              </a:rPr>
              <a:t>Hilfe</a:t>
            </a:r>
            <a:r>
              <a:rPr lang="en-US" dirty="0">
                <a:solidFill>
                  <a:schemeClr val="tx1"/>
                </a:solidFill>
              </a:rPr>
              <a:t> der </a:t>
            </a:r>
            <a:r>
              <a:rPr lang="en-US" dirty="0" err="1">
                <a:solidFill>
                  <a:schemeClr val="tx1"/>
                </a:solidFill>
              </a:rPr>
              <a:t>Existenz</a:t>
            </a:r>
            <a:r>
              <a:rPr lang="en-US" dirty="0">
                <a:solidFill>
                  <a:schemeClr val="tx1"/>
                </a:solidFill>
              </a:rPr>
              <a:t> </a:t>
            </a:r>
            <a:r>
              <a:rPr lang="en-US" dirty="0" err="1">
                <a:solidFill>
                  <a:schemeClr val="tx1"/>
                </a:solidFill>
              </a:rPr>
              <a:t>eines</a:t>
            </a:r>
            <a:r>
              <a:rPr lang="en-US" dirty="0">
                <a:solidFill>
                  <a:schemeClr val="tx1"/>
                </a:solidFill>
              </a:rPr>
              <a:t> </a:t>
            </a:r>
            <a:r>
              <a:rPr lang="en-US" dirty="0" err="1">
                <a:solidFill>
                  <a:schemeClr val="tx1"/>
                </a:solidFill>
              </a:rPr>
              <a:t>Spracherwerbs-mechanismus</a:t>
            </a:r>
            <a:r>
              <a:rPr lang="en-US" dirty="0">
                <a:solidFill>
                  <a:schemeClr val="tx1"/>
                </a:solidFill>
              </a:rPr>
              <a:t> </a:t>
            </a:r>
            <a:r>
              <a:rPr lang="en-US" dirty="0" err="1">
                <a:solidFill>
                  <a:schemeClr val="tx1"/>
                </a:solidFill>
              </a:rPr>
              <a:t>erklärt</a:t>
            </a:r>
            <a:r>
              <a:rPr lang="en-US" dirty="0">
                <a:solidFill>
                  <a:schemeClr val="tx1"/>
                </a:solidFill>
              </a:rPr>
              <a:t> </a:t>
            </a:r>
            <a:r>
              <a:rPr lang="en-US" dirty="0" err="1">
                <a:solidFill>
                  <a:schemeClr val="tx1"/>
                </a:solidFill>
              </a:rPr>
              <a:t>werden</a:t>
            </a:r>
            <a:endParaRPr lang="el-GR" dirty="0">
              <a:solidFill>
                <a:schemeClr val="tx1"/>
              </a:solidFill>
            </a:endParaRPr>
          </a:p>
        </p:txBody>
      </p:sp>
      <p:sp>
        <p:nvSpPr>
          <p:cNvPr id="7" name="Έλλειψη 6"/>
          <p:cNvSpPr/>
          <p:nvPr/>
        </p:nvSpPr>
        <p:spPr>
          <a:xfrm>
            <a:off x="309282" y="1304366"/>
            <a:ext cx="3082739" cy="3348316"/>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Sprachliche Kompetenz wird nicht erst durch Umgang mit Sprache erworben, sondern ist als </a:t>
            </a:r>
            <a:r>
              <a:rPr lang="de-DE" i="1" dirty="0">
                <a:solidFill>
                  <a:schemeClr val="tx1"/>
                </a:solidFill>
              </a:rPr>
              <a:t>Language </a:t>
            </a:r>
            <a:r>
              <a:rPr lang="de-DE" i="1" dirty="0" err="1">
                <a:solidFill>
                  <a:schemeClr val="tx1"/>
                </a:solidFill>
              </a:rPr>
              <a:t>Acquisition</a:t>
            </a:r>
            <a:r>
              <a:rPr lang="de-DE" i="1" dirty="0">
                <a:solidFill>
                  <a:schemeClr val="tx1"/>
                </a:solidFill>
              </a:rPr>
              <a:t> Device </a:t>
            </a:r>
            <a:r>
              <a:rPr lang="de-DE" dirty="0">
                <a:solidFill>
                  <a:schemeClr val="tx1"/>
                </a:solidFill>
              </a:rPr>
              <a:t>in seinen Grundzügen (Universalien) bereits angeboren</a:t>
            </a:r>
            <a:endParaRPr lang="el-GR" dirty="0">
              <a:solidFill>
                <a:schemeClr val="tx1"/>
              </a:solidFill>
            </a:endParaRPr>
          </a:p>
        </p:txBody>
      </p:sp>
      <p:sp>
        <p:nvSpPr>
          <p:cNvPr id="9" name="Έλλειψη 8"/>
          <p:cNvSpPr/>
          <p:nvPr/>
        </p:nvSpPr>
        <p:spPr>
          <a:xfrm>
            <a:off x="7839635" y="4854811"/>
            <a:ext cx="4141695" cy="1917870"/>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Die Kompetenz ist verborgen und verantwortlich für die zeigende und zu beobachtende Performanz. Die Performanz ist ein beobachtetes Phänomen. </a:t>
            </a:r>
          </a:p>
        </p:txBody>
      </p:sp>
      <p:sp>
        <p:nvSpPr>
          <p:cNvPr id="11" name="Έλλειψη 10"/>
          <p:cNvSpPr/>
          <p:nvPr/>
        </p:nvSpPr>
        <p:spPr>
          <a:xfrm>
            <a:off x="935692" y="4854811"/>
            <a:ext cx="2675964" cy="1896034"/>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Die Sprachfähigkeit kann nicht mit einem Begriff „Können“ identifiziert werden.</a:t>
            </a:r>
            <a:endParaRPr lang="el-GR" dirty="0">
              <a:solidFill>
                <a:schemeClr val="tx1"/>
              </a:solidFill>
            </a:endParaRPr>
          </a:p>
        </p:txBody>
      </p:sp>
      <p:sp>
        <p:nvSpPr>
          <p:cNvPr id="13" name="Έλλειψη 12"/>
          <p:cNvSpPr/>
          <p:nvPr/>
        </p:nvSpPr>
        <p:spPr>
          <a:xfrm>
            <a:off x="4315956" y="5373638"/>
            <a:ext cx="3132045" cy="1463980"/>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Die Kompetenz des Sprechers ist sein Wissen von der Sprache.</a:t>
            </a:r>
            <a:endParaRPr lang="el-GR" dirty="0">
              <a:solidFill>
                <a:schemeClr val="tx1"/>
              </a:solidFill>
            </a:endParaRPr>
          </a:p>
        </p:txBody>
      </p:sp>
    </p:spTree>
    <p:extLst>
      <p:ext uri="{BB962C8B-B14F-4D97-AF65-F5344CB8AC3E}">
        <p14:creationId xmlns:p14="http://schemas.microsoft.com/office/powerpoint/2010/main" val="42805711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912346"/>
          </a:xfrm>
        </p:spPr>
        <p:txBody>
          <a:bodyPr/>
          <a:lstStyle/>
          <a:p>
            <a:r>
              <a:rPr lang="en-US" dirty="0" err="1"/>
              <a:t>Wiederholung</a:t>
            </a:r>
            <a:r>
              <a:rPr lang="de-DE" dirty="0"/>
              <a:t>: </a:t>
            </a:r>
            <a:r>
              <a:rPr lang="de-DE" dirty="0" err="1"/>
              <a:t>Kognitivismus</a:t>
            </a:r>
            <a:endParaRPr lang="el-GR" dirty="0"/>
          </a:p>
        </p:txBody>
      </p:sp>
      <p:sp>
        <p:nvSpPr>
          <p:cNvPr id="4" name="Θέση περιεχομένου 3"/>
          <p:cNvSpPr>
            <a:spLocks noGrp="1"/>
          </p:cNvSpPr>
          <p:nvPr>
            <p:ph idx="1"/>
          </p:nvPr>
        </p:nvSpPr>
        <p:spPr>
          <a:xfrm>
            <a:off x="3735089" y="2522365"/>
            <a:ext cx="3563471" cy="1116106"/>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indent="0" algn="ctr">
              <a:buNone/>
            </a:pPr>
            <a:r>
              <a:rPr lang="de-DE" dirty="0" err="1">
                <a:solidFill>
                  <a:schemeClr val="tx1"/>
                </a:solidFill>
              </a:rPr>
              <a:t>Kognitivismus</a:t>
            </a:r>
            <a:endParaRPr lang="el-GR" dirty="0">
              <a:solidFill>
                <a:schemeClr val="tx1"/>
              </a:solidFill>
            </a:endParaRPr>
          </a:p>
        </p:txBody>
      </p:sp>
      <p:cxnSp>
        <p:nvCxnSpPr>
          <p:cNvPr id="11" name="Ευθύγραμμο βέλος σύνδεσης 10"/>
          <p:cNvCxnSpPr>
            <a:stCxn id="4" idx="7"/>
          </p:cNvCxnSpPr>
          <p:nvPr/>
        </p:nvCxnSpPr>
        <p:spPr>
          <a:xfrm flipV="1">
            <a:off x="6776702" y="2334720"/>
            <a:ext cx="615988" cy="35109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3" name="Ευθύγραμμο βέλος σύνδεσης 12"/>
          <p:cNvCxnSpPr>
            <a:stCxn id="4" idx="5"/>
          </p:cNvCxnSpPr>
          <p:nvPr/>
        </p:nvCxnSpPr>
        <p:spPr>
          <a:xfrm>
            <a:off x="6776702" y="3475021"/>
            <a:ext cx="1358769" cy="45568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7" name="Ευθύγραμμο βέλος σύνδεσης 16"/>
          <p:cNvCxnSpPr/>
          <p:nvPr/>
        </p:nvCxnSpPr>
        <p:spPr>
          <a:xfrm flipH="1" flipV="1">
            <a:off x="3431578" y="2334720"/>
            <a:ext cx="709779" cy="39309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9" name="Ευθύγραμμο βέλος σύνδεσης 18"/>
          <p:cNvCxnSpPr>
            <a:stCxn id="4" idx="3"/>
          </p:cNvCxnSpPr>
          <p:nvPr/>
        </p:nvCxnSpPr>
        <p:spPr>
          <a:xfrm flipH="1">
            <a:off x="3547951" y="3475021"/>
            <a:ext cx="708996" cy="76454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2" name="Έλλειψη 21"/>
          <p:cNvSpPr/>
          <p:nvPr/>
        </p:nvSpPr>
        <p:spPr>
          <a:xfrm>
            <a:off x="481516" y="1716586"/>
            <a:ext cx="2837330" cy="1600200"/>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Entwicklung von Sprache beim Kind: Teil seiner kognitiven Entwicklung </a:t>
            </a:r>
          </a:p>
        </p:txBody>
      </p:sp>
      <p:sp>
        <p:nvSpPr>
          <p:cNvPr id="23" name="Έλλειψη 22"/>
          <p:cNvSpPr/>
          <p:nvPr/>
        </p:nvSpPr>
        <p:spPr>
          <a:xfrm>
            <a:off x="95894" y="3743063"/>
            <a:ext cx="3473824" cy="2915927"/>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Das Kind erwirbt die Sprache durch die ständige Auseinandersetzung – insbesondere die kognitive – mit seiner Umwelt, mit den Menschen und den Dingen</a:t>
            </a:r>
            <a:endParaRPr lang="el-GR" dirty="0">
              <a:solidFill>
                <a:schemeClr val="tx1"/>
              </a:solidFill>
            </a:endParaRPr>
          </a:p>
        </p:txBody>
      </p:sp>
      <p:sp>
        <p:nvSpPr>
          <p:cNvPr id="24" name="Έλλειψη 23"/>
          <p:cNvSpPr/>
          <p:nvPr/>
        </p:nvSpPr>
        <p:spPr>
          <a:xfrm>
            <a:off x="7714803" y="1347260"/>
            <a:ext cx="2385284" cy="1438835"/>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-Sinnvolles Lernen</a:t>
            </a:r>
          </a:p>
          <a:p>
            <a:pPr algn="ctr"/>
            <a:r>
              <a:rPr lang="de-DE" dirty="0">
                <a:solidFill>
                  <a:schemeClr val="tx1"/>
                </a:solidFill>
              </a:rPr>
              <a:t>- Rezeptives Lernen </a:t>
            </a:r>
            <a:endParaRPr lang="el-GR" dirty="0">
              <a:solidFill>
                <a:schemeClr val="tx1"/>
              </a:solidFill>
            </a:endParaRPr>
          </a:p>
        </p:txBody>
      </p:sp>
      <p:sp>
        <p:nvSpPr>
          <p:cNvPr id="25" name="Έλλειψη 24"/>
          <p:cNvSpPr/>
          <p:nvPr/>
        </p:nvSpPr>
        <p:spPr>
          <a:xfrm>
            <a:off x="8341660" y="3101630"/>
            <a:ext cx="3402105" cy="2322170"/>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Entdeckendes Lernen:</a:t>
            </a:r>
          </a:p>
          <a:p>
            <a:pPr algn="ctr"/>
            <a:r>
              <a:rPr lang="de-DE" dirty="0">
                <a:solidFill>
                  <a:schemeClr val="tx1"/>
                </a:solidFill>
              </a:rPr>
              <a:t>Transferförderung, </a:t>
            </a:r>
          </a:p>
          <a:p>
            <a:pPr algn="ctr"/>
            <a:r>
              <a:rPr lang="de-DE" dirty="0">
                <a:solidFill>
                  <a:schemeClr val="tx1"/>
                </a:solidFill>
              </a:rPr>
              <a:t>Problemlösefähigkeit, </a:t>
            </a:r>
          </a:p>
          <a:p>
            <a:pPr algn="ctr"/>
            <a:r>
              <a:rPr lang="de-DE" dirty="0">
                <a:solidFill>
                  <a:schemeClr val="tx1"/>
                </a:solidFill>
              </a:rPr>
              <a:t>Intuitives Lernen, Förderung der intrinsischen Motivation</a:t>
            </a:r>
          </a:p>
        </p:txBody>
      </p:sp>
      <p:cxnSp>
        <p:nvCxnSpPr>
          <p:cNvPr id="27" name="Ευθύγραμμο βέλος σύνδεσης 26"/>
          <p:cNvCxnSpPr>
            <a:stCxn id="4" idx="4"/>
          </p:cNvCxnSpPr>
          <p:nvPr/>
        </p:nvCxnSpPr>
        <p:spPr>
          <a:xfrm>
            <a:off x="5516825" y="3638471"/>
            <a:ext cx="216777" cy="78561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8" name="Έλλειψη 27"/>
          <p:cNvSpPr/>
          <p:nvPr/>
        </p:nvSpPr>
        <p:spPr>
          <a:xfrm>
            <a:off x="4048041" y="4591127"/>
            <a:ext cx="3772069" cy="2001525"/>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Assimilation: Neues wird an Bekanntes angeglichen</a:t>
            </a:r>
          </a:p>
          <a:p>
            <a:pPr algn="ctr"/>
            <a:endParaRPr lang="de-DE" dirty="0">
              <a:solidFill>
                <a:schemeClr val="tx1"/>
              </a:solidFill>
            </a:endParaRPr>
          </a:p>
          <a:p>
            <a:pPr algn="ctr"/>
            <a:r>
              <a:rPr lang="de-DE" dirty="0">
                <a:solidFill>
                  <a:schemeClr val="tx1"/>
                </a:solidFill>
              </a:rPr>
              <a:t>Akkommodation: neue Denkweisen und –</a:t>
            </a:r>
            <a:r>
              <a:rPr lang="de-DE" dirty="0" err="1">
                <a:solidFill>
                  <a:schemeClr val="tx1"/>
                </a:solidFill>
              </a:rPr>
              <a:t>muster</a:t>
            </a:r>
            <a:r>
              <a:rPr lang="de-DE" dirty="0">
                <a:solidFill>
                  <a:schemeClr val="tx1"/>
                </a:solidFill>
              </a:rPr>
              <a:t> entwickelt</a:t>
            </a:r>
            <a:endParaRPr lang="el-GR" dirty="0">
              <a:solidFill>
                <a:schemeClr val="tx1"/>
              </a:solidFill>
            </a:endParaRPr>
          </a:p>
        </p:txBody>
      </p:sp>
    </p:spTree>
    <p:extLst>
      <p:ext uri="{BB962C8B-B14F-4D97-AF65-F5344CB8AC3E}">
        <p14:creationId xmlns:p14="http://schemas.microsoft.com/office/powerpoint/2010/main" val="5963855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466722" y="586855"/>
            <a:ext cx="3201366" cy="3387497"/>
          </a:xfrm>
        </p:spPr>
        <p:txBody>
          <a:bodyPr anchor="b">
            <a:normAutofit/>
          </a:bodyPr>
          <a:lstStyle/>
          <a:p>
            <a:pPr algn="r"/>
            <a:r>
              <a:rPr lang="de-DE" sz="4000">
                <a:solidFill>
                  <a:srgbClr val="FFFFFF"/>
                </a:solidFill>
              </a:rPr>
              <a:t>Die fünf Hypothesen von Krashen</a:t>
            </a:r>
            <a:endParaRPr lang="el-GR" sz="4000">
              <a:solidFill>
                <a:srgbClr val="FFFFFF"/>
              </a:solidFill>
            </a:endParaRPr>
          </a:p>
        </p:txBody>
      </p:sp>
      <p:sp>
        <p:nvSpPr>
          <p:cNvPr id="3" name="Θέση περιεχομένου 2"/>
          <p:cNvSpPr>
            <a:spLocks noGrp="1"/>
          </p:cNvSpPr>
          <p:nvPr>
            <p:ph idx="1"/>
          </p:nvPr>
        </p:nvSpPr>
        <p:spPr>
          <a:xfrm>
            <a:off x="4810259" y="649480"/>
            <a:ext cx="6555347" cy="5546047"/>
          </a:xfrm>
        </p:spPr>
        <p:txBody>
          <a:bodyPr anchor="ctr">
            <a:normAutofit/>
          </a:bodyPr>
          <a:lstStyle/>
          <a:p>
            <a:pPr marL="0" indent="0">
              <a:buNone/>
            </a:pPr>
            <a:r>
              <a:rPr lang="de-DE" sz="2000"/>
              <a:t>In seinem Buch „Principles and Practice in Second Language Acquisition“ (1982) analysiert Stephen Krashen fünf Hypothesen in Bezug auf den Zweitspracherwerb. </a:t>
            </a:r>
          </a:p>
          <a:p>
            <a:pPr marL="0" indent="0">
              <a:buNone/>
            </a:pPr>
            <a:endParaRPr lang="de-DE" sz="2000"/>
          </a:p>
          <a:p>
            <a:r>
              <a:rPr lang="de-DE" sz="2000"/>
              <a:t>Die Acquisition-Learning Hypothese </a:t>
            </a:r>
          </a:p>
          <a:p>
            <a:r>
              <a:rPr lang="de-DE" sz="2000"/>
              <a:t>Die Monitor-Hypothese </a:t>
            </a:r>
          </a:p>
          <a:p>
            <a:r>
              <a:rPr lang="de-DE" sz="2000"/>
              <a:t>Die Natural-Order Hypothese </a:t>
            </a:r>
          </a:p>
          <a:p>
            <a:r>
              <a:rPr lang="de-DE" sz="2000"/>
              <a:t>Die Input-Hypothese </a:t>
            </a:r>
          </a:p>
          <a:p>
            <a:r>
              <a:rPr lang="de-DE" sz="2000"/>
              <a:t>Die Hypothese des Affektiven Filters</a:t>
            </a:r>
          </a:p>
          <a:p>
            <a:endParaRPr lang="el-GR" sz="2000"/>
          </a:p>
        </p:txBody>
      </p:sp>
    </p:spTree>
    <p:extLst>
      <p:ext uri="{BB962C8B-B14F-4D97-AF65-F5344CB8AC3E}">
        <p14:creationId xmlns:p14="http://schemas.microsoft.com/office/powerpoint/2010/main" val="35972948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307" name="Rectangle 12295">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08" name="Freeform: Shape 12297">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8" name="Rectangle 2"/>
          <p:cNvSpPr>
            <a:spLocks noGrp="1"/>
          </p:cNvSpPr>
          <p:nvPr>
            <p:ph type="title"/>
          </p:nvPr>
        </p:nvSpPr>
        <p:spPr>
          <a:xfrm>
            <a:off x="686834" y="1153572"/>
            <a:ext cx="3200400" cy="4461163"/>
          </a:xfrm>
        </p:spPr>
        <p:txBody>
          <a:bodyPr>
            <a:normAutofit/>
          </a:bodyPr>
          <a:lstStyle/>
          <a:p>
            <a:br>
              <a:rPr lang="de-DE" altLang="el-GR">
                <a:solidFill>
                  <a:srgbClr val="FFFFFF"/>
                </a:solidFill>
              </a:rPr>
            </a:br>
            <a:r>
              <a:rPr lang="de-DE" altLang="el-GR">
                <a:solidFill>
                  <a:srgbClr val="FFFFFF"/>
                </a:solidFill>
              </a:rPr>
              <a:t>Die Linguistik beschreibt im Rahmen einer T</a:t>
            </a:r>
            <a:r>
              <a:rPr lang="de-DE" altLang="el-GR" b="1">
                <a:solidFill>
                  <a:srgbClr val="FFFFFF"/>
                </a:solidFill>
              </a:rPr>
              <a:t>heorie</a:t>
            </a:r>
            <a:r>
              <a:rPr lang="de-DE" altLang="el-GR">
                <a:solidFill>
                  <a:srgbClr val="FFFFFF"/>
                </a:solidFill>
              </a:rPr>
              <a:t>:</a:t>
            </a:r>
            <a:br>
              <a:rPr lang="de-DE" altLang="el-GR">
                <a:solidFill>
                  <a:srgbClr val="FFFFFF"/>
                </a:solidFill>
              </a:rPr>
            </a:br>
            <a:endParaRPr lang="el-GR" altLang="el-GR">
              <a:solidFill>
                <a:srgbClr val="FFFFFF"/>
              </a:solidFill>
            </a:endParaRPr>
          </a:p>
        </p:txBody>
      </p:sp>
      <p:sp>
        <p:nvSpPr>
          <p:cNvPr id="12309" name="Arc 12299">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291" name="Rectangle 3"/>
          <p:cNvSpPr>
            <a:spLocks noGrp="1"/>
          </p:cNvSpPr>
          <p:nvPr>
            <p:ph type="body" idx="1"/>
          </p:nvPr>
        </p:nvSpPr>
        <p:spPr>
          <a:xfrm>
            <a:off x="4447308" y="591344"/>
            <a:ext cx="6906491" cy="5585619"/>
          </a:xfrm>
        </p:spPr>
        <p:txBody>
          <a:bodyPr anchor="ctr">
            <a:normAutofit/>
          </a:bodyPr>
          <a:lstStyle/>
          <a:p>
            <a:pPr>
              <a:defRPr/>
            </a:pPr>
            <a:r>
              <a:rPr lang="de-DE" altLang="el-GR" sz="1500"/>
              <a:t>auf der </a:t>
            </a:r>
            <a:r>
              <a:rPr lang="de-DE" altLang="el-GR" sz="1500" b="1"/>
              <a:t>phonetisch-phonologischen Ebene</a:t>
            </a:r>
            <a:endParaRPr lang="de-DE" altLang="el-GR" sz="1500"/>
          </a:p>
          <a:p>
            <a:pPr marL="0" indent="0">
              <a:buNone/>
              <a:defRPr/>
            </a:pPr>
            <a:r>
              <a:rPr lang="de-DE" altLang="el-GR" sz="1500"/>
              <a:t>das Lautinventar der Sprache, die Aussprache der Laute, die Art, wie die Laute zu Wörtern kombiniert werden, die Aussprache der Lautkombination usw.</a:t>
            </a:r>
          </a:p>
          <a:p>
            <a:pPr>
              <a:buFont typeface="Wingdings 2" pitchFamily="18" charset="2"/>
              <a:buNone/>
              <a:defRPr/>
            </a:pPr>
            <a:endParaRPr lang="de-DE" altLang="el-GR" sz="1500"/>
          </a:p>
          <a:p>
            <a:pPr>
              <a:defRPr/>
            </a:pPr>
            <a:r>
              <a:rPr lang="de-DE" altLang="el-GR" sz="1500"/>
              <a:t>auf der </a:t>
            </a:r>
            <a:r>
              <a:rPr lang="de-DE" altLang="el-GR" sz="1500" b="1"/>
              <a:t>morphologischen Ebene</a:t>
            </a:r>
            <a:endParaRPr lang="de-DE" altLang="el-GR" sz="1500"/>
          </a:p>
          <a:p>
            <a:pPr marL="0" indent="0">
              <a:buNone/>
              <a:defRPr/>
            </a:pPr>
            <a:r>
              <a:rPr lang="de-DE" altLang="el-GR" sz="1500"/>
              <a:t>die Morpheme (lexikalische und grammatische Morpheme), die Art, wie die Morpheme zu Wörtern kombiniert werden, Flexion (Deklination und Konjugation), Derivation, Komposition</a:t>
            </a:r>
          </a:p>
          <a:p>
            <a:pPr>
              <a:buFont typeface="Wingdings 2" pitchFamily="18" charset="2"/>
              <a:buNone/>
              <a:defRPr/>
            </a:pPr>
            <a:endParaRPr lang="de-DE" altLang="el-GR" sz="1500"/>
          </a:p>
          <a:p>
            <a:pPr>
              <a:defRPr/>
            </a:pPr>
            <a:r>
              <a:rPr lang="de-DE" altLang="el-GR" sz="1500"/>
              <a:t>auf der </a:t>
            </a:r>
            <a:r>
              <a:rPr lang="de-DE" altLang="el-GR" sz="1500" b="1"/>
              <a:t>syntaktischen Ebene</a:t>
            </a:r>
            <a:endParaRPr lang="de-DE" altLang="el-GR" sz="1500"/>
          </a:p>
          <a:p>
            <a:pPr marL="0" indent="0">
              <a:buNone/>
              <a:defRPr/>
            </a:pPr>
            <a:r>
              <a:rPr lang="de-DE" altLang="el-GR" sz="1500"/>
              <a:t>die Art, wie die Wörter zur Bildung von Wortgruppen und Sätzen kombiniert werden, d.h. nach welchen syntaktischen Regeln Sätze strukturiert werden, die syntaktische Funktion von Wörtern bzw. Wortgruppen</a:t>
            </a:r>
          </a:p>
          <a:p>
            <a:pPr>
              <a:buFont typeface="Wingdings 2" pitchFamily="18" charset="2"/>
              <a:buNone/>
              <a:defRPr/>
            </a:pPr>
            <a:endParaRPr lang="de-DE" altLang="el-GR" sz="1500"/>
          </a:p>
          <a:p>
            <a:pPr>
              <a:defRPr/>
            </a:pPr>
            <a:r>
              <a:rPr lang="de-DE" altLang="el-GR" sz="1500"/>
              <a:t>auf der </a:t>
            </a:r>
            <a:r>
              <a:rPr lang="de-DE" altLang="el-GR" sz="1500" b="1"/>
              <a:t>semantischen Ebene</a:t>
            </a:r>
            <a:endParaRPr lang="de-DE" altLang="el-GR" sz="1500"/>
          </a:p>
          <a:p>
            <a:pPr marL="0" indent="0">
              <a:buNone/>
              <a:defRPr/>
            </a:pPr>
            <a:r>
              <a:rPr lang="de-DE" altLang="el-GR" sz="1500"/>
              <a:t>Wortbedeutung, sowie die Art, wie sich die Bedeutung eines Satzes aus den Bedeutungen seiner Wörter und den speziellen Beziehungen zwischen diesen ergibt</a:t>
            </a:r>
            <a:endParaRPr lang="el-GR" altLang="el-GR" sz="1500"/>
          </a:p>
        </p:txBody>
      </p:sp>
    </p:spTree>
    <p:extLst>
      <p:ext uri="{BB962C8B-B14F-4D97-AF65-F5344CB8AC3E}">
        <p14:creationId xmlns:p14="http://schemas.microsoft.com/office/powerpoint/2010/main" val="2502396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113A99DA-4AC6-EFAC-D5FD-526C3E49BEF3}"/>
              </a:ext>
            </a:extLst>
          </p:cNvPr>
          <p:cNvSpPr>
            <a:spLocks noGrp="1"/>
          </p:cNvSpPr>
          <p:nvPr>
            <p:ph type="title"/>
          </p:nvPr>
        </p:nvSpPr>
        <p:spPr>
          <a:xfrm>
            <a:off x="838200" y="365125"/>
            <a:ext cx="5393361" cy="1325563"/>
          </a:xfrm>
        </p:spPr>
        <p:txBody>
          <a:bodyPr>
            <a:normAutofit/>
          </a:bodyPr>
          <a:lstStyle/>
          <a:p>
            <a:r>
              <a:rPr lang="en-US" b="1" kern="0">
                <a:latin typeface="Times New Roman" panose="02020603050405020304" pitchFamily="18" charset="0"/>
                <a:ea typeface="Times New Roman" panose="02020603050405020304" pitchFamily="18" charset="0"/>
              </a:rPr>
              <a:t>Theoretische Modelle I</a:t>
            </a:r>
            <a:endParaRPr lang="en-US"/>
          </a:p>
        </p:txBody>
      </p:sp>
      <p:sp>
        <p:nvSpPr>
          <p:cNvPr id="12"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9917E469-F30F-C4F6-5532-6B7D765CF415}"/>
              </a:ext>
            </a:extLst>
          </p:cNvPr>
          <p:cNvGraphicFramePr>
            <a:graphicFrameLocks noGrp="1"/>
          </p:cNvGraphicFramePr>
          <p:nvPr>
            <p:ph idx="1"/>
            <p:extLst>
              <p:ext uri="{D42A27DB-BD31-4B8C-83A1-F6EECF244321}">
                <p14:modId xmlns:p14="http://schemas.microsoft.com/office/powerpoint/2010/main" val="2831710477"/>
              </p:ext>
            </p:extLst>
          </p:nvPr>
        </p:nvGraphicFramePr>
        <p:xfrm>
          <a:off x="838200" y="1825625"/>
          <a:ext cx="5393361"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63535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350AC-137A-3A10-3C8B-37909D738044}"/>
              </a:ext>
            </a:extLst>
          </p:cNvPr>
          <p:cNvSpPr>
            <a:spLocks noGrp="1"/>
          </p:cNvSpPr>
          <p:nvPr>
            <p:ph type="title"/>
          </p:nvPr>
        </p:nvSpPr>
        <p:spPr>
          <a:xfrm>
            <a:off x="1905002" y="687480"/>
            <a:ext cx="7543799" cy="994172"/>
          </a:xfrm>
        </p:spPr>
        <p:txBody>
          <a:bodyPr>
            <a:normAutofit/>
          </a:bodyPr>
          <a:lstStyle/>
          <a:p>
            <a:pPr>
              <a:lnSpc>
                <a:spcPct val="90000"/>
              </a:lnSpc>
            </a:pPr>
            <a:r>
              <a:rPr lang="de-DE" sz="3000" b="1" kern="0" dirty="0">
                <a:latin typeface="Times New Roman" panose="02020603050405020304" pitchFamily="18" charset="0"/>
                <a:ea typeface="Times New Roman" panose="02020603050405020304" pitchFamily="18" charset="0"/>
              </a:rPr>
              <a:t>Strukturalismus (Saussure, Jakobson)</a:t>
            </a:r>
            <a:endParaRPr lang="en-US" sz="3000" dirty="0"/>
          </a:p>
        </p:txBody>
      </p:sp>
      <p:graphicFrame>
        <p:nvGraphicFramePr>
          <p:cNvPr id="14" name="Content Placeholder 2">
            <a:extLst>
              <a:ext uri="{FF2B5EF4-FFF2-40B4-BE49-F238E27FC236}">
                <a16:creationId xmlns:a16="http://schemas.microsoft.com/office/drawing/2014/main" id="{F914B3B4-74C7-C2F3-AD92-EEA70F222177}"/>
              </a:ext>
            </a:extLst>
          </p:cNvPr>
          <p:cNvGraphicFramePr>
            <a:graphicFrameLocks noGrp="1"/>
          </p:cNvGraphicFramePr>
          <p:nvPr>
            <p:ph idx="1"/>
          </p:nvPr>
        </p:nvGraphicFramePr>
        <p:xfrm>
          <a:off x="2057401" y="1447801"/>
          <a:ext cx="5714999" cy="45683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utoShape 2" descr="Uploaded image">
            <a:extLst>
              <a:ext uri="{FF2B5EF4-FFF2-40B4-BE49-F238E27FC236}">
                <a16:creationId xmlns:a16="http://schemas.microsoft.com/office/drawing/2014/main" id="{DD57683B-073C-4477-78A5-00715A987C1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a16="http://schemas.microsoft.com/office/drawing/2014/main" id="{8FA634A0-BE3B-1303-4B3E-2F1CFBFCC50A}"/>
              </a:ext>
            </a:extLst>
          </p:cNvPr>
          <p:cNvSpPr txBox="1"/>
          <p:nvPr/>
        </p:nvSpPr>
        <p:spPr>
          <a:xfrm>
            <a:off x="7543800" y="4255476"/>
            <a:ext cx="3106994" cy="923330"/>
          </a:xfrm>
          <a:prstGeom prst="rect">
            <a:avLst/>
          </a:prstGeom>
          <a:noFill/>
        </p:spPr>
        <p:txBody>
          <a:bodyPr wrap="square">
            <a:spAutoFit/>
          </a:bodyPr>
          <a:lstStyle/>
          <a:p>
            <a:r>
              <a:rPr lang="de-DE" dirty="0"/>
              <a:t>„Das Zeichen besteht aus Form (Signifikant) und Bedeutung (Signifikat)“</a:t>
            </a:r>
            <a:endParaRPr lang="en-US" dirty="0"/>
          </a:p>
        </p:txBody>
      </p:sp>
      <p:pic>
        <p:nvPicPr>
          <p:cNvPr id="8" name="Picture 7">
            <a:extLst>
              <a:ext uri="{FF2B5EF4-FFF2-40B4-BE49-F238E27FC236}">
                <a16:creationId xmlns:a16="http://schemas.microsoft.com/office/drawing/2014/main" id="{98199D2E-A75D-CF01-5F9E-6298E765C263}"/>
              </a:ext>
            </a:extLst>
          </p:cNvPr>
          <p:cNvPicPr>
            <a:picLocks noChangeAspect="1"/>
          </p:cNvPicPr>
          <p:nvPr/>
        </p:nvPicPr>
        <p:blipFill>
          <a:blip r:embed="rId7"/>
          <a:stretch>
            <a:fillRect/>
          </a:stretch>
        </p:blipFill>
        <p:spPr>
          <a:xfrm>
            <a:off x="7958367" y="2441974"/>
            <a:ext cx="2709632" cy="1749027"/>
          </a:xfrm>
          <a:prstGeom prst="rect">
            <a:avLst/>
          </a:prstGeom>
        </p:spPr>
      </p:pic>
    </p:spTree>
    <p:extLst>
      <p:ext uri="{BB962C8B-B14F-4D97-AF65-F5344CB8AC3E}">
        <p14:creationId xmlns:p14="http://schemas.microsoft.com/office/powerpoint/2010/main" val="451178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7D9AE-F9B8-72EB-684A-670B35B69C93}"/>
              </a:ext>
            </a:extLst>
          </p:cNvPr>
          <p:cNvSpPr>
            <a:spLocks noGrp="1"/>
          </p:cNvSpPr>
          <p:nvPr>
            <p:ph type="title"/>
          </p:nvPr>
        </p:nvSpPr>
        <p:spPr>
          <a:xfrm>
            <a:off x="1981201" y="502020"/>
            <a:ext cx="6019799" cy="869580"/>
          </a:xfrm>
        </p:spPr>
        <p:txBody>
          <a:bodyPr anchor="b">
            <a:normAutofit fontScale="90000"/>
          </a:bodyPr>
          <a:lstStyle/>
          <a:p>
            <a:pPr>
              <a:lnSpc>
                <a:spcPct val="90000"/>
              </a:lnSpc>
            </a:pPr>
            <a:r>
              <a:rPr lang="de-DE" sz="3500" b="1" kern="0" dirty="0">
                <a:latin typeface="Times New Roman" panose="02020603050405020304" pitchFamily="18" charset="0"/>
                <a:ea typeface="Times New Roman" panose="02020603050405020304" pitchFamily="18" charset="0"/>
              </a:rPr>
              <a:t>Generative Grammatik (Chomsky)</a:t>
            </a:r>
            <a:endParaRPr lang="en-US" sz="3500" dirty="0"/>
          </a:p>
        </p:txBody>
      </p:sp>
      <p:sp>
        <p:nvSpPr>
          <p:cNvPr id="3" name="Content Placeholder 2">
            <a:extLst>
              <a:ext uri="{FF2B5EF4-FFF2-40B4-BE49-F238E27FC236}">
                <a16:creationId xmlns:a16="http://schemas.microsoft.com/office/drawing/2014/main" id="{C803A3E2-138B-8205-F7CB-8F41542B9CD3}"/>
              </a:ext>
            </a:extLst>
          </p:cNvPr>
          <p:cNvSpPr>
            <a:spLocks noGrp="1"/>
          </p:cNvSpPr>
          <p:nvPr>
            <p:ph idx="1"/>
          </p:nvPr>
        </p:nvSpPr>
        <p:spPr>
          <a:xfrm>
            <a:off x="1981200" y="1498259"/>
            <a:ext cx="5105400" cy="4442719"/>
          </a:xfrm>
        </p:spPr>
        <p:txBody>
          <a:bodyPr anchor="t">
            <a:normAutofit/>
          </a:bodyPr>
          <a:lstStyle/>
          <a:p>
            <a:pPr marL="0" indent="0">
              <a:spcAft>
                <a:spcPts val="800"/>
              </a:spcAft>
              <a:buSzPts val="1000"/>
              <a:buNone/>
              <a:tabLst>
                <a:tab pos="457200" algn="l"/>
              </a:tabLst>
            </a:pPr>
            <a:r>
              <a:rPr lang="de-DE" sz="1600" b="1" kern="0" dirty="0">
                <a:ea typeface="Times New Roman" panose="02020603050405020304" pitchFamily="18" charset="0"/>
                <a:cs typeface="Arial" panose="020B0604020202020204" pitchFamily="34" charset="0"/>
              </a:rPr>
              <a:t>Grundidee:</a:t>
            </a:r>
            <a:r>
              <a:rPr lang="de-DE" sz="1600" kern="0" dirty="0">
                <a:ea typeface="Times New Roman" panose="02020603050405020304" pitchFamily="18" charset="0"/>
                <a:cs typeface="Arial" panose="020B0604020202020204" pitchFamily="34" charset="0"/>
              </a:rPr>
              <a:t> Sprache als angeborene Fähigkeit; universelle Grammatik</a:t>
            </a:r>
            <a:endParaRPr lang="en-US" sz="1600" kern="100" dirty="0">
              <a:ea typeface="Aptos" panose="020B0004020202020204" pitchFamily="34" charset="0"/>
              <a:cs typeface="Arial" panose="020B0604020202020204" pitchFamily="34" charset="0"/>
            </a:endParaRPr>
          </a:p>
          <a:p>
            <a:pPr marL="0" indent="0">
              <a:spcAft>
                <a:spcPts val="800"/>
              </a:spcAft>
              <a:buSzPts val="1000"/>
              <a:buNone/>
              <a:tabLst>
                <a:tab pos="457200" algn="l"/>
              </a:tabLst>
            </a:pPr>
            <a:r>
              <a:rPr lang="en-US" sz="1600" b="1" kern="0" dirty="0" err="1">
                <a:ea typeface="Times New Roman" panose="02020603050405020304" pitchFamily="18" charset="0"/>
                <a:cs typeface="Arial" panose="020B0604020202020204" pitchFamily="34" charset="0"/>
              </a:rPr>
              <a:t>Kernkonzepte</a:t>
            </a:r>
            <a:r>
              <a:rPr lang="en-US" sz="1600" b="1" kern="0" dirty="0">
                <a:ea typeface="Times New Roman" panose="02020603050405020304" pitchFamily="18" charset="0"/>
                <a:cs typeface="Arial" panose="020B0604020202020204" pitchFamily="34" charset="0"/>
              </a:rPr>
              <a:t>:</a:t>
            </a:r>
            <a:r>
              <a:rPr lang="en-US" sz="1600" kern="0" dirty="0">
                <a:ea typeface="Times New Roman" panose="02020603050405020304" pitchFamily="18" charset="0"/>
                <a:cs typeface="Arial" panose="020B0604020202020204" pitchFamily="34" charset="0"/>
              </a:rPr>
              <a:t> Deep Structure / Surface Structure, </a:t>
            </a:r>
            <a:r>
              <a:rPr lang="en-US" sz="1600" kern="0" dirty="0" err="1">
                <a:ea typeface="Times New Roman" panose="02020603050405020304" pitchFamily="18" charset="0"/>
                <a:cs typeface="Arial" panose="020B0604020202020204" pitchFamily="34" charset="0"/>
              </a:rPr>
              <a:t>Transformationsregeln</a:t>
            </a:r>
            <a:endParaRPr lang="en-US" sz="1600" kern="100" dirty="0">
              <a:ea typeface="Aptos" panose="020B0004020202020204" pitchFamily="34" charset="0"/>
              <a:cs typeface="Arial" panose="020B0604020202020204" pitchFamily="34" charset="0"/>
            </a:endParaRPr>
          </a:p>
          <a:p>
            <a:pPr marL="0" indent="0">
              <a:spcAft>
                <a:spcPts val="800"/>
              </a:spcAft>
              <a:buSzPts val="1000"/>
              <a:buNone/>
              <a:tabLst>
                <a:tab pos="457200" algn="l"/>
              </a:tabLst>
            </a:pPr>
            <a:r>
              <a:rPr lang="de-DE" sz="1600" b="1" kern="0" dirty="0">
                <a:ea typeface="Times New Roman" panose="02020603050405020304" pitchFamily="18" charset="0"/>
                <a:cs typeface="Arial" panose="020B0604020202020204" pitchFamily="34" charset="0"/>
              </a:rPr>
              <a:t>Ziel:</a:t>
            </a:r>
            <a:r>
              <a:rPr lang="de-DE" sz="1600" kern="0" dirty="0">
                <a:ea typeface="Times New Roman" panose="02020603050405020304" pitchFamily="18" charset="0"/>
                <a:cs typeface="Arial" panose="020B0604020202020204" pitchFamily="34" charset="0"/>
              </a:rPr>
              <a:t> Erklärung, wie Menschen Sprache erwerben</a:t>
            </a:r>
            <a:endParaRPr lang="en-US" sz="1600" kern="100" dirty="0">
              <a:ea typeface="Aptos" panose="020B0004020202020204" pitchFamily="34" charset="0"/>
              <a:cs typeface="Arial" panose="020B0604020202020204" pitchFamily="34" charset="0"/>
            </a:endParaRPr>
          </a:p>
          <a:p>
            <a:pPr marL="0" indent="0">
              <a:spcAft>
                <a:spcPts val="800"/>
              </a:spcAft>
              <a:buSzPts val="1000"/>
              <a:buNone/>
              <a:tabLst>
                <a:tab pos="457200" algn="l"/>
              </a:tabLst>
            </a:pPr>
            <a:r>
              <a:rPr lang="en-US" sz="1600" b="1" kern="0" dirty="0" err="1">
                <a:ea typeface="Times New Roman" panose="02020603050405020304" pitchFamily="18" charset="0"/>
                <a:cs typeface="Arial" panose="020B0604020202020204" pitchFamily="34" charset="0"/>
              </a:rPr>
              <a:t>Bezug</a:t>
            </a:r>
            <a:r>
              <a:rPr lang="en-US" sz="1600" b="1" kern="0" dirty="0">
                <a:ea typeface="Times New Roman" panose="02020603050405020304" pitchFamily="18" charset="0"/>
                <a:cs typeface="Arial" panose="020B0604020202020204" pitchFamily="34" charset="0"/>
              </a:rPr>
              <a:t> </a:t>
            </a:r>
            <a:r>
              <a:rPr lang="en-US" sz="1600" b="1" kern="0" dirty="0" err="1">
                <a:ea typeface="Times New Roman" panose="02020603050405020304" pitchFamily="18" charset="0"/>
                <a:cs typeface="Arial" panose="020B0604020202020204" pitchFamily="34" charset="0"/>
              </a:rPr>
              <a:t>zur</a:t>
            </a:r>
            <a:r>
              <a:rPr lang="en-US" sz="1600" b="1" kern="0" dirty="0">
                <a:ea typeface="Times New Roman" panose="02020603050405020304" pitchFamily="18" charset="0"/>
                <a:cs typeface="Arial" panose="020B0604020202020204" pitchFamily="34" charset="0"/>
              </a:rPr>
              <a:t> </a:t>
            </a:r>
            <a:r>
              <a:rPr lang="en-US" sz="1600" b="1" kern="0" dirty="0" err="1">
                <a:ea typeface="Times New Roman" panose="02020603050405020304" pitchFamily="18" charset="0"/>
                <a:cs typeface="Arial" panose="020B0604020202020204" pitchFamily="34" charset="0"/>
              </a:rPr>
              <a:t>Didaktik</a:t>
            </a:r>
            <a:r>
              <a:rPr lang="en-US" sz="1600" b="1" kern="0" dirty="0">
                <a:ea typeface="Times New Roman" panose="02020603050405020304" pitchFamily="18" charset="0"/>
                <a:cs typeface="Arial" panose="020B0604020202020204" pitchFamily="34" charset="0"/>
              </a:rPr>
              <a:t>:</a:t>
            </a:r>
            <a:endParaRPr lang="en-US" sz="1600" kern="100" dirty="0">
              <a:ea typeface="Aptos" panose="020B0004020202020204" pitchFamily="34" charset="0"/>
              <a:cs typeface="Arial" panose="020B0604020202020204" pitchFamily="34" charset="0"/>
            </a:endParaRPr>
          </a:p>
          <a:p>
            <a:pPr marL="457200" lvl="1" indent="0">
              <a:spcAft>
                <a:spcPts val="800"/>
              </a:spcAft>
              <a:buSzPts val="1000"/>
              <a:buNone/>
              <a:tabLst>
                <a:tab pos="914400" algn="l"/>
              </a:tabLst>
            </a:pPr>
            <a:r>
              <a:rPr lang="en-US" sz="1600" kern="0" dirty="0" err="1">
                <a:ea typeface="Times New Roman" panose="02020603050405020304" pitchFamily="18" charset="0"/>
                <a:cs typeface="Times New Roman" panose="02020603050405020304" pitchFamily="18" charset="0"/>
              </a:rPr>
              <a:t>Betonung</a:t>
            </a:r>
            <a:r>
              <a:rPr lang="en-US" sz="1600" kern="0" dirty="0">
                <a:ea typeface="Times New Roman" panose="02020603050405020304" pitchFamily="18" charset="0"/>
                <a:cs typeface="Times New Roman" panose="02020603050405020304" pitchFamily="18" charset="0"/>
              </a:rPr>
              <a:t> von </a:t>
            </a:r>
            <a:r>
              <a:rPr lang="en-US" sz="1600" kern="0" dirty="0" err="1">
                <a:ea typeface="Times New Roman" panose="02020603050405020304" pitchFamily="18" charset="0"/>
                <a:cs typeface="Times New Roman" panose="02020603050405020304" pitchFamily="18" charset="0"/>
              </a:rPr>
              <a:t>Satzstrukturen</a:t>
            </a:r>
            <a:r>
              <a:rPr lang="en-US" sz="1600" kern="0" dirty="0">
                <a:ea typeface="Times New Roman" panose="02020603050405020304" pitchFamily="18" charset="0"/>
                <a:cs typeface="Times New Roman" panose="02020603050405020304" pitchFamily="18" charset="0"/>
              </a:rPr>
              <a:t> und </a:t>
            </a:r>
            <a:r>
              <a:rPr lang="en-US" sz="1600" kern="0" dirty="0" err="1">
                <a:ea typeface="Times New Roman" panose="02020603050405020304" pitchFamily="18" charset="0"/>
                <a:cs typeface="Times New Roman" panose="02020603050405020304" pitchFamily="18" charset="0"/>
              </a:rPr>
              <a:t>Formprinzipien</a:t>
            </a:r>
            <a:endParaRPr lang="en-US" sz="1600" kern="100" dirty="0">
              <a:ea typeface="Aptos" panose="020B0004020202020204" pitchFamily="34" charset="0"/>
              <a:cs typeface="Times New Roman" panose="02020603050405020304" pitchFamily="18" charset="0"/>
            </a:endParaRPr>
          </a:p>
          <a:p>
            <a:pPr marL="457200" lvl="1" indent="0">
              <a:spcAft>
                <a:spcPts val="800"/>
              </a:spcAft>
              <a:buSzPts val="1000"/>
              <a:buNone/>
              <a:tabLst>
                <a:tab pos="914400" algn="l"/>
              </a:tabLst>
            </a:pPr>
            <a:r>
              <a:rPr lang="de-DE" sz="1600" kern="0" dirty="0">
                <a:ea typeface="Times New Roman" panose="02020603050405020304" pitchFamily="18" charset="0"/>
                <a:cs typeface="Times New Roman" panose="02020603050405020304" pitchFamily="18" charset="0"/>
              </a:rPr>
              <a:t>Fokus auf die systematische Erkennung grammatischer Regeln</a:t>
            </a:r>
            <a:br>
              <a:rPr lang="de-DE" sz="1600" kern="0" dirty="0">
                <a:ea typeface="Times New Roman" panose="02020603050405020304" pitchFamily="18" charset="0"/>
                <a:cs typeface="Times New Roman" panose="02020603050405020304" pitchFamily="18" charset="0"/>
              </a:rPr>
            </a:br>
            <a:endParaRPr lang="en-US" sz="1600" dirty="0"/>
          </a:p>
        </p:txBody>
      </p:sp>
      <p:pic>
        <p:nvPicPr>
          <p:cNvPr id="4" name="Picture 3">
            <a:extLst>
              <a:ext uri="{FF2B5EF4-FFF2-40B4-BE49-F238E27FC236}">
                <a16:creationId xmlns:a16="http://schemas.microsoft.com/office/drawing/2014/main" id="{2B13DFCF-2B2C-7AAA-201D-CB42BB05EDBE}"/>
              </a:ext>
            </a:extLst>
          </p:cNvPr>
          <p:cNvPicPr>
            <a:picLocks noChangeAspect="1"/>
          </p:cNvPicPr>
          <p:nvPr/>
        </p:nvPicPr>
        <p:blipFill>
          <a:blip r:embed="rId2"/>
          <a:stretch>
            <a:fillRect/>
          </a:stretch>
        </p:blipFill>
        <p:spPr>
          <a:xfrm>
            <a:off x="6830976" y="1530150"/>
            <a:ext cx="3127897" cy="3829592"/>
          </a:xfrm>
          <a:prstGeom prst="rect">
            <a:avLst/>
          </a:prstGeom>
        </p:spPr>
      </p:pic>
    </p:spTree>
    <p:extLst>
      <p:ext uri="{BB962C8B-B14F-4D97-AF65-F5344CB8AC3E}">
        <p14:creationId xmlns:p14="http://schemas.microsoft.com/office/powerpoint/2010/main" val="4258973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95BB79-4A7A-2028-B86E-817DB3B4D257}"/>
              </a:ext>
            </a:extLst>
          </p:cNvPr>
          <p:cNvSpPr>
            <a:spLocks noGrp="1"/>
          </p:cNvSpPr>
          <p:nvPr>
            <p:ph type="title"/>
          </p:nvPr>
        </p:nvSpPr>
        <p:spPr>
          <a:xfrm>
            <a:off x="466722" y="586855"/>
            <a:ext cx="3201366" cy="3387497"/>
          </a:xfrm>
        </p:spPr>
        <p:txBody>
          <a:bodyPr anchor="b">
            <a:normAutofit/>
          </a:bodyPr>
          <a:lstStyle/>
          <a:p>
            <a:pPr algn="r"/>
            <a:r>
              <a:rPr lang="en-US" sz="4000" b="1" kern="0">
                <a:solidFill>
                  <a:srgbClr val="FFFFFF"/>
                </a:solidFill>
                <a:latin typeface="Times New Roman" panose="02020603050405020304" pitchFamily="18" charset="0"/>
                <a:ea typeface="Times New Roman" panose="02020603050405020304" pitchFamily="18" charset="0"/>
              </a:rPr>
              <a:t>Theoretische Modelle II</a:t>
            </a:r>
            <a:endParaRPr lang="en-US" sz="4000">
              <a:solidFill>
                <a:srgbClr val="FFFFFF"/>
              </a:solidFill>
            </a:endParaRPr>
          </a:p>
        </p:txBody>
      </p:sp>
      <p:graphicFrame>
        <p:nvGraphicFramePr>
          <p:cNvPr id="5" name="Content Placeholder 2">
            <a:extLst>
              <a:ext uri="{FF2B5EF4-FFF2-40B4-BE49-F238E27FC236}">
                <a16:creationId xmlns:a16="http://schemas.microsoft.com/office/drawing/2014/main" id="{AD9E1EF5-AEFB-EE26-8EED-020DF437DA81}"/>
              </a:ext>
            </a:extLst>
          </p:cNvPr>
          <p:cNvGraphicFramePr>
            <a:graphicFrameLocks noGrp="1"/>
          </p:cNvGraphicFramePr>
          <p:nvPr>
            <p:ph idx="1"/>
            <p:extLst>
              <p:ext uri="{D42A27DB-BD31-4B8C-83A1-F6EECF244321}">
                <p14:modId xmlns:p14="http://schemas.microsoft.com/office/powerpoint/2010/main" val="2059618680"/>
              </p:ext>
            </p:extLst>
          </p:nvPr>
        </p:nvGraphicFramePr>
        <p:xfrm>
          <a:off x="4581727" y="649480"/>
          <a:ext cx="3025303" cy="55460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98801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223A6-C783-CD02-2532-4814C2565B0E}"/>
              </a:ext>
            </a:extLst>
          </p:cNvPr>
          <p:cNvSpPr>
            <a:spLocks noGrp="1"/>
          </p:cNvSpPr>
          <p:nvPr>
            <p:ph type="title"/>
          </p:nvPr>
        </p:nvSpPr>
        <p:spPr>
          <a:xfrm>
            <a:off x="1963859" y="1683757"/>
            <a:ext cx="2336449" cy="2396359"/>
          </a:xfrm>
        </p:spPr>
        <p:txBody>
          <a:bodyPr anchor="b">
            <a:normAutofit/>
          </a:bodyPr>
          <a:lstStyle/>
          <a:p>
            <a:pPr algn="r"/>
            <a:r>
              <a:rPr lang="de-DE" sz="3200" b="1" kern="0">
                <a:solidFill>
                  <a:srgbClr val="FFFFFF"/>
                </a:solidFill>
                <a:latin typeface="Times New Roman" panose="02020603050405020304" pitchFamily="18" charset="0"/>
                <a:ea typeface="Times New Roman" panose="02020603050405020304" pitchFamily="18" charset="0"/>
              </a:rPr>
              <a:t>Einfluss auf Analyse und Unterricht </a:t>
            </a:r>
            <a:endParaRPr lang="en-US" sz="3200">
              <a:solidFill>
                <a:srgbClr val="FFFFFF"/>
              </a:solidFill>
            </a:endParaRPr>
          </a:p>
        </p:txBody>
      </p:sp>
      <p:graphicFrame>
        <p:nvGraphicFramePr>
          <p:cNvPr id="27" name="Content Placeholder 2">
            <a:extLst>
              <a:ext uri="{FF2B5EF4-FFF2-40B4-BE49-F238E27FC236}">
                <a16:creationId xmlns:a16="http://schemas.microsoft.com/office/drawing/2014/main" id="{C900C54D-95FA-DA35-3AB5-2C52DCB4068A}"/>
              </a:ext>
            </a:extLst>
          </p:cNvPr>
          <p:cNvGraphicFramePr>
            <a:graphicFrameLocks noGrp="1"/>
          </p:cNvGraphicFramePr>
          <p:nvPr>
            <p:ph idx="1"/>
          </p:nvPr>
        </p:nvGraphicFramePr>
        <p:xfrm>
          <a:off x="5202789" y="750440"/>
          <a:ext cx="5000124"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69692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144826-FFC1-8A5A-AC2E-0E72DDE8A9C6}"/>
              </a:ext>
            </a:extLst>
          </p:cNvPr>
          <p:cNvSpPr>
            <a:spLocks noGrp="1"/>
          </p:cNvSpPr>
          <p:nvPr>
            <p:ph type="title"/>
          </p:nvPr>
        </p:nvSpPr>
        <p:spPr>
          <a:xfrm>
            <a:off x="466722" y="586855"/>
            <a:ext cx="3201366" cy="3387497"/>
          </a:xfrm>
        </p:spPr>
        <p:txBody>
          <a:bodyPr anchor="b">
            <a:normAutofit/>
          </a:bodyPr>
          <a:lstStyle/>
          <a:p>
            <a:pPr algn="r"/>
            <a:r>
              <a:rPr lang="en-US" sz="2500" b="1" kern="0">
                <a:solidFill>
                  <a:srgbClr val="FFFFFF"/>
                </a:solidFill>
                <a:latin typeface="+mn-lt"/>
                <a:ea typeface="Times New Roman" panose="02020603050405020304" pitchFamily="18" charset="0"/>
              </a:rPr>
              <a:t>Zusammenfassung</a:t>
            </a:r>
            <a:endParaRPr lang="en-US" sz="2500">
              <a:solidFill>
                <a:srgbClr val="FFFFFF"/>
              </a:solidFill>
              <a:latin typeface="+mn-lt"/>
            </a:endParaRPr>
          </a:p>
        </p:txBody>
      </p:sp>
      <p:sp>
        <p:nvSpPr>
          <p:cNvPr id="3" name="Content Placeholder 2">
            <a:extLst>
              <a:ext uri="{FF2B5EF4-FFF2-40B4-BE49-F238E27FC236}">
                <a16:creationId xmlns:a16="http://schemas.microsoft.com/office/drawing/2014/main" id="{0215B766-CA92-DA93-E7B2-D56F92D56B58}"/>
              </a:ext>
            </a:extLst>
          </p:cNvPr>
          <p:cNvSpPr>
            <a:spLocks noGrp="1"/>
          </p:cNvSpPr>
          <p:nvPr>
            <p:ph idx="1"/>
          </p:nvPr>
        </p:nvSpPr>
        <p:spPr>
          <a:xfrm>
            <a:off x="4581727" y="649480"/>
            <a:ext cx="3025303" cy="5546047"/>
          </a:xfrm>
        </p:spPr>
        <p:txBody>
          <a:bodyPr anchor="ctr">
            <a:normAutofit/>
          </a:bodyPr>
          <a:lstStyle/>
          <a:p>
            <a:pPr marL="0" indent="0">
              <a:spcAft>
                <a:spcPts val="800"/>
              </a:spcAft>
              <a:buSzPts val="1000"/>
              <a:buNone/>
              <a:tabLst>
                <a:tab pos="457200" algn="l"/>
              </a:tabLst>
            </a:pPr>
            <a:endParaRPr lang="de-DE" sz="1900" b="1" kern="0">
              <a:latin typeface="+mj-lt"/>
              <a:ea typeface="Times New Roman" panose="02020603050405020304" pitchFamily="18" charset="0"/>
              <a:cs typeface="Arial" panose="020B0604020202020204" pitchFamily="34" charset="0"/>
            </a:endParaRPr>
          </a:p>
          <a:p>
            <a:pPr marL="0" indent="0">
              <a:spcAft>
                <a:spcPts val="800"/>
              </a:spcAft>
              <a:buSzPts val="1000"/>
              <a:buNone/>
              <a:tabLst>
                <a:tab pos="457200" algn="l"/>
              </a:tabLst>
            </a:pPr>
            <a:r>
              <a:rPr lang="de-DE" sz="1900" b="1" kern="0">
                <a:latin typeface="+mj-lt"/>
                <a:ea typeface="Times New Roman" panose="02020603050405020304" pitchFamily="18" charset="0"/>
                <a:cs typeface="Arial" panose="020B0604020202020204" pitchFamily="34" charset="0"/>
              </a:rPr>
              <a:t>Kognitive Linguistik:</a:t>
            </a:r>
            <a:r>
              <a:rPr lang="de-DE" sz="1900" kern="0">
                <a:latin typeface="+mj-lt"/>
                <a:ea typeface="Times New Roman" panose="02020603050405020304" pitchFamily="18" charset="0"/>
                <a:cs typeface="Arial" panose="020B0604020202020204" pitchFamily="34" charset="0"/>
              </a:rPr>
              <a:t> Sprache und Denken, Bedeutung durch Erfahrung</a:t>
            </a:r>
            <a:endParaRPr lang="en-US" sz="1900" kern="100">
              <a:latin typeface="+mj-lt"/>
              <a:ea typeface="Aptos" panose="020B0004020202020204" pitchFamily="34" charset="0"/>
              <a:cs typeface="Arial" panose="020B0604020202020204" pitchFamily="34" charset="0"/>
            </a:endParaRPr>
          </a:p>
          <a:p>
            <a:pPr marL="0" indent="0">
              <a:spcAft>
                <a:spcPts val="800"/>
              </a:spcAft>
              <a:buSzPts val="1000"/>
              <a:buNone/>
              <a:tabLst>
                <a:tab pos="457200" algn="l"/>
              </a:tabLst>
            </a:pPr>
            <a:r>
              <a:rPr lang="de-DE" sz="1900" b="1" kern="0">
                <a:latin typeface="+mj-lt"/>
                <a:ea typeface="Times New Roman" panose="02020603050405020304" pitchFamily="18" charset="0"/>
                <a:cs typeface="Arial" panose="020B0604020202020204" pitchFamily="34" charset="0"/>
              </a:rPr>
              <a:t>Diskurs- und Textlinguistik:</a:t>
            </a:r>
            <a:r>
              <a:rPr lang="de-DE" sz="1900" kern="0">
                <a:latin typeface="+mj-lt"/>
                <a:ea typeface="Times New Roman" panose="02020603050405020304" pitchFamily="18" charset="0"/>
                <a:cs typeface="Arial" panose="020B0604020202020204" pitchFamily="34" charset="0"/>
              </a:rPr>
              <a:t> Sprache im Text- und Kommunikationskontext</a:t>
            </a:r>
            <a:endParaRPr lang="en-US" sz="1900" kern="100">
              <a:latin typeface="+mj-lt"/>
              <a:ea typeface="Aptos" panose="020B0004020202020204" pitchFamily="34" charset="0"/>
              <a:cs typeface="Arial" panose="020B0604020202020204" pitchFamily="34" charset="0"/>
            </a:endParaRPr>
          </a:p>
          <a:p>
            <a:pPr marL="0" indent="0">
              <a:spcAft>
                <a:spcPts val="800"/>
              </a:spcAft>
              <a:buSzPts val="1000"/>
              <a:buNone/>
              <a:tabLst>
                <a:tab pos="457200" algn="l"/>
              </a:tabLst>
            </a:pPr>
            <a:r>
              <a:rPr lang="de-DE" sz="1900" b="1" kern="0">
                <a:latin typeface="+mj-lt"/>
                <a:ea typeface="Times New Roman" panose="02020603050405020304" pitchFamily="18" charset="0"/>
                <a:cs typeface="Arial" panose="020B0604020202020204" pitchFamily="34" charset="0"/>
              </a:rPr>
              <a:t>Soziolinguistik / Varietätenlinguistik:</a:t>
            </a:r>
            <a:r>
              <a:rPr lang="de-DE" sz="1900" kern="0">
                <a:latin typeface="+mj-lt"/>
                <a:ea typeface="Times New Roman" panose="02020603050405020304" pitchFamily="18" charset="0"/>
                <a:cs typeface="Arial" panose="020B0604020202020204" pitchFamily="34" charset="0"/>
              </a:rPr>
              <a:t> Soziale Variation und Sprachgebrauch</a:t>
            </a:r>
            <a:endParaRPr lang="en-US" sz="1900" kern="100">
              <a:latin typeface="+mj-lt"/>
              <a:ea typeface="Aptos" panose="020B0004020202020204" pitchFamily="34" charset="0"/>
              <a:cs typeface="Arial" panose="020B0604020202020204" pitchFamily="34" charset="0"/>
            </a:endParaRPr>
          </a:p>
          <a:p>
            <a:pPr marL="0" indent="0">
              <a:spcAft>
                <a:spcPts val="800"/>
              </a:spcAft>
              <a:buSzPts val="1000"/>
              <a:buNone/>
              <a:tabLst>
                <a:tab pos="457200" algn="l"/>
              </a:tabLst>
            </a:pPr>
            <a:r>
              <a:rPr lang="de-DE" sz="1900" b="1" kern="0">
                <a:latin typeface="+mj-lt"/>
                <a:ea typeface="Times New Roman" panose="02020603050405020304" pitchFamily="18" charset="0"/>
                <a:cs typeface="Arial" panose="020B0604020202020204" pitchFamily="34" charset="0"/>
              </a:rPr>
              <a:t>Unterrichtsbezug:</a:t>
            </a:r>
            <a:r>
              <a:rPr lang="de-DE" sz="1900" kern="0">
                <a:latin typeface="+mj-lt"/>
                <a:ea typeface="Times New Roman" panose="02020603050405020304" pitchFamily="18" charset="0"/>
                <a:cs typeface="Arial" panose="020B0604020202020204" pitchFamily="34" charset="0"/>
              </a:rPr>
              <a:t> Alle Modelle bieten Werkzeuge für Analyse, Textarbeit und differenzierte Didaktik</a:t>
            </a:r>
            <a:br>
              <a:rPr lang="de-DE" sz="1900" kern="0">
                <a:latin typeface="+mj-lt"/>
                <a:ea typeface="Times New Roman" panose="02020603050405020304" pitchFamily="18" charset="0"/>
                <a:cs typeface="Arial" panose="020B0604020202020204" pitchFamily="34" charset="0"/>
              </a:rPr>
            </a:br>
            <a:endParaRPr lang="en-US" sz="1900" kern="100">
              <a:latin typeface="+mj-lt"/>
              <a:ea typeface="Aptos" panose="020B0004020202020204" pitchFamily="34" charset="0"/>
              <a:cs typeface="Arial" panose="020B0604020202020204" pitchFamily="34" charset="0"/>
            </a:endParaRPr>
          </a:p>
          <a:p>
            <a:endParaRPr lang="en-US" sz="1900"/>
          </a:p>
        </p:txBody>
      </p:sp>
      <p:pic>
        <p:nvPicPr>
          <p:cNvPr id="4" name="Picture 3">
            <a:extLst>
              <a:ext uri="{FF2B5EF4-FFF2-40B4-BE49-F238E27FC236}">
                <a16:creationId xmlns:a16="http://schemas.microsoft.com/office/drawing/2014/main" id="{96B833B3-01BF-51F1-3B31-5BD5B4DBB475}"/>
              </a:ext>
            </a:extLst>
          </p:cNvPr>
          <p:cNvPicPr>
            <a:picLocks noChangeAspect="1"/>
          </p:cNvPicPr>
          <p:nvPr/>
        </p:nvPicPr>
        <p:blipFill>
          <a:blip r:embed="rId2"/>
          <a:stretch>
            <a:fillRect/>
          </a:stretch>
        </p:blipFill>
        <p:spPr>
          <a:xfrm>
            <a:off x="8109502" y="2418002"/>
            <a:ext cx="3615776" cy="2033874"/>
          </a:xfrm>
          <a:prstGeom prst="rect">
            <a:avLst/>
          </a:prstGeom>
        </p:spPr>
      </p:pic>
    </p:spTree>
    <p:extLst>
      <p:ext uri="{BB962C8B-B14F-4D97-AF65-F5344CB8AC3E}">
        <p14:creationId xmlns:p14="http://schemas.microsoft.com/office/powerpoint/2010/main" val="1448828037"/>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50</TotalTime>
  <Words>1711</Words>
  <Application>Microsoft Office PowerPoint</Application>
  <PresentationFormat>Ευρεία οθόνη</PresentationFormat>
  <Paragraphs>187</Paragraphs>
  <Slides>27</Slides>
  <Notes>0</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27</vt:i4>
      </vt:variant>
    </vt:vector>
  </HeadingPairs>
  <TitlesOfParts>
    <vt:vector size="34" baseType="lpstr">
      <vt:lpstr>Aptos</vt:lpstr>
      <vt:lpstr>Aptos Display</vt:lpstr>
      <vt:lpstr>Arial</vt:lpstr>
      <vt:lpstr>Calibri</vt:lpstr>
      <vt:lpstr>Times New Roman</vt:lpstr>
      <vt:lpstr>Wingdings 2</vt:lpstr>
      <vt:lpstr>Θέμα του Office</vt:lpstr>
      <vt:lpstr>Παρουσίαση του PowerPoint</vt:lpstr>
      <vt:lpstr>Hauptbereiche der Linguistik</vt:lpstr>
      <vt:lpstr> Die Linguistik beschreibt im Rahmen einer Theorie: </vt:lpstr>
      <vt:lpstr>Theoretische Modelle I</vt:lpstr>
      <vt:lpstr>Strukturalismus (Saussure, Jakobson)</vt:lpstr>
      <vt:lpstr>Generative Grammatik (Chomsky)</vt:lpstr>
      <vt:lpstr>Theoretische Modelle II</vt:lpstr>
      <vt:lpstr>Einfluss auf Analyse und Unterricht </vt:lpstr>
      <vt:lpstr>Zusammenfassung</vt:lpstr>
      <vt:lpstr>Angewandte Linguistik &amp; Verbindung von Theorie &amp; Praxis </vt:lpstr>
      <vt:lpstr>Linguistik vs. Fremdsprachendidaktik</vt:lpstr>
      <vt:lpstr>Παρουσίαση του PowerPoint</vt:lpstr>
      <vt:lpstr>Wiederholung: Erstspracherwerb/Zweitspracherwerb/Fremdsprachenerwerb</vt:lpstr>
      <vt:lpstr>Παρουσίαση του PowerPoint</vt:lpstr>
      <vt:lpstr>Παρουσίαση του PowerPoint</vt:lpstr>
      <vt:lpstr>Wiederholung: Kontrastive Analyse</vt:lpstr>
      <vt:lpstr>Παρουσίαση του PowerPoint</vt:lpstr>
      <vt:lpstr>Nativismus</vt:lpstr>
      <vt:lpstr>Παρουσίαση του PowerPoint</vt:lpstr>
      <vt:lpstr>Kompetenz und Performanz</vt:lpstr>
      <vt:lpstr>Παρουσίαση του PowerPoint</vt:lpstr>
      <vt:lpstr>Παρουσίαση του PowerPoint</vt:lpstr>
      <vt:lpstr>Kritik am Nativismus</vt:lpstr>
      <vt:lpstr>Kognitivismus</vt:lpstr>
      <vt:lpstr>Wiederholung: Nativismus</vt:lpstr>
      <vt:lpstr>Wiederholung: Kognitivismus</vt:lpstr>
      <vt:lpstr>Die fünf Hypothesen von Krashen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Dafni Wiedenmayer</dc:creator>
  <cp:lastModifiedBy>Dafni Wiedenmayer</cp:lastModifiedBy>
  <cp:revision>1</cp:revision>
  <dcterms:created xsi:type="dcterms:W3CDTF">2026-03-26T10:58:04Z</dcterms:created>
  <dcterms:modified xsi:type="dcterms:W3CDTF">2026-03-26T11:49:04Z</dcterms:modified>
</cp:coreProperties>
</file>