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</p:sldMasterIdLst>
  <p:notesMasterIdLst>
    <p:notesMasterId r:id="rId12"/>
  </p:notesMasterIdLst>
  <p:sldIdLst>
    <p:sldId id="361" r:id="rId3"/>
    <p:sldId id="333" r:id="rId4"/>
    <p:sldId id="330" r:id="rId5"/>
    <p:sldId id="340" r:id="rId6"/>
    <p:sldId id="334" r:id="rId7"/>
    <p:sldId id="338" r:id="rId8"/>
    <p:sldId id="336" r:id="rId9"/>
    <p:sldId id="337" r:id="rId10"/>
    <p:sldId id="360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737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5F85A-46AA-4801-8FDB-B615B1D92B18}" type="datetimeFigureOut">
              <a:rPr lang="el-GR" smtClean="0"/>
              <a:t>19/5/2023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71BAC-4398-4D4A-BB14-4E1C4D9F4B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96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l-G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2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696BB-7297-4EF3-B4E5-C5D795E73164}" type="datetimeFigureOut">
              <a:rPr lang="en-US"/>
              <a:pPr>
                <a:defRPr/>
              </a:pPr>
              <a:t>5/19/2023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21AB483-C2AA-4BA7-B609-F42F1FF9C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03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1EE59-C9EE-4A8D-A45A-CFEE712855C4}" type="datetimeFigureOut">
              <a:rPr lang="en-US"/>
              <a:pPr>
                <a:defRPr/>
              </a:pPr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49381-A11C-40D5-B86C-42210B4F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2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664E9-0B2F-4D12-A644-9BAE561F9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0FED0-6BEE-49AD-9140-3462086188E4}" type="datetimeFigureOut">
              <a:rPr lang="en-US"/>
              <a:pPr>
                <a:defRPr/>
              </a:pPr>
              <a:t>5/19/2023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16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E2E321-6029-48EE-BA7F-AA9288CE35A0}" type="slidenum">
              <a:rPr kumimoji="0" lang="cs-CZ" alt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el-GR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707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EC7A4B-D912-4713-8754-F231A4C27182}" type="slidenum">
              <a:rPr kumimoji="0" lang="cs-CZ" alt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el-GR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183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1D2818-8E28-4107-8FFB-DC4B687F95A0}" type="slidenum">
              <a:rPr kumimoji="0" lang="cs-CZ" alt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el-GR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816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693E77-A33F-4DDA-956B-35E726889AB2}" type="slidenum">
              <a:rPr kumimoji="0" lang="cs-CZ" alt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el-GR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558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124C8-BED5-40AF-A4E5-AE6917085BCC}" type="slidenum">
              <a:rPr kumimoji="0" lang="cs-CZ" alt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el-GR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210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A1FB5E-AE06-4966-A5BD-4DB5248827BD}" type="slidenum">
              <a:rPr kumimoji="0" lang="cs-CZ" alt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el-GR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584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E1E5A8-4477-4A37-86FF-20E704136FC9}" type="slidenum">
              <a:rPr kumimoji="0" lang="cs-CZ" alt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el-G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618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F393D5-C09C-4B8B-B7E0-02C8AC946E47}" type="slidenum">
              <a:rPr kumimoji="0" lang="cs-CZ" alt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el-GR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797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5F1D4-73DD-49BA-951A-6A1D5F186394}" type="datetimeFigureOut">
              <a:rPr lang="en-US"/>
              <a:pPr>
                <a:defRPr/>
              </a:pPr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A315E-450C-439A-AC1D-F8E674360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1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121E96-FEB0-4671-AF97-82FAC64D7A85}" type="slidenum">
              <a:rPr kumimoji="0" lang="cs-CZ" alt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el-GR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37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A2E4F9-DA7A-493F-A06F-6BE00C5480C6}" type="slidenum">
              <a:rPr kumimoji="0" lang="cs-CZ" alt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el-GR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627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DB5DE3-142C-45A9-9341-6DF00404C07D}" type="slidenum">
              <a:rPr kumimoji="0" lang="cs-CZ" alt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el-GR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65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57C6-EC61-4EB8-BDC8-C3F4E6DBF0C8}" type="datetimeFigureOut">
              <a:rPr lang="en-US"/>
              <a:pPr>
                <a:defRPr/>
              </a:pPr>
              <a:t>5/19/2023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7DF5A18-43A0-4D20-8299-4DB1A85EE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09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4426D-1D9F-45A0-92BC-A8C74F51B200}" type="datetimeFigureOut">
              <a:rPr lang="en-US"/>
              <a:pPr>
                <a:defRPr/>
              </a:pPr>
              <a:t>5/19/2023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2E651-E600-4157-BB28-29DF527AD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82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DA25-09EA-4179-9EAA-20B5A98FCA30}" type="datetimeFigureOut">
              <a:rPr lang="en-US"/>
              <a:pPr>
                <a:defRPr/>
              </a:pPr>
              <a:t>5/19/2023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88A1C39-7DCD-49EF-B4DD-A31634F82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69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FB42-1A02-40A0-AB4E-F167E744252A}" type="datetimeFigureOut">
              <a:rPr lang="en-US"/>
              <a:pPr>
                <a:defRPr/>
              </a:pPr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98C77-CD11-4ECD-B536-3F185248B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6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16D33-032F-4489-BB1E-12DC6B130C38}" type="datetimeFigureOut">
              <a:rPr lang="en-US"/>
              <a:pPr>
                <a:defRPr/>
              </a:pPr>
              <a:t>5/19/2023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35791A-539E-49AF-BE57-E57A6D733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B9C5B03-9288-44AD-9415-66B268A66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CDDE5-FA1C-4937-912D-4D5FD5C783D0}" type="datetimeFigureOut">
              <a:rPr lang="en-US"/>
              <a:pPr>
                <a:defRPr/>
              </a:pPr>
              <a:t>5/19/2023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8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887F-41D1-4F0B-8080-31673ABBC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64067-8179-4532-BE26-35357357B880}" type="datetimeFigureOut">
              <a:rPr lang="en-US"/>
              <a:pPr>
                <a:defRPr/>
              </a:pPr>
              <a:t>5/19/2023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8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B7D594E-9858-49B5-BE45-05E81C4A210D}" type="datetimeFigureOut">
              <a:rPr lang="en-US"/>
              <a:pPr>
                <a:defRPr/>
              </a:pPr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229718-8C1A-46FC-8F81-9D4BD27B1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2F9C0F-A004-4F30-86CA-C2D646241439}" type="slidenum">
              <a:rPr kumimoji="0" lang="cs-CZ" alt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el-GR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36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276600"/>
            <a:ext cx="8001000" cy="2743200"/>
          </a:xfrm>
        </p:spPr>
        <p:txBody>
          <a:bodyPr/>
          <a:lstStyle/>
          <a:p>
            <a:r>
              <a:rPr lang="de-DE" dirty="0"/>
              <a:t>Deutsch Kommunikationssprache </a:t>
            </a:r>
            <a:br>
              <a:rPr lang="de-DE" dirty="0"/>
            </a:br>
            <a:r>
              <a:rPr lang="de-DE" dirty="0"/>
              <a:t>    (L1, L2, </a:t>
            </a:r>
            <a:r>
              <a:rPr lang="de-DE" dirty="0" err="1"/>
              <a:t>Lingua</a:t>
            </a:r>
            <a:r>
              <a:rPr lang="de-DE" dirty="0"/>
              <a:t> Franca)</a:t>
            </a:r>
            <a:br>
              <a:rPr lang="de-DE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553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Von der Theorie zur Praxis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057400"/>
            <a:ext cx="8503920" cy="4041648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Einfache Wörter mit pragmatischem Inhalt</a:t>
            </a:r>
          </a:p>
          <a:p>
            <a:r>
              <a:rPr lang="de-DE" dirty="0"/>
              <a:t>Themenfelder</a:t>
            </a:r>
            <a:r>
              <a:rPr lang="de-DE" dirty="0">
                <a:solidFill>
                  <a:prstClr val="black"/>
                </a:solidFill>
              </a:rPr>
              <a:t> mit pragmatischem Inhalt</a:t>
            </a:r>
            <a:endParaRPr lang="de-DE" dirty="0"/>
          </a:p>
          <a:p>
            <a:r>
              <a:rPr lang="de-DE" dirty="0"/>
              <a:t>Bildreize mit pragmatischem Inhalt</a:t>
            </a:r>
          </a:p>
          <a:p>
            <a:pPr marL="0" indent="0">
              <a:buNone/>
            </a:pP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1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2286000"/>
            <a:ext cx="8229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39775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9338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988377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739775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9338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988377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739775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9338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988377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739775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9338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988377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739775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9338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988377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9775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9338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988377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9775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9338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988377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9775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9338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988377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9775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9338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988377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marL="739775" indent="-280988" algn="ctr">
              <a:lnSpc>
                <a:spcPct val="150000"/>
              </a:lnSpc>
              <a:spcBef>
                <a:spcPts val="600"/>
              </a:spcBef>
              <a:buFont typeface="Times New Roman" pitchFamily="16" charset="0"/>
              <a:buNone/>
              <a:defRPr/>
            </a:pPr>
            <a:r>
              <a:rPr lang="el-G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	</a:t>
            </a:r>
            <a:r>
              <a:rPr lang="de-DE" sz="4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Mahlzeit!</a:t>
            </a:r>
          </a:p>
          <a:p>
            <a:pPr marL="739775" indent="-280988" algn="ctr">
              <a:lnSpc>
                <a:spcPct val="150000"/>
              </a:lnSpc>
              <a:spcBef>
                <a:spcPts val="600"/>
              </a:spcBef>
              <a:buFont typeface="Times New Roman" pitchFamily="16" charset="0"/>
              <a:buNone/>
              <a:defRPr/>
            </a:pPr>
            <a:r>
              <a:rPr lang="de-DE" sz="4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Feierabend!</a:t>
            </a:r>
          </a:p>
          <a:p>
            <a:pPr marL="739775" indent="-280988" algn="just">
              <a:lnSpc>
                <a:spcPct val="150000"/>
              </a:lnSpc>
              <a:spcBef>
                <a:spcPts val="600"/>
              </a:spcBef>
              <a:buFont typeface="Times New Roman" pitchFamily="16" charset="0"/>
              <a:buNone/>
              <a:defRPr/>
            </a:pPr>
            <a:endParaRPr lang="el-GR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5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Von </a:t>
            </a:r>
            <a:r>
              <a:rPr lang="en-US" dirty="0" err="1"/>
              <a:t>nichts</a:t>
            </a:r>
            <a:r>
              <a:rPr lang="en-US" dirty="0"/>
              <a:t> </a:t>
            </a:r>
            <a:r>
              <a:rPr lang="en-US" dirty="0" err="1"/>
              <a:t>kommt</a:t>
            </a:r>
            <a:r>
              <a:rPr lang="en-US" dirty="0"/>
              <a:t> </a:t>
            </a:r>
            <a:r>
              <a:rPr lang="en-US" dirty="0" err="1"/>
              <a:t>nichts</a:t>
            </a:r>
            <a:r>
              <a:rPr lang="en-US" dirty="0"/>
              <a:t>!</a:t>
            </a:r>
          </a:p>
          <a:p>
            <a:r>
              <a:rPr lang="en-US" dirty="0"/>
              <a:t>Das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sicher</a:t>
            </a:r>
            <a:r>
              <a:rPr lang="en-US" dirty="0"/>
              <a:t> </a:t>
            </a:r>
            <a:r>
              <a:rPr lang="en-US" dirty="0" err="1"/>
              <a:t>kein</a:t>
            </a:r>
            <a:r>
              <a:rPr lang="en-US" dirty="0"/>
              <a:t> </a:t>
            </a:r>
            <a:r>
              <a:rPr lang="en-US" dirty="0" err="1"/>
              <a:t>Firlefanz</a:t>
            </a:r>
            <a:r>
              <a:rPr lang="en-US" dirty="0"/>
              <a:t>!</a:t>
            </a:r>
          </a:p>
          <a:p>
            <a:r>
              <a:rPr lang="en-US" dirty="0" err="1"/>
              <a:t>Nicht</a:t>
            </a:r>
            <a:r>
              <a:rPr lang="en-US" dirty="0"/>
              <a:t> den Kopf in den Sand </a:t>
            </a:r>
            <a:r>
              <a:rPr lang="en-US" dirty="0" err="1"/>
              <a:t>stecken</a:t>
            </a:r>
            <a:r>
              <a:rPr lang="en-US" dirty="0"/>
              <a:t>!</a:t>
            </a:r>
          </a:p>
          <a:p>
            <a:r>
              <a:rPr lang="en-US" dirty="0"/>
              <a:t>N</a:t>
            </a:r>
            <a:r>
              <a:rPr lang="de-DE" dirty="0"/>
              <a:t>ägel mit Köpfen machen!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Exemplarische Redewendungen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420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Themenfeld: Essen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848600" cy="4572000"/>
          </a:xfrm>
        </p:spPr>
      </p:pic>
    </p:spTree>
    <p:extLst>
      <p:ext uri="{BB962C8B-B14F-4D97-AF65-F5344CB8AC3E}">
        <p14:creationId xmlns:p14="http://schemas.microsoft.com/office/powerpoint/2010/main" val="209950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Themenfeld: Familie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8686799" cy="4267200"/>
          </a:xfrm>
        </p:spPr>
      </p:pic>
    </p:spTree>
    <p:extLst>
      <p:ext uri="{BB962C8B-B14F-4D97-AF65-F5344CB8AC3E}">
        <p14:creationId xmlns:p14="http://schemas.microsoft.com/office/powerpoint/2010/main" val="126681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Themenfeld: Tiere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7772400" cy="4267200"/>
          </a:xfrm>
        </p:spPr>
      </p:pic>
    </p:spTree>
    <p:extLst>
      <p:ext uri="{BB962C8B-B14F-4D97-AF65-F5344CB8AC3E}">
        <p14:creationId xmlns:p14="http://schemas.microsoft.com/office/powerpoint/2010/main" val="1902859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Themenfeld</a:t>
            </a:r>
            <a:r>
              <a:rPr lang="en-US" dirty="0"/>
              <a:t>: </a:t>
            </a:r>
            <a:r>
              <a:rPr lang="en-US" dirty="0" err="1"/>
              <a:t>Tiere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78450"/>
            <a:ext cx="8504238" cy="446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58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8426" y="3505200"/>
            <a:ext cx="6480174" cy="911225"/>
          </a:xfrm>
        </p:spPr>
        <p:txBody>
          <a:bodyPr/>
          <a:lstStyle/>
          <a:p>
            <a:r>
              <a:rPr lang="de-DE" sz="3600" dirty="0"/>
              <a:t>BREAKOUTS</a:t>
            </a:r>
          </a:p>
        </p:txBody>
      </p:sp>
    </p:spTree>
    <p:extLst>
      <p:ext uri="{BB962C8B-B14F-4D97-AF65-F5344CB8AC3E}">
        <p14:creationId xmlns:p14="http://schemas.microsoft.com/office/powerpoint/2010/main" val="3946534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6243</TotalTime>
  <Words>77</Words>
  <Application>Microsoft Office PowerPoint</Application>
  <PresentationFormat>Προβολή στην οθόνη (4:3)</PresentationFormat>
  <Paragraphs>20</Paragraphs>
  <Slides>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</vt:i4>
      </vt:variant>
    </vt:vector>
  </HeadingPairs>
  <TitlesOfParts>
    <vt:vector size="19" baseType="lpstr">
      <vt:lpstr>Arial</vt:lpstr>
      <vt:lpstr>Calibri</vt:lpstr>
      <vt:lpstr>Garamond</vt:lpstr>
      <vt:lpstr>Georgia</vt:lpstr>
      <vt:lpstr>Tahoma</vt:lpstr>
      <vt:lpstr>Times New Roman</vt:lpstr>
      <vt:lpstr>Wingdings</vt:lpstr>
      <vt:lpstr>Wingdings 2</vt:lpstr>
      <vt:lpstr>Civic</vt:lpstr>
      <vt:lpstr>1_Civic</vt:lpstr>
      <vt:lpstr>Deutsch Kommunikationssprache      (L1, L2, Lingua Franca) </vt:lpstr>
      <vt:lpstr>Von der Theorie zur Praxis</vt:lpstr>
      <vt:lpstr>Παρουσίαση του PowerPoint</vt:lpstr>
      <vt:lpstr>Exemplarische Redewendungen</vt:lpstr>
      <vt:lpstr>Themenfeld: Essen</vt:lpstr>
      <vt:lpstr>Themenfeld: Familie</vt:lpstr>
      <vt:lpstr>Themenfeld: Tiere</vt:lpstr>
      <vt:lpstr>Themenfeld: Tiere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Pragmatik</dc:title>
  <dc:creator>ANNA</dc:creator>
  <cp:lastModifiedBy>Dafni Wiedenmayer</cp:lastModifiedBy>
  <cp:revision>128</cp:revision>
  <dcterms:created xsi:type="dcterms:W3CDTF">2019-02-23T18:23:33Z</dcterms:created>
  <dcterms:modified xsi:type="dcterms:W3CDTF">2023-05-23T08:06:34Z</dcterms:modified>
</cp:coreProperties>
</file>