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4" r:id="rId3"/>
    <p:sldId id="305" r:id="rId4"/>
    <p:sldId id="306" r:id="rId5"/>
    <p:sldId id="313" r:id="rId6"/>
    <p:sldId id="320" r:id="rId7"/>
    <p:sldId id="292" r:id="rId8"/>
    <p:sldId id="295" r:id="rId9"/>
    <p:sldId id="294" r:id="rId10"/>
    <p:sldId id="310" r:id="rId11"/>
    <p:sldId id="324" r:id="rId12"/>
    <p:sldId id="325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τρίγωνο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Τίτλο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Υπότιτλο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grpSp>
        <p:nvGrpSpPr>
          <p:cNvPr id="2" name="Ομάδα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Ελεύθερη σχεδίαση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Ελεύθερη σχεδίαση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Ελεύθερη σχεδίαση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Ευθεία γραμμή σύνδεσης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Θέση ημερομηνίας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15506D-055D-4567-BF5B-88F2B38AB55B}" type="datetimeFigureOut">
              <a:rPr lang="el-GR" smtClean="0"/>
              <a:t>13/10/2020</a:t>
            </a:fld>
            <a:endParaRPr lang="el-GR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6065E2-D6F5-4492-801A-36805F3CC96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5506D-055D-4567-BF5B-88F2B38AB55B}" type="datetimeFigureOut">
              <a:rPr lang="el-GR" smtClean="0"/>
              <a:t>13/10/2020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065E2-D6F5-4492-801A-36805F3CC96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5506D-055D-4567-BF5B-88F2B38AB55B}" type="datetimeFigureOut">
              <a:rPr lang="el-GR" smtClean="0"/>
              <a:t>13/10/2020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065E2-D6F5-4492-801A-36805F3CC96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5506D-055D-4567-BF5B-88F2B38AB55B}" type="datetimeFigureOut">
              <a:rPr lang="el-GR" smtClean="0"/>
              <a:t>13/10/2020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065E2-D6F5-4492-801A-36805F3CC96F}" type="slidenum">
              <a:rPr lang="el-GR" smtClean="0"/>
              <a:t>‹#›</a:t>
            </a:fld>
            <a:endParaRPr lang="el-GR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5506D-055D-4567-BF5B-88F2B38AB55B}" type="datetimeFigureOut">
              <a:rPr lang="el-GR" smtClean="0"/>
              <a:t>13/10/2020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065E2-D6F5-4492-801A-36805F3CC96F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Διάσημα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Διάσημα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5506D-055D-4567-BF5B-88F2B38AB55B}" type="datetimeFigureOut">
              <a:rPr lang="el-GR" smtClean="0"/>
              <a:t>13/10/2020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065E2-D6F5-4492-801A-36805F3CC96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5506D-055D-4567-BF5B-88F2B38AB55B}" type="datetimeFigureOut">
              <a:rPr lang="el-GR" smtClean="0"/>
              <a:t>13/10/2020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065E2-D6F5-4492-801A-36805F3CC96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5506D-055D-4567-BF5B-88F2B38AB55B}" type="datetimeFigureOut">
              <a:rPr lang="el-GR" smtClean="0"/>
              <a:t>13/10/2020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065E2-D6F5-4492-801A-36805F3CC96F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5506D-055D-4567-BF5B-88F2B38AB55B}" type="datetimeFigureOut">
              <a:rPr lang="el-GR" smtClean="0"/>
              <a:t>13/10/2020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065E2-D6F5-4492-801A-36805F3CC96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D15506D-055D-4567-BF5B-88F2B38AB55B}" type="datetimeFigureOut">
              <a:rPr lang="el-GR" smtClean="0"/>
              <a:t>13/10/2020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065E2-D6F5-4492-801A-36805F3CC96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15506D-055D-4567-BF5B-88F2B38AB55B}" type="datetimeFigureOut">
              <a:rPr lang="el-GR" smtClean="0"/>
              <a:t>13/10/2020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6065E2-D6F5-4492-801A-36805F3CC96F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Ελεύθερη σχεδίαση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Ελεύθερη σχεδίαση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Ορθογώνιο τρίγωνο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Ευθεία γραμμή σύνδεσης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Διάσημα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Διάσημα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Ελεύθερη σχεδίαση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Ελεύθερη σχεδίαση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Ορθογώνιο τρίγωνο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Ευθεία γραμμή σύνδεσης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Θέση τίτλου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Θέση κειμένου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D15506D-055D-4567-BF5B-88F2B38AB55B}" type="datetimeFigureOut">
              <a:rPr lang="el-GR" smtClean="0"/>
              <a:t>13/10/2020</a:t>
            </a:fld>
            <a:endParaRPr lang="el-GR"/>
          </a:p>
        </p:txBody>
      </p:sp>
      <p:sp>
        <p:nvSpPr>
          <p:cNvPr id="22" name="Θέση υποσέλιδου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B6065E2-D6F5-4492-801A-36805F3CC96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640960" cy="2673642"/>
          </a:xfrm>
        </p:spPr>
        <p:txBody>
          <a:bodyPr>
            <a:noAutofit/>
          </a:bodyPr>
          <a:lstStyle/>
          <a:p>
            <a:pPr algn="ctr"/>
            <a:r>
              <a:rPr lang="de-DE" sz="3000" dirty="0" smtClean="0">
                <a:solidFill>
                  <a:schemeClr val="tx1"/>
                </a:solidFill>
                <a:effectLst/>
              </a:rPr>
              <a:t>Einführung: Literatur </a:t>
            </a:r>
            <a:r>
              <a:rPr lang="de-DE" sz="3000" smtClean="0">
                <a:solidFill>
                  <a:schemeClr val="tx1"/>
                </a:solidFill>
                <a:effectLst/>
              </a:rPr>
              <a:t>und </a:t>
            </a:r>
            <a:r>
              <a:rPr lang="de-DE" sz="3000" smtClean="0">
                <a:solidFill>
                  <a:schemeClr val="tx1"/>
                </a:solidFill>
                <a:effectLst/>
              </a:rPr>
              <a:t>Museum</a:t>
            </a:r>
            <a:endParaRPr lang="el-GR" sz="3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Αγλαΐα </a:t>
            </a:r>
            <a:r>
              <a:rPr lang="el-GR" dirty="0" err="1" smtClean="0">
                <a:solidFill>
                  <a:schemeClr val="tx1"/>
                </a:solidFill>
              </a:rPr>
              <a:t>Μπλιούμη</a:t>
            </a:r>
            <a:r>
              <a:rPr lang="el-GR" dirty="0" smtClean="0">
                <a:solidFill>
                  <a:schemeClr val="tx1"/>
                </a:solidFill>
              </a:rPr>
              <a:t>, </a:t>
            </a:r>
            <a:r>
              <a:rPr lang="el-GR" dirty="0" err="1" smtClean="0">
                <a:solidFill>
                  <a:schemeClr val="tx1"/>
                </a:solidFill>
              </a:rPr>
              <a:t>Επικ</a:t>
            </a:r>
            <a:r>
              <a:rPr lang="el-GR" dirty="0" smtClean="0">
                <a:solidFill>
                  <a:schemeClr val="tx1"/>
                </a:solidFill>
              </a:rPr>
              <a:t>. Καθηγήτρια Γερμανικής Φιλολογίας, ΕΚΠΑ</a:t>
            </a:r>
          </a:p>
          <a:p>
            <a:pPr algn="ctr"/>
            <a:endParaRPr lang="el-G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06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12714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2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Flasche</a:t>
            </a:r>
            <a:r>
              <a:rPr lang="en-US" dirty="0" smtClean="0"/>
              <a:t> Wein 1827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556792"/>
            <a:ext cx="1800200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9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Τραπεζάκι με άλλο αυτοκόλλητο</a:t>
            </a:r>
            <a:endParaRPr lang="el-GR" dirty="0"/>
          </a:p>
        </p:txBody>
      </p:sp>
      <p:pic>
        <p:nvPicPr>
          <p:cNvPr id="4" name="Θέση περιεχομένου 3" descr="C:\Users\Aglaia\Documents\ATHENS 19,20\eclass\AGKY\power poin\Trapezaki_20200103_13044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1138"/>
            <a:ext cx="5760640" cy="5044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i="1" dirty="0" smtClean="0"/>
              <a:t>1. Σύγχρονες </a:t>
            </a:r>
            <a:r>
              <a:rPr lang="el-GR" i="1" dirty="0"/>
              <a:t>τάσεις στη σύλληψη των μουσείων λογοτεχνίας</a:t>
            </a: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b="1" dirty="0" smtClean="0"/>
              <a:t>Μουσεία λογοτεχνίας</a:t>
            </a:r>
          </a:p>
          <a:p>
            <a:pPr marL="0" indent="0">
              <a:buNone/>
            </a:pPr>
            <a:r>
              <a:rPr lang="el-GR" dirty="0" smtClean="0"/>
              <a:t>				            </a:t>
            </a: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b="1" dirty="0" smtClean="0"/>
          </a:p>
          <a:p>
            <a:pPr marL="0" indent="0">
              <a:buNone/>
            </a:pPr>
            <a:r>
              <a:rPr lang="el-GR" b="1" dirty="0" smtClean="0"/>
              <a:t>Μουσεία προσωπικοτήτων        μουσεία τέχνης</a:t>
            </a:r>
            <a:endParaRPr lang="el-GR" b="1" dirty="0"/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 flipH="1">
            <a:off x="3491880" y="2852936"/>
            <a:ext cx="86409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5580112" y="2852936"/>
            <a:ext cx="115212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1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40871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ΣΥΜΠΕΡΑΣΜΑ</a:t>
            </a:r>
          </a:p>
          <a:p>
            <a:pPr marL="0" indent="0">
              <a:buNone/>
            </a:pPr>
            <a:r>
              <a:rPr lang="el-GR" dirty="0" smtClean="0"/>
              <a:t>Κέντρο βάρους από τον συγγραφέα στο κοινό: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την </a:t>
            </a:r>
            <a:r>
              <a:rPr lang="el-GR" dirty="0"/>
              <a:t>υποβάθμιση της αξίας των </a:t>
            </a:r>
            <a:r>
              <a:rPr lang="el-GR" dirty="0" smtClean="0"/>
              <a:t>εκθεμάτων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επισκέπτες </a:t>
            </a:r>
            <a:r>
              <a:rPr lang="el-GR" dirty="0"/>
              <a:t>ως εν δυνάμει </a:t>
            </a:r>
            <a:r>
              <a:rPr lang="el-GR" dirty="0" smtClean="0"/>
              <a:t>συμπαραγωγοί νοήματος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</a:t>
            </a:r>
            <a:r>
              <a:rPr lang="el-GR" dirty="0" smtClean="0"/>
              <a:t>δρώμενα </a:t>
            </a:r>
            <a:r>
              <a:rPr lang="el-GR" dirty="0"/>
              <a:t>(«</a:t>
            </a:r>
            <a:r>
              <a:rPr lang="en-US" dirty="0" smtClean="0"/>
              <a:t>performances</a:t>
            </a:r>
            <a:r>
              <a:rPr lang="el-GR" dirty="0" smtClean="0"/>
              <a:t>»)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87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/>
          <a:lstStyle/>
          <a:p>
            <a:pPr marL="0" indent="0">
              <a:buNone/>
            </a:pPr>
            <a:r>
              <a:rPr lang="el-GR" i="1" dirty="0" smtClean="0"/>
              <a:t>2</a:t>
            </a:r>
            <a:r>
              <a:rPr lang="en-US" i="1" dirty="0" smtClean="0"/>
              <a:t>.</a:t>
            </a:r>
            <a:r>
              <a:rPr lang="el-GR" dirty="0" smtClean="0"/>
              <a:t> </a:t>
            </a:r>
            <a:r>
              <a:rPr lang="el-GR" i="1" dirty="0"/>
              <a:t>Σύγχρονες τάσεις στο σχεδιασμό και το στήσιμο εκθέσεων </a:t>
            </a:r>
            <a:r>
              <a:rPr lang="el-GR" i="1" dirty="0" smtClean="0"/>
              <a:t>λογοτεχνίας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l-GR" dirty="0" smtClean="0"/>
              <a:t>Τεχνικά μέσα: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α</a:t>
            </a:r>
            <a:r>
              <a:rPr lang="el-GR" dirty="0" smtClean="0"/>
              <a:t>) προθήκες</a:t>
            </a:r>
          </a:p>
          <a:p>
            <a:pPr marL="0" indent="0">
              <a:buNone/>
            </a:pPr>
            <a:r>
              <a:rPr lang="el-GR" dirty="0"/>
              <a:t>β</a:t>
            </a:r>
            <a:r>
              <a:rPr lang="el-GR" dirty="0" smtClean="0"/>
              <a:t>) </a:t>
            </a:r>
            <a:r>
              <a:rPr lang="el-GR" dirty="0"/>
              <a:t>ο μετωνυμικός-μεταφορικός συνδυασμός των </a:t>
            </a:r>
            <a:r>
              <a:rPr lang="el-GR" dirty="0" smtClean="0"/>
              <a:t>εκθεμάτων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85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Μουσεία αφιερωμένα </a:t>
            </a:r>
            <a:r>
              <a:rPr lang="el-GR" dirty="0"/>
              <a:t>στο έργο μεγάλων προσωπικοτήτων των ελληνικών </a:t>
            </a:r>
            <a:r>
              <a:rPr lang="el-GR" dirty="0" smtClean="0"/>
              <a:t>γραμμάτων.</a:t>
            </a:r>
          </a:p>
          <a:p>
            <a:pPr marL="109728" indent="0">
              <a:buNone/>
            </a:pPr>
            <a:endParaRPr lang="el-GR" dirty="0" smtClean="0"/>
          </a:p>
          <a:p>
            <a:r>
              <a:rPr lang="el-GR" dirty="0" smtClean="0"/>
              <a:t>Εκθέσεις με </a:t>
            </a:r>
            <a:r>
              <a:rPr lang="el-GR" dirty="0"/>
              <a:t>θέμα το συγγραφικό έργο μιας συγκεκριμένης ομάδας δημιουργών σε τοπικό ή τεχνοτροπικό επίπεδο. </a:t>
            </a:r>
            <a:endParaRPr lang="el-GR" dirty="0" smtClean="0"/>
          </a:p>
          <a:p>
            <a:pPr marL="109728" indent="0">
              <a:buNone/>
            </a:pPr>
            <a:endParaRPr lang="el-GR" dirty="0" smtClean="0"/>
          </a:p>
          <a:p>
            <a:r>
              <a:rPr lang="el-GR" dirty="0" smtClean="0"/>
              <a:t>Πολιτιστικές δραστηριότητες με </a:t>
            </a:r>
            <a:r>
              <a:rPr lang="el-GR" dirty="0"/>
              <a:t>αφορμή έναν εκπρόσωπο του </a:t>
            </a:r>
            <a:r>
              <a:rPr lang="el-GR"/>
              <a:t>λογοτεχνικού </a:t>
            </a:r>
            <a:r>
              <a:rPr lang="el-GR" smtClean="0"/>
              <a:t>χώρου.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Μουσεία </a:t>
            </a:r>
            <a:r>
              <a:rPr lang="el-GR" dirty="0" smtClean="0">
                <a:latin typeface="Palatino Linotype"/>
              </a:rPr>
              <a:t>&amp; Λογοτεχνία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47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4019550"/>
            <a:ext cx="38385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ΜΝΚ, Η </a:t>
            </a:r>
            <a:r>
              <a:rPr lang="el-GR" sz="2800" dirty="0"/>
              <a:t>αίθουσα Μυθιστορημάτων και Ταξιδιωτικών </a:t>
            </a:r>
          </a:p>
        </p:txBody>
      </p:sp>
      <p:pic>
        <p:nvPicPr>
          <p:cNvPr id="3074" name="Picture 2" descr="C:\Users\sapfo\Desktop\Λογοτεχνία και Μουσείο\DSC_0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541258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753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srgbClr val="FFF39D"/>
                </a:solidFill>
              </a:rPr>
              <a:t>Μιχάλης </a:t>
            </a:r>
            <a:r>
              <a:rPr lang="el-GR" sz="2800" dirty="0" err="1">
                <a:solidFill>
                  <a:srgbClr val="FFF39D"/>
                </a:solidFill>
              </a:rPr>
              <a:t>Πατένταλης</a:t>
            </a:r>
            <a:endParaRPr lang="el-GR" dirty="0"/>
          </a:p>
        </p:txBody>
      </p:sp>
      <p:pic>
        <p:nvPicPr>
          <p:cNvPr id="6146" name="Picture 2" descr="C:\Users\sapfo\Desktop\Λογοτεχνία και Μουσείο\Πατένταλης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84976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0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srgbClr val="FFF39D"/>
                </a:solidFill>
              </a:rPr>
              <a:t>Μιχάλης </a:t>
            </a:r>
            <a:r>
              <a:rPr lang="el-GR" sz="2800" dirty="0" err="1">
                <a:solidFill>
                  <a:srgbClr val="FFF39D"/>
                </a:solidFill>
              </a:rPr>
              <a:t>Πατένταλης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51" y="2427269"/>
            <a:ext cx="5273497" cy="26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0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l-GR" sz="2800" dirty="0">
                <a:solidFill>
                  <a:srgbClr val="FFF39D"/>
                </a:solidFill>
              </a:rPr>
              <a:t>Δανάη </a:t>
            </a:r>
            <a:r>
              <a:rPr lang="el-GR" sz="2800" dirty="0" err="1">
                <a:solidFill>
                  <a:srgbClr val="FFF39D"/>
                </a:solidFill>
              </a:rPr>
              <a:t>Κούλμας</a:t>
            </a:r>
            <a:endParaRPr lang="el-GR" dirty="0"/>
          </a:p>
        </p:txBody>
      </p:sp>
      <p:pic>
        <p:nvPicPr>
          <p:cNvPr id="8194" name="Picture 2" descr="C:\Users\sapfo\Desktop\Λογοτεχνία και Μουσείο\Κούλμας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692696"/>
            <a:ext cx="8568952" cy="605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474</TotalTime>
  <Words>135</Words>
  <Application>Microsoft Office PowerPoint</Application>
  <PresentationFormat>Προβολή στην οθόνη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9" baseType="lpstr">
      <vt:lpstr>Lucida Sans Unicode</vt:lpstr>
      <vt:lpstr>Palatino Linotype</vt:lpstr>
      <vt:lpstr>Verdana</vt:lpstr>
      <vt:lpstr>Wingdings</vt:lpstr>
      <vt:lpstr>Wingdings 2</vt:lpstr>
      <vt:lpstr>Wingdings 3</vt:lpstr>
      <vt:lpstr>Συγκέντρωση</vt:lpstr>
      <vt:lpstr>Einführung: Literatur und Museum</vt:lpstr>
      <vt:lpstr>Παρουσίαση του PowerPoint</vt:lpstr>
      <vt:lpstr>Παρουσίαση του PowerPoint</vt:lpstr>
      <vt:lpstr>Παρουσίαση του PowerPoint</vt:lpstr>
      <vt:lpstr>Μουσεία &amp; Λογοτεχνία</vt:lpstr>
      <vt:lpstr>ΜΝΚ, Η αίθουσα Μυθιστορημάτων και Ταξιδιωτικών </vt:lpstr>
      <vt:lpstr>Μιχάλης Πατένταλης</vt:lpstr>
      <vt:lpstr>Μιχάλης Πατένταλης</vt:lpstr>
      <vt:lpstr>Δανάη Κούλμας</vt:lpstr>
      <vt:lpstr>Παρουσίαση του PowerPoint</vt:lpstr>
      <vt:lpstr>Flasche Wein 1827</vt:lpstr>
      <vt:lpstr>Τραπεζάκι με άλλο αυτοκόλλητο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sapfo mortaki</dc:creator>
  <cp:lastModifiedBy>aglaia bliumi</cp:lastModifiedBy>
  <cp:revision>49</cp:revision>
  <dcterms:created xsi:type="dcterms:W3CDTF">2015-03-03T14:24:27Z</dcterms:created>
  <dcterms:modified xsi:type="dcterms:W3CDTF">2020-10-13T05:53:48Z</dcterms:modified>
</cp:coreProperties>
</file>