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27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B2FB3E9-D9AE-4549-BCE7-4AEA8722A9D9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B2FB3E9-D9AE-4549-BCE7-4AEA8722A9D9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B2FB3E9-D9AE-4549-BCE7-4AEA8722A9D9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B2FB3E9-D9AE-4549-BCE7-4AEA8722A9D9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FB3E9-D9AE-4549-BCE7-4AEA8722A9D9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B2FB3E9-D9AE-4549-BCE7-4AEA8722A9D9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B2FB3E9-D9AE-4549-BCE7-4AEA8722A9D9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CA998B8-6985-4C13-B2A1-CDF226371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GESCHÄFTSBRIEFE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EMPIRISCHE SPRACHFORSCHUNG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4582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3820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</TotalTime>
  <Words>3</Words>
  <Application>Microsoft Office PowerPoint</Application>
  <PresentationFormat>On-screen Show (4:3)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Tw Cen MT</vt:lpstr>
      <vt:lpstr>Wingdings</vt:lpstr>
      <vt:lpstr>Wingdings 2</vt:lpstr>
      <vt:lpstr>Median</vt:lpstr>
      <vt:lpstr>GESCHÄFTSBRIEFE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ÜBERSICHT-WIEDERHOLUNG</dc:title>
  <dc:creator>d</dc:creator>
  <cp:lastModifiedBy>Evangelos Siozos</cp:lastModifiedBy>
  <cp:revision>12</cp:revision>
  <dcterms:created xsi:type="dcterms:W3CDTF">2013-05-20T11:32:08Z</dcterms:created>
  <dcterms:modified xsi:type="dcterms:W3CDTF">2022-01-26T14:20:19Z</dcterms:modified>
</cp:coreProperties>
</file>