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65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321137-652A-4FAB-921D-1B82BD07FC53}" type="datetimeFigureOut">
              <a:rPr lang="en-US" smtClean="0"/>
              <a:pPr/>
              <a:t>2022_ 1_ 26_ Wed_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Wolfgang Sternefeld (2006) Syntax. Eine morphologisch motivierte generative Beschreibung des Deutschen. </a:t>
            </a:r>
            <a:r>
              <a:rPr lang="de-DE" dirty="0" err="1" smtClean="0"/>
              <a:t>Stauffenburg</a:t>
            </a:r>
            <a:r>
              <a:rPr lang="de-DE" dirty="0" smtClean="0"/>
              <a:t> Verlag Tübingen. 839S. 2 Bände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Komposition</a:t>
            </a:r>
            <a:r>
              <a:rPr lang="en-US" dirty="0" smtClean="0"/>
              <a:t> und Derivation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Derivation-</a:t>
            </a:r>
            <a:r>
              <a:rPr lang="en-US" dirty="0" err="1" smtClean="0"/>
              <a:t>Beispiel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57525"/>
            <a:ext cx="83058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Flexion-</a:t>
            </a:r>
            <a:r>
              <a:rPr lang="en-US" dirty="0" err="1" smtClean="0"/>
              <a:t>Beispiel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73374"/>
            <a:ext cx="8305800" cy="185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Beispiel-1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01900"/>
            <a:ext cx="792480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Beispiel-2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1"/>
            <a:ext cx="7848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Beispiel-3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7924800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Beispiel-4</a:t>
            </a:r>
            <a:endParaRPr lang="en-US" dirty="0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8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smtClean="0"/>
              <a:t>: Beispiel-5</a:t>
            </a:r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7086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Deutsche </a:t>
            </a:r>
            <a:r>
              <a:rPr lang="en-US" dirty="0" err="1" smtClean="0"/>
              <a:t>Komposita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Kopfprinzip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Komposition-1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845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Komposition-2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7543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Derivation- </a:t>
            </a:r>
            <a:r>
              <a:rPr lang="en-US" dirty="0" err="1" smtClean="0"/>
              <a:t>Suffixe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Kategorieverändernde</a:t>
            </a:r>
            <a:r>
              <a:rPr lang="en-US" dirty="0" smtClean="0"/>
              <a:t> Morpheme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229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8382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Derivation- </a:t>
            </a:r>
            <a:r>
              <a:rPr lang="en-US" dirty="0" err="1" smtClean="0"/>
              <a:t>iterativ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7467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 - </a:t>
            </a:r>
            <a:r>
              <a:rPr lang="en-US" dirty="0" err="1" smtClean="0"/>
              <a:t>rekursiv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743200"/>
            <a:ext cx="7391400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59</Words>
  <Application>Microsoft Office PowerPoint</Application>
  <PresentationFormat>On-screen Show (4:3)</PresentationFormat>
  <Paragraphs>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Georgia</vt:lpstr>
      <vt:lpstr>Wingdings</vt:lpstr>
      <vt:lpstr>Wingdings 2</vt:lpstr>
      <vt:lpstr>Civic</vt:lpstr>
      <vt:lpstr>Komposition und Derivation</vt:lpstr>
      <vt:lpstr>Deutsche Komposita</vt:lpstr>
      <vt:lpstr>Kopfprinzip</vt:lpstr>
      <vt:lpstr>Komposition-1</vt:lpstr>
      <vt:lpstr>Komposition-2</vt:lpstr>
      <vt:lpstr>Derivation- Suffixe als Kategorieverändernde Morpheme</vt:lpstr>
      <vt:lpstr>Derivation</vt:lpstr>
      <vt:lpstr>Derivation- iterativ</vt:lpstr>
      <vt:lpstr>Derivation - rekursiv</vt:lpstr>
      <vt:lpstr>Derivation-Beispiel</vt:lpstr>
      <vt:lpstr>Flexion-Beispiel</vt:lpstr>
      <vt:lpstr>Flexion-Derivation-Komposition: Beispiel-1</vt:lpstr>
      <vt:lpstr>Flexion-Derivation-Komposition: Beispiel-2</vt:lpstr>
      <vt:lpstr>Flexion-Derivation-Komposition: Beispiel-3</vt:lpstr>
      <vt:lpstr>Flexion-Derivation-Komposition: Beispiel-4</vt:lpstr>
      <vt:lpstr>Flexion-Derivation-Komposition: Beispiel-5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Komposition und Derivation</dc:title>
  <dc:creator>d</dc:creator>
  <cp:lastModifiedBy>Evangelos Siozos</cp:lastModifiedBy>
  <cp:revision>7</cp:revision>
  <dcterms:created xsi:type="dcterms:W3CDTF">2013-05-26T09:05:12Z</dcterms:created>
  <dcterms:modified xsi:type="dcterms:W3CDTF">2022-01-26T14:16:59Z</dcterms:modified>
</cp:coreProperties>
</file>