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vento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capelli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FORME IMPLICITE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Infinito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endParaRPr lang="en-US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fumare</a:t>
            </a:r>
            <a:r>
              <a:rPr lang="en-US" dirty="0" smtClean="0"/>
              <a:t> </a:t>
            </a:r>
            <a:r>
              <a:rPr lang="it-IT" dirty="0" smtClean="0"/>
              <a:t>è </a:t>
            </a:r>
            <a:r>
              <a:rPr lang="en-US" dirty="0" err="1" smtClean="0"/>
              <a:t>vietato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senso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dubbio</a:t>
            </a:r>
            <a:endParaRPr lang="en-US" dirty="0" smtClean="0"/>
          </a:p>
          <a:p>
            <a:pPr lvl="1"/>
            <a:r>
              <a:rPr lang="en-US" dirty="0" smtClean="0"/>
              <a:t>Ma </a:t>
            </a:r>
            <a:r>
              <a:rPr lang="en-US" dirty="0" err="1" smtClean="0"/>
              <a:t>lui</a:t>
            </a:r>
            <a:r>
              <a:rPr lang="en-US" dirty="0" smtClean="0"/>
              <a:t>,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generoso</a:t>
            </a:r>
            <a:r>
              <a:rPr lang="en-US" dirty="0" smtClean="0"/>
              <a:t>!</a:t>
            </a:r>
          </a:p>
          <a:p>
            <a:r>
              <a:rPr lang="en-US" dirty="0" smtClean="0"/>
              <a:t>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senso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esclamazione</a:t>
            </a:r>
            <a:endParaRPr lang="en-US" dirty="0" smtClean="0"/>
          </a:p>
          <a:p>
            <a:pPr lvl="1"/>
            <a:r>
              <a:rPr lang="en-US" dirty="0" smtClean="0"/>
              <a:t>Come </a:t>
            </a:r>
            <a:r>
              <a:rPr lang="en-US" dirty="0" err="1" smtClean="0"/>
              <a:t>affrontare</a:t>
            </a:r>
            <a:r>
              <a:rPr lang="en-US" dirty="0" smtClean="0"/>
              <a:t> le </a:t>
            </a:r>
            <a:r>
              <a:rPr lang="en-US" dirty="0" err="1" smtClean="0"/>
              <a:t>disgrazie</a:t>
            </a:r>
            <a:r>
              <a:rPr lang="en-US" dirty="0" smtClean="0"/>
              <a:t>?!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Gerundio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dirty="0" err="1" smtClean="0"/>
              <a:t>causale</a:t>
            </a:r>
            <a:endParaRPr lang="en-US" dirty="0" smtClean="0"/>
          </a:p>
          <a:p>
            <a:pPr lvl="1"/>
            <a:r>
              <a:rPr lang="en-US" dirty="0" err="1" smtClean="0"/>
              <a:t>Avendo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mezzi</a:t>
            </a:r>
            <a:r>
              <a:rPr lang="en-US" dirty="0" smtClean="0"/>
              <a:t> </a:t>
            </a:r>
            <a:r>
              <a:rPr lang="en-US" dirty="0" err="1" smtClean="0"/>
              <a:t>economici</a:t>
            </a:r>
            <a:r>
              <a:rPr lang="en-US" dirty="0" smtClean="0"/>
              <a:t>,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qualsiasi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dirty="0" err="1" smtClean="0"/>
              <a:t>temporale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Studiando</a:t>
            </a:r>
            <a:r>
              <a:rPr lang="en-US" dirty="0" smtClean="0"/>
              <a:t> </a:t>
            </a:r>
            <a:r>
              <a:rPr lang="en-US" dirty="0" err="1" smtClean="0"/>
              <a:t>io</a:t>
            </a:r>
            <a:r>
              <a:rPr lang="en-US" dirty="0" smtClean="0"/>
              <a:t>, lei </a:t>
            </a:r>
            <a:r>
              <a:rPr lang="en-US" dirty="0" err="1" smtClean="0"/>
              <a:t>parlava</a:t>
            </a:r>
            <a:r>
              <a:rPr lang="en-US" dirty="0" smtClean="0"/>
              <a:t> al </a:t>
            </a:r>
            <a:r>
              <a:rPr lang="en-US" dirty="0" err="1" smtClean="0"/>
              <a:t>telefono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dirty="0" err="1" smtClean="0"/>
              <a:t>ipotetica</a:t>
            </a:r>
            <a:endParaRPr lang="en-US" dirty="0" smtClean="0"/>
          </a:p>
          <a:p>
            <a:pPr lvl="1"/>
            <a:r>
              <a:rPr lang="en-US" dirty="0" err="1" smtClean="0"/>
              <a:t>Volendosi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</a:t>
            </a:r>
            <a:r>
              <a:rPr lang="it-IT" dirty="0" smtClean="0"/>
              <a:t>ò fare tutto.</a:t>
            </a:r>
            <a:endParaRPr lang="en-US" dirty="0" smtClean="0"/>
          </a:p>
          <a:p>
            <a:r>
              <a:rPr lang="en-US" dirty="0" smtClean="0"/>
              <a:t>Al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</a:t>
            </a:r>
            <a:r>
              <a:rPr lang="en-US" smtClean="0"/>
              <a:t>modale</a:t>
            </a:r>
            <a:endParaRPr lang="en-US" dirty="0" smtClean="0"/>
          </a:p>
          <a:p>
            <a:pPr lvl="1"/>
            <a:r>
              <a:rPr lang="en-US" dirty="0" err="1" smtClean="0"/>
              <a:t>Correndo</a:t>
            </a:r>
            <a:r>
              <a:rPr lang="en-US" dirty="0" smtClean="0"/>
              <a:t>, </a:t>
            </a:r>
            <a:r>
              <a:rPr lang="it-IT" dirty="0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arrivato</a:t>
            </a:r>
            <a:r>
              <a:rPr lang="en-US" dirty="0" smtClean="0"/>
              <a:t> al </a:t>
            </a:r>
            <a:r>
              <a:rPr lang="en-US" dirty="0" err="1" smtClean="0"/>
              <a:t>centro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Participio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Participio</a:t>
            </a:r>
            <a:r>
              <a:rPr lang="en-US" dirty="0" smtClean="0"/>
              <a:t> </a:t>
            </a:r>
            <a:r>
              <a:rPr lang="en-US" dirty="0" err="1" smtClean="0"/>
              <a:t>presente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Come </a:t>
            </a:r>
            <a:r>
              <a:rPr lang="en-US" dirty="0" err="1" smtClean="0">
                <a:solidFill>
                  <a:schemeClr val="tx1"/>
                </a:solidFill>
              </a:rPr>
              <a:t>aggettivo</a:t>
            </a:r>
            <a:r>
              <a:rPr lang="en-US" dirty="0" smtClean="0"/>
              <a:t>: p.es. </a:t>
            </a:r>
            <a:r>
              <a:rPr lang="en-US" dirty="0" err="1" smtClean="0"/>
              <a:t>c’era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necessit</a:t>
            </a:r>
            <a:r>
              <a:rPr lang="it-IT" dirty="0" smtClean="0"/>
              <a:t>à </a:t>
            </a:r>
            <a:r>
              <a:rPr lang="en-US" dirty="0" err="1" smtClean="0"/>
              <a:t>urgente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Come </a:t>
            </a:r>
            <a:r>
              <a:rPr lang="en-US" dirty="0" err="1" smtClean="0">
                <a:solidFill>
                  <a:schemeClr val="tx1"/>
                </a:solidFill>
              </a:rPr>
              <a:t>nome</a:t>
            </a:r>
            <a:r>
              <a:rPr lang="en-US" dirty="0" smtClean="0"/>
              <a:t>: p.es. Il </a:t>
            </a:r>
            <a:r>
              <a:rPr lang="en-US" dirty="0" err="1" smtClean="0"/>
              <a:t>mittente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pacco</a:t>
            </a:r>
            <a:r>
              <a:rPr lang="en-US" dirty="0" smtClean="0"/>
              <a:t> </a:t>
            </a:r>
            <a:r>
              <a:rPr lang="it-IT" dirty="0" smtClean="0"/>
              <a:t>è anonimo</a:t>
            </a:r>
            <a:endParaRPr lang="en-US" dirty="0" smtClean="0"/>
          </a:p>
          <a:p>
            <a:r>
              <a:rPr lang="en-US" dirty="0" err="1" smtClean="0"/>
              <a:t>Participio</a:t>
            </a:r>
            <a:r>
              <a:rPr lang="en-US" dirty="0" smtClean="0"/>
              <a:t> </a:t>
            </a:r>
            <a:r>
              <a:rPr lang="en-US" dirty="0" err="1" smtClean="0"/>
              <a:t>passato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Come </a:t>
            </a:r>
            <a:r>
              <a:rPr lang="en-US" dirty="0" err="1" smtClean="0">
                <a:solidFill>
                  <a:schemeClr val="tx1"/>
                </a:solidFill>
              </a:rPr>
              <a:t>aggettivo</a:t>
            </a:r>
            <a:r>
              <a:rPr lang="en-US" dirty="0" smtClean="0"/>
              <a:t>: p.es. La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dimostrata</a:t>
            </a:r>
            <a:r>
              <a:rPr lang="en-US" dirty="0" smtClean="0"/>
              <a:t> </a:t>
            </a:r>
            <a:r>
              <a:rPr lang="it-IT" dirty="0" smtClean="0"/>
              <a:t>è un</a:t>
            </a:r>
            <a:r>
              <a:rPr lang="en-US" dirty="0" smtClean="0"/>
              <a:t>’opera dell’ </a:t>
            </a:r>
            <a:r>
              <a:rPr lang="en-US" dirty="0" err="1" smtClean="0"/>
              <a:t>Universit</a:t>
            </a:r>
            <a:r>
              <a:rPr lang="it-IT" dirty="0" smtClean="0"/>
              <a:t>à</a:t>
            </a:r>
            <a:r>
              <a:rPr lang="en-US" dirty="0" smtClean="0"/>
              <a:t> </a:t>
            </a:r>
            <a:r>
              <a:rPr lang="en-US" smtClean="0"/>
              <a:t>austriaca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Esercitazione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https://www.adgblog.it/2018/06/25/esercizi-sui-modi-indefiniti/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138</Words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Δημοτικός</vt:lpstr>
      <vt:lpstr>FORME IMPLICITE</vt:lpstr>
      <vt:lpstr>Infinito</vt:lpstr>
      <vt:lpstr>Gerundio</vt:lpstr>
      <vt:lpstr>Participio</vt:lpstr>
      <vt:lpstr>Esercitazione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 IMPLICITE</dc:title>
  <dc:creator>Katerina</dc:creator>
  <cp:lastModifiedBy>Katerina</cp:lastModifiedBy>
  <cp:revision>5</cp:revision>
  <dcterms:created xsi:type="dcterms:W3CDTF">2020-12-02T15:12:05Z</dcterms:created>
  <dcterms:modified xsi:type="dcterms:W3CDTF">2020-12-03T17:02:18Z</dcterms:modified>
</cp:coreProperties>
</file>