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4FC116-9DF0-4220-B9DE-05835E27AFF4}" type="datetimeFigureOut">
              <a:rPr lang="el-GR" smtClean="0"/>
              <a:pPr/>
              <a:t>22/10/2020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D890D7-0B5B-49E9-9800-F59C6E374E3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bella</a:t>
            </a:r>
            <a:r>
              <a:rPr lang="en-US" dirty="0" smtClean="0"/>
              <a:t> </a:t>
            </a:r>
            <a:r>
              <a:rPr lang="en-US" dirty="0" err="1" smtClean="0"/>
              <a:t>sconosciuta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Lingua </a:t>
            </a:r>
            <a:r>
              <a:rPr lang="en-US" dirty="0" err="1" smtClean="0"/>
              <a:t>Italiana</a:t>
            </a:r>
            <a:r>
              <a:rPr lang="en-US" dirty="0" smtClean="0"/>
              <a:t> V:seconda </a:t>
            </a:r>
            <a:r>
              <a:rPr lang="en-US" dirty="0" err="1" smtClean="0"/>
              <a:t>lezione</a:t>
            </a:r>
            <a:r>
              <a:rPr lang="en-US" dirty="0" smtClean="0"/>
              <a:t>/ anno </a:t>
            </a:r>
            <a:r>
              <a:rPr lang="en-US" dirty="0" err="1" smtClean="0"/>
              <a:t>academico</a:t>
            </a:r>
            <a:r>
              <a:rPr lang="en-US" dirty="0" smtClean="0"/>
              <a:t> 2020-21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Preposizioni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Le </a:t>
            </a:r>
            <a:r>
              <a:rPr lang="en-US" dirty="0" err="1" smtClean="0"/>
              <a:t>preposizioni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parole </a:t>
            </a:r>
            <a:r>
              <a:rPr lang="en-US" dirty="0" err="1" smtClean="0"/>
              <a:t>invariabili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servono</a:t>
            </a:r>
            <a:r>
              <a:rPr lang="en-US" dirty="0" smtClean="0"/>
              <a:t> a </a:t>
            </a:r>
            <a:r>
              <a:rPr lang="en-US" dirty="0" err="1" smtClean="0"/>
              <a:t>mettere</a:t>
            </a:r>
            <a:r>
              <a:rPr lang="en-US" dirty="0" smtClean="0"/>
              <a:t> in </a:t>
            </a: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due parole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</a:t>
            </a:r>
            <a:r>
              <a:rPr lang="en-US" dirty="0" smtClean="0"/>
              <a:t>o pi</a:t>
            </a:r>
            <a:r>
              <a:rPr lang="it-IT" dirty="0" smtClean="0"/>
              <a:t>ù </a:t>
            </a:r>
            <a:r>
              <a:rPr lang="en-US" dirty="0" err="1" smtClean="0"/>
              <a:t>frasi</a:t>
            </a:r>
            <a:r>
              <a:rPr lang="en-US" dirty="0" smtClean="0"/>
              <a:t> in un </a:t>
            </a:r>
            <a:r>
              <a:rPr lang="en-US" dirty="0" err="1" smtClean="0"/>
              <a:t>periodo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/>
              <a:t>Proprie</a:t>
            </a:r>
            <a:r>
              <a:rPr lang="en-US" dirty="0" smtClean="0"/>
              <a:t>: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chiamano</a:t>
            </a:r>
            <a:r>
              <a:rPr lang="en-US" dirty="0" smtClean="0"/>
              <a:t> solo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la </a:t>
            </a:r>
            <a:r>
              <a:rPr lang="en-US" dirty="0" err="1" smtClean="0"/>
              <a:t>funzione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preposizione</a:t>
            </a:r>
            <a:r>
              <a:rPr lang="en-US" dirty="0" smtClean="0"/>
              <a:t> 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dividono</a:t>
            </a:r>
            <a:r>
              <a:rPr lang="en-US" dirty="0" smtClean="0"/>
              <a:t> in </a:t>
            </a:r>
            <a:r>
              <a:rPr lang="en-US" dirty="0" err="1" smtClean="0"/>
              <a:t>semplici</a:t>
            </a:r>
            <a:r>
              <a:rPr lang="en-US" dirty="0" smtClean="0"/>
              <a:t> e </a:t>
            </a:r>
            <a:r>
              <a:rPr lang="en-US" dirty="0" err="1" smtClean="0"/>
              <a:t>articolate</a:t>
            </a:r>
            <a:endParaRPr lang="en-US" dirty="0" smtClean="0"/>
          </a:p>
          <a:p>
            <a:pPr lvl="1"/>
            <a:r>
              <a:rPr lang="en-US" b="1" dirty="0" err="1" smtClean="0"/>
              <a:t>Improprie</a:t>
            </a:r>
            <a:r>
              <a:rPr lang="en-US" dirty="0" smtClean="0"/>
              <a:t>: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chiamano</a:t>
            </a:r>
            <a:r>
              <a:rPr lang="en-US" dirty="0" smtClean="0"/>
              <a:t>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assumono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ruolo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preposizioni</a:t>
            </a:r>
            <a:r>
              <a:rPr lang="en-US" dirty="0" smtClean="0"/>
              <a:t> ma in </a:t>
            </a:r>
            <a:r>
              <a:rPr lang="en-US" dirty="0" err="1" smtClean="0"/>
              <a:t>realt</a:t>
            </a:r>
            <a:r>
              <a:rPr lang="it-IT" dirty="0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avverbi</a:t>
            </a:r>
            <a:r>
              <a:rPr lang="en-US" dirty="0" smtClean="0"/>
              <a:t>, </a:t>
            </a:r>
            <a:r>
              <a:rPr lang="en-US" dirty="0" err="1" smtClean="0"/>
              <a:t>aggettivi</a:t>
            </a:r>
            <a:r>
              <a:rPr lang="en-US" dirty="0" smtClean="0"/>
              <a:t>,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verbali</a:t>
            </a:r>
            <a:r>
              <a:rPr lang="en-US" dirty="0" smtClean="0"/>
              <a:t>. Per </a:t>
            </a:r>
            <a:r>
              <a:rPr lang="en-US" dirty="0" err="1" smtClean="0"/>
              <a:t>esempio</a:t>
            </a:r>
            <a:r>
              <a:rPr lang="en-US" dirty="0" smtClean="0"/>
              <a:t>: prima, </a:t>
            </a:r>
            <a:r>
              <a:rPr lang="en-US" dirty="0" err="1" smtClean="0"/>
              <a:t>dopo</a:t>
            </a:r>
            <a:r>
              <a:rPr lang="en-US" dirty="0" smtClean="0"/>
              <a:t>, </a:t>
            </a:r>
            <a:r>
              <a:rPr lang="en-US" dirty="0" err="1" smtClean="0"/>
              <a:t>davanti</a:t>
            </a:r>
            <a:r>
              <a:rPr lang="en-US" dirty="0" smtClean="0"/>
              <a:t>, circa (</a:t>
            </a:r>
            <a:r>
              <a:rPr lang="en-US" dirty="0" err="1" smtClean="0"/>
              <a:t>avv</a:t>
            </a:r>
            <a:r>
              <a:rPr lang="en-US" dirty="0" smtClean="0"/>
              <a:t>.) </a:t>
            </a:r>
            <a:r>
              <a:rPr lang="en-US" dirty="0" err="1" smtClean="0"/>
              <a:t>vicino</a:t>
            </a:r>
            <a:r>
              <a:rPr lang="en-US" dirty="0" smtClean="0"/>
              <a:t>, </a:t>
            </a:r>
            <a:r>
              <a:rPr lang="en-US" dirty="0" err="1" smtClean="0"/>
              <a:t>lontano</a:t>
            </a:r>
            <a:r>
              <a:rPr lang="en-US" dirty="0" smtClean="0"/>
              <a:t>, </a:t>
            </a:r>
            <a:r>
              <a:rPr lang="en-US" dirty="0" err="1" smtClean="0"/>
              <a:t>lungo</a:t>
            </a:r>
            <a:r>
              <a:rPr lang="en-US" dirty="0" smtClean="0"/>
              <a:t> (</a:t>
            </a:r>
            <a:r>
              <a:rPr lang="en-US" dirty="0" err="1" smtClean="0"/>
              <a:t>agg</a:t>
            </a:r>
            <a:r>
              <a:rPr lang="en-US" dirty="0" smtClean="0"/>
              <a:t>.) </a:t>
            </a:r>
            <a:r>
              <a:rPr lang="en-US" dirty="0" err="1" smtClean="0"/>
              <a:t>durante</a:t>
            </a:r>
            <a:r>
              <a:rPr lang="en-US" dirty="0" smtClean="0"/>
              <a:t>, </a:t>
            </a:r>
            <a:r>
              <a:rPr lang="en-US" dirty="0" err="1" smtClean="0"/>
              <a:t>escluso</a:t>
            </a:r>
            <a:r>
              <a:rPr lang="en-US" dirty="0" smtClean="0"/>
              <a:t>, verso, </a:t>
            </a:r>
            <a:r>
              <a:rPr lang="en-US" dirty="0" err="1" smtClean="0"/>
              <a:t>dato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verbali</a:t>
            </a:r>
            <a:r>
              <a:rPr lang="en-US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Bello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L’ </a:t>
            </a:r>
            <a:r>
              <a:rPr lang="en-US" dirty="0" err="1" smtClean="0"/>
              <a:t>aggettivo</a:t>
            </a:r>
            <a:r>
              <a:rPr lang="en-US" dirty="0" smtClean="0"/>
              <a:t> </a:t>
            </a:r>
            <a:r>
              <a:rPr lang="en-US" dirty="0" err="1" smtClean="0"/>
              <a:t>qualifivativo</a:t>
            </a:r>
            <a:r>
              <a:rPr lang="en-US" dirty="0" smtClean="0"/>
              <a:t> </a:t>
            </a:r>
            <a:r>
              <a:rPr lang="en-US" b="1" dirty="0" err="1" smtClean="0"/>
              <a:t>bello</a:t>
            </a:r>
            <a:r>
              <a:rPr lang="en-US" b="1" dirty="0" smtClean="0"/>
              <a:t>/a</a:t>
            </a:r>
            <a:r>
              <a:rPr lang="en-US" dirty="0" smtClean="0"/>
              <a:t> segue le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valgono</a:t>
            </a:r>
            <a:r>
              <a:rPr lang="en-US" dirty="0" smtClean="0"/>
              <a:t> per l’ </a:t>
            </a:r>
            <a:r>
              <a:rPr lang="en-US" dirty="0" err="1" smtClean="0"/>
              <a:t>articolo</a:t>
            </a:r>
            <a:r>
              <a:rPr lang="en-US" dirty="0" smtClean="0"/>
              <a:t> </a:t>
            </a:r>
            <a:r>
              <a:rPr lang="en-US" dirty="0" err="1" smtClean="0"/>
              <a:t>determinativo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bell’uomo</a:t>
            </a:r>
            <a:endParaRPr lang="en-US" dirty="0" smtClean="0"/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bel</a:t>
            </a:r>
            <a:r>
              <a:rPr lang="en-US" dirty="0" smtClean="0"/>
              <a:t> </a:t>
            </a:r>
            <a:r>
              <a:rPr lang="en-US" dirty="0" err="1" smtClean="0"/>
              <a:t>libro</a:t>
            </a:r>
            <a:endParaRPr lang="en-US" dirty="0" smtClean="0"/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bello</a:t>
            </a:r>
            <a:r>
              <a:rPr lang="en-US" dirty="0" smtClean="0"/>
              <a:t> </a:t>
            </a:r>
            <a:r>
              <a:rPr lang="en-US" dirty="0" err="1" smtClean="0"/>
              <a:t>sguardo</a:t>
            </a:r>
            <a:endParaRPr lang="en-US" dirty="0" smtClean="0"/>
          </a:p>
          <a:p>
            <a:pPr lvl="1"/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bella</a:t>
            </a:r>
            <a:r>
              <a:rPr lang="en-US" dirty="0" smtClean="0"/>
              <a:t> </a:t>
            </a:r>
            <a:r>
              <a:rPr lang="en-US" dirty="0" smtClean="0"/>
              <a:t>donna</a:t>
            </a:r>
            <a:endParaRPr lang="en-US" dirty="0" smtClean="0"/>
          </a:p>
          <a:p>
            <a:pPr lvl="1"/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bell’isola</a:t>
            </a:r>
            <a:endParaRPr lang="en-US" dirty="0" smtClean="0"/>
          </a:p>
          <a:p>
            <a:pPr lvl="1"/>
            <a:r>
              <a:rPr lang="en-US" dirty="0" smtClean="0"/>
              <a:t>Dei </a:t>
            </a:r>
            <a:r>
              <a:rPr lang="en-US" dirty="0" err="1" smtClean="0"/>
              <a:t>begli</a:t>
            </a:r>
            <a:r>
              <a:rPr lang="en-US" dirty="0" smtClean="0"/>
              <a:t> </a:t>
            </a:r>
            <a:r>
              <a:rPr lang="en-US" dirty="0" err="1" smtClean="0"/>
              <a:t>uomini</a:t>
            </a:r>
            <a:endParaRPr lang="en-US" dirty="0" smtClean="0"/>
          </a:p>
          <a:p>
            <a:pPr lvl="1"/>
            <a:r>
              <a:rPr lang="en-US" dirty="0" smtClean="0"/>
              <a:t>Dei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libri</a:t>
            </a:r>
            <a:endParaRPr lang="en-US" dirty="0" smtClean="0"/>
          </a:p>
          <a:p>
            <a:pPr lvl="1"/>
            <a:r>
              <a:rPr lang="en-US" dirty="0" smtClean="0"/>
              <a:t>Dei </a:t>
            </a:r>
            <a:r>
              <a:rPr lang="en-US" dirty="0" err="1" smtClean="0"/>
              <a:t>begli</a:t>
            </a:r>
            <a:r>
              <a:rPr lang="en-US" dirty="0" smtClean="0"/>
              <a:t> </a:t>
            </a:r>
            <a:r>
              <a:rPr lang="en-US" dirty="0" err="1" smtClean="0"/>
              <a:t>sguardi</a:t>
            </a:r>
            <a:endParaRPr lang="en-US" dirty="0" smtClean="0"/>
          </a:p>
          <a:p>
            <a:pPr lvl="1"/>
            <a:r>
              <a:rPr lang="en-US" dirty="0" err="1" smtClean="0"/>
              <a:t>Delle</a:t>
            </a:r>
            <a:r>
              <a:rPr lang="en-US" dirty="0" smtClean="0"/>
              <a:t> belle </a:t>
            </a:r>
            <a:r>
              <a:rPr lang="en-US" dirty="0" err="1" smtClean="0"/>
              <a:t>donne</a:t>
            </a:r>
            <a:endParaRPr lang="en-US" dirty="0" smtClean="0"/>
          </a:p>
          <a:p>
            <a:pPr lvl="1"/>
            <a:r>
              <a:rPr lang="en-US" dirty="0" err="1" smtClean="0"/>
              <a:t>Delle</a:t>
            </a:r>
            <a:r>
              <a:rPr lang="en-US" dirty="0" smtClean="0"/>
              <a:t> belle </a:t>
            </a:r>
            <a:r>
              <a:rPr lang="en-US" dirty="0" err="1" smtClean="0"/>
              <a:t>isole</a:t>
            </a:r>
            <a:endParaRPr lang="en-US" dirty="0" smtClean="0"/>
          </a:p>
          <a:p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b="1" dirty="0" err="1" smtClean="0"/>
              <a:t>bello</a:t>
            </a:r>
            <a:r>
              <a:rPr lang="en-US" b="1" dirty="0" smtClean="0"/>
              <a:t>/a non </a:t>
            </a:r>
            <a:r>
              <a:rPr lang="it-IT" b="1" dirty="0" smtClean="0"/>
              <a:t>è </a:t>
            </a:r>
            <a:r>
              <a:rPr lang="en-US" b="1" dirty="0" err="1" smtClean="0"/>
              <a:t>seguito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un </a:t>
            </a:r>
            <a:r>
              <a:rPr lang="en-US" b="1" dirty="0" err="1" smtClean="0"/>
              <a:t>nome</a:t>
            </a:r>
            <a:r>
              <a:rPr lang="en-US" b="1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comporta</a:t>
            </a:r>
            <a:r>
              <a:rPr lang="en-US" dirty="0" smtClean="0"/>
              <a:t> come un </a:t>
            </a:r>
            <a:r>
              <a:rPr lang="en-US" b="1" dirty="0" err="1" smtClean="0"/>
              <a:t>aggettivo</a:t>
            </a:r>
            <a:r>
              <a:rPr lang="en-US" b="1" dirty="0" smtClean="0"/>
              <a:t> </a:t>
            </a:r>
            <a:r>
              <a:rPr lang="en-US" b="1" dirty="0" err="1" smtClean="0"/>
              <a:t>qualunque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72</Words>
  <Application>Microsoft Office PowerPoint</Application>
  <PresentationFormat>Προβολή στην οθόνη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Διαστημικό</vt:lpstr>
      <vt:lpstr>La bella sconosciuta</vt:lpstr>
      <vt:lpstr>Preposizioni </vt:lpstr>
      <vt:lpstr>Bello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bella sconosciuta</dc:title>
  <dc:creator>Katerina</dc:creator>
  <cp:lastModifiedBy>Katerina</cp:lastModifiedBy>
  <cp:revision>3</cp:revision>
  <dcterms:created xsi:type="dcterms:W3CDTF">2020-10-11T07:33:04Z</dcterms:created>
  <dcterms:modified xsi:type="dcterms:W3CDTF">2020-10-22T17:40:09Z</dcterms:modified>
</cp:coreProperties>
</file>