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D8F42-00FE-4D7D-AD8E-E1A163EC152B}" type="datetimeFigureOut">
              <a:rPr lang="el-GR" smtClean="0"/>
              <a:t>11/10/2020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7E082-F8F0-4095-984B-0C133F4D3DF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Lessico</a:t>
            </a:r>
            <a:r>
              <a:rPr lang="en-US" dirty="0" smtClean="0"/>
              <a:t> </a:t>
            </a:r>
            <a:r>
              <a:rPr lang="en-US" dirty="0" err="1" smtClean="0"/>
              <a:t>Familiare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Lingua </a:t>
            </a:r>
            <a:r>
              <a:rPr lang="en-US" dirty="0" err="1" smtClean="0"/>
              <a:t>Italiana</a:t>
            </a:r>
            <a:r>
              <a:rPr lang="en-US" dirty="0" smtClean="0"/>
              <a:t> V:prima </a:t>
            </a:r>
            <a:r>
              <a:rPr lang="en-US" dirty="0" err="1" smtClean="0"/>
              <a:t>lezione</a:t>
            </a:r>
            <a:r>
              <a:rPr lang="en-US" dirty="0"/>
              <a:t>/</a:t>
            </a:r>
            <a:r>
              <a:rPr lang="en-US" dirty="0" smtClean="0"/>
              <a:t> anno </a:t>
            </a:r>
            <a:r>
              <a:rPr lang="en-US" dirty="0" err="1" smtClean="0"/>
              <a:t>academico</a:t>
            </a:r>
            <a:r>
              <a:rPr lang="en-US" dirty="0" smtClean="0"/>
              <a:t> 2020-21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 </a:t>
            </a:r>
            <a:r>
              <a:rPr lang="en-US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motivo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padre </a:t>
            </a:r>
            <a:r>
              <a:rPr lang="en-US" dirty="0" err="1" smtClean="0"/>
              <a:t>gridava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figli</a:t>
            </a:r>
            <a:r>
              <a:rPr lang="en-US" dirty="0" smtClean="0"/>
              <a:t> a </a:t>
            </a:r>
            <a:r>
              <a:rPr lang="en-US" dirty="0" err="1" smtClean="0"/>
              <a:t>tavola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rapresentava</a:t>
            </a:r>
            <a:r>
              <a:rPr lang="en-US" dirty="0" smtClean="0"/>
              <a:t> per </a:t>
            </a:r>
            <a:r>
              <a:rPr lang="en-US" dirty="0" err="1" smtClean="0"/>
              <a:t>lui</a:t>
            </a:r>
            <a:r>
              <a:rPr lang="en-US" dirty="0" smtClean="0"/>
              <a:t> l’ </a:t>
            </a:r>
            <a:r>
              <a:rPr lang="en-US" dirty="0" err="1" smtClean="0"/>
              <a:t>Inghilterra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Con </a:t>
            </a:r>
            <a:r>
              <a:rPr lang="en-US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aggetivo</a:t>
            </a:r>
            <a:r>
              <a:rPr lang="en-US" dirty="0" smtClean="0"/>
              <a:t> </a:t>
            </a:r>
            <a:r>
              <a:rPr lang="en-US" dirty="0" err="1" smtClean="0"/>
              <a:t>caraterizzava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stupidi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Qual</a:t>
            </a:r>
            <a:r>
              <a:rPr lang="en-US" dirty="0" smtClean="0"/>
              <a:t>’ </a:t>
            </a:r>
            <a:r>
              <a:rPr lang="it-IT" dirty="0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significato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parole “negro” </a:t>
            </a:r>
            <a:r>
              <a:rPr lang="en-US" dirty="0" err="1" smtClean="0"/>
              <a:t>secondo</a:t>
            </a:r>
            <a:r>
              <a:rPr lang="en-US" dirty="0" smtClean="0"/>
              <a:t> la </a:t>
            </a:r>
            <a:r>
              <a:rPr lang="en-US" dirty="0" err="1" smtClean="0"/>
              <a:t>scritrice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Cos’ </a:t>
            </a:r>
            <a:r>
              <a:rPr lang="it-IT" dirty="0" smtClean="0"/>
              <a:t>è </a:t>
            </a:r>
            <a:r>
              <a:rPr lang="en-US" dirty="0" err="1" smtClean="0"/>
              <a:t>una</a:t>
            </a:r>
            <a:r>
              <a:rPr lang="en-US" dirty="0" smtClean="0"/>
              <a:t> “</a:t>
            </a:r>
            <a:r>
              <a:rPr lang="en-US" dirty="0" err="1" smtClean="0"/>
              <a:t>negrigura</a:t>
            </a:r>
            <a:r>
              <a:rPr lang="en-US" dirty="0" smtClean="0"/>
              <a:t>”?</a:t>
            </a:r>
          </a:p>
          <a:p>
            <a:r>
              <a:rPr lang="en-US" dirty="0" smtClean="0"/>
              <a:t>Cos’ era </a:t>
            </a:r>
            <a:r>
              <a:rPr lang="en-US" dirty="0" err="1" smtClean="0"/>
              <a:t>consentito</a:t>
            </a:r>
            <a:r>
              <a:rPr lang="en-US" dirty="0" smtClean="0"/>
              <a:t> </a:t>
            </a:r>
            <a:r>
              <a:rPr lang="en-US" dirty="0" err="1" smtClean="0"/>
              <a:t>portare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</a:t>
            </a:r>
            <a:r>
              <a:rPr lang="en-US" dirty="0" err="1" smtClean="0"/>
              <a:t>gite</a:t>
            </a:r>
            <a:r>
              <a:rPr lang="en-US" dirty="0" smtClean="0"/>
              <a:t> in </a:t>
            </a:r>
            <a:r>
              <a:rPr lang="en-US" dirty="0" err="1" smtClean="0"/>
              <a:t>montagna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Descrivete</a:t>
            </a:r>
            <a:r>
              <a:rPr lang="en-US" dirty="0" smtClean="0"/>
              <a:t> come </a:t>
            </a:r>
            <a:r>
              <a:rPr lang="en-US" dirty="0" err="1" smtClean="0"/>
              <a:t>il</a:t>
            </a:r>
            <a:r>
              <a:rPr lang="en-US" dirty="0" smtClean="0"/>
              <a:t> padre </a:t>
            </a:r>
            <a:r>
              <a:rPr lang="en-US" dirty="0" err="1" smtClean="0"/>
              <a:t>preparava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t</a:t>
            </a:r>
            <a:r>
              <a:rPr lang="it-IT" dirty="0" smtClean="0"/>
              <a:t>è.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Parole Composte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Le parole composte in italiano possono essere di tre tipi</a:t>
            </a:r>
            <a:r>
              <a:rPr lang="en-US" dirty="0" smtClean="0"/>
              <a:t>:</a:t>
            </a:r>
          </a:p>
          <a:p>
            <a:r>
              <a:rPr lang="en-US" dirty="0"/>
              <a:t>F</a:t>
            </a:r>
            <a:r>
              <a:rPr lang="en-US" dirty="0" smtClean="0"/>
              <a:t>orma </a:t>
            </a:r>
            <a:r>
              <a:rPr lang="en-US" dirty="0" err="1" smtClean="0"/>
              <a:t>libera</a:t>
            </a:r>
            <a:r>
              <a:rPr lang="en-US" dirty="0" smtClean="0"/>
              <a:t> + forma </a:t>
            </a:r>
            <a:r>
              <a:rPr lang="en-US" dirty="0" err="1" smtClean="0"/>
              <a:t>sufissoide</a:t>
            </a:r>
            <a:r>
              <a:rPr lang="en-US" dirty="0" smtClean="0"/>
              <a:t> (</a:t>
            </a:r>
            <a:r>
              <a:rPr lang="en-US" dirty="0" err="1" smtClean="0"/>
              <a:t>carnivoro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Forma </a:t>
            </a:r>
            <a:r>
              <a:rPr lang="en-US" dirty="0" err="1" smtClean="0"/>
              <a:t>prefissoide</a:t>
            </a:r>
            <a:r>
              <a:rPr lang="en-US" dirty="0" smtClean="0"/>
              <a:t>  + forma </a:t>
            </a:r>
            <a:r>
              <a:rPr lang="en-US" dirty="0" err="1" smtClean="0"/>
              <a:t>libera</a:t>
            </a:r>
            <a:r>
              <a:rPr lang="en-US" dirty="0" smtClean="0"/>
              <a:t> (</a:t>
            </a:r>
            <a:r>
              <a:rPr lang="en-US" dirty="0" err="1" smtClean="0"/>
              <a:t>quadrifoglio</a:t>
            </a:r>
            <a:r>
              <a:rPr lang="en-US" dirty="0" smtClean="0"/>
              <a:t>, </a:t>
            </a:r>
            <a:r>
              <a:rPr lang="en-US" dirty="0" err="1" smtClean="0"/>
              <a:t>telelavoro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Forma </a:t>
            </a:r>
            <a:r>
              <a:rPr lang="en-US" dirty="0" err="1" smtClean="0"/>
              <a:t>prefissoide</a:t>
            </a:r>
            <a:r>
              <a:rPr lang="en-US" dirty="0" smtClean="0"/>
              <a:t> +forma </a:t>
            </a:r>
            <a:r>
              <a:rPr lang="en-US" dirty="0" err="1" smtClean="0"/>
              <a:t>suffissoide</a:t>
            </a:r>
            <a:r>
              <a:rPr lang="en-US" dirty="0" smtClean="0"/>
              <a:t> (</a:t>
            </a:r>
            <a:r>
              <a:rPr lang="en-US" dirty="0" err="1" smtClean="0"/>
              <a:t>filologia</a:t>
            </a:r>
            <a:r>
              <a:rPr lang="en-US" dirty="0" smtClean="0"/>
              <a:t>, </a:t>
            </a:r>
            <a:r>
              <a:rPr lang="en-US" dirty="0" err="1" smtClean="0"/>
              <a:t>ortografia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b="1" dirty="0" err="1" smtClean="0"/>
              <a:t>Prefissoidi</a:t>
            </a:r>
            <a:r>
              <a:rPr lang="en-US" dirty="0" smtClean="0"/>
              <a:t>: </a:t>
            </a:r>
            <a:r>
              <a:rPr lang="en-US" dirty="0" err="1" smtClean="0"/>
              <a:t>aereo,auto</a:t>
            </a:r>
            <a:r>
              <a:rPr lang="en-US" dirty="0" smtClean="0"/>
              <a:t>, </a:t>
            </a:r>
            <a:r>
              <a:rPr lang="en-US" dirty="0" err="1" smtClean="0"/>
              <a:t>biblio</a:t>
            </a:r>
            <a:r>
              <a:rPr lang="en-US" dirty="0" smtClean="0"/>
              <a:t>, </a:t>
            </a:r>
            <a:r>
              <a:rPr lang="en-US" dirty="0" err="1" smtClean="0"/>
              <a:t>cosmo</a:t>
            </a:r>
            <a:r>
              <a:rPr lang="en-US" dirty="0" smtClean="0"/>
              <a:t>, demo, eco, </a:t>
            </a:r>
            <a:r>
              <a:rPr lang="en-US" dirty="0" err="1" smtClean="0"/>
              <a:t>filo</a:t>
            </a:r>
            <a:r>
              <a:rPr lang="en-US" dirty="0" smtClean="0"/>
              <a:t>, </a:t>
            </a:r>
            <a:r>
              <a:rPr lang="en-US" dirty="0" err="1" smtClean="0"/>
              <a:t>idro</a:t>
            </a:r>
            <a:r>
              <a:rPr lang="en-US" dirty="0" smtClean="0"/>
              <a:t>, mega, </a:t>
            </a:r>
            <a:r>
              <a:rPr lang="en-US" dirty="0" err="1" smtClean="0"/>
              <a:t>megalo</a:t>
            </a:r>
            <a:r>
              <a:rPr lang="en-US" dirty="0" smtClean="0"/>
              <a:t>, mono, </a:t>
            </a:r>
            <a:r>
              <a:rPr lang="en-US" dirty="0" err="1" smtClean="0"/>
              <a:t>orto</a:t>
            </a:r>
            <a:r>
              <a:rPr lang="en-US" dirty="0" smtClean="0"/>
              <a:t>, </a:t>
            </a:r>
            <a:r>
              <a:rPr lang="en-US" dirty="0" err="1" smtClean="0"/>
              <a:t>penta</a:t>
            </a:r>
            <a:r>
              <a:rPr lang="en-US" dirty="0" smtClean="0"/>
              <a:t>, </a:t>
            </a:r>
            <a:r>
              <a:rPr lang="en-US" dirty="0" err="1" smtClean="0"/>
              <a:t>poli</a:t>
            </a:r>
            <a:r>
              <a:rPr lang="en-US" dirty="0" smtClean="0"/>
              <a:t>, </a:t>
            </a:r>
            <a:r>
              <a:rPr lang="en-US" dirty="0" err="1" smtClean="0"/>
              <a:t>psico</a:t>
            </a:r>
            <a:r>
              <a:rPr lang="en-US" dirty="0" smtClean="0"/>
              <a:t>, </a:t>
            </a:r>
            <a:r>
              <a:rPr lang="en-US" dirty="0" err="1" smtClean="0"/>
              <a:t>quadri</a:t>
            </a:r>
            <a:r>
              <a:rPr lang="en-US" dirty="0" smtClean="0"/>
              <a:t>, </a:t>
            </a:r>
            <a:r>
              <a:rPr lang="en-US" dirty="0" err="1" smtClean="0"/>
              <a:t>tele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err="1" smtClean="0"/>
              <a:t>Suffissoidi</a:t>
            </a:r>
            <a:r>
              <a:rPr lang="en-US" dirty="0" smtClean="0"/>
              <a:t>: </a:t>
            </a:r>
            <a:r>
              <a:rPr lang="en-US" dirty="0" err="1" smtClean="0"/>
              <a:t>cida</a:t>
            </a:r>
            <a:r>
              <a:rPr lang="en-US" dirty="0" smtClean="0"/>
              <a:t>, crate, </a:t>
            </a:r>
            <a:r>
              <a:rPr lang="en-US" dirty="0" err="1" smtClean="0"/>
              <a:t>crazia</a:t>
            </a:r>
            <a:r>
              <a:rPr lang="en-US" dirty="0" smtClean="0"/>
              <a:t>, </a:t>
            </a:r>
            <a:r>
              <a:rPr lang="en-US" dirty="0" err="1" smtClean="0"/>
              <a:t>fagia</a:t>
            </a:r>
            <a:r>
              <a:rPr lang="en-US" dirty="0" smtClean="0"/>
              <a:t>, </a:t>
            </a:r>
            <a:r>
              <a:rPr lang="en-US" dirty="0" err="1" smtClean="0"/>
              <a:t>fero</a:t>
            </a:r>
            <a:r>
              <a:rPr lang="en-US" dirty="0" smtClean="0"/>
              <a:t>, </a:t>
            </a:r>
            <a:r>
              <a:rPr lang="en-US" dirty="0" err="1" smtClean="0"/>
              <a:t>filia</a:t>
            </a:r>
            <a:r>
              <a:rPr lang="en-US" dirty="0" smtClean="0"/>
              <a:t>, </a:t>
            </a:r>
            <a:r>
              <a:rPr lang="en-US" dirty="0" err="1" smtClean="0"/>
              <a:t>fobia</a:t>
            </a:r>
            <a:r>
              <a:rPr lang="en-US" dirty="0" smtClean="0"/>
              <a:t>, </a:t>
            </a:r>
            <a:r>
              <a:rPr lang="en-US" dirty="0" err="1" smtClean="0"/>
              <a:t>fonia</a:t>
            </a:r>
            <a:r>
              <a:rPr lang="en-US" dirty="0" smtClean="0"/>
              <a:t>, </a:t>
            </a:r>
            <a:r>
              <a:rPr lang="en-US" dirty="0" err="1" smtClean="0"/>
              <a:t>grafia</a:t>
            </a:r>
            <a:r>
              <a:rPr lang="en-US" dirty="0" smtClean="0"/>
              <a:t>, </a:t>
            </a:r>
            <a:r>
              <a:rPr lang="en-US" dirty="0" err="1" smtClean="0"/>
              <a:t>fugo</a:t>
            </a:r>
            <a:r>
              <a:rPr lang="en-US" dirty="0" smtClean="0"/>
              <a:t>, logia, mania, </a:t>
            </a:r>
            <a:r>
              <a:rPr lang="en-US" dirty="0" err="1" smtClean="0"/>
              <a:t>patia</a:t>
            </a:r>
            <a:r>
              <a:rPr lang="en-US" dirty="0" smtClean="0"/>
              <a:t>, </a:t>
            </a:r>
            <a:r>
              <a:rPr lang="en-US" dirty="0" err="1" smtClean="0"/>
              <a:t>teca</a:t>
            </a:r>
            <a:r>
              <a:rPr lang="en-US" dirty="0" smtClean="0"/>
              <a:t>, </a:t>
            </a:r>
            <a:r>
              <a:rPr lang="en-US" dirty="0" err="1" smtClean="0"/>
              <a:t>voro</a:t>
            </a:r>
            <a:r>
              <a:rPr lang="en-US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Descrivete</a:t>
            </a:r>
            <a:r>
              <a:rPr lang="en-US" dirty="0" smtClean="0"/>
              <a:t> le parole </a:t>
            </a:r>
            <a:r>
              <a:rPr lang="en-US" dirty="0" err="1" smtClean="0"/>
              <a:t>seguenti</a:t>
            </a:r>
            <a:r>
              <a:rPr lang="en-US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megalomania</a:t>
            </a:r>
          </a:p>
          <a:p>
            <a:r>
              <a:rPr lang="en-US" dirty="0" err="1" smtClean="0"/>
              <a:t>cosmopolita</a:t>
            </a:r>
            <a:endParaRPr lang="en-US" dirty="0" smtClean="0"/>
          </a:p>
          <a:p>
            <a:r>
              <a:rPr lang="en-US" dirty="0" err="1" smtClean="0"/>
              <a:t>pastasciutta</a:t>
            </a:r>
            <a:endParaRPr lang="en-US" dirty="0" smtClean="0"/>
          </a:p>
          <a:p>
            <a:r>
              <a:rPr lang="en-US" dirty="0" err="1" smtClean="0"/>
              <a:t>ecologia</a:t>
            </a:r>
            <a:endParaRPr lang="en-US" dirty="0" smtClean="0"/>
          </a:p>
          <a:p>
            <a:r>
              <a:rPr lang="en-US" dirty="0" err="1" smtClean="0"/>
              <a:t>multiforme</a:t>
            </a:r>
            <a:endParaRPr lang="en-US" dirty="0" smtClean="0"/>
          </a:p>
          <a:p>
            <a:r>
              <a:rPr lang="en-US" dirty="0" err="1" smtClean="0"/>
              <a:t>portaombrelli</a:t>
            </a:r>
            <a:endParaRPr lang="en-US" dirty="0" smtClean="0"/>
          </a:p>
          <a:p>
            <a:r>
              <a:rPr lang="en-US" dirty="0" err="1" smtClean="0"/>
              <a:t>calorifero</a:t>
            </a:r>
            <a:endParaRPr lang="en-US" dirty="0" smtClean="0"/>
          </a:p>
          <a:p>
            <a:r>
              <a:rPr lang="en-US" dirty="0" err="1" smtClean="0"/>
              <a:t>biblioteca</a:t>
            </a:r>
            <a:endParaRPr lang="en-US" dirty="0" smtClean="0"/>
          </a:p>
          <a:p>
            <a:r>
              <a:rPr lang="en-US" dirty="0" err="1" smtClean="0"/>
              <a:t>carnivoro</a:t>
            </a:r>
            <a:endParaRPr lang="en-US" dirty="0" smtClean="0"/>
          </a:p>
          <a:p>
            <a:r>
              <a:rPr lang="en-US" dirty="0" err="1" smtClean="0"/>
              <a:t>filologia</a:t>
            </a:r>
            <a:endParaRPr lang="en-US" dirty="0" smtClean="0"/>
          </a:p>
          <a:p>
            <a:r>
              <a:rPr lang="en-US" dirty="0" err="1" smtClean="0"/>
              <a:t>psicofarmaco</a:t>
            </a:r>
            <a:endParaRPr lang="en-US" dirty="0" smtClean="0"/>
          </a:p>
          <a:p>
            <a:r>
              <a:rPr lang="en-US" dirty="0" err="1" smtClean="0"/>
              <a:t>portacenere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Descrizione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ritratto</a:t>
            </a:r>
            <a:r>
              <a:rPr lang="en-US" dirty="0" smtClean="0"/>
              <a:t> del padre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scrittrice</a:t>
            </a:r>
            <a:r>
              <a:rPr lang="en-US" dirty="0" smtClean="0"/>
              <a:t>, per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riguarda</a:t>
            </a:r>
            <a:r>
              <a:rPr lang="en-US" dirty="0" smtClean="0"/>
              <a:t> l’ </a:t>
            </a:r>
            <a:r>
              <a:rPr lang="en-US" dirty="0" err="1" smtClean="0"/>
              <a:t>aspetto</a:t>
            </a:r>
            <a:r>
              <a:rPr lang="en-US" dirty="0" smtClean="0"/>
              <a:t> </a:t>
            </a:r>
            <a:r>
              <a:rPr lang="en-US" dirty="0" err="1" smtClean="0"/>
              <a:t>fisico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carattere</a:t>
            </a:r>
            <a:r>
              <a:rPr lang="en-US" dirty="0" smtClean="0"/>
              <a:t>, le </a:t>
            </a:r>
            <a:r>
              <a:rPr lang="en-US" dirty="0" err="1" smtClean="0"/>
              <a:t>abitudini</a:t>
            </a:r>
            <a:r>
              <a:rPr lang="en-US" dirty="0" smtClean="0"/>
              <a:t>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argomenti</a:t>
            </a:r>
            <a:r>
              <a:rPr lang="en-US" dirty="0" smtClean="0"/>
              <a:t> </a:t>
            </a:r>
            <a:r>
              <a:rPr lang="en-US" dirty="0" err="1" smtClean="0"/>
              <a:t>preferiti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rapporto</a:t>
            </a:r>
            <a:r>
              <a:rPr lang="en-US" dirty="0" smtClean="0"/>
              <a:t> con la </a:t>
            </a:r>
            <a:r>
              <a:rPr lang="en-US" dirty="0" err="1" smtClean="0"/>
              <a:t>famiglia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Potete</a:t>
            </a:r>
            <a:r>
              <a:rPr lang="en-US" dirty="0" smtClean="0"/>
              <a:t> </a:t>
            </a:r>
            <a:r>
              <a:rPr lang="en-US" dirty="0" err="1" smtClean="0"/>
              <a:t>descrivere</a:t>
            </a:r>
            <a:r>
              <a:rPr lang="en-US" dirty="0" smtClean="0"/>
              <a:t> la vita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famiglia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scrittrice</a:t>
            </a:r>
            <a:r>
              <a:rPr lang="en-US" smtClean="0"/>
              <a:t>?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245</Words>
  <Application>Microsoft Office PowerPoint</Application>
  <PresentationFormat>Προβολή στην οθόνη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Lessico Familiare</vt:lpstr>
      <vt:lpstr>Domande sul testo </vt:lpstr>
      <vt:lpstr>Parole Composte</vt:lpstr>
      <vt:lpstr>Descrivete le parole seguenti:</vt:lpstr>
      <vt:lpstr>Descrizione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Lessico Familiare</dc:title>
  <dc:creator>Katerina</dc:creator>
  <cp:lastModifiedBy>Katerina</cp:lastModifiedBy>
  <cp:revision>3</cp:revision>
  <dcterms:created xsi:type="dcterms:W3CDTF">2020-10-11T06:55:47Z</dcterms:created>
  <dcterms:modified xsi:type="dcterms:W3CDTF">2020-10-11T07:32:14Z</dcterms:modified>
</cp:coreProperties>
</file>