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8/12/2020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PRONOMI RELATIVI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articolo</a:t>
            </a:r>
            <a:endParaRPr lang="en-US" dirty="0" smtClean="0"/>
          </a:p>
          <a:p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endParaRPr lang="en-US" dirty="0" smtClean="0"/>
          </a:p>
          <a:p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numero</a:t>
            </a:r>
            <a:endParaRPr lang="en-US" dirty="0" smtClean="0"/>
          </a:p>
          <a:p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preposizione</a:t>
            </a:r>
            <a:endParaRPr lang="en-US" dirty="0" smtClean="0"/>
          </a:p>
          <a:p>
            <a:r>
              <a:rPr lang="en-US" dirty="0" smtClean="0"/>
              <a:t>Si </a:t>
            </a:r>
            <a:r>
              <a:rPr lang="en-US" dirty="0" err="1" smtClean="0"/>
              <a:t>riferisce</a:t>
            </a:r>
            <a:r>
              <a:rPr lang="en-US" dirty="0" smtClean="0"/>
              <a:t> a </a:t>
            </a:r>
            <a:r>
              <a:rPr lang="en-US" u="sng" dirty="0" err="1" smtClean="0"/>
              <a:t>oggetto</a:t>
            </a:r>
            <a:r>
              <a:rPr lang="en-US" dirty="0" smtClean="0"/>
              <a:t> o </a:t>
            </a:r>
            <a:r>
              <a:rPr lang="en-US" u="sng" dirty="0" err="1" smtClean="0"/>
              <a:t>soggetto</a:t>
            </a:r>
            <a:endParaRPr lang="en-US" u="sng" dirty="0" smtClean="0"/>
          </a:p>
          <a:p>
            <a:endParaRPr lang="en-US" dirty="0" smtClean="0"/>
          </a:p>
          <a:p>
            <a:r>
              <a:rPr lang="en-US" b="1" dirty="0" err="1" smtClean="0"/>
              <a:t>Eccezione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i="1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riferisce</a:t>
            </a:r>
            <a:r>
              <a:rPr lang="en-US" dirty="0" smtClean="0"/>
              <a:t> 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frase</a:t>
            </a:r>
            <a:r>
              <a:rPr lang="en-US" dirty="0" smtClean="0"/>
              <a:t> (p.es. Mario </a:t>
            </a:r>
            <a:r>
              <a:rPr lang="it-IT" dirty="0" smtClean="0"/>
              <a:t>è </a:t>
            </a:r>
            <a:r>
              <a:rPr lang="en-US" dirty="0" err="1" smtClean="0"/>
              <a:t>goloso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ostacola</a:t>
            </a:r>
            <a:r>
              <a:rPr lang="en-US" dirty="0" smtClean="0"/>
              <a:t>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dieta</a:t>
            </a:r>
            <a:r>
              <a:rPr lang="en-US" dirty="0" smtClean="0"/>
              <a:t> </a:t>
            </a:r>
            <a:r>
              <a:rPr lang="en-US" dirty="0" err="1" smtClean="0"/>
              <a:t>dimagrante</a:t>
            </a:r>
            <a:r>
              <a:rPr lang="en-US" dirty="0" smtClean="0"/>
              <a:t> ..)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quale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 </a:t>
            </a:r>
            <a:r>
              <a:rPr lang="en-US" dirty="0" err="1" smtClean="0"/>
              <a:t>articolo</a:t>
            </a:r>
            <a:endParaRPr lang="en-US" dirty="0" smtClean="0"/>
          </a:p>
          <a:p>
            <a:r>
              <a:rPr lang="en-US" dirty="0" smtClean="0"/>
              <a:t>Con </a:t>
            </a:r>
            <a:r>
              <a:rPr lang="en-US" dirty="0" err="1" smtClean="0"/>
              <a:t>genere</a:t>
            </a:r>
            <a:endParaRPr lang="en-US" dirty="0" smtClean="0"/>
          </a:p>
          <a:p>
            <a:r>
              <a:rPr lang="en-US" dirty="0" smtClean="0"/>
              <a:t>Con </a:t>
            </a:r>
            <a:r>
              <a:rPr lang="en-US" dirty="0" err="1" smtClean="0"/>
              <a:t>numero</a:t>
            </a:r>
            <a:endParaRPr lang="en-US" dirty="0" smtClean="0"/>
          </a:p>
          <a:p>
            <a:r>
              <a:rPr lang="en-US" dirty="0" smtClean="0"/>
              <a:t>Con </a:t>
            </a:r>
            <a:r>
              <a:rPr lang="en-US" dirty="0" err="1" smtClean="0"/>
              <a:t>preposizione</a:t>
            </a:r>
            <a:r>
              <a:rPr lang="en-US" dirty="0" smtClean="0"/>
              <a:t> (se </a:t>
            </a:r>
            <a:r>
              <a:rPr lang="en-US" dirty="0" err="1" smtClean="0"/>
              <a:t>necessario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 </a:t>
            </a:r>
            <a:r>
              <a:rPr lang="en-US" dirty="0" err="1" smtClean="0"/>
              <a:t>riferisce</a:t>
            </a:r>
            <a:r>
              <a:rPr lang="en-US" dirty="0" smtClean="0"/>
              <a:t> a </a:t>
            </a:r>
            <a:r>
              <a:rPr lang="en-US" u="sng" dirty="0" err="1" smtClean="0"/>
              <a:t>oggetto</a:t>
            </a:r>
            <a:r>
              <a:rPr lang="en-US" dirty="0" smtClean="0"/>
              <a:t> o </a:t>
            </a:r>
            <a:r>
              <a:rPr lang="en-US" u="sng" dirty="0" err="1" smtClean="0"/>
              <a:t>soggetto</a:t>
            </a:r>
            <a:r>
              <a:rPr lang="en-US" dirty="0" smtClean="0"/>
              <a:t> o </a:t>
            </a:r>
            <a:r>
              <a:rPr lang="en-US" u="sng" dirty="0" err="1" smtClean="0"/>
              <a:t>complemento</a:t>
            </a:r>
            <a:endParaRPr lang="en-US" u="sng" dirty="0" smtClean="0"/>
          </a:p>
          <a:p>
            <a:endParaRPr lang="en-US" dirty="0" smtClean="0"/>
          </a:p>
          <a:p>
            <a:r>
              <a:rPr lang="en-US" dirty="0" smtClean="0"/>
              <a:t>N.B. Non </a:t>
            </a:r>
            <a:r>
              <a:rPr lang="en-US" dirty="0" err="1" smtClean="0"/>
              <a:t>confondere</a:t>
            </a:r>
            <a:r>
              <a:rPr lang="en-US" dirty="0" smtClean="0"/>
              <a:t> con </a:t>
            </a:r>
            <a:r>
              <a:rPr lang="en-US" i="1" dirty="0" err="1" smtClean="0"/>
              <a:t>quale</a:t>
            </a:r>
            <a:r>
              <a:rPr lang="en-US" dirty="0" smtClean="0"/>
              <a:t> </a:t>
            </a:r>
            <a:r>
              <a:rPr lang="en-US" dirty="0" err="1" smtClean="0"/>
              <a:t>interrogativo</a:t>
            </a:r>
            <a:r>
              <a:rPr lang="en-US" dirty="0" smtClean="0"/>
              <a:t>!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endParaRPr lang="en-US" dirty="0" smtClean="0"/>
          </a:p>
          <a:p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numero</a:t>
            </a:r>
            <a:endParaRPr lang="en-US" dirty="0" smtClean="0"/>
          </a:p>
          <a:p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articolo</a:t>
            </a:r>
            <a:endParaRPr lang="en-US" dirty="0" smtClean="0"/>
          </a:p>
          <a:p>
            <a:r>
              <a:rPr lang="en-US" dirty="0" smtClean="0"/>
              <a:t>Con </a:t>
            </a:r>
            <a:r>
              <a:rPr lang="en-US" dirty="0" err="1" smtClean="0"/>
              <a:t>preposizione</a:t>
            </a:r>
            <a:r>
              <a:rPr lang="en-US" dirty="0" smtClean="0"/>
              <a:t> (SEMPRE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 </a:t>
            </a:r>
            <a:r>
              <a:rPr lang="en-US" dirty="0" err="1" smtClean="0"/>
              <a:t>riferisce</a:t>
            </a:r>
            <a:r>
              <a:rPr lang="en-US" dirty="0" smtClean="0"/>
              <a:t> a </a:t>
            </a:r>
            <a:r>
              <a:rPr lang="en-US" u="sng" dirty="0" err="1" smtClean="0"/>
              <a:t>complemento</a:t>
            </a:r>
            <a:endParaRPr lang="en-US" u="sng" dirty="0" smtClean="0"/>
          </a:p>
          <a:p>
            <a:endParaRPr lang="en-US" dirty="0" smtClean="0"/>
          </a:p>
          <a:p>
            <a:r>
              <a:rPr lang="en-US" sz="3000" b="1" dirty="0" err="1" smtClean="0"/>
              <a:t>E</a:t>
            </a:r>
            <a:r>
              <a:rPr lang="en-US" sz="3000" b="1" dirty="0" err="1" smtClean="0"/>
              <a:t>ccezione</a:t>
            </a:r>
            <a:r>
              <a:rPr lang="en-US" sz="3000" dirty="0" smtClean="0"/>
              <a:t>: </a:t>
            </a:r>
            <a:r>
              <a:rPr lang="en-US" sz="3000" dirty="0" smtClean="0"/>
              <a:t>Cui </a:t>
            </a:r>
            <a:r>
              <a:rPr lang="en-US" sz="3000" dirty="0" err="1" smtClean="0"/>
              <a:t>sia</a:t>
            </a:r>
            <a:r>
              <a:rPr lang="en-US" sz="3000" dirty="0" smtClean="0"/>
              <a:t> </a:t>
            </a:r>
            <a:r>
              <a:rPr lang="en-US" sz="3000" dirty="0" err="1" smtClean="0"/>
              <a:t>accompagna</a:t>
            </a:r>
            <a:r>
              <a:rPr lang="en-US" sz="3000" dirty="0" smtClean="0"/>
              <a:t> </a:t>
            </a:r>
            <a:r>
              <a:rPr lang="en-US" sz="3000" dirty="0" err="1" smtClean="0"/>
              <a:t>di</a:t>
            </a:r>
            <a:r>
              <a:rPr lang="en-US" sz="3000" dirty="0" smtClean="0"/>
              <a:t> un </a:t>
            </a:r>
            <a:r>
              <a:rPr lang="en-US" sz="3000" dirty="0" err="1" smtClean="0"/>
              <a:t>articolo</a:t>
            </a:r>
            <a:r>
              <a:rPr lang="en-US" sz="3000" dirty="0" smtClean="0"/>
              <a:t>, ha </a:t>
            </a:r>
            <a:r>
              <a:rPr lang="en-US" sz="3000" dirty="0" err="1" smtClean="0"/>
              <a:t>il</a:t>
            </a:r>
            <a:r>
              <a:rPr lang="en-US" sz="3000" dirty="0" smtClean="0"/>
              <a:t> </a:t>
            </a:r>
            <a:r>
              <a:rPr lang="en-US" sz="3000" dirty="0" err="1" smtClean="0"/>
              <a:t>ruolo</a:t>
            </a:r>
            <a:r>
              <a:rPr lang="en-US" sz="3000" dirty="0" smtClean="0"/>
              <a:t> del </a:t>
            </a:r>
            <a:r>
              <a:rPr lang="en-US" sz="3000" dirty="0" err="1" smtClean="0"/>
              <a:t>relativo</a:t>
            </a:r>
            <a:r>
              <a:rPr lang="en-US" sz="3000" dirty="0" smtClean="0"/>
              <a:t> </a:t>
            </a:r>
            <a:r>
              <a:rPr lang="en-US" sz="3000" dirty="0" err="1" smtClean="0"/>
              <a:t>possessivo</a:t>
            </a:r>
            <a:r>
              <a:rPr lang="en-US" sz="3000" dirty="0" smtClean="0"/>
              <a:t> (p.es. Giulia, la cui </a:t>
            </a:r>
            <a:r>
              <a:rPr lang="en-US" sz="3000" dirty="0" err="1" smtClean="0"/>
              <a:t>madre</a:t>
            </a:r>
            <a:r>
              <a:rPr lang="en-US" sz="3000" dirty="0" smtClean="0"/>
              <a:t> </a:t>
            </a:r>
            <a:r>
              <a:rPr lang="en-US" sz="3000" dirty="0" err="1" smtClean="0"/>
              <a:t>indossa</a:t>
            </a:r>
            <a:r>
              <a:rPr lang="en-US" sz="3000" dirty="0" smtClean="0"/>
              <a:t> </a:t>
            </a:r>
            <a:r>
              <a:rPr lang="en-US" sz="3000" dirty="0" err="1" smtClean="0"/>
              <a:t>capi</a:t>
            </a:r>
            <a:r>
              <a:rPr lang="en-US" sz="3000" dirty="0" smtClean="0"/>
              <a:t> </a:t>
            </a:r>
            <a:r>
              <a:rPr lang="en-US" sz="3000" dirty="0" err="1" smtClean="0"/>
              <a:t>firmati</a:t>
            </a:r>
            <a:r>
              <a:rPr lang="en-US" sz="3000" dirty="0" smtClean="0"/>
              <a:t>, </a:t>
            </a:r>
            <a:r>
              <a:rPr lang="en-US" sz="3000" dirty="0" err="1" smtClean="0"/>
              <a:t>porta</a:t>
            </a:r>
            <a:r>
              <a:rPr lang="en-US" sz="3000" dirty="0" smtClean="0"/>
              <a:t> </a:t>
            </a:r>
            <a:r>
              <a:rPr lang="en-US" sz="3000" dirty="0" err="1" smtClean="0"/>
              <a:t>gli</a:t>
            </a:r>
            <a:r>
              <a:rPr lang="en-US" sz="3000" dirty="0" smtClean="0"/>
              <a:t> </a:t>
            </a:r>
            <a:r>
              <a:rPr lang="en-US" sz="3000" dirty="0" err="1" smtClean="0"/>
              <a:t>stessi</a:t>
            </a:r>
            <a:r>
              <a:rPr lang="en-US" sz="3000" dirty="0" smtClean="0"/>
              <a:t> jeans </a:t>
            </a:r>
            <a:r>
              <a:rPr lang="en-US" sz="3000" dirty="0" err="1" smtClean="0"/>
              <a:t>ogni</a:t>
            </a:r>
            <a:r>
              <a:rPr lang="en-US" sz="3000" dirty="0" smtClean="0"/>
              <a:t> </a:t>
            </a:r>
            <a:r>
              <a:rPr lang="en-US" sz="3000" dirty="0" err="1" smtClean="0"/>
              <a:t>giorno</a:t>
            </a:r>
            <a:r>
              <a:rPr lang="en-US" sz="3000" dirty="0" smtClean="0"/>
              <a:t>!)</a:t>
            </a:r>
            <a:endParaRPr lang="el-GR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Non </a:t>
            </a:r>
            <a:r>
              <a:rPr lang="en-US" b="1" dirty="0" err="1" smtClean="0"/>
              <a:t>si</a:t>
            </a:r>
            <a:r>
              <a:rPr lang="en-US" b="1" dirty="0" smtClean="0"/>
              <a:t> </a:t>
            </a:r>
            <a:r>
              <a:rPr lang="en-US" b="1" dirty="0" err="1" smtClean="0"/>
              <a:t>riferisce</a:t>
            </a:r>
            <a:r>
              <a:rPr lang="en-US" b="1" dirty="0" smtClean="0"/>
              <a:t> a un </a:t>
            </a:r>
            <a:r>
              <a:rPr lang="en-US" b="1" dirty="0" err="1" smtClean="0"/>
              <a:t>nome</a:t>
            </a:r>
            <a:r>
              <a:rPr lang="en-US" b="1" dirty="0" smtClean="0"/>
              <a:t>, ma </a:t>
            </a:r>
            <a:r>
              <a:rPr lang="en-US" b="1" dirty="0" err="1" smtClean="0"/>
              <a:t>sostituisce</a:t>
            </a:r>
            <a:r>
              <a:rPr lang="en-US" b="1" dirty="0" smtClean="0"/>
              <a:t>!</a:t>
            </a:r>
          </a:p>
          <a:p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articolo</a:t>
            </a:r>
            <a:endParaRPr lang="en-US" dirty="0" smtClean="0"/>
          </a:p>
          <a:p>
            <a:r>
              <a:rPr lang="en-US" dirty="0" smtClean="0"/>
              <a:t>Con </a:t>
            </a:r>
            <a:r>
              <a:rPr lang="en-US" dirty="0" err="1" smtClean="0"/>
              <a:t>preposizione</a:t>
            </a:r>
            <a:r>
              <a:rPr lang="en-US" dirty="0" smtClean="0"/>
              <a:t> (se </a:t>
            </a:r>
            <a:r>
              <a:rPr lang="en-US" dirty="0" err="1" smtClean="0"/>
              <a:t>necessario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Sempre</a:t>
            </a:r>
            <a:r>
              <a:rPr lang="en-US" dirty="0" smtClean="0"/>
              <a:t> in </a:t>
            </a:r>
            <a:r>
              <a:rPr lang="en-US" dirty="0" err="1" smtClean="0"/>
              <a:t>singolare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http://www.italianonline.it/pronomirelativi1.htm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Προσαρμοσμένος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142</Words>
  <PresentationFormat>Προβολή στην οθόνη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Ροή</vt:lpstr>
      <vt:lpstr>PRONOMI RELATIVI</vt:lpstr>
      <vt:lpstr>che</vt:lpstr>
      <vt:lpstr>quale</vt:lpstr>
      <vt:lpstr>cui</vt:lpstr>
      <vt:lpstr>chi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PRONOMI RELATIVI</dc:title>
  <dc:creator>Katerina</dc:creator>
  <cp:lastModifiedBy>Katerina</cp:lastModifiedBy>
  <cp:revision>2</cp:revision>
  <dcterms:created xsi:type="dcterms:W3CDTF">2020-12-07T17:27:14Z</dcterms:created>
  <dcterms:modified xsi:type="dcterms:W3CDTF">2020-12-08T08:47:13Z</dcterms:modified>
</cp:coreProperties>
</file>