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523" y="7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ύλεμα διαγώνιας γωνίας του ορθογωνίου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342CEA3-3058-4D43-AE35-B3DA76CB4003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342CEA3-3058-4D43-AE35-B3DA76CB4003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9" name="8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342CEA3-3058-4D43-AE35-B3DA76CB4003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342CEA3-3058-4D43-AE35-B3DA76CB4003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ύλεμα διαγώνιας γωνίας του ορθογωνίου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Produzione</a:t>
            </a:r>
            <a:r>
              <a:rPr lang="en-US" dirty="0" smtClean="0"/>
              <a:t> </a:t>
            </a:r>
            <a:r>
              <a:rPr lang="en-US" dirty="0" err="1" smtClean="0"/>
              <a:t>orale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Consigli</a:t>
            </a:r>
            <a:r>
              <a:rPr lang="en-US" dirty="0" smtClean="0"/>
              <a:t> e </a:t>
            </a:r>
            <a:r>
              <a:rPr lang="en-US" dirty="0" err="1" smtClean="0"/>
              <a:t>esempi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Riassunto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Cominciare</a:t>
            </a:r>
            <a:endParaRPr lang="en-US" b="1" dirty="0" smtClean="0"/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testo</a:t>
            </a:r>
            <a:r>
              <a:rPr lang="en-US" dirty="0" smtClean="0"/>
              <a:t> </a:t>
            </a:r>
            <a:r>
              <a:rPr lang="en-US" dirty="0" err="1" smtClean="0"/>
              <a:t>parla</a:t>
            </a:r>
            <a:r>
              <a:rPr lang="en-US" dirty="0" smtClean="0"/>
              <a:t> di..</a:t>
            </a:r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testo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riferisce</a:t>
            </a:r>
            <a:r>
              <a:rPr lang="en-US" dirty="0" smtClean="0"/>
              <a:t> a..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brano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</a:t>
            </a:r>
            <a:r>
              <a:rPr lang="it-IT" dirty="0" smtClean="0"/>
              <a:t>ò</a:t>
            </a:r>
            <a:r>
              <a:rPr lang="en-US" dirty="0" smtClean="0"/>
              <a:t> </a:t>
            </a:r>
            <a:r>
              <a:rPr lang="en-US" dirty="0" err="1" smtClean="0"/>
              <a:t>vedere</a:t>
            </a:r>
            <a:r>
              <a:rPr lang="en-US" dirty="0" smtClean="0"/>
              <a:t>/</a:t>
            </a:r>
            <a:r>
              <a:rPr lang="en-US" dirty="0" err="1" smtClean="0"/>
              <a:t>riconoscere</a:t>
            </a:r>
            <a:r>
              <a:rPr lang="en-US" dirty="0" smtClean="0"/>
              <a:t>..</a:t>
            </a:r>
          </a:p>
          <a:p>
            <a:pPr lvl="1"/>
            <a:r>
              <a:rPr lang="en-US" dirty="0" smtClean="0"/>
              <a:t>Si </a:t>
            </a:r>
            <a:r>
              <a:rPr lang="en-US" dirty="0" err="1" smtClean="0"/>
              <a:t>tratta</a:t>
            </a:r>
            <a:r>
              <a:rPr lang="en-US" dirty="0" smtClean="0"/>
              <a:t> di un </a:t>
            </a:r>
            <a:r>
              <a:rPr lang="en-US" dirty="0" err="1" smtClean="0"/>
              <a:t>brano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..</a:t>
            </a:r>
          </a:p>
          <a:p>
            <a:r>
              <a:rPr lang="en-US" b="1" dirty="0" err="1" smtClean="0"/>
              <a:t>Continuare</a:t>
            </a:r>
            <a:endParaRPr lang="en-US" b="1" dirty="0" smtClean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seguito</a:t>
            </a:r>
            <a:r>
              <a:rPr lang="en-US" dirty="0" smtClean="0"/>
              <a:t>...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più</a:t>
            </a:r>
            <a:r>
              <a:rPr lang="en-US" dirty="0" smtClean="0"/>
              <a:t>..</a:t>
            </a:r>
            <a:endParaRPr lang="en-US" dirty="0" smtClean="0"/>
          </a:p>
          <a:p>
            <a:pPr lvl="1"/>
            <a:r>
              <a:rPr lang="en-US" dirty="0" err="1" smtClean="0"/>
              <a:t>Inoltre</a:t>
            </a:r>
            <a:r>
              <a:rPr lang="en-US" dirty="0" smtClean="0"/>
              <a:t>..</a:t>
            </a:r>
          </a:p>
          <a:p>
            <a:pPr lvl="1"/>
            <a:r>
              <a:rPr lang="en-US" dirty="0" err="1" smtClean="0"/>
              <a:t>Continuando</a:t>
            </a:r>
            <a:r>
              <a:rPr lang="en-US" dirty="0" smtClean="0"/>
              <a:t>, </a:t>
            </a:r>
            <a:r>
              <a:rPr lang="en-US" dirty="0" err="1" smtClean="0"/>
              <a:t>aggiungendo</a:t>
            </a:r>
            <a:r>
              <a:rPr lang="en-US" dirty="0" smtClean="0"/>
              <a:t>..</a:t>
            </a:r>
          </a:p>
          <a:p>
            <a:r>
              <a:rPr lang="en-US" b="1" dirty="0" err="1" smtClean="0"/>
              <a:t>Concludere</a:t>
            </a:r>
            <a:endParaRPr lang="en-US" b="1" dirty="0" smtClean="0"/>
          </a:p>
          <a:p>
            <a:pPr lvl="1"/>
            <a:r>
              <a:rPr lang="en-US" dirty="0" smtClean="0"/>
              <a:t>In fine..</a:t>
            </a:r>
          </a:p>
          <a:p>
            <a:pPr lvl="1"/>
            <a:r>
              <a:rPr lang="en-US" dirty="0" err="1" smtClean="0"/>
              <a:t>Alla</a:t>
            </a:r>
            <a:r>
              <a:rPr lang="en-US" dirty="0" smtClean="0"/>
              <a:t> fine ..</a:t>
            </a:r>
          </a:p>
          <a:p>
            <a:pPr lvl="1"/>
            <a:r>
              <a:rPr lang="en-US" dirty="0" err="1" smtClean="0"/>
              <a:t>Concludendo</a:t>
            </a:r>
            <a:r>
              <a:rPr lang="en-US" dirty="0" smtClean="0"/>
              <a:t>, </a:t>
            </a:r>
            <a:r>
              <a:rPr lang="en-US" dirty="0" err="1" smtClean="0"/>
              <a:t>chiudendo</a:t>
            </a:r>
            <a:r>
              <a:rPr lang="en-US" dirty="0" smtClean="0"/>
              <a:t>..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Domande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comprensione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 smtClean="0"/>
              <a:t>Risposte</a:t>
            </a:r>
            <a:r>
              <a:rPr lang="en-US" b="1" dirty="0" smtClean="0"/>
              <a:t>: </a:t>
            </a:r>
            <a:r>
              <a:rPr lang="en-US" b="1" dirty="0" err="1" smtClean="0"/>
              <a:t>si</a:t>
            </a:r>
            <a:r>
              <a:rPr lang="en-US" b="1" dirty="0" smtClean="0"/>
              <a:t> </a:t>
            </a:r>
            <a:r>
              <a:rPr lang="en-US" b="1" dirty="0" err="1" smtClean="0"/>
              <a:t>comincia</a:t>
            </a:r>
            <a:r>
              <a:rPr lang="en-US" b="1" dirty="0" smtClean="0"/>
              <a:t> con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smtClean="0"/>
              <a:t>termini </a:t>
            </a:r>
            <a:r>
              <a:rPr lang="en-US" b="1" dirty="0" err="1" smtClean="0"/>
              <a:t>delle</a:t>
            </a:r>
            <a:r>
              <a:rPr lang="en-US" b="1" dirty="0" smtClean="0"/>
              <a:t> </a:t>
            </a:r>
            <a:r>
              <a:rPr lang="en-US" b="1" dirty="0" err="1" smtClean="0"/>
              <a:t>domande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i="1" dirty="0" err="1" smtClean="0"/>
              <a:t>Descrivete</a:t>
            </a:r>
            <a:r>
              <a:rPr lang="en-US" i="1" dirty="0" smtClean="0"/>
              <a:t>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carattere</a:t>
            </a:r>
            <a:r>
              <a:rPr lang="en-US" i="1" dirty="0" smtClean="0"/>
              <a:t> ..</a:t>
            </a:r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carattere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puo</a:t>
            </a:r>
            <a:r>
              <a:rPr lang="en-US" dirty="0" smtClean="0"/>
              <a:t> </a:t>
            </a:r>
            <a:r>
              <a:rPr lang="en-US" dirty="0" err="1" smtClean="0"/>
              <a:t>descrivere</a:t>
            </a:r>
            <a:r>
              <a:rPr lang="en-US" dirty="0" smtClean="0"/>
              <a:t>..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i="1" dirty="0" smtClean="0"/>
              <a:t>Definite ..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definizione</a:t>
            </a:r>
            <a:r>
              <a:rPr lang="en-US" dirty="0" smtClean="0"/>
              <a:t> </a:t>
            </a:r>
            <a:r>
              <a:rPr lang="en-US" dirty="0" smtClean="0"/>
              <a:t>è</a:t>
            </a:r>
            <a:r>
              <a:rPr lang="en-US" dirty="0" smtClean="0"/>
              <a:t>..</a:t>
            </a:r>
            <a:endParaRPr lang="en-US" dirty="0" smtClean="0"/>
          </a:p>
          <a:p>
            <a:pPr lvl="1"/>
            <a:endParaRPr lang="en-US" dirty="0"/>
          </a:p>
          <a:p>
            <a:pPr lvl="1">
              <a:buNone/>
            </a:pPr>
            <a:r>
              <a:rPr lang="en-US" i="1" dirty="0" smtClean="0"/>
              <a:t>Commentate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comportamento</a:t>
            </a:r>
            <a:r>
              <a:rPr lang="en-US" i="1" dirty="0" smtClean="0"/>
              <a:t>..</a:t>
            </a:r>
          </a:p>
          <a:p>
            <a:pPr lvl="1"/>
            <a:r>
              <a:rPr lang="en-US" dirty="0" smtClean="0"/>
              <a:t>Un </a:t>
            </a:r>
            <a:r>
              <a:rPr lang="en-US" dirty="0" err="1" smtClean="0"/>
              <a:t>commento</a:t>
            </a:r>
            <a:r>
              <a:rPr lang="en-US" dirty="0" smtClean="0"/>
              <a:t> </a:t>
            </a:r>
            <a:r>
              <a:rPr lang="en-US" dirty="0" err="1" smtClean="0"/>
              <a:t>relativo</a:t>
            </a:r>
            <a:r>
              <a:rPr lang="en-US" dirty="0" smtClean="0"/>
              <a:t> al ../per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riguarda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../</a:t>
            </a:r>
            <a:r>
              <a:rPr lang="en-US" dirty="0" err="1" smtClean="0"/>
              <a:t>quanto</a:t>
            </a:r>
            <a:r>
              <a:rPr lang="en-US" dirty="0" smtClean="0"/>
              <a:t> al..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i="1" dirty="0" smtClean="0"/>
              <a:t>Secondo </a:t>
            </a:r>
            <a:r>
              <a:rPr lang="en-US" i="1" dirty="0" err="1" smtClean="0"/>
              <a:t>voi</a:t>
            </a:r>
            <a:r>
              <a:rPr lang="en-US" i="1" dirty="0" smtClean="0"/>
              <a:t>..?</a:t>
            </a:r>
          </a:p>
          <a:p>
            <a:pPr lvl="1"/>
            <a:r>
              <a:rPr lang="en-US" dirty="0" smtClean="0"/>
              <a:t>Secondo me../a </a:t>
            </a:r>
            <a:r>
              <a:rPr lang="en-US" dirty="0" err="1" smtClean="0"/>
              <a:t>mio</a:t>
            </a:r>
            <a:r>
              <a:rPr lang="en-US" dirty="0" smtClean="0"/>
              <a:t> </a:t>
            </a:r>
            <a:r>
              <a:rPr lang="en-US" dirty="0" err="1" smtClean="0"/>
              <a:t>giustizio</a:t>
            </a:r>
            <a:r>
              <a:rPr lang="en-US" dirty="0" smtClean="0"/>
              <a:t>../ a </a:t>
            </a:r>
            <a:r>
              <a:rPr lang="en-US" dirty="0" err="1" smtClean="0"/>
              <a:t>mio</a:t>
            </a:r>
            <a:r>
              <a:rPr lang="en-US" dirty="0" smtClean="0"/>
              <a:t> </a:t>
            </a:r>
            <a:r>
              <a:rPr lang="en-US" dirty="0" err="1" smtClean="0"/>
              <a:t>vedere</a:t>
            </a:r>
            <a:r>
              <a:rPr lang="en-US" dirty="0" smtClean="0"/>
              <a:t>..</a:t>
            </a:r>
            <a:r>
              <a:rPr lang="el-GR" dirty="0" smtClean="0"/>
              <a:t>/</a:t>
            </a:r>
            <a:r>
              <a:rPr lang="it-IT" dirty="0" smtClean="0"/>
              <a:t>a mio parere..</a:t>
            </a:r>
            <a:endParaRPr lang="en-US" dirty="0" smtClean="0"/>
          </a:p>
          <a:p>
            <a:pPr lvl="1"/>
            <a:endParaRPr lang="en-US" dirty="0"/>
          </a:p>
          <a:p>
            <a:pPr lvl="1">
              <a:buNone/>
            </a:pPr>
            <a:r>
              <a:rPr lang="en-US" i="1" dirty="0" err="1" smtClean="0"/>
              <a:t>Credete</a:t>
            </a:r>
            <a:r>
              <a:rPr lang="en-US" i="1" dirty="0" smtClean="0"/>
              <a:t> </a:t>
            </a:r>
            <a:r>
              <a:rPr lang="en-US" i="1" dirty="0" err="1" smtClean="0"/>
              <a:t>che</a:t>
            </a:r>
            <a:r>
              <a:rPr lang="en-US" i="1" dirty="0" smtClean="0"/>
              <a:t>..?</a:t>
            </a:r>
          </a:p>
          <a:p>
            <a:pPr lvl="1"/>
            <a:r>
              <a:rPr lang="en-US" dirty="0" smtClean="0"/>
              <a:t>Credo </a:t>
            </a:r>
            <a:r>
              <a:rPr lang="en-US" dirty="0" err="1" smtClean="0"/>
              <a:t>che</a:t>
            </a:r>
            <a:r>
              <a:rPr lang="en-US" dirty="0" smtClean="0"/>
              <a:t>../</a:t>
            </a:r>
            <a:r>
              <a:rPr lang="en-US" dirty="0" err="1" smtClean="0"/>
              <a:t>ritengo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../</a:t>
            </a:r>
            <a:r>
              <a:rPr lang="en-US" dirty="0" err="1" smtClean="0"/>
              <a:t>penso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..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Spunti</a:t>
            </a:r>
            <a:r>
              <a:rPr lang="en-US" dirty="0" smtClean="0"/>
              <a:t> per la </a:t>
            </a:r>
            <a:r>
              <a:rPr lang="en-US" dirty="0" err="1" smtClean="0"/>
              <a:t>produzione</a:t>
            </a:r>
            <a:r>
              <a:rPr lang="en-US" dirty="0" smtClean="0"/>
              <a:t> </a:t>
            </a:r>
            <a:r>
              <a:rPr lang="en-US" dirty="0" err="1" smtClean="0"/>
              <a:t>orale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smtClean="0"/>
              <a:t>Si </a:t>
            </a:r>
            <a:r>
              <a:rPr lang="en-US" sz="2200" b="1" dirty="0" err="1" smtClean="0"/>
              <a:t>comincia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ripetendo</a:t>
            </a:r>
            <a:r>
              <a:rPr lang="en-US" sz="2200" b="1" dirty="0" smtClean="0"/>
              <a:t> la </a:t>
            </a:r>
            <a:r>
              <a:rPr lang="en-US" sz="2200" b="1" dirty="0" err="1" smtClean="0"/>
              <a:t>formulazione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dello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spunto</a:t>
            </a:r>
            <a:r>
              <a:rPr lang="en-US" sz="2200" b="1" dirty="0" smtClean="0"/>
              <a:t>,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é </a:t>
            </a:r>
            <a:r>
              <a:rPr lang="en-US" sz="1800" dirty="0" err="1" smtClean="0"/>
              <a:t>vero</a:t>
            </a:r>
            <a:r>
              <a:rPr lang="en-US" sz="1800" dirty="0" smtClean="0"/>
              <a:t> </a:t>
            </a:r>
            <a:r>
              <a:rPr lang="en-US" sz="1800" dirty="0" err="1" smtClean="0"/>
              <a:t>che</a:t>
            </a:r>
            <a:r>
              <a:rPr lang="en-US" sz="1800" dirty="0" smtClean="0"/>
              <a:t>../</a:t>
            </a:r>
            <a:r>
              <a:rPr lang="en-US" sz="1800" dirty="0" err="1" smtClean="0"/>
              <a:t>infatti</a:t>
            </a:r>
            <a:r>
              <a:rPr lang="en-US" sz="1800" dirty="0" smtClean="0"/>
              <a:t>../in </a:t>
            </a:r>
            <a:r>
              <a:rPr lang="en-US" sz="1800" dirty="0" err="1" smtClean="0"/>
              <a:t>effetti</a:t>
            </a:r>
            <a:r>
              <a:rPr lang="en-US" sz="1800" dirty="0" smtClean="0"/>
              <a:t>../</a:t>
            </a:r>
            <a:r>
              <a:rPr lang="en-US" sz="1800" dirty="0" err="1" smtClean="0"/>
              <a:t>il</a:t>
            </a:r>
            <a:r>
              <a:rPr lang="en-US" sz="1800" dirty="0" smtClean="0"/>
              <a:t> </a:t>
            </a:r>
            <a:r>
              <a:rPr lang="en-US" sz="1800" dirty="0" err="1" smtClean="0"/>
              <a:t>fenomeno</a:t>
            </a:r>
            <a:r>
              <a:rPr lang="en-US" sz="1800" dirty="0" smtClean="0"/>
              <a:t> </a:t>
            </a:r>
            <a:r>
              <a:rPr lang="en-US" sz="1800" dirty="0" err="1" smtClean="0"/>
              <a:t>di</a:t>
            </a:r>
            <a:r>
              <a:rPr lang="en-US" sz="1800" dirty="0" smtClean="0"/>
              <a:t>..è </a:t>
            </a:r>
            <a:r>
              <a:rPr lang="en-US" sz="1800" dirty="0" err="1" smtClean="0"/>
              <a:t>veramente</a:t>
            </a:r>
            <a:r>
              <a:rPr lang="en-US" sz="1800" dirty="0" smtClean="0"/>
              <a:t>..</a:t>
            </a:r>
          </a:p>
          <a:p>
            <a:pPr>
              <a:lnSpc>
                <a:spcPct val="150000"/>
              </a:lnSpc>
            </a:pPr>
            <a:r>
              <a:rPr lang="en-US" sz="2200" b="1" dirty="0" smtClean="0"/>
              <a:t>Si </a:t>
            </a:r>
            <a:r>
              <a:rPr lang="en-US" sz="2200" b="1" dirty="0" err="1" smtClean="0"/>
              <a:t>comincia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esprimendo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disaccordo</a:t>
            </a:r>
            <a:r>
              <a:rPr lang="en-US" sz="2200" b="1" dirty="0" smtClean="0"/>
              <a:t>,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Al </a:t>
            </a:r>
            <a:r>
              <a:rPr lang="en-US" sz="1800" dirty="0" err="1" smtClean="0"/>
              <a:t>contrario</a:t>
            </a:r>
            <a:r>
              <a:rPr lang="en-US" sz="1800" dirty="0" smtClean="0"/>
              <a:t>, </a:t>
            </a:r>
            <a:r>
              <a:rPr lang="en-US" sz="1800" dirty="0" err="1" smtClean="0"/>
              <a:t>direi</a:t>
            </a:r>
            <a:r>
              <a:rPr lang="en-US" sz="1800" dirty="0" smtClean="0"/>
              <a:t>../</a:t>
            </a:r>
            <a:r>
              <a:rPr lang="en-US" sz="1800" dirty="0" err="1" smtClean="0"/>
              <a:t>nonostante</a:t>
            </a:r>
            <a:r>
              <a:rPr lang="en-US" sz="1800" dirty="0" smtClean="0"/>
              <a:t> l’ </a:t>
            </a:r>
            <a:r>
              <a:rPr lang="en-US" sz="1800" dirty="0" err="1" smtClean="0"/>
              <a:t>affermazione</a:t>
            </a:r>
            <a:r>
              <a:rPr lang="en-US" sz="1800" dirty="0" smtClean="0"/>
              <a:t>..</a:t>
            </a:r>
            <a:endParaRPr lang="el-GR" sz="1800" dirty="0" smtClean="0"/>
          </a:p>
          <a:p>
            <a:pPr>
              <a:lnSpc>
                <a:spcPct val="150000"/>
              </a:lnSpc>
            </a:pPr>
            <a:r>
              <a:rPr lang="en-US" sz="2200" b="1" dirty="0" smtClean="0"/>
              <a:t>Si </a:t>
            </a:r>
            <a:r>
              <a:rPr lang="en-US" sz="2200" b="1" dirty="0" err="1" smtClean="0"/>
              <a:t>comincia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facendo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riferimento</a:t>
            </a:r>
            <a:r>
              <a:rPr lang="en-US" sz="2200" b="1" dirty="0" smtClean="0"/>
              <a:t>,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Per </a:t>
            </a:r>
            <a:r>
              <a:rPr lang="en-US" sz="1800" dirty="0" err="1" smtClean="0"/>
              <a:t>quanto</a:t>
            </a:r>
            <a:r>
              <a:rPr lang="en-US" sz="1800" dirty="0" smtClean="0"/>
              <a:t> </a:t>
            </a:r>
            <a:r>
              <a:rPr lang="en-US" sz="1800" dirty="0" err="1" smtClean="0"/>
              <a:t>riguarda</a:t>
            </a:r>
            <a:r>
              <a:rPr lang="en-US" sz="1800" dirty="0" smtClean="0"/>
              <a:t>../</a:t>
            </a:r>
            <a:r>
              <a:rPr lang="en-US" sz="1800" dirty="0" err="1" smtClean="0"/>
              <a:t>riguardando</a:t>
            </a:r>
            <a:r>
              <a:rPr lang="en-US" sz="1800" dirty="0" smtClean="0"/>
              <a:t>../</a:t>
            </a:r>
            <a:r>
              <a:rPr lang="en-US" sz="1800" dirty="0" err="1" smtClean="0"/>
              <a:t>relativamente</a:t>
            </a:r>
            <a:r>
              <a:rPr lang="en-US" sz="1800" dirty="0" smtClean="0"/>
              <a:t> a../</a:t>
            </a:r>
            <a:r>
              <a:rPr lang="en-US" sz="1800" dirty="0" err="1" smtClean="0"/>
              <a:t>parlando</a:t>
            </a:r>
            <a:r>
              <a:rPr lang="en-US" sz="1800" dirty="0" smtClean="0"/>
              <a:t> di..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Esempi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smtClean="0"/>
              <a:t>In base a </a:t>
            </a:r>
            <a:r>
              <a:rPr lang="en-US" i="1" dirty="0" err="1" smtClean="0"/>
              <a:t>quali</a:t>
            </a:r>
            <a:r>
              <a:rPr lang="en-US" i="1" dirty="0" smtClean="0"/>
              <a:t> </a:t>
            </a:r>
            <a:r>
              <a:rPr lang="en-US" i="1" dirty="0" err="1" smtClean="0"/>
              <a:t>criteri</a:t>
            </a:r>
            <a:r>
              <a:rPr lang="en-US" i="1" dirty="0" smtClean="0"/>
              <a:t> </a:t>
            </a:r>
            <a:r>
              <a:rPr lang="en-US" i="1" dirty="0" err="1" smtClean="0"/>
              <a:t>possiamo</a:t>
            </a:r>
            <a:r>
              <a:rPr lang="en-US" i="1" dirty="0" smtClean="0"/>
              <a:t> dire </a:t>
            </a:r>
            <a:r>
              <a:rPr lang="en-US" i="1" dirty="0" err="1" smtClean="0"/>
              <a:t>che</a:t>
            </a:r>
            <a:r>
              <a:rPr lang="en-US" i="1" dirty="0" smtClean="0"/>
              <a:t> </a:t>
            </a:r>
            <a:r>
              <a:rPr lang="en-US" i="1" dirty="0" err="1" smtClean="0"/>
              <a:t>sono</a:t>
            </a:r>
            <a:r>
              <a:rPr lang="en-US" i="1" dirty="0" smtClean="0"/>
              <a:t> </a:t>
            </a:r>
            <a:r>
              <a:rPr lang="en-US" i="1" dirty="0" err="1" smtClean="0"/>
              <a:t>ancora</a:t>
            </a:r>
            <a:r>
              <a:rPr lang="en-US" i="1" dirty="0" smtClean="0"/>
              <a:t> </a:t>
            </a:r>
            <a:r>
              <a:rPr lang="en-US" i="1" dirty="0" err="1" smtClean="0"/>
              <a:t>innamorati</a:t>
            </a:r>
            <a:r>
              <a:rPr lang="en-US" i="1" dirty="0" smtClean="0"/>
              <a:t>?</a:t>
            </a:r>
          </a:p>
          <a:p>
            <a:pPr lvl="1"/>
            <a:r>
              <a:rPr lang="en-US" dirty="0" smtClean="0"/>
              <a:t>Per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riguarda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criteri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ci </a:t>
            </a:r>
            <a:r>
              <a:rPr lang="en-US" dirty="0" err="1" smtClean="0"/>
              <a:t>dimostrano</a:t>
            </a:r>
            <a:r>
              <a:rPr lang="en-US" dirty="0" smtClean="0"/>
              <a:t>..</a:t>
            </a:r>
          </a:p>
          <a:p>
            <a:r>
              <a:rPr lang="en-US" i="1" dirty="0" err="1" smtClean="0"/>
              <a:t>Descrivete</a:t>
            </a:r>
            <a:r>
              <a:rPr lang="en-US" i="1" dirty="0" smtClean="0"/>
              <a:t>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protagonista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protagonista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descrivere</a:t>
            </a:r>
            <a:r>
              <a:rPr lang="en-US" dirty="0" smtClean="0"/>
              <a:t> come..</a:t>
            </a:r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carattere</a:t>
            </a:r>
            <a:r>
              <a:rPr lang="en-US" dirty="0" smtClean="0"/>
              <a:t> del </a:t>
            </a:r>
            <a:r>
              <a:rPr lang="en-US" dirty="0" err="1" smtClean="0"/>
              <a:t>protagonista</a:t>
            </a:r>
            <a:r>
              <a:rPr lang="en-US" dirty="0" smtClean="0"/>
              <a:t>, secondo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testo</a:t>
            </a:r>
            <a:r>
              <a:rPr lang="en-US" dirty="0" smtClean="0"/>
              <a:t>, </a:t>
            </a:r>
            <a:r>
              <a:rPr lang="en-US" dirty="0" err="1" smtClean="0"/>
              <a:t>appare</a:t>
            </a:r>
            <a:r>
              <a:rPr lang="en-US" dirty="0" smtClean="0"/>
              <a:t>..</a:t>
            </a:r>
          </a:p>
          <a:p>
            <a:r>
              <a:rPr lang="en-US" i="1" dirty="0" err="1" smtClean="0"/>
              <a:t>Quali</a:t>
            </a:r>
            <a:r>
              <a:rPr lang="en-US" i="1" dirty="0" smtClean="0"/>
              <a:t> </a:t>
            </a:r>
            <a:r>
              <a:rPr lang="en-US" i="1" dirty="0" err="1" smtClean="0"/>
              <a:t>sono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sentimenti</a:t>
            </a:r>
            <a:r>
              <a:rPr lang="en-US" i="1" dirty="0" smtClean="0"/>
              <a:t> </a:t>
            </a:r>
            <a:r>
              <a:rPr lang="en-US" i="1" dirty="0" err="1" smtClean="0"/>
              <a:t>che</a:t>
            </a:r>
            <a:r>
              <a:rPr lang="en-US" i="1" dirty="0" smtClean="0"/>
              <a:t> </a:t>
            </a:r>
            <a:r>
              <a:rPr lang="en-US" i="1" dirty="0" err="1" smtClean="0"/>
              <a:t>percorrono</a:t>
            </a:r>
            <a:r>
              <a:rPr lang="en-US" i="1" dirty="0" smtClean="0"/>
              <a:t>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testo</a:t>
            </a:r>
            <a:r>
              <a:rPr lang="en-US" i="1" dirty="0" smtClean="0"/>
              <a:t>?</a:t>
            </a:r>
          </a:p>
          <a:p>
            <a:pPr lvl="1"/>
            <a:r>
              <a:rPr lang="en-US" dirty="0" err="1" smtClean="0"/>
              <a:t>Parlando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sentimenti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smtClean="0"/>
              <a:t>dire </a:t>
            </a:r>
            <a:r>
              <a:rPr lang="en-US" dirty="0" err="1" smtClean="0"/>
              <a:t>che</a:t>
            </a:r>
            <a:r>
              <a:rPr lang="en-US" dirty="0" smtClean="0"/>
              <a:t>..</a:t>
            </a:r>
          </a:p>
          <a:p>
            <a:r>
              <a:rPr lang="en-US" i="1" dirty="0" err="1" smtClean="0"/>
              <a:t>Analizzate</a:t>
            </a:r>
            <a:r>
              <a:rPr lang="en-US" i="1" dirty="0" smtClean="0"/>
              <a:t>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tema</a:t>
            </a:r>
            <a:r>
              <a:rPr lang="en-US" i="1" dirty="0" smtClean="0"/>
              <a:t> </a:t>
            </a:r>
            <a:r>
              <a:rPr lang="en-US" i="1" dirty="0" err="1" smtClean="0"/>
              <a:t>dell’amore</a:t>
            </a:r>
            <a:r>
              <a:rPr lang="en-US" i="1" dirty="0" smtClean="0"/>
              <a:t> </a:t>
            </a:r>
            <a:r>
              <a:rPr lang="en-US" i="1" dirty="0" err="1" smtClean="0"/>
              <a:t>tra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smtClean="0"/>
              <a:t>due </a:t>
            </a:r>
            <a:r>
              <a:rPr lang="en-US" i="1" dirty="0" err="1" smtClean="0"/>
              <a:t>protagonisti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/>
              <a:t>I due </a:t>
            </a:r>
            <a:r>
              <a:rPr lang="en-US" dirty="0" err="1" smtClean="0"/>
              <a:t>protagonisti</a:t>
            </a:r>
            <a:r>
              <a:rPr lang="en-US" dirty="0" smtClean="0"/>
              <a:t> in </a:t>
            </a:r>
            <a:r>
              <a:rPr lang="en-US" dirty="0" err="1" smtClean="0"/>
              <a:t>effetti</a:t>
            </a:r>
            <a:r>
              <a:rPr lang="en-US" dirty="0" smtClean="0"/>
              <a:t>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amano</a:t>
            </a:r>
            <a:r>
              <a:rPr lang="en-US" dirty="0" smtClean="0"/>
              <a:t> </a:t>
            </a:r>
            <a:r>
              <a:rPr lang="en-US" dirty="0" err="1" smtClean="0"/>
              <a:t>profondamente</a:t>
            </a:r>
            <a:r>
              <a:rPr lang="en-US" dirty="0" smtClean="0"/>
              <a:t>..</a:t>
            </a:r>
            <a:endParaRPr lang="en-US" dirty="0" smtClean="0"/>
          </a:p>
          <a:p>
            <a:pPr lvl="1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Τήξ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Τήξη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Τήξη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56</TotalTime>
  <Words>275</Words>
  <Application>Microsoft Office PowerPoint</Application>
  <PresentationFormat>Προβολή στην οθόνη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Τήξη</vt:lpstr>
      <vt:lpstr>Produzione orale</vt:lpstr>
      <vt:lpstr>Riassunto </vt:lpstr>
      <vt:lpstr>Domande di comprensione</vt:lpstr>
      <vt:lpstr>Spunti per la produzione orale</vt:lpstr>
      <vt:lpstr>Esempi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Produzione orale</dc:title>
  <dc:creator>Katerina</dc:creator>
  <cp:lastModifiedBy>Katerina</cp:lastModifiedBy>
  <cp:revision>8</cp:revision>
  <dcterms:created xsi:type="dcterms:W3CDTF">2021-01-11T16:30:02Z</dcterms:created>
  <dcterms:modified xsi:type="dcterms:W3CDTF">2021-01-12T12:12:35Z</dcterms:modified>
</cp:coreProperties>
</file>