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taglio</a:t>
            </a:r>
            <a:r>
              <a:rPr lang="en-US" dirty="0" smtClean="0"/>
              <a:t> del </a:t>
            </a:r>
            <a:r>
              <a:rPr lang="en-US" dirty="0" err="1" smtClean="0"/>
              <a:t>bosco</a:t>
            </a:r>
            <a:endParaRPr lang="en-US" dirty="0" smtClean="0"/>
          </a:p>
          <a:p>
            <a:r>
              <a:rPr lang="en-US" dirty="0" smtClean="0"/>
              <a:t>LA LUNGA VITA DI MARIANNA UCRIA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SUDDIVISIONE DEL TESTO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Cinque </a:t>
            </a:r>
            <a:r>
              <a:rPr lang="en-US" dirty="0" err="1" smtClean="0"/>
              <a:t>capitoli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INIZIO-…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…- </a:t>
            </a:r>
            <a:r>
              <a:rPr lang="en-US" dirty="0" err="1" smtClean="0"/>
              <a:t>considerazioni</a:t>
            </a:r>
            <a:r>
              <a:rPr lang="en-US" dirty="0" smtClean="0"/>
              <a:t> </a:t>
            </a:r>
            <a:r>
              <a:rPr lang="en-US" dirty="0" err="1" smtClean="0"/>
              <a:t>altre</a:t>
            </a:r>
            <a:r>
              <a:rPr lang="en-US" dirty="0" smtClean="0"/>
              <a:t> (p.97)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 ‘E </a:t>
            </a:r>
            <a:r>
              <a:rPr lang="en-US" dirty="0" err="1" smtClean="0"/>
              <a:t>dura</a:t>
            </a:r>
            <a:r>
              <a:rPr lang="en-US" dirty="0" smtClean="0"/>
              <a:t> la vita..-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…-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…- FINE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Cinque </a:t>
            </a:r>
            <a:r>
              <a:rPr lang="en-US" dirty="0" err="1" smtClean="0"/>
              <a:t>contenuti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INIZIO – ..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mestiere</a:t>
            </a:r>
            <a:r>
              <a:rPr lang="en-US" dirty="0" smtClean="0"/>
              <a:t>. (p.95)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Quaranta</a:t>
            </a:r>
            <a:r>
              <a:rPr lang="en-US" dirty="0" smtClean="0"/>
              <a:t>” - </a:t>
            </a:r>
            <a:r>
              <a:rPr lang="en-US" dirty="0" err="1" smtClean="0"/>
              <a:t>considerazioni</a:t>
            </a:r>
            <a:r>
              <a:rPr lang="en-US" dirty="0" smtClean="0"/>
              <a:t> </a:t>
            </a:r>
            <a:r>
              <a:rPr lang="en-US" dirty="0" err="1" smtClean="0"/>
              <a:t>altre</a:t>
            </a:r>
            <a:r>
              <a:rPr lang="en-US" dirty="0" smtClean="0"/>
              <a:t> (p.97)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 ‘E </a:t>
            </a:r>
            <a:r>
              <a:rPr lang="en-US" dirty="0" err="1" smtClean="0"/>
              <a:t>dura</a:t>
            </a:r>
            <a:r>
              <a:rPr lang="en-US" dirty="0" smtClean="0"/>
              <a:t> la vita..- ..</a:t>
            </a:r>
            <a:r>
              <a:rPr lang="en-US" dirty="0" err="1" smtClean="0"/>
              <a:t>cura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me. (p. 99)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“Com’</a:t>
            </a:r>
            <a:r>
              <a:rPr lang="it-IT" dirty="0" smtClean="0"/>
              <a:t>è alto!” </a:t>
            </a:r>
            <a:r>
              <a:rPr lang="en-US" dirty="0" smtClean="0"/>
              <a:t>-  al </a:t>
            </a:r>
            <a:r>
              <a:rPr lang="en-US" dirty="0" err="1" smtClean="0"/>
              <a:t>capanno</a:t>
            </a:r>
            <a:r>
              <a:rPr lang="en-US" dirty="0" smtClean="0"/>
              <a:t>. (p. 99)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Ricomparve</a:t>
            </a:r>
            <a:r>
              <a:rPr lang="en-US" dirty="0" smtClean="0"/>
              <a:t> </a:t>
            </a:r>
            <a:r>
              <a:rPr lang="en-US" dirty="0" err="1" smtClean="0"/>
              <a:t>all’ora</a:t>
            </a:r>
            <a:r>
              <a:rPr lang="en-US" dirty="0" smtClean="0"/>
              <a:t>..- FINE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Cinque </a:t>
            </a:r>
            <a:r>
              <a:rPr lang="en-US" dirty="0" err="1" smtClean="0"/>
              <a:t>titoli</a:t>
            </a:r>
            <a:r>
              <a:rPr lang="en-US" dirty="0" smtClean="0"/>
              <a:t> (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mettere</a:t>
            </a:r>
            <a:r>
              <a:rPr lang="en-US" i="1" dirty="0" smtClean="0"/>
              <a:t> in </a:t>
            </a:r>
            <a:r>
              <a:rPr lang="en-US" i="1" dirty="0" err="1" smtClean="0"/>
              <a:t>ordine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L’accontentamento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taglialegna</a:t>
            </a:r>
            <a:endParaRPr lang="en-US" dirty="0" smtClean="0"/>
          </a:p>
          <a:p>
            <a:r>
              <a:rPr lang="en-US" dirty="0" smtClean="0"/>
              <a:t>La vita del </a:t>
            </a:r>
            <a:r>
              <a:rPr lang="en-US" dirty="0" err="1" smtClean="0"/>
              <a:t>protagonista</a:t>
            </a:r>
            <a:r>
              <a:rPr lang="en-US" dirty="0" smtClean="0"/>
              <a:t> al </a:t>
            </a:r>
            <a:r>
              <a:rPr lang="en-US" dirty="0" err="1" smtClean="0"/>
              <a:t>bosco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professione</a:t>
            </a:r>
            <a:r>
              <a:rPr lang="en-US" dirty="0" smtClean="0"/>
              <a:t> </a:t>
            </a:r>
            <a:r>
              <a:rPr lang="en-US" dirty="0" err="1" smtClean="0"/>
              <a:t>dura</a:t>
            </a:r>
            <a:r>
              <a:rPr lang="en-US" dirty="0" smtClean="0"/>
              <a:t> ma </a:t>
            </a:r>
            <a:r>
              <a:rPr lang="en-US" dirty="0" err="1" smtClean="0"/>
              <a:t>soddisfacente</a:t>
            </a:r>
            <a:endParaRPr lang="en-US" dirty="0" smtClean="0"/>
          </a:p>
          <a:p>
            <a:r>
              <a:rPr lang="en-US" dirty="0" smtClean="0"/>
              <a:t>La vita del </a:t>
            </a:r>
            <a:r>
              <a:rPr lang="en-US" dirty="0" err="1" smtClean="0"/>
              <a:t>carbonaio</a:t>
            </a:r>
            <a:r>
              <a:rPr lang="en-US" dirty="0" smtClean="0"/>
              <a:t> in </a:t>
            </a:r>
            <a:r>
              <a:rPr lang="en-US" dirty="0" err="1" smtClean="0"/>
              <a:t>assenza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amate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pensieri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notte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carbonaio</a:t>
            </a: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Quattro </a:t>
            </a:r>
            <a:r>
              <a:rPr lang="en-US" dirty="0" err="1" smtClean="0"/>
              <a:t>titoli</a:t>
            </a:r>
            <a:r>
              <a:rPr lang="en-US" dirty="0" smtClean="0"/>
              <a:t> (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mettere</a:t>
            </a:r>
            <a:r>
              <a:rPr lang="en-US" i="1" dirty="0" smtClean="0"/>
              <a:t> in </a:t>
            </a:r>
            <a:r>
              <a:rPr lang="en-US" i="1" dirty="0" err="1" smtClean="0"/>
              <a:t>ordine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bacio</a:t>
            </a:r>
            <a:endParaRPr lang="en-US" dirty="0" smtClean="0"/>
          </a:p>
          <a:p>
            <a:r>
              <a:rPr lang="en-US" dirty="0" err="1" smtClean="0"/>
              <a:t>L’attirazione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delusione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caduta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Quattro </a:t>
            </a:r>
            <a:r>
              <a:rPr lang="en-US" dirty="0" err="1" smtClean="0"/>
              <a:t>contenuti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INIZIO -..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bel</a:t>
            </a:r>
            <a:r>
              <a:rPr lang="en-US" dirty="0" smtClean="0"/>
              <a:t> </a:t>
            </a:r>
            <a:r>
              <a:rPr lang="en-US" dirty="0" err="1" smtClean="0"/>
              <a:t>Saro</a:t>
            </a:r>
            <a:r>
              <a:rPr lang="en-US" dirty="0" smtClean="0"/>
              <a:t>. (p.79)</a:t>
            </a:r>
          </a:p>
          <a:p>
            <a:r>
              <a:rPr lang="en-US" dirty="0" err="1" smtClean="0"/>
              <a:t>Ormai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noccioletto</a:t>
            </a:r>
            <a:r>
              <a:rPr lang="en-US" dirty="0" smtClean="0"/>
              <a:t>.. - .. </a:t>
            </a:r>
            <a:r>
              <a:rPr lang="en-US" dirty="0" err="1" smtClean="0"/>
              <a:t>Privo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sensi</a:t>
            </a:r>
            <a:r>
              <a:rPr lang="en-US" dirty="0" smtClean="0"/>
              <a:t>. (p.80)</a:t>
            </a:r>
          </a:p>
          <a:p>
            <a:r>
              <a:rPr lang="en-US" dirty="0" smtClean="0"/>
              <a:t>Con le </a:t>
            </a:r>
            <a:r>
              <a:rPr lang="en-US" dirty="0" err="1" smtClean="0"/>
              <a:t>mani</a:t>
            </a:r>
            <a:r>
              <a:rPr lang="en-US" dirty="0" smtClean="0"/>
              <a:t>..- ..prima del </a:t>
            </a:r>
            <a:r>
              <a:rPr lang="en-US" dirty="0" err="1" smtClean="0"/>
              <a:t>previsto</a:t>
            </a:r>
            <a:r>
              <a:rPr lang="en-US" dirty="0" smtClean="0"/>
              <a:t>. (p.80)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Babba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,..- FINE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187</Words>
  <PresentationFormat>Προβολή στην οθόνη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Δημοτικός</vt:lpstr>
      <vt:lpstr>SUDDIVISIONE DEL TESTO</vt:lpstr>
      <vt:lpstr>Cinque capitoli</vt:lpstr>
      <vt:lpstr>Cinque contenuti</vt:lpstr>
      <vt:lpstr>Cinque titoli (da mettere in ordine)</vt:lpstr>
      <vt:lpstr>Quattro titoli (da mettere in ordine)</vt:lpstr>
      <vt:lpstr>Quattro contenuti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SUDDIVISIONE DEL TESTO</dc:title>
  <dc:creator>Katerina</dc:creator>
  <cp:lastModifiedBy>Katerina</cp:lastModifiedBy>
  <cp:revision>2</cp:revision>
  <dcterms:created xsi:type="dcterms:W3CDTF">2020-12-01T08:52:03Z</dcterms:created>
  <dcterms:modified xsi:type="dcterms:W3CDTF">2020-12-01T09:52:58Z</dcterms:modified>
</cp:coreProperties>
</file>