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13-Jun-18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13-Jun-18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Paesi europei e capitali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paesi </a:t>
            </a:r>
            <a:r>
              <a:rPr lang="it-IT" dirty="0" smtClean="0"/>
              <a:t>europei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78" b="24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34661"/>
            <a:ext cx="10058977" cy="62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bandiere europee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263091"/>
            <a:ext cx="7999989" cy="63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309" b="430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00" y="211100"/>
            <a:ext cx="2876063" cy="66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</TotalTime>
  <Words>10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Wood Type</vt:lpstr>
      <vt:lpstr>Paesi europei e capitali</vt:lpstr>
      <vt:lpstr>I paesi europei </vt:lpstr>
      <vt:lpstr>PowerPoint Presentation</vt:lpstr>
      <vt:lpstr>Le bandiere europee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Ioanna</dc:creator>
  <cp:lastModifiedBy>Ioanna</cp:lastModifiedBy>
  <cp:revision>5</cp:revision>
  <dcterms:created xsi:type="dcterms:W3CDTF">2018-01-11T09:55:07Z</dcterms:created>
  <dcterms:modified xsi:type="dcterms:W3CDTF">2018-06-12T21:14:03Z</dcterms:modified>
</cp:coreProperties>
</file>