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58" r:id="rId8"/>
    <p:sldId id="259" r:id="rId9"/>
    <p:sldId id="260" r:id="rId10"/>
    <p:sldId id="261" r:id="rId11"/>
    <p:sldId id="262" r:id="rId12"/>
    <p:sldId id="267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3891" y="2874118"/>
            <a:ext cx="8574622" cy="2616199"/>
          </a:xfrm>
        </p:spPr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faccende</a:t>
            </a:r>
            <a:r>
              <a:rPr lang="en-US" dirty="0"/>
              <a:t> </a:t>
            </a:r>
            <a:r>
              <a:rPr lang="en-US" dirty="0" err="1"/>
              <a:t>domestiche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167" y="5490317"/>
            <a:ext cx="8142833" cy="138853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(l’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eterno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scontro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tra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gli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uomini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e le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donne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???)</a:t>
            </a:r>
          </a:p>
        </p:txBody>
      </p:sp>
      <p:pic>
        <p:nvPicPr>
          <p:cNvPr id="2050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12" y="850755"/>
            <a:ext cx="5715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3425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3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838" y="217269"/>
            <a:ext cx="6571458" cy="65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4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Σχετική εικόν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72" y="0"/>
            <a:ext cx="10776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107" y="4821383"/>
            <a:ext cx="2036617" cy="20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4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41" y="120072"/>
            <a:ext cx="9564462" cy="6151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173" y="1677265"/>
            <a:ext cx="2057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9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272" y="249855"/>
            <a:ext cx="8740719" cy="5790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058" y="3706564"/>
            <a:ext cx="4591608" cy="31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4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99" y="685800"/>
            <a:ext cx="6969342" cy="5227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126" y="954520"/>
            <a:ext cx="2581275" cy="177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200" y="32993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3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73" y="-73892"/>
            <a:ext cx="8651074" cy="6228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891" y="541194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6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428" y="969818"/>
            <a:ext cx="9627596" cy="500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8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18" y="56559"/>
            <a:ext cx="7114744" cy="858478"/>
          </a:xfrm>
        </p:spPr>
        <p:txBody>
          <a:bodyPr/>
          <a:lstStyle/>
          <a:p>
            <a:r>
              <a:rPr lang="en-US" dirty="0" err="1"/>
              <a:t>Alcune</a:t>
            </a:r>
            <a:r>
              <a:rPr lang="en-US" dirty="0"/>
              <a:t> </a:t>
            </a:r>
            <a:r>
              <a:rPr lang="en-US" dirty="0" err="1"/>
              <a:t>faccende</a:t>
            </a:r>
            <a:r>
              <a:rPr lang="en-US" dirty="0"/>
              <a:t> </a:t>
            </a:r>
            <a:r>
              <a:rPr lang="en-US" dirty="0" err="1"/>
              <a:t>domestiche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560" y="1468744"/>
            <a:ext cx="6479311" cy="4528131"/>
          </a:xfrm>
        </p:spPr>
        <p:txBody>
          <a:bodyPr numCol="2">
            <a:noAutofit/>
          </a:bodyPr>
          <a:lstStyle/>
          <a:p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Stirare</a:t>
            </a:r>
            <a:r>
              <a:rPr lang="en-US" sz="1600" dirty="0"/>
              <a:t>: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vestiti</a:t>
            </a:r>
            <a:r>
              <a:rPr lang="en-US" sz="1600" dirty="0"/>
              <a:t>, le </a:t>
            </a:r>
            <a:r>
              <a:rPr lang="en-US" sz="1600" dirty="0" err="1"/>
              <a:t>camicie</a:t>
            </a:r>
            <a:r>
              <a:rPr lang="en-US" sz="1600" dirty="0"/>
              <a:t>,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pantaloni</a:t>
            </a:r>
            <a:r>
              <a:rPr lang="en-US" sz="1600" dirty="0"/>
              <a:t>…</a:t>
            </a:r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Lavare</a:t>
            </a:r>
            <a:r>
              <a:rPr lang="en-US" sz="1600" dirty="0"/>
              <a:t>: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piatti</a:t>
            </a:r>
            <a:r>
              <a:rPr lang="en-US" sz="1600" dirty="0"/>
              <a:t>,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vestiti</a:t>
            </a:r>
            <a:r>
              <a:rPr lang="en-US" sz="1600" dirty="0"/>
              <a:t>, a </a:t>
            </a:r>
            <a:r>
              <a:rPr lang="en-US" sz="1600" dirty="0" err="1"/>
              <a:t>mano</a:t>
            </a:r>
            <a:r>
              <a:rPr lang="en-US" sz="1600" dirty="0"/>
              <a:t>, la </a:t>
            </a:r>
            <a:r>
              <a:rPr lang="en-US" sz="1600" dirty="0" err="1"/>
              <a:t>macchina</a:t>
            </a:r>
            <a:r>
              <a:rPr lang="en-US" sz="1600" dirty="0"/>
              <a:t>…</a:t>
            </a:r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Pulire</a:t>
            </a:r>
            <a:r>
              <a:rPr lang="en-US" sz="1600" dirty="0"/>
              <a:t>: la casa, la camera,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giardino</a:t>
            </a:r>
            <a:r>
              <a:rPr lang="en-US" sz="1600" dirty="0"/>
              <a:t>,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vetri</a:t>
            </a:r>
            <a:r>
              <a:rPr lang="en-US" sz="1600" dirty="0"/>
              <a:t>…</a:t>
            </a:r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Cucinare</a:t>
            </a:r>
            <a:r>
              <a:rPr lang="en-US" sz="1600" dirty="0"/>
              <a:t>: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ricetta</a:t>
            </a:r>
            <a:r>
              <a:rPr lang="en-US" sz="1600" dirty="0"/>
              <a:t>,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specialit</a:t>
            </a:r>
            <a:r>
              <a:rPr lang="it-IT" sz="1600" dirty="0"/>
              <a:t>à...</a:t>
            </a:r>
          </a:p>
          <a:p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Cucire</a:t>
            </a:r>
            <a:r>
              <a:rPr lang="it-IT" sz="1600" dirty="0"/>
              <a:t>: le calze, la maglietta...(macchina da cucire)</a:t>
            </a:r>
          </a:p>
          <a:p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Fare</a:t>
            </a:r>
            <a:r>
              <a:rPr lang="it-IT" sz="1600" dirty="0"/>
              <a:t>: il letto, il bucato, la spesa</a:t>
            </a:r>
          </a:p>
          <a:p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Cambiare</a:t>
            </a:r>
            <a:r>
              <a:rPr lang="it-IT" sz="18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it-IT" sz="1600" dirty="0"/>
              <a:t> il letto</a:t>
            </a:r>
          </a:p>
          <a:p>
            <a:r>
              <a:rPr lang="it-IT" sz="1800" b="1" dirty="0">
                <a:solidFill>
                  <a:schemeClr val="accent6">
                    <a:lumMod val="50000"/>
                  </a:schemeClr>
                </a:solidFill>
              </a:rPr>
              <a:t>Riordinare</a:t>
            </a:r>
            <a:r>
              <a:rPr lang="en-US" sz="1600" dirty="0"/>
              <a:t>: la casa, la stanza…</a:t>
            </a:r>
          </a:p>
          <a:p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</a:rPr>
              <a:t>Sistemare</a:t>
            </a:r>
            <a:r>
              <a:rPr lang="en-US" sz="1600" dirty="0"/>
              <a:t>: la </a:t>
            </a:r>
            <a:r>
              <a:rPr lang="en-US" sz="1600" dirty="0" err="1"/>
              <a:t>scrivania</a:t>
            </a:r>
            <a:endParaRPr lang="en-US" sz="1600" dirty="0"/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Lucidare</a:t>
            </a:r>
            <a:r>
              <a:rPr lang="en-US" sz="1600" dirty="0"/>
              <a:t>: le </a:t>
            </a:r>
            <a:r>
              <a:rPr lang="en-US" sz="1600" dirty="0" err="1"/>
              <a:t>scarpe</a:t>
            </a:r>
            <a:endParaRPr lang="en-US" sz="1600" dirty="0"/>
          </a:p>
          <a:p>
            <a:r>
              <a:rPr lang="en-US" sz="1600" dirty="0" err="1"/>
              <a:t>Buttare</a:t>
            </a:r>
            <a:r>
              <a:rPr lang="en-US" sz="1600" dirty="0"/>
              <a:t> la </a:t>
            </a:r>
            <a:r>
              <a:rPr lang="en-US" sz="1600" dirty="0" err="1"/>
              <a:t>spazzatura</a:t>
            </a:r>
            <a:endParaRPr lang="en-US" sz="1600" dirty="0"/>
          </a:p>
          <a:p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Stendere</a:t>
            </a:r>
            <a:r>
              <a:rPr lang="en-US" sz="1600" dirty="0"/>
              <a:t>: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bucato</a:t>
            </a:r>
            <a:r>
              <a:rPr lang="en-US" sz="1600" dirty="0"/>
              <a:t>,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vestiti</a:t>
            </a:r>
            <a:r>
              <a:rPr lang="en-US" sz="1600" dirty="0"/>
              <a:t>, I panni…</a:t>
            </a:r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Piegare</a:t>
            </a:r>
            <a:r>
              <a:rPr lang="en-US" sz="1600" dirty="0"/>
              <a:t>: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bucato</a:t>
            </a:r>
            <a:r>
              <a:rPr lang="en-US" sz="1600" dirty="0"/>
              <a:t>,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vestiti</a:t>
            </a:r>
            <a:r>
              <a:rPr lang="en-US" sz="1600" dirty="0"/>
              <a:t>…</a:t>
            </a:r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Passare</a:t>
            </a:r>
            <a:r>
              <a:rPr lang="en-US" sz="1600" dirty="0"/>
              <a:t>: l’ </a:t>
            </a:r>
            <a:r>
              <a:rPr lang="en-US" sz="1600" dirty="0" err="1"/>
              <a:t>aspirapolvere</a:t>
            </a:r>
            <a:endParaRPr lang="en-US" sz="1600" dirty="0"/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Spazzare</a:t>
            </a:r>
            <a:r>
              <a:rPr lang="en-US" sz="1600" dirty="0"/>
              <a:t>: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pavimento</a:t>
            </a:r>
            <a:endParaRPr lang="en-US" sz="1600" dirty="0"/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Rastrellare</a:t>
            </a:r>
            <a:r>
              <a:rPr lang="en-US" sz="1600" dirty="0"/>
              <a:t>: le </a:t>
            </a:r>
            <a:r>
              <a:rPr lang="en-US" sz="1600" dirty="0" err="1"/>
              <a:t>foglie</a:t>
            </a:r>
            <a:endParaRPr lang="en-US" sz="1600" dirty="0"/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Falciare</a:t>
            </a:r>
            <a:r>
              <a:rPr lang="en-US" sz="1600" dirty="0"/>
              <a:t>: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prato</a:t>
            </a:r>
            <a:endParaRPr lang="en-US" sz="1600" dirty="0"/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Innaffiare</a:t>
            </a:r>
            <a:r>
              <a:rPr lang="en-US" sz="1600" dirty="0"/>
              <a:t>: le </a:t>
            </a:r>
            <a:r>
              <a:rPr lang="en-US" sz="1600" dirty="0" err="1"/>
              <a:t>piante</a:t>
            </a:r>
            <a:endParaRPr lang="en-US" sz="1600" dirty="0"/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Spolverare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Portare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fuori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il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cane</a:t>
            </a:r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Occuparsi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dell’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animale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Dare da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mangiare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all’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animale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Apparecchiare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: l</a:t>
            </a:r>
            <a:r>
              <a:rPr lang="en-US" sz="1600" dirty="0"/>
              <a:t>a tavola</a:t>
            </a:r>
          </a:p>
          <a:p>
            <a:endParaRPr lang="en-US" sz="1600" dirty="0"/>
          </a:p>
          <a:p>
            <a:endParaRPr lang="it-IT" sz="1600" dirty="0"/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8164251" y="68233"/>
            <a:ext cx="3282660" cy="178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Ferro da </a:t>
            </a:r>
            <a:r>
              <a:rPr lang="en-US" dirty="0" err="1"/>
              <a:t>stiro</a:t>
            </a:r>
            <a:endParaRPr lang="en-US" dirty="0"/>
          </a:p>
          <a:p>
            <a:pPr algn="ctr"/>
            <a:r>
              <a:rPr lang="en-US" dirty="0" err="1"/>
              <a:t>Lavastoviglie</a:t>
            </a:r>
            <a:endParaRPr lang="en-US" dirty="0"/>
          </a:p>
          <a:p>
            <a:pPr algn="ctr"/>
            <a:r>
              <a:rPr lang="en-US" dirty="0" err="1"/>
              <a:t>Lavartice</a:t>
            </a:r>
            <a:r>
              <a:rPr lang="en-US" dirty="0"/>
              <a:t>/ </a:t>
            </a:r>
            <a:r>
              <a:rPr lang="en-US" dirty="0" err="1"/>
              <a:t>lavanderia</a:t>
            </a:r>
            <a:endParaRPr lang="en-US" dirty="0"/>
          </a:p>
          <a:p>
            <a:pPr algn="ctr"/>
            <a:r>
              <a:rPr lang="en-US" dirty="0"/>
              <a:t>e… </a:t>
            </a:r>
            <a:r>
              <a:rPr lang="en-US" dirty="0" err="1"/>
              <a:t>asciugatrice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630418" y="1873837"/>
            <a:ext cx="4350326" cy="285403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err="1">
                <a:solidFill>
                  <a:schemeClr val="accent6">
                    <a:lumMod val="50000"/>
                  </a:schemeClr>
                </a:solidFill>
              </a:rPr>
              <a:t>Separare</a:t>
            </a:r>
            <a:r>
              <a:rPr lang="en-US" b="1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i="1" u="sng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b="1" i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i="1" u="sng" dirty="0" err="1">
                <a:solidFill>
                  <a:schemeClr val="accent6">
                    <a:lumMod val="50000"/>
                  </a:schemeClr>
                </a:solidFill>
              </a:rPr>
              <a:t>capi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Attenzione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con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vestiti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bianchi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colorati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in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nero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uò succedere quando siamo distratti, mettiamo i vestiti senza attenzione e roviniamo i capi. </a:t>
            </a:r>
          </a:p>
          <a:p>
            <a:pPr algn="ctr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Personalmente, 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’ 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fatto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più di una volta...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992" y="4822410"/>
            <a:ext cx="2353718" cy="2055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415" y="5289872"/>
            <a:ext cx="1496291" cy="15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7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stanze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casa</a:t>
            </a:r>
          </a:p>
        </p:txBody>
      </p:sp>
      <p:pic>
        <p:nvPicPr>
          <p:cNvPr id="3074" name="Picture 2" descr="Αποτέλεσμα εικόνας για le stanze della ca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1967345"/>
            <a:ext cx="9581479" cy="46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770" y="452582"/>
            <a:ext cx="8716391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412" y="0"/>
            <a:ext cx="9162286" cy="69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8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 stanze in italiano">
            <a:extLst>
              <a:ext uri="{FF2B5EF4-FFF2-40B4-BE49-F238E27FC236}">
                <a16:creationId xmlns:a16="http://schemas.microsoft.com/office/drawing/2014/main" id="{F723C72F-B64D-447D-A90A-AE4FBEC2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00702" cy="57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8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 quale stanza (camera) di </a:t>
            </a:r>
            <a:r>
              <a:rPr lang="en-US" sz="4400" dirty="0" err="1"/>
              <a:t>solito</a:t>
            </a:r>
            <a:r>
              <a:rPr lang="en-US" sz="4400" dirty="0"/>
              <a:t> (</a:t>
            </a:r>
            <a:r>
              <a:rPr lang="en-US" sz="4400" dirty="0" err="1"/>
              <a:t>solitamente</a:t>
            </a:r>
            <a:r>
              <a:rPr lang="en-US" sz="4400" dirty="0"/>
              <a:t>)…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911" y="2013528"/>
            <a:ext cx="4556271" cy="43503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err="1"/>
              <a:t>Studi</a:t>
            </a:r>
            <a:r>
              <a:rPr lang="en-US" sz="2800" dirty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Fai </a:t>
            </a:r>
            <a:r>
              <a:rPr lang="en-US" sz="2800" dirty="0" err="1"/>
              <a:t>colazione</a:t>
            </a:r>
            <a:r>
              <a:rPr lang="en-US" sz="2800" dirty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/>
              <a:t>Ti</a:t>
            </a:r>
            <a:r>
              <a:rPr lang="en-US" sz="2800" dirty="0"/>
              <a:t> </a:t>
            </a:r>
            <a:r>
              <a:rPr lang="en-US" sz="2800" dirty="0" err="1"/>
              <a:t>rilassi</a:t>
            </a:r>
            <a:r>
              <a:rPr lang="en-US" sz="2800" dirty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/>
              <a:t>Passi</a:t>
            </a:r>
            <a:r>
              <a:rPr lang="en-US" sz="2800" dirty="0"/>
              <a:t> </a:t>
            </a:r>
            <a:r>
              <a:rPr lang="en-US" sz="2800" dirty="0" err="1"/>
              <a:t>il</a:t>
            </a:r>
            <a:r>
              <a:rPr lang="en-US" sz="2800" dirty="0"/>
              <a:t> tempo con la </a:t>
            </a:r>
            <a:r>
              <a:rPr lang="en-US" sz="2800" dirty="0" err="1"/>
              <a:t>famiglia</a:t>
            </a:r>
            <a:r>
              <a:rPr lang="en-US" sz="2800" dirty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/>
              <a:t>Guardi</a:t>
            </a:r>
            <a:r>
              <a:rPr lang="en-US" sz="2800" dirty="0"/>
              <a:t> la tv?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50" y="2438399"/>
            <a:ext cx="3538201" cy="424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5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556" y="-148370"/>
            <a:ext cx="7161267" cy="70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601" y="0"/>
            <a:ext cx="6947405" cy="69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15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233</TotalTime>
  <Words>258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</vt:lpstr>
      <vt:lpstr>Parallax</vt:lpstr>
      <vt:lpstr>Le faccende domestiche</vt:lpstr>
      <vt:lpstr>Alcune faccende domestiche…</vt:lpstr>
      <vt:lpstr>Le stanze della casa</vt:lpstr>
      <vt:lpstr>PowerPoint Presentation</vt:lpstr>
      <vt:lpstr>PowerPoint Presentation</vt:lpstr>
      <vt:lpstr>PowerPoint Presentation</vt:lpstr>
      <vt:lpstr>In quale stanza (camera) di solito (solitamente)…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faccende domestiche</dc:title>
  <dc:creator>Ioanna</dc:creator>
  <cp:lastModifiedBy>Mylonas, Kostas</cp:lastModifiedBy>
  <cp:revision>21</cp:revision>
  <dcterms:created xsi:type="dcterms:W3CDTF">2018-01-10T15:36:13Z</dcterms:created>
  <dcterms:modified xsi:type="dcterms:W3CDTF">2021-11-05T08:57:50Z</dcterms:modified>
</cp:coreProperties>
</file>