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74" r:id="rId19"/>
    <p:sldId id="269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0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F433-A9CB-4CD9-9778-5C91951EB83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FA68-D9A8-428C-AC0D-6EAE030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745" y="314036"/>
            <a:ext cx="7038109" cy="1348508"/>
          </a:xfrm>
        </p:spPr>
        <p:txBody>
          <a:bodyPr>
            <a:noAutofit/>
          </a:bodyPr>
          <a:lstStyle/>
          <a:p>
            <a:r>
              <a:rPr lang="en-US" sz="11500" b="1" dirty="0" err="1">
                <a:solidFill>
                  <a:schemeClr val="accent1">
                    <a:lumMod val="50000"/>
                  </a:schemeClr>
                </a:solidFill>
              </a:rPr>
              <a:t>Imperfetto</a:t>
            </a:r>
            <a:endParaRPr lang="en-US" sz="1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17" y="2865293"/>
            <a:ext cx="4559780" cy="3415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6" y="1967925"/>
            <a:ext cx="4746669" cy="3555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127" y="480002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1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4" y="-1016001"/>
            <a:ext cx="11083636" cy="8312727"/>
          </a:xfrm>
        </p:spPr>
      </p:pic>
    </p:spTree>
    <p:extLst>
      <p:ext uri="{BB962C8B-B14F-4D97-AF65-F5344CB8AC3E}">
        <p14:creationId xmlns:p14="http://schemas.microsoft.com/office/powerpoint/2010/main" val="373178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-443850"/>
            <a:ext cx="9735801" cy="7301850"/>
          </a:xfrm>
        </p:spPr>
      </p:pic>
    </p:spTree>
    <p:extLst>
      <p:ext uri="{BB962C8B-B14F-4D97-AF65-F5344CB8AC3E}">
        <p14:creationId xmlns:p14="http://schemas.microsoft.com/office/powerpoint/2010/main" val="230387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5" y="-1080654"/>
            <a:ext cx="12016705" cy="9012528"/>
          </a:xfrm>
        </p:spPr>
      </p:pic>
    </p:spTree>
    <p:extLst>
      <p:ext uri="{BB962C8B-B14F-4D97-AF65-F5344CB8AC3E}">
        <p14:creationId xmlns:p14="http://schemas.microsoft.com/office/powerpoint/2010/main" val="21383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74" y="-382028"/>
            <a:ext cx="9842548" cy="73819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01583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535349"/>
            <a:ext cx="8839874" cy="6629906"/>
          </a:xfrm>
        </p:spPr>
      </p:pic>
    </p:spTree>
    <p:extLst>
      <p:ext uri="{BB962C8B-B14F-4D97-AF65-F5344CB8AC3E}">
        <p14:creationId xmlns:p14="http://schemas.microsoft.com/office/powerpoint/2010/main" val="324723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-288203"/>
            <a:ext cx="9818254" cy="7363689"/>
          </a:xfrm>
        </p:spPr>
      </p:pic>
    </p:spTree>
    <p:extLst>
      <p:ext uri="{BB962C8B-B14F-4D97-AF65-F5344CB8AC3E}">
        <p14:creationId xmlns:p14="http://schemas.microsoft.com/office/powerpoint/2010/main" val="7744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80292"/>
            <a:ext cx="10815616" cy="56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5" y="-1935020"/>
            <a:ext cx="11724026" cy="8793020"/>
          </a:xfrm>
        </p:spPr>
      </p:pic>
    </p:spTree>
    <p:extLst>
      <p:ext uri="{BB962C8B-B14F-4D97-AF65-F5344CB8AC3E}">
        <p14:creationId xmlns:p14="http://schemas.microsoft.com/office/powerpoint/2010/main" val="292929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765" y="103910"/>
            <a:ext cx="7035799" cy="70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7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9" y="-1087364"/>
            <a:ext cx="11400461" cy="8550346"/>
          </a:xfrm>
        </p:spPr>
      </p:pic>
    </p:spTree>
    <p:extLst>
      <p:ext uri="{BB962C8B-B14F-4D97-AF65-F5344CB8AC3E}">
        <p14:creationId xmlns:p14="http://schemas.microsoft.com/office/powerpoint/2010/main" val="334088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62" y="-336334"/>
            <a:ext cx="6342495" cy="3551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27" y="2960692"/>
            <a:ext cx="6216073" cy="3874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28" y="3209894"/>
            <a:ext cx="3576782" cy="36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276" y="209319"/>
            <a:ext cx="10225287" cy="72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2844" y="-64655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568" y="508000"/>
            <a:ext cx="4516967" cy="54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176" y="-395175"/>
            <a:ext cx="6858593" cy="3840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10" y="3445637"/>
            <a:ext cx="3967451" cy="2971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930" y="3445637"/>
            <a:ext cx="3547084" cy="3268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70" y="87437"/>
            <a:ext cx="3810330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-157378"/>
            <a:ext cx="10843491" cy="8132618"/>
          </a:xfrm>
        </p:spPr>
      </p:pic>
    </p:spTree>
    <p:extLst>
      <p:ext uri="{BB962C8B-B14F-4D97-AF65-F5344CB8AC3E}">
        <p14:creationId xmlns:p14="http://schemas.microsoft.com/office/powerpoint/2010/main" val="50035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79" y="508002"/>
            <a:ext cx="10243321" cy="7682490"/>
          </a:xfrm>
        </p:spPr>
      </p:pic>
    </p:spTree>
    <p:extLst>
      <p:ext uri="{BB962C8B-B14F-4D97-AF65-F5344CB8AC3E}">
        <p14:creationId xmlns:p14="http://schemas.microsoft.com/office/powerpoint/2010/main" val="53349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-101600"/>
            <a:ext cx="9448800" cy="7553325"/>
          </a:xfrm>
        </p:spPr>
      </p:pic>
    </p:spTree>
    <p:extLst>
      <p:ext uri="{BB962C8B-B14F-4D97-AF65-F5344CB8AC3E}">
        <p14:creationId xmlns:p14="http://schemas.microsoft.com/office/powerpoint/2010/main" val="287449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050328"/>
            <a:ext cx="11477528" cy="8608146"/>
          </a:xfrm>
        </p:spPr>
      </p:pic>
    </p:spTree>
    <p:extLst>
      <p:ext uri="{BB962C8B-B14F-4D97-AF65-F5344CB8AC3E}">
        <p14:creationId xmlns:p14="http://schemas.microsoft.com/office/powerpoint/2010/main" val="8817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9" y="179750"/>
            <a:ext cx="9190856" cy="6893142"/>
          </a:xfrm>
        </p:spPr>
      </p:pic>
    </p:spTree>
    <p:extLst>
      <p:ext uri="{BB962C8B-B14F-4D97-AF65-F5344CB8AC3E}">
        <p14:creationId xmlns:p14="http://schemas.microsoft.com/office/powerpoint/2010/main" val="215402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Imperfetto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Imperfetto</dc:title>
  <dc:creator>Ioanna</dc:creator>
  <cp:lastModifiedBy>Giovanna Tirou</cp:lastModifiedBy>
  <cp:revision>8</cp:revision>
  <dcterms:created xsi:type="dcterms:W3CDTF">2017-12-18T19:48:23Z</dcterms:created>
  <dcterms:modified xsi:type="dcterms:W3CDTF">2018-11-19T21:30:56Z</dcterms:modified>
</cp:coreProperties>
</file>