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000" b="1" dirty="0"/>
              <a:t>Fare la spesa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801" y="802553"/>
            <a:ext cx="2800350" cy="1635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94" y="802553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068" y="802553"/>
            <a:ext cx="2962275" cy="1685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314" y="4567559"/>
            <a:ext cx="2934086" cy="1903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930" y="4580659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3874" y="4561609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3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83" y="209326"/>
            <a:ext cx="4268508" cy="27186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09" y="387928"/>
            <a:ext cx="5590648" cy="6051808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 err="1"/>
              <a:t>Spesa</a:t>
            </a:r>
            <a:endParaRPr lang="en-US" dirty="0"/>
          </a:p>
          <a:p>
            <a:r>
              <a:rPr lang="en-US" dirty="0" err="1"/>
              <a:t>Carrello</a:t>
            </a:r>
            <a:endParaRPr lang="en-US" dirty="0"/>
          </a:p>
          <a:p>
            <a:r>
              <a:rPr lang="en-US" dirty="0" err="1"/>
              <a:t>Comprare</a:t>
            </a:r>
            <a:endParaRPr lang="en-US" dirty="0"/>
          </a:p>
          <a:p>
            <a:r>
              <a:rPr lang="en-US" dirty="0" err="1"/>
              <a:t>Spendere</a:t>
            </a:r>
            <a:r>
              <a:rPr lang="en-US" dirty="0"/>
              <a:t>/</a:t>
            </a:r>
            <a:r>
              <a:rPr lang="en-US" dirty="0" err="1"/>
              <a:t>Sprecare</a:t>
            </a:r>
            <a:endParaRPr lang="en-US" dirty="0"/>
          </a:p>
          <a:p>
            <a:r>
              <a:rPr lang="en-US" dirty="0" err="1"/>
              <a:t>Cliente</a:t>
            </a:r>
            <a:endParaRPr lang="en-US" dirty="0"/>
          </a:p>
          <a:p>
            <a:r>
              <a:rPr lang="en-US" dirty="0" err="1"/>
              <a:t>Impiegato</a:t>
            </a:r>
            <a:endParaRPr lang="en-US" dirty="0"/>
          </a:p>
          <a:p>
            <a:r>
              <a:rPr lang="en-US" dirty="0"/>
              <a:t>Banco</a:t>
            </a:r>
          </a:p>
          <a:p>
            <a:r>
              <a:rPr lang="en-US" dirty="0" err="1"/>
              <a:t>Prodotti</a:t>
            </a:r>
            <a:endParaRPr lang="en-US" dirty="0"/>
          </a:p>
          <a:p>
            <a:r>
              <a:rPr lang="en-US" dirty="0" err="1"/>
              <a:t>Qualit</a:t>
            </a:r>
            <a:r>
              <a:rPr lang="it-IT" dirty="0"/>
              <a:t>à</a:t>
            </a:r>
          </a:p>
          <a:p>
            <a:r>
              <a:rPr lang="it-IT" dirty="0"/>
              <a:t>Fresco </a:t>
            </a:r>
          </a:p>
          <a:p>
            <a:r>
              <a:rPr lang="it-IT" dirty="0"/>
              <a:t>Surgelato</a:t>
            </a:r>
          </a:p>
          <a:p>
            <a:r>
              <a:rPr lang="it-IT" dirty="0"/>
              <a:t>Confezionato</a:t>
            </a:r>
          </a:p>
          <a:p>
            <a:r>
              <a:rPr lang="it-IT" dirty="0"/>
              <a:t>Dal fruttivendolo</a:t>
            </a:r>
          </a:p>
          <a:p>
            <a:r>
              <a:rPr lang="it-IT" dirty="0"/>
              <a:t>Sacchetto</a:t>
            </a:r>
          </a:p>
          <a:p>
            <a:r>
              <a:rPr lang="it-IT" dirty="0"/>
              <a:t>Pubblicità</a:t>
            </a:r>
          </a:p>
          <a:p>
            <a:r>
              <a:rPr lang="it-IT" dirty="0"/>
              <a:t>Cassa</a:t>
            </a:r>
          </a:p>
          <a:p>
            <a:r>
              <a:rPr lang="it-IT" dirty="0"/>
              <a:t>Scaffali</a:t>
            </a:r>
          </a:p>
          <a:p>
            <a:r>
              <a:rPr lang="it-IT" dirty="0"/>
              <a:t>Il reparto</a:t>
            </a:r>
            <a:r>
              <a:rPr lang="en-US" dirty="0"/>
              <a:t>: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salumi</a:t>
            </a:r>
            <a:r>
              <a:rPr lang="en-US" dirty="0"/>
              <a:t>/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detersivi</a:t>
            </a:r>
            <a:r>
              <a:rPr lang="en-US" dirty="0"/>
              <a:t>/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cosmetici</a:t>
            </a:r>
            <a:r>
              <a:rPr lang="en-US" dirty="0"/>
              <a:t>/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ortaggi</a:t>
            </a:r>
            <a:endParaRPr lang="en-US" dirty="0"/>
          </a:p>
          <a:p>
            <a:r>
              <a:rPr lang="en-US" dirty="0"/>
              <a:t>“Due </a:t>
            </a:r>
            <a:r>
              <a:rPr lang="en-US" dirty="0" err="1"/>
              <a:t>etti</a:t>
            </a:r>
            <a:r>
              <a:rPr lang="en-US" dirty="0"/>
              <a:t> di prosciutto </a:t>
            </a:r>
            <a:r>
              <a:rPr lang="en-US" dirty="0" err="1"/>
              <a:t>crudo</a:t>
            </a:r>
            <a:r>
              <a:rPr lang="en-US" dirty="0"/>
              <a:t>, per </a:t>
            </a:r>
            <a:r>
              <a:rPr lang="en-US" dirty="0" err="1"/>
              <a:t>favore</a:t>
            </a:r>
            <a:r>
              <a:rPr lang="en-US" dirty="0"/>
              <a:t>.”</a:t>
            </a:r>
          </a:p>
          <a:p>
            <a:r>
              <a:rPr lang="en-US" dirty="0" err="1"/>
              <a:t>Chilo</a:t>
            </a:r>
            <a:r>
              <a:rPr lang="en-US" dirty="0"/>
              <a:t>/ </a:t>
            </a:r>
            <a:r>
              <a:rPr lang="en-US" dirty="0" err="1"/>
              <a:t>etto</a:t>
            </a:r>
            <a:r>
              <a:rPr lang="en-US" dirty="0"/>
              <a:t> (100 </a:t>
            </a:r>
            <a:r>
              <a:rPr lang="en-US" dirty="0" err="1"/>
              <a:t>grammi</a:t>
            </a:r>
            <a:r>
              <a:rPr lang="en-US" dirty="0"/>
              <a:t>)</a:t>
            </a:r>
          </a:p>
          <a:p>
            <a:r>
              <a:rPr lang="en-US" dirty="0"/>
              <a:t>In </a:t>
            </a:r>
            <a:r>
              <a:rPr lang="en-US" dirty="0" err="1"/>
              <a:t>offerta</a:t>
            </a:r>
            <a:r>
              <a:rPr lang="en-US" dirty="0"/>
              <a:t> </a:t>
            </a:r>
            <a:r>
              <a:rPr lang="en-US" dirty="0" err="1"/>
              <a:t>speciale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quanti</a:t>
            </a:r>
            <a:r>
              <a:rPr lang="en-US" dirty="0"/>
              <a:t> </a:t>
            </a:r>
            <a:r>
              <a:rPr lang="en-US" dirty="0" err="1"/>
              <a:t>pomodori</a:t>
            </a:r>
            <a:r>
              <a:rPr lang="en-US" dirty="0"/>
              <a:t> (ne) </a:t>
            </a:r>
            <a:r>
              <a:rPr lang="en-US" dirty="0" err="1"/>
              <a:t>vuole</a:t>
            </a:r>
            <a:r>
              <a:rPr lang="en-US" dirty="0"/>
              <a:t>?”</a:t>
            </a:r>
          </a:p>
          <a:p>
            <a:r>
              <a:rPr lang="en-US" dirty="0"/>
              <a:t>Fare la </a:t>
            </a:r>
            <a:r>
              <a:rPr lang="en-US" dirty="0" err="1"/>
              <a:t>spesa</a:t>
            </a:r>
            <a:endParaRPr lang="en-US" dirty="0"/>
          </a:p>
          <a:p>
            <a:r>
              <a:rPr lang="en-US" dirty="0"/>
              <a:t>Un </a:t>
            </a:r>
            <a:r>
              <a:rPr lang="en-US" dirty="0" err="1"/>
              <a:t>negozio</a:t>
            </a:r>
            <a:r>
              <a:rPr lang="en-US" dirty="0"/>
              <a:t> di </a:t>
            </a:r>
            <a:r>
              <a:rPr lang="en-US" dirty="0" err="1"/>
              <a:t>alimentari</a:t>
            </a:r>
            <a:endParaRPr lang="en-US" dirty="0"/>
          </a:p>
          <a:p>
            <a:r>
              <a:rPr lang="en-US" dirty="0"/>
              <a:t>Un </a:t>
            </a:r>
            <a:r>
              <a:rPr lang="en-US" dirty="0" err="1"/>
              <a:t>mercato</a:t>
            </a:r>
            <a:r>
              <a:rPr lang="en-US" dirty="0"/>
              <a:t> </a:t>
            </a:r>
            <a:r>
              <a:rPr lang="en-US" dirty="0" err="1"/>
              <a:t>all’aperto</a:t>
            </a:r>
            <a:endParaRPr lang="en-US" dirty="0"/>
          </a:p>
          <a:p>
            <a:r>
              <a:rPr lang="en-US" dirty="0" err="1"/>
              <a:t>Barattolo</a:t>
            </a:r>
            <a:r>
              <a:rPr lang="en-US" dirty="0"/>
              <a:t>/ </a:t>
            </a:r>
            <a:r>
              <a:rPr lang="en-US" dirty="0" err="1"/>
              <a:t>scatola</a:t>
            </a:r>
            <a:r>
              <a:rPr lang="en-US" dirty="0"/>
              <a:t>/ </a:t>
            </a:r>
            <a:r>
              <a:rPr lang="en-US" dirty="0" err="1"/>
              <a:t>pacchetto</a:t>
            </a:r>
            <a:r>
              <a:rPr lang="en-US" dirty="0"/>
              <a:t>/ </a:t>
            </a:r>
            <a:r>
              <a:rPr lang="en-US" dirty="0" err="1"/>
              <a:t>bottiglia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210" y="4755284"/>
            <a:ext cx="1586054" cy="2102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408" y="3107965"/>
            <a:ext cx="2622695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96" y="3107965"/>
            <a:ext cx="2578896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6510" y="124253"/>
            <a:ext cx="7795490" cy="522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Chi fa di solito la spesa nella vostra famiglia</a:t>
            </a:r>
            <a:r>
              <a:rPr lang="en-US" sz="14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C’è</a:t>
            </a:r>
            <a:r>
              <a:rPr lang="it-IT" sz="1400" dirty="0"/>
              <a:t> qualche supermercato in particolare che preferisce</a:t>
            </a:r>
            <a:r>
              <a:rPr lang="en-US" sz="1400" dirty="0"/>
              <a:t>? Per quale </a:t>
            </a:r>
            <a:r>
              <a:rPr lang="en-US" sz="1400" dirty="0" err="1"/>
              <a:t>motivo</a:t>
            </a:r>
            <a:r>
              <a:rPr lang="en-US" sz="14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 </a:t>
            </a:r>
            <a:r>
              <a:rPr lang="en-US" sz="1400" dirty="0" err="1"/>
              <a:t>voi</a:t>
            </a:r>
            <a:r>
              <a:rPr lang="en-US" sz="1400" dirty="0"/>
              <a:t> </a:t>
            </a:r>
            <a:r>
              <a:rPr lang="en-US" sz="1400" dirty="0" err="1"/>
              <a:t>piace</a:t>
            </a:r>
            <a:r>
              <a:rPr lang="en-US" sz="1400" dirty="0"/>
              <a:t> fare la </a:t>
            </a:r>
            <a:r>
              <a:rPr lang="en-US" sz="1400" dirty="0" err="1"/>
              <a:t>spesa</a:t>
            </a:r>
            <a:r>
              <a:rPr lang="en-US" sz="1400" dirty="0"/>
              <a:t> al </a:t>
            </a:r>
            <a:r>
              <a:rPr lang="en-US" sz="1400" dirty="0" err="1"/>
              <a:t>supermercato</a:t>
            </a:r>
            <a:r>
              <a:rPr lang="en-US" sz="1400" dirty="0"/>
              <a:t>  o no e perch</a:t>
            </a:r>
            <a:r>
              <a:rPr lang="it-IT" sz="1400" dirty="0"/>
              <a:t>é</a:t>
            </a:r>
            <a:r>
              <a:rPr lang="en-US" sz="14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Quando</a:t>
            </a:r>
            <a:r>
              <a:rPr lang="en-US" sz="1400" dirty="0"/>
              <a:t> </a:t>
            </a:r>
            <a:r>
              <a:rPr lang="en-US" sz="1400" dirty="0" err="1"/>
              <a:t>andate</a:t>
            </a:r>
            <a:r>
              <a:rPr lang="en-US" sz="1400" dirty="0"/>
              <a:t> al </a:t>
            </a:r>
            <a:r>
              <a:rPr lang="en-US" sz="1400" dirty="0" err="1"/>
              <a:t>supermercato</a:t>
            </a:r>
            <a:r>
              <a:rPr lang="en-US" sz="1400" dirty="0"/>
              <a:t>, in quale </a:t>
            </a:r>
            <a:r>
              <a:rPr lang="en-US" sz="1400" dirty="0" err="1"/>
              <a:t>reparto</a:t>
            </a:r>
            <a:r>
              <a:rPr lang="en-US" sz="1400" dirty="0"/>
              <a:t> </a:t>
            </a:r>
            <a:r>
              <a:rPr lang="en-US" sz="1400" dirty="0" err="1"/>
              <a:t>passate</a:t>
            </a:r>
            <a:r>
              <a:rPr lang="en-US" sz="1400" dirty="0"/>
              <a:t> pi</a:t>
            </a:r>
            <a:r>
              <a:rPr lang="it-IT" sz="1400" dirty="0"/>
              <a:t>ù tempo</a:t>
            </a:r>
            <a:r>
              <a:rPr lang="en-US" sz="14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Di </a:t>
            </a:r>
            <a:r>
              <a:rPr lang="en-US" sz="1400" dirty="0" err="1"/>
              <a:t>solito</a:t>
            </a:r>
            <a:r>
              <a:rPr lang="en-US" sz="1400" dirty="0"/>
              <a:t> </a:t>
            </a:r>
            <a:r>
              <a:rPr lang="en-US" sz="1400" dirty="0" err="1"/>
              <a:t>confrontate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prezzi</a:t>
            </a:r>
            <a:r>
              <a:rPr lang="en-US" sz="1400" dirty="0"/>
              <a:t> </a:t>
            </a:r>
            <a:r>
              <a:rPr lang="en-US" sz="1400" dirty="0" err="1"/>
              <a:t>dei</a:t>
            </a:r>
            <a:r>
              <a:rPr lang="en-US" sz="1400" dirty="0"/>
              <a:t> </a:t>
            </a:r>
            <a:r>
              <a:rPr lang="en-US" sz="1400" dirty="0" err="1"/>
              <a:t>vari</a:t>
            </a:r>
            <a:r>
              <a:rPr lang="en-US" sz="1400" dirty="0"/>
              <a:t> </a:t>
            </a:r>
            <a:r>
              <a:rPr lang="en-US" sz="1400" dirty="0" err="1"/>
              <a:t>prodotti</a:t>
            </a:r>
            <a:r>
              <a:rPr lang="en-US" sz="1400" dirty="0"/>
              <a:t> o </a:t>
            </a:r>
            <a:r>
              <a:rPr lang="en-US" sz="1400" dirty="0" err="1"/>
              <a:t>comprate</a:t>
            </a:r>
            <a:r>
              <a:rPr lang="en-US" sz="1400" dirty="0"/>
              <a:t> </a:t>
            </a:r>
            <a:r>
              <a:rPr lang="en-US" sz="1400" dirty="0" err="1"/>
              <a:t>subito</a:t>
            </a:r>
            <a:r>
              <a:rPr lang="en-US" sz="1400" dirty="0"/>
              <a:t> </a:t>
            </a:r>
            <a:r>
              <a:rPr lang="en-US" sz="1400" dirty="0" err="1"/>
              <a:t>quello</a:t>
            </a:r>
            <a:r>
              <a:rPr lang="en-US" sz="1400" dirty="0"/>
              <a:t> </a:t>
            </a:r>
            <a:r>
              <a:rPr lang="en-US" sz="1400" dirty="0" err="1"/>
              <a:t>che</a:t>
            </a:r>
            <a:r>
              <a:rPr lang="en-US" sz="1400" dirty="0"/>
              <a:t> considerate </a:t>
            </a:r>
            <a:r>
              <a:rPr lang="en-US" sz="1400" dirty="0" err="1"/>
              <a:t>migliore</a:t>
            </a:r>
            <a:r>
              <a:rPr lang="en-US" sz="14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Ci </a:t>
            </a:r>
            <a:r>
              <a:rPr lang="en-US" sz="1400" dirty="0" err="1"/>
              <a:t>sono</a:t>
            </a:r>
            <a:r>
              <a:rPr lang="en-US" sz="1400" dirty="0"/>
              <a:t> </a:t>
            </a:r>
            <a:r>
              <a:rPr lang="en-US" sz="1400" dirty="0" err="1"/>
              <a:t>mercati</a:t>
            </a:r>
            <a:r>
              <a:rPr lang="en-US" sz="1400" dirty="0"/>
              <a:t> </a:t>
            </a:r>
            <a:r>
              <a:rPr lang="en-US" sz="1400" dirty="0" err="1"/>
              <a:t>all’aperto</a:t>
            </a:r>
            <a:r>
              <a:rPr lang="en-US" sz="1400" dirty="0"/>
              <a:t> e </a:t>
            </a:r>
            <a:r>
              <a:rPr lang="en-US" sz="1400" dirty="0" err="1"/>
              <a:t>negozi</a:t>
            </a:r>
            <a:r>
              <a:rPr lang="en-US" sz="1400" dirty="0"/>
              <a:t> di </a:t>
            </a:r>
            <a:r>
              <a:rPr lang="en-US" sz="1400" dirty="0" err="1"/>
              <a:t>alimentari</a:t>
            </a:r>
            <a:r>
              <a:rPr lang="en-US" sz="1400" dirty="0"/>
              <a:t> </a:t>
            </a:r>
            <a:r>
              <a:rPr lang="en-US" sz="1400" dirty="0" err="1"/>
              <a:t>vicino</a:t>
            </a:r>
            <a:r>
              <a:rPr lang="en-US" sz="1400" dirty="0"/>
              <a:t> a casa </a:t>
            </a:r>
            <a:r>
              <a:rPr lang="en-US" sz="1400" dirty="0" err="1"/>
              <a:t>vostra</a:t>
            </a:r>
            <a:r>
              <a:rPr lang="en-US" sz="1400" dirty="0"/>
              <a:t>? Dove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trovano</a:t>
            </a:r>
            <a:r>
              <a:rPr lang="en-US" sz="14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Parlate</a:t>
            </a:r>
            <a:r>
              <a:rPr lang="en-US" sz="1400" dirty="0"/>
              <a:t> </a:t>
            </a:r>
            <a:r>
              <a:rPr lang="en-US" sz="1400" dirty="0" err="1"/>
              <a:t>delle</a:t>
            </a:r>
            <a:r>
              <a:rPr lang="en-US" sz="1400" dirty="0"/>
              <a:t> </a:t>
            </a:r>
            <a:r>
              <a:rPr lang="en-US" sz="1400" dirty="0" err="1"/>
              <a:t>differenze</a:t>
            </a:r>
            <a:r>
              <a:rPr lang="en-US" sz="1400" dirty="0"/>
              <a:t> </a:t>
            </a:r>
            <a:r>
              <a:rPr lang="en-US" sz="1400" dirty="0" err="1"/>
              <a:t>tra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supermercati</a:t>
            </a:r>
            <a:r>
              <a:rPr lang="en-US" sz="1400" dirty="0"/>
              <a:t>,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mercati</a:t>
            </a:r>
            <a:r>
              <a:rPr lang="en-US" sz="1400" dirty="0"/>
              <a:t> </a:t>
            </a:r>
            <a:r>
              <a:rPr lang="en-US" sz="1400" dirty="0" err="1"/>
              <a:t>all’aperto</a:t>
            </a:r>
            <a:r>
              <a:rPr lang="en-US" sz="1400" dirty="0"/>
              <a:t> e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piccoli</a:t>
            </a:r>
            <a:r>
              <a:rPr lang="en-US" sz="1400" dirty="0"/>
              <a:t> </a:t>
            </a:r>
            <a:r>
              <a:rPr lang="en-US" sz="1400" dirty="0" err="1"/>
              <a:t>negozi</a:t>
            </a:r>
            <a:r>
              <a:rPr lang="en-US" sz="1400" dirty="0"/>
              <a:t> di </a:t>
            </a:r>
            <a:r>
              <a:rPr lang="en-US" sz="1400" dirty="0" err="1"/>
              <a:t>alimentari</a:t>
            </a:r>
            <a:r>
              <a:rPr lang="en-US" sz="1400" dirty="0"/>
              <a:t>. Ci </a:t>
            </a:r>
            <a:r>
              <a:rPr lang="en-US" sz="1400" dirty="0" err="1"/>
              <a:t>sono</a:t>
            </a:r>
            <a:r>
              <a:rPr lang="en-US" sz="1400" dirty="0"/>
              <a:t> pro e </a:t>
            </a:r>
            <a:r>
              <a:rPr lang="en-US" sz="1400" dirty="0" err="1"/>
              <a:t>contro</a:t>
            </a:r>
            <a:r>
              <a:rPr lang="en-US" sz="1400" dirty="0"/>
              <a:t> di </a:t>
            </a:r>
            <a:r>
              <a:rPr lang="en-US" sz="1400" dirty="0" err="1"/>
              <a:t>questi</a:t>
            </a:r>
            <a:r>
              <a:rPr lang="en-US" sz="1400" dirty="0"/>
              <a:t>  tipi di </a:t>
            </a:r>
            <a:r>
              <a:rPr lang="en-US" sz="1400" dirty="0" err="1"/>
              <a:t>negozi</a:t>
            </a:r>
            <a:r>
              <a:rPr lang="en-US" sz="14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Preferite</a:t>
            </a:r>
            <a:r>
              <a:rPr lang="en-US" sz="1400" dirty="0"/>
              <a:t> </a:t>
            </a:r>
            <a:r>
              <a:rPr lang="en-US" sz="1400" dirty="0" err="1"/>
              <a:t>comprare</a:t>
            </a:r>
            <a:r>
              <a:rPr lang="en-US" sz="1400" dirty="0"/>
              <a:t> </a:t>
            </a:r>
            <a:r>
              <a:rPr lang="en-US" sz="1400" dirty="0" err="1"/>
              <a:t>prodotti</a:t>
            </a:r>
            <a:r>
              <a:rPr lang="en-US" sz="1400" dirty="0"/>
              <a:t> del Vostro </a:t>
            </a:r>
            <a:r>
              <a:rPr lang="en-US" sz="1400" dirty="0" err="1"/>
              <a:t>Paese</a:t>
            </a:r>
            <a:r>
              <a:rPr lang="en-US" sz="1400" dirty="0"/>
              <a:t> o </a:t>
            </a:r>
            <a:r>
              <a:rPr lang="en-US" sz="1400" dirty="0" err="1"/>
              <a:t>quelli</a:t>
            </a:r>
            <a:r>
              <a:rPr lang="en-US" sz="1400" dirty="0"/>
              <a:t> </a:t>
            </a:r>
            <a:r>
              <a:rPr lang="en-US" sz="1400" dirty="0" err="1"/>
              <a:t>che</a:t>
            </a:r>
            <a:r>
              <a:rPr lang="en-US" sz="1400" dirty="0"/>
              <a:t> </a:t>
            </a:r>
            <a:r>
              <a:rPr lang="en-US" sz="1400" dirty="0" err="1"/>
              <a:t>provengono</a:t>
            </a:r>
            <a:r>
              <a:rPr lang="en-US" sz="1400" dirty="0"/>
              <a:t> </a:t>
            </a:r>
            <a:r>
              <a:rPr lang="en-US" sz="1400" dirty="0" err="1"/>
              <a:t>dall</a:t>
            </a:r>
            <a:r>
              <a:rPr lang="en-US" sz="1400" dirty="0"/>
              <a:t>’ </a:t>
            </a:r>
            <a:r>
              <a:rPr lang="en-US" sz="1400" dirty="0" err="1"/>
              <a:t>estero</a:t>
            </a:r>
            <a:r>
              <a:rPr lang="en-US" sz="1400" dirty="0"/>
              <a:t>? </a:t>
            </a:r>
            <a:r>
              <a:rPr lang="en-US" sz="1400" dirty="0" err="1"/>
              <a:t>Scambiatevi</a:t>
            </a:r>
            <a:r>
              <a:rPr lang="en-US" sz="1400" dirty="0"/>
              <a:t> </a:t>
            </a:r>
            <a:r>
              <a:rPr lang="en-US" sz="1400" dirty="0" err="1"/>
              <a:t>idee</a:t>
            </a:r>
            <a:r>
              <a:rPr lang="en-US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Secondo </a:t>
            </a:r>
            <a:r>
              <a:rPr lang="en-US" sz="1400" dirty="0" err="1"/>
              <a:t>voi</a:t>
            </a:r>
            <a:r>
              <a:rPr lang="en-US" sz="1400" dirty="0"/>
              <a:t>, </a:t>
            </a:r>
            <a:r>
              <a:rPr lang="en-US" sz="1400" dirty="0" err="1"/>
              <a:t>che</a:t>
            </a:r>
            <a:r>
              <a:rPr lang="en-US" sz="1400" dirty="0"/>
              <a:t> </a:t>
            </a:r>
            <a:r>
              <a:rPr lang="en-US" sz="1400" dirty="0" err="1"/>
              <a:t>differenze</a:t>
            </a:r>
            <a:r>
              <a:rPr lang="en-US" sz="1400" dirty="0"/>
              <a:t> ci </a:t>
            </a:r>
            <a:r>
              <a:rPr lang="en-US" sz="1400" dirty="0" err="1"/>
              <a:t>sono</a:t>
            </a:r>
            <a:r>
              <a:rPr lang="en-US" sz="1400" dirty="0"/>
              <a:t> </a:t>
            </a:r>
            <a:r>
              <a:rPr lang="en-US" sz="1400" dirty="0" err="1"/>
              <a:t>tra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prodotti</a:t>
            </a:r>
            <a:r>
              <a:rPr lang="en-US" sz="1400" dirty="0"/>
              <a:t> </a:t>
            </a:r>
            <a:r>
              <a:rPr lang="en-US" sz="1400" dirty="0" err="1"/>
              <a:t>freschi</a:t>
            </a:r>
            <a:r>
              <a:rPr lang="en-US" sz="1400" dirty="0"/>
              <a:t> e </a:t>
            </a:r>
            <a:r>
              <a:rPr lang="en-US" sz="1400" dirty="0" err="1"/>
              <a:t>quelli</a:t>
            </a:r>
            <a:r>
              <a:rPr lang="en-US" sz="1400" dirty="0"/>
              <a:t> </a:t>
            </a:r>
            <a:r>
              <a:rPr lang="en-US" sz="1400" dirty="0" err="1"/>
              <a:t>confezionati</a:t>
            </a:r>
            <a:r>
              <a:rPr lang="en-US" sz="1400" dirty="0"/>
              <a:t>? Di </a:t>
            </a:r>
            <a:r>
              <a:rPr lang="en-US" sz="1400" dirty="0" err="1"/>
              <a:t>solito</a:t>
            </a:r>
            <a:r>
              <a:rPr lang="en-US" sz="1400" dirty="0"/>
              <a:t>, </a:t>
            </a:r>
            <a:r>
              <a:rPr lang="en-US" sz="1400" dirty="0" err="1"/>
              <a:t>quali</a:t>
            </a:r>
            <a:r>
              <a:rPr lang="en-US" sz="1400" dirty="0"/>
              <a:t> </a:t>
            </a:r>
            <a:r>
              <a:rPr lang="en-US" sz="1400" dirty="0" err="1"/>
              <a:t>comprate</a:t>
            </a:r>
            <a:r>
              <a:rPr lang="en-US" sz="1400" dirty="0"/>
              <a:t> a casa </a:t>
            </a:r>
            <a:r>
              <a:rPr lang="en-US" sz="1400" dirty="0" err="1"/>
              <a:t>vostra</a:t>
            </a:r>
            <a:r>
              <a:rPr lang="en-US" sz="14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Di </a:t>
            </a:r>
            <a:r>
              <a:rPr lang="en-US" sz="1400" dirty="0" err="1"/>
              <a:t>solito</a:t>
            </a:r>
            <a:r>
              <a:rPr lang="en-US" sz="1400" dirty="0"/>
              <a:t> </a:t>
            </a:r>
            <a:r>
              <a:rPr lang="en-US" sz="1400" dirty="0" err="1"/>
              <a:t>preferite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prodotti</a:t>
            </a:r>
            <a:r>
              <a:rPr lang="en-US" sz="1400" dirty="0"/>
              <a:t> </a:t>
            </a:r>
            <a:r>
              <a:rPr lang="en-US" sz="1400" dirty="0" err="1"/>
              <a:t>che</a:t>
            </a:r>
            <a:r>
              <a:rPr lang="en-US" sz="1400" dirty="0"/>
              <a:t> </a:t>
            </a:r>
            <a:r>
              <a:rPr lang="en-US" sz="1400" dirty="0" err="1"/>
              <a:t>vedete</a:t>
            </a:r>
            <a:r>
              <a:rPr lang="en-US" sz="1400" dirty="0"/>
              <a:t> pi</a:t>
            </a:r>
            <a:r>
              <a:rPr lang="it-IT" sz="1400" dirty="0"/>
              <a:t>ù spesso in tv e nelle riviste</a:t>
            </a:r>
            <a:r>
              <a:rPr lang="en-US" sz="1400" dirty="0"/>
              <a:t>? Motivate le </a:t>
            </a:r>
            <a:r>
              <a:rPr lang="en-US" sz="1400" dirty="0" err="1"/>
              <a:t>vostre</a:t>
            </a:r>
            <a:r>
              <a:rPr lang="en-US" sz="1400" dirty="0"/>
              <a:t> </a:t>
            </a:r>
            <a:r>
              <a:rPr lang="en-US" sz="1400" dirty="0" err="1"/>
              <a:t>risposte</a:t>
            </a:r>
            <a:r>
              <a:rPr lang="en-US" sz="1400" dirty="0"/>
              <a:t>. </a:t>
            </a:r>
            <a:r>
              <a:rPr lang="en-US" sz="1400" dirty="0" err="1"/>
              <a:t>Credete</a:t>
            </a:r>
            <a:r>
              <a:rPr lang="en-US" sz="1400" dirty="0"/>
              <a:t> </a:t>
            </a:r>
            <a:r>
              <a:rPr lang="en-US" sz="1400" dirty="0" err="1"/>
              <a:t>alla</a:t>
            </a:r>
            <a:r>
              <a:rPr lang="en-US" sz="1400" dirty="0"/>
              <a:t> </a:t>
            </a:r>
            <a:r>
              <a:rPr lang="en-US" sz="1400" dirty="0" err="1"/>
              <a:t>pubblicit</a:t>
            </a:r>
            <a:r>
              <a:rPr lang="it-IT" sz="1400" dirty="0"/>
              <a:t>à</a:t>
            </a:r>
            <a:r>
              <a:rPr lang="en-US" sz="14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Conoscete</a:t>
            </a:r>
            <a:r>
              <a:rPr lang="en-US" sz="1400" dirty="0"/>
              <a:t> </a:t>
            </a:r>
            <a:r>
              <a:rPr lang="en-US" sz="1400" dirty="0" err="1"/>
              <a:t>prodotti</a:t>
            </a:r>
            <a:r>
              <a:rPr lang="en-US" sz="1400" dirty="0"/>
              <a:t> </a:t>
            </a:r>
            <a:r>
              <a:rPr lang="en-US" sz="1400" dirty="0" err="1"/>
              <a:t>italiani</a:t>
            </a:r>
            <a:r>
              <a:rPr lang="en-US" sz="1400" dirty="0"/>
              <a:t> </a:t>
            </a:r>
            <a:r>
              <a:rPr lang="en-US" sz="1400" dirty="0" err="1"/>
              <a:t>che</a:t>
            </a:r>
            <a:r>
              <a:rPr lang="en-US" sz="1400" dirty="0"/>
              <a:t>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comprano</a:t>
            </a:r>
            <a:r>
              <a:rPr lang="en-US" sz="1400" dirty="0"/>
              <a:t> molto in </a:t>
            </a:r>
            <a:r>
              <a:rPr lang="en-US" sz="1400" dirty="0" err="1"/>
              <a:t>Grecia</a:t>
            </a:r>
            <a:r>
              <a:rPr lang="en-US" sz="1400" dirty="0"/>
              <a:t>? </a:t>
            </a:r>
            <a:r>
              <a:rPr lang="en-US" sz="1400" dirty="0" err="1"/>
              <a:t>Scambiatevi</a:t>
            </a:r>
            <a:r>
              <a:rPr lang="en-US" sz="1400" dirty="0"/>
              <a:t> </a:t>
            </a:r>
            <a:r>
              <a:rPr lang="en-US" sz="1400" dirty="0" err="1"/>
              <a:t>informazioni</a:t>
            </a:r>
            <a:r>
              <a:rPr lang="en-US" sz="14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963" y="5772328"/>
            <a:ext cx="1727199" cy="1149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649" y="5756564"/>
            <a:ext cx="1845396" cy="1101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490" y="5772328"/>
            <a:ext cx="1759635" cy="1290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72" y="4901224"/>
            <a:ext cx="3239510" cy="17859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5677" y="256309"/>
            <a:ext cx="2476500" cy="184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990" y="2371814"/>
            <a:ext cx="3536520" cy="22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7073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72</TotalTime>
  <Words>273</Words>
  <Application>Microsoft Office PowerPoint</Application>
  <PresentationFormat>Widescreen</PresentationFormat>
  <Paragraphs>38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 Light</vt:lpstr>
      <vt:lpstr>Rockwell</vt:lpstr>
      <vt:lpstr>Wingdings</vt:lpstr>
      <vt:lpstr>Atlas</vt:lpstr>
      <vt:lpstr>Fare la spesa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Ioanna</dc:creator>
  <cp:lastModifiedBy>Ioanna Tyrou</cp:lastModifiedBy>
  <cp:revision>11</cp:revision>
  <dcterms:created xsi:type="dcterms:W3CDTF">2017-12-19T06:37:54Z</dcterms:created>
  <dcterms:modified xsi:type="dcterms:W3CDTF">2024-11-25T10:45:33Z</dcterms:modified>
</cp:coreProperties>
</file>