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A0813-3C9D-4415-9821-B7D14825901D}" type="datetimeFigureOut">
              <a:rPr lang="el-GR" smtClean="0"/>
              <a:pPr/>
              <a:t>4/4/2025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F2C39-482B-470F-97AD-9AFC8C74A77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ΘΕΜΑΤΑ ΠΡΟΣ ΜΕΛΕΤΗ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Κατερίνα Φλώρου</a:t>
            </a:r>
          </a:p>
          <a:p>
            <a:r>
              <a:rPr lang="el-GR" dirty="0"/>
              <a:t>Ιταλική Γλώσσα και Φιλολογία</a:t>
            </a:r>
          </a:p>
          <a:p>
            <a:r>
              <a:rPr lang="el-GR" dirty="0"/>
              <a:t>ΕΚΠΑ</a:t>
            </a:r>
          </a:p>
          <a:p>
            <a:r>
              <a:rPr lang="el-GR" dirty="0"/>
              <a:t>4</a:t>
            </a:r>
            <a:r>
              <a:rPr lang="el-GR" baseline="30000" dirty="0"/>
              <a:t>ο</a:t>
            </a:r>
            <a:r>
              <a:rPr lang="el-GR" dirty="0"/>
              <a:t> εξάμηνο 2024-25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ΘΕΜΑΤΑ ΠΡΟΣ ΜΕΛΕΤΗ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Εισαγωγή στην Φωνητική</a:t>
            </a:r>
          </a:p>
          <a:p>
            <a:r>
              <a:rPr lang="el-GR" dirty="0" err="1"/>
              <a:t>Αρθρωτική</a:t>
            </a:r>
            <a:r>
              <a:rPr lang="el-GR" dirty="0"/>
              <a:t> φωνητική-Φωνήεντα</a:t>
            </a:r>
          </a:p>
          <a:p>
            <a:r>
              <a:rPr lang="el-GR" dirty="0" err="1"/>
              <a:t>Αρθρωτική</a:t>
            </a:r>
            <a:r>
              <a:rPr lang="el-GR" dirty="0"/>
              <a:t> φωνητική-Σύμφωνα</a:t>
            </a:r>
          </a:p>
          <a:p>
            <a:r>
              <a:rPr lang="el-GR" dirty="0"/>
              <a:t>Φωνήματα της Ιταλικής</a:t>
            </a:r>
          </a:p>
          <a:p>
            <a:r>
              <a:rPr lang="el-GR" dirty="0"/>
              <a:t>Γραφή και φωνητική</a:t>
            </a:r>
          </a:p>
          <a:p>
            <a:r>
              <a:rPr lang="el-GR" dirty="0"/>
              <a:t>Φωνολογία</a:t>
            </a:r>
          </a:p>
          <a:p>
            <a:r>
              <a:rPr lang="el-GR" dirty="0"/>
              <a:t>Φώνημα-αλλόφωνο-ελάχιστα ζευγάρια</a:t>
            </a:r>
          </a:p>
          <a:p>
            <a:r>
              <a:rPr lang="el-GR" dirty="0"/>
              <a:t>Φωνητικά λάθη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ΑΞΙΟΛΟΓΗΣΗ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Προαιρετικά:</a:t>
            </a:r>
          </a:p>
          <a:p>
            <a:pPr lvl="1"/>
            <a:r>
              <a:rPr lang="el-GR" dirty="0"/>
              <a:t>Ασκήσεις κατά την διάρκεια των μαθημάτων</a:t>
            </a:r>
          </a:p>
          <a:p>
            <a:pPr lvl="1"/>
            <a:r>
              <a:rPr lang="el-GR" dirty="0"/>
              <a:t>Ατομικές εργασίες/δραστηριότητες (με δυνατότητα επιπρόσθετου βαθμού)</a:t>
            </a:r>
          </a:p>
          <a:p>
            <a:r>
              <a:rPr lang="el-GR" dirty="0"/>
              <a:t>Υποχρεωτικά:</a:t>
            </a:r>
          </a:p>
          <a:p>
            <a:pPr lvl="1"/>
            <a:r>
              <a:rPr lang="en-US" dirty="0"/>
              <a:t>1</a:t>
            </a:r>
            <a:r>
              <a:rPr lang="el-GR" baseline="30000" dirty="0"/>
              <a:t>η</a:t>
            </a:r>
            <a:r>
              <a:rPr lang="el-GR" dirty="0"/>
              <a:t> και 2</a:t>
            </a:r>
            <a:r>
              <a:rPr lang="el-GR" baseline="30000" dirty="0"/>
              <a:t>η</a:t>
            </a:r>
            <a:r>
              <a:rPr lang="el-GR" dirty="0"/>
              <a:t> πρόοδος (σε αντίστοιχα τμήματα της ύλης), ή</a:t>
            </a:r>
          </a:p>
          <a:p>
            <a:pPr lvl="1"/>
            <a:r>
              <a:rPr lang="el-GR" dirty="0"/>
              <a:t>Γραπτή εξέταση στο τέλος του εξαμήνου</a:t>
            </a:r>
          </a:p>
          <a:p>
            <a:pPr lvl="1"/>
            <a:endParaRPr lang="el-GR" dirty="0"/>
          </a:p>
          <a:p>
            <a:pPr lvl="2"/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74</Words>
  <Application>Microsoft Office PowerPoint</Application>
  <PresentationFormat>Προβολή στην οθόνη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Θέμα του Office</vt:lpstr>
      <vt:lpstr>ΘΕΜΑΤΑ ΠΡΟΣ ΜΕΛΕΤΗ</vt:lpstr>
      <vt:lpstr>ΘΕΜΑΤΑ ΠΡΟΣ ΜΕΛΕΤΗ</vt:lpstr>
      <vt:lpstr>ΑΞΙΟΛΟΓΗΣΗ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ΘΕΜΑΤΑ ΠΡΟΣ ΜΕΛΕΤΗ</dc:title>
  <dc:creator>Katerina</dc:creator>
  <cp:lastModifiedBy>Katerina Florou</cp:lastModifiedBy>
  <cp:revision>5</cp:revision>
  <dcterms:created xsi:type="dcterms:W3CDTF">2021-03-02T10:35:01Z</dcterms:created>
  <dcterms:modified xsi:type="dcterms:W3CDTF">2025-04-04T05:45:58Z</dcterms:modified>
</cp:coreProperties>
</file>