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9" r:id="rId5"/>
    <p:sldId id="258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1349A5-5BAE-4F75-9A6D-E96152A0AFB3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2296DF7A-00C4-4475-AB73-5BA2C9550C60}">
      <dgm:prSet/>
      <dgm:spPr/>
      <dgm:t>
        <a:bodyPr/>
        <a:lstStyle/>
        <a:p>
          <a:r>
            <a:rPr lang="el-GR"/>
            <a:t>Ένα </a:t>
          </a:r>
          <a:r>
            <a:rPr lang="el-GR" b="1"/>
            <a:t>φώνημα</a:t>
          </a:r>
          <a:r>
            <a:rPr lang="el-GR"/>
            <a:t> μπορεί να αντιπροσωπεύεται από περισσότερους </a:t>
          </a:r>
          <a:r>
            <a:rPr lang="el-GR" b="1"/>
            <a:t>φθόγγους</a:t>
          </a:r>
          <a:r>
            <a:rPr lang="el-GR"/>
            <a:t> (στην αγγλική το φώνημα /</a:t>
          </a:r>
          <a:r>
            <a:rPr lang="en-US"/>
            <a:t>t/ </a:t>
          </a:r>
          <a:r>
            <a:rPr lang="el-GR"/>
            <a:t>μπορεί να είναι στην αρχή της λέξης πριν από φωνήεν </a:t>
          </a:r>
          <a:r>
            <a:rPr lang="en-US"/>
            <a:t>[th] </a:t>
          </a:r>
          <a:r>
            <a:rPr lang="el-GR"/>
            <a:t>ή στο τέλος μετά από σύμφωνο [</a:t>
          </a:r>
          <a:r>
            <a:rPr lang="en-US"/>
            <a:t>t]</a:t>
          </a:r>
          <a:r>
            <a:rPr lang="el-GR"/>
            <a:t>)</a:t>
          </a:r>
          <a:endParaRPr lang="en-US"/>
        </a:p>
      </dgm:t>
    </dgm:pt>
    <dgm:pt modelId="{B783F231-65AC-4CDB-BAC6-C5AB681D5C84}" type="parTrans" cxnId="{866CD30C-B437-4A8C-9381-670A9D816865}">
      <dgm:prSet/>
      <dgm:spPr/>
      <dgm:t>
        <a:bodyPr/>
        <a:lstStyle/>
        <a:p>
          <a:endParaRPr lang="en-US"/>
        </a:p>
      </dgm:t>
    </dgm:pt>
    <dgm:pt modelId="{542388D9-92FB-40A8-90D8-B0237B1CCDF3}" type="sibTrans" cxnId="{866CD30C-B437-4A8C-9381-670A9D816865}">
      <dgm:prSet/>
      <dgm:spPr/>
      <dgm:t>
        <a:bodyPr/>
        <a:lstStyle/>
        <a:p>
          <a:endParaRPr lang="en-US"/>
        </a:p>
      </dgm:t>
    </dgm:pt>
    <dgm:pt modelId="{7B717EC6-DEA8-44C1-B716-DBE622553AC4}">
      <dgm:prSet/>
      <dgm:spPr/>
      <dgm:t>
        <a:bodyPr/>
        <a:lstStyle/>
        <a:p>
          <a:r>
            <a:rPr lang="el-GR"/>
            <a:t>Αν κάποιο φώνημα αντιπροσωπεύεται από έναν φθόγγο τότε έχουμε ένα προς ένα αντιστοιχία μεταξύ φωνήματος και φθόγγου (στην ελληνική [θ]=/θ/)</a:t>
          </a:r>
          <a:endParaRPr lang="en-US"/>
        </a:p>
      </dgm:t>
    </dgm:pt>
    <dgm:pt modelId="{B92E109D-9D15-400C-B398-A1BC2E1BD52D}" type="parTrans" cxnId="{B319B6DF-8DDD-4F5C-8E5E-93B5F5780DAE}">
      <dgm:prSet/>
      <dgm:spPr/>
      <dgm:t>
        <a:bodyPr/>
        <a:lstStyle/>
        <a:p>
          <a:endParaRPr lang="en-US"/>
        </a:p>
      </dgm:t>
    </dgm:pt>
    <dgm:pt modelId="{F523E1A7-D426-4979-B6B6-6D22D22D6D74}" type="sibTrans" cxnId="{B319B6DF-8DDD-4F5C-8E5E-93B5F5780DAE}">
      <dgm:prSet/>
      <dgm:spPr/>
      <dgm:t>
        <a:bodyPr/>
        <a:lstStyle/>
        <a:p>
          <a:endParaRPr lang="en-US"/>
        </a:p>
      </dgm:t>
    </dgm:pt>
    <dgm:pt modelId="{9A39204E-9B13-4BE2-B4E0-AABA084C705C}">
      <dgm:prSet/>
      <dgm:spPr/>
      <dgm:t>
        <a:bodyPr/>
        <a:lstStyle/>
        <a:p>
          <a:r>
            <a:rPr lang="el-GR"/>
            <a:t>Οι διαφορετικοί φθόγγοι για το ίδιο φώνημα εντός της ίδιας γλώσσας ονομάζονται </a:t>
          </a:r>
          <a:r>
            <a:rPr lang="el-GR" b="1"/>
            <a:t>αλλόφωνα του ίδιου φωνήματος</a:t>
          </a:r>
          <a:r>
            <a:rPr lang="el-GR"/>
            <a:t>.</a:t>
          </a:r>
          <a:endParaRPr lang="en-US"/>
        </a:p>
      </dgm:t>
    </dgm:pt>
    <dgm:pt modelId="{DFB47E83-0014-40A7-AB50-C79A39952C94}" type="parTrans" cxnId="{6FE61A80-0A80-4437-91B5-3A5B7926B20E}">
      <dgm:prSet/>
      <dgm:spPr/>
      <dgm:t>
        <a:bodyPr/>
        <a:lstStyle/>
        <a:p>
          <a:endParaRPr lang="en-US"/>
        </a:p>
      </dgm:t>
    </dgm:pt>
    <dgm:pt modelId="{5B79156C-286D-4AA5-9081-F4E8C891F678}" type="sibTrans" cxnId="{6FE61A80-0A80-4437-91B5-3A5B7926B20E}">
      <dgm:prSet/>
      <dgm:spPr/>
      <dgm:t>
        <a:bodyPr/>
        <a:lstStyle/>
        <a:p>
          <a:endParaRPr lang="en-US"/>
        </a:p>
      </dgm:t>
    </dgm:pt>
    <dgm:pt modelId="{A0915E9B-DA6F-4F09-A777-DB39B124D4C6}">
      <dgm:prSet/>
      <dgm:spPr/>
      <dgm:t>
        <a:bodyPr/>
        <a:lstStyle/>
        <a:p>
          <a:r>
            <a:rPr lang="el-GR"/>
            <a:t>Τα αλλόφωνα διαφέρουν από ομιλητή σε ομιλητή, αλλά και σε διαφορετικές στιγμές στον λόγο του ίδιου ομιλητή</a:t>
          </a:r>
          <a:endParaRPr lang="en-US"/>
        </a:p>
      </dgm:t>
    </dgm:pt>
    <dgm:pt modelId="{22762419-40DA-418A-9DAF-66BD024EC5C8}" type="parTrans" cxnId="{309176AB-B749-4980-8940-543AE7D4DB29}">
      <dgm:prSet/>
      <dgm:spPr/>
      <dgm:t>
        <a:bodyPr/>
        <a:lstStyle/>
        <a:p>
          <a:endParaRPr lang="en-US"/>
        </a:p>
      </dgm:t>
    </dgm:pt>
    <dgm:pt modelId="{F0268FC8-8639-4666-AAB9-DADAD20A4E36}" type="sibTrans" cxnId="{309176AB-B749-4980-8940-543AE7D4DB29}">
      <dgm:prSet/>
      <dgm:spPr/>
      <dgm:t>
        <a:bodyPr/>
        <a:lstStyle/>
        <a:p>
          <a:endParaRPr lang="en-US"/>
        </a:p>
      </dgm:t>
    </dgm:pt>
    <dgm:pt modelId="{B1BD079C-A596-48E1-AC47-7734E4FFEA13}">
      <dgm:prSet/>
      <dgm:spPr/>
      <dgm:t>
        <a:bodyPr/>
        <a:lstStyle/>
        <a:p>
          <a:r>
            <a:rPr lang="el-GR"/>
            <a:t>Η διαφορά ανάμεσα στα αλλόφωνα λέγεται </a:t>
          </a:r>
          <a:r>
            <a:rPr lang="el-GR" b="1"/>
            <a:t>αλλοφωνική ποικιλία</a:t>
          </a:r>
          <a:endParaRPr lang="en-US"/>
        </a:p>
      </dgm:t>
    </dgm:pt>
    <dgm:pt modelId="{DFD25BF6-FF36-4364-B180-E6AF461C3F76}" type="parTrans" cxnId="{57DB6614-4C52-4FC7-A6B9-556B2C5E2484}">
      <dgm:prSet/>
      <dgm:spPr/>
      <dgm:t>
        <a:bodyPr/>
        <a:lstStyle/>
        <a:p>
          <a:endParaRPr lang="en-US"/>
        </a:p>
      </dgm:t>
    </dgm:pt>
    <dgm:pt modelId="{19C066D6-2709-408E-93D5-020707DACC78}" type="sibTrans" cxnId="{57DB6614-4C52-4FC7-A6B9-556B2C5E2484}">
      <dgm:prSet/>
      <dgm:spPr/>
      <dgm:t>
        <a:bodyPr/>
        <a:lstStyle/>
        <a:p>
          <a:endParaRPr lang="en-US"/>
        </a:p>
      </dgm:t>
    </dgm:pt>
    <dgm:pt modelId="{19EE5098-8C7B-461F-96AF-67122C1F232C}" type="pres">
      <dgm:prSet presAssocID="{571349A5-5BAE-4F75-9A6D-E96152A0AFB3}" presName="vert0" presStyleCnt="0">
        <dgm:presLayoutVars>
          <dgm:dir/>
          <dgm:animOne val="branch"/>
          <dgm:animLvl val="lvl"/>
        </dgm:presLayoutVars>
      </dgm:prSet>
      <dgm:spPr/>
    </dgm:pt>
    <dgm:pt modelId="{0750522F-63EB-4982-9006-59DFE3478199}" type="pres">
      <dgm:prSet presAssocID="{2296DF7A-00C4-4475-AB73-5BA2C9550C60}" presName="thickLine" presStyleLbl="alignNode1" presStyleIdx="0" presStyleCnt="5"/>
      <dgm:spPr/>
    </dgm:pt>
    <dgm:pt modelId="{9DA7CAA2-6322-4BC0-9C5E-3090F3A4B12B}" type="pres">
      <dgm:prSet presAssocID="{2296DF7A-00C4-4475-AB73-5BA2C9550C60}" presName="horz1" presStyleCnt="0"/>
      <dgm:spPr/>
    </dgm:pt>
    <dgm:pt modelId="{F6572BA6-8011-4226-8BB5-F30769A58429}" type="pres">
      <dgm:prSet presAssocID="{2296DF7A-00C4-4475-AB73-5BA2C9550C60}" presName="tx1" presStyleLbl="revTx" presStyleIdx="0" presStyleCnt="5"/>
      <dgm:spPr/>
    </dgm:pt>
    <dgm:pt modelId="{9518C6CF-5352-4B26-9095-75FEA6CD9083}" type="pres">
      <dgm:prSet presAssocID="{2296DF7A-00C4-4475-AB73-5BA2C9550C60}" presName="vert1" presStyleCnt="0"/>
      <dgm:spPr/>
    </dgm:pt>
    <dgm:pt modelId="{F2A08AD1-64AC-4B44-8481-E7C3487D6A52}" type="pres">
      <dgm:prSet presAssocID="{7B717EC6-DEA8-44C1-B716-DBE622553AC4}" presName="thickLine" presStyleLbl="alignNode1" presStyleIdx="1" presStyleCnt="5"/>
      <dgm:spPr/>
    </dgm:pt>
    <dgm:pt modelId="{759CB11E-611D-4D84-B3DC-DEDF176AE623}" type="pres">
      <dgm:prSet presAssocID="{7B717EC6-DEA8-44C1-B716-DBE622553AC4}" presName="horz1" presStyleCnt="0"/>
      <dgm:spPr/>
    </dgm:pt>
    <dgm:pt modelId="{A46FD8D8-3EFF-4483-B311-38520D7DBE29}" type="pres">
      <dgm:prSet presAssocID="{7B717EC6-DEA8-44C1-B716-DBE622553AC4}" presName="tx1" presStyleLbl="revTx" presStyleIdx="1" presStyleCnt="5"/>
      <dgm:spPr/>
    </dgm:pt>
    <dgm:pt modelId="{7D457D03-EC83-4C49-82A1-283C83CE93B0}" type="pres">
      <dgm:prSet presAssocID="{7B717EC6-DEA8-44C1-B716-DBE622553AC4}" presName="vert1" presStyleCnt="0"/>
      <dgm:spPr/>
    </dgm:pt>
    <dgm:pt modelId="{0FEB338C-C15B-4D2E-A71B-67CA58F3EA31}" type="pres">
      <dgm:prSet presAssocID="{9A39204E-9B13-4BE2-B4E0-AABA084C705C}" presName="thickLine" presStyleLbl="alignNode1" presStyleIdx="2" presStyleCnt="5"/>
      <dgm:spPr/>
    </dgm:pt>
    <dgm:pt modelId="{EBCE8E82-D77C-4BAE-B2CF-48911C9EA232}" type="pres">
      <dgm:prSet presAssocID="{9A39204E-9B13-4BE2-B4E0-AABA084C705C}" presName="horz1" presStyleCnt="0"/>
      <dgm:spPr/>
    </dgm:pt>
    <dgm:pt modelId="{4A1F861F-C729-490F-8A04-ED7E6C42C249}" type="pres">
      <dgm:prSet presAssocID="{9A39204E-9B13-4BE2-B4E0-AABA084C705C}" presName="tx1" presStyleLbl="revTx" presStyleIdx="2" presStyleCnt="5"/>
      <dgm:spPr/>
    </dgm:pt>
    <dgm:pt modelId="{EA532877-4E9A-4A24-BE8E-D717360BC44C}" type="pres">
      <dgm:prSet presAssocID="{9A39204E-9B13-4BE2-B4E0-AABA084C705C}" presName="vert1" presStyleCnt="0"/>
      <dgm:spPr/>
    </dgm:pt>
    <dgm:pt modelId="{A6D7252B-CF76-43F8-A9DC-41713252DA15}" type="pres">
      <dgm:prSet presAssocID="{A0915E9B-DA6F-4F09-A777-DB39B124D4C6}" presName="thickLine" presStyleLbl="alignNode1" presStyleIdx="3" presStyleCnt="5"/>
      <dgm:spPr/>
    </dgm:pt>
    <dgm:pt modelId="{F92D261E-F997-4B46-96BC-985ED5486D49}" type="pres">
      <dgm:prSet presAssocID="{A0915E9B-DA6F-4F09-A777-DB39B124D4C6}" presName="horz1" presStyleCnt="0"/>
      <dgm:spPr/>
    </dgm:pt>
    <dgm:pt modelId="{7E17DF24-B759-4115-BDC7-D26F60D5A1EE}" type="pres">
      <dgm:prSet presAssocID="{A0915E9B-DA6F-4F09-A777-DB39B124D4C6}" presName="tx1" presStyleLbl="revTx" presStyleIdx="3" presStyleCnt="5"/>
      <dgm:spPr/>
    </dgm:pt>
    <dgm:pt modelId="{B2994577-CFE1-44E3-8422-5C7C92655F3E}" type="pres">
      <dgm:prSet presAssocID="{A0915E9B-DA6F-4F09-A777-DB39B124D4C6}" presName="vert1" presStyleCnt="0"/>
      <dgm:spPr/>
    </dgm:pt>
    <dgm:pt modelId="{8F7D0700-FAEB-4A6D-9DB3-4ACAF010EBDD}" type="pres">
      <dgm:prSet presAssocID="{B1BD079C-A596-48E1-AC47-7734E4FFEA13}" presName="thickLine" presStyleLbl="alignNode1" presStyleIdx="4" presStyleCnt="5"/>
      <dgm:spPr/>
    </dgm:pt>
    <dgm:pt modelId="{62D29D16-E17F-4E54-A01F-C1500FF40A70}" type="pres">
      <dgm:prSet presAssocID="{B1BD079C-A596-48E1-AC47-7734E4FFEA13}" presName="horz1" presStyleCnt="0"/>
      <dgm:spPr/>
    </dgm:pt>
    <dgm:pt modelId="{1D936E1C-456B-4480-A39C-7F2C41A318F1}" type="pres">
      <dgm:prSet presAssocID="{B1BD079C-A596-48E1-AC47-7734E4FFEA13}" presName="tx1" presStyleLbl="revTx" presStyleIdx="4" presStyleCnt="5"/>
      <dgm:spPr/>
    </dgm:pt>
    <dgm:pt modelId="{71E4EB74-42C1-4E5C-A2C3-53D8BAC82E47}" type="pres">
      <dgm:prSet presAssocID="{B1BD079C-A596-48E1-AC47-7734E4FFEA13}" presName="vert1" presStyleCnt="0"/>
      <dgm:spPr/>
    </dgm:pt>
  </dgm:ptLst>
  <dgm:cxnLst>
    <dgm:cxn modelId="{866CD30C-B437-4A8C-9381-670A9D816865}" srcId="{571349A5-5BAE-4F75-9A6D-E96152A0AFB3}" destId="{2296DF7A-00C4-4475-AB73-5BA2C9550C60}" srcOrd="0" destOrd="0" parTransId="{B783F231-65AC-4CDB-BAC6-C5AB681D5C84}" sibTransId="{542388D9-92FB-40A8-90D8-B0237B1CCDF3}"/>
    <dgm:cxn modelId="{57DB6614-4C52-4FC7-A6B9-556B2C5E2484}" srcId="{571349A5-5BAE-4F75-9A6D-E96152A0AFB3}" destId="{B1BD079C-A596-48E1-AC47-7734E4FFEA13}" srcOrd="4" destOrd="0" parTransId="{DFD25BF6-FF36-4364-B180-E6AF461C3F76}" sibTransId="{19C066D6-2709-408E-93D5-020707DACC78}"/>
    <dgm:cxn modelId="{00704924-260C-4BC9-8B77-F686699B37D9}" type="presOf" srcId="{9A39204E-9B13-4BE2-B4E0-AABA084C705C}" destId="{4A1F861F-C729-490F-8A04-ED7E6C42C249}" srcOrd="0" destOrd="0" presId="urn:microsoft.com/office/officeart/2008/layout/LinedList"/>
    <dgm:cxn modelId="{1718472F-1D04-4EE4-8AE8-CC05E04E7575}" type="presOf" srcId="{571349A5-5BAE-4F75-9A6D-E96152A0AFB3}" destId="{19EE5098-8C7B-461F-96AF-67122C1F232C}" srcOrd="0" destOrd="0" presId="urn:microsoft.com/office/officeart/2008/layout/LinedList"/>
    <dgm:cxn modelId="{22A11232-2AF7-4545-B63C-D4B98563F53B}" type="presOf" srcId="{B1BD079C-A596-48E1-AC47-7734E4FFEA13}" destId="{1D936E1C-456B-4480-A39C-7F2C41A318F1}" srcOrd="0" destOrd="0" presId="urn:microsoft.com/office/officeart/2008/layout/LinedList"/>
    <dgm:cxn modelId="{B97FA45C-6F90-47F0-A0AA-34CF4EACAA60}" type="presOf" srcId="{A0915E9B-DA6F-4F09-A777-DB39B124D4C6}" destId="{7E17DF24-B759-4115-BDC7-D26F60D5A1EE}" srcOrd="0" destOrd="0" presId="urn:microsoft.com/office/officeart/2008/layout/LinedList"/>
    <dgm:cxn modelId="{2A11536E-8C58-4A79-A43A-219281679E51}" type="presOf" srcId="{2296DF7A-00C4-4475-AB73-5BA2C9550C60}" destId="{F6572BA6-8011-4226-8BB5-F30769A58429}" srcOrd="0" destOrd="0" presId="urn:microsoft.com/office/officeart/2008/layout/LinedList"/>
    <dgm:cxn modelId="{6FE61A80-0A80-4437-91B5-3A5B7926B20E}" srcId="{571349A5-5BAE-4F75-9A6D-E96152A0AFB3}" destId="{9A39204E-9B13-4BE2-B4E0-AABA084C705C}" srcOrd="2" destOrd="0" parTransId="{DFB47E83-0014-40A7-AB50-C79A39952C94}" sibTransId="{5B79156C-286D-4AA5-9081-F4E8C891F678}"/>
    <dgm:cxn modelId="{8C9BD89B-712A-446D-BCB6-2822452E8DE7}" type="presOf" srcId="{7B717EC6-DEA8-44C1-B716-DBE622553AC4}" destId="{A46FD8D8-3EFF-4483-B311-38520D7DBE29}" srcOrd="0" destOrd="0" presId="urn:microsoft.com/office/officeart/2008/layout/LinedList"/>
    <dgm:cxn modelId="{309176AB-B749-4980-8940-543AE7D4DB29}" srcId="{571349A5-5BAE-4F75-9A6D-E96152A0AFB3}" destId="{A0915E9B-DA6F-4F09-A777-DB39B124D4C6}" srcOrd="3" destOrd="0" parTransId="{22762419-40DA-418A-9DAF-66BD024EC5C8}" sibTransId="{F0268FC8-8639-4666-AAB9-DADAD20A4E36}"/>
    <dgm:cxn modelId="{B319B6DF-8DDD-4F5C-8E5E-93B5F5780DAE}" srcId="{571349A5-5BAE-4F75-9A6D-E96152A0AFB3}" destId="{7B717EC6-DEA8-44C1-B716-DBE622553AC4}" srcOrd="1" destOrd="0" parTransId="{B92E109D-9D15-400C-B398-A1BC2E1BD52D}" sibTransId="{F523E1A7-D426-4979-B6B6-6D22D22D6D74}"/>
    <dgm:cxn modelId="{A1216E46-670F-48B6-8C4F-97580A17C2DE}" type="presParOf" srcId="{19EE5098-8C7B-461F-96AF-67122C1F232C}" destId="{0750522F-63EB-4982-9006-59DFE3478199}" srcOrd="0" destOrd="0" presId="urn:microsoft.com/office/officeart/2008/layout/LinedList"/>
    <dgm:cxn modelId="{78CD0410-1DEB-4F01-A434-F4873055669B}" type="presParOf" srcId="{19EE5098-8C7B-461F-96AF-67122C1F232C}" destId="{9DA7CAA2-6322-4BC0-9C5E-3090F3A4B12B}" srcOrd="1" destOrd="0" presId="urn:microsoft.com/office/officeart/2008/layout/LinedList"/>
    <dgm:cxn modelId="{BC33E672-D7A4-4ECE-A445-F30E85899305}" type="presParOf" srcId="{9DA7CAA2-6322-4BC0-9C5E-3090F3A4B12B}" destId="{F6572BA6-8011-4226-8BB5-F30769A58429}" srcOrd="0" destOrd="0" presId="urn:microsoft.com/office/officeart/2008/layout/LinedList"/>
    <dgm:cxn modelId="{D02579AF-47E4-4E2E-922A-6AA3BC89961B}" type="presParOf" srcId="{9DA7CAA2-6322-4BC0-9C5E-3090F3A4B12B}" destId="{9518C6CF-5352-4B26-9095-75FEA6CD9083}" srcOrd="1" destOrd="0" presId="urn:microsoft.com/office/officeart/2008/layout/LinedList"/>
    <dgm:cxn modelId="{639FEE08-CF41-4554-BD05-7AC570B9FD57}" type="presParOf" srcId="{19EE5098-8C7B-461F-96AF-67122C1F232C}" destId="{F2A08AD1-64AC-4B44-8481-E7C3487D6A52}" srcOrd="2" destOrd="0" presId="urn:microsoft.com/office/officeart/2008/layout/LinedList"/>
    <dgm:cxn modelId="{194150AF-281F-4CCD-8AB9-41228CB69A57}" type="presParOf" srcId="{19EE5098-8C7B-461F-96AF-67122C1F232C}" destId="{759CB11E-611D-4D84-B3DC-DEDF176AE623}" srcOrd="3" destOrd="0" presId="urn:microsoft.com/office/officeart/2008/layout/LinedList"/>
    <dgm:cxn modelId="{5ECACD89-F600-40AD-892A-338EA53741C2}" type="presParOf" srcId="{759CB11E-611D-4D84-B3DC-DEDF176AE623}" destId="{A46FD8D8-3EFF-4483-B311-38520D7DBE29}" srcOrd="0" destOrd="0" presId="urn:microsoft.com/office/officeart/2008/layout/LinedList"/>
    <dgm:cxn modelId="{501F8259-6F63-486C-AEBC-33D1FBCC6C8B}" type="presParOf" srcId="{759CB11E-611D-4D84-B3DC-DEDF176AE623}" destId="{7D457D03-EC83-4C49-82A1-283C83CE93B0}" srcOrd="1" destOrd="0" presId="urn:microsoft.com/office/officeart/2008/layout/LinedList"/>
    <dgm:cxn modelId="{B9B0F1B0-DD40-40BC-9D1E-49E4E847BAA9}" type="presParOf" srcId="{19EE5098-8C7B-461F-96AF-67122C1F232C}" destId="{0FEB338C-C15B-4D2E-A71B-67CA58F3EA31}" srcOrd="4" destOrd="0" presId="urn:microsoft.com/office/officeart/2008/layout/LinedList"/>
    <dgm:cxn modelId="{3070800E-02E1-46AA-ACB0-04D750F99D18}" type="presParOf" srcId="{19EE5098-8C7B-461F-96AF-67122C1F232C}" destId="{EBCE8E82-D77C-4BAE-B2CF-48911C9EA232}" srcOrd="5" destOrd="0" presId="urn:microsoft.com/office/officeart/2008/layout/LinedList"/>
    <dgm:cxn modelId="{A492C45B-98C5-4A0F-BC62-564B20A8FA5E}" type="presParOf" srcId="{EBCE8E82-D77C-4BAE-B2CF-48911C9EA232}" destId="{4A1F861F-C729-490F-8A04-ED7E6C42C249}" srcOrd="0" destOrd="0" presId="urn:microsoft.com/office/officeart/2008/layout/LinedList"/>
    <dgm:cxn modelId="{102C12A7-31F8-4BF8-8A00-6A0BCFEB0180}" type="presParOf" srcId="{EBCE8E82-D77C-4BAE-B2CF-48911C9EA232}" destId="{EA532877-4E9A-4A24-BE8E-D717360BC44C}" srcOrd="1" destOrd="0" presId="urn:microsoft.com/office/officeart/2008/layout/LinedList"/>
    <dgm:cxn modelId="{3A03F257-6C8E-443B-95C7-FEBD739A7E3A}" type="presParOf" srcId="{19EE5098-8C7B-461F-96AF-67122C1F232C}" destId="{A6D7252B-CF76-43F8-A9DC-41713252DA15}" srcOrd="6" destOrd="0" presId="urn:microsoft.com/office/officeart/2008/layout/LinedList"/>
    <dgm:cxn modelId="{FD88596F-FEE4-405A-AF11-AD4EE57BDD22}" type="presParOf" srcId="{19EE5098-8C7B-461F-96AF-67122C1F232C}" destId="{F92D261E-F997-4B46-96BC-985ED5486D49}" srcOrd="7" destOrd="0" presId="urn:microsoft.com/office/officeart/2008/layout/LinedList"/>
    <dgm:cxn modelId="{F9BB77F8-6451-4ED0-8D38-49EA9EEC4E37}" type="presParOf" srcId="{F92D261E-F997-4B46-96BC-985ED5486D49}" destId="{7E17DF24-B759-4115-BDC7-D26F60D5A1EE}" srcOrd="0" destOrd="0" presId="urn:microsoft.com/office/officeart/2008/layout/LinedList"/>
    <dgm:cxn modelId="{F58E8F0A-2A90-4827-8F6F-1C5544B78C17}" type="presParOf" srcId="{F92D261E-F997-4B46-96BC-985ED5486D49}" destId="{B2994577-CFE1-44E3-8422-5C7C92655F3E}" srcOrd="1" destOrd="0" presId="urn:microsoft.com/office/officeart/2008/layout/LinedList"/>
    <dgm:cxn modelId="{BB403D1D-0C28-49BC-85BB-A5DD4BCEC23B}" type="presParOf" srcId="{19EE5098-8C7B-461F-96AF-67122C1F232C}" destId="{8F7D0700-FAEB-4A6D-9DB3-4ACAF010EBDD}" srcOrd="8" destOrd="0" presId="urn:microsoft.com/office/officeart/2008/layout/LinedList"/>
    <dgm:cxn modelId="{C35CC22D-00B3-446F-9CF5-16786EA3DE5E}" type="presParOf" srcId="{19EE5098-8C7B-461F-96AF-67122C1F232C}" destId="{62D29D16-E17F-4E54-A01F-C1500FF40A70}" srcOrd="9" destOrd="0" presId="urn:microsoft.com/office/officeart/2008/layout/LinedList"/>
    <dgm:cxn modelId="{3FCD11E9-E2F8-4849-BF53-1E06F1679596}" type="presParOf" srcId="{62D29D16-E17F-4E54-A01F-C1500FF40A70}" destId="{1D936E1C-456B-4480-A39C-7F2C41A318F1}" srcOrd="0" destOrd="0" presId="urn:microsoft.com/office/officeart/2008/layout/LinedList"/>
    <dgm:cxn modelId="{E3EFC091-FD2C-44A5-9EC9-42577E2CC405}" type="presParOf" srcId="{62D29D16-E17F-4E54-A01F-C1500FF40A70}" destId="{71E4EB74-42C1-4E5C-A2C3-53D8BAC82E4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5C16F7-411E-4072-AA9B-368EE6359BCE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1A24CA8-A98D-4A35-81C4-8A0F55CA3275}">
      <dgm:prSet/>
      <dgm:spPr/>
      <dgm:t>
        <a:bodyPr/>
        <a:lstStyle/>
        <a:p>
          <a:r>
            <a:rPr lang="el-GR"/>
            <a:t>Τα φωνήματα χρησιμεύουν για να διαφοροποιήσουν τη σημασία λέξεων επειδή τα ίδια βρίσκονται σε αντίθεση μεταξύ τους (π.χ. οι λέξεις πόθος και πόσος, διαφοροποιούνται από το [θ] που βρίσκεται σε αντίθεση με το [</a:t>
          </a:r>
          <a:r>
            <a:rPr lang="en-US"/>
            <a:t>s</a:t>
          </a:r>
          <a:r>
            <a:rPr lang="el-GR"/>
            <a:t>])</a:t>
          </a:r>
          <a:endParaRPr lang="en-US"/>
        </a:p>
      </dgm:t>
    </dgm:pt>
    <dgm:pt modelId="{3CDABB20-D783-4407-849D-D541E21ACD87}" type="parTrans" cxnId="{4725A8E3-25F3-417E-A6C3-19676B0779A6}">
      <dgm:prSet/>
      <dgm:spPr/>
      <dgm:t>
        <a:bodyPr/>
        <a:lstStyle/>
        <a:p>
          <a:endParaRPr lang="en-US"/>
        </a:p>
      </dgm:t>
    </dgm:pt>
    <dgm:pt modelId="{F7A8B26A-B335-47D4-BBBF-6E28D3B14079}" type="sibTrans" cxnId="{4725A8E3-25F3-417E-A6C3-19676B0779A6}">
      <dgm:prSet/>
      <dgm:spPr/>
      <dgm:t>
        <a:bodyPr/>
        <a:lstStyle/>
        <a:p>
          <a:endParaRPr lang="en-US"/>
        </a:p>
      </dgm:t>
    </dgm:pt>
    <dgm:pt modelId="{DE75F573-814C-40D2-9E07-BC052E4FC4DC}">
      <dgm:prSet/>
      <dgm:spPr/>
      <dgm:t>
        <a:bodyPr/>
        <a:lstStyle/>
        <a:p>
          <a:r>
            <a:rPr lang="el-GR"/>
            <a:t>Τα αλλόφωνα ενός φωνήματος δεν χρησιμεύουν για να διακριθούν οι λέξεις μεταξύ τους (π.χ. είτε προφέρουμε την λέξη «ενοίκιο» με [</a:t>
          </a:r>
          <a:r>
            <a:rPr lang="en-US"/>
            <a:t>n] </a:t>
          </a:r>
          <a:r>
            <a:rPr lang="el-GR"/>
            <a:t>είτε με [</a:t>
          </a:r>
          <a:r>
            <a:rPr lang="en-US"/>
            <a:t>ɲ</a:t>
          </a:r>
          <a:r>
            <a:rPr lang="el-GR"/>
            <a:t>] θα γίνει το ίδιο κατανοητή).</a:t>
          </a:r>
          <a:endParaRPr lang="en-US"/>
        </a:p>
      </dgm:t>
    </dgm:pt>
    <dgm:pt modelId="{878A1AD9-7289-458D-B811-8333FF9C3E7B}" type="parTrans" cxnId="{ACA98226-4829-4958-B878-3B43A5980C87}">
      <dgm:prSet/>
      <dgm:spPr/>
      <dgm:t>
        <a:bodyPr/>
        <a:lstStyle/>
        <a:p>
          <a:endParaRPr lang="en-US"/>
        </a:p>
      </dgm:t>
    </dgm:pt>
    <dgm:pt modelId="{71FBD734-FAA1-4C25-8704-D0268E3630BD}" type="sibTrans" cxnId="{ACA98226-4829-4958-B878-3B43A5980C87}">
      <dgm:prSet/>
      <dgm:spPr/>
      <dgm:t>
        <a:bodyPr/>
        <a:lstStyle/>
        <a:p>
          <a:endParaRPr lang="en-US"/>
        </a:p>
      </dgm:t>
    </dgm:pt>
    <dgm:pt modelId="{22D4A035-7A4B-4BB0-BE64-B795890A1FCA}">
      <dgm:prSet/>
      <dgm:spPr/>
      <dgm:t>
        <a:bodyPr/>
        <a:lstStyle/>
        <a:p>
          <a:r>
            <a:rPr lang="el-GR"/>
            <a:t>Τα αλλόφωνα διακρίνουν τις προφορές και τους ομιλητές. Δίνουν πληροφορίες για την καταγωγή ή την διάλεκτο.</a:t>
          </a:r>
          <a:endParaRPr lang="en-US"/>
        </a:p>
      </dgm:t>
    </dgm:pt>
    <dgm:pt modelId="{74A4D13B-6F67-4922-87EF-6AA13AC89609}" type="parTrans" cxnId="{6AF6452B-9A30-442A-A593-377889EB55CE}">
      <dgm:prSet/>
      <dgm:spPr/>
      <dgm:t>
        <a:bodyPr/>
        <a:lstStyle/>
        <a:p>
          <a:endParaRPr lang="en-US"/>
        </a:p>
      </dgm:t>
    </dgm:pt>
    <dgm:pt modelId="{4EA5ED3F-6EF2-46A6-83B4-F6AC8868B90D}" type="sibTrans" cxnId="{6AF6452B-9A30-442A-A593-377889EB55CE}">
      <dgm:prSet/>
      <dgm:spPr/>
      <dgm:t>
        <a:bodyPr/>
        <a:lstStyle/>
        <a:p>
          <a:endParaRPr lang="en-US"/>
        </a:p>
      </dgm:t>
    </dgm:pt>
    <dgm:pt modelId="{1CD181D4-2313-4E90-8F34-F7FDA51C3DAF}" type="pres">
      <dgm:prSet presAssocID="{D85C16F7-411E-4072-AA9B-368EE6359BCE}" presName="vert0" presStyleCnt="0">
        <dgm:presLayoutVars>
          <dgm:dir/>
          <dgm:animOne val="branch"/>
          <dgm:animLvl val="lvl"/>
        </dgm:presLayoutVars>
      </dgm:prSet>
      <dgm:spPr/>
    </dgm:pt>
    <dgm:pt modelId="{19F65B0E-4F12-4756-87E5-6117167D5A33}" type="pres">
      <dgm:prSet presAssocID="{C1A24CA8-A98D-4A35-81C4-8A0F55CA3275}" presName="thickLine" presStyleLbl="alignNode1" presStyleIdx="0" presStyleCnt="3"/>
      <dgm:spPr/>
    </dgm:pt>
    <dgm:pt modelId="{CBD79FD5-F1F3-48EB-BC20-07002B431011}" type="pres">
      <dgm:prSet presAssocID="{C1A24CA8-A98D-4A35-81C4-8A0F55CA3275}" presName="horz1" presStyleCnt="0"/>
      <dgm:spPr/>
    </dgm:pt>
    <dgm:pt modelId="{54080148-859B-46B5-BECE-D7F9DD76BCE5}" type="pres">
      <dgm:prSet presAssocID="{C1A24CA8-A98D-4A35-81C4-8A0F55CA3275}" presName="tx1" presStyleLbl="revTx" presStyleIdx="0" presStyleCnt="3"/>
      <dgm:spPr/>
    </dgm:pt>
    <dgm:pt modelId="{84776B2F-C365-4845-9408-82ADA728810C}" type="pres">
      <dgm:prSet presAssocID="{C1A24CA8-A98D-4A35-81C4-8A0F55CA3275}" presName="vert1" presStyleCnt="0"/>
      <dgm:spPr/>
    </dgm:pt>
    <dgm:pt modelId="{8BBC07E3-461E-4D79-9513-2E5FC899AAD8}" type="pres">
      <dgm:prSet presAssocID="{DE75F573-814C-40D2-9E07-BC052E4FC4DC}" presName="thickLine" presStyleLbl="alignNode1" presStyleIdx="1" presStyleCnt="3"/>
      <dgm:spPr/>
    </dgm:pt>
    <dgm:pt modelId="{07FADDA4-4558-4C6A-A00F-A94BBB7CE37A}" type="pres">
      <dgm:prSet presAssocID="{DE75F573-814C-40D2-9E07-BC052E4FC4DC}" presName="horz1" presStyleCnt="0"/>
      <dgm:spPr/>
    </dgm:pt>
    <dgm:pt modelId="{45A28F16-0409-4A9E-8021-5EB4A4428B60}" type="pres">
      <dgm:prSet presAssocID="{DE75F573-814C-40D2-9E07-BC052E4FC4DC}" presName="tx1" presStyleLbl="revTx" presStyleIdx="1" presStyleCnt="3"/>
      <dgm:spPr/>
    </dgm:pt>
    <dgm:pt modelId="{D2CEB702-FBD3-4CE6-A6D2-E17EE1874F04}" type="pres">
      <dgm:prSet presAssocID="{DE75F573-814C-40D2-9E07-BC052E4FC4DC}" presName="vert1" presStyleCnt="0"/>
      <dgm:spPr/>
    </dgm:pt>
    <dgm:pt modelId="{9381F32D-E78E-4B8E-B05E-E910D08767B0}" type="pres">
      <dgm:prSet presAssocID="{22D4A035-7A4B-4BB0-BE64-B795890A1FCA}" presName="thickLine" presStyleLbl="alignNode1" presStyleIdx="2" presStyleCnt="3"/>
      <dgm:spPr/>
    </dgm:pt>
    <dgm:pt modelId="{C29A5736-A187-430A-8EDB-6F17B5C0E7D9}" type="pres">
      <dgm:prSet presAssocID="{22D4A035-7A4B-4BB0-BE64-B795890A1FCA}" presName="horz1" presStyleCnt="0"/>
      <dgm:spPr/>
    </dgm:pt>
    <dgm:pt modelId="{3292289A-EAA3-49E6-970C-4DEEBE005030}" type="pres">
      <dgm:prSet presAssocID="{22D4A035-7A4B-4BB0-BE64-B795890A1FCA}" presName="tx1" presStyleLbl="revTx" presStyleIdx="2" presStyleCnt="3"/>
      <dgm:spPr/>
    </dgm:pt>
    <dgm:pt modelId="{24461F9E-440A-4512-81A1-1A301E946AFE}" type="pres">
      <dgm:prSet presAssocID="{22D4A035-7A4B-4BB0-BE64-B795890A1FCA}" presName="vert1" presStyleCnt="0"/>
      <dgm:spPr/>
    </dgm:pt>
  </dgm:ptLst>
  <dgm:cxnLst>
    <dgm:cxn modelId="{ACA98226-4829-4958-B878-3B43A5980C87}" srcId="{D85C16F7-411E-4072-AA9B-368EE6359BCE}" destId="{DE75F573-814C-40D2-9E07-BC052E4FC4DC}" srcOrd="1" destOrd="0" parTransId="{878A1AD9-7289-458D-B811-8333FF9C3E7B}" sibTransId="{71FBD734-FAA1-4C25-8704-D0268E3630BD}"/>
    <dgm:cxn modelId="{6AF6452B-9A30-442A-A593-377889EB55CE}" srcId="{D85C16F7-411E-4072-AA9B-368EE6359BCE}" destId="{22D4A035-7A4B-4BB0-BE64-B795890A1FCA}" srcOrd="2" destOrd="0" parTransId="{74A4D13B-6F67-4922-87EF-6AA13AC89609}" sibTransId="{4EA5ED3F-6EF2-46A6-83B4-F6AC8868B90D}"/>
    <dgm:cxn modelId="{A93D4260-7255-4BE3-A018-CBF0B3697488}" type="presOf" srcId="{22D4A035-7A4B-4BB0-BE64-B795890A1FCA}" destId="{3292289A-EAA3-49E6-970C-4DEEBE005030}" srcOrd="0" destOrd="0" presId="urn:microsoft.com/office/officeart/2008/layout/LinedList"/>
    <dgm:cxn modelId="{4F674A6F-C09A-4BA5-BB8B-FBF8AC79DFAA}" type="presOf" srcId="{DE75F573-814C-40D2-9E07-BC052E4FC4DC}" destId="{45A28F16-0409-4A9E-8021-5EB4A4428B60}" srcOrd="0" destOrd="0" presId="urn:microsoft.com/office/officeart/2008/layout/LinedList"/>
    <dgm:cxn modelId="{51F42F82-1854-4D34-A0A9-6BBBCB7C87DF}" type="presOf" srcId="{D85C16F7-411E-4072-AA9B-368EE6359BCE}" destId="{1CD181D4-2313-4E90-8F34-F7FDA51C3DAF}" srcOrd="0" destOrd="0" presId="urn:microsoft.com/office/officeart/2008/layout/LinedList"/>
    <dgm:cxn modelId="{38FB859D-169B-466D-ACE9-FABAF8A2C17C}" type="presOf" srcId="{C1A24CA8-A98D-4A35-81C4-8A0F55CA3275}" destId="{54080148-859B-46B5-BECE-D7F9DD76BCE5}" srcOrd="0" destOrd="0" presId="urn:microsoft.com/office/officeart/2008/layout/LinedList"/>
    <dgm:cxn modelId="{4725A8E3-25F3-417E-A6C3-19676B0779A6}" srcId="{D85C16F7-411E-4072-AA9B-368EE6359BCE}" destId="{C1A24CA8-A98D-4A35-81C4-8A0F55CA3275}" srcOrd="0" destOrd="0" parTransId="{3CDABB20-D783-4407-849D-D541E21ACD87}" sibTransId="{F7A8B26A-B335-47D4-BBBF-6E28D3B14079}"/>
    <dgm:cxn modelId="{5DE6731C-9598-4808-AC67-B34F0101FB4A}" type="presParOf" srcId="{1CD181D4-2313-4E90-8F34-F7FDA51C3DAF}" destId="{19F65B0E-4F12-4756-87E5-6117167D5A33}" srcOrd="0" destOrd="0" presId="urn:microsoft.com/office/officeart/2008/layout/LinedList"/>
    <dgm:cxn modelId="{01B203B6-3189-4007-81BA-20647B8F783F}" type="presParOf" srcId="{1CD181D4-2313-4E90-8F34-F7FDA51C3DAF}" destId="{CBD79FD5-F1F3-48EB-BC20-07002B431011}" srcOrd="1" destOrd="0" presId="urn:microsoft.com/office/officeart/2008/layout/LinedList"/>
    <dgm:cxn modelId="{7DE7D1CF-24A7-49D0-8CB6-3978E5CDC1C7}" type="presParOf" srcId="{CBD79FD5-F1F3-48EB-BC20-07002B431011}" destId="{54080148-859B-46B5-BECE-D7F9DD76BCE5}" srcOrd="0" destOrd="0" presId="urn:microsoft.com/office/officeart/2008/layout/LinedList"/>
    <dgm:cxn modelId="{15EC0808-A6B5-48E6-82A8-8B7A6CE82356}" type="presParOf" srcId="{CBD79FD5-F1F3-48EB-BC20-07002B431011}" destId="{84776B2F-C365-4845-9408-82ADA728810C}" srcOrd="1" destOrd="0" presId="urn:microsoft.com/office/officeart/2008/layout/LinedList"/>
    <dgm:cxn modelId="{70A98170-7D20-4D27-B644-159C95A78F0B}" type="presParOf" srcId="{1CD181D4-2313-4E90-8F34-F7FDA51C3DAF}" destId="{8BBC07E3-461E-4D79-9513-2E5FC899AAD8}" srcOrd="2" destOrd="0" presId="urn:microsoft.com/office/officeart/2008/layout/LinedList"/>
    <dgm:cxn modelId="{C92C662F-AB19-402F-A4F4-6C1D102A6B79}" type="presParOf" srcId="{1CD181D4-2313-4E90-8F34-F7FDA51C3DAF}" destId="{07FADDA4-4558-4C6A-A00F-A94BBB7CE37A}" srcOrd="3" destOrd="0" presId="urn:microsoft.com/office/officeart/2008/layout/LinedList"/>
    <dgm:cxn modelId="{99D5F1EB-CB94-421A-ADC5-37F799EF0E81}" type="presParOf" srcId="{07FADDA4-4558-4C6A-A00F-A94BBB7CE37A}" destId="{45A28F16-0409-4A9E-8021-5EB4A4428B60}" srcOrd="0" destOrd="0" presId="urn:microsoft.com/office/officeart/2008/layout/LinedList"/>
    <dgm:cxn modelId="{0A0522D0-F28B-4C42-BBC6-E173D1D65A1C}" type="presParOf" srcId="{07FADDA4-4558-4C6A-A00F-A94BBB7CE37A}" destId="{D2CEB702-FBD3-4CE6-A6D2-E17EE1874F04}" srcOrd="1" destOrd="0" presId="urn:microsoft.com/office/officeart/2008/layout/LinedList"/>
    <dgm:cxn modelId="{DF7C7A25-B3AD-4189-A2BB-35DCE3469AD9}" type="presParOf" srcId="{1CD181D4-2313-4E90-8F34-F7FDA51C3DAF}" destId="{9381F32D-E78E-4B8E-B05E-E910D08767B0}" srcOrd="4" destOrd="0" presId="urn:microsoft.com/office/officeart/2008/layout/LinedList"/>
    <dgm:cxn modelId="{7DDADC9C-E170-40F8-BE0A-C4789EFB59B6}" type="presParOf" srcId="{1CD181D4-2313-4E90-8F34-F7FDA51C3DAF}" destId="{C29A5736-A187-430A-8EDB-6F17B5C0E7D9}" srcOrd="5" destOrd="0" presId="urn:microsoft.com/office/officeart/2008/layout/LinedList"/>
    <dgm:cxn modelId="{7D4A5691-6DBD-4E05-905E-0D8B2050C5A4}" type="presParOf" srcId="{C29A5736-A187-430A-8EDB-6F17B5C0E7D9}" destId="{3292289A-EAA3-49E6-970C-4DEEBE005030}" srcOrd="0" destOrd="0" presId="urn:microsoft.com/office/officeart/2008/layout/LinedList"/>
    <dgm:cxn modelId="{2AEDA849-51EE-47A0-8FC5-9F9814BA18FC}" type="presParOf" srcId="{C29A5736-A187-430A-8EDB-6F17B5C0E7D9}" destId="{24461F9E-440A-4512-81A1-1A301E946AF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3A3150-28F1-4F7B-B5B1-4596B9EBA80A}" type="doc">
      <dgm:prSet loTypeId="urn:microsoft.com/office/officeart/2005/8/layout/hierarchy1" loCatId="hierarchy" qsTypeId="urn:microsoft.com/office/officeart/2005/8/quickstyle/simple2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9B27E444-24E6-47F0-95D4-717605DAC746}">
      <dgm:prSet/>
      <dgm:spPr/>
      <dgm:t>
        <a:bodyPr/>
        <a:lstStyle/>
        <a:p>
          <a:r>
            <a:rPr lang="el-GR"/>
            <a:t>Όταν δύο λέξεις μοιάζουν σε όλα τα φωνήματά τους εκτός από ένα, και είναι λέξεις με διαφορετική σημασία, τότε λέμε ότι έχουμε </a:t>
          </a:r>
          <a:r>
            <a:rPr lang="el-GR" b="1"/>
            <a:t>ελάχιστο ζευγάρι</a:t>
          </a:r>
          <a:r>
            <a:rPr lang="el-GR"/>
            <a:t>.</a:t>
          </a:r>
          <a:endParaRPr lang="en-US"/>
        </a:p>
      </dgm:t>
    </dgm:pt>
    <dgm:pt modelId="{39EF206C-1710-4BAB-8DDE-D2CA22345A1D}" type="parTrans" cxnId="{71515EC3-6DAA-4256-A0DD-386BF7DF6C60}">
      <dgm:prSet/>
      <dgm:spPr/>
      <dgm:t>
        <a:bodyPr/>
        <a:lstStyle/>
        <a:p>
          <a:endParaRPr lang="en-US"/>
        </a:p>
      </dgm:t>
    </dgm:pt>
    <dgm:pt modelId="{64268C18-E622-4A4C-9394-9CFA044377AF}" type="sibTrans" cxnId="{71515EC3-6DAA-4256-A0DD-386BF7DF6C60}">
      <dgm:prSet/>
      <dgm:spPr/>
      <dgm:t>
        <a:bodyPr/>
        <a:lstStyle/>
        <a:p>
          <a:endParaRPr lang="en-US"/>
        </a:p>
      </dgm:t>
    </dgm:pt>
    <dgm:pt modelId="{7C31C23E-EE15-49CC-9566-4FA54D447DD4}">
      <dgm:prSet/>
      <dgm:spPr/>
      <dgm:t>
        <a:bodyPr/>
        <a:lstStyle/>
        <a:p>
          <a:r>
            <a:rPr lang="el-GR"/>
            <a:t>Οι δύο φθόγγοι που διαφοροποιούν την μία λέξη από την άλλη είναι δυο διαφορετικά φωνήματα (πάντα εντός της ίδιας γλώσσας)</a:t>
          </a:r>
          <a:endParaRPr lang="en-US"/>
        </a:p>
      </dgm:t>
    </dgm:pt>
    <dgm:pt modelId="{9BD5670D-3E80-408C-9CB6-E5782C822797}" type="parTrans" cxnId="{75B853D5-43EB-45BF-88EE-769B2BD6BAEC}">
      <dgm:prSet/>
      <dgm:spPr/>
      <dgm:t>
        <a:bodyPr/>
        <a:lstStyle/>
        <a:p>
          <a:endParaRPr lang="en-US"/>
        </a:p>
      </dgm:t>
    </dgm:pt>
    <dgm:pt modelId="{23DF0921-7327-4BED-B699-DFB5AFD3A3D7}" type="sibTrans" cxnId="{75B853D5-43EB-45BF-88EE-769B2BD6BAEC}">
      <dgm:prSet/>
      <dgm:spPr/>
      <dgm:t>
        <a:bodyPr/>
        <a:lstStyle/>
        <a:p>
          <a:endParaRPr lang="en-US"/>
        </a:p>
      </dgm:t>
    </dgm:pt>
    <dgm:pt modelId="{4FA2BBAD-D269-4D9F-9804-9E15733349B6}">
      <dgm:prSet/>
      <dgm:spPr/>
      <dgm:t>
        <a:bodyPr/>
        <a:lstStyle/>
        <a:p>
          <a:r>
            <a:rPr lang="el-GR"/>
            <a:t>Παραδείγματα: </a:t>
          </a:r>
          <a:endParaRPr lang="en-US"/>
        </a:p>
      </dgm:t>
    </dgm:pt>
    <dgm:pt modelId="{C9FF128E-86F7-4F4A-BEBD-B9BC727B5BBE}" type="parTrans" cxnId="{27116E3C-5BA9-4BB8-872B-4FB46FC48044}">
      <dgm:prSet/>
      <dgm:spPr/>
      <dgm:t>
        <a:bodyPr/>
        <a:lstStyle/>
        <a:p>
          <a:endParaRPr lang="en-US"/>
        </a:p>
      </dgm:t>
    </dgm:pt>
    <dgm:pt modelId="{BC472609-61E7-4CF9-92C8-227F29278FBB}" type="sibTrans" cxnId="{27116E3C-5BA9-4BB8-872B-4FB46FC48044}">
      <dgm:prSet/>
      <dgm:spPr/>
      <dgm:t>
        <a:bodyPr/>
        <a:lstStyle/>
        <a:p>
          <a:endParaRPr lang="en-US"/>
        </a:p>
      </dgm:t>
    </dgm:pt>
    <dgm:pt modelId="{31FCA201-BFCB-4930-A06D-E849FC1746E7}">
      <dgm:prSet/>
      <dgm:spPr/>
      <dgm:t>
        <a:bodyPr/>
        <a:lstStyle/>
        <a:p>
          <a:r>
            <a:rPr lang="el-GR"/>
            <a:t>ελάχιστα ζευγάρια: </a:t>
          </a:r>
          <a:r>
            <a:rPr lang="en-US"/>
            <a:t>“gatto”-”patto” </a:t>
          </a:r>
          <a:r>
            <a:rPr lang="el-GR"/>
            <a:t>διαφοροποιούνται από τα φωνήματα [</a:t>
          </a:r>
          <a:r>
            <a:rPr lang="en-US"/>
            <a:t>g] </a:t>
          </a:r>
          <a:r>
            <a:rPr lang="el-GR"/>
            <a:t>και [</a:t>
          </a:r>
          <a:r>
            <a:rPr lang="en-US"/>
            <a:t>p</a:t>
          </a:r>
          <a:r>
            <a:rPr lang="el-GR"/>
            <a:t>].</a:t>
          </a:r>
          <a:endParaRPr lang="en-US"/>
        </a:p>
      </dgm:t>
    </dgm:pt>
    <dgm:pt modelId="{AB07A175-4CF2-48BF-B4DB-2ACE6789F19A}" type="parTrans" cxnId="{93A59E71-592D-462B-BAE1-FE37A40C947A}">
      <dgm:prSet/>
      <dgm:spPr/>
      <dgm:t>
        <a:bodyPr/>
        <a:lstStyle/>
        <a:p>
          <a:endParaRPr lang="en-US"/>
        </a:p>
      </dgm:t>
    </dgm:pt>
    <dgm:pt modelId="{0D43F9A0-502C-453E-8320-8EB8A2D347A8}" type="sibTrans" cxnId="{93A59E71-592D-462B-BAE1-FE37A40C947A}">
      <dgm:prSet/>
      <dgm:spPr/>
      <dgm:t>
        <a:bodyPr/>
        <a:lstStyle/>
        <a:p>
          <a:endParaRPr lang="en-US"/>
        </a:p>
      </dgm:t>
    </dgm:pt>
    <dgm:pt modelId="{C49F3133-DF78-43AA-8031-29E0C7B2FC41}">
      <dgm:prSet/>
      <dgm:spPr/>
      <dgm:t>
        <a:bodyPr/>
        <a:lstStyle/>
        <a:p>
          <a:r>
            <a:rPr lang="el-GR"/>
            <a:t>Αλλόφωνα: </a:t>
          </a:r>
          <a:r>
            <a:rPr lang="en-US"/>
            <a:t>“zio” </a:t>
          </a:r>
          <a:r>
            <a:rPr lang="el-GR"/>
            <a:t>στην περίπτωση [</a:t>
          </a:r>
          <a:r>
            <a:rPr lang="en-US"/>
            <a:t>tsio] </a:t>
          </a:r>
          <a:r>
            <a:rPr lang="el-GR"/>
            <a:t>και στην περίπτωση [</a:t>
          </a:r>
          <a:r>
            <a:rPr lang="en-US"/>
            <a:t>tzio] </a:t>
          </a:r>
          <a:r>
            <a:rPr lang="el-GR"/>
            <a:t>δεν έχουμε διαφοροποίηση στην λέξη.</a:t>
          </a:r>
          <a:endParaRPr lang="en-US"/>
        </a:p>
      </dgm:t>
    </dgm:pt>
    <dgm:pt modelId="{D4942967-7C45-41C8-B4EE-9AB76C075B6E}" type="parTrans" cxnId="{621CB342-C1AB-4790-AD62-3C7539C6D1EF}">
      <dgm:prSet/>
      <dgm:spPr/>
      <dgm:t>
        <a:bodyPr/>
        <a:lstStyle/>
        <a:p>
          <a:endParaRPr lang="en-US"/>
        </a:p>
      </dgm:t>
    </dgm:pt>
    <dgm:pt modelId="{507D5E33-D3D3-4D2E-B7AF-6EAF8C97B404}" type="sibTrans" cxnId="{621CB342-C1AB-4790-AD62-3C7539C6D1EF}">
      <dgm:prSet/>
      <dgm:spPr/>
      <dgm:t>
        <a:bodyPr/>
        <a:lstStyle/>
        <a:p>
          <a:endParaRPr lang="en-US"/>
        </a:p>
      </dgm:t>
    </dgm:pt>
    <dgm:pt modelId="{A97654A2-21B5-44BF-9F5E-7061F7283AB3}" type="pres">
      <dgm:prSet presAssocID="{5A3A3150-28F1-4F7B-B5B1-4596B9EBA80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0B9674B-D634-4F7C-B17C-C8798C2507B3}" type="pres">
      <dgm:prSet presAssocID="{9B27E444-24E6-47F0-95D4-717605DAC746}" presName="hierRoot1" presStyleCnt="0"/>
      <dgm:spPr/>
    </dgm:pt>
    <dgm:pt modelId="{6886BE9D-6EE6-4C2C-A903-B0E67FB534C5}" type="pres">
      <dgm:prSet presAssocID="{9B27E444-24E6-47F0-95D4-717605DAC746}" presName="composite" presStyleCnt="0"/>
      <dgm:spPr/>
    </dgm:pt>
    <dgm:pt modelId="{327F81DA-3DEB-47C2-A605-E287FA7ACE28}" type="pres">
      <dgm:prSet presAssocID="{9B27E444-24E6-47F0-95D4-717605DAC746}" presName="background" presStyleLbl="node0" presStyleIdx="0" presStyleCnt="3"/>
      <dgm:spPr/>
    </dgm:pt>
    <dgm:pt modelId="{CD2B5DFA-B301-47B9-AB03-959586ECEDD1}" type="pres">
      <dgm:prSet presAssocID="{9B27E444-24E6-47F0-95D4-717605DAC746}" presName="text" presStyleLbl="fgAcc0" presStyleIdx="0" presStyleCnt="3">
        <dgm:presLayoutVars>
          <dgm:chPref val="3"/>
        </dgm:presLayoutVars>
      </dgm:prSet>
      <dgm:spPr/>
    </dgm:pt>
    <dgm:pt modelId="{78BBA194-0F3E-4FE6-95A6-E188018BE18F}" type="pres">
      <dgm:prSet presAssocID="{9B27E444-24E6-47F0-95D4-717605DAC746}" presName="hierChild2" presStyleCnt="0"/>
      <dgm:spPr/>
    </dgm:pt>
    <dgm:pt modelId="{8C4DFB2D-54A8-4E1F-A8AD-C8A0DE987DAB}" type="pres">
      <dgm:prSet presAssocID="{7C31C23E-EE15-49CC-9566-4FA54D447DD4}" presName="hierRoot1" presStyleCnt="0"/>
      <dgm:spPr/>
    </dgm:pt>
    <dgm:pt modelId="{48F92E0A-56E2-4AAE-A1E4-64F9A09112A7}" type="pres">
      <dgm:prSet presAssocID="{7C31C23E-EE15-49CC-9566-4FA54D447DD4}" presName="composite" presStyleCnt="0"/>
      <dgm:spPr/>
    </dgm:pt>
    <dgm:pt modelId="{6976B3F2-BCA0-4E35-977B-FE6EC6FCABA3}" type="pres">
      <dgm:prSet presAssocID="{7C31C23E-EE15-49CC-9566-4FA54D447DD4}" presName="background" presStyleLbl="node0" presStyleIdx="1" presStyleCnt="3"/>
      <dgm:spPr/>
    </dgm:pt>
    <dgm:pt modelId="{41C8999D-BF34-473D-95B9-4E5E333F2312}" type="pres">
      <dgm:prSet presAssocID="{7C31C23E-EE15-49CC-9566-4FA54D447DD4}" presName="text" presStyleLbl="fgAcc0" presStyleIdx="1" presStyleCnt="3">
        <dgm:presLayoutVars>
          <dgm:chPref val="3"/>
        </dgm:presLayoutVars>
      </dgm:prSet>
      <dgm:spPr/>
    </dgm:pt>
    <dgm:pt modelId="{0CA5400F-676A-40FE-9A0B-86C1EA53DC10}" type="pres">
      <dgm:prSet presAssocID="{7C31C23E-EE15-49CC-9566-4FA54D447DD4}" presName="hierChild2" presStyleCnt="0"/>
      <dgm:spPr/>
    </dgm:pt>
    <dgm:pt modelId="{CEF46972-7E4B-414F-A890-05C21990F0F9}" type="pres">
      <dgm:prSet presAssocID="{4FA2BBAD-D269-4D9F-9804-9E15733349B6}" presName="hierRoot1" presStyleCnt="0"/>
      <dgm:spPr/>
    </dgm:pt>
    <dgm:pt modelId="{DDEAC626-DE62-4504-890A-F050D897E70B}" type="pres">
      <dgm:prSet presAssocID="{4FA2BBAD-D269-4D9F-9804-9E15733349B6}" presName="composite" presStyleCnt="0"/>
      <dgm:spPr/>
    </dgm:pt>
    <dgm:pt modelId="{BD428D81-C6C3-4E2C-99EA-C26D17315408}" type="pres">
      <dgm:prSet presAssocID="{4FA2BBAD-D269-4D9F-9804-9E15733349B6}" presName="background" presStyleLbl="node0" presStyleIdx="2" presStyleCnt="3"/>
      <dgm:spPr/>
    </dgm:pt>
    <dgm:pt modelId="{E9B5D872-8C01-4876-B797-FC7973BEDDDF}" type="pres">
      <dgm:prSet presAssocID="{4FA2BBAD-D269-4D9F-9804-9E15733349B6}" presName="text" presStyleLbl="fgAcc0" presStyleIdx="2" presStyleCnt="3">
        <dgm:presLayoutVars>
          <dgm:chPref val="3"/>
        </dgm:presLayoutVars>
      </dgm:prSet>
      <dgm:spPr/>
    </dgm:pt>
    <dgm:pt modelId="{36183CDC-8308-4254-A4D0-798DD926254F}" type="pres">
      <dgm:prSet presAssocID="{4FA2BBAD-D269-4D9F-9804-9E15733349B6}" presName="hierChild2" presStyleCnt="0"/>
      <dgm:spPr/>
    </dgm:pt>
    <dgm:pt modelId="{97E02B2C-6794-413F-9C88-6E9814A59BB2}" type="pres">
      <dgm:prSet presAssocID="{AB07A175-4CF2-48BF-B4DB-2ACE6789F19A}" presName="Name10" presStyleLbl="parChTrans1D2" presStyleIdx="0" presStyleCnt="2"/>
      <dgm:spPr/>
    </dgm:pt>
    <dgm:pt modelId="{D0D211A0-748D-40DC-8533-5CBC6EEA8CF5}" type="pres">
      <dgm:prSet presAssocID="{31FCA201-BFCB-4930-A06D-E849FC1746E7}" presName="hierRoot2" presStyleCnt="0"/>
      <dgm:spPr/>
    </dgm:pt>
    <dgm:pt modelId="{2E162803-4CF3-43B9-881B-3D55C2D0F11C}" type="pres">
      <dgm:prSet presAssocID="{31FCA201-BFCB-4930-A06D-E849FC1746E7}" presName="composite2" presStyleCnt="0"/>
      <dgm:spPr/>
    </dgm:pt>
    <dgm:pt modelId="{3D6FDB7F-CECB-41C7-AD41-6DA50406635D}" type="pres">
      <dgm:prSet presAssocID="{31FCA201-BFCB-4930-A06D-E849FC1746E7}" presName="background2" presStyleLbl="node2" presStyleIdx="0" presStyleCnt="2"/>
      <dgm:spPr/>
    </dgm:pt>
    <dgm:pt modelId="{8B56A23A-EB40-4D91-BE5B-B5C75E4D23A5}" type="pres">
      <dgm:prSet presAssocID="{31FCA201-BFCB-4930-A06D-E849FC1746E7}" presName="text2" presStyleLbl="fgAcc2" presStyleIdx="0" presStyleCnt="2">
        <dgm:presLayoutVars>
          <dgm:chPref val="3"/>
        </dgm:presLayoutVars>
      </dgm:prSet>
      <dgm:spPr/>
    </dgm:pt>
    <dgm:pt modelId="{7E8FC0D2-881A-473F-BD93-3EDCCAA2C1F6}" type="pres">
      <dgm:prSet presAssocID="{31FCA201-BFCB-4930-A06D-E849FC1746E7}" presName="hierChild3" presStyleCnt="0"/>
      <dgm:spPr/>
    </dgm:pt>
    <dgm:pt modelId="{5CBCD8E1-68CC-41D7-8527-DF95D433217F}" type="pres">
      <dgm:prSet presAssocID="{D4942967-7C45-41C8-B4EE-9AB76C075B6E}" presName="Name10" presStyleLbl="parChTrans1D2" presStyleIdx="1" presStyleCnt="2"/>
      <dgm:spPr/>
    </dgm:pt>
    <dgm:pt modelId="{82D5B673-4EE8-422D-BC4A-BD47624DB42B}" type="pres">
      <dgm:prSet presAssocID="{C49F3133-DF78-43AA-8031-29E0C7B2FC41}" presName="hierRoot2" presStyleCnt="0"/>
      <dgm:spPr/>
    </dgm:pt>
    <dgm:pt modelId="{5ACF44A9-8AF7-484A-92DC-8E31EE3BDCEC}" type="pres">
      <dgm:prSet presAssocID="{C49F3133-DF78-43AA-8031-29E0C7B2FC41}" presName="composite2" presStyleCnt="0"/>
      <dgm:spPr/>
    </dgm:pt>
    <dgm:pt modelId="{7E2F1B67-24FE-4ABE-B1B0-15AFC5A93B77}" type="pres">
      <dgm:prSet presAssocID="{C49F3133-DF78-43AA-8031-29E0C7B2FC41}" presName="background2" presStyleLbl="node2" presStyleIdx="1" presStyleCnt="2"/>
      <dgm:spPr/>
    </dgm:pt>
    <dgm:pt modelId="{984BD47A-3F18-46ED-9276-4BB001DABCFA}" type="pres">
      <dgm:prSet presAssocID="{C49F3133-DF78-43AA-8031-29E0C7B2FC41}" presName="text2" presStyleLbl="fgAcc2" presStyleIdx="1" presStyleCnt="2">
        <dgm:presLayoutVars>
          <dgm:chPref val="3"/>
        </dgm:presLayoutVars>
      </dgm:prSet>
      <dgm:spPr/>
    </dgm:pt>
    <dgm:pt modelId="{847E88BB-F282-47C8-B4F6-B02AF1C1C3B7}" type="pres">
      <dgm:prSet presAssocID="{C49F3133-DF78-43AA-8031-29E0C7B2FC41}" presName="hierChild3" presStyleCnt="0"/>
      <dgm:spPr/>
    </dgm:pt>
  </dgm:ptLst>
  <dgm:cxnLst>
    <dgm:cxn modelId="{59E2FE08-FB5E-45B1-9AE2-8D9F50900111}" type="presOf" srcId="{D4942967-7C45-41C8-B4EE-9AB76C075B6E}" destId="{5CBCD8E1-68CC-41D7-8527-DF95D433217F}" srcOrd="0" destOrd="0" presId="urn:microsoft.com/office/officeart/2005/8/layout/hierarchy1"/>
    <dgm:cxn modelId="{8C4F352A-BA5C-4DEC-AB17-41C1DD4EA530}" type="presOf" srcId="{5A3A3150-28F1-4F7B-B5B1-4596B9EBA80A}" destId="{A97654A2-21B5-44BF-9F5E-7061F7283AB3}" srcOrd="0" destOrd="0" presId="urn:microsoft.com/office/officeart/2005/8/layout/hierarchy1"/>
    <dgm:cxn modelId="{5021602D-1270-464D-9032-409D8EEFF621}" type="presOf" srcId="{9B27E444-24E6-47F0-95D4-717605DAC746}" destId="{CD2B5DFA-B301-47B9-AB03-959586ECEDD1}" srcOrd="0" destOrd="0" presId="urn:microsoft.com/office/officeart/2005/8/layout/hierarchy1"/>
    <dgm:cxn modelId="{27116E3C-5BA9-4BB8-872B-4FB46FC48044}" srcId="{5A3A3150-28F1-4F7B-B5B1-4596B9EBA80A}" destId="{4FA2BBAD-D269-4D9F-9804-9E15733349B6}" srcOrd="2" destOrd="0" parTransId="{C9FF128E-86F7-4F4A-BEBD-B9BC727B5BBE}" sibTransId="{BC472609-61E7-4CF9-92C8-227F29278FBB}"/>
    <dgm:cxn modelId="{492EFE3F-6440-4F8A-B374-5F61DFF023D6}" type="presOf" srcId="{31FCA201-BFCB-4930-A06D-E849FC1746E7}" destId="{8B56A23A-EB40-4D91-BE5B-B5C75E4D23A5}" srcOrd="0" destOrd="0" presId="urn:microsoft.com/office/officeart/2005/8/layout/hierarchy1"/>
    <dgm:cxn modelId="{621CB342-C1AB-4790-AD62-3C7539C6D1EF}" srcId="{4FA2BBAD-D269-4D9F-9804-9E15733349B6}" destId="{C49F3133-DF78-43AA-8031-29E0C7B2FC41}" srcOrd="1" destOrd="0" parTransId="{D4942967-7C45-41C8-B4EE-9AB76C075B6E}" sibTransId="{507D5E33-D3D3-4D2E-B7AF-6EAF8C97B404}"/>
    <dgm:cxn modelId="{93A59E71-592D-462B-BAE1-FE37A40C947A}" srcId="{4FA2BBAD-D269-4D9F-9804-9E15733349B6}" destId="{31FCA201-BFCB-4930-A06D-E849FC1746E7}" srcOrd="0" destOrd="0" parTransId="{AB07A175-4CF2-48BF-B4DB-2ACE6789F19A}" sibTransId="{0D43F9A0-502C-453E-8320-8EB8A2D347A8}"/>
    <dgm:cxn modelId="{73B2867B-AE2E-43FD-AF67-984D5007FD22}" type="presOf" srcId="{4FA2BBAD-D269-4D9F-9804-9E15733349B6}" destId="{E9B5D872-8C01-4876-B797-FC7973BEDDDF}" srcOrd="0" destOrd="0" presId="urn:microsoft.com/office/officeart/2005/8/layout/hierarchy1"/>
    <dgm:cxn modelId="{DAB32E9A-1B2B-46B1-9137-BFF41A6C8440}" type="presOf" srcId="{C49F3133-DF78-43AA-8031-29E0C7B2FC41}" destId="{984BD47A-3F18-46ED-9276-4BB001DABCFA}" srcOrd="0" destOrd="0" presId="urn:microsoft.com/office/officeart/2005/8/layout/hierarchy1"/>
    <dgm:cxn modelId="{9C00239D-E82E-44C4-873A-87738594E2AB}" type="presOf" srcId="{7C31C23E-EE15-49CC-9566-4FA54D447DD4}" destId="{41C8999D-BF34-473D-95B9-4E5E333F2312}" srcOrd="0" destOrd="0" presId="urn:microsoft.com/office/officeart/2005/8/layout/hierarchy1"/>
    <dgm:cxn modelId="{71515EC3-6DAA-4256-A0DD-386BF7DF6C60}" srcId="{5A3A3150-28F1-4F7B-B5B1-4596B9EBA80A}" destId="{9B27E444-24E6-47F0-95D4-717605DAC746}" srcOrd="0" destOrd="0" parTransId="{39EF206C-1710-4BAB-8DDE-D2CA22345A1D}" sibTransId="{64268C18-E622-4A4C-9394-9CFA044377AF}"/>
    <dgm:cxn modelId="{B4FF6CCB-0238-4400-87A3-92F6C8831057}" type="presOf" srcId="{AB07A175-4CF2-48BF-B4DB-2ACE6789F19A}" destId="{97E02B2C-6794-413F-9C88-6E9814A59BB2}" srcOrd="0" destOrd="0" presId="urn:microsoft.com/office/officeart/2005/8/layout/hierarchy1"/>
    <dgm:cxn modelId="{75B853D5-43EB-45BF-88EE-769B2BD6BAEC}" srcId="{5A3A3150-28F1-4F7B-B5B1-4596B9EBA80A}" destId="{7C31C23E-EE15-49CC-9566-4FA54D447DD4}" srcOrd="1" destOrd="0" parTransId="{9BD5670D-3E80-408C-9CB6-E5782C822797}" sibTransId="{23DF0921-7327-4BED-B699-DFB5AFD3A3D7}"/>
    <dgm:cxn modelId="{5FF3C0C2-A837-43FF-81C5-5B0FB579B5CD}" type="presParOf" srcId="{A97654A2-21B5-44BF-9F5E-7061F7283AB3}" destId="{60B9674B-D634-4F7C-B17C-C8798C2507B3}" srcOrd="0" destOrd="0" presId="urn:microsoft.com/office/officeart/2005/8/layout/hierarchy1"/>
    <dgm:cxn modelId="{284AAD73-0D52-4ADA-986A-FD44F7B340F2}" type="presParOf" srcId="{60B9674B-D634-4F7C-B17C-C8798C2507B3}" destId="{6886BE9D-6EE6-4C2C-A903-B0E67FB534C5}" srcOrd="0" destOrd="0" presId="urn:microsoft.com/office/officeart/2005/8/layout/hierarchy1"/>
    <dgm:cxn modelId="{2F839329-745D-43E2-B0C7-A25CA74DBFDB}" type="presParOf" srcId="{6886BE9D-6EE6-4C2C-A903-B0E67FB534C5}" destId="{327F81DA-3DEB-47C2-A605-E287FA7ACE28}" srcOrd="0" destOrd="0" presId="urn:microsoft.com/office/officeart/2005/8/layout/hierarchy1"/>
    <dgm:cxn modelId="{A9A58C42-E330-4CA2-AB12-5177B45AB637}" type="presParOf" srcId="{6886BE9D-6EE6-4C2C-A903-B0E67FB534C5}" destId="{CD2B5DFA-B301-47B9-AB03-959586ECEDD1}" srcOrd="1" destOrd="0" presId="urn:microsoft.com/office/officeart/2005/8/layout/hierarchy1"/>
    <dgm:cxn modelId="{BED411AB-597E-45E6-A916-ABB01AA2AE66}" type="presParOf" srcId="{60B9674B-D634-4F7C-B17C-C8798C2507B3}" destId="{78BBA194-0F3E-4FE6-95A6-E188018BE18F}" srcOrd="1" destOrd="0" presId="urn:microsoft.com/office/officeart/2005/8/layout/hierarchy1"/>
    <dgm:cxn modelId="{AD099A0B-F8DE-4928-81A8-0D43674840EE}" type="presParOf" srcId="{A97654A2-21B5-44BF-9F5E-7061F7283AB3}" destId="{8C4DFB2D-54A8-4E1F-A8AD-C8A0DE987DAB}" srcOrd="1" destOrd="0" presId="urn:microsoft.com/office/officeart/2005/8/layout/hierarchy1"/>
    <dgm:cxn modelId="{252CEFEC-7026-4F72-B511-964A30139122}" type="presParOf" srcId="{8C4DFB2D-54A8-4E1F-A8AD-C8A0DE987DAB}" destId="{48F92E0A-56E2-4AAE-A1E4-64F9A09112A7}" srcOrd="0" destOrd="0" presId="urn:microsoft.com/office/officeart/2005/8/layout/hierarchy1"/>
    <dgm:cxn modelId="{37EACE6D-EB39-433C-AD53-8AFD7323201C}" type="presParOf" srcId="{48F92E0A-56E2-4AAE-A1E4-64F9A09112A7}" destId="{6976B3F2-BCA0-4E35-977B-FE6EC6FCABA3}" srcOrd="0" destOrd="0" presId="urn:microsoft.com/office/officeart/2005/8/layout/hierarchy1"/>
    <dgm:cxn modelId="{A7096A7F-68D7-41B5-9F7B-A6A0E140D50D}" type="presParOf" srcId="{48F92E0A-56E2-4AAE-A1E4-64F9A09112A7}" destId="{41C8999D-BF34-473D-95B9-4E5E333F2312}" srcOrd="1" destOrd="0" presId="urn:microsoft.com/office/officeart/2005/8/layout/hierarchy1"/>
    <dgm:cxn modelId="{CB1BAF8F-C322-4CD6-A4F2-AC3C1DB087B0}" type="presParOf" srcId="{8C4DFB2D-54A8-4E1F-A8AD-C8A0DE987DAB}" destId="{0CA5400F-676A-40FE-9A0B-86C1EA53DC10}" srcOrd="1" destOrd="0" presId="urn:microsoft.com/office/officeart/2005/8/layout/hierarchy1"/>
    <dgm:cxn modelId="{683B04A1-24A3-4923-BC7A-2164F9C237A7}" type="presParOf" srcId="{A97654A2-21B5-44BF-9F5E-7061F7283AB3}" destId="{CEF46972-7E4B-414F-A890-05C21990F0F9}" srcOrd="2" destOrd="0" presId="urn:microsoft.com/office/officeart/2005/8/layout/hierarchy1"/>
    <dgm:cxn modelId="{0CF2114F-E403-476C-B55C-93763DB59695}" type="presParOf" srcId="{CEF46972-7E4B-414F-A890-05C21990F0F9}" destId="{DDEAC626-DE62-4504-890A-F050D897E70B}" srcOrd="0" destOrd="0" presId="urn:microsoft.com/office/officeart/2005/8/layout/hierarchy1"/>
    <dgm:cxn modelId="{1AD72CE5-1822-45FC-858F-B45DF608A5EF}" type="presParOf" srcId="{DDEAC626-DE62-4504-890A-F050D897E70B}" destId="{BD428D81-C6C3-4E2C-99EA-C26D17315408}" srcOrd="0" destOrd="0" presId="urn:microsoft.com/office/officeart/2005/8/layout/hierarchy1"/>
    <dgm:cxn modelId="{F20D7A35-D541-4ED0-9858-F04B77213274}" type="presParOf" srcId="{DDEAC626-DE62-4504-890A-F050D897E70B}" destId="{E9B5D872-8C01-4876-B797-FC7973BEDDDF}" srcOrd="1" destOrd="0" presId="urn:microsoft.com/office/officeart/2005/8/layout/hierarchy1"/>
    <dgm:cxn modelId="{75845BAF-E8CD-4041-87C8-D85B134C8D55}" type="presParOf" srcId="{CEF46972-7E4B-414F-A890-05C21990F0F9}" destId="{36183CDC-8308-4254-A4D0-798DD926254F}" srcOrd="1" destOrd="0" presId="urn:microsoft.com/office/officeart/2005/8/layout/hierarchy1"/>
    <dgm:cxn modelId="{7766C918-68DC-4960-BC56-7D7D89E4AD6A}" type="presParOf" srcId="{36183CDC-8308-4254-A4D0-798DD926254F}" destId="{97E02B2C-6794-413F-9C88-6E9814A59BB2}" srcOrd="0" destOrd="0" presId="urn:microsoft.com/office/officeart/2005/8/layout/hierarchy1"/>
    <dgm:cxn modelId="{6A53681B-5C16-49CD-ABC9-8AA5B50B9586}" type="presParOf" srcId="{36183CDC-8308-4254-A4D0-798DD926254F}" destId="{D0D211A0-748D-40DC-8533-5CBC6EEA8CF5}" srcOrd="1" destOrd="0" presId="urn:microsoft.com/office/officeart/2005/8/layout/hierarchy1"/>
    <dgm:cxn modelId="{34695F7B-8337-4867-889D-4AF27278CBD3}" type="presParOf" srcId="{D0D211A0-748D-40DC-8533-5CBC6EEA8CF5}" destId="{2E162803-4CF3-43B9-881B-3D55C2D0F11C}" srcOrd="0" destOrd="0" presId="urn:microsoft.com/office/officeart/2005/8/layout/hierarchy1"/>
    <dgm:cxn modelId="{0139B394-CC43-4DE2-945E-06278711ECBD}" type="presParOf" srcId="{2E162803-4CF3-43B9-881B-3D55C2D0F11C}" destId="{3D6FDB7F-CECB-41C7-AD41-6DA50406635D}" srcOrd="0" destOrd="0" presId="urn:microsoft.com/office/officeart/2005/8/layout/hierarchy1"/>
    <dgm:cxn modelId="{671E4471-771E-403C-AC7B-EFB7632DEFE6}" type="presParOf" srcId="{2E162803-4CF3-43B9-881B-3D55C2D0F11C}" destId="{8B56A23A-EB40-4D91-BE5B-B5C75E4D23A5}" srcOrd="1" destOrd="0" presId="urn:microsoft.com/office/officeart/2005/8/layout/hierarchy1"/>
    <dgm:cxn modelId="{95D812EC-64CA-4F1B-ADBD-D3B901243540}" type="presParOf" srcId="{D0D211A0-748D-40DC-8533-5CBC6EEA8CF5}" destId="{7E8FC0D2-881A-473F-BD93-3EDCCAA2C1F6}" srcOrd="1" destOrd="0" presId="urn:microsoft.com/office/officeart/2005/8/layout/hierarchy1"/>
    <dgm:cxn modelId="{64924634-74FD-44AD-A8AB-373354DE05AC}" type="presParOf" srcId="{36183CDC-8308-4254-A4D0-798DD926254F}" destId="{5CBCD8E1-68CC-41D7-8527-DF95D433217F}" srcOrd="2" destOrd="0" presId="urn:microsoft.com/office/officeart/2005/8/layout/hierarchy1"/>
    <dgm:cxn modelId="{B6ADAC4F-8AC6-4DA8-A8A5-BE08B679AD5D}" type="presParOf" srcId="{36183CDC-8308-4254-A4D0-798DD926254F}" destId="{82D5B673-4EE8-422D-BC4A-BD47624DB42B}" srcOrd="3" destOrd="0" presId="urn:microsoft.com/office/officeart/2005/8/layout/hierarchy1"/>
    <dgm:cxn modelId="{27DEDF3B-4BE1-4EEF-8C67-BF4BC58AD690}" type="presParOf" srcId="{82D5B673-4EE8-422D-BC4A-BD47624DB42B}" destId="{5ACF44A9-8AF7-484A-92DC-8E31EE3BDCEC}" srcOrd="0" destOrd="0" presId="urn:microsoft.com/office/officeart/2005/8/layout/hierarchy1"/>
    <dgm:cxn modelId="{52F923BA-F0D3-4067-9ABF-B509A4B3472D}" type="presParOf" srcId="{5ACF44A9-8AF7-484A-92DC-8E31EE3BDCEC}" destId="{7E2F1B67-24FE-4ABE-B1B0-15AFC5A93B77}" srcOrd="0" destOrd="0" presId="urn:microsoft.com/office/officeart/2005/8/layout/hierarchy1"/>
    <dgm:cxn modelId="{838A8889-9623-443F-A58A-44A9DC5EDCE5}" type="presParOf" srcId="{5ACF44A9-8AF7-484A-92DC-8E31EE3BDCEC}" destId="{984BD47A-3F18-46ED-9276-4BB001DABCFA}" srcOrd="1" destOrd="0" presId="urn:microsoft.com/office/officeart/2005/8/layout/hierarchy1"/>
    <dgm:cxn modelId="{7AB09CD6-651B-4A8C-B1AD-DD955B67F647}" type="presParOf" srcId="{82D5B673-4EE8-422D-BC4A-BD47624DB42B}" destId="{847E88BB-F282-47C8-B4F6-B02AF1C1C3B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572FF88-6C35-49D6-B7AF-C5A1E86F3BD0}" type="doc">
      <dgm:prSet loTypeId="urn:microsoft.com/office/officeart/2016/7/layout/RepeatingBendingProcessNew" loCatId="process" qsTypeId="urn:microsoft.com/office/officeart/2005/8/quickstyle/simple5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579BED8D-5D4F-40AA-A6CD-232DD178C095}">
      <dgm:prSet/>
      <dgm:spPr/>
      <dgm:t>
        <a:bodyPr/>
        <a:lstStyle/>
        <a:p>
          <a:r>
            <a:rPr lang="el-GR"/>
            <a:t>Ορίστηκε: </a:t>
          </a:r>
          <a:r>
            <a:rPr lang="el-GR" i="1"/>
            <a:t>Οι δύο φθόγγοι που διαφοροποιούν την μία λέξη από την άλλη είναι δυο διαφορετικά φωνήματα (πάντα εντός της ίδιας γλώσσας)</a:t>
          </a:r>
          <a:endParaRPr lang="en-US"/>
        </a:p>
      </dgm:t>
    </dgm:pt>
    <dgm:pt modelId="{DC68ED17-5B17-4A68-A50B-D246EBBE67DF}" type="parTrans" cxnId="{82D8852A-1ADB-4215-A170-A507A76D08B3}">
      <dgm:prSet/>
      <dgm:spPr/>
      <dgm:t>
        <a:bodyPr/>
        <a:lstStyle/>
        <a:p>
          <a:endParaRPr lang="en-US"/>
        </a:p>
      </dgm:t>
    </dgm:pt>
    <dgm:pt modelId="{B5A91AC8-0AE9-4255-B388-87C128595DFD}" type="sibTrans" cxnId="{82D8852A-1ADB-4215-A170-A507A76D08B3}">
      <dgm:prSet/>
      <dgm:spPr/>
      <dgm:t>
        <a:bodyPr/>
        <a:lstStyle/>
        <a:p>
          <a:endParaRPr lang="en-US"/>
        </a:p>
      </dgm:t>
    </dgm:pt>
    <dgm:pt modelId="{2F7A2E83-4162-4C5F-8695-E9171DEE16F5}">
      <dgm:prSet/>
      <dgm:spPr/>
      <dgm:t>
        <a:bodyPr/>
        <a:lstStyle/>
        <a:p>
          <a:r>
            <a:rPr lang="el-GR"/>
            <a:t>Το αντίστροφο όμως ισχύει υπό περιορισμούς. Αν δεν υπάρχουν ελάχιστα ζευγάρια, θα πρέπει να λάβουμε υπόψη μας και άλλους παράγοντες.</a:t>
          </a:r>
          <a:endParaRPr lang="en-US"/>
        </a:p>
      </dgm:t>
    </dgm:pt>
    <dgm:pt modelId="{5CB7B4CA-ED41-4067-B82C-E898C15950CF}" type="parTrans" cxnId="{3287F9E0-AE2F-417E-BDF1-2EAEFD63CFB9}">
      <dgm:prSet/>
      <dgm:spPr/>
      <dgm:t>
        <a:bodyPr/>
        <a:lstStyle/>
        <a:p>
          <a:endParaRPr lang="en-US"/>
        </a:p>
      </dgm:t>
    </dgm:pt>
    <dgm:pt modelId="{EB489F20-607B-4EA6-8DFA-6DA460C942B1}" type="sibTrans" cxnId="{3287F9E0-AE2F-417E-BDF1-2EAEFD63CFB9}">
      <dgm:prSet/>
      <dgm:spPr/>
      <dgm:t>
        <a:bodyPr/>
        <a:lstStyle/>
        <a:p>
          <a:endParaRPr lang="en-US"/>
        </a:p>
      </dgm:t>
    </dgm:pt>
    <dgm:pt modelId="{2D210694-AC85-4F5B-9ADD-56E509A69011}">
      <dgm:prSet/>
      <dgm:spPr/>
      <dgm:t>
        <a:bodyPr/>
        <a:lstStyle/>
        <a:p>
          <a:r>
            <a:rPr lang="el-GR"/>
            <a:t>Δύο φθόγγοι ανήκουν στο ίδιο φώνημα και όταν υπάρχει συμπληρωματική κατανομή μεταξύ τους.</a:t>
          </a:r>
          <a:endParaRPr lang="en-US"/>
        </a:p>
      </dgm:t>
    </dgm:pt>
    <dgm:pt modelId="{3C995120-EA6B-4750-9602-07627F9C5CAA}" type="parTrans" cxnId="{670BABCC-50AC-429D-9CF3-AD1404862619}">
      <dgm:prSet/>
      <dgm:spPr/>
      <dgm:t>
        <a:bodyPr/>
        <a:lstStyle/>
        <a:p>
          <a:endParaRPr lang="en-US"/>
        </a:p>
      </dgm:t>
    </dgm:pt>
    <dgm:pt modelId="{03F5B917-8298-43BA-8C00-6C1FB4D15712}" type="sibTrans" cxnId="{670BABCC-50AC-429D-9CF3-AD1404862619}">
      <dgm:prSet/>
      <dgm:spPr/>
      <dgm:t>
        <a:bodyPr/>
        <a:lstStyle/>
        <a:p>
          <a:endParaRPr lang="en-US"/>
        </a:p>
      </dgm:t>
    </dgm:pt>
    <dgm:pt modelId="{76C90284-7691-40CD-9425-344DFF3DF76D}">
      <dgm:prSet/>
      <dgm:spPr/>
      <dgm:t>
        <a:bodyPr/>
        <a:lstStyle/>
        <a:p>
          <a:r>
            <a:rPr lang="el-GR"/>
            <a:t>Το περιβάλλον είναι πολύ σημαντικό. </a:t>
          </a:r>
          <a:br>
            <a:rPr lang="el-GR"/>
          </a:br>
          <a:r>
            <a:rPr lang="el-GR"/>
            <a:t>Συγκεκριμένα: 1. ποιος φθόγγος βρίσκεται πριν ή μετά το αλλόφωνο, 2. αν το αλλόφωνο βρίσκεται στην αρχή ή στο τέλος της λέξης, 3. αν βρίσκεται σε τονισμένη ή άτονη συλλαβή.</a:t>
          </a:r>
          <a:endParaRPr lang="en-US"/>
        </a:p>
      </dgm:t>
    </dgm:pt>
    <dgm:pt modelId="{32407640-B348-4FD5-8B82-E60C5EFE9FEC}" type="parTrans" cxnId="{3888885F-96AB-48B5-BBB6-14E387D70318}">
      <dgm:prSet/>
      <dgm:spPr/>
      <dgm:t>
        <a:bodyPr/>
        <a:lstStyle/>
        <a:p>
          <a:endParaRPr lang="en-US"/>
        </a:p>
      </dgm:t>
    </dgm:pt>
    <dgm:pt modelId="{E952711B-2C42-40A0-A378-9ECB84568CDC}" type="sibTrans" cxnId="{3888885F-96AB-48B5-BBB6-14E387D70318}">
      <dgm:prSet/>
      <dgm:spPr/>
      <dgm:t>
        <a:bodyPr/>
        <a:lstStyle/>
        <a:p>
          <a:endParaRPr lang="en-US"/>
        </a:p>
      </dgm:t>
    </dgm:pt>
    <dgm:pt modelId="{A0CE6B2D-4167-4BC2-8797-6B553ACDF739}" type="pres">
      <dgm:prSet presAssocID="{6572FF88-6C35-49D6-B7AF-C5A1E86F3BD0}" presName="Name0" presStyleCnt="0">
        <dgm:presLayoutVars>
          <dgm:dir/>
          <dgm:resizeHandles val="exact"/>
        </dgm:presLayoutVars>
      </dgm:prSet>
      <dgm:spPr/>
    </dgm:pt>
    <dgm:pt modelId="{EB22433F-5431-455E-8679-A7A2AE5F17D1}" type="pres">
      <dgm:prSet presAssocID="{579BED8D-5D4F-40AA-A6CD-232DD178C095}" presName="node" presStyleLbl="node1" presStyleIdx="0" presStyleCnt="4">
        <dgm:presLayoutVars>
          <dgm:bulletEnabled val="1"/>
        </dgm:presLayoutVars>
      </dgm:prSet>
      <dgm:spPr/>
    </dgm:pt>
    <dgm:pt modelId="{0383E5A3-D831-4BF4-9ED6-77333522E077}" type="pres">
      <dgm:prSet presAssocID="{B5A91AC8-0AE9-4255-B388-87C128595DFD}" presName="sibTrans" presStyleLbl="sibTrans1D1" presStyleIdx="0" presStyleCnt="3"/>
      <dgm:spPr/>
    </dgm:pt>
    <dgm:pt modelId="{97697C03-3056-499C-8691-8DB5EC5251EB}" type="pres">
      <dgm:prSet presAssocID="{B5A91AC8-0AE9-4255-B388-87C128595DFD}" presName="connectorText" presStyleLbl="sibTrans1D1" presStyleIdx="0" presStyleCnt="3"/>
      <dgm:spPr/>
    </dgm:pt>
    <dgm:pt modelId="{1DA29260-62E9-4203-8492-4D6D12DF8531}" type="pres">
      <dgm:prSet presAssocID="{2F7A2E83-4162-4C5F-8695-E9171DEE16F5}" presName="node" presStyleLbl="node1" presStyleIdx="1" presStyleCnt="4">
        <dgm:presLayoutVars>
          <dgm:bulletEnabled val="1"/>
        </dgm:presLayoutVars>
      </dgm:prSet>
      <dgm:spPr/>
    </dgm:pt>
    <dgm:pt modelId="{F936BC9B-74ED-4771-99A2-61A30055A250}" type="pres">
      <dgm:prSet presAssocID="{EB489F20-607B-4EA6-8DFA-6DA460C942B1}" presName="sibTrans" presStyleLbl="sibTrans1D1" presStyleIdx="1" presStyleCnt="3"/>
      <dgm:spPr/>
    </dgm:pt>
    <dgm:pt modelId="{18A748F8-26B3-4912-9942-1CC2D25612DD}" type="pres">
      <dgm:prSet presAssocID="{EB489F20-607B-4EA6-8DFA-6DA460C942B1}" presName="connectorText" presStyleLbl="sibTrans1D1" presStyleIdx="1" presStyleCnt="3"/>
      <dgm:spPr/>
    </dgm:pt>
    <dgm:pt modelId="{F505FE89-AFEB-46D9-AD2C-908F50DB5A34}" type="pres">
      <dgm:prSet presAssocID="{2D210694-AC85-4F5B-9ADD-56E509A69011}" presName="node" presStyleLbl="node1" presStyleIdx="2" presStyleCnt="4">
        <dgm:presLayoutVars>
          <dgm:bulletEnabled val="1"/>
        </dgm:presLayoutVars>
      </dgm:prSet>
      <dgm:spPr/>
    </dgm:pt>
    <dgm:pt modelId="{00956BE9-D206-496B-ADC1-EBBC84DB0B2B}" type="pres">
      <dgm:prSet presAssocID="{03F5B917-8298-43BA-8C00-6C1FB4D15712}" presName="sibTrans" presStyleLbl="sibTrans1D1" presStyleIdx="2" presStyleCnt="3"/>
      <dgm:spPr/>
    </dgm:pt>
    <dgm:pt modelId="{1252E706-9E35-4330-84F7-11A5BD923CCE}" type="pres">
      <dgm:prSet presAssocID="{03F5B917-8298-43BA-8C00-6C1FB4D15712}" presName="connectorText" presStyleLbl="sibTrans1D1" presStyleIdx="2" presStyleCnt="3"/>
      <dgm:spPr/>
    </dgm:pt>
    <dgm:pt modelId="{A70B4F82-9BCF-4896-88C7-C27BDAC7F35A}" type="pres">
      <dgm:prSet presAssocID="{76C90284-7691-40CD-9425-344DFF3DF76D}" presName="node" presStyleLbl="node1" presStyleIdx="3" presStyleCnt="4">
        <dgm:presLayoutVars>
          <dgm:bulletEnabled val="1"/>
        </dgm:presLayoutVars>
      </dgm:prSet>
      <dgm:spPr/>
    </dgm:pt>
  </dgm:ptLst>
  <dgm:cxnLst>
    <dgm:cxn modelId="{AD062424-9D98-4B85-B926-4826695DDF20}" type="presOf" srcId="{EB489F20-607B-4EA6-8DFA-6DA460C942B1}" destId="{F936BC9B-74ED-4771-99A2-61A30055A250}" srcOrd="0" destOrd="0" presId="urn:microsoft.com/office/officeart/2016/7/layout/RepeatingBendingProcessNew"/>
    <dgm:cxn modelId="{82D8852A-1ADB-4215-A170-A507A76D08B3}" srcId="{6572FF88-6C35-49D6-B7AF-C5A1E86F3BD0}" destId="{579BED8D-5D4F-40AA-A6CD-232DD178C095}" srcOrd="0" destOrd="0" parTransId="{DC68ED17-5B17-4A68-A50B-D246EBBE67DF}" sibTransId="{B5A91AC8-0AE9-4255-B388-87C128595DFD}"/>
    <dgm:cxn modelId="{3888885F-96AB-48B5-BBB6-14E387D70318}" srcId="{6572FF88-6C35-49D6-B7AF-C5A1E86F3BD0}" destId="{76C90284-7691-40CD-9425-344DFF3DF76D}" srcOrd="3" destOrd="0" parTransId="{32407640-B348-4FD5-8B82-E60C5EFE9FEC}" sibTransId="{E952711B-2C42-40A0-A378-9ECB84568CDC}"/>
    <dgm:cxn modelId="{66303464-2D2D-4BF3-A0FC-322CB6D03D57}" type="presOf" srcId="{6572FF88-6C35-49D6-B7AF-C5A1E86F3BD0}" destId="{A0CE6B2D-4167-4BC2-8797-6B553ACDF739}" srcOrd="0" destOrd="0" presId="urn:microsoft.com/office/officeart/2016/7/layout/RepeatingBendingProcessNew"/>
    <dgm:cxn modelId="{1D06694B-B815-48EC-813A-3126D83AD63F}" type="presOf" srcId="{2D210694-AC85-4F5B-9ADD-56E509A69011}" destId="{F505FE89-AFEB-46D9-AD2C-908F50DB5A34}" srcOrd="0" destOrd="0" presId="urn:microsoft.com/office/officeart/2016/7/layout/RepeatingBendingProcessNew"/>
    <dgm:cxn modelId="{A8CAE186-BF8F-4667-A8D6-C41F7D9137D8}" type="presOf" srcId="{EB489F20-607B-4EA6-8DFA-6DA460C942B1}" destId="{18A748F8-26B3-4912-9942-1CC2D25612DD}" srcOrd="1" destOrd="0" presId="urn:microsoft.com/office/officeart/2016/7/layout/RepeatingBendingProcessNew"/>
    <dgm:cxn modelId="{1C35B08E-D2A9-4F2A-89C4-8B784B58792F}" type="presOf" srcId="{B5A91AC8-0AE9-4255-B388-87C128595DFD}" destId="{0383E5A3-D831-4BF4-9ED6-77333522E077}" srcOrd="0" destOrd="0" presId="urn:microsoft.com/office/officeart/2016/7/layout/RepeatingBendingProcessNew"/>
    <dgm:cxn modelId="{10BC3391-15CF-4245-9BF3-54C21FF6EE1F}" type="presOf" srcId="{B5A91AC8-0AE9-4255-B388-87C128595DFD}" destId="{97697C03-3056-499C-8691-8DB5EC5251EB}" srcOrd="1" destOrd="0" presId="urn:microsoft.com/office/officeart/2016/7/layout/RepeatingBendingProcessNew"/>
    <dgm:cxn modelId="{E295929B-88D3-49C4-863D-4FE601866DA2}" type="presOf" srcId="{03F5B917-8298-43BA-8C00-6C1FB4D15712}" destId="{1252E706-9E35-4330-84F7-11A5BD923CCE}" srcOrd="1" destOrd="0" presId="urn:microsoft.com/office/officeart/2016/7/layout/RepeatingBendingProcessNew"/>
    <dgm:cxn modelId="{3CFDA5B4-B810-4BF1-9B51-850CD13B3EA4}" type="presOf" srcId="{76C90284-7691-40CD-9425-344DFF3DF76D}" destId="{A70B4F82-9BCF-4896-88C7-C27BDAC7F35A}" srcOrd="0" destOrd="0" presId="urn:microsoft.com/office/officeart/2016/7/layout/RepeatingBendingProcessNew"/>
    <dgm:cxn modelId="{43A0C3BE-3C70-47AF-9546-6287C0A93CE5}" type="presOf" srcId="{2F7A2E83-4162-4C5F-8695-E9171DEE16F5}" destId="{1DA29260-62E9-4203-8492-4D6D12DF8531}" srcOrd="0" destOrd="0" presId="urn:microsoft.com/office/officeart/2016/7/layout/RepeatingBendingProcessNew"/>
    <dgm:cxn modelId="{670BABCC-50AC-429D-9CF3-AD1404862619}" srcId="{6572FF88-6C35-49D6-B7AF-C5A1E86F3BD0}" destId="{2D210694-AC85-4F5B-9ADD-56E509A69011}" srcOrd="2" destOrd="0" parTransId="{3C995120-EA6B-4750-9602-07627F9C5CAA}" sibTransId="{03F5B917-8298-43BA-8C00-6C1FB4D15712}"/>
    <dgm:cxn modelId="{D79E50CD-9599-418C-A6F8-A7F45BD0E17F}" type="presOf" srcId="{579BED8D-5D4F-40AA-A6CD-232DD178C095}" destId="{EB22433F-5431-455E-8679-A7A2AE5F17D1}" srcOrd="0" destOrd="0" presId="urn:microsoft.com/office/officeart/2016/7/layout/RepeatingBendingProcessNew"/>
    <dgm:cxn modelId="{3287F9E0-AE2F-417E-BDF1-2EAEFD63CFB9}" srcId="{6572FF88-6C35-49D6-B7AF-C5A1E86F3BD0}" destId="{2F7A2E83-4162-4C5F-8695-E9171DEE16F5}" srcOrd="1" destOrd="0" parTransId="{5CB7B4CA-ED41-4067-B82C-E898C15950CF}" sibTransId="{EB489F20-607B-4EA6-8DFA-6DA460C942B1}"/>
    <dgm:cxn modelId="{4856AFEC-85C1-4106-987D-B08EF12A30E1}" type="presOf" srcId="{03F5B917-8298-43BA-8C00-6C1FB4D15712}" destId="{00956BE9-D206-496B-ADC1-EBBC84DB0B2B}" srcOrd="0" destOrd="0" presId="urn:microsoft.com/office/officeart/2016/7/layout/RepeatingBendingProcessNew"/>
    <dgm:cxn modelId="{BD10B0FD-327F-4E61-B639-2B70A263DB86}" type="presParOf" srcId="{A0CE6B2D-4167-4BC2-8797-6B553ACDF739}" destId="{EB22433F-5431-455E-8679-A7A2AE5F17D1}" srcOrd="0" destOrd="0" presId="urn:microsoft.com/office/officeart/2016/7/layout/RepeatingBendingProcessNew"/>
    <dgm:cxn modelId="{165B3983-AB00-47F9-911E-1CCEFA1D2B93}" type="presParOf" srcId="{A0CE6B2D-4167-4BC2-8797-6B553ACDF739}" destId="{0383E5A3-D831-4BF4-9ED6-77333522E077}" srcOrd="1" destOrd="0" presId="urn:microsoft.com/office/officeart/2016/7/layout/RepeatingBendingProcessNew"/>
    <dgm:cxn modelId="{A733D986-4EA7-4AF4-BA03-B6ED9941F027}" type="presParOf" srcId="{0383E5A3-D831-4BF4-9ED6-77333522E077}" destId="{97697C03-3056-499C-8691-8DB5EC5251EB}" srcOrd="0" destOrd="0" presId="urn:microsoft.com/office/officeart/2016/7/layout/RepeatingBendingProcessNew"/>
    <dgm:cxn modelId="{0C72105D-9612-40AF-9029-BE1172DCF15D}" type="presParOf" srcId="{A0CE6B2D-4167-4BC2-8797-6B553ACDF739}" destId="{1DA29260-62E9-4203-8492-4D6D12DF8531}" srcOrd="2" destOrd="0" presId="urn:microsoft.com/office/officeart/2016/7/layout/RepeatingBendingProcessNew"/>
    <dgm:cxn modelId="{F1FBD905-6AF4-4657-BA88-A9C785E2E001}" type="presParOf" srcId="{A0CE6B2D-4167-4BC2-8797-6B553ACDF739}" destId="{F936BC9B-74ED-4771-99A2-61A30055A250}" srcOrd="3" destOrd="0" presId="urn:microsoft.com/office/officeart/2016/7/layout/RepeatingBendingProcessNew"/>
    <dgm:cxn modelId="{5DB8D260-FA06-41B2-A6E2-16A73D0D4393}" type="presParOf" srcId="{F936BC9B-74ED-4771-99A2-61A30055A250}" destId="{18A748F8-26B3-4912-9942-1CC2D25612DD}" srcOrd="0" destOrd="0" presId="urn:microsoft.com/office/officeart/2016/7/layout/RepeatingBendingProcessNew"/>
    <dgm:cxn modelId="{BA240BA1-019B-4535-BB22-8EC11ADD0BED}" type="presParOf" srcId="{A0CE6B2D-4167-4BC2-8797-6B553ACDF739}" destId="{F505FE89-AFEB-46D9-AD2C-908F50DB5A34}" srcOrd="4" destOrd="0" presId="urn:microsoft.com/office/officeart/2016/7/layout/RepeatingBendingProcessNew"/>
    <dgm:cxn modelId="{D74C0E72-9582-4D1C-856A-0B3FA814B312}" type="presParOf" srcId="{A0CE6B2D-4167-4BC2-8797-6B553ACDF739}" destId="{00956BE9-D206-496B-ADC1-EBBC84DB0B2B}" srcOrd="5" destOrd="0" presId="urn:microsoft.com/office/officeart/2016/7/layout/RepeatingBendingProcessNew"/>
    <dgm:cxn modelId="{5DA32FE1-267D-4593-9BEA-01820D8FE8F5}" type="presParOf" srcId="{00956BE9-D206-496B-ADC1-EBBC84DB0B2B}" destId="{1252E706-9E35-4330-84F7-11A5BD923CCE}" srcOrd="0" destOrd="0" presId="urn:microsoft.com/office/officeart/2016/7/layout/RepeatingBendingProcessNew"/>
    <dgm:cxn modelId="{E0762AD0-871B-4C85-8652-210D15A6F972}" type="presParOf" srcId="{A0CE6B2D-4167-4BC2-8797-6B553ACDF739}" destId="{A70B4F82-9BCF-4896-88C7-C27BDAC7F35A}" srcOrd="6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E41C38B-519D-49F1-8CEB-2F1AC57281DD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A1036A44-07E5-47BE-B561-BFA71F825CFA}">
      <dgm:prSet/>
      <dgm:spPr/>
      <dgm:t>
        <a:bodyPr/>
        <a:lstStyle/>
        <a:p>
          <a:r>
            <a:rPr lang="el-GR"/>
            <a:t>Για τον δάσκαλο της ξένης γλώσσας είναι ιδιαίτερα σημαντικό να ξεχωρίσει το αλλόφωνο του ίδιου φωνήματος από τον διαφορετικό φθόγγο, για παράδειγμα: </a:t>
          </a:r>
          <a:endParaRPr lang="en-US"/>
        </a:p>
      </dgm:t>
    </dgm:pt>
    <dgm:pt modelId="{86A050B7-9EFB-4523-BE23-47612CDD636A}" type="parTrans" cxnId="{9593C7A4-F624-499D-B9EE-9D92A3BA2252}">
      <dgm:prSet/>
      <dgm:spPr/>
      <dgm:t>
        <a:bodyPr/>
        <a:lstStyle/>
        <a:p>
          <a:endParaRPr lang="en-US"/>
        </a:p>
      </dgm:t>
    </dgm:pt>
    <dgm:pt modelId="{FD2E2D5F-CA0E-4E78-9DDD-4940950AF9BC}" type="sibTrans" cxnId="{9593C7A4-F624-499D-B9EE-9D92A3BA2252}">
      <dgm:prSet/>
      <dgm:spPr/>
      <dgm:t>
        <a:bodyPr/>
        <a:lstStyle/>
        <a:p>
          <a:endParaRPr lang="en-US"/>
        </a:p>
      </dgm:t>
    </dgm:pt>
    <dgm:pt modelId="{81634B4D-86FF-476E-89FE-5EEB44CF3B10}">
      <dgm:prSet/>
      <dgm:spPr/>
      <dgm:t>
        <a:bodyPr/>
        <a:lstStyle/>
        <a:p>
          <a:r>
            <a:rPr lang="el-GR"/>
            <a:t>πρόκειται για αλλόφωνα και δεν αποτελούν λάθος τα προφερόμενα από έναν ξένο </a:t>
          </a:r>
          <a:r>
            <a:rPr lang="en-US"/>
            <a:t>[e’ki] </a:t>
          </a:r>
          <a:r>
            <a:rPr lang="el-GR"/>
            <a:t>και </a:t>
          </a:r>
          <a:r>
            <a:rPr lang="en-US"/>
            <a:t>[e’ci]</a:t>
          </a:r>
          <a:r>
            <a:rPr lang="el-GR"/>
            <a:t>. </a:t>
          </a:r>
          <a:endParaRPr lang="en-US"/>
        </a:p>
      </dgm:t>
    </dgm:pt>
    <dgm:pt modelId="{AD769178-998B-466F-80B1-4E9CEC4EFCCA}" type="parTrans" cxnId="{E3978DF1-0EC5-46F2-A0C9-DD8E8384DAEB}">
      <dgm:prSet/>
      <dgm:spPr/>
      <dgm:t>
        <a:bodyPr/>
        <a:lstStyle/>
        <a:p>
          <a:endParaRPr lang="en-US"/>
        </a:p>
      </dgm:t>
    </dgm:pt>
    <dgm:pt modelId="{EF6CEEA0-0209-44CB-A402-2A1D41EFCCF1}" type="sibTrans" cxnId="{E3978DF1-0EC5-46F2-A0C9-DD8E8384DAEB}">
      <dgm:prSet/>
      <dgm:spPr/>
      <dgm:t>
        <a:bodyPr/>
        <a:lstStyle/>
        <a:p>
          <a:endParaRPr lang="en-US"/>
        </a:p>
      </dgm:t>
    </dgm:pt>
    <dgm:pt modelId="{281F4919-804F-43F6-9CC5-FE9880D33E97}">
      <dgm:prSet/>
      <dgm:spPr/>
      <dgm:t>
        <a:bodyPr/>
        <a:lstStyle/>
        <a:p>
          <a:r>
            <a:rPr lang="el-GR" dirty="0"/>
            <a:t>Πρόκειται για διαφορετικές λέξεις όταν προφέρεται από έναν ξένο [</a:t>
          </a:r>
          <a:r>
            <a:rPr lang="en-US" dirty="0" err="1"/>
            <a:t>pa’gaki</a:t>
          </a:r>
          <a:r>
            <a:rPr lang="en-US" dirty="0"/>
            <a:t>] </a:t>
          </a:r>
          <a:r>
            <a:rPr lang="el-GR" dirty="0"/>
            <a:t>αντί [</a:t>
          </a:r>
          <a:r>
            <a:rPr lang="en-US" dirty="0"/>
            <a:t>pa’</a:t>
          </a:r>
          <a:r>
            <a:rPr lang="el-GR" dirty="0"/>
            <a:t>γ</a:t>
          </a:r>
          <a:r>
            <a:rPr lang="en-US" dirty="0" err="1"/>
            <a:t>aki</a:t>
          </a:r>
          <a:r>
            <a:rPr lang="el-GR" dirty="0"/>
            <a:t>]</a:t>
          </a:r>
          <a:endParaRPr lang="en-US" dirty="0"/>
        </a:p>
      </dgm:t>
    </dgm:pt>
    <dgm:pt modelId="{10E77F66-1C94-40AD-811D-9D7FECB55A6D}" type="parTrans" cxnId="{A0C33EE7-E2BD-4EEC-B876-094CAE6042CE}">
      <dgm:prSet/>
      <dgm:spPr/>
      <dgm:t>
        <a:bodyPr/>
        <a:lstStyle/>
        <a:p>
          <a:endParaRPr lang="en-US"/>
        </a:p>
      </dgm:t>
    </dgm:pt>
    <dgm:pt modelId="{97F3A2DB-B3F0-4866-A46C-9CAB170CF07D}" type="sibTrans" cxnId="{A0C33EE7-E2BD-4EEC-B876-094CAE6042CE}">
      <dgm:prSet/>
      <dgm:spPr/>
      <dgm:t>
        <a:bodyPr/>
        <a:lstStyle/>
        <a:p>
          <a:endParaRPr lang="en-US"/>
        </a:p>
      </dgm:t>
    </dgm:pt>
    <dgm:pt modelId="{C949C47B-927F-4FFA-BBC3-A81957DC8B38}">
      <dgm:prSet/>
      <dgm:spPr/>
      <dgm:t>
        <a:bodyPr/>
        <a:lstStyle/>
        <a:p>
          <a:r>
            <a:rPr lang="el-GR"/>
            <a:t>Οι φθόγγοι και τα φωνήματα δεν διδάσκονται μεμονωμένα. Ο δάσκαλος ξένης γλώσσας οφείλει να περιλαμβάνει ελάχιστα ζευγάρια στην διδασκαλία της προφοράς και επιπλέον, να εντάσσει τους φθόγγους στις λέξεις στο κείμενο, γιατί αποτελούν μέρος του συνόλου, της ξένης γλώσσας.</a:t>
          </a:r>
          <a:endParaRPr lang="en-US"/>
        </a:p>
      </dgm:t>
    </dgm:pt>
    <dgm:pt modelId="{F944C680-E4EC-44A7-AA5E-DCC11153FC2A}" type="parTrans" cxnId="{2CBCF760-00D7-4A2C-8A97-AA0277FC5018}">
      <dgm:prSet/>
      <dgm:spPr/>
      <dgm:t>
        <a:bodyPr/>
        <a:lstStyle/>
        <a:p>
          <a:endParaRPr lang="en-US"/>
        </a:p>
      </dgm:t>
    </dgm:pt>
    <dgm:pt modelId="{1C3D1EBB-3FAD-4566-B128-902F9616EAE5}" type="sibTrans" cxnId="{2CBCF760-00D7-4A2C-8A97-AA0277FC5018}">
      <dgm:prSet/>
      <dgm:spPr/>
      <dgm:t>
        <a:bodyPr/>
        <a:lstStyle/>
        <a:p>
          <a:endParaRPr lang="en-US"/>
        </a:p>
      </dgm:t>
    </dgm:pt>
    <dgm:pt modelId="{85C2B194-6C09-4523-A677-60E30946A2FD}" type="pres">
      <dgm:prSet presAssocID="{CE41C38B-519D-49F1-8CEB-2F1AC57281D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AAECE05-CB04-4E10-8CC7-90C4914CE09C}" type="pres">
      <dgm:prSet presAssocID="{A1036A44-07E5-47BE-B561-BFA71F825CFA}" presName="hierRoot1" presStyleCnt="0">
        <dgm:presLayoutVars>
          <dgm:hierBranch val="init"/>
        </dgm:presLayoutVars>
      </dgm:prSet>
      <dgm:spPr/>
    </dgm:pt>
    <dgm:pt modelId="{50F686EE-C57E-4FEF-AC32-4CDBB55B6CBB}" type="pres">
      <dgm:prSet presAssocID="{A1036A44-07E5-47BE-B561-BFA71F825CFA}" presName="rootComposite1" presStyleCnt="0"/>
      <dgm:spPr/>
    </dgm:pt>
    <dgm:pt modelId="{3F4C523E-40A7-428B-8A80-5852E863CEF7}" type="pres">
      <dgm:prSet presAssocID="{A1036A44-07E5-47BE-B561-BFA71F825CFA}" presName="rootText1" presStyleLbl="node0" presStyleIdx="0" presStyleCnt="2">
        <dgm:presLayoutVars>
          <dgm:chPref val="3"/>
        </dgm:presLayoutVars>
      </dgm:prSet>
      <dgm:spPr/>
    </dgm:pt>
    <dgm:pt modelId="{F9312738-FBB9-405B-A779-13D466EA9219}" type="pres">
      <dgm:prSet presAssocID="{A1036A44-07E5-47BE-B561-BFA71F825CFA}" presName="rootConnector1" presStyleLbl="node1" presStyleIdx="0" presStyleCnt="0"/>
      <dgm:spPr/>
    </dgm:pt>
    <dgm:pt modelId="{C523AD53-FD79-4C64-9FEE-51A7C1C9B899}" type="pres">
      <dgm:prSet presAssocID="{A1036A44-07E5-47BE-B561-BFA71F825CFA}" presName="hierChild2" presStyleCnt="0"/>
      <dgm:spPr/>
    </dgm:pt>
    <dgm:pt modelId="{61F1C37A-6F50-480C-A16D-A9DDF2CFA72D}" type="pres">
      <dgm:prSet presAssocID="{AD769178-998B-466F-80B1-4E9CEC4EFCCA}" presName="Name37" presStyleLbl="parChTrans1D2" presStyleIdx="0" presStyleCnt="2"/>
      <dgm:spPr/>
    </dgm:pt>
    <dgm:pt modelId="{0A423B8A-D950-4B12-B7EC-792BB794FCB2}" type="pres">
      <dgm:prSet presAssocID="{81634B4D-86FF-476E-89FE-5EEB44CF3B10}" presName="hierRoot2" presStyleCnt="0">
        <dgm:presLayoutVars>
          <dgm:hierBranch val="init"/>
        </dgm:presLayoutVars>
      </dgm:prSet>
      <dgm:spPr/>
    </dgm:pt>
    <dgm:pt modelId="{7A2BC0FD-1C99-464D-88E6-84B31A78B919}" type="pres">
      <dgm:prSet presAssocID="{81634B4D-86FF-476E-89FE-5EEB44CF3B10}" presName="rootComposite" presStyleCnt="0"/>
      <dgm:spPr/>
    </dgm:pt>
    <dgm:pt modelId="{0316841D-4C6B-4312-A283-047B949DE513}" type="pres">
      <dgm:prSet presAssocID="{81634B4D-86FF-476E-89FE-5EEB44CF3B10}" presName="rootText" presStyleLbl="node2" presStyleIdx="0" presStyleCnt="2">
        <dgm:presLayoutVars>
          <dgm:chPref val="3"/>
        </dgm:presLayoutVars>
      </dgm:prSet>
      <dgm:spPr/>
    </dgm:pt>
    <dgm:pt modelId="{1A124CFC-0440-4BDA-BA42-2DFF19EEE220}" type="pres">
      <dgm:prSet presAssocID="{81634B4D-86FF-476E-89FE-5EEB44CF3B10}" presName="rootConnector" presStyleLbl="node2" presStyleIdx="0" presStyleCnt="2"/>
      <dgm:spPr/>
    </dgm:pt>
    <dgm:pt modelId="{A984D0FE-35C1-47D7-A71C-9F91CDAE43D0}" type="pres">
      <dgm:prSet presAssocID="{81634B4D-86FF-476E-89FE-5EEB44CF3B10}" presName="hierChild4" presStyleCnt="0"/>
      <dgm:spPr/>
    </dgm:pt>
    <dgm:pt modelId="{3D82D61F-7D04-4E97-B0F8-FA4C4DB79C44}" type="pres">
      <dgm:prSet presAssocID="{81634B4D-86FF-476E-89FE-5EEB44CF3B10}" presName="hierChild5" presStyleCnt="0"/>
      <dgm:spPr/>
    </dgm:pt>
    <dgm:pt modelId="{CCBC7EF9-0587-4F2F-AA7E-DCC9D843CB86}" type="pres">
      <dgm:prSet presAssocID="{10E77F66-1C94-40AD-811D-9D7FECB55A6D}" presName="Name37" presStyleLbl="parChTrans1D2" presStyleIdx="1" presStyleCnt="2"/>
      <dgm:spPr/>
    </dgm:pt>
    <dgm:pt modelId="{398E084B-F9E8-480D-A418-C0190CD88C73}" type="pres">
      <dgm:prSet presAssocID="{281F4919-804F-43F6-9CC5-FE9880D33E97}" presName="hierRoot2" presStyleCnt="0">
        <dgm:presLayoutVars>
          <dgm:hierBranch val="init"/>
        </dgm:presLayoutVars>
      </dgm:prSet>
      <dgm:spPr/>
    </dgm:pt>
    <dgm:pt modelId="{14DBC8A1-7A0E-4DF3-97D0-F69FA41ABE9D}" type="pres">
      <dgm:prSet presAssocID="{281F4919-804F-43F6-9CC5-FE9880D33E97}" presName="rootComposite" presStyleCnt="0"/>
      <dgm:spPr/>
    </dgm:pt>
    <dgm:pt modelId="{6B862DB6-6BF8-4170-92BA-F104D76DB2B1}" type="pres">
      <dgm:prSet presAssocID="{281F4919-804F-43F6-9CC5-FE9880D33E97}" presName="rootText" presStyleLbl="node2" presStyleIdx="1" presStyleCnt="2">
        <dgm:presLayoutVars>
          <dgm:chPref val="3"/>
        </dgm:presLayoutVars>
      </dgm:prSet>
      <dgm:spPr/>
    </dgm:pt>
    <dgm:pt modelId="{E69335A7-BBC5-4564-B313-140E9BABA64A}" type="pres">
      <dgm:prSet presAssocID="{281F4919-804F-43F6-9CC5-FE9880D33E97}" presName="rootConnector" presStyleLbl="node2" presStyleIdx="1" presStyleCnt="2"/>
      <dgm:spPr/>
    </dgm:pt>
    <dgm:pt modelId="{7ABADCA4-F105-436B-9F99-A4426AA30C0E}" type="pres">
      <dgm:prSet presAssocID="{281F4919-804F-43F6-9CC5-FE9880D33E97}" presName="hierChild4" presStyleCnt="0"/>
      <dgm:spPr/>
    </dgm:pt>
    <dgm:pt modelId="{11E09C0E-BAB4-409F-A158-0446B0D35781}" type="pres">
      <dgm:prSet presAssocID="{281F4919-804F-43F6-9CC5-FE9880D33E97}" presName="hierChild5" presStyleCnt="0"/>
      <dgm:spPr/>
    </dgm:pt>
    <dgm:pt modelId="{2622EDBB-C5C6-4823-A3F9-86A321E4CFE1}" type="pres">
      <dgm:prSet presAssocID="{A1036A44-07E5-47BE-B561-BFA71F825CFA}" presName="hierChild3" presStyleCnt="0"/>
      <dgm:spPr/>
    </dgm:pt>
    <dgm:pt modelId="{B5FA40EF-B4E3-44A5-8B1C-E24BE19AEE3C}" type="pres">
      <dgm:prSet presAssocID="{C949C47B-927F-4FFA-BBC3-A81957DC8B38}" presName="hierRoot1" presStyleCnt="0">
        <dgm:presLayoutVars>
          <dgm:hierBranch val="init"/>
        </dgm:presLayoutVars>
      </dgm:prSet>
      <dgm:spPr/>
    </dgm:pt>
    <dgm:pt modelId="{2F504E83-DE6F-4923-AE4C-3894ABCFC4F3}" type="pres">
      <dgm:prSet presAssocID="{C949C47B-927F-4FFA-BBC3-A81957DC8B38}" presName="rootComposite1" presStyleCnt="0"/>
      <dgm:spPr/>
    </dgm:pt>
    <dgm:pt modelId="{CB3682E8-FB31-4CD9-8FFC-77AF49F6B3A0}" type="pres">
      <dgm:prSet presAssocID="{C949C47B-927F-4FFA-BBC3-A81957DC8B38}" presName="rootText1" presStyleLbl="node0" presStyleIdx="1" presStyleCnt="2">
        <dgm:presLayoutVars>
          <dgm:chPref val="3"/>
        </dgm:presLayoutVars>
      </dgm:prSet>
      <dgm:spPr/>
    </dgm:pt>
    <dgm:pt modelId="{8BCF4DBB-68AA-4019-8AB0-6E36FF5CE45A}" type="pres">
      <dgm:prSet presAssocID="{C949C47B-927F-4FFA-BBC3-A81957DC8B38}" presName="rootConnector1" presStyleLbl="node1" presStyleIdx="0" presStyleCnt="0"/>
      <dgm:spPr/>
    </dgm:pt>
    <dgm:pt modelId="{5A0DB128-E9D6-4A85-A8E1-5831DC3A58C6}" type="pres">
      <dgm:prSet presAssocID="{C949C47B-927F-4FFA-BBC3-A81957DC8B38}" presName="hierChild2" presStyleCnt="0"/>
      <dgm:spPr/>
    </dgm:pt>
    <dgm:pt modelId="{28A4860D-43FA-4830-A70F-EEC3E97C0421}" type="pres">
      <dgm:prSet presAssocID="{C949C47B-927F-4FFA-BBC3-A81957DC8B38}" presName="hierChild3" presStyleCnt="0"/>
      <dgm:spPr/>
    </dgm:pt>
  </dgm:ptLst>
  <dgm:cxnLst>
    <dgm:cxn modelId="{B1A5E406-201A-40F1-9312-035EDC61DF8B}" type="presOf" srcId="{A1036A44-07E5-47BE-B561-BFA71F825CFA}" destId="{3F4C523E-40A7-428B-8A80-5852E863CEF7}" srcOrd="0" destOrd="0" presId="urn:microsoft.com/office/officeart/2005/8/layout/orgChart1"/>
    <dgm:cxn modelId="{656B6E15-5861-4922-99B9-6ED67717A4A0}" type="presOf" srcId="{81634B4D-86FF-476E-89FE-5EEB44CF3B10}" destId="{1A124CFC-0440-4BDA-BA42-2DFF19EEE220}" srcOrd="1" destOrd="0" presId="urn:microsoft.com/office/officeart/2005/8/layout/orgChart1"/>
    <dgm:cxn modelId="{3FB24D33-D9CD-4D2C-92CD-BFD668A6BD14}" type="presOf" srcId="{C949C47B-927F-4FFA-BBC3-A81957DC8B38}" destId="{8BCF4DBB-68AA-4019-8AB0-6E36FF5CE45A}" srcOrd="1" destOrd="0" presId="urn:microsoft.com/office/officeart/2005/8/layout/orgChart1"/>
    <dgm:cxn modelId="{2CBCF760-00D7-4A2C-8A97-AA0277FC5018}" srcId="{CE41C38B-519D-49F1-8CEB-2F1AC57281DD}" destId="{C949C47B-927F-4FFA-BBC3-A81957DC8B38}" srcOrd="1" destOrd="0" parTransId="{F944C680-E4EC-44A7-AA5E-DCC11153FC2A}" sibTransId="{1C3D1EBB-3FAD-4566-B128-902F9616EAE5}"/>
    <dgm:cxn modelId="{08789D58-56DF-4C40-8C4F-DF2FA8F5B140}" type="presOf" srcId="{AD769178-998B-466F-80B1-4E9CEC4EFCCA}" destId="{61F1C37A-6F50-480C-A16D-A9DDF2CFA72D}" srcOrd="0" destOrd="0" presId="urn:microsoft.com/office/officeart/2005/8/layout/orgChart1"/>
    <dgm:cxn modelId="{5CA2807F-9236-4FAA-942D-FD288E76A610}" type="presOf" srcId="{10E77F66-1C94-40AD-811D-9D7FECB55A6D}" destId="{CCBC7EF9-0587-4F2F-AA7E-DCC9D843CB86}" srcOrd="0" destOrd="0" presId="urn:microsoft.com/office/officeart/2005/8/layout/orgChart1"/>
    <dgm:cxn modelId="{F946CB86-C68E-4C1F-8FE9-D95F5E92AA31}" type="presOf" srcId="{CE41C38B-519D-49F1-8CEB-2F1AC57281DD}" destId="{85C2B194-6C09-4523-A677-60E30946A2FD}" srcOrd="0" destOrd="0" presId="urn:microsoft.com/office/officeart/2005/8/layout/orgChart1"/>
    <dgm:cxn modelId="{9593C7A4-F624-499D-B9EE-9D92A3BA2252}" srcId="{CE41C38B-519D-49F1-8CEB-2F1AC57281DD}" destId="{A1036A44-07E5-47BE-B561-BFA71F825CFA}" srcOrd="0" destOrd="0" parTransId="{86A050B7-9EFB-4523-BE23-47612CDD636A}" sibTransId="{FD2E2D5F-CA0E-4E78-9DDD-4940950AF9BC}"/>
    <dgm:cxn modelId="{4E751BB6-E543-44EC-96AF-9F00266E6914}" type="presOf" srcId="{C949C47B-927F-4FFA-BBC3-A81957DC8B38}" destId="{CB3682E8-FB31-4CD9-8FFC-77AF49F6B3A0}" srcOrd="0" destOrd="0" presId="urn:microsoft.com/office/officeart/2005/8/layout/orgChart1"/>
    <dgm:cxn modelId="{EEEDEFE4-B7F7-4245-A0DC-434AE110FB3C}" type="presOf" srcId="{281F4919-804F-43F6-9CC5-FE9880D33E97}" destId="{6B862DB6-6BF8-4170-92BA-F104D76DB2B1}" srcOrd="0" destOrd="0" presId="urn:microsoft.com/office/officeart/2005/8/layout/orgChart1"/>
    <dgm:cxn modelId="{6DA18BE6-F33E-43FD-8430-FD1A6F17C0FB}" type="presOf" srcId="{A1036A44-07E5-47BE-B561-BFA71F825CFA}" destId="{F9312738-FBB9-405B-A779-13D466EA9219}" srcOrd="1" destOrd="0" presId="urn:microsoft.com/office/officeart/2005/8/layout/orgChart1"/>
    <dgm:cxn modelId="{A0C33EE7-E2BD-4EEC-B876-094CAE6042CE}" srcId="{A1036A44-07E5-47BE-B561-BFA71F825CFA}" destId="{281F4919-804F-43F6-9CC5-FE9880D33E97}" srcOrd="1" destOrd="0" parTransId="{10E77F66-1C94-40AD-811D-9D7FECB55A6D}" sibTransId="{97F3A2DB-B3F0-4866-A46C-9CAB170CF07D}"/>
    <dgm:cxn modelId="{C81B85EB-CA93-455D-B1C1-119FAB737E15}" type="presOf" srcId="{81634B4D-86FF-476E-89FE-5EEB44CF3B10}" destId="{0316841D-4C6B-4312-A283-047B949DE513}" srcOrd="0" destOrd="0" presId="urn:microsoft.com/office/officeart/2005/8/layout/orgChart1"/>
    <dgm:cxn modelId="{E3978DF1-0EC5-46F2-A0C9-DD8E8384DAEB}" srcId="{A1036A44-07E5-47BE-B561-BFA71F825CFA}" destId="{81634B4D-86FF-476E-89FE-5EEB44CF3B10}" srcOrd="0" destOrd="0" parTransId="{AD769178-998B-466F-80B1-4E9CEC4EFCCA}" sibTransId="{EF6CEEA0-0209-44CB-A402-2A1D41EFCCF1}"/>
    <dgm:cxn modelId="{3E0FC3F3-7998-4B53-A6F7-E6E8215CF98B}" type="presOf" srcId="{281F4919-804F-43F6-9CC5-FE9880D33E97}" destId="{E69335A7-BBC5-4564-B313-140E9BABA64A}" srcOrd="1" destOrd="0" presId="urn:microsoft.com/office/officeart/2005/8/layout/orgChart1"/>
    <dgm:cxn modelId="{2B62CB66-7EFE-4B94-9A0F-BC5B892A6D79}" type="presParOf" srcId="{85C2B194-6C09-4523-A677-60E30946A2FD}" destId="{3AAECE05-CB04-4E10-8CC7-90C4914CE09C}" srcOrd="0" destOrd="0" presId="urn:microsoft.com/office/officeart/2005/8/layout/orgChart1"/>
    <dgm:cxn modelId="{85A85DB0-241F-4604-891D-562BD7196731}" type="presParOf" srcId="{3AAECE05-CB04-4E10-8CC7-90C4914CE09C}" destId="{50F686EE-C57E-4FEF-AC32-4CDBB55B6CBB}" srcOrd="0" destOrd="0" presId="urn:microsoft.com/office/officeart/2005/8/layout/orgChart1"/>
    <dgm:cxn modelId="{8B491BFA-A104-425A-B161-9438E7A1DFF6}" type="presParOf" srcId="{50F686EE-C57E-4FEF-AC32-4CDBB55B6CBB}" destId="{3F4C523E-40A7-428B-8A80-5852E863CEF7}" srcOrd="0" destOrd="0" presId="urn:microsoft.com/office/officeart/2005/8/layout/orgChart1"/>
    <dgm:cxn modelId="{1CAE6244-98BB-48CD-BD95-9A8883BA5A9F}" type="presParOf" srcId="{50F686EE-C57E-4FEF-AC32-4CDBB55B6CBB}" destId="{F9312738-FBB9-405B-A779-13D466EA9219}" srcOrd="1" destOrd="0" presId="urn:microsoft.com/office/officeart/2005/8/layout/orgChart1"/>
    <dgm:cxn modelId="{D131EDBF-60C6-4C83-8928-0CD7DD8025D3}" type="presParOf" srcId="{3AAECE05-CB04-4E10-8CC7-90C4914CE09C}" destId="{C523AD53-FD79-4C64-9FEE-51A7C1C9B899}" srcOrd="1" destOrd="0" presId="urn:microsoft.com/office/officeart/2005/8/layout/orgChart1"/>
    <dgm:cxn modelId="{E3290A10-2876-4355-B705-745142FDB95D}" type="presParOf" srcId="{C523AD53-FD79-4C64-9FEE-51A7C1C9B899}" destId="{61F1C37A-6F50-480C-A16D-A9DDF2CFA72D}" srcOrd="0" destOrd="0" presId="urn:microsoft.com/office/officeart/2005/8/layout/orgChart1"/>
    <dgm:cxn modelId="{1AF05DFD-95FE-4AAF-9DF8-EE95B350C9CF}" type="presParOf" srcId="{C523AD53-FD79-4C64-9FEE-51A7C1C9B899}" destId="{0A423B8A-D950-4B12-B7EC-792BB794FCB2}" srcOrd="1" destOrd="0" presId="urn:microsoft.com/office/officeart/2005/8/layout/orgChart1"/>
    <dgm:cxn modelId="{BCA90E5F-5D29-4572-94B6-81E723D570BB}" type="presParOf" srcId="{0A423B8A-D950-4B12-B7EC-792BB794FCB2}" destId="{7A2BC0FD-1C99-464D-88E6-84B31A78B919}" srcOrd="0" destOrd="0" presId="urn:microsoft.com/office/officeart/2005/8/layout/orgChart1"/>
    <dgm:cxn modelId="{89C30B69-90F0-4A68-A87B-CB8BDA7AC8C1}" type="presParOf" srcId="{7A2BC0FD-1C99-464D-88E6-84B31A78B919}" destId="{0316841D-4C6B-4312-A283-047B949DE513}" srcOrd="0" destOrd="0" presId="urn:microsoft.com/office/officeart/2005/8/layout/orgChart1"/>
    <dgm:cxn modelId="{DAA60931-DD1D-4843-91AF-ECF196DAD82E}" type="presParOf" srcId="{7A2BC0FD-1C99-464D-88E6-84B31A78B919}" destId="{1A124CFC-0440-4BDA-BA42-2DFF19EEE220}" srcOrd="1" destOrd="0" presId="urn:microsoft.com/office/officeart/2005/8/layout/orgChart1"/>
    <dgm:cxn modelId="{20408DD8-8006-4D2D-B76A-E572DE0E2E37}" type="presParOf" srcId="{0A423B8A-D950-4B12-B7EC-792BB794FCB2}" destId="{A984D0FE-35C1-47D7-A71C-9F91CDAE43D0}" srcOrd="1" destOrd="0" presId="urn:microsoft.com/office/officeart/2005/8/layout/orgChart1"/>
    <dgm:cxn modelId="{ED5B18D7-42B2-42C5-9346-FC0819918CD4}" type="presParOf" srcId="{0A423B8A-D950-4B12-B7EC-792BB794FCB2}" destId="{3D82D61F-7D04-4E97-B0F8-FA4C4DB79C44}" srcOrd="2" destOrd="0" presId="urn:microsoft.com/office/officeart/2005/8/layout/orgChart1"/>
    <dgm:cxn modelId="{3EFDE60F-26D6-43CF-8983-86DC783150F7}" type="presParOf" srcId="{C523AD53-FD79-4C64-9FEE-51A7C1C9B899}" destId="{CCBC7EF9-0587-4F2F-AA7E-DCC9D843CB86}" srcOrd="2" destOrd="0" presId="urn:microsoft.com/office/officeart/2005/8/layout/orgChart1"/>
    <dgm:cxn modelId="{593DB10A-0E43-4B6B-B1A8-4F79A059F76F}" type="presParOf" srcId="{C523AD53-FD79-4C64-9FEE-51A7C1C9B899}" destId="{398E084B-F9E8-480D-A418-C0190CD88C73}" srcOrd="3" destOrd="0" presId="urn:microsoft.com/office/officeart/2005/8/layout/orgChart1"/>
    <dgm:cxn modelId="{A9B7168A-AFAE-42A0-963F-3002FEB9257A}" type="presParOf" srcId="{398E084B-F9E8-480D-A418-C0190CD88C73}" destId="{14DBC8A1-7A0E-4DF3-97D0-F69FA41ABE9D}" srcOrd="0" destOrd="0" presId="urn:microsoft.com/office/officeart/2005/8/layout/orgChart1"/>
    <dgm:cxn modelId="{345CE235-59E1-4644-B43C-65B7A39A1DF6}" type="presParOf" srcId="{14DBC8A1-7A0E-4DF3-97D0-F69FA41ABE9D}" destId="{6B862DB6-6BF8-4170-92BA-F104D76DB2B1}" srcOrd="0" destOrd="0" presId="urn:microsoft.com/office/officeart/2005/8/layout/orgChart1"/>
    <dgm:cxn modelId="{4B32C189-427B-4D6D-8F91-783F2225B3E7}" type="presParOf" srcId="{14DBC8A1-7A0E-4DF3-97D0-F69FA41ABE9D}" destId="{E69335A7-BBC5-4564-B313-140E9BABA64A}" srcOrd="1" destOrd="0" presId="urn:microsoft.com/office/officeart/2005/8/layout/orgChart1"/>
    <dgm:cxn modelId="{37DBCBE3-B288-4913-BEA3-27A53AD058C4}" type="presParOf" srcId="{398E084B-F9E8-480D-A418-C0190CD88C73}" destId="{7ABADCA4-F105-436B-9F99-A4426AA30C0E}" srcOrd="1" destOrd="0" presId="urn:microsoft.com/office/officeart/2005/8/layout/orgChart1"/>
    <dgm:cxn modelId="{DDF2705D-013A-4C47-88A5-E4D18138BF53}" type="presParOf" srcId="{398E084B-F9E8-480D-A418-C0190CD88C73}" destId="{11E09C0E-BAB4-409F-A158-0446B0D35781}" srcOrd="2" destOrd="0" presId="urn:microsoft.com/office/officeart/2005/8/layout/orgChart1"/>
    <dgm:cxn modelId="{2FFB0506-299E-4132-A220-EA80F2A1BE37}" type="presParOf" srcId="{3AAECE05-CB04-4E10-8CC7-90C4914CE09C}" destId="{2622EDBB-C5C6-4823-A3F9-86A321E4CFE1}" srcOrd="2" destOrd="0" presId="urn:microsoft.com/office/officeart/2005/8/layout/orgChart1"/>
    <dgm:cxn modelId="{2B89B4A0-ED1D-4DF7-AC44-875D03FB8B12}" type="presParOf" srcId="{85C2B194-6C09-4523-A677-60E30946A2FD}" destId="{B5FA40EF-B4E3-44A5-8B1C-E24BE19AEE3C}" srcOrd="1" destOrd="0" presId="urn:microsoft.com/office/officeart/2005/8/layout/orgChart1"/>
    <dgm:cxn modelId="{4CD7D914-E319-480C-AC87-FAD6B1DACF33}" type="presParOf" srcId="{B5FA40EF-B4E3-44A5-8B1C-E24BE19AEE3C}" destId="{2F504E83-DE6F-4923-AE4C-3894ABCFC4F3}" srcOrd="0" destOrd="0" presId="urn:microsoft.com/office/officeart/2005/8/layout/orgChart1"/>
    <dgm:cxn modelId="{6BDEE8A1-1184-4952-8C19-97E5BCFE02BF}" type="presParOf" srcId="{2F504E83-DE6F-4923-AE4C-3894ABCFC4F3}" destId="{CB3682E8-FB31-4CD9-8FFC-77AF49F6B3A0}" srcOrd="0" destOrd="0" presId="urn:microsoft.com/office/officeart/2005/8/layout/orgChart1"/>
    <dgm:cxn modelId="{9EA9F210-43AC-40D6-9193-FC95D5DD559F}" type="presParOf" srcId="{2F504E83-DE6F-4923-AE4C-3894ABCFC4F3}" destId="{8BCF4DBB-68AA-4019-8AB0-6E36FF5CE45A}" srcOrd="1" destOrd="0" presId="urn:microsoft.com/office/officeart/2005/8/layout/orgChart1"/>
    <dgm:cxn modelId="{FCDB3D36-CE66-4E2F-A5DB-5A3F79161722}" type="presParOf" srcId="{B5FA40EF-B4E3-44A5-8B1C-E24BE19AEE3C}" destId="{5A0DB128-E9D6-4A85-A8E1-5831DC3A58C6}" srcOrd="1" destOrd="0" presId="urn:microsoft.com/office/officeart/2005/8/layout/orgChart1"/>
    <dgm:cxn modelId="{7A68A5CF-2235-40C2-97EB-F4028DF41CEB}" type="presParOf" srcId="{B5FA40EF-B4E3-44A5-8B1C-E24BE19AEE3C}" destId="{28A4860D-43FA-4830-A70F-EEC3E97C042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50522F-63EB-4982-9006-59DFE3478199}">
      <dsp:nvSpPr>
        <dsp:cNvPr id="0" name=""/>
        <dsp:cNvSpPr/>
      </dsp:nvSpPr>
      <dsp:spPr>
        <a:xfrm>
          <a:off x="0" y="531"/>
          <a:ext cx="105156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572BA6-8011-4226-8BB5-F30769A58429}">
      <dsp:nvSpPr>
        <dsp:cNvPr id="0" name=""/>
        <dsp:cNvSpPr/>
      </dsp:nvSpPr>
      <dsp:spPr>
        <a:xfrm>
          <a:off x="0" y="53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/>
            <a:t>Ένα </a:t>
          </a:r>
          <a:r>
            <a:rPr lang="el-GR" sz="1900" b="1" kern="1200"/>
            <a:t>φώνημα</a:t>
          </a:r>
          <a:r>
            <a:rPr lang="el-GR" sz="1900" kern="1200"/>
            <a:t> μπορεί να αντιπροσωπεύεται από περισσότερους </a:t>
          </a:r>
          <a:r>
            <a:rPr lang="el-GR" sz="1900" b="1" kern="1200"/>
            <a:t>φθόγγους</a:t>
          </a:r>
          <a:r>
            <a:rPr lang="el-GR" sz="1900" kern="1200"/>
            <a:t> (στην αγγλική το φώνημα /</a:t>
          </a:r>
          <a:r>
            <a:rPr lang="en-US" sz="1900" kern="1200"/>
            <a:t>t/ </a:t>
          </a:r>
          <a:r>
            <a:rPr lang="el-GR" sz="1900" kern="1200"/>
            <a:t>μπορεί να είναι στην αρχή της λέξης πριν από φωνήεν </a:t>
          </a:r>
          <a:r>
            <a:rPr lang="en-US" sz="1900" kern="1200"/>
            <a:t>[th] </a:t>
          </a:r>
          <a:r>
            <a:rPr lang="el-GR" sz="1900" kern="1200"/>
            <a:t>ή στο τέλος μετά από σύμφωνο [</a:t>
          </a:r>
          <a:r>
            <a:rPr lang="en-US" sz="1900" kern="1200"/>
            <a:t>t]</a:t>
          </a:r>
          <a:r>
            <a:rPr lang="el-GR" sz="1900" kern="1200"/>
            <a:t>)</a:t>
          </a:r>
          <a:endParaRPr lang="en-US" sz="1900" kern="1200"/>
        </a:p>
      </dsp:txBody>
      <dsp:txXfrm>
        <a:off x="0" y="531"/>
        <a:ext cx="10515600" cy="870055"/>
      </dsp:txXfrm>
    </dsp:sp>
    <dsp:sp modelId="{F2A08AD1-64AC-4B44-8481-E7C3487D6A52}">
      <dsp:nvSpPr>
        <dsp:cNvPr id="0" name=""/>
        <dsp:cNvSpPr/>
      </dsp:nvSpPr>
      <dsp:spPr>
        <a:xfrm>
          <a:off x="0" y="870586"/>
          <a:ext cx="10515600" cy="0"/>
        </a:xfrm>
        <a:prstGeom prst="line">
          <a:avLst/>
        </a:prstGeom>
        <a:solidFill>
          <a:schemeClr val="accent5">
            <a:hueOff val="-3038037"/>
            <a:satOff val="-207"/>
            <a:lumOff val="490"/>
            <a:alphaOff val="0"/>
          </a:schemeClr>
        </a:solidFill>
        <a:ln w="19050" cap="flat" cmpd="sng" algn="ctr">
          <a:solidFill>
            <a:schemeClr val="accent5">
              <a:hueOff val="-3038037"/>
              <a:satOff val="-207"/>
              <a:lumOff val="4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6FD8D8-3EFF-4483-B311-38520D7DBE29}">
      <dsp:nvSpPr>
        <dsp:cNvPr id="0" name=""/>
        <dsp:cNvSpPr/>
      </dsp:nvSpPr>
      <dsp:spPr>
        <a:xfrm>
          <a:off x="0" y="87058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/>
            <a:t>Αν κάποιο φώνημα αντιπροσωπεύεται από έναν φθόγγο τότε έχουμε ένα προς ένα αντιστοιχία μεταξύ φωνήματος και φθόγγου (στην ελληνική [θ]=/θ/)</a:t>
          </a:r>
          <a:endParaRPr lang="en-US" sz="1900" kern="1200"/>
        </a:p>
      </dsp:txBody>
      <dsp:txXfrm>
        <a:off x="0" y="870586"/>
        <a:ext cx="10515600" cy="870055"/>
      </dsp:txXfrm>
    </dsp:sp>
    <dsp:sp modelId="{0FEB338C-C15B-4D2E-A71B-67CA58F3EA31}">
      <dsp:nvSpPr>
        <dsp:cNvPr id="0" name=""/>
        <dsp:cNvSpPr/>
      </dsp:nvSpPr>
      <dsp:spPr>
        <a:xfrm>
          <a:off x="0" y="1740641"/>
          <a:ext cx="10515600" cy="0"/>
        </a:xfrm>
        <a:prstGeom prst="line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accent5">
              <a:hueOff val="-6076075"/>
              <a:satOff val="-413"/>
              <a:lumOff val="9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1F861F-C729-490F-8A04-ED7E6C42C249}">
      <dsp:nvSpPr>
        <dsp:cNvPr id="0" name=""/>
        <dsp:cNvSpPr/>
      </dsp:nvSpPr>
      <dsp:spPr>
        <a:xfrm>
          <a:off x="0" y="174064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/>
            <a:t>Οι διαφορετικοί φθόγγοι για το ίδιο φώνημα εντός της ίδιας γλώσσας ονομάζονται </a:t>
          </a:r>
          <a:r>
            <a:rPr lang="el-GR" sz="1900" b="1" kern="1200"/>
            <a:t>αλλόφωνα του ίδιου φωνήματος</a:t>
          </a:r>
          <a:r>
            <a:rPr lang="el-GR" sz="1900" kern="1200"/>
            <a:t>.</a:t>
          </a:r>
          <a:endParaRPr lang="en-US" sz="1900" kern="1200"/>
        </a:p>
      </dsp:txBody>
      <dsp:txXfrm>
        <a:off x="0" y="1740641"/>
        <a:ext cx="10515600" cy="870055"/>
      </dsp:txXfrm>
    </dsp:sp>
    <dsp:sp modelId="{A6D7252B-CF76-43F8-A9DC-41713252DA15}">
      <dsp:nvSpPr>
        <dsp:cNvPr id="0" name=""/>
        <dsp:cNvSpPr/>
      </dsp:nvSpPr>
      <dsp:spPr>
        <a:xfrm>
          <a:off x="0" y="2610696"/>
          <a:ext cx="10515600" cy="0"/>
        </a:xfrm>
        <a:prstGeom prst="line">
          <a:avLst/>
        </a:prstGeom>
        <a:solidFill>
          <a:schemeClr val="accent5">
            <a:hueOff val="-9114112"/>
            <a:satOff val="-620"/>
            <a:lumOff val="1471"/>
            <a:alphaOff val="0"/>
          </a:schemeClr>
        </a:solidFill>
        <a:ln w="19050" cap="flat" cmpd="sng" algn="ctr">
          <a:solidFill>
            <a:schemeClr val="accent5">
              <a:hueOff val="-9114112"/>
              <a:satOff val="-620"/>
              <a:lumOff val="14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17DF24-B759-4115-BDC7-D26F60D5A1EE}">
      <dsp:nvSpPr>
        <dsp:cNvPr id="0" name=""/>
        <dsp:cNvSpPr/>
      </dsp:nvSpPr>
      <dsp:spPr>
        <a:xfrm>
          <a:off x="0" y="261069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/>
            <a:t>Τα αλλόφωνα διαφέρουν από ομιλητή σε ομιλητή, αλλά και σε διαφορετικές στιγμές στον λόγο του ίδιου ομιλητή</a:t>
          </a:r>
          <a:endParaRPr lang="en-US" sz="1900" kern="1200"/>
        </a:p>
      </dsp:txBody>
      <dsp:txXfrm>
        <a:off x="0" y="2610696"/>
        <a:ext cx="10515600" cy="870055"/>
      </dsp:txXfrm>
    </dsp:sp>
    <dsp:sp modelId="{8F7D0700-FAEB-4A6D-9DB3-4ACAF010EBDD}">
      <dsp:nvSpPr>
        <dsp:cNvPr id="0" name=""/>
        <dsp:cNvSpPr/>
      </dsp:nvSpPr>
      <dsp:spPr>
        <a:xfrm>
          <a:off x="0" y="3480751"/>
          <a:ext cx="10515600" cy="0"/>
        </a:xfrm>
        <a:prstGeom prst="line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936E1C-456B-4480-A39C-7F2C41A318F1}">
      <dsp:nvSpPr>
        <dsp:cNvPr id="0" name=""/>
        <dsp:cNvSpPr/>
      </dsp:nvSpPr>
      <dsp:spPr>
        <a:xfrm>
          <a:off x="0" y="348075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/>
            <a:t>Η διαφορά ανάμεσα στα αλλόφωνα λέγεται </a:t>
          </a:r>
          <a:r>
            <a:rPr lang="el-GR" sz="1900" b="1" kern="1200"/>
            <a:t>αλλοφωνική ποικιλία</a:t>
          </a:r>
          <a:endParaRPr lang="en-US" sz="1900" kern="1200"/>
        </a:p>
      </dsp:txBody>
      <dsp:txXfrm>
        <a:off x="0" y="3480751"/>
        <a:ext cx="10515600" cy="8700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F65B0E-4F12-4756-87E5-6117167D5A33}">
      <dsp:nvSpPr>
        <dsp:cNvPr id="0" name=""/>
        <dsp:cNvSpPr/>
      </dsp:nvSpPr>
      <dsp:spPr>
        <a:xfrm>
          <a:off x="0" y="2124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080148-859B-46B5-BECE-D7F9DD76BCE5}">
      <dsp:nvSpPr>
        <dsp:cNvPr id="0" name=""/>
        <dsp:cNvSpPr/>
      </dsp:nvSpPr>
      <dsp:spPr>
        <a:xfrm>
          <a:off x="0" y="2124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500" kern="1200"/>
            <a:t>Τα φωνήματα χρησιμεύουν για να διαφοροποιήσουν τη σημασία λέξεων επειδή τα ίδια βρίσκονται σε αντίθεση μεταξύ τους (π.χ. οι λέξεις πόθος και πόσος, διαφοροποιούνται από το [θ] που βρίσκεται σε αντίθεση με το [</a:t>
          </a:r>
          <a:r>
            <a:rPr lang="en-US" sz="2500" kern="1200"/>
            <a:t>s</a:t>
          </a:r>
          <a:r>
            <a:rPr lang="el-GR" sz="2500" kern="1200"/>
            <a:t>])</a:t>
          </a:r>
          <a:endParaRPr lang="en-US" sz="2500" kern="1200"/>
        </a:p>
      </dsp:txBody>
      <dsp:txXfrm>
        <a:off x="0" y="2124"/>
        <a:ext cx="10515600" cy="1449029"/>
      </dsp:txXfrm>
    </dsp:sp>
    <dsp:sp modelId="{8BBC07E3-461E-4D79-9513-2E5FC899AAD8}">
      <dsp:nvSpPr>
        <dsp:cNvPr id="0" name=""/>
        <dsp:cNvSpPr/>
      </dsp:nvSpPr>
      <dsp:spPr>
        <a:xfrm>
          <a:off x="0" y="1451154"/>
          <a:ext cx="105156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A28F16-0409-4A9E-8021-5EB4A4428B60}">
      <dsp:nvSpPr>
        <dsp:cNvPr id="0" name=""/>
        <dsp:cNvSpPr/>
      </dsp:nvSpPr>
      <dsp:spPr>
        <a:xfrm>
          <a:off x="0" y="1451154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500" kern="1200"/>
            <a:t>Τα αλλόφωνα ενός φωνήματος δεν χρησιμεύουν για να διακριθούν οι λέξεις μεταξύ τους (π.χ. είτε προφέρουμε την λέξη «ενοίκιο» με [</a:t>
          </a:r>
          <a:r>
            <a:rPr lang="en-US" sz="2500" kern="1200"/>
            <a:t>n] </a:t>
          </a:r>
          <a:r>
            <a:rPr lang="el-GR" sz="2500" kern="1200"/>
            <a:t>είτε με [</a:t>
          </a:r>
          <a:r>
            <a:rPr lang="en-US" sz="2500" kern="1200"/>
            <a:t>ɲ</a:t>
          </a:r>
          <a:r>
            <a:rPr lang="el-GR" sz="2500" kern="1200"/>
            <a:t>] θα γίνει το ίδιο κατανοητή).</a:t>
          </a:r>
          <a:endParaRPr lang="en-US" sz="2500" kern="1200"/>
        </a:p>
      </dsp:txBody>
      <dsp:txXfrm>
        <a:off x="0" y="1451154"/>
        <a:ext cx="10515600" cy="1449029"/>
      </dsp:txXfrm>
    </dsp:sp>
    <dsp:sp modelId="{9381F32D-E78E-4B8E-B05E-E910D08767B0}">
      <dsp:nvSpPr>
        <dsp:cNvPr id="0" name=""/>
        <dsp:cNvSpPr/>
      </dsp:nvSpPr>
      <dsp:spPr>
        <a:xfrm>
          <a:off x="0" y="2900183"/>
          <a:ext cx="10515600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92289A-EAA3-49E6-970C-4DEEBE005030}">
      <dsp:nvSpPr>
        <dsp:cNvPr id="0" name=""/>
        <dsp:cNvSpPr/>
      </dsp:nvSpPr>
      <dsp:spPr>
        <a:xfrm>
          <a:off x="0" y="2900183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500" kern="1200"/>
            <a:t>Τα αλλόφωνα διακρίνουν τις προφορές και τους ομιλητές. Δίνουν πληροφορίες για την καταγωγή ή την διάλεκτο.</a:t>
          </a:r>
          <a:endParaRPr lang="en-US" sz="2500" kern="1200"/>
        </a:p>
      </dsp:txBody>
      <dsp:txXfrm>
        <a:off x="0" y="2900183"/>
        <a:ext cx="10515600" cy="14490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BCD8E1-68CC-41D7-8527-DF95D433217F}">
      <dsp:nvSpPr>
        <dsp:cNvPr id="0" name=""/>
        <dsp:cNvSpPr/>
      </dsp:nvSpPr>
      <dsp:spPr>
        <a:xfrm>
          <a:off x="7485302" y="1486729"/>
          <a:ext cx="1429568" cy="6803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3635"/>
              </a:lnTo>
              <a:lnTo>
                <a:pt x="1429568" y="463635"/>
              </a:lnTo>
              <a:lnTo>
                <a:pt x="1429568" y="680344"/>
              </a:lnTo>
            </a:path>
          </a:pathLst>
        </a:custGeom>
        <a:noFill/>
        <a:ln w="190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E02B2C-6794-413F-9C88-6E9814A59BB2}">
      <dsp:nvSpPr>
        <dsp:cNvPr id="0" name=""/>
        <dsp:cNvSpPr/>
      </dsp:nvSpPr>
      <dsp:spPr>
        <a:xfrm>
          <a:off x="6055733" y="1486729"/>
          <a:ext cx="1429568" cy="680344"/>
        </a:xfrm>
        <a:custGeom>
          <a:avLst/>
          <a:gdLst/>
          <a:ahLst/>
          <a:cxnLst/>
          <a:rect l="0" t="0" r="0" b="0"/>
          <a:pathLst>
            <a:path>
              <a:moveTo>
                <a:pt x="1429568" y="0"/>
              </a:moveTo>
              <a:lnTo>
                <a:pt x="1429568" y="463635"/>
              </a:lnTo>
              <a:lnTo>
                <a:pt x="0" y="463635"/>
              </a:lnTo>
              <a:lnTo>
                <a:pt x="0" y="680344"/>
              </a:lnTo>
            </a:path>
          </a:pathLst>
        </a:custGeom>
        <a:noFill/>
        <a:ln w="190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7F81DA-3DEB-47C2-A605-E287FA7ACE28}">
      <dsp:nvSpPr>
        <dsp:cNvPr id="0" name=""/>
        <dsp:cNvSpPr/>
      </dsp:nvSpPr>
      <dsp:spPr>
        <a:xfrm>
          <a:off x="597378" y="1277"/>
          <a:ext cx="2339294" cy="148545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D2B5DFA-B301-47B9-AB03-959586ECEDD1}">
      <dsp:nvSpPr>
        <dsp:cNvPr id="0" name=""/>
        <dsp:cNvSpPr/>
      </dsp:nvSpPr>
      <dsp:spPr>
        <a:xfrm>
          <a:off x="857300" y="248203"/>
          <a:ext cx="2339294" cy="1485452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Όταν δύο λέξεις μοιάζουν σε όλα τα φωνήματά τους εκτός από ένα, και είναι λέξεις με διαφορετική σημασία, τότε λέμε ότι έχουμε </a:t>
          </a:r>
          <a:r>
            <a:rPr lang="el-GR" sz="1400" b="1" kern="1200"/>
            <a:t>ελάχιστο ζευγάρι</a:t>
          </a:r>
          <a:r>
            <a:rPr lang="el-GR" sz="1400" kern="1200"/>
            <a:t>.</a:t>
          </a:r>
          <a:endParaRPr lang="en-US" sz="1400" kern="1200"/>
        </a:p>
      </dsp:txBody>
      <dsp:txXfrm>
        <a:off x="900807" y="291710"/>
        <a:ext cx="2252280" cy="1398438"/>
      </dsp:txXfrm>
    </dsp:sp>
    <dsp:sp modelId="{6976B3F2-BCA0-4E35-977B-FE6EC6FCABA3}">
      <dsp:nvSpPr>
        <dsp:cNvPr id="0" name=""/>
        <dsp:cNvSpPr/>
      </dsp:nvSpPr>
      <dsp:spPr>
        <a:xfrm>
          <a:off x="3456516" y="1277"/>
          <a:ext cx="2339294" cy="148545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1C8999D-BF34-473D-95B9-4E5E333F2312}">
      <dsp:nvSpPr>
        <dsp:cNvPr id="0" name=""/>
        <dsp:cNvSpPr/>
      </dsp:nvSpPr>
      <dsp:spPr>
        <a:xfrm>
          <a:off x="3716438" y="248203"/>
          <a:ext cx="2339294" cy="1485452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Οι δύο φθόγγοι που διαφοροποιούν την μία λέξη από την άλλη είναι δυο διαφορετικά φωνήματα (πάντα εντός της ίδιας γλώσσας)</a:t>
          </a:r>
          <a:endParaRPr lang="en-US" sz="1400" kern="1200"/>
        </a:p>
      </dsp:txBody>
      <dsp:txXfrm>
        <a:off x="3759945" y="291710"/>
        <a:ext cx="2252280" cy="1398438"/>
      </dsp:txXfrm>
    </dsp:sp>
    <dsp:sp modelId="{BD428D81-C6C3-4E2C-99EA-C26D17315408}">
      <dsp:nvSpPr>
        <dsp:cNvPr id="0" name=""/>
        <dsp:cNvSpPr/>
      </dsp:nvSpPr>
      <dsp:spPr>
        <a:xfrm>
          <a:off x="6315654" y="1277"/>
          <a:ext cx="2339294" cy="148545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9B5D872-8C01-4876-B797-FC7973BEDDDF}">
      <dsp:nvSpPr>
        <dsp:cNvPr id="0" name=""/>
        <dsp:cNvSpPr/>
      </dsp:nvSpPr>
      <dsp:spPr>
        <a:xfrm>
          <a:off x="6575576" y="248203"/>
          <a:ext cx="2339294" cy="1485452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Παραδείγματα: </a:t>
          </a:r>
          <a:endParaRPr lang="en-US" sz="1400" kern="1200"/>
        </a:p>
      </dsp:txBody>
      <dsp:txXfrm>
        <a:off x="6619083" y="291710"/>
        <a:ext cx="2252280" cy="1398438"/>
      </dsp:txXfrm>
    </dsp:sp>
    <dsp:sp modelId="{3D6FDB7F-CECB-41C7-AD41-6DA50406635D}">
      <dsp:nvSpPr>
        <dsp:cNvPr id="0" name=""/>
        <dsp:cNvSpPr/>
      </dsp:nvSpPr>
      <dsp:spPr>
        <a:xfrm>
          <a:off x="4886085" y="2167074"/>
          <a:ext cx="2339294" cy="148545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B56A23A-EB40-4D91-BE5B-B5C75E4D23A5}">
      <dsp:nvSpPr>
        <dsp:cNvPr id="0" name=""/>
        <dsp:cNvSpPr/>
      </dsp:nvSpPr>
      <dsp:spPr>
        <a:xfrm>
          <a:off x="5146007" y="2414000"/>
          <a:ext cx="2339294" cy="1485452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ελάχιστα ζευγάρια: </a:t>
          </a:r>
          <a:r>
            <a:rPr lang="en-US" sz="1400" kern="1200"/>
            <a:t>“gatto”-”patto” </a:t>
          </a:r>
          <a:r>
            <a:rPr lang="el-GR" sz="1400" kern="1200"/>
            <a:t>διαφοροποιούνται από τα φωνήματα [</a:t>
          </a:r>
          <a:r>
            <a:rPr lang="en-US" sz="1400" kern="1200"/>
            <a:t>g] </a:t>
          </a:r>
          <a:r>
            <a:rPr lang="el-GR" sz="1400" kern="1200"/>
            <a:t>και [</a:t>
          </a:r>
          <a:r>
            <a:rPr lang="en-US" sz="1400" kern="1200"/>
            <a:t>p</a:t>
          </a:r>
          <a:r>
            <a:rPr lang="el-GR" sz="1400" kern="1200"/>
            <a:t>].</a:t>
          </a:r>
          <a:endParaRPr lang="en-US" sz="1400" kern="1200"/>
        </a:p>
      </dsp:txBody>
      <dsp:txXfrm>
        <a:off x="5189514" y="2457507"/>
        <a:ext cx="2252280" cy="1398438"/>
      </dsp:txXfrm>
    </dsp:sp>
    <dsp:sp modelId="{7E2F1B67-24FE-4ABE-B1B0-15AFC5A93B77}">
      <dsp:nvSpPr>
        <dsp:cNvPr id="0" name=""/>
        <dsp:cNvSpPr/>
      </dsp:nvSpPr>
      <dsp:spPr>
        <a:xfrm>
          <a:off x="7745223" y="2167074"/>
          <a:ext cx="2339294" cy="148545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84BD47A-3F18-46ED-9276-4BB001DABCFA}">
      <dsp:nvSpPr>
        <dsp:cNvPr id="0" name=""/>
        <dsp:cNvSpPr/>
      </dsp:nvSpPr>
      <dsp:spPr>
        <a:xfrm>
          <a:off x="8005145" y="2414000"/>
          <a:ext cx="2339294" cy="1485452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Αλλόφωνα: </a:t>
          </a:r>
          <a:r>
            <a:rPr lang="en-US" sz="1400" kern="1200"/>
            <a:t>“zio” </a:t>
          </a:r>
          <a:r>
            <a:rPr lang="el-GR" sz="1400" kern="1200"/>
            <a:t>στην περίπτωση [</a:t>
          </a:r>
          <a:r>
            <a:rPr lang="en-US" sz="1400" kern="1200"/>
            <a:t>tsio] </a:t>
          </a:r>
          <a:r>
            <a:rPr lang="el-GR" sz="1400" kern="1200"/>
            <a:t>και στην περίπτωση [</a:t>
          </a:r>
          <a:r>
            <a:rPr lang="en-US" sz="1400" kern="1200"/>
            <a:t>tzio] </a:t>
          </a:r>
          <a:r>
            <a:rPr lang="el-GR" sz="1400" kern="1200"/>
            <a:t>δεν έχουμε διαφοροποίηση στην λέξη.</a:t>
          </a:r>
          <a:endParaRPr lang="en-US" sz="1400" kern="1200"/>
        </a:p>
      </dsp:txBody>
      <dsp:txXfrm>
        <a:off x="8048652" y="2457507"/>
        <a:ext cx="2252280" cy="13984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83E5A3-D831-4BF4-9ED6-77333522E077}">
      <dsp:nvSpPr>
        <dsp:cNvPr id="0" name=""/>
        <dsp:cNvSpPr/>
      </dsp:nvSpPr>
      <dsp:spPr>
        <a:xfrm>
          <a:off x="4174823" y="774704"/>
          <a:ext cx="59780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97808" y="45720"/>
              </a:lnTo>
            </a:path>
          </a:pathLst>
        </a:custGeom>
        <a:noFill/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458017" y="817282"/>
        <a:ext cx="31420" cy="6284"/>
      </dsp:txXfrm>
    </dsp:sp>
    <dsp:sp modelId="{EB22433F-5431-455E-8679-A7A2AE5F17D1}">
      <dsp:nvSpPr>
        <dsp:cNvPr id="0" name=""/>
        <dsp:cNvSpPr/>
      </dsp:nvSpPr>
      <dsp:spPr>
        <a:xfrm>
          <a:off x="1444410" y="760"/>
          <a:ext cx="2732212" cy="1639327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881" tIns="140531" rIns="133881" bIns="140531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Ορίστηκε: </a:t>
          </a:r>
          <a:r>
            <a:rPr lang="el-GR" sz="1200" i="1" kern="1200"/>
            <a:t>Οι δύο φθόγγοι που διαφοροποιούν την μία λέξη από την άλλη είναι δυο διαφορετικά φωνήματα (πάντα εντός της ίδιας γλώσσας)</a:t>
          </a:r>
          <a:endParaRPr lang="en-US" sz="1200" kern="1200"/>
        </a:p>
      </dsp:txBody>
      <dsp:txXfrm>
        <a:off x="1444410" y="760"/>
        <a:ext cx="2732212" cy="1639327"/>
      </dsp:txXfrm>
    </dsp:sp>
    <dsp:sp modelId="{F936BC9B-74ED-4771-99A2-61A30055A250}">
      <dsp:nvSpPr>
        <dsp:cNvPr id="0" name=""/>
        <dsp:cNvSpPr/>
      </dsp:nvSpPr>
      <dsp:spPr>
        <a:xfrm>
          <a:off x="2810517" y="1638288"/>
          <a:ext cx="3360621" cy="597808"/>
        </a:xfrm>
        <a:custGeom>
          <a:avLst/>
          <a:gdLst/>
          <a:ahLst/>
          <a:cxnLst/>
          <a:rect l="0" t="0" r="0" b="0"/>
          <a:pathLst>
            <a:path>
              <a:moveTo>
                <a:pt x="3360621" y="0"/>
              </a:moveTo>
              <a:lnTo>
                <a:pt x="3360621" y="316004"/>
              </a:lnTo>
              <a:lnTo>
                <a:pt x="0" y="316004"/>
              </a:lnTo>
              <a:lnTo>
                <a:pt x="0" y="597808"/>
              </a:lnTo>
            </a:path>
          </a:pathLst>
        </a:custGeom>
        <a:noFill/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405356" y="1934050"/>
        <a:ext cx="170943" cy="6284"/>
      </dsp:txXfrm>
    </dsp:sp>
    <dsp:sp modelId="{1DA29260-62E9-4203-8492-4D6D12DF8531}">
      <dsp:nvSpPr>
        <dsp:cNvPr id="0" name=""/>
        <dsp:cNvSpPr/>
      </dsp:nvSpPr>
      <dsp:spPr>
        <a:xfrm>
          <a:off x="4805032" y="760"/>
          <a:ext cx="2732212" cy="1639327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881" tIns="140531" rIns="133881" bIns="140531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Το αντίστροφο όμως ισχύει υπό περιορισμούς. Αν δεν υπάρχουν ελάχιστα ζευγάρια, θα πρέπει να λάβουμε υπόψη μας και άλλους παράγοντες.</a:t>
          </a:r>
          <a:endParaRPr lang="en-US" sz="1200" kern="1200"/>
        </a:p>
      </dsp:txBody>
      <dsp:txXfrm>
        <a:off x="4805032" y="760"/>
        <a:ext cx="2732212" cy="1639327"/>
      </dsp:txXfrm>
    </dsp:sp>
    <dsp:sp modelId="{00956BE9-D206-496B-ADC1-EBBC84DB0B2B}">
      <dsp:nvSpPr>
        <dsp:cNvPr id="0" name=""/>
        <dsp:cNvSpPr/>
      </dsp:nvSpPr>
      <dsp:spPr>
        <a:xfrm>
          <a:off x="4174823" y="3042440"/>
          <a:ext cx="59780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97808" y="45720"/>
              </a:lnTo>
            </a:path>
          </a:pathLst>
        </a:custGeom>
        <a:noFill/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458017" y="3085018"/>
        <a:ext cx="31420" cy="6284"/>
      </dsp:txXfrm>
    </dsp:sp>
    <dsp:sp modelId="{F505FE89-AFEB-46D9-AD2C-908F50DB5A34}">
      <dsp:nvSpPr>
        <dsp:cNvPr id="0" name=""/>
        <dsp:cNvSpPr/>
      </dsp:nvSpPr>
      <dsp:spPr>
        <a:xfrm>
          <a:off x="1444410" y="2268496"/>
          <a:ext cx="2732212" cy="1639327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881" tIns="140531" rIns="133881" bIns="140531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Δύο φθόγγοι ανήκουν στο ίδιο φώνημα και όταν υπάρχει συμπληρωματική κατανομή μεταξύ τους.</a:t>
          </a:r>
          <a:endParaRPr lang="en-US" sz="1200" kern="1200"/>
        </a:p>
      </dsp:txBody>
      <dsp:txXfrm>
        <a:off x="1444410" y="2268496"/>
        <a:ext cx="2732212" cy="1639327"/>
      </dsp:txXfrm>
    </dsp:sp>
    <dsp:sp modelId="{A70B4F82-9BCF-4896-88C7-C27BDAC7F35A}">
      <dsp:nvSpPr>
        <dsp:cNvPr id="0" name=""/>
        <dsp:cNvSpPr/>
      </dsp:nvSpPr>
      <dsp:spPr>
        <a:xfrm>
          <a:off x="4805032" y="2268496"/>
          <a:ext cx="2732212" cy="1639327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3881" tIns="140531" rIns="133881" bIns="140531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200" kern="1200"/>
            <a:t>Το περιβάλλον είναι πολύ σημαντικό. </a:t>
          </a:r>
          <a:br>
            <a:rPr lang="el-GR" sz="1200" kern="1200"/>
          </a:br>
          <a:r>
            <a:rPr lang="el-GR" sz="1200" kern="1200"/>
            <a:t>Συγκεκριμένα: 1. ποιος φθόγγος βρίσκεται πριν ή μετά το αλλόφωνο, 2. αν το αλλόφωνο βρίσκεται στην αρχή ή στο τέλος της λέξης, 3. αν βρίσκεται σε τονισμένη ή άτονη συλλαβή.</a:t>
          </a:r>
          <a:endParaRPr lang="en-US" sz="1200" kern="1200"/>
        </a:p>
      </dsp:txBody>
      <dsp:txXfrm>
        <a:off x="4805032" y="2268496"/>
        <a:ext cx="2732212" cy="163932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BC7EF9-0587-4F2F-AA7E-DCC9D843CB86}">
      <dsp:nvSpPr>
        <dsp:cNvPr id="0" name=""/>
        <dsp:cNvSpPr/>
      </dsp:nvSpPr>
      <dsp:spPr>
        <a:xfrm>
          <a:off x="4444998" y="1518480"/>
          <a:ext cx="1835745" cy="6372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600"/>
              </a:lnTo>
              <a:lnTo>
                <a:pt x="1835745" y="318600"/>
              </a:lnTo>
              <a:lnTo>
                <a:pt x="1835745" y="637201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F1C37A-6F50-480C-A16D-A9DDF2CFA72D}">
      <dsp:nvSpPr>
        <dsp:cNvPr id="0" name=""/>
        <dsp:cNvSpPr/>
      </dsp:nvSpPr>
      <dsp:spPr>
        <a:xfrm>
          <a:off x="2609252" y="1518480"/>
          <a:ext cx="1835745" cy="637201"/>
        </a:xfrm>
        <a:custGeom>
          <a:avLst/>
          <a:gdLst/>
          <a:ahLst/>
          <a:cxnLst/>
          <a:rect l="0" t="0" r="0" b="0"/>
          <a:pathLst>
            <a:path>
              <a:moveTo>
                <a:pt x="1835745" y="0"/>
              </a:moveTo>
              <a:lnTo>
                <a:pt x="1835745" y="318600"/>
              </a:lnTo>
              <a:lnTo>
                <a:pt x="0" y="318600"/>
              </a:lnTo>
              <a:lnTo>
                <a:pt x="0" y="637201"/>
              </a:lnTo>
            </a:path>
          </a:pathLst>
        </a:custGeom>
        <a:noFill/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4C523E-40A7-428B-8A80-5852E863CEF7}">
      <dsp:nvSpPr>
        <dsp:cNvPr id="0" name=""/>
        <dsp:cNvSpPr/>
      </dsp:nvSpPr>
      <dsp:spPr>
        <a:xfrm>
          <a:off x="2927853" y="1335"/>
          <a:ext cx="3034290" cy="151714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kern="1200"/>
            <a:t>Για τον δάσκαλο της ξένης γλώσσας είναι ιδιαίτερα σημαντικό να ξεχωρίσει το αλλόφωνο του ίδιου φωνήματος από τον διαφορετικό φθόγγο, για παράδειγμα: </a:t>
          </a:r>
          <a:endParaRPr lang="en-US" sz="1300" kern="1200"/>
        </a:p>
      </dsp:txBody>
      <dsp:txXfrm>
        <a:off x="2927853" y="1335"/>
        <a:ext cx="3034290" cy="1517145"/>
      </dsp:txXfrm>
    </dsp:sp>
    <dsp:sp modelId="{0316841D-4C6B-4312-A283-047B949DE513}">
      <dsp:nvSpPr>
        <dsp:cNvPr id="0" name=""/>
        <dsp:cNvSpPr/>
      </dsp:nvSpPr>
      <dsp:spPr>
        <a:xfrm>
          <a:off x="1092107" y="2155682"/>
          <a:ext cx="3034290" cy="151714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kern="1200"/>
            <a:t>πρόκειται για αλλόφωνα και δεν αποτελούν λάθος τα προφερόμενα από έναν ξένο </a:t>
          </a:r>
          <a:r>
            <a:rPr lang="en-US" sz="1300" kern="1200"/>
            <a:t>[e’ki] </a:t>
          </a:r>
          <a:r>
            <a:rPr lang="el-GR" sz="1300" kern="1200"/>
            <a:t>και </a:t>
          </a:r>
          <a:r>
            <a:rPr lang="en-US" sz="1300" kern="1200"/>
            <a:t>[e’ci]</a:t>
          </a:r>
          <a:r>
            <a:rPr lang="el-GR" sz="1300" kern="1200"/>
            <a:t>. </a:t>
          </a:r>
          <a:endParaRPr lang="en-US" sz="1300" kern="1200"/>
        </a:p>
      </dsp:txBody>
      <dsp:txXfrm>
        <a:off x="1092107" y="2155682"/>
        <a:ext cx="3034290" cy="1517145"/>
      </dsp:txXfrm>
    </dsp:sp>
    <dsp:sp modelId="{6B862DB6-6BF8-4170-92BA-F104D76DB2B1}">
      <dsp:nvSpPr>
        <dsp:cNvPr id="0" name=""/>
        <dsp:cNvSpPr/>
      </dsp:nvSpPr>
      <dsp:spPr>
        <a:xfrm>
          <a:off x="4763599" y="2155682"/>
          <a:ext cx="3034290" cy="151714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kern="1200" dirty="0"/>
            <a:t>Πρόκειται για διαφορετικές λέξεις όταν προφέρεται από έναν ξένο [</a:t>
          </a:r>
          <a:r>
            <a:rPr lang="en-US" sz="1300" kern="1200" dirty="0" err="1"/>
            <a:t>pa’gaki</a:t>
          </a:r>
          <a:r>
            <a:rPr lang="en-US" sz="1300" kern="1200" dirty="0"/>
            <a:t>] </a:t>
          </a:r>
          <a:r>
            <a:rPr lang="el-GR" sz="1300" kern="1200" dirty="0"/>
            <a:t>αντί [</a:t>
          </a:r>
          <a:r>
            <a:rPr lang="en-US" sz="1300" kern="1200" dirty="0"/>
            <a:t>pa’</a:t>
          </a:r>
          <a:r>
            <a:rPr lang="el-GR" sz="1300" kern="1200" dirty="0"/>
            <a:t>γ</a:t>
          </a:r>
          <a:r>
            <a:rPr lang="en-US" sz="1300" kern="1200" dirty="0" err="1"/>
            <a:t>aki</a:t>
          </a:r>
          <a:r>
            <a:rPr lang="el-GR" sz="1300" kern="1200" dirty="0"/>
            <a:t>]</a:t>
          </a:r>
          <a:endParaRPr lang="en-US" sz="1300" kern="1200" dirty="0"/>
        </a:p>
      </dsp:txBody>
      <dsp:txXfrm>
        <a:off x="4763599" y="2155682"/>
        <a:ext cx="3034290" cy="1517145"/>
      </dsp:txXfrm>
    </dsp:sp>
    <dsp:sp modelId="{CB3682E8-FB31-4CD9-8FFC-77AF49F6B3A0}">
      <dsp:nvSpPr>
        <dsp:cNvPr id="0" name=""/>
        <dsp:cNvSpPr/>
      </dsp:nvSpPr>
      <dsp:spPr>
        <a:xfrm>
          <a:off x="6599344" y="1335"/>
          <a:ext cx="3034290" cy="151714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300" kern="1200"/>
            <a:t>Οι φθόγγοι και τα φωνήματα δεν διδάσκονται μεμονωμένα. Ο δάσκαλος ξένης γλώσσας οφείλει να περιλαμβάνει ελάχιστα ζευγάρια στην διδασκαλία της προφοράς και επιπλέον, να εντάσσει τους φθόγγους στις λέξεις στο κείμενο, γιατί αποτελούν μέρος του συνόλου, της ξένης γλώσσας.</a:t>
          </a:r>
          <a:endParaRPr lang="en-US" sz="1300" kern="1200"/>
        </a:p>
      </dsp:txBody>
      <dsp:txXfrm>
        <a:off x="6599344" y="1335"/>
        <a:ext cx="3034290" cy="1517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6E887C-D238-9B38-B2B0-D9BC5F7AC1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E92E8EE-D2CF-85B2-538A-E106C5641F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8141756-DDCB-D3D9-FAD5-36D916D59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0CE0-2BBB-4D80-B0EC-6EBBAFC4F37E}" type="datetimeFigureOut">
              <a:rPr lang="el-GR" smtClean="0"/>
              <a:t>3/5/2025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56C2137-0EBF-1543-0D7C-9E721895E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E2CAD83-7443-DB37-1DF8-F4B856C02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B7F8-B8E5-4C24-A7EE-C42DC0F0DB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920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38A287C-9D0E-573C-FE18-F1C24EC4C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7B657570-C530-AC0D-5B07-78B6D98CDC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CD86002-D9C8-E0AC-B3DA-25488F693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0CE0-2BBB-4D80-B0EC-6EBBAFC4F37E}" type="datetimeFigureOut">
              <a:rPr lang="el-GR" smtClean="0"/>
              <a:t>3/5/2025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C8D289D-2611-FFE1-79B2-8E0EC3D6D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89E0C17-74A9-43E9-E560-F8934DDF8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B7F8-B8E5-4C24-A7EE-C42DC0F0DB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381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064F7EDE-3D61-839A-057A-40CB62DD30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22EA970D-5DCE-B281-B21E-E2184E5F4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E7346BB-8F7F-1D7D-DD0D-4DEE29EAB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0CE0-2BBB-4D80-B0EC-6EBBAFC4F37E}" type="datetimeFigureOut">
              <a:rPr lang="el-GR" smtClean="0"/>
              <a:t>3/5/2025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3CB7F25-8D5F-F99D-B75B-64CC4D873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CF9EFBB-FE0C-FD9B-C9F6-1814D7B76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B7F8-B8E5-4C24-A7EE-C42DC0F0DB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3583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E4E8-8170-4D4B-BA67-17E943A6F4F5}" type="datetimeFigureOut">
              <a:rPr lang="el-GR" smtClean="0"/>
              <a:t>3/5/2025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866A-2CD2-4F10-8AA8-582FD0B8841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23006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E4E8-8170-4D4B-BA67-17E943A6F4F5}" type="datetimeFigureOut">
              <a:rPr lang="el-GR" smtClean="0"/>
              <a:t>3/5/2025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E31C-5260-467A-B344-97EDFEC7C5D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62150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E4E8-8170-4D4B-BA67-17E943A6F4F5}" type="datetimeFigureOut">
              <a:rPr lang="el-GR" smtClean="0"/>
              <a:t>3/5/2025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E31C-5260-467A-B344-97EDFEC7C5D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76237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E4E8-8170-4D4B-BA67-17E943A6F4F5}" type="datetimeFigureOut">
              <a:rPr lang="el-GR" smtClean="0"/>
              <a:t>3/5/2025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E31C-5260-467A-B344-97EDFEC7C5D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59711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E4E8-8170-4D4B-BA67-17E943A6F4F5}" type="datetimeFigureOut">
              <a:rPr lang="el-GR" smtClean="0"/>
              <a:t>3/5/2025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E31C-5260-467A-B344-97EDFEC7C5D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916951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E4E8-8170-4D4B-BA67-17E943A6F4F5}" type="datetimeFigureOut">
              <a:rPr lang="el-GR" smtClean="0"/>
              <a:t>3/5/2025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E31C-5260-467A-B344-97EDFEC7C5D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29626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E4E8-8170-4D4B-BA67-17E943A6F4F5}" type="datetimeFigureOut">
              <a:rPr lang="el-GR" smtClean="0"/>
              <a:t>3/5/2025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E31C-5260-467A-B344-97EDFEC7C5D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847961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E4E8-8170-4D4B-BA67-17E943A6F4F5}" type="datetimeFigureOut">
              <a:rPr lang="el-GR" smtClean="0"/>
              <a:t>3/5/2025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E31C-5260-467A-B344-97EDFEC7C5D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6201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50B5D28-6CB9-FC40-8DE0-778B93685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E464781-7E2A-8EFC-2B3C-D1576D722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477B57A-6B9B-D477-3B9A-3AFA1C03A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0CE0-2BBB-4D80-B0EC-6EBBAFC4F37E}" type="datetimeFigureOut">
              <a:rPr lang="el-GR" smtClean="0"/>
              <a:t>3/5/2025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72AE029-3AA4-717B-0782-24D9FF0B8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671AD0E-6C05-DDCC-7EE7-C7784F010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B7F8-B8E5-4C24-A7EE-C42DC0F0DB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78824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E4E8-8170-4D4B-BA67-17E943A6F4F5}" type="datetimeFigureOut">
              <a:rPr lang="el-GR" smtClean="0"/>
              <a:t>3/5/2025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E31C-5260-467A-B344-97EDFEC7C5D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22907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E4E8-8170-4D4B-BA67-17E943A6F4F5}" type="datetimeFigureOut">
              <a:rPr lang="el-GR" smtClean="0"/>
              <a:t>3/5/2025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E31C-5260-467A-B344-97EDFEC7C5D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97332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7E4E8-8170-4D4B-BA67-17E943A6F4F5}" type="datetimeFigureOut">
              <a:rPr lang="el-GR" smtClean="0"/>
              <a:t>3/5/2025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1E31C-5260-467A-B344-97EDFEC7C5D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378861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2" y="542929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l-GR" noProof="0"/>
              <a:t>Kλικ για επεξεργασία του τίτλου</a:t>
            </a:r>
            <a:endParaRPr lang="en-US" noProof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9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A161E31C-5260-467A-B344-97EDFEC7C5D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103A49C-32FF-49E6-86F3-FC2E19517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65" y="1825625"/>
            <a:ext cx="11215235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l-GR" noProof="0"/>
              <a:t>Kλικ για επεξεργασία των στυλ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276076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F9EBA13-EBBE-F955-688E-F540451BB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60602CE-067F-1658-F0AE-31012DEE22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4A4A4BF-4CD0-8C9E-783E-5D9C43A15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0CE0-2BBB-4D80-B0EC-6EBBAFC4F37E}" type="datetimeFigureOut">
              <a:rPr lang="el-GR" smtClean="0"/>
              <a:t>3/5/2025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4B18F75-DBE3-AAB3-4178-B1B64B4D0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2BDA689-36D4-7994-8E3A-9AE9DE9F2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B7F8-B8E5-4C24-A7EE-C42DC0F0DB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4872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E5E8A00-DE56-FDDA-0817-53115E1BA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D5BB6FC-153A-5569-9F2A-42EF6CFBE2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29EA8E9-4419-B3E1-A2FF-09CB551353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8025D71-EA9E-6959-4E19-D653796AC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0CE0-2BBB-4D80-B0EC-6EBBAFC4F37E}" type="datetimeFigureOut">
              <a:rPr lang="el-GR" smtClean="0"/>
              <a:t>3/5/2025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F8D96E7-353B-A6CB-83C1-1636D60AC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32C9C64-7BF4-8D24-F3F7-58A23D517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B7F8-B8E5-4C24-A7EE-C42DC0F0DB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8125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F7BF5F7-66F9-3796-791C-3FE118837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5F31817-FBC6-EBDB-9BCF-307F75501C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18784FE-E79A-94AD-C8D9-3D7B69DA1A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9E1F458-88DD-5A32-ADEF-67FC2E4D8F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3972222E-F099-C5D8-856A-59B45E6D1E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DFD73E72-8DE2-3E5A-FCBC-98972026C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0CE0-2BBB-4D80-B0EC-6EBBAFC4F37E}" type="datetimeFigureOut">
              <a:rPr lang="el-GR" smtClean="0"/>
              <a:t>3/5/2025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5FBE2EB0-6C30-3AA4-16F2-004E3DE1E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6EDA6DCA-E0B3-ED75-D831-02184AA9B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B7F8-B8E5-4C24-A7EE-C42DC0F0DB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9902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573DF95-C6B4-6D3D-926B-BEE2EF968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6424A2DD-F857-51C7-B63E-A36A7CA66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0CE0-2BBB-4D80-B0EC-6EBBAFC4F37E}" type="datetimeFigureOut">
              <a:rPr lang="el-GR" smtClean="0"/>
              <a:t>3/5/2025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B6EC267E-7A1D-93E9-543A-ADF160F25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EAF5A5F2-6718-EC78-6756-8E1184657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B7F8-B8E5-4C24-A7EE-C42DC0F0DB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8045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EC6D17E1-25DB-20C8-FAAE-03B10D5DA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0CE0-2BBB-4D80-B0EC-6EBBAFC4F37E}" type="datetimeFigureOut">
              <a:rPr lang="el-GR" smtClean="0"/>
              <a:t>3/5/2025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00C79B3E-6871-0A42-D37F-E34BC02DC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D7379394-DC2A-2ABC-07C6-37301C105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B7F8-B8E5-4C24-A7EE-C42DC0F0DB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00978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3E874E2-8A83-A63E-E74F-826F719CF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9AF5919-4929-BA83-F55D-F78D1F99B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DFE99B29-6DBC-B640-65D0-D437A9DFD0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3C3C787-8055-FCB3-F827-463D9267D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0CE0-2BBB-4D80-B0EC-6EBBAFC4F37E}" type="datetimeFigureOut">
              <a:rPr lang="el-GR" smtClean="0"/>
              <a:t>3/5/2025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F08E916-A9B0-8313-BEA0-B124CBBC3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315D2E0-96F6-82B2-D74C-067ED7726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B7F8-B8E5-4C24-A7EE-C42DC0F0DB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6983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A14DE41-77BF-E8E4-10D3-596924E29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049D14D-A666-485B-4BD5-646B5F1C9E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1A4EDA3-C7DB-1096-0056-B25E621D22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A867B1C3-1B15-DD72-2A7D-565A1934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60CE0-2BBB-4D80-B0EC-6EBBAFC4F37E}" type="datetimeFigureOut">
              <a:rPr lang="el-GR" smtClean="0"/>
              <a:t>3/5/2025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C7DD3BA-E868-D254-C929-02391FEB9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4678336-6D0D-FD5F-C3FC-02C646823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B7F8-B8E5-4C24-A7EE-C42DC0F0DB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33339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9F61651F-1C1E-6F2C-8460-8C7A0DDA2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5182926-C24B-0302-CE98-6303EFAA67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0CC30BF-F029-B867-AF59-D98AC9AD31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860CE0-2BBB-4D80-B0EC-6EBBAFC4F37E}" type="datetimeFigureOut">
              <a:rPr lang="el-GR" smtClean="0"/>
              <a:t>3/5/2025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51E5355-4A5F-7B17-C113-1735A333FE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F671CA2-CBAA-32FE-0533-9B2B16502D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9BB7F8-B8E5-4C24-A7EE-C42DC0F0DB6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0711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7E4E8-8170-4D4B-BA67-17E943A6F4F5}" type="datetimeFigureOut">
              <a:rPr lang="el-GR" smtClean="0"/>
              <a:t>3/5/2025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1E31C-5260-467A-B344-97EDFEC7C5D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2960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36">
          <p15:clr>
            <a:srgbClr val="F26B43"/>
          </p15:clr>
        </p15:guide>
        <p15:guide id="4" orient="horz" pos="336">
          <p15:clr>
            <a:srgbClr val="F26B43"/>
          </p15:clr>
        </p15:guide>
        <p15:guide id="5" pos="7344">
          <p15:clr>
            <a:srgbClr val="F26B43"/>
          </p15:clr>
        </p15:guide>
        <p15:guide id="6" orient="horz" pos="398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A134706B-150F-487B-B4FB-34C10219C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5FD23E7-C75D-4AFA-A4D4-BE55581109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Graphic 1">
            <a:extLst>
              <a:ext uri="{FF2B5EF4-FFF2-40B4-BE49-F238E27FC236}">
                <a16:creationId xmlns:a16="http://schemas.microsoft.com/office/drawing/2014/main" id="{D6705569-F545-4F47-A260-A9202826E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bg1"/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50D33082-6775-0883-75AD-30DF09F469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25473" y="1998925"/>
            <a:ext cx="5541054" cy="2149412"/>
          </a:xfrm>
        </p:spPr>
        <p:txBody>
          <a:bodyPr>
            <a:normAutofit/>
          </a:bodyPr>
          <a:lstStyle/>
          <a:p>
            <a:r>
              <a:rPr lang="el-GR" sz="4800"/>
              <a:t>ΣΥΛΛΑΒΙΣΜΟΣ</a:t>
            </a:r>
            <a:br>
              <a:rPr lang="el-GR" sz="4800"/>
            </a:br>
            <a:r>
              <a:rPr lang="el-GR" sz="4800"/>
              <a:t>ΑΛΛΟΦΩΝΑ ΚΑΙ ΦΘΟΓΓΟΙ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D8EAEE4-0C0E-B2B0-81DA-6CA8E05632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80419" y="4300833"/>
            <a:ext cx="4431162" cy="1191873"/>
          </a:xfrm>
        </p:spPr>
        <p:txBody>
          <a:bodyPr>
            <a:normAutofit/>
          </a:bodyPr>
          <a:lstStyle/>
          <a:p>
            <a:r>
              <a:rPr lang="el-GR" dirty="0"/>
              <a:t>ΚΑΤΕΡΙΝΑ ΦΛΩΡΟΥ</a:t>
            </a:r>
            <a:endParaRPr lang="el-GR"/>
          </a:p>
          <a:p>
            <a:r>
              <a:rPr lang="el-GR" dirty="0"/>
              <a:t>ΕΚΠΑ 2024-25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96653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B8E1AAF-3D6F-4FD9-B5FE-CE5FC884D8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C2B9E52-A969-437F-A903-A4ADFA5030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2228114"/>
          </a:xfrm>
          <a:custGeom>
            <a:avLst/>
            <a:gdLst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309116 w 12192000"/>
              <a:gd name="connsiteY101" fmla="*/ 1694010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38968 w 12192000"/>
              <a:gd name="connsiteY119" fmla="*/ 1810009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61594 w 12192000"/>
              <a:gd name="connsiteY176" fmla="*/ 1530395 h 1810418"/>
              <a:gd name="connsiteX177" fmla="*/ 2626623 w 12192000"/>
              <a:gd name="connsiteY177" fmla="*/ 153868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1977553 w 12192000"/>
              <a:gd name="connsiteY183" fmla="*/ 1508474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31220 w 12192000"/>
              <a:gd name="connsiteY204" fmla="*/ 1419822 h 1810418"/>
              <a:gd name="connsiteX205" fmla="*/ 968663 w 12192000"/>
              <a:gd name="connsiteY205" fmla="*/ 1412667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309116 w 12192000"/>
              <a:gd name="connsiteY101" fmla="*/ 1694010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38968 w 12192000"/>
              <a:gd name="connsiteY119" fmla="*/ 1810009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61594 w 12192000"/>
              <a:gd name="connsiteY176" fmla="*/ 1530395 h 1810418"/>
              <a:gd name="connsiteX177" fmla="*/ 2668665 w 12192000"/>
              <a:gd name="connsiteY177" fmla="*/ 151766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1977553 w 12192000"/>
              <a:gd name="connsiteY183" fmla="*/ 1508474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31220 w 12192000"/>
              <a:gd name="connsiteY204" fmla="*/ 1419822 h 1810418"/>
              <a:gd name="connsiteX205" fmla="*/ 968663 w 12192000"/>
              <a:gd name="connsiteY205" fmla="*/ 1412667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241" fmla="*/ 0 w 12192000"/>
              <a:gd name="connsiteY241" fmla="*/ 0 h 1810418"/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309116 w 12192000"/>
              <a:gd name="connsiteY101" fmla="*/ 1694010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38968 w 12192000"/>
              <a:gd name="connsiteY119" fmla="*/ 1810009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82615 w 12192000"/>
              <a:gd name="connsiteY176" fmla="*/ 1509375 h 1810418"/>
              <a:gd name="connsiteX177" fmla="*/ 2668665 w 12192000"/>
              <a:gd name="connsiteY177" fmla="*/ 151766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1977553 w 12192000"/>
              <a:gd name="connsiteY183" fmla="*/ 1508474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31220 w 12192000"/>
              <a:gd name="connsiteY204" fmla="*/ 1419822 h 1810418"/>
              <a:gd name="connsiteX205" fmla="*/ 968663 w 12192000"/>
              <a:gd name="connsiteY205" fmla="*/ 1412667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241" fmla="*/ 0 w 12192000"/>
              <a:gd name="connsiteY241" fmla="*/ 0 h 1810418"/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309116 w 12192000"/>
              <a:gd name="connsiteY101" fmla="*/ 1694010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38968 w 12192000"/>
              <a:gd name="connsiteY119" fmla="*/ 1810009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82615 w 12192000"/>
              <a:gd name="connsiteY176" fmla="*/ 1509375 h 1810418"/>
              <a:gd name="connsiteX177" fmla="*/ 2668665 w 12192000"/>
              <a:gd name="connsiteY177" fmla="*/ 151766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2012587 w 12192000"/>
              <a:gd name="connsiteY183" fmla="*/ 1522487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31220 w 12192000"/>
              <a:gd name="connsiteY204" fmla="*/ 1419822 h 1810418"/>
              <a:gd name="connsiteX205" fmla="*/ 968663 w 12192000"/>
              <a:gd name="connsiteY205" fmla="*/ 1412667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241" fmla="*/ 0 w 12192000"/>
              <a:gd name="connsiteY241" fmla="*/ 0 h 1810418"/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309116 w 12192000"/>
              <a:gd name="connsiteY101" fmla="*/ 1694010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38968 w 12192000"/>
              <a:gd name="connsiteY119" fmla="*/ 1810009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82615 w 12192000"/>
              <a:gd name="connsiteY176" fmla="*/ 1509375 h 1810418"/>
              <a:gd name="connsiteX177" fmla="*/ 2668665 w 12192000"/>
              <a:gd name="connsiteY177" fmla="*/ 151766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2012587 w 12192000"/>
              <a:gd name="connsiteY183" fmla="*/ 1522487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31220 w 12192000"/>
              <a:gd name="connsiteY204" fmla="*/ 1419822 h 1810418"/>
              <a:gd name="connsiteX205" fmla="*/ 968663 w 12192000"/>
              <a:gd name="connsiteY205" fmla="*/ 1412667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241" fmla="*/ 0 w 12192000"/>
              <a:gd name="connsiteY241" fmla="*/ 0 h 1810418"/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292528 w 12192000"/>
              <a:gd name="connsiteY101" fmla="*/ 1689863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38968 w 12192000"/>
              <a:gd name="connsiteY119" fmla="*/ 1810009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82615 w 12192000"/>
              <a:gd name="connsiteY176" fmla="*/ 1509375 h 1810418"/>
              <a:gd name="connsiteX177" fmla="*/ 2668665 w 12192000"/>
              <a:gd name="connsiteY177" fmla="*/ 151766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2012587 w 12192000"/>
              <a:gd name="connsiteY183" fmla="*/ 1522487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31220 w 12192000"/>
              <a:gd name="connsiteY204" fmla="*/ 1419822 h 1810418"/>
              <a:gd name="connsiteX205" fmla="*/ 968663 w 12192000"/>
              <a:gd name="connsiteY205" fmla="*/ 1412667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241" fmla="*/ 0 w 12192000"/>
              <a:gd name="connsiteY241" fmla="*/ 0 h 1810418"/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292528 w 12192000"/>
              <a:gd name="connsiteY101" fmla="*/ 1689863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38968 w 12192000"/>
              <a:gd name="connsiteY119" fmla="*/ 1810009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82615 w 12192000"/>
              <a:gd name="connsiteY176" fmla="*/ 1509375 h 1810418"/>
              <a:gd name="connsiteX177" fmla="*/ 2668665 w 12192000"/>
              <a:gd name="connsiteY177" fmla="*/ 151766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2012587 w 12192000"/>
              <a:gd name="connsiteY183" fmla="*/ 1522487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31220 w 12192000"/>
              <a:gd name="connsiteY204" fmla="*/ 1419822 h 1810418"/>
              <a:gd name="connsiteX205" fmla="*/ 968663 w 12192000"/>
              <a:gd name="connsiteY205" fmla="*/ 1412667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241" fmla="*/ 0 w 12192000"/>
              <a:gd name="connsiteY241" fmla="*/ 0 h 1810418"/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292528 w 12192000"/>
              <a:gd name="connsiteY101" fmla="*/ 1689863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38968 w 12192000"/>
              <a:gd name="connsiteY119" fmla="*/ 1810009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82615 w 12192000"/>
              <a:gd name="connsiteY176" fmla="*/ 1509375 h 1810418"/>
              <a:gd name="connsiteX177" fmla="*/ 2668665 w 12192000"/>
              <a:gd name="connsiteY177" fmla="*/ 151766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2012587 w 12192000"/>
              <a:gd name="connsiteY183" fmla="*/ 1522487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31220 w 12192000"/>
              <a:gd name="connsiteY204" fmla="*/ 1419822 h 1810418"/>
              <a:gd name="connsiteX205" fmla="*/ 968663 w 12192000"/>
              <a:gd name="connsiteY205" fmla="*/ 1412667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241" fmla="*/ 0 w 12192000"/>
              <a:gd name="connsiteY241" fmla="*/ 0 h 1810418"/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292528 w 12192000"/>
              <a:gd name="connsiteY101" fmla="*/ 1689863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38968 w 12192000"/>
              <a:gd name="connsiteY119" fmla="*/ 1810009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82615 w 12192000"/>
              <a:gd name="connsiteY176" fmla="*/ 1509375 h 1810418"/>
              <a:gd name="connsiteX177" fmla="*/ 2668665 w 12192000"/>
              <a:gd name="connsiteY177" fmla="*/ 151766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2012587 w 12192000"/>
              <a:gd name="connsiteY183" fmla="*/ 1522487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31220 w 12192000"/>
              <a:gd name="connsiteY204" fmla="*/ 1419822 h 1810418"/>
              <a:gd name="connsiteX205" fmla="*/ 968663 w 12192000"/>
              <a:gd name="connsiteY205" fmla="*/ 1412667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241" fmla="*/ 0 w 12192000"/>
              <a:gd name="connsiteY241" fmla="*/ 0 h 1810418"/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292528 w 12192000"/>
              <a:gd name="connsiteY101" fmla="*/ 1689863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38968 w 12192000"/>
              <a:gd name="connsiteY119" fmla="*/ 1810009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82615 w 12192000"/>
              <a:gd name="connsiteY176" fmla="*/ 1509375 h 1810418"/>
              <a:gd name="connsiteX177" fmla="*/ 2668665 w 12192000"/>
              <a:gd name="connsiteY177" fmla="*/ 151766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2012587 w 12192000"/>
              <a:gd name="connsiteY183" fmla="*/ 1522487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31220 w 12192000"/>
              <a:gd name="connsiteY204" fmla="*/ 1419822 h 1810418"/>
              <a:gd name="connsiteX205" fmla="*/ 1018426 w 12192000"/>
              <a:gd name="connsiteY205" fmla="*/ 1400226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241" fmla="*/ 0 w 12192000"/>
              <a:gd name="connsiteY241" fmla="*/ 0 h 1810418"/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292528 w 12192000"/>
              <a:gd name="connsiteY101" fmla="*/ 1689863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38968 w 12192000"/>
              <a:gd name="connsiteY119" fmla="*/ 1810009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82615 w 12192000"/>
              <a:gd name="connsiteY176" fmla="*/ 1509375 h 1810418"/>
              <a:gd name="connsiteX177" fmla="*/ 2668665 w 12192000"/>
              <a:gd name="connsiteY177" fmla="*/ 151766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2012587 w 12192000"/>
              <a:gd name="connsiteY183" fmla="*/ 1522487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27073 w 12192000"/>
              <a:gd name="connsiteY204" fmla="*/ 1423969 h 1810418"/>
              <a:gd name="connsiteX205" fmla="*/ 1018426 w 12192000"/>
              <a:gd name="connsiteY205" fmla="*/ 1400226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241" fmla="*/ 0 w 12192000"/>
              <a:gd name="connsiteY241" fmla="*/ 0 h 1810418"/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292528 w 12192000"/>
              <a:gd name="connsiteY101" fmla="*/ 1689863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38968 w 12192000"/>
              <a:gd name="connsiteY119" fmla="*/ 1810009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82615 w 12192000"/>
              <a:gd name="connsiteY176" fmla="*/ 1509375 h 1810418"/>
              <a:gd name="connsiteX177" fmla="*/ 2668665 w 12192000"/>
              <a:gd name="connsiteY177" fmla="*/ 151766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2012587 w 12192000"/>
              <a:gd name="connsiteY183" fmla="*/ 1522487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27073 w 12192000"/>
              <a:gd name="connsiteY204" fmla="*/ 1423969 h 1810418"/>
              <a:gd name="connsiteX205" fmla="*/ 1018426 w 12192000"/>
              <a:gd name="connsiteY205" fmla="*/ 1400226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241" fmla="*/ 0 w 12192000"/>
              <a:gd name="connsiteY241" fmla="*/ 0 h 1810418"/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292528 w 12192000"/>
              <a:gd name="connsiteY101" fmla="*/ 1689863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38968 w 12192000"/>
              <a:gd name="connsiteY119" fmla="*/ 1810009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82615 w 12192000"/>
              <a:gd name="connsiteY176" fmla="*/ 1509375 h 1810418"/>
              <a:gd name="connsiteX177" fmla="*/ 2668665 w 12192000"/>
              <a:gd name="connsiteY177" fmla="*/ 151766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2012587 w 12192000"/>
              <a:gd name="connsiteY183" fmla="*/ 1522487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80983 w 12192000"/>
              <a:gd name="connsiteY204" fmla="*/ 1440557 h 1810418"/>
              <a:gd name="connsiteX205" fmla="*/ 1018426 w 12192000"/>
              <a:gd name="connsiteY205" fmla="*/ 1400226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241" fmla="*/ 0 w 12192000"/>
              <a:gd name="connsiteY241" fmla="*/ 0 h 1810418"/>
              <a:gd name="connsiteX0" fmla="*/ 0 w 12192000"/>
              <a:gd name="connsiteY0" fmla="*/ 0 h 1810418"/>
              <a:gd name="connsiteX1" fmla="*/ 12192000 w 12192000"/>
              <a:gd name="connsiteY1" fmla="*/ 0 h 1810418"/>
              <a:gd name="connsiteX2" fmla="*/ 12192000 w 12192000"/>
              <a:gd name="connsiteY2" fmla="*/ 1129867 h 1810418"/>
              <a:gd name="connsiteX3" fmla="*/ 12174158 w 12192000"/>
              <a:gd name="connsiteY3" fmla="*/ 1133797 h 1810418"/>
              <a:gd name="connsiteX4" fmla="*/ 12111983 w 12192000"/>
              <a:gd name="connsiteY4" fmla="*/ 1161939 h 1810418"/>
              <a:gd name="connsiteX5" fmla="*/ 11967186 w 12192000"/>
              <a:gd name="connsiteY5" fmla="*/ 1201206 h 1810418"/>
              <a:gd name="connsiteX6" fmla="*/ 11953646 w 12192000"/>
              <a:gd name="connsiteY6" fmla="*/ 1205499 h 1810418"/>
              <a:gd name="connsiteX7" fmla="*/ 11874413 w 12192000"/>
              <a:gd name="connsiteY7" fmla="*/ 1213569 h 1810418"/>
              <a:gd name="connsiteX8" fmla="*/ 11815251 w 12192000"/>
              <a:gd name="connsiteY8" fmla="*/ 1241020 h 1810418"/>
              <a:gd name="connsiteX9" fmla="*/ 11718610 w 12192000"/>
              <a:gd name="connsiteY9" fmla="*/ 1253479 h 1810418"/>
              <a:gd name="connsiteX10" fmla="*/ 11622463 w 12192000"/>
              <a:gd name="connsiteY10" fmla="*/ 1262368 h 1810418"/>
              <a:gd name="connsiteX11" fmla="*/ 11587426 w 12192000"/>
              <a:gd name="connsiteY11" fmla="*/ 1263916 h 1810418"/>
              <a:gd name="connsiteX12" fmla="*/ 11441207 w 12192000"/>
              <a:gd name="connsiteY12" fmla="*/ 1262974 h 1810418"/>
              <a:gd name="connsiteX13" fmla="*/ 11406215 w 12192000"/>
              <a:gd name="connsiteY13" fmla="*/ 1280453 h 1810418"/>
              <a:gd name="connsiteX14" fmla="*/ 11361043 w 12192000"/>
              <a:gd name="connsiteY14" fmla="*/ 1286632 h 1810418"/>
              <a:gd name="connsiteX15" fmla="*/ 11259450 w 12192000"/>
              <a:gd name="connsiteY15" fmla="*/ 1286738 h 1810418"/>
              <a:gd name="connsiteX16" fmla="*/ 11128948 w 12192000"/>
              <a:gd name="connsiteY16" fmla="*/ 1245981 h 1810418"/>
              <a:gd name="connsiteX17" fmla="*/ 11090810 w 12192000"/>
              <a:gd name="connsiteY17" fmla="*/ 1243590 h 1810418"/>
              <a:gd name="connsiteX18" fmla="*/ 11085499 w 12192000"/>
              <a:gd name="connsiteY18" fmla="*/ 1248151 h 1810418"/>
              <a:gd name="connsiteX19" fmla="*/ 11031924 w 12192000"/>
              <a:gd name="connsiteY19" fmla="*/ 1225704 h 1810418"/>
              <a:gd name="connsiteX20" fmla="*/ 10955096 w 12192000"/>
              <a:gd name="connsiteY20" fmla="*/ 1231768 h 1810418"/>
              <a:gd name="connsiteX21" fmla="*/ 10864884 w 12192000"/>
              <a:gd name="connsiteY21" fmla="*/ 1245957 h 1810418"/>
              <a:gd name="connsiteX22" fmla="*/ 10841363 w 12192000"/>
              <a:gd name="connsiteY22" fmla="*/ 1251400 h 1810418"/>
              <a:gd name="connsiteX23" fmla="*/ 10780910 w 12192000"/>
              <a:gd name="connsiteY23" fmla="*/ 1249166 h 1810418"/>
              <a:gd name="connsiteX24" fmla="*/ 10696254 w 12192000"/>
              <a:gd name="connsiteY24" fmla="*/ 1259247 h 1810418"/>
              <a:gd name="connsiteX25" fmla="*/ 10577832 w 12192000"/>
              <a:gd name="connsiteY25" fmla="*/ 1255994 h 1810418"/>
              <a:gd name="connsiteX26" fmla="*/ 10531976 w 12192000"/>
              <a:gd name="connsiteY26" fmla="*/ 1249692 h 1810418"/>
              <a:gd name="connsiteX27" fmla="*/ 10453101 w 12192000"/>
              <a:gd name="connsiteY27" fmla="*/ 1241000 h 1810418"/>
              <a:gd name="connsiteX28" fmla="*/ 10407706 w 12192000"/>
              <a:gd name="connsiteY28" fmla="*/ 1235650 h 1810418"/>
              <a:gd name="connsiteX29" fmla="*/ 10368559 w 12192000"/>
              <a:gd name="connsiteY29" fmla="*/ 1235686 h 1810418"/>
              <a:gd name="connsiteX30" fmla="*/ 10352542 w 12192000"/>
              <a:gd name="connsiteY30" fmla="*/ 1245817 h 1810418"/>
              <a:gd name="connsiteX31" fmla="*/ 10294918 w 12192000"/>
              <a:gd name="connsiteY31" fmla="*/ 1263549 h 1810418"/>
              <a:gd name="connsiteX32" fmla="*/ 10271059 w 12192000"/>
              <a:gd name="connsiteY32" fmla="*/ 1265010 h 1810418"/>
              <a:gd name="connsiteX33" fmla="*/ 10239064 w 12192000"/>
              <a:gd name="connsiteY33" fmla="*/ 1270598 h 1810418"/>
              <a:gd name="connsiteX34" fmla="*/ 10181078 w 12192000"/>
              <a:gd name="connsiteY34" fmla="*/ 1276374 h 1810418"/>
              <a:gd name="connsiteX35" fmla="*/ 10153458 w 12192000"/>
              <a:gd name="connsiteY35" fmla="*/ 1285229 h 1810418"/>
              <a:gd name="connsiteX36" fmla="*/ 10140775 w 12192000"/>
              <a:gd name="connsiteY36" fmla="*/ 1285847 h 1810418"/>
              <a:gd name="connsiteX37" fmla="*/ 10132055 w 12192000"/>
              <a:gd name="connsiteY37" fmla="*/ 1297214 h 1810418"/>
              <a:gd name="connsiteX38" fmla="*/ 10094093 w 12192000"/>
              <a:gd name="connsiteY38" fmla="*/ 1316697 h 1810418"/>
              <a:gd name="connsiteX39" fmla="*/ 10059188 w 12192000"/>
              <a:gd name="connsiteY39" fmla="*/ 1326655 h 1810418"/>
              <a:gd name="connsiteX40" fmla="*/ 10016268 w 12192000"/>
              <a:gd name="connsiteY40" fmla="*/ 1325133 h 1810418"/>
              <a:gd name="connsiteX41" fmla="*/ 9937115 w 12192000"/>
              <a:gd name="connsiteY41" fmla="*/ 1337731 h 1810418"/>
              <a:gd name="connsiteX42" fmla="*/ 9824942 w 12192000"/>
              <a:gd name="connsiteY42" fmla="*/ 1342969 h 1810418"/>
              <a:gd name="connsiteX43" fmla="*/ 9705553 w 12192000"/>
              <a:gd name="connsiteY43" fmla="*/ 1359323 h 1810418"/>
              <a:gd name="connsiteX44" fmla="*/ 9589915 w 12192000"/>
              <a:gd name="connsiteY44" fmla="*/ 1382355 h 1810418"/>
              <a:gd name="connsiteX45" fmla="*/ 9315048 w 12192000"/>
              <a:gd name="connsiteY45" fmla="*/ 1428626 h 1810418"/>
              <a:gd name="connsiteX46" fmla="*/ 9209077 w 12192000"/>
              <a:gd name="connsiteY46" fmla="*/ 1448049 h 1810418"/>
              <a:gd name="connsiteX47" fmla="*/ 9133300 w 12192000"/>
              <a:gd name="connsiteY47" fmla="*/ 1456152 h 1810418"/>
              <a:gd name="connsiteX48" fmla="*/ 9031264 w 12192000"/>
              <a:gd name="connsiteY48" fmla="*/ 1462053 h 1810418"/>
              <a:gd name="connsiteX49" fmla="*/ 8983321 w 12192000"/>
              <a:gd name="connsiteY49" fmla="*/ 1464616 h 1810418"/>
              <a:gd name="connsiteX50" fmla="*/ 8983035 w 12192000"/>
              <a:gd name="connsiteY50" fmla="*/ 1464417 h 1810418"/>
              <a:gd name="connsiteX51" fmla="*/ 8974072 w 12192000"/>
              <a:gd name="connsiteY51" fmla="*/ 1465390 h 1810418"/>
              <a:gd name="connsiteX52" fmla="*/ 8968242 w 12192000"/>
              <a:gd name="connsiteY52" fmla="*/ 1467079 h 1810418"/>
              <a:gd name="connsiteX53" fmla="*/ 8952199 w 12192000"/>
              <a:gd name="connsiteY53" fmla="*/ 1469700 h 1810418"/>
              <a:gd name="connsiteX54" fmla="*/ 8945873 w 12192000"/>
              <a:gd name="connsiteY54" fmla="*/ 1469099 h 1810418"/>
              <a:gd name="connsiteX55" fmla="*/ 8940905 w 12192000"/>
              <a:gd name="connsiteY55" fmla="*/ 1467238 h 1810418"/>
              <a:gd name="connsiteX56" fmla="*/ 8906846 w 12192000"/>
              <a:gd name="connsiteY56" fmla="*/ 1464481 h 1810418"/>
              <a:gd name="connsiteX57" fmla="*/ 8730411 w 12192000"/>
              <a:gd name="connsiteY57" fmla="*/ 1479838 h 1810418"/>
              <a:gd name="connsiteX58" fmla="*/ 8685834 w 12192000"/>
              <a:gd name="connsiteY58" fmla="*/ 1481431 h 1810418"/>
              <a:gd name="connsiteX59" fmla="*/ 8574116 w 12192000"/>
              <a:gd name="connsiteY59" fmla="*/ 1488166 h 1810418"/>
              <a:gd name="connsiteX60" fmla="*/ 8503254 w 12192000"/>
              <a:gd name="connsiteY60" fmla="*/ 1475627 h 1810418"/>
              <a:gd name="connsiteX61" fmla="*/ 8489028 w 12192000"/>
              <a:gd name="connsiteY61" fmla="*/ 1480483 h 1810418"/>
              <a:gd name="connsiteX62" fmla="*/ 8484222 w 12192000"/>
              <a:gd name="connsiteY62" fmla="*/ 1482955 h 1810418"/>
              <a:gd name="connsiteX63" fmla="*/ 8476034 w 12192000"/>
              <a:gd name="connsiteY63" fmla="*/ 1485197 h 1810418"/>
              <a:gd name="connsiteX64" fmla="*/ 8475659 w 12192000"/>
              <a:gd name="connsiteY64" fmla="*/ 1485048 h 1810418"/>
              <a:gd name="connsiteX65" fmla="*/ 8468325 w 12192000"/>
              <a:gd name="connsiteY65" fmla="*/ 1487552 h 1810418"/>
              <a:gd name="connsiteX66" fmla="*/ 8401298 w 12192000"/>
              <a:gd name="connsiteY66" fmla="*/ 1493672 h 1810418"/>
              <a:gd name="connsiteX67" fmla="*/ 8390295 w 12192000"/>
              <a:gd name="connsiteY67" fmla="*/ 1502138 h 1810418"/>
              <a:gd name="connsiteX68" fmla="*/ 8370102 w 12192000"/>
              <a:gd name="connsiteY68" fmla="*/ 1508730 h 1810418"/>
              <a:gd name="connsiteX69" fmla="*/ 8271491 w 12192000"/>
              <a:gd name="connsiteY69" fmla="*/ 1533520 h 1810418"/>
              <a:gd name="connsiteX70" fmla="*/ 8248843 w 12192000"/>
              <a:gd name="connsiteY70" fmla="*/ 1537060 h 1810418"/>
              <a:gd name="connsiteX71" fmla="*/ 8244399 w 12192000"/>
              <a:gd name="connsiteY71" fmla="*/ 1538596 h 1810418"/>
              <a:gd name="connsiteX72" fmla="*/ 8241700 w 12192000"/>
              <a:gd name="connsiteY72" fmla="*/ 1538396 h 1810418"/>
              <a:gd name="connsiteX73" fmla="*/ 8230388 w 12192000"/>
              <a:gd name="connsiteY73" fmla="*/ 1546517 h 1810418"/>
              <a:gd name="connsiteX74" fmla="*/ 8224228 w 12192000"/>
              <a:gd name="connsiteY74" fmla="*/ 1557267 h 1810418"/>
              <a:gd name="connsiteX75" fmla="*/ 8199666 w 12192000"/>
              <a:gd name="connsiteY75" fmla="*/ 1559012 h 1810418"/>
              <a:gd name="connsiteX76" fmla="*/ 8194548 w 12192000"/>
              <a:gd name="connsiteY76" fmla="*/ 1565013 h 1810418"/>
              <a:gd name="connsiteX77" fmla="*/ 8165771 w 12192000"/>
              <a:gd name="connsiteY77" fmla="*/ 1579116 h 1810418"/>
              <a:gd name="connsiteX78" fmla="*/ 8116832 w 12192000"/>
              <a:gd name="connsiteY78" fmla="*/ 1608547 h 1810418"/>
              <a:gd name="connsiteX79" fmla="*/ 8089016 w 12192000"/>
              <a:gd name="connsiteY79" fmla="*/ 1617129 h 1810418"/>
              <a:gd name="connsiteX80" fmla="*/ 8074658 w 12192000"/>
              <a:gd name="connsiteY80" fmla="*/ 1626971 h 1810418"/>
              <a:gd name="connsiteX81" fmla="*/ 8068056 w 12192000"/>
              <a:gd name="connsiteY81" fmla="*/ 1627924 h 1810418"/>
              <a:gd name="connsiteX82" fmla="*/ 8046900 w 12192000"/>
              <a:gd name="connsiteY82" fmla="*/ 1634483 h 1810418"/>
              <a:gd name="connsiteX83" fmla="*/ 8034634 w 12192000"/>
              <a:gd name="connsiteY83" fmla="*/ 1637466 h 1810418"/>
              <a:gd name="connsiteX84" fmla="*/ 8029700 w 12192000"/>
              <a:gd name="connsiteY84" fmla="*/ 1638364 h 1810418"/>
              <a:gd name="connsiteX85" fmla="*/ 7987514 w 12192000"/>
              <a:gd name="connsiteY85" fmla="*/ 1638160 h 1810418"/>
              <a:gd name="connsiteX86" fmla="*/ 7960991 w 12192000"/>
              <a:gd name="connsiteY86" fmla="*/ 1648892 h 1810418"/>
              <a:gd name="connsiteX87" fmla="*/ 7937606 w 12192000"/>
              <a:gd name="connsiteY87" fmla="*/ 1650659 h 1810418"/>
              <a:gd name="connsiteX88" fmla="*/ 7931522 w 12192000"/>
              <a:gd name="connsiteY88" fmla="*/ 1653082 h 1810418"/>
              <a:gd name="connsiteX89" fmla="*/ 7872444 w 12192000"/>
              <a:gd name="connsiteY89" fmla="*/ 1652202 h 1810418"/>
              <a:gd name="connsiteX90" fmla="*/ 7832232 w 12192000"/>
              <a:gd name="connsiteY90" fmla="*/ 1658594 h 1810418"/>
              <a:gd name="connsiteX91" fmla="*/ 7744332 w 12192000"/>
              <a:gd name="connsiteY91" fmla="*/ 1657695 h 1810418"/>
              <a:gd name="connsiteX92" fmla="*/ 7723062 w 12192000"/>
              <a:gd name="connsiteY92" fmla="*/ 1658222 h 1810418"/>
              <a:gd name="connsiteX93" fmla="*/ 7705682 w 12192000"/>
              <a:gd name="connsiteY93" fmla="*/ 1664606 h 1810418"/>
              <a:gd name="connsiteX94" fmla="*/ 7702441 w 12192000"/>
              <a:gd name="connsiteY94" fmla="*/ 1671260 h 1810418"/>
              <a:gd name="connsiteX95" fmla="*/ 7690889 w 12192000"/>
              <a:gd name="connsiteY95" fmla="*/ 1672499 h 1810418"/>
              <a:gd name="connsiteX96" fmla="*/ 7688002 w 12192000"/>
              <a:gd name="connsiteY96" fmla="*/ 1674071 h 1810418"/>
              <a:gd name="connsiteX97" fmla="*/ 7671275 w 12192000"/>
              <a:gd name="connsiteY97" fmla="*/ 1681835 h 1810418"/>
              <a:gd name="connsiteX98" fmla="*/ 7585018 w 12192000"/>
              <a:gd name="connsiteY98" fmla="*/ 1675431 h 1810418"/>
              <a:gd name="connsiteX99" fmla="*/ 7471472 w 12192000"/>
              <a:gd name="connsiteY99" fmla="*/ 1682487 h 1810418"/>
              <a:gd name="connsiteX100" fmla="*/ 7381391 w 12192000"/>
              <a:gd name="connsiteY100" fmla="*/ 1689122 h 1810418"/>
              <a:gd name="connsiteX101" fmla="*/ 7292528 w 12192000"/>
              <a:gd name="connsiteY101" fmla="*/ 1689863 h 1810418"/>
              <a:gd name="connsiteX102" fmla="*/ 7204542 w 12192000"/>
              <a:gd name="connsiteY102" fmla="*/ 1667362 h 1810418"/>
              <a:gd name="connsiteX103" fmla="*/ 7179107 w 12192000"/>
              <a:gd name="connsiteY103" fmla="*/ 1664705 h 1810418"/>
              <a:gd name="connsiteX104" fmla="*/ 7176110 w 12192000"/>
              <a:gd name="connsiteY104" fmla="*/ 1667956 h 1810418"/>
              <a:gd name="connsiteX105" fmla="*/ 7149935 w 12192000"/>
              <a:gd name="connsiteY105" fmla="*/ 1671723 h 1810418"/>
              <a:gd name="connsiteX106" fmla="*/ 7076173 w 12192000"/>
              <a:gd name="connsiteY106" fmla="*/ 1681613 h 1810418"/>
              <a:gd name="connsiteX107" fmla="*/ 6997704 w 12192000"/>
              <a:gd name="connsiteY107" fmla="*/ 1681043 h 1810418"/>
              <a:gd name="connsiteX108" fmla="*/ 6883473 w 12192000"/>
              <a:gd name="connsiteY108" fmla="*/ 1705122 h 1810418"/>
              <a:gd name="connsiteX109" fmla="*/ 6687688 w 12192000"/>
              <a:gd name="connsiteY109" fmla="*/ 1727643 h 1810418"/>
              <a:gd name="connsiteX110" fmla="*/ 6529051 w 12192000"/>
              <a:gd name="connsiteY110" fmla="*/ 1750971 h 1810418"/>
              <a:gd name="connsiteX111" fmla="*/ 6297361 w 12192000"/>
              <a:gd name="connsiteY111" fmla="*/ 1788995 h 1810418"/>
              <a:gd name="connsiteX112" fmla="*/ 6148526 w 12192000"/>
              <a:gd name="connsiteY112" fmla="*/ 1790230 h 1810418"/>
              <a:gd name="connsiteX113" fmla="*/ 6053787 w 12192000"/>
              <a:gd name="connsiteY113" fmla="*/ 1806877 h 1810418"/>
              <a:gd name="connsiteX114" fmla="*/ 6048466 w 12192000"/>
              <a:gd name="connsiteY114" fmla="*/ 1805585 h 1810418"/>
              <a:gd name="connsiteX115" fmla="*/ 6028583 w 12192000"/>
              <a:gd name="connsiteY115" fmla="*/ 1806085 h 1810418"/>
              <a:gd name="connsiteX116" fmla="*/ 6021207 w 12192000"/>
              <a:gd name="connsiteY116" fmla="*/ 1799140 h 1810418"/>
              <a:gd name="connsiteX117" fmla="*/ 5990008 w 12192000"/>
              <a:gd name="connsiteY117" fmla="*/ 1794814 h 1810418"/>
              <a:gd name="connsiteX118" fmla="*/ 5937319 w 12192000"/>
              <a:gd name="connsiteY118" fmla="*/ 1797660 h 1810418"/>
              <a:gd name="connsiteX119" fmla="*/ 5743302 w 12192000"/>
              <a:gd name="connsiteY119" fmla="*/ 1782136 h 1810418"/>
              <a:gd name="connsiteX120" fmla="*/ 5607054 w 12192000"/>
              <a:gd name="connsiteY120" fmla="*/ 1810418 h 1810418"/>
              <a:gd name="connsiteX121" fmla="*/ 5451005 w 12192000"/>
              <a:gd name="connsiteY121" fmla="*/ 1798277 h 1810418"/>
              <a:gd name="connsiteX122" fmla="*/ 5412840 w 12192000"/>
              <a:gd name="connsiteY122" fmla="*/ 1788824 h 1810418"/>
              <a:gd name="connsiteX123" fmla="*/ 5361713 w 12192000"/>
              <a:gd name="connsiteY123" fmla="*/ 1773980 h 1810418"/>
              <a:gd name="connsiteX124" fmla="*/ 5241786 w 12192000"/>
              <a:gd name="connsiteY124" fmla="*/ 1756656 h 1810418"/>
              <a:gd name="connsiteX125" fmla="*/ 5202963 w 12192000"/>
              <a:gd name="connsiteY125" fmla="*/ 1747306 h 1810418"/>
              <a:gd name="connsiteX126" fmla="*/ 5154668 w 12192000"/>
              <a:gd name="connsiteY126" fmla="*/ 1744668 h 1810418"/>
              <a:gd name="connsiteX127" fmla="*/ 5136547 w 12192000"/>
              <a:gd name="connsiteY127" fmla="*/ 1738620 h 1810418"/>
              <a:gd name="connsiteX128" fmla="*/ 5122587 w 12192000"/>
              <a:gd name="connsiteY128" fmla="*/ 1735756 h 1810418"/>
              <a:gd name="connsiteX129" fmla="*/ 5119579 w 12192000"/>
              <a:gd name="connsiteY129" fmla="*/ 1734004 h 1810418"/>
              <a:gd name="connsiteX130" fmla="*/ 5101616 w 12192000"/>
              <a:gd name="connsiteY130" fmla="*/ 1724948 h 1810418"/>
              <a:gd name="connsiteX131" fmla="*/ 5045783 w 12192000"/>
              <a:gd name="connsiteY131" fmla="*/ 1730209 h 1810418"/>
              <a:gd name="connsiteX132" fmla="*/ 4991477 w 12192000"/>
              <a:gd name="connsiteY132" fmla="*/ 1716450 h 1810418"/>
              <a:gd name="connsiteX133" fmla="*/ 4820387 w 12192000"/>
              <a:gd name="connsiteY133" fmla="*/ 1695973 h 1810418"/>
              <a:gd name="connsiteX134" fmla="*/ 4742338 w 12192000"/>
              <a:gd name="connsiteY134" fmla="*/ 1672696 h 1810418"/>
              <a:gd name="connsiteX135" fmla="*/ 4703062 w 12192000"/>
              <a:gd name="connsiteY135" fmla="*/ 1665094 h 1810418"/>
              <a:gd name="connsiteX136" fmla="*/ 4701052 w 12192000"/>
              <a:gd name="connsiteY136" fmla="*/ 1664466 h 1810418"/>
              <a:gd name="connsiteX137" fmla="*/ 4701986 w 12192000"/>
              <a:gd name="connsiteY137" fmla="*/ 1664294 h 1810418"/>
              <a:gd name="connsiteX138" fmla="*/ 4697074 w 12192000"/>
              <a:gd name="connsiteY138" fmla="*/ 1663224 h 1810418"/>
              <a:gd name="connsiteX139" fmla="*/ 4701052 w 12192000"/>
              <a:gd name="connsiteY139" fmla="*/ 1664466 h 1810418"/>
              <a:gd name="connsiteX140" fmla="*/ 4695406 w 12192000"/>
              <a:gd name="connsiteY140" fmla="*/ 1665504 h 1810418"/>
              <a:gd name="connsiteX141" fmla="*/ 4495727 w 12192000"/>
              <a:gd name="connsiteY141" fmla="*/ 1656633 h 1810418"/>
              <a:gd name="connsiteX142" fmla="*/ 4428317 w 12192000"/>
              <a:gd name="connsiteY142" fmla="*/ 1646311 h 1810418"/>
              <a:gd name="connsiteX143" fmla="*/ 4424455 w 12192000"/>
              <a:gd name="connsiteY143" fmla="*/ 1646545 h 1810418"/>
              <a:gd name="connsiteX144" fmla="*/ 4418141 w 12192000"/>
              <a:gd name="connsiteY144" fmla="*/ 1643457 h 1810418"/>
              <a:gd name="connsiteX145" fmla="*/ 4389054 w 12192000"/>
              <a:gd name="connsiteY145" fmla="*/ 1635100 h 1810418"/>
              <a:gd name="connsiteX146" fmla="*/ 4243963 w 12192000"/>
              <a:gd name="connsiteY146" fmla="*/ 1600547 h 1810418"/>
              <a:gd name="connsiteX147" fmla="*/ 4230390 w 12192000"/>
              <a:gd name="connsiteY147" fmla="*/ 1596782 h 1810418"/>
              <a:gd name="connsiteX148" fmla="*/ 4151096 w 12192000"/>
              <a:gd name="connsiteY148" fmla="*/ 1589415 h 1810418"/>
              <a:gd name="connsiteX149" fmla="*/ 4091729 w 12192000"/>
              <a:gd name="connsiteY149" fmla="*/ 1565484 h 1810418"/>
              <a:gd name="connsiteX150" fmla="*/ 3994992 w 12192000"/>
              <a:gd name="connsiteY150" fmla="*/ 1554250 h 1810418"/>
              <a:gd name="connsiteX151" fmla="*/ 3898778 w 12192000"/>
              <a:gd name="connsiteY151" fmla="*/ 1546088 h 1810418"/>
              <a:gd name="connsiteX152" fmla="*/ 3863728 w 12192000"/>
              <a:gd name="connsiteY152" fmla="*/ 1544567 h 1810418"/>
              <a:gd name="connsiteX153" fmla="*/ 3729252 w 12192000"/>
              <a:gd name="connsiteY153" fmla="*/ 1544592 h 1810418"/>
              <a:gd name="connsiteX154" fmla="*/ 3716543 w 12192000"/>
              <a:gd name="connsiteY154" fmla="*/ 1541771 h 1810418"/>
              <a:gd name="connsiteX155" fmla="*/ 3715389 w 12192000"/>
              <a:gd name="connsiteY155" fmla="*/ 1538406 h 1810418"/>
              <a:gd name="connsiteX156" fmla="*/ 3682391 w 12192000"/>
              <a:gd name="connsiteY156" fmla="*/ 1529372 h 1810418"/>
              <a:gd name="connsiteX157" fmla="*/ 3669607 w 12192000"/>
              <a:gd name="connsiteY157" fmla="*/ 1534463 h 1810418"/>
              <a:gd name="connsiteX158" fmla="*/ 3669577 w 12192000"/>
              <a:gd name="connsiteY158" fmla="*/ 1534458 h 1810418"/>
              <a:gd name="connsiteX159" fmla="*/ 3660365 w 12192000"/>
              <a:gd name="connsiteY159" fmla="*/ 1531370 h 1810418"/>
              <a:gd name="connsiteX160" fmla="*/ 3637171 w 12192000"/>
              <a:gd name="connsiteY160" fmla="*/ 1523813 h 1810418"/>
              <a:gd name="connsiteX161" fmla="*/ 3636519 w 12192000"/>
              <a:gd name="connsiteY161" fmla="*/ 1523773 h 1810418"/>
              <a:gd name="connsiteX162" fmla="*/ 3589716 w 12192000"/>
              <a:gd name="connsiteY162" fmla="*/ 1506360 h 1810418"/>
              <a:gd name="connsiteX163" fmla="*/ 3583541 w 12192000"/>
              <a:gd name="connsiteY163" fmla="*/ 1507469 h 1810418"/>
              <a:gd name="connsiteX164" fmla="*/ 3574426 w 12192000"/>
              <a:gd name="connsiteY164" fmla="*/ 1507574 h 1810418"/>
              <a:gd name="connsiteX165" fmla="*/ 3574190 w 12192000"/>
              <a:gd name="connsiteY165" fmla="*/ 1507350 h 1810418"/>
              <a:gd name="connsiteX166" fmla="*/ 3565671 w 12192000"/>
              <a:gd name="connsiteY166" fmla="*/ 1507894 h 1810418"/>
              <a:gd name="connsiteX167" fmla="*/ 3515816 w 12192000"/>
              <a:gd name="connsiteY167" fmla="*/ 1499688 h 1810418"/>
              <a:gd name="connsiteX168" fmla="*/ 3452912 w 12192000"/>
              <a:gd name="connsiteY168" fmla="*/ 1496444 h 1810418"/>
              <a:gd name="connsiteX169" fmla="*/ 3380405 w 12192000"/>
              <a:gd name="connsiteY169" fmla="*/ 1486216 h 1810418"/>
              <a:gd name="connsiteX170" fmla="*/ 3343625 w 12192000"/>
              <a:gd name="connsiteY170" fmla="*/ 1500147 h 1810418"/>
              <a:gd name="connsiteX171" fmla="*/ 3323774 w 12192000"/>
              <a:gd name="connsiteY171" fmla="*/ 1501476 h 1810418"/>
              <a:gd name="connsiteX172" fmla="*/ 3321444 w 12192000"/>
              <a:gd name="connsiteY172" fmla="*/ 1500659 h 1810418"/>
              <a:gd name="connsiteX173" fmla="*/ 3242143 w 12192000"/>
              <a:gd name="connsiteY173" fmla="*/ 1505268 h 1810418"/>
              <a:gd name="connsiteX174" fmla="*/ 3122401 w 12192000"/>
              <a:gd name="connsiteY174" fmla="*/ 1511314 h 1810418"/>
              <a:gd name="connsiteX175" fmla="*/ 3010177 w 12192000"/>
              <a:gd name="connsiteY175" fmla="*/ 1513132 h 1810418"/>
              <a:gd name="connsiteX176" fmla="*/ 2782615 w 12192000"/>
              <a:gd name="connsiteY176" fmla="*/ 1509375 h 1810418"/>
              <a:gd name="connsiteX177" fmla="*/ 2668665 w 12192000"/>
              <a:gd name="connsiteY177" fmla="*/ 1517660 h 1810418"/>
              <a:gd name="connsiteX178" fmla="*/ 2548073 w 12192000"/>
              <a:gd name="connsiteY178" fmla="*/ 1516667 h 1810418"/>
              <a:gd name="connsiteX179" fmla="*/ 2423377 w 12192000"/>
              <a:gd name="connsiteY179" fmla="*/ 1527776 h 1810418"/>
              <a:gd name="connsiteX180" fmla="*/ 2295298 w 12192000"/>
              <a:gd name="connsiteY180" fmla="*/ 1534368 h 1810418"/>
              <a:gd name="connsiteX181" fmla="*/ 2188781 w 12192000"/>
              <a:gd name="connsiteY181" fmla="*/ 1529677 h 1810418"/>
              <a:gd name="connsiteX182" fmla="*/ 2074855 w 12192000"/>
              <a:gd name="connsiteY182" fmla="*/ 1515446 h 1810418"/>
              <a:gd name="connsiteX183" fmla="*/ 2012587 w 12192000"/>
              <a:gd name="connsiteY183" fmla="*/ 1522487 h 1810418"/>
              <a:gd name="connsiteX184" fmla="*/ 1932075 w 12192000"/>
              <a:gd name="connsiteY184" fmla="*/ 1517914 h 1810418"/>
              <a:gd name="connsiteX185" fmla="*/ 1908490 w 12192000"/>
              <a:gd name="connsiteY185" fmla="*/ 1526423 h 1810418"/>
              <a:gd name="connsiteX186" fmla="*/ 1908410 w 12192000"/>
              <a:gd name="connsiteY186" fmla="*/ 1526410 h 1810418"/>
              <a:gd name="connsiteX187" fmla="*/ 1901918 w 12192000"/>
              <a:gd name="connsiteY187" fmla="*/ 1522410 h 1810418"/>
              <a:gd name="connsiteX188" fmla="*/ 1876753 w 12192000"/>
              <a:gd name="connsiteY188" fmla="*/ 1517619 h 1810418"/>
              <a:gd name="connsiteX189" fmla="*/ 1858194 w 12192000"/>
              <a:gd name="connsiteY189" fmla="*/ 1522343 h 1810418"/>
              <a:gd name="connsiteX190" fmla="*/ 1702657 w 12192000"/>
              <a:gd name="connsiteY190" fmla="*/ 1510562 h 1810418"/>
              <a:gd name="connsiteX191" fmla="*/ 1701421 w 12192000"/>
              <a:gd name="connsiteY191" fmla="*/ 1510775 h 1810418"/>
              <a:gd name="connsiteX192" fmla="*/ 1699973 w 12192000"/>
              <a:gd name="connsiteY192" fmla="*/ 1507739 h 1810418"/>
              <a:gd name="connsiteX193" fmla="*/ 1682526 w 12192000"/>
              <a:gd name="connsiteY193" fmla="*/ 1504598 h 1810418"/>
              <a:gd name="connsiteX194" fmla="*/ 1677380 w 12192000"/>
              <a:gd name="connsiteY194" fmla="*/ 1504851 h 1810418"/>
              <a:gd name="connsiteX195" fmla="*/ 1670304 w 12192000"/>
              <a:gd name="connsiteY195" fmla="*/ 1503744 h 1810418"/>
              <a:gd name="connsiteX196" fmla="*/ 1670197 w 12192000"/>
              <a:gd name="connsiteY196" fmla="*/ 1503497 h 1810418"/>
              <a:gd name="connsiteX197" fmla="*/ 1626301 w 12192000"/>
              <a:gd name="connsiteY197" fmla="*/ 1474931 h 1810418"/>
              <a:gd name="connsiteX198" fmla="*/ 1535119 w 12192000"/>
              <a:gd name="connsiteY198" fmla="*/ 1463075 h 1810418"/>
              <a:gd name="connsiteX199" fmla="*/ 1531340 w 12192000"/>
              <a:gd name="connsiteY199" fmla="*/ 1461293 h 1810418"/>
              <a:gd name="connsiteX200" fmla="*/ 1498454 w 12192000"/>
              <a:gd name="connsiteY200" fmla="*/ 1463478 h 1810418"/>
              <a:gd name="connsiteX201" fmla="*/ 1478806 w 12192000"/>
              <a:gd name="connsiteY201" fmla="*/ 1464611 h 1810418"/>
              <a:gd name="connsiteX202" fmla="*/ 1358081 w 12192000"/>
              <a:gd name="connsiteY202" fmla="*/ 1455545 h 1810418"/>
              <a:gd name="connsiteX203" fmla="*/ 1222449 w 12192000"/>
              <a:gd name="connsiteY203" fmla="*/ 1455454 h 1810418"/>
              <a:gd name="connsiteX204" fmla="*/ 1180983 w 12192000"/>
              <a:gd name="connsiteY204" fmla="*/ 1440557 h 1810418"/>
              <a:gd name="connsiteX205" fmla="*/ 1018426 w 12192000"/>
              <a:gd name="connsiteY205" fmla="*/ 1400226 h 1810418"/>
              <a:gd name="connsiteX206" fmla="*/ 940021 w 12192000"/>
              <a:gd name="connsiteY206" fmla="*/ 1409452 h 1810418"/>
              <a:gd name="connsiteX207" fmla="*/ 940362 w 12192000"/>
              <a:gd name="connsiteY207" fmla="*/ 1408090 h 1810418"/>
              <a:gd name="connsiteX208" fmla="*/ 927147 w 12192000"/>
              <a:gd name="connsiteY208" fmla="*/ 1407436 h 1810418"/>
              <a:gd name="connsiteX209" fmla="*/ 915481 w 12192000"/>
              <a:gd name="connsiteY209" fmla="*/ 1395526 h 1810418"/>
              <a:gd name="connsiteX210" fmla="*/ 884363 w 12192000"/>
              <a:gd name="connsiteY210" fmla="*/ 1395024 h 1810418"/>
              <a:gd name="connsiteX211" fmla="*/ 883522 w 12192000"/>
              <a:gd name="connsiteY211" fmla="*/ 1400267 h 1810418"/>
              <a:gd name="connsiteX212" fmla="*/ 865903 w 12192000"/>
              <a:gd name="connsiteY212" fmla="*/ 1394324 h 1810418"/>
              <a:gd name="connsiteX213" fmla="*/ 790832 w 12192000"/>
              <a:gd name="connsiteY213" fmla="*/ 1370999 h 1810418"/>
              <a:gd name="connsiteX214" fmla="*/ 749766 w 12192000"/>
              <a:gd name="connsiteY214" fmla="*/ 1353216 h 1810418"/>
              <a:gd name="connsiteX215" fmla="*/ 705470 w 12192000"/>
              <a:gd name="connsiteY215" fmla="*/ 1354328 h 1810418"/>
              <a:gd name="connsiteX216" fmla="*/ 692371 w 12192000"/>
              <a:gd name="connsiteY216" fmla="*/ 1343942 h 1810418"/>
              <a:gd name="connsiteX217" fmla="*/ 690203 w 12192000"/>
              <a:gd name="connsiteY217" fmla="*/ 1341970 h 1810418"/>
              <a:gd name="connsiteX218" fmla="*/ 679574 w 12192000"/>
              <a:gd name="connsiteY218" fmla="*/ 1338069 h 1810418"/>
              <a:gd name="connsiteX219" fmla="*/ 679009 w 12192000"/>
              <a:gd name="connsiteY219" fmla="*/ 1331966 h 1810418"/>
              <a:gd name="connsiteX220" fmla="*/ 664756 w 12192000"/>
              <a:gd name="connsiteY220" fmla="*/ 1322509 h 1810418"/>
              <a:gd name="connsiteX221" fmla="*/ 644515 w 12192000"/>
              <a:gd name="connsiteY221" fmla="*/ 1316732 h 1810418"/>
              <a:gd name="connsiteX222" fmla="*/ 545716 w 12192000"/>
              <a:gd name="connsiteY222" fmla="*/ 1294878 h 1810418"/>
              <a:gd name="connsiteX223" fmla="*/ 488094 w 12192000"/>
              <a:gd name="connsiteY223" fmla="*/ 1278596 h 1810418"/>
              <a:gd name="connsiteX224" fmla="*/ 468538 w 12192000"/>
              <a:gd name="connsiteY224" fmla="*/ 1267376 h 1810418"/>
              <a:gd name="connsiteX225" fmla="*/ 439655 w 12192000"/>
              <a:gd name="connsiteY225" fmla="*/ 1255090 h 1810418"/>
              <a:gd name="connsiteX226" fmla="*/ 390496 w 12192000"/>
              <a:gd name="connsiteY226" fmla="*/ 1229512 h 1810418"/>
              <a:gd name="connsiteX227" fmla="*/ 362616 w 12192000"/>
              <a:gd name="connsiteY227" fmla="*/ 1221981 h 1810418"/>
              <a:gd name="connsiteX228" fmla="*/ 348184 w 12192000"/>
              <a:gd name="connsiteY228" fmla="*/ 1213437 h 1810418"/>
              <a:gd name="connsiteX229" fmla="*/ 341576 w 12192000"/>
              <a:gd name="connsiteY229" fmla="*/ 1212583 h 1810418"/>
              <a:gd name="connsiteX230" fmla="*/ 320370 w 12192000"/>
              <a:gd name="connsiteY230" fmla="*/ 1206827 h 1810418"/>
              <a:gd name="connsiteX231" fmla="*/ 308082 w 12192000"/>
              <a:gd name="connsiteY231" fmla="*/ 1204195 h 1810418"/>
              <a:gd name="connsiteX232" fmla="*/ 303141 w 12192000"/>
              <a:gd name="connsiteY232" fmla="*/ 1203396 h 1810418"/>
              <a:gd name="connsiteX233" fmla="*/ 260955 w 12192000"/>
              <a:gd name="connsiteY233" fmla="*/ 1203345 h 1810418"/>
              <a:gd name="connsiteX234" fmla="*/ 234352 w 12192000"/>
              <a:gd name="connsiteY234" fmla="*/ 1193972 h 1810418"/>
              <a:gd name="connsiteX235" fmla="*/ 210954 w 12192000"/>
              <a:gd name="connsiteY235" fmla="*/ 1192326 h 1810418"/>
              <a:gd name="connsiteX236" fmla="*/ 204851 w 12192000"/>
              <a:gd name="connsiteY236" fmla="*/ 1190210 h 1810418"/>
              <a:gd name="connsiteX237" fmla="*/ 145778 w 12192000"/>
              <a:gd name="connsiteY237" fmla="*/ 1190651 h 1810418"/>
              <a:gd name="connsiteX238" fmla="*/ 105518 w 12192000"/>
              <a:gd name="connsiteY238" fmla="*/ 1184937 h 1810418"/>
              <a:gd name="connsiteX239" fmla="*/ 17623 w 12192000"/>
              <a:gd name="connsiteY239" fmla="*/ 1185238 h 1810418"/>
              <a:gd name="connsiteX240" fmla="*/ 0 w 12192000"/>
              <a:gd name="connsiteY240" fmla="*/ 1184768 h 1810418"/>
              <a:gd name="connsiteX241" fmla="*/ 0 w 12192000"/>
              <a:gd name="connsiteY241" fmla="*/ 0 h 1810418"/>
              <a:gd name="connsiteX0" fmla="*/ 0 w 12192000"/>
              <a:gd name="connsiteY0" fmla="*/ 0 h 1806877"/>
              <a:gd name="connsiteX1" fmla="*/ 12192000 w 12192000"/>
              <a:gd name="connsiteY1" fmla="*/ 0 h 1806877"/>
              <a:gd name="connsiteX2" fmla="*/ 12192000 w 12192000"/>
              <a:gd name="connsiteY2" fmla="*/ 1129867 h 1806877"/>
              <a:gd name="connsiteX3" fmla="*/ 12174158 w 12192000"/>
              <a:gd name="connsiteY3" fmla="*/ 1133797 h 1806877"/>
              <a:gd name="connsiteX4" fmla="*/ 12111983 w 12192000"/>
              <a:gd name="connsiteY4" fmla="*/ 1161939 h 1806877"/>
              <a:gd name="connsiteX5" fmla="*/ 11967186 w 12192000"/>
              <a:gd name="connsiteY5" fmla="*/ 1201206 h 1806877"/>
              <a:gd name="connsiteX6" fmla="*/ 11953646 w 12192000"/>
              <a:gd name="connsiteY6" fmla="*/ 1205499 h 1806877"/>
              <a:gd name="connsiteX7" fmla="*/ 11874413 w 12192000"/>
              <a:gd name="connsiteY7" fmla="*/ 1213569 h 1806877"/>
              <a:gd name="connsiteX8" fmla="*/ 11815251 w 12192000"/>
              <a:gd name="connsiteY8" fmla="*/ 1241020 h 1806877"/>
              <a:gd name="connsiteX9" fmla="*/ 11718610 w 12192000"/>
              <a:gd name="connsiteY9" fmla="*/ 1253479 h 1806877"/>
              <a:gd name="connsiteX10" fmla="*/ 11622463 w 12192000"/>
              <a:gd name="connsiteY10" fmla="*/ 1262368 h 1806877"/>
              <a:gd name="connsiteX11" fmla="*/ 11587426 w 12192000"/>
              <a:gd name="connsiteY11" fmla="*/ 1263916 h 1806877"/>
              <a:gd name="connsiteX12" fmla="*/ 11441207 w 12192000"/>
              <a:gd name="connsiteY12" fmla="*/ 1262974 h 1806877"/>
              <a:gd name="connsiteX13" fmla="*/ 11406215 w 12192000"/>
              <a:gd name="connsiteY13" fmla="*/ 1280453 h 1806877"/>
              <a:gd name="connsiteX14" fmla="*/ 11361043 w 12192000"/>
              <a:gd name="connsiteY14" fmla="*/ 1286632 h 1806877"/>
              <a:gd name="connsiteX15" fmla="*/ 11259450 w 12192000"/>
              <a:gd name="connsiteY15" fmla="*/ 1286738 h 1806877"/>
              <a:gd name="connsiteX16" fmla="*/ 11128948 w 12192000"/>
              <a:gd name="connsiteY16" fmla="*/ 1245981 h 1806877"/>
              <a:gd name="connsiteX17" fmla="*/ 11090810 w 12192000"/>
              <a:gd name="connsiteY17" fmla="*/ 1243590 h 1806877"/>
              <a:gd name="connsiteX18" fmla="*/ 11085499 w 12192000"/>
              <a:gd name="connsiteY18" fmla="*/ 1248151 h 1806877"/>
              <a:gd name="connsiteX19" fmla="*/ 11031924 w 12192000"/>
              <a:gd name="connsiteY19" fmla="*/ 1225704 h 1806877"/>
              <a:gd name="connsiteX20" fmla="*/ 10955096 w 12192000"/>
              <a:gd name="connsiteY20" fmla="*/ 1231768 h 1806877"/>
              <a:gd name="connsiteX21" fmla="*/ 10864884 w 12192000"/>
              <a:gd name="connsiteY21" fmla="*/ 1245957 h 1806877"/>
              <a:gd name="connsiteX22" fmla="*/ 10841363 w 12192000"/>
              <a:gd name="connsiteY22" fmla="*/ 1251400 h 1806877"/>
              <a:gd name="connsiteX23" fmla="*/ 10780910 w 12192000"/>
              <a:gd name="connsiteY23" fmla="*/ 1249166 h 1806877"/>
              <a:gd name="connsiteX24" fmla="*/ 10696254 w 12192000"/>
              <a:gd name="connsiteY24" fmla="*/ 1259247 h 1806877"/>
              <a:gd name="connsiteX25" fmla="*/ 10577832 w 12192000"/>
              <a:gd name="connsiteY25" fmla="*/ 1255994 h 1806877"/>
              <a:gd name="connsiteX26" fmla="*/ 10531976 w 12192000"/>
              <a:gd name="connsiteY26" fmla="*/ 1249692 h 1806877"/>
              <a:gd name="connsiteX27" fmla="*/ 10453101 w 12192000"/>
              <a:gd name="connsiteY27" fmla="*/ 1241000 h 1806877"/>
              <a:gd name="connsiteX28" fmla="*/ 10407706 w 12192000"/>
              <a:gd name="connsiteY28" fmla="*/ 1235650 h 1806877"/>
              <a:gd name="connsiteX29" fmla="*/ 10368559 w 12192000"/>
              <a:gd name="connsiteY29" fmla="*/ 1235686 h 1806877"/>
              <a:gd name="connsiteX30" fmla="*/ 10352542 w 12192000"/>
              <a:gd name="connsiteY30" fmla="*/ 1245817 h 1806877"/>
              <a:gd name="connsiteX31" fmla="*/ 10294918 w 12192000"/>
              <a:gd name="connsiteY31" fmla="*/ 1263549 h 1806877"/>
              <a:gd name="connsiteX32" fmla="*/ 10271059 w 12192000"/>
              <a:gd name="connsiteY32" fmla="*/ 1265010 h 1806877"/>
              <a:gd name="connsiteX33" fmla="*/ 10239064 w 12192000"/>
              <a:gd name="connsiteY33" fmla="*/ 1270598 h 1806877"/>
              <a:gd name="connsiteX34" fmla="*/ 10181078 w 12192000"/>
              <a:gd name="connsiteY34" fmla="*/ 1276374 h 1806877"/>
              <a:gd name="connsiteX35" fmla="*/ 10153458 w 12192000"/>
              <a:gd name="connsiteY35" fmla="*/ 1285229 h 1806877"/>
              <a:gd name="connsiteX36" fmla="*/ 10140775 w 12192000"/>
              <a:gd name="connsiteY36" fmla="*/ 1285847 h 1806877"/>
              <a:gd name="connsiteX37" fmla="*/ 10132055 w 12192000"/>
              <a:gd name="connsiteY37" fmla="*/ 1297214 h 1806877"/>
              <a:gd name="connsiteX38" fmla="*/ 10094093 w 12192000"/>
              <a:gd name="connsiteY38" fmla="*/ 1316697 h 1806877"/>
              <a:gd name="connsiteX39" fmla="*/ 10059188 w 12192000"/>
              <a:gd name="connsiteY39" fmla="*/ 1326655 h 1806877"/>
              <a:gd name="connsiteX40" fmla="*/ 10016268 w 12192000"/>
              <a:gd name="connsiteY40" fmla="*/ 1325133 h 1806877"/>
              <a:gd name="connsiteX41" fmla="*/ 9937115 w 12192000"/>
              <a:gd name="connsiteY41" fmla="*/ 1337731 h 1806877"/>
              <a:gd name="connsiteX42" fmla="*/ 9824942 w 12192000"/>
              <a:gd name="connsiteY42" fmla="*/ 1342969 h 1806877"/>
              <a:gd name="connsiteX43" fmla="*/ 9705553 w 12192000"/>
              <a:gd name="connsiteY43" fmla="*/ 1359323 h 1806877"/>
              <a:gd name="connsiteX44" fmla="*/ 9589915 w 12192000"/>
              <a:gd name="connsiteY44" fmla="*/ 1382355 h 1806877"/>
              <a:gd name="connsiteX45" fmla="*/ 9315048 w 12192000"/>
              <a:gd name="connsiteY45" fmla="*/ 1428626 h 1806877"/>
              <a:gd name="connsiteX46" fmla="*/ 9209077 w 12192000"/>
              <a:gd name="connsiteY46" fmla="*/ 1448049 h 1806877"/>
              <a:gd name="connsiteX47" fmla="*/ 9133300 w 12192000"/>
              <a:gd name="connsiteY47" fmla="*/ 1456152 h 1806877"/>
              <a:gd name="connsiteX48" fmla="*/ 9031264 w 12192000"/>
              <a:gd name="connsiteY48" fmla="*/ 1462053 h 1806877"/>
              <a:gd name="connsiteX49" fmla="*/ 8983321 w 12192000"/>
              <a:gd name="connsiteY49" fmla="*/ 1464616 h 1806877"/>
              <a:gd name="connsiteX50" fmla="*/ 8983035 w 12192000"/>
              <a:gd name="connsiteY50" fmla="*/ 1464417 h 1806877"/>
              <a:gd name="connsiteX51" fmla="*/ 8974072 w 12192000"/>
              <a:gd name="connsiteY51" fmla="*/ 1465390 h 1806877"/>
              <a:gd name="connsiteX52" fmla="*/ 8968242 w 12192000"/>
              <a:gd name="connsiteY52" fmla="*/ 1467079 h 1806877"/>
              <a:gd name="connsiteX53" fmla="*/ 8952199 w 12192000"/>
              <a:gd name="connsiteY53" fmla="*/ 1469700 h 1806877"/>
              <a:gd name="connsiteX54" fmla="*/ 8945873 w 12192000"/>
              <a:gd name="connsiteY54" fmla="*/ 1469099 h 1806877"/>
              <a:gd name="connsiteX55" fmla="*/ 8940905 w 12192000"/>
              <a:gd name="connsiteY55" fmla="*/ 1467238 h 1806877"/>
              <a:gd name="connsiteX56" fmla="*/ 8906846 w 12192000"/>
              <a:gd name="connsiteY56" fmla="*/ 1464481 h 1806877"/>
              <a:gd name="connsiteX57" fmla="*/ 8730411 w 12192000"/>
              <a:gd name="connsiteY57" fmla="*/ 1479838 h 1806877"/>
              <a:gd name="connsiteX58" fmla="*/ 8685834 w 12192000"/>
              <a:gd name="connsiteY58" fmla="*/ 1481431 h 1806877"/>
              <a:gd name="connsiteX59" fmla="*/ 8574116 w 12192000"/>
              <a:gd name="connsiteY59" fmla="*/ 1488166 h 1806877"/>
              <a:gd name="connsiteX60" fmla="*/ 8503254 w 12192000"/>
              <a:gd name="connsiteY60" fmla="*/ 1475627 h 1806877"/>
              <a:gd name="connsiteX61" fmla="*/ 8489028 w 12192000"/>
              <a:gd name="connsiteY61" fmla="*/ 1480483 h 1806877"/>
              <a:gd name="connsiteX62" fmla="*/ 8484222 w 12192000"/>
              <a:gd name="connsiteY62" fmla="*/ 1482955 h 1806877"/>
              <a:gd name="connsiteX63" fmla="*/ 8476034 w 12192000"/>
              <a:gd name="connsiteY63" fmla="*/ 1485197 h 1806877"/>
              <a:gd name="connsiteX64" fmla="*/ 8475659 w 12192000"/>
              <a:gd name="connsiteY64" fmla="*/ 1485048 h 1806877"/>
              <a:gd name="connsiteX65" fmla="*/ 8468325 w 12192000"/>
              <a:gd name="connsiteY65" fmla="*/ 1487552 h 1806877"/>
              <a:gd name="connsiteX66" fmla="*/ 8401298 w 12192000"/>
              <a:gd name="connsiteY66" fmla="*/ 1493672 h 1806877"/>
              <a:gd name="connsiteX67" fmla="*/ 8390295 w 12192000"/>
              <a:gd name="connsiteY67" fmla="*/ 1502138 h 1806877"/>
              <a:gd name="connsiteX68" fmla="*/ 8370102 w 12192000"/>
              <a:gd name="connsiteY68" fmla="*/ 1508730 h 1806877"/>
              <a:gd name="connsiteX69" fmla="*/ 8271491 w 12192000"/>
              <a:gd name="connsiteY69" fmla="*/ 1533520 h 1806877"/>
              <a:gd name="connsiteX70" fmla="*/ 8248843 w 12192000"/>
              <a:gd name="connsiteY70" fmla="*/ 1537060 h 1806877"/>
              <a:gd name="connsiteX71" fmla="*/ 8244399 w 12192000"/>
              <a:gd name="connsiteY71" fmla="*/ 1538596 h 1806877"/>
              <a:gd name="connsiteX72" fmla="*/ 8241700 w 12192000"/>
              <a:gd name="connsiteY72" fmla="*/ 1538396 h 1806877"/>
              <a:gd name="connsiteX73" fmla="*/ 8230388 w 12192000"/>
              <a:gd name="connsiteY73" fmla="*/ 1546517 h 1806877"/>
              <a:gd name="connsiteX74" fmla="*/ 8224228 w 12192000"/>
              <a:gd name="connsiteY74" fmla="*/ 1557267 h 1806877"/>
              <a:gd name="connsiteX75" fmla="*/ 8199666 w 12192000"/>
              <a:gd name="connsiteY75" fmla="*/ 1559012 h 1806877"/>
              <a:gd name="connsiteX76" fmla="*/ 8194548 w 12192000"/>
              <a:gd name="connsiteY76" fmla="*/ 1565013 h 1806877"/>
              <a:gd name="connsiteX77" fmla="*/ 8165771 w 12192000"/>
              <a:gd name="connsiteY77" fmla="*/ 1579116 h 1806877"/>
              <a:gd name="connsiteX78" fmla="*/ 8116832 w 12192000"/>
              <a:gd name="connsiteY78" fmla="*/ 1608547 h 1806877"/>
              <a:gd name="connsiteX79" fmla="*/ 8089016 w 12192000"/>
              <a:gd name="connsiteY79" fmla="*/ 1617129 h 1806877"/>
              <a:gd name="connsiteX80" fmla="*/ 8074658 w 12192000"/>
              <a:gd name="connsiteY80" fmla="*/ 1626971 h 1806877"/>
              <a:gd name="connsiteX81" fmla="*/ 8068056 w 12192000"/>
              <a:gd name="connsiteY81" fmla="*/ 1627924 h 1806877"/>
              <a:gd name="connsiteX82" fmla="*/ 8046900 w 12192000"/>
              <a:gd name="connsiteY82" fmla="*/ 1634483 h 1806877"/>
              <a:gd name="connsiteX83" fmla="*/ 8034634 w 12192000"/>
              <a:gd name="connsiteY83" fmla="*/ 1637466 h 1806877"/>
              <a:gd name="connsiteX84" fmla="*/ 8029700 w 12192000"/>
              <a:gd name="connsiteY84" fmla="*/ 1638364 h 1806877"/>
              <a:gd name="connsiteX85" fmla="*/ 7987514 w 12192000"/>
              <a:gd name="connsiteY85" fmla="*/ 1638160 h 1806877"/>
              <a:gd name="connsiteX86" fmla="*/ 7960991 w 12192000"/>
              <a:gd name="connsiteY86" fmla="*/ 1648892 h 1806877"/>
              <a:gd name="connsiteX87" fmla="*/ 7937606 w 12192000"/>
              <a:gd name="connsiteY87" fmla="*/ 1650659 h 1806877"/>
              <a:gd name="connsiteX88" fmla="*/ 7931522 w 12192000"/>
              <a:gd name="connsiteY88" fmla="*/ 1653082 h 1806877"/>
              <a:gd name="connsiteX89" fmla="*/ 7872444 w 12192000"/>
              <a:gd name="connsiteY89" fmla="*/ 1652202 h 1806877"/>
              <a:gd name="connsiteX90" fmla="*/ 7832232 w 12192000"/>
              <a:gd name="connsiteY90" fmla="*/ 1658594 h 1806877"/>
              <a:gd name="connsiteX91" fmla="*/ 7744332 w 12192000"/>
              <a:gd name="connsiteY91" fmla="*/ 1657695 h 1806877"/>
              <a:gd name="connsiteX92" fmla="*/ 7723062 w 12192000"/>
              <a:gd name="connsiteY92" fmla="*/ 1658222 h 1806877"/>
              <a:gd name="connsiteX93" fmla="*/ 7705682 w 12192000"/>
              <a:gd name="connsiteY93" fmla="*/ 1664606 h 1806877"/>
              <a:gd name="connsiteX94" fmla="*/ 7702441 w 12192000"/>
              <a:gd name="connsiteY94" fmla="*/ 1671260 h 1806877"/>
              <a:gd name="connsiteX95" fmla="*/ 7690889 w 12192000"/>
              <a:gd name="connsiteY95" fmla="*/ 1672499 h 1806877"/>
              <a:gd name="connsiteX96" fmla="*/ 7688002 w 12192000"/>
              <a:gd name="connsiteY96" fmla="*/ 1674071 h 1806877"/>
              <a:gd name="connsiteX97" fmla="*/ 7671275 w 12192000"/>
              <a:gd name="connsiteY97" fmla="*/ 1681835 h 1806877"/>
              <a:gd name="connsiteX98" fmla="*/ 7585018 w 12192000"/>
              <a:gd name="connsiteY98" fmla="*/ 1675431 h 1806877"/>
              <a:gd name="connsiteX99" fmla="*/ 7471472 w 12192000"/>
              <a:gd name="connsiteY99" fmla="*/ 1682487 h 1806877"/>
              <a:gd name="connsiteX100" fmla="*/ 7381391 w 12192000"/>
              <a:gd name="connsiteY100" fmla="*/ 1689122 h 1806877"/>
              <a:gd name="connsiteX101" fmla="*/ 7292528 w 12192000"/>
              <a:gd name="connsiteY101" fmla="*/ 1689863 h 1806877"/>
              <a:gd name="connsiteX102" fmla="*/ 7204542 w 12192000"/>
              <a:gd name="connsiteY102" fmla="*/ 1667362 h 1806877"/>
              <a:gd name="connsiteX103" fmla="*/ 7179107 w 12192000"/>
              <a:gd name="connsiteY103" fmla="*/ 1664705 h 1806877"/>
              <a:gd name="connsiteX104" fmla="*/ 7176110 w 12192000"/>
              <a:gd name="connsiteY104" fmla="*/ 1667956 h 1806877"/>
              <a:gd name="connsiteX105" fmla="*/ 7149935 w 12192000"/>
              <a:gd name="connsiteY105" fmla="*/ 1671723 h 1806877"/>
              <a:gd name="connsiteX106" fmla="*/ 7076173 w 12192000"/>
              <a:gd name="connsiteY106" fmla="*/ 1681613 h 1806877"/>
              <a:gd name="connsiteX107" fmla="*/ 6997704 w 12192000"/>
              <a:gd name="connsiteY107" fmla="*/ 1681043 h 1806877"/>
              <a:gd name="connsiteX108" fmla="*/ 6883473 w 12192000"/>
              <a:gd name="connsiteY108" fmla="*/ 1705122 h 1806877"/>
              <a:gd name="connsiteX109" fmla="*/ 6687688 w 12192000"/>
              <a:gd name="connsiteY109" fmla="*/ 1727643 h 1806877"/>
              <a:gd name="connsiteX110" fmla="*/ 6529051 w 12192000"/>
              <a:gd name="connsiteY110" fmla="*/ 1750971 h 1806877"/>
              <a:gd name="connsiteX111" fmla="*/ 6297361 w 12192000"/>
              <a:gd name="connsiteY111" fmla="*/ 1788995 h 1806877"/>
              <a:gd name="connsiteX112" fmla="*/ 6148526 w 12192000"/>
              <a:gd name="connsiteY112" fmla="*/ 1790230 h 1806877"/>
              <a:gd name="connsiteX113" fmla="*/ 6053787 w 12192000"/>
              <a:gd name="connsiteY113" fmla="*/ 1806877 h 1806877"/>
              <a:gd name="connsiteX114" fmla="*/ 6048466 w 12192000"/>
              <a:gd name="connsiteY114" fmla="*/ 1805585 h 1806877"/>
              <a:gd name="connsiteX115" fmla="*/ 6028583 w 12192000"/>
              <a:gd name="connsiteY115" fmla="*/ 1806085 h 1806877"/>
              <a:gd name="connsiteX116" fmla="*/ 6021207 w 12192000"/>
              <a:gd name="connsiteY116" fmla="*/ 1799140 h 1806877"/>
              <a:gd name="connsiteX117" fmla="*/ 5990008 w 12192000"/>
              <a:gd name="connsiteY117" fmla="*/ 1794814 h 1806877"/>
              <a:gd name="connsiteX118" fmla="*/ 5937319 w 12192000"/>
              <a:gd name="connsiteY118" fmla="*/ 1797660 h 1806877"/>
              <a:gd name="connsiteX119" fmla="*/ 5743302 w 12192000"/>
              <a:gd name="connsiteY119" fmla="*/ 1782136 h 1806877"/>
              <a:gd name="connsiteX120" fmla="*/ 5607054 w 12192000"/>
              <a:gd name="connsiteY120" fmla="*/ 1775578 h 1806877"/>
              <a:gd name="connsiteX121" fmla="*/ 5451005 w 12192000"/>
              <a:gd name="connsiteY121" fmla="*/ 1798277 h 1806877"/>
              <a:gd name="connsiteX122" fmla="*/ 5412840 w 12192000"/>
              <a:gd name="connsiteY122" fmla="*/ 1788824 h 1806877"/>
              <a:gd name="connsiteX123" fmla="*/ 5361713 w 12192000"/>
              <a:gd name="connsiteY123" fmla="*/ 1773980 h 1806877"/>
              <a:gd name="connsiteX124" fmla="*/ 5241786 w 12192000"/>
              <a:gd name="connsiteY124" fmla="*/ 1756656 h 1806877"/>
              <a:gd name="connsiteX125" fmla="*/ 5202963 w 12192000"/>
              <a:gd name="connsiteY125" fmla="*/ 1747306 h 1806877"/>
              <a:gd name="connsiteX126" fmla="*/ 5154668 w 12192000"/>
              <a:gd name="connsiteY126" fmla="*/ 1744668 h 1806877"/>
              <a:gd name="connsiteX127" fmla="*/ 5136547 w 12192000"/>
              <a:gd name="connsiteY127" fmla="*/ 1738620 h 1806877"/>
              <a:gd name="connsiteX128" fmla="*/ 5122587 w 12192000"/>
              <a:gd name="connsiteY128" fmla="*/ 1735756 h 1806877"/>
              <a:gd name="connsiteX129" fmla="*/ 5119579 w 12192000"/>
              <a:gd name="connsiteY129" fmla="*/ 1734004 h 1806877"/>
              <a:gd name="connsiteX130" fmla="*/ 5101616 w 12192000"/>
              <a:gd name="connsiteY130" fmla="*/ 1724948 h 1806877"/>
              <a:gd name="connsiteX131" fmla="*/ 5045783 w 12192000"/>
              <a:gd name="connsiteY131" fmla="*/ 1730209 h 1806877"/>
              <a:gd name="connsiteX132" fmla="*/ 4991477 w 12192000"/>
              <a:gd name="connsiteY132" fmla="*/ 1716450 h 1806877"/>
              <a:gd name="connsiteX133" fmla="*/ 4820387 w 12192000"/>
              <a:gd name="connsiteY133" fmla="*/ 1695973 h 1806877"/>
              <a:gd name="connsiteX134" fmla="*/ 4742338 w 12192000"/>
              <a:gd name="connsiteY134" fmla="*/ 1672696 h 1806877"/>
              <a:gd name="connsiteX135" fmla="*/ 4703062 w 12192000"/>
              <a:gd name="connsiteY135" fmla="*/ 1665094 h 1806877"/>
              <a:gd name="connsiteX136" fmla="*/ 4701052 w 12192000"/>
              <a:gd name="connsiteY136" fmla="*/ 1664466 h 1806877"/>
              <a:gd name="connsiteX137" fmla="*/ 4701986 w 12192000"/>
              <a:gd name="connsiteY137" fmla="*/ 1664294 h 1806877"/>
              <a:gd name="connsiteX138" fmla="*/ 4697074 w 12192000"/>
              <a:gd name="connsiteY138" fmla="*/ 1663224 h 1806877"/>
              <a:gd name="connsiteX139" fmla="*/ 4701052 w 12192000"/>
              <a:gd name="connsiteY139" fmla="*/ 1664466 h 1806877"/>
              <a:gd name="connsiteX140" fmla="*/ 4695406 w 12192000"/>
              <a:gd name="connsiteY140" fmla="*/ 1665504 h 1806877"/>
              <a:gd name="connsiteX141" fmla="*/ 4495727 w 12192000"/>
              <a:gd name="connsiteY141" fmla="*/ 1656633 h 1806877"/>
              <a:gd name="connsiteX142" fmla="*/ 4428317 w 12192000"/>
              <a:gd name="connsiteY142" fmla="*/ 1646311 h 1806877"/>
              <a:gd name="connsiteX143" fmla="*/ 4424455 w 12192000"/>
              <a:gd name="connsiteY143" fmla="*/ 1646545 h 1806877"/>
              <a:gd name="connsiteX144" fmla="*/ 4418141 w 12192000"/>
              <a:gd name="connsiteY144" fmla="*/ 1643457 h 1806877"/>
              <a:gd name="connsiteX145" fmla="*/ 4389054 w 12192000"/>
              <a:gd name="connsiteY145" fmla="*/ 1635100 h 1806877"/>
              <a:gd name="connsiteX146" fmla="*/ 4243963 w 12192000"/>
              <a:gd name="connsiteY146" fmla="*/ 1600547 h 1806877"/>
              <a:gd name="connsiteX147" fmla="*/ 4230390 w 12192000"/>
              <a:gd name="connsiteY147" fmla="*/ 1596782 h 1806877"/>
              <a:gd name="connsiteX148" fmla="*/ 4151096 w 12192000"/>
              <a:gd name="connsiteY148" fmla="*/ 1589415 h 1806877"/>
              <a:gd name="connsiteX149" fmla="*/ 4091729 w 12192000"/>
              <a:gd name="connsiteY149" fmla="*/ 1565484 h 1806877"/>
              <a:gd name="connsiteX150" fmla="*/ 3994992 w 12192000"/>
              <a:gd name="connsiteY150" fmla="*/ 1554250 h 1806877"/>
              <a:gd name="connsiteX151" fmla="*/ 3898778 w 12192000"/>
              <a:gd name="connsiteY151" fmla="*/ 1546088 h 1806877"/>
              <a:gd name="connsiteX152" fmla="*/ 3863728 w 12192000"/>
              <a:gd name="connsiteY152" fmla="*/ 1544567 h 1806877"/>
              <a:gd name="connsiteX153" fmla="*/ 3729252 w 12192000"/>
              <a:gd name="connsiteY153" fmla="*/ 1544592 h 1806877"/>
              <a:gd name="connsiteX154" fmla="*/ 3716543 w 12192000"/>
              <a:gd name="connsiteY154" fmla="*/ 1541771 h 1806877"/>
              <a:gd name="connsiteX155" fmla="*/ 3715389 w 12192000"/>
              <a:gd name="connsiteY155" fmla="*/ 1538406 h 1806877"/>
              <a:gd name="connsiteX156" fmla="*/ 3682391 w 12192000"/>
              <a:gd name="connsiteY156" fmla="*/ 1529372 h 1806877"/>
              <a:gd name="connsiteX157" fmla="*/ 3669607 w 12192000"/>
              <a:gd name="connsiteY157" fmla="*/ 1534463 h 1806877"/>
              <a:gd name="connsiteX158" fmla="*/ 3669577 w 12192000"/>
              <a:gd name="connsiteY158" fmla="*/ 1534458 h 1806877"/>
              <a:gd name="connsiteX159" fmla="*/ 3660365 w 12192000"/>
              <a:gd name="connsiteY159" fmla="*/ 1531370 h 1806877"/>
              <a:gd name="connsiteX160" fmla="*/ 3637171 w 12192000"/>
              <a:gd name="connsiteY160" fmla="*/ 1523813 h 1806877"/>
              <a:gd name="connsiteX161" fmla="*/ 3636519 w 12192000"/>
              <a:gd name="connsiteY161" fmla="*/ 1523773 h 1806877"/>
              <a:gd name="connsiteX162" fmla="*/ 3589716 w 12192000"/>
              <a:gd name="connsiteY162" fmla="*/ 1506360 h 1806877"/>
              <a:gd name="connsiteX163" fmla="*/ 3583541 w 12192000"/>
              <a:gd name="connsiteY163" fmla="*/ 1507469 h 1806877"/>
              <a:gd name="connsiteX164" fmla="*/ 3574426 w 12192000"/>
              <a:gd name="connsiteY164" fmla="*/ 1507574 h 1806877"/>
              <a:gd name="connsiteX165" fmla="*/ 3574190 w 12192000"/>
              <a:gd name="connsiteY165" fmla="*/ 1507350 h 1806877"/>
              <a:gd name="connsiteX166" fmla="*/ 3565671 w 12192000"/>
              <a:gd name="connsiteY166" fmla="*/ 1507894 h 1806877"/>
              <a:gd name="connsiteX167" fmla="*/ 3515816 w 12192000"/>
              <a:gd name="connsiteY167" fmla="*/ 1499688 h 1806877"/>
              <a:gd name="connsiteX168" fmla="*/ 3452912 w 12192000"/>
              <a:gd name="connsiteY168" fmla="*/ 1496444 h 1806877"/>
              <a:gd name="connsiteX169" fmla="*/ 3380405 w 12192000"/>
              <a:gd name="connsiteY169" fmla="*/ 1486216 h 1806877"/>
              <a:gd name="connsiteX170" fmla="*/ 3343625 w 12192000"/>
              <a:gd name="connsiteY170" fmla="*/ 1500147 h 1806877"/>
              <a:gd name="connsiteX171" fmla="*/ 3323774 w 12192000"/>
              <a:gd name="connsiteY171" fmla="*/ 1501476 h 1806877"/>
              <a:gd name="connsiteX172" fmla="*/ 3321444 w 12192000"/>
              <a:gd name="connsiteY172" fmla="*/ 1500659 h 1806877"/>
              <a:gd name="connsiteX173" fmla="*/ 3242143 w 12192000"/>
              <a:gd name="connsiteY173" fmla="*/ 1505268 h 1806877"/>
              <a:gd name="connsiteX174" fmla="*/ 3122401 w 12192000"/>
              <a:gd name="connsiteY174" fmla="*/ 1511314 h 1806877"/>
              <a:gd name="connsiteX175" fmla="*/ 3010177 w 12192000"/>
              <a:gd name="connsiteY175" fmla="*/ 1513132 h 1806877"/>
              <a:gd name="connsiteX176" fmla="*/ 2782615 w 12192000"/>
              <a:gd name="connsiteY176" fmla="*/ 1509375 h 1806877"/>
              <a:gd name="connsiteX177" fmla="*/ 2668665 w 12192000"/>
              <a:gd name="connsiteY177" fmla="*/ 1517660 h 1806877"/>
              <a:gd name="connsiteX178" fmla="*/ 2548073 w 12192000"/>
              <a:gd name="connsiteY178" fmla="*/ 1516667 h 1806877"/>
              <a:gd name="connsiteX179" fmla="*/ 2423377 w 12192000"/>
              <a:gd name="connsiteY179" fmla="*/ 1527776 h 1806877"/>
              <a:gd name="connsiteX180" fmla="*/ 2295298 w 12192000"/>
              <a:gd name="connsiteY180" fmla="*/ 1534368 h 1806877"/>
              <a:gd name="connsiteX181" fmla="*/ 2188781 w 12192000"/>
              <a:gd name="connsiteY181" fmla="*/ 1529677 h 1806877"/>
              <a:gd name="connsiteX182" fmla="*/ 2074855 w 12192000"/>
              <a:gd name="connsiteY182" fmla="*/ 1515446 h 1806877"/>
              <a:gd name="connsiteX183" fmla="*/ 2012587 w 12192000"/>
              <a:gd name="connsiteY183" fmla="*/ 1522487 h 1806877"/>
              <a:gd name="connsiteX184" fmla="*/ 1932075 w 12192000"/>
              <a:gd name="connsiteY184" fmla="*/ 1517914 h 1806877"/>
              <a:gd name="connsiteX185" fmla="*/ 1908490 w 12192000"/>
              <a:gd name="connsiteY185" fmla="*/ 1526423 h 1806877"/>
              <a:gd name="connsiteX186" fmla="*/ 1908410 w 12192000"/>
              <a:gd name="connsiteY186" fmla="*/ 1526410 h 1806877"/>
              <a:gd name="connsiteX187" fmla="*/ 1901918 w 12192000"/>
              <a:gd name="connsiteY187" fmla="*/ 1522410 h 1806877"/>
              <a:gd name="connsiteX188" fmla="*/ 1876753 w 12192000"/>
              <a:gd name="connsiteY188" fmla="*/ 1517619 h 1806877"/>
              <a:gd name="connsiteX189" fmla="*/ 1858194 w 12192000"/>
              <a:gd name="connsiteY189" fmla="*/ 1522343 h 1806877"/>
              <a:gd name="connsiteX190" fmla="*/ 1702657 w 12192000"/>
              <a:gd name="connsiteY190" fmla="*/ 1510562 h 1806877"/>
              <a:gd name="connsiteX191" fmla="*/ 1701421 w 12192000"/>
              <a:gd name="connsiteY191" fmla="*/ 1510775 h 1806877"/>
              <a:gd name="connsiteX192" fmla="*/ 1699973 w 12192000"/>
              <a:gd name="connsiteY192" fmla="*/ 1507739 h 1806877"/>
              <a:gd name="connsiteX193" fmla="*/ 1682526 w 12192000"/>
              <a:gd name="connsiteY193" fmla="*/ 1504598 h 1806877"/>
              <a:gd name="connsiteX194" fmla="*/ 1677380 w 12192000"/>
              <a:gd name="connsiteY194" fmla="*/ 1504851 h 1806877"/>
              <a:gd name="connsiteX195" fmla="*/ 1670304 w 12192000"/>
              <a:gd name="connsiteY195" fmla="*/ 1503744 h 1806877"/>
              <a:gd name="connsiteX196" fmla="*/ 1670197 w 12192000"/>
              <a:gd name="connsiteY196" fmla="*/ 1503497 h 1806877"/>
              <a:gd name="connsiteX197" fmla="*/ 1626301 w 12192000"/>
              <a:gd name="connsiteY197" fmla="*/ 1474931 h 1806877"/>
              <a:gd name="connsiteX198" fmla="*/ 1535119 w 12192000"/>
              <a:gd name="connsiteY198" fmla="*/ 1463075 h 1806877"/>
              <a:gd name="connsiteX199" fmla="*/ 1531340 w 12192000"/>
              <a:gd name="connsiteY199" fmla="*/ 1461293 h 1806877"/>
              <a:gd name="connsiteX200" fmla="*/ 1498454 w 12192000"/>
              <a:gd name="connsiteY200" fmla="*/ 1463478 h 1806877"/>
              <a:gd name="connsiteX201" fmla="*/ 1478806 w 12192000"/>
              <a:gd name="connsiteY201" fmla="*/ 1464611 h 1806877"/>
              <a:gd name="connsiteX202" fmla="*/ 1358081 w 12192000"/>
              <a:gd name="connsiteY202" fmla="*/ 1455545 h 1806877"/>
              <a:gd name="connsiteX203" fmla="*/ 1222449 w 12192000"/>
              <a:gd name="connsiteY203" fmla="*/ 1455454 h 1806877"/>
              <a:gd name="connsiteX204" fmla="*/ 1180983 w 12192000"/>
              <a:gd name="connsiteY204" fmla="*/ 1440557 h 1806877"/>
              <a:gd name="connsiteX205" fmla="*/ 1018426 w 12192000"/>
              <a:gd name="connsiteY205" fmla="*/ 1400226 h 1806877"/>
              <a:gd name="connsiteX206" fmla="*/ 940021 w 12192000"/>
              <a:gd name="connsiteY206" fmla="*/ 1409452 h 1806877"/>
              <a:gd name="connsiteX207" fmla="*/ 940362 w 12192000"/>
              <a:gd name="connsiteY207" fmla="*/ 1408090 h 1806877"/>
              <a:gd name="connsiteX208" fmla="*/ 927147 w 12192000"/>
              <a:gd name="connsiteY208" fmla="*/ 1407436 h 1806877"/>
              <a:gd name="connsiteX209" fmla="*/ 915481 w 12192000"/>
              <a:gd name="connsiteY209" fmla="*/ 1395526 h 1806877"/>
              <a:gd name="connsiteX210" fmla="*/ 884363 w 12192000"/>
              <a:gd name="connsiteY210" fmla="*/ 1395024 h 1806877"/>
              <a:gd name="connsiteX211" fmla="*/ 883522 w 12192000"/>
              <a:gd name="connsiteY211" fmla="*/ 1400267 h 1806877"/>
              <a:gd name="connsiteX212" fmla="*/ 865903 w 12192000"/>
              <a:gd name="connsiteY212" fmla="*/ 1394324 h 1806877"/>
              <a:gd name="connsiteX213" fmla="*/ 790832 w 12192000"/>
              <a:gd name="connsiteY213" fmla="*/ 1370999 h 1806877"/>
              <a:gd name="connsiteX214" fmla="*/ 749766 w 12192000"/>
              <a:gd name="connsiteY214" fmla="*/ 1353216 h 1806877"/>
              <a:gd name="connsiteX215" fmla="*/ 705470 w 12192000"/>
              <a:gd name="connsiteY215" fmla="*/ 1354328 h 1806877"/>
              <a:gd name="connsiteX216" fmla="*/ 692371 w 12192000"/>
              <a:gd name="connsiteY216" fmla="*/ 1343942 h 1806877"/>
              <a:gd name="connsiteX217" fmla="*/ 690203 w 12192000"/>
              <a:gd name="connsiteY217" fmla="*/ 1341970 h 1806877"/>
              <a:gd name="connsiteX218" fmla="*/ 679574 w 12192000"/>
              <a:gd name="connsiteY218" fmla="*/ 1338069 h 1806877"/>
              <a:gd name="connsiteX219" fmla="*/ 679009 w 12192000"/>
              <a:gd name="connsiteY219" fmla="*/ 1331966 h 1806877"/>
              <a:gd name="connsiteX220" fmla="*/ 664756 w 12192000"/>
              <a:gd name="connsiteY220" fmla="*/ 1322509 h 1806877"/>
              <a:gd name="connsiteX221" fmla="*/ 644515 w 12192000"/>
              <a:gd name="connsiteY221" fmla="*/ 1316732 h 1806877"/>
              <a:gd name="connsiteX222" fmla="*/ 545716 w 12192000"/>
              <a:gd name="connsiteY222" fmla="*/ 1294878 h 1806877"/>
              <a:gd name="connsiteX223" fmla="*/ 488094 w 12192000"/>
              <a:gd name="connsiteY223" fmla="*/ 1278596 h 1806877"/>
              <a:gd name="connsiteX224" fmla="*/ 468538 w 12192000"/>
              <a:gd name="connsiteY224" fmla="*/ 1267376 h 1806877"/>
              <a:gd name="connsiteX225" fmla="*/ 439655 w 12192000"/>
              <a:gd name="connsiteY225" fmla="*/ 1255090 h 1806877"/>
              <a:gd name="connsiteX226" fmla="*/ 390496 w 12192000"/>
              <a:gd name="connsiteY226" fmla="*/ 1229512 h 1806877"/>
              <a:gd name="connsiteX227" fmla="*/ 362616 w 12192000"/>
              <a:gd name="connsiteY227" fmla="*/ 1221981 h 1806877"/>
              <a:gd name="connsiteX228" fmla="*/ 348184 w 12192000"/>
              <a:gd name="connsiteY228" fmla="*/ 1213437 h 1806877"/>
              <a:gd name="connsiteX229" fmla="*/ 341576 w 12192000"/>
              <a:gd name="connsiteY229" fmla="*/ 1212583 h 1806877"/>
              <a:gd name="connsiteX230" fmla="*/ 320370 w 12192000"/>
              <a:gd name="connsiteY230" fmla="*/ 1206827 h 1806877"/>
              <a:gd name="connsiteX231" fmla="*/ 308082 w 12192000"/>
              <a:gd name="connsiteY231" fmla="*/ 1204195 h 1806877"/>
              <a:gd name="connsiteX232" fmla="*/ 303141 w 12192000"/>
              <a:gd name="connsiteY232" fmla="*/ 1203396 h 1806877"/>
              <a:gd name="connsiteX233" fmla="*/ 260955 w 12192000"/>
              <a:gd name="connsiteY233" fmla="*/ 1203345 h 1806877"/>
              <a:gd name="connsiteX234" fmla="*/ 234352 w 12192000"/>
              <a:gd name="connsiteY234" fmla="*/ 1193972 h 1806877"/>
              <a:gd name="connsiteX235" fmla="*/ 210954 w 12192000"/>
              <a:gd name="connsiteY235" fmla="*/ 1192326 h 1806877"/>
              <a:gd name="connsiteX236" fmla="*/ 204851 w 12192000"/>
              <a:gd name="connsiteY236" fmla="*/ 1190210 h 1806877"/>
              <a:gd name="connsiteX237" fmla="*/ 145778 w 12192000"/>
              <a:gd name="connsiteY237" fmla="*/ 1190651 h 1806877"/>
              <a:gd name="connsiteX238" fmla="*/ 105518 w 12192000"/>
              <a:gd name="connsiteY238" fmla="*/ 1184937 h 1806877"/>
              <a:gd name="connsiteX239" fmla="*/ 17623 w 12192000"/>
              <a:gd name="connsiteY239" fmla="*/ 1185238 h 1806877"/>
              <a:gd name="connsiteX240" fmla="*/ 0 w 12192000"/>
              <a:gd name="connsiteY240" fmla="*/ 1184768 h 1806877"/>
              <a:gd name="connsiteX241" fmla="*/ 0 w 12192000"/>
              <a:gd name="connsiteY241" fmla="*/ 0 h 1806877"/>
              <a:gd name="connsiteX0" fmla="*/ 0 w 12192000"/>
              <a:gd name="connsiteY0" fmla="*/ 0 h 1806877"/>
              <a:gd name="connsiteX1" fmla="*/ 12192000 w 12192000"/>
              <a:gd name="connsiteY1" fmla="*/ 0 h 1806877"/>
              <a:gd name="connsiteX2" fmla="*/ 12192000 w 12192000"/>
              <a:gd name="connsiteY2" fmla="*/ 1129867 h 1806877"/>
              <a:gd name="connsiteX3" fmla="*/ 12174158 w 12192000"/>
              <a:gd name="connsiteY3" fmla="*/ 1133797 h 1806877"/>
              <a:gd name="connsiteX4" fmla="*/ 12111983 w 12192000"/>
              <a:gd name="connsiteY4" fmla="*/ 1161939 h 1806877"/>
              <a:gd name="connsiteX5" fmla="*/ 11967186 w 12192000"/>
              <a:gd name="connsiteY5" fmla="*/ 1201206 h 1806877"/>
              <a:gd name="connsiteX6" fmla="*/ 11953646 w 12192000"/>
              <a:gd name="connsiteY6" fmla="*/ 1205499 h 1806877"/>
              <a:gd name="connsiteX7" fmla="*/ 11874413 w 12192000"/>
              <a:gd name="connsiteY7" fmla="*/ 1213569 h 1806877"/>
              <a:gd name="connsiteX8" fmla="*/ 11815251 w 12192000"/>
              <a:gd name="connsiteY8" fmla="*/ 1241020 h 1806877"/>
              <a:gd name="connsiteX9" fmla="*/ 11718610 w 12192000"/>
              <a:gd name="connsiteY9" fmla="*/ 1253479 h 1806877"/>
              <a:gd name="connsiteX10" fmla="*/ 11622463 w 12192000"/>
              <a:gd name="connsiteY10" fmla="*/ 1262368 h 1806877"/>
              <a:gd name="connsiteX11" fmla="*/ 11587426 w 12192000"/>
              <a:gd name="connsiteY11" fmla="*/ 1263916 h 1806877"/>
              <a:gd name="connsiteX12" fmla="*/ 11441207 w 12192000"/>
              <a:gd name="connsiteY12" fmla="*/ 1262974 h 1806877"/>
              <a:gd name="connsiteX13" fmla="*/ 11406215 w 12192000"/>
              <a:gd name="connsiteY13" fmla="*/ 1280453 h 1806877"/>
              <a:gd name="connsiteX14" fmla="*/ 11361043 w 12192000"/>
              <a:gd name="connsiteY14" fmla="*/ 1286632 h 1806877"/>
              <a:gd name="connsiteX15" fmla="*/ 11259450 w 12192000"/>
              <a:gd name="connsiteY15" fmla="*/ 1286738 h 1806877"/>
              <a:gd name="connsiteX16" fmla="*/ 11128948 w 12192000"/>
              <a:gd name="connsiteY16" fmla="*/ 1245981 h 1806877"/>
              <a:gd name="connsiteX17" fmla="*/ 11090810 w 12192000"/>
              <a:gd name="connsiteY17" fmla="*/ 1243590 h 1806877"/>
              <a:gd name="connsiteX18" fmla="*/ 11085499 w 12192000"/>
              <a:gd name="connsiteY18" fmla="*/ 1248151 h 1806877"/>
              <a:gd name="connsiteX19" fmla="*/ 11031924 w 12192000"/>
              <a:gd name="connsiteY19" fmla="*/ 1225704 h 1806877"/>
              <a:gd name="connsiteX20" fmla="*/ 10955096 w 12192000"/>
              <a:gd name="connsiteY20" fmla="*/ 1231768 h 1806877"/>
              <a:gd name="connsiteX21" fmla="*/ 10864884 w 12192000"/>
              <a:gd name="connsiteY21" fmla="*/ 1245957 h 1806877"/>
              <a:gd name="connsiteX22" fmla="*/ 10841363 w 12192000"/>
              <a:gd name="connsiteY22" fmla="*/ 1251400 h 1806877"/>
              <a:gd name="connsiteX23" fmla="*/ 10780910 w 12192000"/>
              <a:gd name="connsiteY23" fmla="*/ 1249166 h 1806877"/>
              <a:gd name="connsiteX24" fmla="*/ 10696254 w 12192000"/>
              <a:gd name="connsiteY24" fmla="*/ 1259247 h 1806877"/>
              <a:gd name="connsiteX25" fmla="*/ 10577832 w 12192000"/>
              <a:gd name="connsiteY25" fmla="*/ 1255994 h 1806877"/>
              <a:gd name="connsiteX26" fmla="*/ 10531976 w 12192000"/>
              <a:gd name="connsiteY26" fmla="*/ 1249692 h 1806877"/>
              <a:gd name="connsiteX27" fmla="*/ 10453101 w 12192000"/>
              <a:gd name="connsiteY27" fmla="*/ 1241000 h 1806877"/>
              <a:gd name="connsiteX28" fmla="*/ 10407706 w 12192000"/>
              <a:gd name="connsiteY28" fmla="*/ 1235650 h 1806877"/>
              <a:gd name="connsiteX29" fmla="*/ 10368559 w 12192000"/>
              <a:gd name="connsiteY29" fmla="*/ 1235686 h 1806877"/>
              <a:gd name="connsiteX30" fmla="*/ 10352542 w 12192000"/>
              <a:gd name="connsiteY30" fmla="*/ 1245817 h 1806877"/>
              <a:gd name="connsiteX31" fmla="*/ 10294918 w 12192000"/>
              <a:gd name="connsiteY31" fmla="*/ 1263549 h 1806877"/>
              <a:gd name="connsiteX32" fmla="*/ 10271059 w 12192000"/>
              <a:gd name="connsiteY32" fmla="*/ 1265010 h 1806877"/>
              <a:gd name="connsiteX33" fmla="*/ 10239064 w 12192000"/>
              <a:gd name="connsiteY33" fmla="*/ 1270598 h 1806877"/>
              <a:gd name="connsiteX34" fmla="*/ 10181078 w 12192000"/>
              <a:gd name="connsiteY34" fmla="*/ 1276374 h 1806877"/>
              <a:gd name="connsiteX35" fmla="*/ 10153458 w 12192000"/>
              <a:gd name="connsiteY35" fmla="*/ 1285229 h 1806877"/>
              <a:gd name="connsiteX36" fmla="*/ 10140775 w 12192000"/>
              <a:gd name="connsiteY36" fmla="*/ 1285847 h 1806877"/>
              <a:gd name="connsiteX37" fmla="*/ 10132055 w 12192000"/>
              <a:gd name="connsiteY37" fmla="*/ 1297214 h 1806877"/>
              <a:gd name="connsiteX38" fmla="*/ 10094093 w 12192000"/>
              <a:gd name="connsiteY38" fmla="*/ 1316697 h 1806877"/>
              <a:gd name="connsiteX39" fmla="*/ 10059188 w 12192000"/>
              <a:gd name="connsiteY39" fmla="*/ 1326655 h 1806877"/>
              <a:gd name="connsiteX40" fmla="*/ 10016268 w 12192000"/>
              <a:gd name="connsiteY40" fmla="*/ 1325133 h 1806877"/>
              <a:gd name="connsiteX41" fmla="*/ 9937115 w 12192000"/>
              <a:gd name="connsiteY41" fmla="*/ 1337731 h 1806877"/>
              <a:gd name="connsiteX42" fmla="*/ 9824942 w 12192000"/>
              <a:gd name="connsiteY42" fmla="*/ 1342969 h 1806877"/>
              <a:gd name="connsiteX43" fmla="*/ 9705553 w 12192000"/>
              <a:gd name="connsiteY43" fmla="*/ 1359323 h 1806877"/>
              <a:gd name="connsiteX44" fmla="*/ 9589915 w 12192000"/>
              <a:gd name="connsiteY44" fmla="*/ 1382355 h 1806877"/>
              <a:gd name="connsiteX45" fmla="*/ 9315048 w 12192000"/>
              <a:gd name="connsiteY45" fmla="*/ 1428626 h 1806877"/>
              <a:gd name="connsiteX46" fmla="*/ 9209077 w 12192000"/>
              <a:gd name="connsiteY46" fmla="*/ 1448049 h 1806877"/>
              <a:gd name="connsiteX47" fmla="*/ 9133300 w 12192000"/>
              <a:gd name="connsiteY47" fmla="*/ 1456152 h 1806877"/>
              <a:gd name="connsiteX48" fmla="*/ 9031264 w 12192000"/>
              <a:gd name="connsiteY48" fmla="*/ 1462053 h 1806877"/>
              <a:gd name="connsiteX49" fmla="*/ 8983321 w 12192000"/>
              <a:gd name="connsiteY49" fmla="*/ 1464616 h 1806877"/>
              <a:gd name="connsiteX50" fmla="*/ 8983035 w 12192000"/>
              <a:gd name="connsiteY50" fmla="*/ 1464417 h 1806877"/>
              <a:gd name="connsiteX51" fmla="*/ 8974072 w 12192000"/>
              <a:gd name="connsiteY51" fmla="*/ 1465390 h 1806877"/>
              <a:gd name="connsiteX52" fmla="*/ 8968242 w 12192000"/>
              <a:gd name="connsiteY52" fmla="*/ 1467079 h 1806877"/>
              <a:gd name="connsiteX53" fmla="*/ 8952199 w 12192000"/>
              <a:gd name="connsiteY53" fmla="*/ 1469700 h 1806877"/>
              <a:gd name="connsiteX54" fmla="*/ 8945873 w 12192000"/>
              <a:gd name="connsiteY54" fmla="*/ 1469099 h 1806877"/>
              <a:gd name="connsiteX55" fmla="*/ 8940905 w 12192000"/>
              <a:gd name="connsiteY55" fmla="*/ 1467238 h 1806877"/>
              <a:gd name="connsiteX56" fmla="*/ 8906846 w 12192000"/>
              <a:gd name="connsiteY56" fmla="*/ 1464481 h 1806877"/>
              <a:gd name="connsiteX57" fmla="*/ 8730411 w 12192000"/>
              <a:gd name="connsiteY57" fmla="*/ 1479838 h 1806877"/>
              <a:gd name="connsiteX58" fmla="*/ 8685834 w 12192000"/>
              <a:gd name="connsiteY58" fmla="*/ 1481431 h 1806877"/>
              <a:gd name="connsiteX59" fmla="*/ 8574116 w 12192000"/>
              <a:gd name="connsiteY59" fmla="*/ 1488166 h 1806877"/>
              <a:gd name="connsiteX60" fmla="*/ 8503254 w 12192000"/>
              <a:gd name="connsiteY60" fmla="*/ 1475627 h 1806877"/>
              <a:gd name="connsiteX61" fmla="*/ 8489028 w 12192000"/>
              <a:gd name="connsiteY61" fmla="*/ 1480483 h 1806877"/>
              <a:gd name="connsiteX62" fmla="*/ 8484222 w 12192000"/>
              <a:gd name="connsiteY62" fmla="*/ 1482955 h 1806877"/>
              <a:gd name="connsiteX63" fmla="*/ 8476034 w 12192000"/>
              <a:gd name="connsiteY63" fmla="*/ 1485197 h 1806877"/>
              <a:gd name="connsiteX64" fmla="*/ 8475659 w 12192000"/>
              <a:gd name="connsiteY64" fmla="*/ 1485048 h 1806877"/>
              <a:gd name="connsiteX65" fmla="*/ 8468325 w 12192000"/>
              <a:gd name="connsiteY65" fmla="*/ 1487552 h 1806877"/>
              <a:gd name="connsiteX66" fmla="*/ 8401298 w 12192000"/>
              <a:gd name="connsiteY66" fmla="*/ 1493672 h 1806877"/>
              <a:gd name="connsiteX67" fmla="*/ 8390295 w 12192000"/>
              <a:gd name="connsiteY67" fmla="*/ 1502138 h 1806877"/>
              <a:gd name="connsiteX68" fmla="*/ 8370102 w 12192000"/>
              <a:gd name="connsiteY68" fmla="*/ 1508730 h 1806877"/>
              <a:gd name="connsiteX69" fmla="*/ 8271491 w 12192000"/>
              <a:gd name="connsiteY69" fmla="*/ 1533520 h 1806877"/>
              <a:gd name="connsiteX70" fmla="*/ 8248843 w 12192000"/>
              <a:gd name="connsiteY70" fmla="*/ 1537060 h 1806877"/>
              <a:gd name="connsiteX71" fmla="*/ 8244399 w 12192000"/>
              <a:gd name="connsiteY71" fmla="*/ 1538596 h 1806877"/>
              <a:gd name="connsiteX72" fmla="*/ 8241700 w 12192000"/>
              <a:gd name="connsiteY72" fmla="*/ 1538396 h 1806877"/>
              <a:gd name="connsiteX73" fmla="*/ 8230388 w 12192000"/>
              <a:gd name="connsiteY73" fmla="*/ 1546517 h 1806877"/>
              <a:gd name="connsiteX74" fmla="*/ 8224228 w 12192000"/>
              <a:gd name="connsiteY74" fmla="*/ 1557267 h 1806877"/>
              <a:gd name="connsiteX75" fmla="*/ 8199666 w 12192000"/>
              <a:gd name="connsiteY75" fmla="*/ 1559012 h 1806877"/>
              <a:gd name="connsiteX76" fmla="*/ 8194548 w 12192000"/>
              <a:gd name="connsiteY76" fmla="*/ 1565013 h 1806877"/>
              <a:gd name="connsiteX77" fmla="*/ 8165771 w 12192000"/>
              <a:gd name="connsiteY77" fmla="*/ 1579116 h 1806877"/>
              <a:gd name="connsiteX78" fmla="*/ 8116832 w 12192000"/>
              <a:gd name="connsiteY78" fmla="*/ 1608547 h 1806877"/>
              <a:gd name="connsiteX79" fmla="*/ 8089016 w 12192000"/>
              <a:gd name="connsiteY79" fmla="*/ 1617129 h 1806877"/>
              <a:gd name="connsiteX80" fmla="*/ 8074658 w 12192000"/>
              <a:gd name="connsiteY80" fmla="*/ 1626971 h 1806877"/>
              <a:gd name="connsiteX81" fmla="*/ 8068056 w 12192000"/>
              <a:gd name="connsiteY81" fmla="*/ 1627924 h 1806877"/>
              <a:gd name="connsiteX82" fmla="*/ 8046900 w 12192000"/>
              <a:gd name="connsiteY82" fmla="*/ 1634483 h 1806877"/>
              <a:gd name="connsiteX83" fmla="*/ 8034634 w 12192000"/>
              <a:gd name="connsiteY83" fmla="*/ 1637466 h 1806877"/>
              <a:gd name="connsiteX84" fmla="*/ 8029700 w 12192000"/>
              <a:gd name="connsiteY84" fmla="*/ 1638364 h 1806877"/>
              <a:gd name="connsiteX85" fmla="*/ 7987514 w 12192000"/>
              <a:gd name="connsiteY85" fmla="*/ 1638160 h 1806877"/>
              <a:gd name="connsiteX86" fmla="*/ 7960991 w 12192000"/>
              <a:gd name="connsiteY86" fmla="*/ 1648892 h 1806877"/>
              <a:gd name="connsiteX87" fmla="*/ 7937606 w 12192000"/>
              <a:gd name="connsiteY87" fmla="*/ 1650659 h 1806877"/>
              <a:gd name="connsiteX88" fmla="*/ 7931522 w 12192000"/>
              <a:gd name="connsiteY88" fmla="*/ 1653082 h 1806877"/>
              <a:gd name="connsiteX89" fmla="*/ 7872444 w 12192000"/>
              <a:gd name="connsiteY89" fmla="*/ 1652202 h 1806877"/>
              <a:gd name="connsiteX90" fmla="*/ 7832232 w 12192000"/>
              <a:gd name="connsiteY90" fmla="*/ 1658594 h 1806877"/>
              <a:gd name="connsiteX91" fmla="*/ 7744332 w 12192000"/>
              <a:gd name="connsiteY91" fmla="*/ 1657695 h 1806877"/>
              <a:gd name="connsiteX92" fmla="*/ 7723062 w 12192000"/>
              <a:gd name="connsiteY92" fmla="*/ 1658222 h 1806877"/>
              <a:gd name="connsiteX93" fmla="*/ 7705682 w 12192000"/>
              <a:gd name="connsiteY93" fmla="*/ 1664606 h 1806877"/>
              <a:gd name="connsiteX94" fmla="*/ 7702441 w 12192000"/>
              <a:gd name="connsiteY94" fmla="*/ 1671260 h 1806877"/>
              <a:gd name="connsiteX95" fmla="*/ 7690889 w 12192000"/>
              <a:gd name="connsiteY95" fmla="*/ 1672499 h 1806877"/>
              <a:gd name="connsiteX96" fmla="*/ 7688002 w 12192000"/>
              <a:gd name="connsiteY96" fmla="*/ 1674071 h 1806877"/>
              <a:gd name="connsiteX97" fmla="*/ 7671275 w 12192000"/>
              <a:gd name="connsiteY97" fmla="*/ 1681835 h 1806877"/>
              <a:gd name="connsiteX98" fmla="*/ 7585018 w 12192000"/>
              <a:gd name="connsiteY98" fmla="*/ 1675431 h 1806877"/>
              <a:gd name="connsiteX99" fmla="*/ 7471472 w 12192000"/>
              <a:gd name="connsiteY99" fmla="*/ 1682487 h 1806877"/>
              <a:gd name="connsiteX100" fmla="*/ 7381391 w 12192000"/>
              <a:gd name="connsiteY100" fmla="*/ 1689122 h 1806877"/>
              <a:gd name="connsiteX101" fmla="*/ 7292528 w 12192000"/>
              <a:gd name="connsiteY101" fmla="*/ 1689863 h 1806877"/>
              <a:gd name="connsiteX102" fmla="*/ 7204542 w 12192000"/>
              <a:gd name="connsiteY102" fmla="*/ 1667362 h 1806877"/>
              <a:gd name="connsiteX103" fmla="*/ 7179107 w 12192000"/>
              <a:gd name="connsiteY103" fmla="*/ 1664705 h 1806877"/>
              <a:gd name="connsiteX104" fmla="*/ 7176110 w 12192000"/>
              <a:gd name="connsiteY104" fmla="*/ 1667956 h 1806877"/>
              <a:gd name="connsiteX105" fmla="*/ 7149935 w 12192000"/>
              <a:gd name="connsiteY105" fmla="*/ 1671723 h 1806877"/>
              <a:gd name="connsiteX106" fmla="*/ 7076173 w 12192000"/>
              <a:gd name="connsiteY106" fmla="*/ 1681613 h 1806877"/>
              <a:gd name="connsiteX107" fmla="*/ 6997704 w 12192000"/>
              <a:gd name="connsiteY107" fmla="*/ 1681043 h 1806877"/>
              <a:gd name="connsiteX108" fmla="*/ 6883473 w 12192000"/>
              <a:gd name="connsiteY108" fmla="*/ 1705122 h 1806877"/>
              <a:gd name="connsiteX109" fmla="*/ 6687688 w 12192000"/>
              <a:gd name="connsiteY109" fmla="*/ 1727643 h 1806877"/>
              <a:gd name="connsiteX110" fmla="*/ 6529051 w 12192000"/>
              <a:gd name="connsiteY110" fmla="*/ 1750971 h 1806877"/>
              <a:gd name="connsiteX111" fmla="*/ 6297361 w 12192000"/>
              <a:gd name="connsiteY111" fmla="*/ 1788995 h 1806877"/>
              <a:gd name="connsiteX112" fmla="*/ 6148526 w 12192000"/>
              <a:gd name="connsiteY112" fmla="*/ 1790230 h 1806877"/>
              <a:gd name="connsiteX113" fmla="*/ 6053787 w 12192000"/>
              <a:gd name="connsiteY113" fmla="*/ 1806877 h 1806877"/>
              <a:gd name="connsiteX114" fmla="*/ 6048466 w 12192000"/>
              <a:gd name="connsiteY114" fmla="*/ 1805585 h 1806877"/>
              <a:gd name="connsiteX115" fmla="*/ 6028583 w 12192000"/>
              <a:gd name="connsiteY115" fmla="*/ 1806085 h 1806877"/>
              <a:gd name="connsiteX116" fmla="*/ 6021207 w 12192000"/>
              <a:gd name="connsiteY116" fmla="*/ 1799140 h 1806877"/>
              <a:gd name="connsiteX117" fmla="*/ 5990008 w 12192000"/>
              <a:gd name="connsiteY117" fmla="*/ 1794814 h 1806877"/>
              <a:gd name="connsiteX118" fmla="*/ 5937319 w 12192000"/>
              <a:gd name="connsiteY118" fmla="*/ 1797660 h 1806877"/>
              <a:gd name="connsiteX119" fmla="*/ 5743302 w 12192000"/>
              <a:gd name="connsiteY119" fmla="*/ 1782136 h 1806877"/>
              <a:gd name="connsiteX120" fmla="*/ 5607054 w 12192000"/>
              <a:gd name="connsiteY120" fmla="*/ 1775578 h 1806877"/>
              <a:gd name="connsiteX121" fmla="*/ 5464006 w 12192000"/>
              <a:gd name="connsiteY121" fmla="*/ 1763436 h 1806877"/>
              <a:gd name="connsiteX122" fmla="*/ 5412840 w 12192000"/>
              <a:gd name="connsiteY122" fmla="*/ 1788824 h 1806877"/>
              <a:gd name="connsiteX123" fmla="*/ 5361713 w 12192000"/>
              <a:gd name="connsiteY123" fmla="*/ 1773980 h 1806877"/>
              <a:gd name="connsiteX124" fmla="*/ 5241786 w 12192000"/>
              <a:gd name="connsiteY124" fmla="*/ 1756656 h 1806877"/>
              <a:gd name="connsiteX125" fmla="*/ 5202963 w 12192000"/>
              <a:gd name="connsiteY125" fmla="*/ 1747306 h 1806877"/>
              <a:gd name="connsiteX126" fmla="*/ 5154668 w 12192000"/>
              <a:gd name="connsiteY126" fmla="*/ 1744668 h 1806877"/>
              <a:gd name="connsiteX127" fmla="*/ 5136547 w 12192000"/>
              <a:gd name="connsiteY127" fmla="*/ 1738620 h 1806877"/>
              <a:gd name="connsiteX128" fmla="*/ 5122587 w 12192000"/>
              <a:gd name="connsiteY128" fmla="*/ 1735756 h 1806877"/>
              <a:gd name="connsiteX129" fmla="*/ 5119579 w 12192000"/>
              <a:gd name="connsiteY129" fmla="*/ 1734004 h 1806877"/>
              <a:gd name="connsiteX130" fmla="*/ 5101616 w 12192000"/>
              <a:gd name="connsiteY130" fmla="*/ 1724948 h 1806877"/>
              <a:gd name="connsiteX131" fmla="*/ 5045783 w 12192000"/>
              <a:gd name="connsiteY131" fmla="*/ 1730209 h 1806877"/>
              <a:gd name="connsiteX132" fmla="*/ 4991477 w 12192000"/>
              <a:gd name="connsiteY132" fmla="*/ 1716450 h 1806877"/>
              <a:gd name="connsiteX133" fmla="*/ 4820387 w 12192000"/>
              <a:gd name="connsiteY133" fmla="*/ 1695973 h 1806877"/>
              <a:gd name="connsiteX134" fmla="*/ 4742338 w 12192000"/>
              <a:gd name="connsiteY134" fmla="*/ 1672696 h 1806877"/>
              <a:gd name="connsiteX135" fmla="*/ 4703062 w 12192000"/>
              <a:gd name="connsiteY135" fmla="*/ 1665094 h 1806877"/>
              <a:gd name="connsiteX136" fmla="*/ 4701052 w 12192000"/>
              <a:gd name="connsiteY136" fmla="*/ 1664466 h 1806877"/>
              <a:gd name="connsiteX137" fmla="*/ 4701986 w 12192000"/>
              <a:gd name="connsiteY137" fmla="*/ 1664294 h 1806877"/>
              <a:gd name="connsiteX138" fmla="*/ 4697074 w 12192000"/>
              <a:gd name="connsiteY138" fmla="*/ 1663224 h 1806877"/>
              <a:gd name="connsiteX139" fmla="*/ 4701052 w 12192000"/>
              <a:gd name="connsiteY139" fmla="*/ 1664466 h 1806877"/>
              <a:gd name="connsiteX140" fmla="*/ 4695406 w 12192000"/>
              <a:gd name="connsiteY140" fmla="*/ 1665504 h 1806877"/>
              <a:gd name="connsiteX141" fmla="*/ 4495727 w 12192000"/>
              <a:gd name="connsiteY141" fmla="*/ 1656633 h 1806877"/>
              <a:gd name="connsiteX142" fmla="*/ 4428317 w 12192000"/>
              <a:gd name="connsiteY142" fmla="*/ 1646311 h 1806877"/>
              <a:gd name="connsiteX143" fmla="*/ 4424455 w 12192000"/>
              <a:gd name="connsiteY143" fmla="*/ 1646545 h 1806877"/>
              <a:gd name="connsiteX144" fmla="*/ 4418141 w 12192000"/>
              <a:gd name="connsiteY144" fmla="*/ 1643457 h 1806877"/>
              <a:gd name="connsiteX145" fmla="*/ 4389054 w 12192000"/>
              <a:gd name="connsiteY145" fmla="*/ 1635100 h 1806877"/>
              <a:gd name="connsiteX146" fmla="*/ 4243963 w 12192000"/>
              <a:gd name="connsiteY146" fmla="*/ 1600547 h 1806877"/>
              <a:gd name="connsiteX147" fmla="*/ 4230390 w 12192000"/>
              <a:gd name="connsiteY147" fmla="*/ 1596782 h 1806877"/>
              <a:gd name="connsiteX148" fmla="*/ 4151096 w 12192000"/>
              <a:gd name="connsiteY148" fmla="*/ 1589415 h 1806877"/>
              <a:gd name="connsiteX149" fmla="*/ 4091729 w 12192000"/>
              <a:gd name="connsiteY149" fmla="*/ 1565484 h 1806877"/>
              <a:gd name="connsiteX150" fmla="*/ 3994992 w 12192000"/>
              <a:gd name="connsiteY150" fmla="*/ 1554250 h 1806877"/>
              <a:gd name="connsiteX151" fmla="*/ 3898778 w 12192000"/>
              <a:gd name="connsiteY151" fmla="*/ 1546088 h 1806877"/>
              <a:gd name="connsiteX152" fmla="*/ 3863728 w 12192000"/>
              <a:gd name="connsiteY152" fmla="*/ 1544567 h 1806877"/>
              <a:gd name="connsiteX153" fmla="*/ 3729252 w 12192000"/>
              <a:gd name="connsiteY153" fmla="*/ 1544592 h 1806877"/>
              <a:gd name="connsiteX154" fmla="*/ 3716543 w 12192000"/>
              <a:gd name="connsiteY154" fmla="*/ 1541771 h 1806877"/>
              <a:gd name="connsiteX155" fmla="*/ 3715389 w 12192000"/>
              <a:gd name="connsiteY155" fmla="*/ 1538406 h 1806877"/>
              <a:gd name="connsiteX156" fmla="*/ 3682391 w 12192000"/>
              <a:gd name="connsiteY156" fmla="*/ 1529372 h 1806877"/>
              <a:gd name="connsiteX157" fmla="*/ 3669607 w 12192000"/>
              <a:gd name="connsiteY157" fmla="*/ 1534463 h 1806877"/>
              <a:gd name="connsiteX158" fmla="*/ 3669577 w 12192000"/>
              <a:gd name="connsiteY158" fmla="*/ 1534458 h 1806877"/>
              <a:gd name="connsiteX159" fmla="*/ 3660365 w 12192000"/>
              <a:gd name="connsiteY159" fmla="*/ 1531370 h 1806877"/>
              <a:gd name="connsiteX160" fmla="*/ 3637171 w 12192000"/>
              <a:gd name="connsiteY160" fmla="*/ 1523813 h 1806877"/>
              <a:gd name="connsiteX161" fmla="*/ 3636519 w 12192000"/>
              <a:gd name="connsiteY161" fmla="*/ 1523773 h 1806877"/>
              <a:gd name="connsiteX162" fmla="*/ 3589716 w 12192000"/>
              <a:gd name="connsiteY162" fmla="*/ 1506360 h 1806877"/>
              <a:gd name="connsiteX163" fmla="*/ 3583541 w 12192000"/>
              <a:gd name="connsiteY163" fmla="*/ 1507469 h 1806877"/>
              <a:gd name="connsiteX164" fmla="*/ 3574426 w 12192000"/>
              <a:gd name="connsiteY164" fmla="*/ 1507574 h 1806877"/>
              <a:gd name="connsiteX165" fmla="*/ 3574190 w 12192000"/>
              <a:gd name="connsiteY165" fmla="*/ 1507350 h 1806877"/>
              <a:gd name="connsiteX166" fmla="*/ 3565671 w 12192000"/>
              <a:gd name="connsiteY166" fmla="*/ 1507894 h 1806877"/>
              <a:gd name="connsiteX167" fmla="*/ 3515816 w 12192000"/>
              <a:gd name="connsiteY167" fmla="*/ 1499688 h 1806877"/>
              <a:gd name="connsiteX168" fmla="*/ 3452912 w 12192000"/>
              <a:gd name="connsiteY168" fmla="*/ 1496444 h 1806877"/>
              <a:gd name="connsiteX169" fmla="*/ 3380405 w 12192000"/>
              <a:gd name="connsiteY169" fmla="*/ 1486216 h 1806877"/>
              <a:gd name="connsiteX170" fmla="*/ 3343625 w 12192000"/>
              <a:gd name="connsiteY170" fmla="*/ 1500147 h 1806877"/>
              <a:gd name="connsiteX171" fmla="*/ 3323774 w 12192000"/>
              <a:gd name="connsiteY171" fmla="*/ 1501476 h 1806877"/>
              <a:gd name="connsiteX172" fmla="*/ 3321444 w 12192000"/>
              <a:gd name="connsiteY172" fmla="*/ 1500659 h 1806877"/>
              <a:gd name="connsiteX173" fmla="*/ 3242143 w 12192000"/>
              <a:gd name="connsiteY173" fmla="*/ 1505268 h 1806877"/>
              <a:gd name="connsiteX174" fmla="*/ 3122401 w 12192000"/>
              <a:gd name="connsiteY174" fmla="*/ 1511314 h 1806877"/>
              <a:gd name="connsiteX175" fmla="*/ 3010177 w 12192000"/>
              <a:gd name="connsiteY175" fmla="*/ 1513132 h 1806877"/>
              <a:gd name="connsiteX176" fmla="*/ 2782615 w 12192000"/>
              <a:gd name="connsiteY176" fmla="*/ 1509375 h 1806877"/>
              <a:gd name="connsiteX177" fmla="*/ 2668665 w 12192000"/>
              <a:gd name="connsiteY177" fmla="*/ 1517660 h 1806877"/>
              <a:gd name="connsiteX178" fmla="*/ 2548073 w 12192000"/>
              <a:gd name="connsiteY178" fmla="*/ 1516667 h 1806877"/>
              <a:gd name="connsiteX179" fmla="*/ 2423377 w 12192000"/>
              <a:gd name="connsiteY179" fmla="*/ 1527776 h 1806877"/>
              <a:gd name="connsiteX180" fmla="*/ 2295298 w 12192000"/>
              <a:gd name="connsiteY180" fmla="*/ 1534368 h 1806877"/>
              <a:gd name="connsiteX181" fmla="*/ 2188781 w 12192000"/>
              <a:gd name="connsiteY181" fmla="*/ 1529677 h 1806877"/>
              <a:gd name="connsiteX182" fmla="*/ 2074855 w 12192000"/>
              <a:gd name="connsiteY182" fmla="*/ 1515446 h 1806877"/>
              <a:gd name="connsiteX183" fmla="*/ 2012587 w 12192000"/>
              <a:gd name="connsiteY183" fmla="*/ 1522487 h 1806877"/>
              <a:gd name="connsiteX184" fmla="*/ 1932075 w 12192000"/>
              <a:gd name="connsiteY184" fmla="*/ 1517914 h 1806877"/>
              <a:gd name="connsiteX185" fmla="*/ 1908490 w 12192000"/>
              <a:gd name="connsiteY185" fmla="*/ 1526423 h 1806877"/>
              <a:gd name="connsiteX186" fmla="*/ 1908410 w 12192000"/>
              <a:gd name="connsiteY186" fmla="*/ 1526410 h 1806877"/>
              <a:gd name="connsiteX187" fmla="*/ 1901918 w 12192000"/>
              <a:gd name="connsiteY187" fmla="*/ 1522410 h 1806877"/>
              <a:gd name="connsiteX188" fmla="*/ 1876753 w 12192000"/>
              <a:gd name="connsiteY188" fmla="*/ 1517619 h 1806877"/>
              <a:gd name="connsiteX189" fmla="*/ 1858194 w 12192000"/>
              <a:gd name="connsiteY189" fmla="*/ 1522343 h 1806877"/>
              <a:gd name="connsiteX190" fmla="*/ 1702657 w 12192000"/>
              <a:gd name="connsiteY190" fmla="*/ 1510562 h 1806877"/>
              <a:gd name="connsiteX191" fmla="*/ 1701421 w 12192000"/>
              <a:gd name="connsiteY191" fmla="*/ 1510775 h 1806877"/>
              <a:gd name="connsiteX192" fmla="*/ 1699973 w 12192000"/>
              <a:gd name="connsiteY192" fmla="*/ 1507739 h 1806877"/>
              <a:gd name="connsiteX193" fmla="*/ 1682526 w 12192000"/>
              <a:gd name="connsiteY193" fmla="*/ 1504598 h 1806877"/>
              <a:gd name="connsiteX194" fmla="*/ 1677380 w 12192000"/>
              <a:gd name="connsiteY194" fmla="*/ 1504851 h 1806877"/>
              <a:gd name="connsiteX195" fmla="*/ 1670304 w 12192000"/>
              <a:gd name="connsiteY195" fmla="*/ 1503744 h 1806877"/>
              <a:gd name="connsiteX196" fmla="*/ 1670197 w 12192000"/>
              <a:gd name="connsiteY196" fmla="*/ 1503497 h 1806877"/>
              <a:gd name="connsiteX197" fmla="*/ 1626301 w 12192000"/>
              <a:gd name="connsiteY197" fmla="*/ 1474931 h 1806877"/>
              <a:gd name="connsiteX198" fmla="*/ 1535119 w 12192000"/>
              <a:gd name="connsiteY198" fmla="*/ 1463075 h 1806877"/>
              <a:gd name="connsiteX199" fmla="*/ 1531340 w 12192000"/>
              <a:gd name="connsiteY199" fmla="*/ 1461293 h 1806877"/>
              <a:gd name="connsiteX200" fmla="*/ 1498454 w 12192000"/>
              <a:gd name="connsiteY200" fmla="*/ 1463478 h 1806877"/>
              <a:gd name="connsiteX201" fmla="*/ 1478806 w 12192000"/>
              <a:gd name="connsiteY201" fmla="*/ 1464611 h 1806877"/>
              <a:gd name="connsiteX202" fmla="*/ 1358081 w 12192000"/>
              <a:gd name="connsiteY202" fmla="*/ 1455545 h 1806877"/>
              <a:gd name="connsiteX203" fmla="*/ 1222449 w 12192000"/>
              <a:gd name="connsiteY203" fmla="*/ 1455454 h 1806877"/>
              <a:gd name="connsiteX204" fmla="*/ 1180983 w 12192000"/>
              <a:gd name="connsiteY204" fmla="*/ 1440557 h 1806877"/>
              <a:gd name="connsiteX205" fmla="*/ 1018426 w 12192000"/>
              <a:gd name="connsiteY205" fmla="*/ 1400226 h 1806877"/>
              <a:gd name="connsiteX206" fmla="*/ 940021 w 12192000"/>
              <a:gd name="connsiteY206" fmla="*/ 1409452 h 1806877"/>
              <a:gd name="connsiteX207" fmla="*/ 940362 w 12192000"/>
              <a:gd name="connsiteY207" fmla="*/ 1408090 h 1806877"/>
              <a:gd name="connsiteX208" fmla="*/ 927147 w 12192000"/>
              <a:gd name="connsiteY208" fmla="*/ 1407436 h 1806877"/>
              <a:gd name="connsiteX209" fmla="*/ 915481 w 12192000"/>
              <a:gd name="connsiteY209" fmla="*/ 1395526 h 1806877"/>
              <a:gd name="connsiteX210" fmla="*/ 884363 w 12192000"/>
              <a:gd name="connsiteY210" fmla="*/ 1395024 h 1806877"/>
              <a:gd name="connsiteX211" fmla="*/ 883522 w 12192000"/>
              <a:gd name="connsiteY211" fmla="*/ 1400267 h 1806877"/>
              <a:gd name="connsiteX212" fmla="*/ 865903 w 12192000"/>
              <a:gd name="connsiteY212" fmla="*/ 1394324 h 1806877"/>
              <a:gd name="connsiteX213" fmla="*/ 790832 w 12192000"/>
              <a:gd name="connsiteY213" fmla="*/ 1370999 h 1806877"/>
              <a:gd name="connsiteX214" fmla="*/ 749766 w 12192000"/>
              <a:gd name="connsiteY214" fmla="*/ 1353216 h 1806877"/>
              <a:gd name="connsiteX215" fmla="*/ 705470 w 12192000"/>
              <a:gd name="connsiteY215" fmla="*/ 1354328 h 1806877"/>
              <a:gd name="connsiteX216" fmla="*/ 692371 w 12192000"/>
              <a:gd name="connsiteY216" fmla="*/ 1343942 h 1806877"/>
              <a:gd name="connsiteX217" fmla="*/ 690203 w 12192000"/>
              <a:gd name="connsiteY217" fmla="*/ 1341970 h 1806877"/>
              <a:gd name="connsiteX218" fmla="*/ 679574 w 12192000"/>
              <a:gd name="connsiteY218" fmla="*/ 1338069 h 1806877"/>
              <a:gd name="connsiteX219" fmla="*/ 679009 w 12192000"/>
              <a:gd name="connsiteY219" fmla="*/ 1331966 h 1806877"/>
              <a:gd name="connsiteX220" fmla="*/ 664756 w 12192000"/>
              <a:gd name="connsiteY220" fmla="*/ 1322509 h 1806877"/>
              <a:gd name="connsiteX221" fmla="*/ 644515 w 12192000"/>
              <a:gd name="connsiteY221" fmla="*/ 1316732 h 1806877"/>
              <a:gd name="connsiteX222" fmla="*/ 545716 w 12192000"/>
              <a:gd name="connsiteY222" fmla="*/ 1294878 h 1806877"/>
              <a:gd name="connsiteX223" fmla="*/ 488094 w 12192000"/>
              <a:gd name="connsiteY223" fmla="*/ 1278596 h 1806877"/>
              <a:gd name="connsiteX224" fmla="*/ 468538 w 12192000"/>
              <a:gd name="connsiteY224" fmla="*/ 1267376 h 1806877"/>
              <a:gd name="connsiteX225" fmla="*/ 439655 w 12192000"/>
              <a:gd name="connsiteY225" fmla="*/ 1255090 h 1806877"/>
              <a:gd name="connsiteX226" fmla="*/ 390496 w 12192000"/>
              <a:gd name="connsiteY226" fmla="*/ 1229512 h 1806877"/>
              <a:gd name="connsiteX227" fmla="*/ 362616 w 12192000"/>
              <a:gd name="connsiteY227" fmla="*/ 1221981 h 1806877"/>
              <a:gd name="connsiteX228" fmla="*/ 348184 w 12192000"/>
              <a:gd name="connsiteY228" fmla="*/ 1213437 h 1806877"/>
              <a:gd name="connsiteX229" fmla="*/ 341576 w 12192000"/>
              <a:gd name="connsiteY229" fmla="*/ 1212583 h 1806877"/>
              <a:gd name="connsiteX230" fmla="*/ 320370 w 12192000"/>
              <a:gd name="connsiteY230" fmla="*/ 1206827 h 1806877"/>
              <a:gd name="connsiteX231" fmla="*/ 308082 w 12192000"/>
              <a:gd name="connsiteY231" fmla="*/ 1204195 h 1806877"/>
              <a:gd name="connsiteX232" fmla="*/ 303141 w 12192000"/>
              <a:gd name="connsiteY232" fmla="*/ 1203396 h 1806877"/>
              <a:gd name="connsiteX233" fmla="*/ 260955 w 12192000"/>
              <a:gd name="connsiteY233" fmla="*/ 1203345 h 1806877"/>
              <a:gd name="connsiteX234" fmla="*/ 234352 w 12192000"/>
              <a:gd name="connsiteY234" fmla="*/ 1193972 h 1806877"/>
              <a:gd name="connsiteX235" fmla="*/ 210954 w 12192000"/>
              <a:gd name="connsiteY235" fmla="*/ 1192326 h 1806877"/>
              <a:gd name="connsiteX236" fmla="*/ 204851 w 12192000"/>
              <a:gd name="connsiteY236" fmla="*/ 1190210 h 1806877"/>
              <a:gd name="connsiteX237" fmla="*/ 145778 w 12192000"/>
              <a:gd name="connsiteY237" fmla="*/ 1190651 h 1806877"/>
              <a:gd name="connsiteX238" fmla="*/ 105518 w 12192000"/>
              <a:gd name="connsiteY238" fmla="*/ 1184937 h 1806877"/>
              <a:gd name="connsiteX239" fmla="*/ 17623 w 12192000"/>
              <a:gd name="connsiteY239" fmla="*/ 1185238 h 1806877"/>
              <a:gd name="connsiteX240" fmla="*/ 0 w 12192000"/>
              <a:gd name="connsiteY240" fmla="*/ 1184768 h 1806877"/>
              <a:gd name="connsiteX241" fmla="*/ 0 w 12192000"/>
              <a:gd name="connsiteY241" fmla="*/ 0 h 1806877"/>
              <a:gd name="connsiteX0" fmla="*/ 0 w 12192000"/>
              <a:gd name="connsiteY0" fmla="*/ 0 h 1806877"/>
              <a:gd name="connsiteX1" fmla="*/ 12192000 w 12192000"/>
              <a:gd name="connsiteY1" fmla="*/ 0 h 1806877"/>
              <a:gd name="connsiteX2" fmla="*/ 12192000 w 12192000"/>
              <a:gd name="connsiteY2" fmla="*/ 1129867 h 1806877"/>
              <a:gd name="connsiteX3" fmla="*/ 12174158 w 12192000"/>
              <a:gd name="connsiteY3" fmla="*/ 1133797 h 1806877"/>
              <a:gd name="connsiteX4" fmla="*/ 12111983 w 12192000"/>
              <a:gd name="connsiteY4" fmla="*/ 1161939 h 1806877"/>
              <a:gd name="connsiteX5" fmla="*/ 11967186 w 12192000"/>
              <a:gd name="connsiteY5" fmla="*/ 1201206 h 1806877"/>
              <a:gd name="connsiteX6" fmla="*/ 11953646 w 12192000"/>
              <a:gd name="connsiteY6" fmla="*/ 1205499 h 1806877"/>
              <a:gd name="connsiteX7" fmla="*/ 11874413 w 12192000"/>
              <a:gd name="connsiteY7" fmla="*/ 1213569 h 1806877"/>
              <a:gd name="connsiteX8" fmla="*/ 11815251 w 12192000"/>
              <a:gd name="connsiteY8" fmla="*/ 1241020 h 1806877"/>
              <a:gd name="connsiteX9" fmla="*/ 11718610 w 12192000"/>
              <a:gd name="connsiteY9" fmla="*/ 1253479 h 1806877"/>
              <a:gd name="connsiteX10" fmla="*/ 11622463 w 12192000"/>
              <a:gd name="connsiteY10" fmla="*/ 1262368 h 1806877"/>
              <a:gd name="connsiteX11" fmla="*/ 11587426 w 12192000"/>
              <a:gd name="connsiteY11" fmla="*/ 1263916 h 1806877"/>
              <a:gd name="connsiteX12" fmla="*/ 11441207 w 12192000"/>
              <a:gd name="connsiteY12" fmla="*/ 1262974 h 1806877"/>
              <a:gd name="connsiteX13" fmla="*/ 11406215 w 12192000"/>
              <a:gd name="connsiteY13" fmla="*/ 1280453 h 1806877"/>
              <a:gd name="connsiteX14" fmla="*/ 11361043 w 12192000"/>
              <a:gd name="connsiteY14" fmla="*/ 1286632 h 1806877"/>
              <a:gd name="connsiteX15" fmla="*/ 11259450 w 12192000"/>
              <a:gd name="connsiteY15" fmla="*/ 1286738 h 1806877"/>
              <a:gd name="connsiteX16" fmla="*/ 11128948 w 12192000"/>
              <a:gd name="connsiteY16" fmla="*/ 1245981 h 1806877"/>
              <a:gd name="connsiteX17" fmla="*/ 11090810 w 12192000"/>
              <a:gd name="connsiteY17" fmla="*/ 1243590 h 1806877"/>
              <a:gd name="connsiteX18" fmla="*/ 11085499 w 12192000"/>
              <a:gd name="connsiteY18" fmla="*/ 1248151 h 1806877"/>
              <a:gd name="connsiteX19" fmla="*/ 11031924 w 12192000"/>
              <a:gd name="connsiteY19" fmla="*/ 1225704 h 1806877"/>
              <a:gd name="connsiteX20" fmla="*/ 10955096 w 12192000"/>
              <a:gd name="connsiteY20" fmla="*/ 1231768 h 1806877"/>
              <a:gd name="connsiteX21" fmla="*/ 10864884 w 12192000"/>
              <a:gd name="connsiteY21" fmla="*/ 1245957 h 1806877"/>
              <a:gd name="connsiteX22" fmla="*/ 10841363 w 12192000"/>
              <a:gd name="connsiteY22" fmla="*/ 1251400 h 1806877"/>
              <a:gd name="connsiteX23" fmla="*/ 10780910 w 12192000"/>
              <a:gd name="connsiteY23" fmla="*/ 1249166 h 1806877"/>
              <a:gd name="connsiteX24" fmla="*/ 10696254 w 12192000"/>
              <a:gd name="connsiteY24" fmla="*/ 1259247 h 1806877"/>
              <a:gd name="connsiteX25" fmla="*/ 10577832 w 12192000"/>
              <a:gd name="connsiteY25" fmla="*/ 1255994 h 1806877"/>
              <a:gd name="connsiteX26" fmla="*/ 10531976 w 12192000"/>
              <a:gd name="connsiteY26" fmla="*/ 1249692 h 1806877"/>
              <a:gd name="connsiteX27" fmla="*/ 10453101 w 12192000"/>
              <a:gd name="connsiteY27" fmla="*/ 1241000 h 1806877"/>
              <a:gd name="connsiteX28" fmla="*/ 10407706 w 12192000"/>
              <a:gd name="connsiteY28" fmla="*/ 1235650 h 1806877"/>
              <a:gd name="connsiteX29" fmla="*/ 10368559 w 12192000"/>
              <a:gd name="connsiteY29" fmla="*/ 1235686 h 1806877"/>
              <a:gd name="connsiteX30" fmla="*/ 10352542 w 12192000"/>
              <a:gd name="connsiteY30" fmla="*/ 1245817 h 1806877"/>
              <a:gd name="connsiteX31" fmla="*/ 10294918 w 12192000"/>
              <a:gd name="connsiteY31" fmla="*/ 1263549 h 1806877"/>
              <a:gd name="connsiteX32" fmla="*/ 10271059 w 12192000"/>
              <a:gd name="connsiteY32" fmla="*/ 1265010 h 1806877"/>
              <a:gd name="connsiteX33" fmla="*/ 10239064 w 12192000"/>
              <a:gd name="connsiteY33" fmla="*/ 1270598 h 1806877"/>
              <a:gd name="connsiteX34" fmla="*/ 10181078 w 12192000"/>
              <a:gd name="connsiteY34" fmla="*/ 1276374 h 1806877"/>
              <a:gd name="connsiteX35" fmla="*/ 10153458 w 12192000"/>
              <a:gd name="connsiteY35" fmla="*/ 1285229 h 1806877"/>
              <a:gd name="connsiteX36" fmla="*/ 10140775 w 12192000"/>
              <a:gd name="connsiteY36" fmla="*/ 1285847 h 1806877"/>
              <a:gd name="connsiteX37" fmla="*/ 10132055 w 12192000"/>
              <a:gd name="connsiteY37" fmla="*/ 1297214 h 1806877"/>
              <a:gd name="connsiteX38" fmla="*/ 10094093 w 12192000"/>
              <a:gd name="connsiteY38" fmla="*/ 1316697 h 1806877"/>
              <a:gd name="connsiteX39" fmla="*/ 10059188 w 12192000"/>
              <a:gd name="connsiteY39" fmla="*/ 1326655 h 1806877"/>
              <a:gd name="connsiteX40" fmla="*/ 10016268 w 12192000"/>
              <a:gd name="connsiteY40" fmla="*/ 1325133 h 1806877"/>
              <a:gd name="connsiteX41" fmla="*/ 9937115 w 12192000"/>
              <a:gd name="connsiteY41" fmla="*/ 1337731 h 1806877"/>
              <a:gd name="connsiteX42" fmla="*/ 9824942 w 12192000"/>
              <a:gd name="connsiteY42" fmla="*/ 1342969 h 1806877"/>
              <a:gd name="connsiteX43" fmla="*/ 9705553 w 12192000"/>
              <a:gd name="connsiteY43" fmla="*/ 1359323 h 1806877"/>
              <a:gd name="connsiteX44" fmla="*/ 9589915 w 12192000"/>
              <a:gd name="connsiteY44" fmla="*/ 1382355 h 1806877"/>
              <a:gd name="connsiteX45" fmla="*/ 9315048 w 12192000"/>
              <a:gd name="connsiteY45" fmla="*/ 1428626 h 1806877"/>
              <a:gd name="connsiteX46" fmla="*/ 9209077 w 12192000"/>
              <a:gd name="connsiteY46" fmla="*/ 1448049 h 1806877"/>
              <a:gd name="connsiteX47" fmla="*/ 9133300 w 12192000"/>
              <a:gd name="connsiteY47" fmla="*/ 1456152 h 1806877"/>
              <a:gd name="connsiteX48" fmla="*/ 9031264 w 12192000"/>
              <a:gd name="connsiteY48" fmla="*/ 1462053 h 1806877"/>
              <a:gd name="connsiteX49" fmla="*/ 8983321 w 12192000"/>
              <a:gd name="connsiteY49" fmla="*/ 1464616 h 1806877"/>
              <a:gd name="connsiteX50" fmla="*/ 8983035 w 12192000"/>
              <a:gd name="connsiteY50" fmla="*/ 1464417 h 1806877"/>
              <a:gd name="connsiteX51" fmla="*/ 8974072 w 12192000"/>
              <a:gd name="connsiteY51" fmla="*/ 1465390 h 1806877"/>
              <a:gd name="connsiteX52" fmla="*/ 8968242 w 12192000"/>
              <a:gd name="connsiteY52" fmla="*/ 1467079 h 1806877"/>
              <a:gd name="connsiteX53" fmla="*/ 8952199 w 12192000"/>
              <a:gd name="connsiteY53" fmla="*/ 1469700 h 1806877"/>
              <a:gd name="connsiteX54" fmla="*/ 8945873 w 12192000"/>
              <a:gd name="connsiteY54" fmla="*/ 1469099 h 1806877"/>
              <a:gd name="connsiteX55" fmla="*/ 8940905 w 12192000"/>
              <a:gd name="connsiteY55" fmla="*/ 1467238 h 1806877"/>
              <a:gd name="connsiteX56" fmla="*/ 8906846 w 12192000"/>
              <a:gd name="connsiteY56" fmla="*/ 1464481 h 1806877"/>
              <a:gd name="connsiteX57" fmla="*/ 8730411 w 12192000"/>
              <a:gd name="connsiteY57" fmla="*/ 1479838 h 1806877"/>
              <a:gd name="connsiteX58" fmla="*/ 8685834 w 12192000"/>
              <a:gd name="connsiteY58" fmla="*/ 1481431 h 1806877"/>
              <a:gd name="connsiteX59" fmla="*/ 8574116 w 12192000"/>
              <a:gd name="connsiteY59" fmla="*/ 1488166 h 1806877"/>
              <a:gd name="connsiteX60" fmla="*/ 8503254 w 12192000"/>
              <a:gd name="connsiteY60" fmla="*/ 1475627 h 1806877"/>
              <a:gd name="connsiteX61" fmla="*/ 8489028 w 12192000"/>
              <a:gd name="connsiteY61" fmla="*/ 1480483 h 1806877"/>
              <a:gd name="connsiteX62" fmla="*/ 8484222 w 12192000"/>
              <a:gd name="connsiteY62" fmla="*/ 1482955 h 1806877"/>
              <a:gd name="connsiteX63" fmla="*/ 8476034 w 12192000"/>
              <a:gd name="connsiteY63" fmla="*/ 1485197 h 1806877"/>
              <a:gd name="connsiteX64" fmla="*/ 8475659 w 12192000"/>
              <a:gd name="connsiteY64" fmla="*/ 1485048 h 1806877"/>
              <a:gd name="connsiteX65" fmla="*/ 8468325 w 12192000"/>
              <a:gd name="connsiteY65" fmla="*/ 1487552 h 1806877"/>
              <a:gd name="connsiteX66" fmla="*/ 8401298 w 12192000"/>
              <a:gd name="connsiteY66" fmla="*/ 1493672 h 1806877"/>
              <a:gd name="connsiteX67" fmla="*/ 8390295 w 12192000"/>
              <a:gd name="connsiteY67" fmla="*/ 1502138 h 1806877"/>
              <a:gd name="connsiteX68" fmla="*/ 8370102 w 12192000"/>
              <a:gd name="connsiteY68" fmla="*/ 1508730 h 1806877"/>
              <a:gd name="connsiteX69" fmla="*/ 8271491 w 12192000"/>
              <a:gd name="connsiteY69" fmla="*/ 1533520 h 1806877"/>
              <a:gd name="connsiteX70" fmla="*/ 8248843 w 12192000"/>
              <a:gd name="connsiteY70" fmla="*/ 1537060 h 1806877"/>
              <a:gd name="connsiteX71" fmla="*/ 8244399 w 12192000"/>
              <a:gd name="connsiteY71" fmla="*/ 1538596 h 1806877"/>
              <a:gd name="connsiteX72" fmla="*/ 8241700 w 12192000"/>
              <a:gd name="connsiteY72" fmla="*/ 1538396 h 1806877"/>
              <a:gd name="connsiteX73" fmla="*/ 8230388 w 12192000"/>
              <a:gd name="connsiteY73" fmla="*/ 1546517 h 1806877"/>
              <a:gd name="connsiteX74" fmla="*/ 8224228 w 12192000"/>
              <a:gd name="connsiteY74" fmla="*/ 1557267 h 1806877"/>
              <a:gd name="connsiteX75" fmla="*/ 8199666 w 12192000"/>
              <a:gd name="connsiteY75" fmla="*/ 1559012 h 1806877"/>
              <a:gd name="connsiteX76" fmla="*/ 8194548 w 12192000"/>
              <a:gd name="connsiteY76" fmla="*/ 1565013 h 1806877"/>
              <a:gd name="connsiteX77" fmla="*/ 8165771 w 12192000"/>
              <a:gd name="connsiteY77" fmla="*/ 1579116 h 1806877"/>
              <a:gd name="connsiteX78" fmla="*/ 8116832 w 12192000"/>
              <a:gd name="connsiteY78" fmla="*/ 1608547 h 1806877"/>
              <a:gd name="connsiteX79" fmla="*/ 8089016 w 12192000"/>
              <a:gd name="connsiteY79" fmla="*/ 1617129 h 1806877"/>
              <a:gd name="connsiteX80" fmla="*/ 8074658 w 12192000"/>
              <a:gd name="connsiteY80" fmla="*/ 1626971 h 1806877"/>
              <a:gd name="connsiteX81" fmla="*/ 8068056 w 12192000"/>
              <a:gd name="connsiteY81" fmla="*/ 1627924 h 1806877"/>
              <a:gd name="connsiteX82" fmla="*/ 8046900 w 12192000"/>
              <a:gd name="connsiteY82" fmla="*/ 1634483 h 1806877"/>
              <a:gd name="connsiteX83" fmla="*/ 8034634 w 12192000"/>
              <a:gd name="connsiteY83" fmla="*/ 1637466 h 1806877"/>
              <a:gd name="connsiteX84" fmla="*/ 8029700 w 12192000"/>
              <a:gd name="connsiteY84" fmla="*/ 1638364 h 1806877"/>
              <a:gd name="connsiteX85" fmla="*/ 7987514 w 12192000"/>
              <a:gd name="connsiteY85" fmla="*/ 1638160 h 1806877"/>
              <a:gd name="connsiteX86" fmla="*/ 7960991 w 12192000"/>
              <a:gd name="connsiteY86" fmla="*/ 1648892 h 1806877"/>
              <a:gd name="connsiteX87" fmla="*/ 7937606 w 12192000"/>
              <a:gd name="connsiteY87" fmla="*/ 1650659 h 1806877"/>
              <a:gd name="connsiteX88" fmla="*/ 7931522 w 12192000"/>
              <a:gd name="connsiteY88" fmla="*/ 1653082 h 1806877"/>
              <a:gd name="connsiteX89" fmla="*/ 7872444 w 12192000"/>
              <a:gd name="connsiteY89" fmla="*/ 1652202 h 1806877"/>
              <a:gd name="connsiteX90" fmla="*/ 7832232 w 12192000"/>
              <a:gd name="connsiteY90" fmla="*/ 1658594 h 1806877"/>
              <a:gd name="connsiteX91" fmla="*/ 7744332 w 12192000"/>
              <a:gd name="connsiteY91" fmla="*/ 1657695 h 1806877"/>
              <a:gd name="connsiteX92" fmla="*/ 7723062 w 12192000"/>
              <a:gd name="connsiteY92" fmla="*/ 1658222 h 1806877"/>
              <a:gd name="connsiteX93" fmla="*/ 7705682 w 12192000"/>
              <a:gd name="connsiteY93" fmla="*/ 1664606 h 1806877"/>
              <a:gd name="connsiteX94" fmla="*/ 7702441 w 12192000"/>
              <a:gd name="connsiteY94" fmla="*/ 1671260 h 1806877"/>
              <a:gd name="connsiteX95" fmla="*/ 7690889 w 12192000"/>
              <a:gd name="connsiteY95" fmla="*/ 1672499 h 1806877"/>
              <a:gd name="connsiteX96" fmla="*/ 7688002 w 12192000"/>
              <a:gd name="connsiteY96" fmla="*/ 1674071 h 1806877"/>
              <a:gd name="connsiteX97" fmla="*/ 7671275 w 12192000"/>
              <a:gd name="connsiteY97" fmla="*/ 1681835 h 1806877"/>
              <a:gd name="connsiteX98" fmla="*/ 7585018 w 12192000"/>
              <a:gd name="connsiteY98" fmla="*/ 1675431 h 1806877"/>
              <a:gd name="connsiteX99" fmla="*/ 7471472 w 12192000"/>
              <a:gd name="connsiteY99" fmla="*/ 1682487 h 1806877"/>
              <a:gd name="connsiteX100" fmla="*/ 7381391 w 12192000"/>
              <a:gd name="connsiteY100" fmla="*/ 1689122 h 1806877"/>
              <a:gd name="connsiteX101" fmla="*/ 7292528 w 12192000"/>
              <a:gd name="connsiteY101" fmla="*/ 1689863 h 1806877"/>
              <a:gd name="connsiteX102" fmla="*/ 7204542 w 12192000"/>
              <a:gd name="connsiteY102" fmla="*/ 1667362 h 1806877"/>
              <a:gd name="connsiteX103" fmla="*/ 7179107 w 12192000"/>
              <a:gd name="connsiteY103" fmla="*/ 1664705 h 1806877"/>
              <a:gd name="connsiteX104" fmla="*/ 7176110 w 12192000"/>
              <a:gd name="connsiteY104" fmla="*/ 1667956 h 1806877"/>
              <a:gd name="connsiteX105" fmla="*/ 7149935 w 12192000"/>
              <a:gd name="connsiteY105" fmla="*/ 1671723 h 1806877"/>
              <a:gd name="connsiteX106" fmla="*/ 7076173 w 12192000"/>
              <a:gd name="connsiteY106" fmla="*/ 1681613 h 1806877"/>
              <a:gd name="connsiteX107" fmla="*/ 6997704 w 12192000"/>
              <a:gd name="connsiteY107" fmla="*/ 1681043 h 1806877"/>
              <a:gd name="connsiteX108" fmla="*/ 6883473 w 12192000"/>
              <a:gd name="connsiteY108" fmla="*/ 1705122 h 1806877"/>
              <a:gd name="connsiteX109" fmla="*/ 6687688 w 12192000"/>
              <a:gd name="connsiteY109" fmla="*/ 1727643 h 1806877"/>
              <a:gd name="connsiteX110" fmla="*/ 6529051 w 12192000"/>
              <a:gd name="connsiteY110" fmla="*/ 1750971 h 1806877"/>
              <a:gd name="connsiteX111" fmla="*/ 6306028 w 12192000"/>
              <a:gd name="connsiteY111" fmla="*/ 1761123 h 1806877"/>
              <a:gd name="connsiteX112" fmla="*/ 6148526 w 12192000"/>
              <a:gd name="connsiteY112" fmla="*/ 1790230 h 1806877"/>
              <a:gd name="connsiteX113" fmla="*/ 6053787 w 12192000"/>
              <a:gd name="connsiteY113" fmla="*/ 1806877 h 1806877"/>
              <a:gd name="connsiteX114" fmla="*/ 6048466 w 12192000"/>
              <a:gd name="connsiteY114" fmla="*/ 1805585 h 1806877"/>
              <a:gd name="connsiteX115" fmla="*/ 6028583 w 12192000"/>
              <a:gd name="connsiteY115" fmla="*/ 1806085 h 1806877"/>
              <a:gd name="connsiteX116" fmla="*/ 6021207 w 12192000"/>
              <a:gd name="connsiteY116" fmla="*/ 1799140 h 1806877"/>
              <a:gd name="connsiteX117" fmla="*/ 5990008 w 12192000"/>
              <a:gd name="connsiteY117" fmla="*/ 1794814 h 1806877"/>
              <a:gd name="connsiteX118" fmla="*/ 5937319 w 12192000"/>
              <a:gd name="connsiteY118" fmla="*/ 1797660 h 1806877"/>
              <a:gd name="connsiteX119" fmla="*/ 5743302 w 12192000"/>
              <a:gd name="connsiteY119" fmla="*/ 1782136 h 1806877"/>
              <a:gd name="connsiteX120" fmla="*/ 5607054 w 12192000"/>
              <a:gd name="connsiteY120" fmla="*/ 1775578 h 1806877"/>
              <a:gd name="connsiteX121" fmla="*/ 5464006 w 12192000"/>
              <a:gd name="connsiteY121" fmla="*/ 1763436 h 1806877"/>
              <a:gd name="connsiteX122" fmla="*/ 5412840 w 12192000"/>
              <a:gd name="connsiteY122" fmla="*/ 1788824 h 1806877"/>
              <a:gd name="connsiteX123" fmla="*/ 5361713 w 12192000"/>
              <a:gd name="connsiteY123" fmla="*/ 1773980 h 1806877"/>
              <a:gd name="connsiteX124" fmla="*/ 5241786 w 12192000"/>
              <a:gd name="connsiteY124" fmla="*/ 1756656 h 1806877"/>
              <a:gd name="connsiteX125" fmla="*/ 5202963 w 12192000"/>
              <a:gd name="connsiteY125" fmla="*/ 1747306 h 1806877"/>
              <a:gd name="connsiteX126" fmla="*/ 5154668 w 12192000"/>
              <a:gd name="connsiteY126" fmla="*/ 1744668 h 1806877"/>
              <a:gd name="connsiteX127" fmla="*/ 5136547 w 12192000"/>
              <a:gd name="connsiteY127" fmla="*/ 1738620 h 1806877"/>
              <a:gd name="connsiteX128" fmla="*/ 5122587 w 12192000"/>
              <a:gd name="connsiteY128" fmla="*/ 1735756 h 1806877"/>
              <a:gd name="connsiteX129" fmla="*/ 5119579 w 12192000"/>
              <a:gd name="connsiteY129" fmla="*/ 1734004 h 1806877"/>
              <a:gd name="connsiteX130" fmla="*/ 5101616 w 12192000"/>
              <a:gd name="connsiteY130" fmla="*/ 1724948 h 1806877"/>
              <a:gd name="connsiteX131" fmla="*/ 5045783 w 12192000"/>
              <a:gd name="connsiteY131" fmla="*/ 1730209 h 1806877"/>
              <a:gd name="connsiteX132" fmla="*/ 4991477 w 12192000"/>
              <a:gd name="connsiteY132" fmla="*/ 1716450 h 1806877"/>
              <a:gd name="connsiteX133" fmla="*/ 4820387 w 12192000"/>
              <a:gd name="connsiteY133" fmla="*/ 1695973 h 1806877"/>
              <a:gd name="connsiteX134" fmla="*/ 4742338 w 12192000"/>
              <a:gd name="connsiteY134" fmla="*/ 1672696 h 1806877"/>
              <a:gd name="connsiteX135" fmla="*/ 4703062 w 12192000"/>
              <a:gd name="connsiteY135" fmla="*/ 1665094 h 1806877"/>
              <a:gd name="connsiteX136" fmla="*/ 4701052 w 12192000"/>
              <a:gd name="connsiteY136" fmla="*/ 1664466 h 1806877"/>
              <a:gd name="connsiteX137" fmla="*/ 4701986 w 12192000"/>
              <a:gd name="connsiteY137" fmla="*/ 1664294 h 1806877"/>
              <a:gd name="connsiteX138" fmla="*/ 4697074 w 12192000"/>
              <a:gd name="connsiteY138" fmla="*/ 1663224 h 1806877"/>
              <a:gd name="connsiteX139" fmla="*/ 4701052 w 12192000"/>
              <a:gd name="connsiteY139" fmla="*/ 1664466 h 1806877"/>
              <a:gd name="connsiteX140" fmla="*/ 4695406 w 12192000"/>
              <a:gd name="connsiteY140" fmla="*/ 1665504 h 1806877"/>
              <a:gd name="connsiteX141" fmla="*/ 4495727 w 12192000"/>
              <a:gd name="connsiteY141" fmla="*/ 1656633 h 1806877"/>
              <a:gd name="connsiteX142" fmla="*/ 4428317 w 12192000"/>
              <a:gd name="connsiteY142" fmla="*/ 1646311 h 1806877"/>
              <a:gd name="connsiteX143" fmla="*/ 4424455 w 12192000"/>
              <a:gd name="connsiteY143" fmla="*/ 1646545 h 1806877"/>
              <a:gd name="connsiteX144" fmla="*/ 4418141 w 12192000"/>
              <a:gd name="connsiteY144" fmla="*/ 1643457 h 1806877"/>
              <a:gd name="connsiteX145" fmla="*/ 4389054 w 12192000"/>
              <a:gd name="connsiteY145" fmla="*/ 1635100 h 1806877"/>
              <a:gd name="connsiteX146" fmla="*/ 4243963 w 12192000"/>
              <a:gd name="connsiteY146" fmla="*/ 1600547 h 1806877"/>
              <a:gd name="connsiteX147" fmla="*/ 4230390 w 12192000"/>
              <a:gd name="connsiteY147" fmla="*/ 1596782 h 1806877"/>
              <a:gd name="connsiteX148" fmla="*/ 4151096 w 12192000"/>
              <a:gd name="connsiteY148" fmla="*/ 1589415 h 1806877"/>
              <a:gd name="connsiteX149" fmla="*/ 4091729 w 12192000"/>
              <a:gd name="connsiteY149" fmla="*/ 1565484 h 1806877"/>
              <a:gd name="connsiteX150" fmla="*/ 3994992 w 12192000"/>
              <a:gd name="connsiteY150" fmla="*/ 1554250 h 1806877"/>
              <a:gd name="connsiteX151" fmla="*/ 3898778 w 12192000"/>
              <a:gd name="connsiteY151" fmla="*/ 1546088 h 1806877"/>
              <a:gd name="connsiteX152" fmla="*/ 3863728 w 12192000"/>
              <a:gd name="connsiteY152" fmla="*/ 1544567 h 1806877"/>
              <a:gd name="connsiteX153" fmla="*/ 3729252 w 12192000"/>
              <a:gd name="connsiteY153" fmla="*/ 1544592 h 1806877"/>
              <a:gd name="connsiteX154" fmla="*/ 3716543 w 12192000"/>
              <a:gd name="connsiteY154" fmla="*/ 1541771 h 1806877"/>
              <a:gd name="connsiteX155" fmla="*/ 3715389 w 12192000"/>
              <a:gd name="connsiteY155" fmla="*/ 1538406 h 1806877"/>
              <a:gd name="connsiteX156" fmla="*/ 3682391 w 12192000"/>
              <a:gd name="connsiteY156" fmla="*/ 1529372 h 1806877"/>
              <a:gd name="connsiteX157" fmla="*/ 3669607 w 12192000"/>
              <a:gd name="connsiteY157" fmla="*/ 1534463 h 1806877"/>
              <a:gd name="connsiteX158" fmla="*/ 3669577 w 12192000"/>
              <a:gd name="connsiteY158" fmla="*/ 1534458 h 1806877"/>
              <a:gd name="connsiteX159" fmla="*/ 3660365 w 12192000"/>
              <a:gd name="connsiteY159" fmla="*/ 1531370 h 1806877"/>
              <a:gd name="connsiteX160" fmla="*/ 3637171 w 12192000"/>
              <a:gd name="connsiteY160" fmla="*/ 1523813 h 1806877"/>
              <a:gd name="connsiteX161" fmla="*/ 3636519 w 12192000"/>
              <a:gd name="connsiteY161" fmla="*/ 1523773 h 1806877"/>
              <a:gd name="connsiteX162" fmla="*/ 3589716 w 12192000"/>
              <a:gd name="connsiteY162" fmla="*/ 1506360 h 1806877"/>
              <a:gd name="connsiteX163" fmla="*/ 3583541 w 12192000"/>
              <a:gd name="connsiteY163" fmla="*/ 1507469 h 1806877"/>
              <a:gd name="connsiteX164" fmla="*/ 3574426 w 12192000"/>
              <a:gd name="connsiteY164" fmla="*/ 1507574 h 1806877"/>
              <a:gd name="connsiteX165" fmla="*/ 3574190 w 12192000"/>
              <a:gd name="connsiteY165" fmla="*/ 1507350 h 1806877"/>
              <a:gd name="connsiteX166" fmla="*/ 3565671 w 12192000"/>
              <a:gd name="connsiteY166" fmla="*/ 1507894 h 1806877"/>
              <a:gd name="connsiteX167" fmla="*/ 3515816 w 12192000"/>
              <a:gd name="connsiteY167" fmla="*/ 1499688 h 1806877"/>
              <a:gd name="connsiteX168" fmla="*/ 3452912 w 12192000"/>
              <a:gd name="connsiteY168" fmla="*/ 1496444 h 1806877"/>
              <a:gd name="connsiteX169" fmla="*/ 3380405 w 12192000"/>
              <a:gd name="connsiteY169" fmla="*/ 1486216 h 1806877"/>
              <a:gd name="connsiteX170" fmla="*/ 3343625 w 12192000"/>
              <a:gd name="connsiteY170" fmla="*/ 1500147 h 1806877"/>
              <a:gd name="connsiteX171" fmla="*/ 3323774 w 12192000"/>
              <a:gd name="connsiteY171" fmla="*/ 1501476 h 1806877"/>
              <a:gd name="connsiteX172" fmla="*/ 3321444 w 12192000"/>
              <a:gd name="connsiteY172" fmla="*/ 1500659 h 1806877"/>
              <a:gd name="connsiteX173" fmla="*/ 3242143 w 12192000"/>
              <a:gd name="connsiteY173" fmla="*/ 1505268 h 1806877"/>
              <a:gd name="connsiteX174" fmla="*/ 3122401 w 12192000"/>
              <a:gd name="connsiteY174" fmla="*/ 1511314 h 1806877"/>
              <a:gd name="connsiteX175" fmla="*/ 3010177 w 12192000"/>
              <a:gd name="connsiteY175" fmla="*/ 1513132 h 1806877"/>
              <a:gd name="connsiteX176" fmla="*/ 2782615 w 12192000"/>
              <a:gd name="connsiteY176" fmla="*/ 1509375 h 1806877"/>
              <a:gd name="connsiteX177" fmla="*/ 2668665 w 12192000"/>
              <a:gd name="connsiteY177" fmla="*/ 1517660 h 1806877"/>
              <a:gd name="connsiteX178" fmla="*/ 2548073 w 12192000"/>
              <a:gd name="connsiteY178" fmla="*/ 1516667 h 1806877"/>
              <a:gd name="connsiteX179" fmla="*/ 2423377 w 12192000"/>
              <a:gd name="connsiteY179" fmla="*/ 1527776 h 1806877"/>
              <a:gd name="connsiteX180" fmla="*/ 2295298 w 12192000"/>
              <a:gd name="connsiteY180" fmla="*/ 1534368 h 1806877"/>
              <a:gd name="connsiteX181" fmla="*/ 2188781 w 12192000"/>
              <a:gd name="connsiteY181" fmla="*/ 1529677 h 1806877"/>
              <a:gd name="connsiteX182" fmla="*/ 2074855 w 12192000"/>
              <a:gd name="connsiteY182" fmla="*/ 1515446 h 1806877"/>
              <a:gd name="connsiteX183" fmla="*/ 2012587 w 12192000"/>
              <a:gd name="connsiteY183" fmla="*/ 1522487 h 1806877"/>
              <a:gd name="connsiteX184" fmla="*/ 1932075 w 12192000"/>
              <a:gd name="connsiteY184" fmla="*/ 1517914 h 1806877"/>
              <a:gd name="connsiteX185" fmla="*/ 1908490 w 12192000"/>
              <a:gd name="connsiteY185" fmla="*/ 1526423 h 1806877"/>
              <a:gd name="connsiteX186" fmla="*/ 1908410 w 12192000"/>
              <a:gd name="connsiteY186" fmla="*/ 1526410 h 1806877"/>
              <a:gd name="connsiteX187" fmla="*/ 1901918 w 12192000"/>
              <a:gd name="connsiteY187" fmla="*/ 1522410 h 1806877"/>
              <a:gd name="connsiteX188" fmla="*/ 1876753 w 12192000"/>
              <a:gd name="connsiteY188" fmla="*/ 1517619 h 1806877"/>
              <a:gd name="connsiteX189" fmla="*/ 1858194 w 12192000"/>
              <a:gd name="connsiteY189" fmla="*/ 1522343 h 1806877"/>
              <a:gd name="connsiteX190" fmla="*/ 1702657 w 12192000"/>
              <a:gd name="connsiteY190" fmla="*/ 1510562 h 1806877"/>
              <a:gd name="connsiteX191" fmla="*/ 1701421 w 12192000"/>
              <a:gd name="connsiteY191" fmla="*/ 1510775 h 1806877"/>
              <a:gd name="connsiteX192" fmla="*/ 1699973 w 12192000"/>
              <a:gd name="connsiteY192" fmla="*/ 1507739 h 1806877"/>
              <a:gd name="connsiteX193" fmla="*/ 1682526 w 12192000"/>
              <a:gd name="connsiteY193" fmla="*/ 1504598 h 1806877"/>
              <a:gd name="connsiteX194" fmla="*/ 1677380 w 12192000"/>
              <a:gd name="connsiteY194" fmla="*/ 1504851 h 1806877"/>
              <a:gd name="connsiteX195" fmla="*/ 1670304 w 12192000"/>
              <a:gd name="connsiteY195" fmla="*/ 1503744 h 1806877"/>
              <a:gd name="connsiteX196" fmla="*/ 1670197 w 12192000"/>
              <a:gd name="connsiteY196" fmla="*/ 1503497 h 1806877"/>
              <a:gd name="connsiteX197" fmla="*/ 1626301 w 12192000"/>
              <a:gd name="connsiteY197" fmla="*/ 1474931 h 1806877"/>
              <a:gd name="connsiteX198" fmla="*/ 1535119 w 12192000"/>
              <a:gd name="connsiteY198" fmla="*/ 1463075 h 1806877"/>
              <a:gd name="connsiteX199" fmla="*/ 1531340 w 12192000"/>
              <a:gd name="connsiteY199" fmla="*/ 1461293 h 1806877"/>
              <a:gd name="connsiteX200" fmla="*/ 1498454 w 12192000"/>
              <a:gd name="connsiteY200" fmla="*/ 1463478 h 1806877"/>
              <a:gd name="connsiteX201" fmla="*/ 1478806 w 12192000"/>
              <a:gd name="connsiteY201" fmla="*/ 1464611 h 1806877"/>
              <a:gd name="connsiteX202" fmla="*/ 1358081 w 12192000"/>
              <a:gd name="connsiteY202" fmla="*/ 1455545 h 1806877"/>
              <a:gd name="connsiteX203" fmla="*/ 1222449 w 12192000"/>
              <a:gd name="connsiteY203" fmla="*/ 1455454 h 1806877"/>
              <a:gd name="connsiteX204" fmla="*/ 1180983 w 12192000"/>
              <a:gd name="connsiteY204" fmla="*/ 1440557 h 1806877"/>
              <a:gd name="connsiteX205" fmla="*/ 1018426 w 12192000"/>
              <a:gd name="connsiteY205" fmla="*/ 1400226 h 1806877"/>
              <a:gd name="connsiteX206" fmla="*/ 940021 w 12192000"/>
              <a:gd name="connsiteY206" fmla="*/ 1409452 h 1806877"/>
              <a:gd name="connsiteX207" fmla="*/ 940362 w 12192000"/>
              <a:gd name="connsiteY207" fmla="*/ 1408090 h 1806877"/>
              <a:gd name="connsiteX208" fmla="*/ 927147 w 12192000"/>
              <a:gd name="connsiteY208" fmla="*/ 1407436 h 1806877"/>
              <a:gd name="connsiteX209" fmla="*/ 915481 w 12192000"/>
              <a:gd name="connsiteY209" fmla="*/ 1395526 h 1806877"/>
              <a:gd name="connsiteX210" fmla="*/ 884363 w 12192000"/>
              <a:gd name="connsiteY210" fmla="*/ 1395024 h 1806877"/>
              <a:gd name="connsiteX211" fmla="*/ 883522 w 12192000"/>
              <a:gd name="connsiteY211" fmla="*/ 1400267 h 1806877"/>
              <a:gd name="connsiteX212" fmla="*/ 865903 w 12192000"/>
              <a:gd name="connsiteY212" fmla="*/ 1394324 h 1806877"/>
              <a:gd name="connsiteX213" fmla="*/ 790832 w 12192000"/>
              <a:gd name="connsiteY213" fmla="*/ 1370999 h 1806877"/>
              <a:gd name="connsiteX214" fmla="*/ 749766 w 12192000"/>
              <a:gd name="connsiteY214" fmla="*/ 1353216 h 1806877"/>
              <a:gd name="connsiteX215" fmla="*/ 705470 w 12192000"/>
              <a:gd name="connsiteY215" fmla="*/ 1354328 h 1806877"/>
              <a:gd name="connsiteX216" fmla="*/ 692371 w 12192000"/>
              <a:gd name="connsiteY216" fmla="*/ 1343942 h 1806877"/>
              <a:gd name="connsiteX217" fmla="*/ 690203 w 12192000"/>
              <a:gd name="connsiteY217" fmla="*/ 1341970 h 1806877"/>
              <a:gd name="connsiteX218" fmla="*/ 679574 w 12192000"/>
              <a:gd name="connsiteY218" fmla="*/ 1338069 h 1806877"/>
              <a:gd name="connsiteX219" fmla="*/ 679009 w 12192000"/>
              <a:gd name="connsiteY219" fmla="*/ 1331966 h 1806877"/>
              <a:gd name="connsiteX220" fmla="*/ 664756 w 12192000"/>
              <a:gd name="connsiteY220" fmla="*/ 1322509 h 1806877"/>
              <a:gd name="connsiteX221" fmla="*/ 644515 w 12192000"/>
              <a:gd name="connsiteY221" fmla="*/ 1316732 h 1806877"/>
              <a:gd name="connsiteX222" fmla="*/ 545716 w 12192000"/>
              <a:gd name="connsiteY222" fmla="*/ 1294878 h 1806877"/>
              <a:gd name="connsiteX223" fmla="*/ 488094 w 12192000"/>
              <a:gd name="connsiteY223" fmla="*/ 1278596 h 1806877"/>
              <a:gd name="connsiteX224" fmla="*/ 468538 w 12192000"/>
              <a:gd name="connsiteY224" fmla="*/ 1267376 h 1806877"/>
              <a:gd name="connsiteX225" fmla="*/ 439655 w 12192000"/>
              <a:gd name="connsiteY225" fmla="*/ 1255090 h 1806877"/>
              <a:gd name="connsiteX226" fmla="*/ 390496 w 12192000"/>
              <a:gd name="connsiteY226" fmla="*/ 1229512 h 1806877"/>
              <a:gd name="connsiteX227" fmla="*/ 362616 w 12192000"/>
              <a:gd name="connsiteY227" fmla="*/ 1221981 h 1806877"/>
              <a:gd name="connsiteX228" fmla="*/ 348184 w 12192000"/>
              <a:gd name="connsiteY228" fmla="*/ 1213437 h 1806877"/>
              <a:gd name="connsiteX229" fmla="*/ 341576 w 12192000"/>
              <a:gd name="connsiteY229" fmla="*/ 1212583 h 1806877"/>
              <a:gd name="connsiteX230" fmla="*/ 320370 w 12192000"/>
              <a:gd name="connsiteY230" fmla="*/ 1206827 h 1806877"/>
              <a:gd name="connsiteX231" fmla="*/ 308082 w 12192000"/>
              <a:gd name="connsiteY231" fmla="*/ 1204195 h 1806877"/>
              <a:gd name="connsiteX232" fmla="*/ 303141 w 12192000"/>
              <a:gd name="connsiteY232" fmla="*/ 1203396 h 1806877"/>
              <a:gd name="connsiteX233" fmla="*/ 260955 w 12192000"/>
              <a:gd name="connsiteY233" fmla="*/ 1203345 h 1806877"/>
              <a:gd name="connsiteX234" fmla="*/ 234352 w 12192000"/>
              <a:gd name="connsiteY234" fmla="*/ 1193972 h 1806877"/>
              <a:gd name="connsiteX235" fmla="*/ 210954 w 12192000"/>
              <a:gd name="connsiteY235" fmla="*/ 1192326 h 1806877"/>
              <a:gd name="connsiteX236" fmla="*/ 204851 w 12192000"/>
              <a:gd name="connsiteY236" fmla="*/ 1190210 h 1806877"/>
              <a:gd name="connsiteX237" fmla="*/ 145778 w 12192000"/>
              <a:gd name="connsiteY237" fmla="*/ 1190651 h 1806877"/>
              <a:gd name="connsiteX238" fmla="*/ 105518 w 12192000"/>
              <a:gd name="connsiteY238" fmla="*/ 1184937 h 1806877"/>
              <a:gd name="connsiteX239" fmla="*/ 17623 w 12192000"/>
              <a:gd name="connsiteY239" fmla="*/ 1185238 h 1806877"/>
              <a:gd name="connsiteX240" fmla="*/ 0 w 12192000"/>
              <a:gd name="connsiteY240" fmla="*/ 1184768 h 1806877"/>
              <a:gd name="connsiteX241" fmla="*/ 0 w 12192000"/>
              <a:gd name="connsiteY241" fmla="*/ 0 h 1806877"/>
              <a:gd name="connsiteX0" fmla="*/ 0 w 12192000"/>
              <a:gd name="connsiteY0" fmla="*/ 0 h 1806877"/>
              <a:gd name="connsiteX1" fmla="*/ 12192000 w 12192000"/>
              <a:gd name="connsiteY1" fmla="*/ 0 h 1806877"/>
              <a:gd name="connsiteX2" fmla="*/ 12192000 w 12192000"/>
              <a:gd name="connsiteY2" fmla="*/ 1129867 h 1806877"/>
              <a:gd name="connsiteX3" fmla="*/ 12174158 w 12192000"/>
              <a:gd name="connsiteY3" fmla="*/ 1133797 h 1806877"/>
              <a:gd name="connsiteX4" fmla="*/ 12111983 w 12192000"/>
              <a:gd name="connsiteY4" fmla="*/ 1161939 h 1806877"/>
              <a:gd name="connsiteX5" fmla="*/ 11967186 w 12192000"/>
              <a:gd name="connsiteY5" fmla="*/ 1201206 h 1806877"/>
              <a:gd name="connsiteX6" fmla="*/ 11953646 w 12192000"/>
              <a:gd name="connsiteY6" fmla="*/ 1205499 h 1806877"/>
              <a:gd name="connsiteX7" fmla="*/ 11874413 w 12192000"/>
              <a:gd name="connsiteY7" fmla="*/ 1213569 h 1806877"/>
              <a:gd name="connsiteX8" fmla="*/ 11815251 w 12192000"/>
              <a:gd name="connsiteY8" fmla="*/ 1241020 h 1806877"/>
              <a:gd name="connsiteX9" fmla="*/ 11718610 w 12192000"/>
              <a:gd name="connsiteY9" fmla="*/ 1253479 h 1806877"/>
              <a:gd name="connsiteX10" fmla="*/ 11622463 w 12192000"/>
              <a:gd name="connsiteY10" fmla="*/ 1262368 h 1806877"/>
              <a:gd name="connsiteX11" fmla="*/ 11587426 w 12192000"/>
              <a:gd name="connsiteY11" fmla="*/ 1263916 h 1806877"/>
              <a:gd name="connsiteX12" fmla="*/ 11441207 w 12192000"/>
              <a:gd name="connsiteY12" fmla="*/ 1262974 h 1806877"/>
              <a:gd name="connsiteX13" fmla="*/ 11406215 w 12192000"/>
              <a:gd name="connsiteY13" fmla="*/ 1280453 h 1806877"/>
              <a:gd name="connsiteX14" fmla="*/ 11361043 w 12192000"/>
              <a:gd name="connsiteY14" fmla="*/ 1286632 h 1806877"/>
              <a:gd name="connsiteX15" fmla="*/ 11259450 w 12192000"/>
              <a:gd name="connsiteY15" fmla="*/ 1286738 h 1806877"/>
              <a:gd name="connsiteX16" fmla="*/ 11128948 w 12192000"/>
              <a:gd name="connsiteY16" fmla="*/ 1245981 h 1806877"/>
              <a:gd name="connsiteX17" fmla="*/ 11090810 w 12192000"/>
              <a:gd name="connsiteY17" fmla="*/ 1243590 h 1806877"/>
              <a:gd name="connsiteX18" fmla="*/ 11085499 w 12192000"/>
              <a:gd name="connsiteY18" fmla="*/ 1248151 h 1806877"/>
              <a:gd name="connsiteX19" fmla="*/ 11031924 w 12192000"/>
              <a:gd name="connsiteY19" fmla="*/ 1225704 h 1806877"/>
              <a:gd name="connsiteX20" fmla="*/ 10955096 w 12192000"/>
              <a:gd name="connsiteY20" fmla="*/ 1231768 h 1806877"/>
              <a:gd name="connsiteX21" fmla="*/ 10864884 w 12192000"/>
              <a:gd name="connsiteY21" fmla="*/ 1245957 h 1806877"/>
              <a:gd name="connsiteX22" fmla="*/ 10841363 w 12192000"/>
              <a:gd name="connsiteY22" fmla="*/ 1251400 h 1806877"/>
              <a:gd name="connsiteX23" fmla="*/ 10780910 w 12192000"/>
              <a:gd name="connsiteY23" fmla="*/ 1249166 h 1806877"/>
              <a:gd name="connsiteX24" fmla="*/ 10696254 w 12192000"/>
              <a:gd name="connsiteY24" fmla="*/ 1259247 h 1806877"/>
              <a:gd name="connsiteX25" fmla="*/ 10577832 w 12192000"/>
              <a:gd name="connsiteY25" fmla="*/ 1255994 h 1806877"/>
              <a:gd name="connsiteX26" fmla="*/ 10531976 w 12192000"/>
              <a:gd name="connsiteY26" fmla="*/ 1249692 h 1806877"/>
              <a:gd name="connsiteX27" fmla="*/ 10453101 w 12192000"/>
              <a:gd name="connsiteY27" fmla="*/ 1241000 h 1806877"/>
              <a:gd name="connsiteX28" fmla="*/ 10407706 w 12192000"/>
              <a:gd name="connsiteY28" fmla="*/ 1235650 h 1806877"/>
              <a:gd name="connsiteX29" fmla="*/ 10368559 w 12192000"/>
              <a:gd name="connsiteY29" fmla="*/ 1235686 h 1806877"/>
              <a:gd name="connsiteX30" fmla="*/ 10352542 w 12192000"/>
              <a:gd name="connsiteY30" fmla="*/ 1245817 h 1806877"/>
              <a:gd name="connsiteX31" fmla="*/ 10294918 w 12192000"/>
              <a:gd name="connsiteY31" fmla="*/ 1263549 h 1806877"/>
              <a:gd name="connsiteX32" fmla="*/ 10271059 w 12192000"/>
              <a:gd name="connsiteY32" fmla="*/ 1265010 h 1806877"/>
              <a:gd name="connsiteX33" fmla="*/ 10239064 w 12192000"/>
              <a:gd name="connsiteY33" fmla="*/ 1270598 h 1806877"/>
              <a:gd name="connsiteX34" fmla="*/ 10181078 w 12192000"/>
              <a:gd name="connsiteY34" fmla="*/ 1276374 h 1806877"/>
              <a:gd name="connsiteX35" fmla="*/ 10153458 w 12192000"/>
              <a:gd name="connsiteY35" fmla="*/ 1285229 h 1806877"/>
              <a:gd name="connsiteX36" fmla="*/ 10140775 w 12192000"/>
              <a:gd name="connsiteY36" fmla="*/ 1285847 h 1806877"/>
              <a:gd name="connsiteX37" fmla="*/ 10132055 w 12192000"/>
              <a:gd name="connsiteY37" fmla="*/ 1297214 h 1806877"/>
              <a:gd name="connsiteX38" fmla="*/ 10094093 w 12192000"/>
              <a:gd name="connsiteY38" fmla="*/ 1316697 h 1806877"/>
              <a:gd name="connsiteX39" fmla="*/ 10059188 w 12192000"/>
              <a:gd name="connsiteY39" fmla="*/ 1326655 h 1806877"/>
              <a:gd name="connsiteX40" fmla="*/ 10016268 w 12192000"/>
              <a:gd name="connsiteY40" fmla="*/ 1325133 h 1806877"/>
              <a:gd name="connsiteX41" fmla="*/ 9937115 w 12192000"/>
              <a:gd name="connsiteY41" fmla="*/ 1337731 h 1806877"/>
              <a:gd name="connsiteX42" fmla="*/ 9824942 w 12192000"/>
              <a:gd name="connsiteY42" fmla="*/ 1342969 h 1806877"/>
              <a:gd name="connsiteX43" fmla="*/ 9705553 w 12192000"/>
              <a:gd name="connsiteY43" fmla="*/ 1359323 h 1806877"/>
              <a:gd name="connsiteX44" fmla="*/ 9589915 w 12192000"/>
              <a:gd name="connsiteY44" fmla="*/ 1382355 h 1806877"/>
              <a:gd name="connsiteX45" fmla="*/ 9315048 w 12192000"/>
              <a:gd name="connsiteY45" fmla="*/ 1428626 h 1806877"/>
              <a:gd name="connsiteX46" fmla="*/ 9209077 w 12192000"/>
              <a:gd name="connsiteY46" fmla="*/ 1448049 h 1806877"/>
              <a:gd name="connsiteX47" fmla="*/ 9133300 w 12192000"/>
              <a:gd name="connsiteY47" fmla="*/ 1456152 h 1806877"/>
              <a:gd name="connsiteX48" fmla="*/ 9031264 w 12192000"/>
              <a:gd name="connsiteY48" fmla="*/ 1462053 h 1806877"/>
              <a:gd name="connsiteX49" fmla="*/ 8983321 w 12192000"/>
              <a:gd name="connsiteY49" fmla="*/ 1464616 h 1806877"/>
              <a:gd name="connsiteX50" fmla="*/ 8983035 w 12192000"/>
              <a:gd name="connsiteY50" fmla="*/ 1464417 h 1806877"/>
              <a:gd name="connsiteX51" fmla="*/ 8974072 w 12192000"/>
              <a:gd name="connsiteY51" fmla="*/ 1465390 h 1806877"/>
              <a:gd name="connsiteX52" fmla="*/ 8968242 w 12192000"/>
              <a:gd name="connsiteY52" fmla="*/ 1467079 h 1806877"/>
              <a:gd name="connsiteX53" fmla="*/ 8952199 w 12192000"/>
              <a:gd name="connsiteY53" fmla="*/ 1469700 h 1806877"/>
              <a:gd name="connsiteX54" fmla="*/ 8945873 w 12192000"/>
              <a:gd name="connsiteY54" fmla="*/ 1469099 h 1806877"/>
              <a:gd name="connsiteX55" fmla="*/ 8940905 w 12192000"/>
              <a:gd name="connsiteY55" fmla="*/ 1467238 h 1806877"/>
              <a:gd name="connsiteX56" fmla="*/ 8906846 w 12192000"/>
              <a:gd name="connsiteY56" fmla="*/ 1464481 h 1806877"/>
              <a:gd name="connsiteX57" fmla="*/ 8730411 w 12192000"/>
              <a:gd name="connsiteY57" fmla="*/ 1479838 h 1806877"/>
              <a:gd name="connsiteX58" fmla="*/ 8685834 w 12192000"/>
              <a:gd name="connsiteY58" fmla="*/ 1481431 h 1806877"/>
              <a:gd name="connsiteX59" fmla="*/ 8574116 w 12192000"/>
              <a:gd name="connsiteY59" fmla="*/ 1488166 h 1806877"/>
              <a:gd name="connsiteX60" fmla="*/ 8503254 w 12192000"/>
              <a:gd name="connsiteY60" fmla="*/ 1475627 h 1806877"/>
              <a:gd name="connsiteX61" fmla="*/ 8489028 w 12192000"/>
              <a:gd name="connsiteY61" fmla="*/ 1480483 h 1806877"/>
              <a:gd name="connsiteX62" fmla="*/ 8484222 w 12192000"/>
              <a:gd name="connsiteY62" fmla="*/ 1482955 h 1806877"/>
              <a:gd name="connsiteX63" fmla="*/ 8476034 w 12192000"/>
              <a:gd name="connsiteY63" fmla="*/ 1485197 h 1806877"/>
              <a:gd name="connsiteX64" fmla="*/ 8475659 w 12192000"/>
              <a:gd name="connsiteY64" fmla="*/ 1485048 h 1806877"/>
              <a:gd name="connsiteX65" fmla="*/ 8468325 w 12192000"/>
              <a:gd name="connsiteY65" fmla="*/ 1487552 h 1806877"/>
              <a:gd name="connsiteX66" fmla="*/ 8401298 w 12192000"/>
              <a:gd name="connsiteY66" fmla="*/ 1493672 h 1806877"/>
              <a:gd name="connsiteX67" fmla="*/ 8390295 w 12192000"/>
              <a:gd name="connsiteY67" fmla="*/ 1502138 h 1806877"/>
              <a:gd name="connsiteX68" fmla="*/ 8370102 w 12192000"/>
              <a:gd name="connsiteY68" fmla="*/ 1508730 h 1806877"/>
              <a:gd name="connsiteX69" fmla="*/ 8271491 w 12192000"/>
              <a:gd name="connsiteY69" fmla="*/ 1533520 h 1806877"/>
              <a:gd name="connsiteX70" fmla="*/ 8248843 w 12192000"/>
              <a:gd name="connsiteY70" fmla="*/ 1537060 h 1806877"/>
              <a:gd name="connsiteX71" fmla="*/ 8244399 w 12192000"/>
              <a:gd name="connsiteY71" fmla="*/ 1538596 h 1806877"/>
              <a:gd name="connsiteX72" fmla="*/ 8241700 w 12192000"/>
              <a:gd name="connsiteY72" fmla="*/ 1538396 h 1806877"/>
              <a:gd name="connsiteX73" fmla="*/ 8230388 w 12192000"/>
              <a:gd name="connsiteY73" fmla="*/ 1546517 h 1806877"/>
              <a:gd name="connsiteX74" fmla="*/ 8224228 w 12192000"/>
              <a:gd name="connsiteY74" fmla="*/ 1557267 h 1806877"/>
              <a:gd name="connsiteX75" fmla="*/ 8199666 w 12192000"/>
              <a:gd name="connsiteY75" fmla="*/ 1559012 h 1806877"/>
              <a:gd name="connsiteX76" fmla="*/ 8194548 w 12192000"/>
              <a:gd name="connsiteY76" fmla="*/ 1565013 h 1806877"/>
              <a:gd name="connsiteX77" fmla="*/ 8165771 w 12192000"/>
              <a:gd name="connsiteY77" fmla="*/ 1579116 h 1806877"/>
              <a:gd name="connsiteX78" fmla="*/ 8116832 w 12192000"/>
              <a:gd name="connsiteY78" fmla="*/ 1608547 h 1806877"/>
              <a:gd name="connsiteX79" fmla="*/ 8089016 w 12192000"/>
              <a:gd name="connsiteY79" fmla="*/ 1617129 h 1806877"/>
              <a:gd name="connsiteX80" fmla="*/ 8074658 w 12192000"/>
              <a:gd name="connsiteY80" fmla="*/ 1626971 h 1806877"/>
              <a:gd name="connsiteX81" fmla="*/ 8068056 w 12192000"/>
              <a:gd name="connsiteY81" fmla="*/ 1627924 h 1806877"/>
              <a:gd name="connsiteX82" fmla="*/ 8046900 w 12192000"/>
              <a:gd name="connsiteY82" fmla="*/ 1634483 h 1806877"/>
              <a:gd name="connsiteX83" fmla="*/ 8034634 w 12192000"/>
              <a:gd name="connsiteY83" fmla="*/ 1637466 h 1806877"/>
              <a:gd name="connsiteX84" fmla="*/ 8029700 w 12192000"/>
              <a:gd name="connsiteY84" fmla="*/ 1638364 h 1806877"/>
              <a:gd name="connsiteX85" fmla="*/ 7987514 w 12192000"/>
              <a:gd name="connsiteY85" fmla="*/ 1638160 h 1806877"/>
              <a:gd name="connsiteX86" fmla="*/ 7960991 w 12192000"/>
              <a:gd name="connsiteY86" fmla="*/ 1648892 h 1806877"/>
              <a:gd name="connsiteX87" fmla="*/ 7937606 w 12192000"/>
              <a:gd name="connsiteY87" fmla="*/ 1650659 h 1806877"/>
              <a:gd name="connsiteX88" fmla="*/ 7931522 w 12192000"/>
              <a:gd name="connsiteY88" fmla="*/ 1653082 h 1806877"/>
              <a:gd name="connsiteX89" fmla="*/ 7872444 w 12192000"/>
              <a:gd name="connsiteY89" fmla="*/ 1652202 h 1806877"/>
              <a:gd name="connsiteX90" fmla="*/ 7832232 w 12192000"/>
              <a:gd name="connsiteY90" fmla="*/ 1658594 h 1806877"/>
              <a:gd name="connsiteX91" fmla="*/ 7744332 w 12192000"/>
              <a:gd name="connsiteY91" fmla="*/ 1657695 h 1806877"/>
              <a:gd name="connsiteX92" fmla="*/ 7723062 w 12192000"/>
              <a:gd name="connsiteY92" fmla="*/ 1658222 h 1806877"/>
              <a:gd name="connsiteX93" fmla="*/ 7705682 w 12192000"/>
              <a:gd name="connsiteY93" fmla="*/ 1664606 h 1806877"/>
              <a:gd name="connsiteX94" fmla="*/ 7702441 w 12192000"/>
              <a:gd name="connsiteY94" fmla="*/ 1671260 h 1806877"/>
              <a:gd name="connsiteX95" fmla="*/ 7690889 w 12192000"/>
              <a:gd name="connsiteY95" fmla="*/ 1672499 h 1806877"/>
              <a:gd name="connsiteX96" fmla="*/ 7688002 w 12192000"/>
              <a:gd name="connsiteY96" fmla="*/ 1674071 h 1806877"/>
              <a:gd name="connsiteX97" fmla="*/ 7671275 w 12192000"/>
              <a:gd name="connsiteY97" fmla="*/ 1681835 h 1806877"/>
              <a:gd name="connsiteX98" fmla="*/ 7585018 w 12192000"/>
              <a:gd name="connsiteY98" fmla="*/ 1675431 h 1806877"/>
              <a:gd name="connsiteX99" fmla="*/ 7471472 w 12192000"/>
              <a:gd name="connsiteY99" fmla="*/ 1682487 h 1806877"/>
              <a:gd name="connsiteX100" fmla="*/ 7381391 w 12192000"/>
              <a:gd name="connsiteY100" fmla="*/ 1689122 h 1806877"/>
              <a:gd name="connsiteX101" fmla="*/ 7292528 w 12192000"/>
              <a:gd name="connsiteY101" fmla="*/ 1689863 h 1806877"/>
              <a:gd name="connsiteX102" fmla="*/ 7204542 w 12192000"/>
              <a:gd name="connsiteY102" fmla="*/ 1667362 h 1806877"/>
              <a:gd name="connsiteX103" fmla="*/ 7179107 w 12192000"/>
              <a:gd name="connsiteY103" fmla="*/ 1664705 h 1806877"/>
              <a:gd name="connsiteX104" fmla="*/ 7176110 w 12192000"/>
              <a:gd name="connsiteY104" fmla="*/ 1667956 h 1806877"/>
              <a:gd name="connsiteX105" fmla="*/ 7149935 w 12192000"/>
              <a:gd name="connsiteY105" fmla="*/ 1671723 h 1806877"/>
              <a:gd name="connsiteX106" fmla="*/ 7076173 w 12192000"/>
              <a:gd name="connsiteY106" fmla="*/ 1681613 h 1806877"/>
              <a:gd name="connsiteX107" fmla="*/ 6997704 w 12192000"/>
              <a:gd name="connsiteY107" fmla="*/ 1681043 h 1806877"/>
              <a:gd name="connsiteX108" fmla="*/ 6883473 w 12192000"/>
              <a:gd name="connsiteY108" fmla="*/ 1705122 h 1806877"/>
              <a:gd name="connsiteX109" fmla="*/ 6687688 w 12192000"/>
              <a:gd name="connsiteY109" fmla="*/ 1727643 h 1806877"/>
              <a:gd name="connsiteX110" fmla="*/ 6529051 w 12192000"/>
              <a:gd name="connsiteY110" fmla="*/ 1750971 h 1806877"/>
              <a:gd name="connsiteX111" fmla="*/ 6306028 w 12192000"/>
              <a:gd name="connsiteY111" fmla="*/ 1761123 h 1806877"/>
              <a:gd name="connsiteX112" fmla="*/ 6148526 w 12192000"/>
              <a:gd name="connsiteY112" fmla="*/ 1790230 h 1806877"/>
              <a:gd name="connsiteX113" fmla="*/ 6053787 w 12192000"/>
              <a:gd name="connsiteY113" fmla="*/ 1806877 h 1806877"/>
              <a:gd name="connsiteX114" fmla="*/ 6096136 w 12192000"/>
              <a:gd name="connsiteY114" fmla="*/ 1767260 h 1806877"/>
              <a:gd name="connsiteX115" fmla="*/ 6028583 w 12192000"/>
              <a:gd name="connsiteY115" fmla="*/ 1806085 h 1806877"/>
              <a:gd name="connsiteX116" fmla="*/ 6021207 w 12192000"/>
              <a:gd name="connsiteY116" fmla="*/ 1799140 h 1806877"/>
              <a:gd name="connsiteX117" fmla="*/ 5990008 w 12192000"/>
              <a:gd name="connsiteY117" fmla="*/ 1794814 h 1806877"/>
              <a:gd name="connsiteX118" fmla="*/ 5937319 w 12192000"/>
              <a:gd name="connsiteY118" fmla="*/ 1797660 h 1806877"/>
              <a:gd name="connsiteX119" fmla="*/ 5743302 w 12192000"/>
              <a:gd name="connsiteY119" fmla="*/ 1782136 h 1806877"/>
              <a:gd name="connsiteX120" fmla="*/ 5607054 w 12192000"/>
              <a:gd name="connsiteY120" fmla="*/ 1775578 h 1806877"/>
              <a:gd name="connsiteX121" fmla="*/ 5464006 w 12192000"/>
              <a:gd name="connsiteY121" fmla="*/ 1763436 h 1806877"/>
              <a:gd name="connsiteX122" fmla="*/ 5412840 w 12192000"/>
              <a:gd name="connsiteY122" fmla="*/ 1788824 h 1806877"/>
              <a:gd name="connsiteX123" fmla="*/ 5361713 w 12192000"/>
              <a:gd name="connsiteY123" fmla="*/ 1773980 h 1806877"/>
              <a:gd name="connsiteX124" fmla="*/ 5241786 w 12192000"/>
              <a:gd name="connsiteY124" fmla="*/ 1756656 h 1806877"/>
              <a:gd name="connsiteX125" fmla="*/ 5202963 w 12192000"/>
              <a:gd name="connsiteY125" fmla="*/ 1747306 h 1806877"/>
              <a:gd name="connsiteX126" fmla="*/ 5154668 w 12192000"/>
              <a:gd name="connsiteY126" fmla="*/ 1744668 h 1806877"/>
              <a:gd name="connsiteX127" fmla="*/ 5136547 w 12192000"/>
              <a:gd name="connsiteY127" fmla="*/ 1738620 h 1806877"/>
              <a:gd name="connsiteX128" fmla="*/ 5122587 w 12192000"/>
              <a:gd name="connsiteY128" fmla="*/ 1735756 h 1806877"/>
              <a:gd name="connsiteX129" fmla="*/ 5119579 w 12192000"/>
              <a:gd name="connsiteY129" fmla="*/ 1734004 h 1806877"/>
              <a:gd name="connsiteX130" fmla="*/ 5101616 w 12192000"/>
              <a:gd name="connsiteY130" fmla="*/ 1724948 h 1806877"/>
              <a:gd name="connsiteX131" fmla="*/ 5045783 w 12192000"/>
              <a:gd name="connsiteY131" fmla="*/ 1730209 h 1806877"/>
              <a:gd name="connsiteX132" fmla="*/ 4991477 w 12192000"/>
              <a:gd name="connsiteY132" fmla="*/ 1716450 h 1806877"/>
              <a:gd name="connsiteX133" fmla="*/ 4820387 w 12192000"/>
              <a:gd name="connsiteY133" fmla="*/ 1695973 h 1806877"/>
              <a:gd name="connsiteX134" fmla="*/ 4742338 w 12192000"/>
              <a:gd name="connsiteY134" fmla="*/ 1672696 h 1806877"/>
              <a:gd name="connsiteX135" fmla="*/ 4703062 w 12192000"/>
              <a:gd name="connsiteY135" fmla="*/ 1665094 h 1806877"/>
              <a:gd name="connsiteX136" fmla="*/ 4701052 w 12192000"/>
              <a:gd name="connsiteY136" fmla="*/ 1664466 h 1806877"/>
              <a:gd name="connsiteX137" fmla="*/ 4701986 w 12192000"/>
              <a:gd name="connsiteY137" fmla="*/ 1664294 h 1806877"/>
              <a:gd name="connsiteX138" fmla="*/ 4697074 w 12192000"/>
              <a:gd name="connsiteY138" fmla="*/ 1663224 h 1806877"/>
              <a:gd name="connsiteX139" fmla="*/ 4701052 w 12192000"/>
              <a:gd name="connsiteY139" fmla="*/ 1664466 h 1806877"/>
              <a:gd name="connsiteX140" fmla="*/ 4695406 w 12192000"/>
              <a:gd name="connsiteY140" fmla="*/ 1665504 h 1806877"/>
              <a:gd name="connsiteX141" fmla="*/ 4495727 w 12192000"/>
              <a:gd name="connsiteY141" fmla="*/ 1656633 h 1806877"/>
              <a:gd name="connsiteX142" fmla="*/ 4428317 w 12192000"/>
              <a:gd name="connsiteY142" fmla="*/ 1646311 h 1806877"/>
              <a:gd name="connsiteX143" fmla="*/ 4424455 w 12192000"/>
              <a:gd name="connsiteY143" fmla="*/ 1646545 h 1806877"/>
              <a:gd name="connsiteX144" fmla="*/ 4418141 w 12192000"/>
              <a:gd name="connsiteY144" fmla="*/ 1643457 h 1806877"/>
              <a:gd name="connsiteX145" fmla="*/ 4389054 w 12192000"/>
              <a:gd name="connsiteY145" fmla="*/ 1635100 h 1806877"/>
              <a:gd name="connsiteX146" fmla="*/ 4243963 w 12192000"/>
              <a:gd name="connsiteY146" fmla="*/ 1600547 h 1806877"/>
              <a:gd name="connsiteX147" fmla="*/ 4230390 w 12192000"/>
              <a:gd name="connsiteY147" fmla="*/ 1596782 h 1806877"/>
              <a:gd name="connsiteX148" fmla="*/ 4151096 w 12192000"/>
              <a:gd name="connsiteY148" fmla="*/ 1589415 h 1806877"/>
              <a:gd name="connsiteX149" fmla="*/ 4091729 w 12192000"/>
              <a:gd name="connsiteY149" fmla="*/ 1565484 h 1806877"/>
              <a:gd name="connsiteX150" fmla="*/ 3994992 w 12192000"/>
              <a:gd name="connsiteY150" fmla="*/ 1554250 h 1806877"/>
              <a:gd name="connsiteX151" fmla="*/ 3898778 w 12192000"/>
              <a:gd name="connsiteY151" fmla="*/ 1546088 h 1806877"/>
              <a:gd name="connsiteX152" fmla="*/ 3863728 w 12192000"/>
              <a:gd name="connsiteY152" fmla="*/ 1544567 h 1806877"/>
              <a:gd name="connsiteX153" fmla="*/ 3729252 w 12192000"/>
              <a:gd name="connsiteY153" fmla="*/ 1544592 h 1806877"/>
              <a:gd name="connsiteX154" fmla="*/ 3716543 w 12192000"/>
              <a:gd name="connsiteY154" fmla="*/ 1541771 h 1806877"/>
              <a:gd name="connsiteX155" fmla="*/ 3715389 w 12192000"/>
              <a:gd name="connsiteY155" fmla="*/ 1538406 h 1806877"/>
              <a:gd name="connsiteX156" fmla="*/ 3682391 w 12192000"/>
              <a:gd name="connsiteY156" fmla="*/ 1529372 h 1806877"/>
              <a:gd name="connsiteX157" fmla="*/ 3669607 w 12192000"/>
              <a:gd name="connsiteY157" fmla="*/ 1534463 h 1806877"/>
              <a:gd name="connsiteX158" fmla="*/ 3669577 w 12192000"/>
              <a:gd name="connsiteY158" fmla="*/ 1534458 h 1806877"/>
              <a:gd name="connsiteX159" fmla="*/ 3660365 w 12192000"/>
              <a:gd name="connsiteY159" fmla="*/ 1531370 h 1806877"/>
              <a:gd name="connsiteX160" fmla="*/ 3637171 w 12192000"/>
              <a:gd name="connsiteY160" fmla="*/ 1523813 h 1806877"/>
              <a:gd name="connsiteX161" fmla="*/ 3636519 w 12192000"/>
              <a:gd name="connsiteY161" fmla="*/ 1523773 h 1806877"/>
              <a:gd name="connsiteX162" fmla="*/ 3589716 w 12192000"/>
              <a:gd name="connsiteY162" fmla="*/ 1506360 h 1806877"/>
              <a:gd name="connsiteX163" fmla="*/ 3583541 w 12192000"/>
              <a:gd name="connsiteY163" fmla="*/ 1507469 h 1806877"/>
              <a:gd name="connsiteX164" fmla="*/ 3574426 w 12192000"/>
              <a:gd name="connsiteY164" fmla="*/ 1507574 h 1806877"/>
              <a:gd name="connsiteX165" fmla="*/ 3574190 w 12192000"/>
              <a:gd name="connsiteY165" fmla="*/ 1507350 h 1806877"/>
              <a:gd name="connsiteX166" fmla="*/ 3565671 w 12192000"/>
              <a:gd name="connsiteY166" fmla="*/ 1507894 h 1806877"/>
              <a:gd name="connsiteX167" fmla="*/ 3515816 w 12192000"/>
              <a:gd name="connsiteY167" fmla="*/ 1499688 h 1806877"/>
              <a:gd name="connsiteX168" fmla="*/ 3452912 w 12192000"/>
              <a:gd name="connsiteY168" fmla="*/ 1496444 h 1806877"/>
              <a:gd name="connsiteX169" fmla="*/ 3380405 w 12192000"/>
              <a:gd name="connsiteY169" fmla="*/ 1486216 h 1806877"/>
              <a:gd name="connsiteX170" fmla="*/ 3343625 w 12192000"/>
              <a:gd name="connsiteY170" fmla="*/ 1500147 h 1806877"/>
              <a:gd name="connsiteX171" fmla="*/ 3323774 w 12192000"/>
              <a:gd name="connsiteY171" fmla="*/ 1501476 h 1806877"/>
              <a:gd name="connsiteX172" fmla="*/ 3321444 w 12192000"/>
              <a:gd name="connsiteY172" fmla="*/ 1500659 h 1806877"/>
              <a:gd name="connsiteX173" fmla="*/ 3242143 w 12192000"/>
              <a:gd name="connsiteY173" fmla="*/ 1505268 h 1806877"/>
              <a:gd name="connsiteX174" fmla="*/ 3122401 w 12192000"/>
              <a:gd name="connsiteY174" fmla="*/ 1511314 h 1806877"/>
              <a:gd name="connsiteX175" fmla="*/ 3010177 w 12192000"/>
              <a:gd name="connsiteY175" fmla="*/ 1513132 h 1806877"/>
              <a:gd name="connsiteX176" fmla="*/ 2782615 w 12192000"/>
              <a:gd name="connsiteY176" fmla="*/ 1509375 h 1806877"/>
              <a:gd name="connsiteX177" fmla="*/ 2668665 w 12192000"/>
              <a:gd name="connsiteY177" fmla="*/ 1517660 h 1806877"/>
              <a:gd name="connsiteX178" fmla="*/ 2548073 w 12192000"/>
              <a:gd name="connsiteY178" fmla="*/ 1516667 h 1806877"/>
              <a:gd name="connsiteX179" fmla="*/ 2423377 w 12192000"/>
              <a:gd name="connsiteY179" fmla="*/ 1527776 h 1806877"/>
              <a:gd name="connsiteX180" fmla="*/ 2295298 w 12192000"/>
              <a:gd name="connsiteY180" fmla="*/ 1534368 h 1806877"/>
              <a:gd name="connsiteX181" fmla="*/ 2188781 w 12192000"/>
              <a:gd name="connsiteY181" fmla="*/ 1529677 h 1806877"/>
              <a:gd name="connsiteX182" fmla="*/ 2074855 w 12192000"/>
              <a:gd name="connsiteY182" fmla="*/ 1515446 h 1806877"/>
              <a:gd name="connsiteX183" fmla="*/ 2012587 w 12192000"/>
              <a:gd name="connsiteY183" fmla="*/ 1522487 h 1806877"/>
              <a:gd name="connsiteX184" fmla="*/ 1932075 w 12192000"/>
              <a:gd name="connsiteY184" fmla="*/ 1517914 h 1806877"/>
              <a:gd name="connsiteX185" fmla="*/ 1908490 w 12192000"/>
              <a:gd name="connsiteY185" fmla="*/ 1526423 h 1806877"/>
              <a:gd name="connsiteX186" fmla="*/ 1908410 w 12192000"/>
              <a:gd name="connsiteY186" fmla="*/ 1526410 h 1806877"/>
              <a:gd name="connsiteX187" fmla="*/ 1901918 w 12192000"/>
              <a:gd name="connsiteY187" fmla="*/ 1522410 h 1806877"/>
              <a:gd name="connsiteX188" fmla="*/ 1876753 w 12192000"/>
              <a:gd name="connsiteY188" fmla="*/ 1517619 h 1806877"/>
              <a:gd name="connsiteX189" fmla="*/ 1858194 w 12192000"/>
              <a:gd name="connsiteY189" fmla="*/ 1522343 h 1806877"/>
              <a:gd name="connsiteX190" fmla="*/ 1702657 w 12192000"/>
              <a:gd name="connsiteY190" fmla="*/ 1510562 h 1806877"/>
              <a:gd name="connsiteX191" fmla="*/ 1701421 w 12192000"/>
              <a:gd name="connsiteY191" fmla="*/ 1510775 h 1806877"/>
              <a:gd name="connsiteX192" fmla="*/ 1699973 w 12192000"/>
              <a:gd name="connsiteY192" fmla="*/ 1507739 h 1806877"/>
              <a:gd name="connsiteX193" fmla="*/ 1682526 w 12192000"/>
              <a:gd name="connsiteY193" fmla="*/ 1504598 h 1806877"/>
              <a:gd name="connsiteX194" fmla="*/ 1677380 w 12192000"/>
              <a:gd name="connsiteY194" fmla="*/ 1504851 h 1806877"/>
              <a:gd name="connsiteX195" fmla="*/ 1670304 w 12192000"/>
              <a:gd name="connsiteY195" fmla="*/ 1503744 h 1806877"/>
              <a:gd name="connsiteX196" fmla="*/ 1670197 w 12192000"/>
              <a:gd name="connsiteY196" fmla="*/ 1503497 h 1806877"/>
              <a:gd name="connsiteX197" fmla="*/ 1626301 w 12192000"/>
              <a:gd name="connsiteY197" fmla="*/ 1474931 h 1806877"/>
              <a:gd name="connsiteX198" fmla="*/ 1535119 w 12192000"/>
              <a:gd name="connsiteY198" fmla="*/ 1463075 h 1806877"/>
              <a:gd name="connsiteX199" fmla="*/ 1531340 w 12192000"/>
              <a:gd name="connsiteY199" fmla="*/ 1461293 h 1806877"/>
              <a:gd name="connsiteX200" fmla="*/ 1498454 w 12192000"/>
              <a:gd name="connsiteY200" fmla="*/ 1463478 h 1806877"/>
              <a:gd name="connsiteX201" fmla="*/ 1478806 w 12192000"/>
              <a:gd name="connsiteY201" fmla="*/ 1464611 h 1806877"/>
              <a:gd name="connsiteX202" fmla="*/ 1358081 w 12192000"/>
              <a:gd name="connsiteY202" fmla="*/ 1455545 h 1806877"/>
              <a:gd name="connsiteX203" fmla="*/ 1222449 w 12192000"/>
              <a:gd name="connsiteY203" fmla="*/ 1455454 h 1806877"/>
              <a:gd name="connsiteX204" fmla="*/ 1180983 w 12192000"/>
              <a:gd name="connsiteY204" fmla="*/ 1440557 h 1806877"/>
              <a:gd name="connsiteX205" fmla="*/ 1018426 w 12192000"/>
              <a:gd name="connsiteY205" fmla="*/ 1400226 h 1806877"/>
              <a:gd name="connsiteX206" fmla="*/ 940021 w 12192000"/>
              <a:gd name="connsiteY206" fmla="*/ 1409452 h 1806877"/>
              <a:gd name="connsiteX207" fmla="*/ 940362 w 12192000"/>
              <a:gd name="connsiteY207" fmla="*/ 1408090 h 1806877"/>
              <a:gd name="connsiteX208" fmla="*/ 927147 w 12192000"/>
              <a:gd name="connsiteY208" fmla="*/ 1407436 h 1806877"/>
              <a:gd name="connsiteX209" fmla="*/ 915481 w 12192000"/>
              <a:gd name="connsiteY209" fmla="*/ 1395526 h 1806877"/>
              <a:gd name="connsiteX210" fmla="*/ 884363 w 12192000"/>
              <a:gd name="connsiteY210" fmla="*/ 1395024 h 1806877"/>
              <a:gd name="connsiteX211" fmla="*/ 883522 w 12192000"/>
              <a:gd name="connsiteY211" fmla="*/ 1400267 h 1806877"/>
              <a:gd name="connsiteX212" fmla="*/ 865903 w 12192000"/>
              <a:gd name="connsiteY212" fmla="*/ 1394324 h 1806877"/>
              <a:gd name="connsiteX213" fmla="*/ 790832 w 12192000"/>
              <a:gd name="connsiteY213" fmla="*/ 1370999 h 1806877"/>
              <a:gd name="connsiteX214" fmla="*/ 749766 w 12192000"/>
              <a:gd name="connsiteY214" fmla="*/ 1353216 h 1806877"/>
              <a:gd name="connsiteX215" fmla="*/ 705470 w 12192000"/>
              <a:gd name="connsiteY215" fmla="*/ 1354328 h 1806877"/>
              <a:gd name="connsiteX216" fmla="*/ 692371 w 12192000"/>
              <a:gd name="connsiteY216" fmla="*/ 1343942 h 1806877"/>
              <a:gd name="connsiteX217" fmla="*/ 690203 w 12192000"/>
              <a:gd name="connsiteY217" fmla="*/ 1341970 h 1806877"/>
              <a:gd name="connsiteX218" fmla="*/ 679574 w 12192000"/>
              <a:gd name="connsiteY218" fmla="*/ 1338069 h 1806877"/>
              <a:gd name="connsiteX219" fmla="*/ 679009 w 12192000"/>
              <a:gd name="connsiteY219" fmla="*/ 1331966 h 1806877"/>
              <a:gd name="connsiteX220" fmla="*/ 664756 w 12192000"/>
              <a:gd name="connsiteY220" fmla="*/ 1322509 h 1806877"/>
              <a:gd name="connsiteX221" fmla="*/ 644515 w 12192000"/>
              <a:gd name="connsiteY221" fmla="*/ 1316732 h 1806877"/>
              <a:gd name="connsiteX222" fmla="*/ 545716 w 12192000"/>
              <a:gd name="connsiteY222" fmla="*/ 1294878 h 1806877"/>
              <a:gd name="connsiteX223" fmla="*/ 488094 w 12192000"/>
              <a:gd name="connsiteY223" fmla="*/ 1278596 h 1806877"/>
              <a:gd name="connsiteX224" fmla="*/ 468538 w 12192000"/>
              <a:gd name="connsiteY224" fmla="*/ 1267376 h 1806877"/>
              <a:gd name="connsiteX225" fmla="*/ 439655 w 12192000"/>
              <a:gd name="connsiteY225" fmla="*/ 1255090 h 1806877"/>
              <a:gd name="connsiteX226" fmla="*/ 390496 w 12192000"/>
              <a:gd name="connsiteY226" fmla="*/ 1229512 h 1806877"/>
              <a:gd name="connsiteX227" fmla="*/ 362616 w 12192000"/>
              <a:gd name="connsiteY227" fmla="*/ 1221981 h 1806877"/>
              <a:gd name="connsiteX228" fmla="*/ 348184 w 12192000"/>
              <a:gd name="connsiteY228" fmla="*/ 1213437 h 1806877"/>
              <a:gd name="connsiteX229" fmla="*/ 341576 w 12192000"/>
              <a:gd name="connsiteY229" fmla="*/ 1212583 h 1806877"/>
              <a:gd name="connsiteX230" fmla="*/ 320370 w 12192000"/>
              <a:gd name="connsiteY230" fmla="*/ 1206827 h 1806877"/>
              <a:gd name="connsiteX231" fmla="*/ 308082 w 12192000"/>
              <a:gd name="connsiteY231" fmla="*/ 1204195 h 1806877"/>
              <a:gd name="connsiteX232" fmla="*/ 303141 w 12192000"/>
              <a:gd name="connsiteY232" fmla="*/ 1203396 h 1806877"/>
              <a:gd name="connsiteX233" fmla="*/ 260955 w 12192000"/>
              <a:gd name="connsiteY233" fmla="*/ 1203345 h 1806877"/>
              <a:gd name="connsiteX234" fmla="*/ 234352 w 12192000"/>
              <a:gd name="connsiteY234" fmla="*/ 1193972 h 1806877"/>
              <a:gd name="connsiteX235" fmla="*/ 210954 w 12192000"/>
              <a:gd name="connsiteY235" fmla="*/ 1192326 h 1806877"/>
              <a:gd name="connsiteX236" fmla="*/ 204851 w 12192000"/>
              <a:gd name="connsiteY236" fmla="*/ 1190210 h 1806877"/>
              <a:gd name="connsiteX237" fmla="*/ 145778 w 12192000"/>
              <a:gd name="connsiteY237" fmla="*/ 1190651 h 1806877"/>
              <a:gd name="connsiteX238" fmla="*/ 105518 w 12192000"/>
              <a:gd name="connsiteY238" fmla="*/ 1184937 h 1806877"/>
              <a:gd name="connsiteX239" fmla="*/ 17623 w 12192000"/>
              <a:gd name="connsiteY239" fmla="*/ 1185238 h 1806877"/>
              <a:gd name="connsiteX240" fmla="*/ 0 w 12192000"/>
              <a:gd name="connsiteY240" fmla="*/ 1184768 h 1806877"/>
              <a:gd name="connsiteX241" fmla="*/ 0 w 12192000"/>
              <a:gd name="connsiteY241" fmla="*/ 0 h 1806877"/>
              <a:gd name="connsiteX0" fmla="*/ 0 w 12192000"/>
              <a:gd name="connsiteY0" fmla="*/ 0 h 1806085"/>
              <a:gd name="connsiteX1" fmla="*/ 12192000 w 12192000"/>
              <a:gd name="connsiteY1" fmla="*/ 0 h 1806085"/>
              <a:gd name="connsiteX2" fmla="*/ 12192000 w 12192000"/>
              <a:gd name="connsiteY2" fmla="*/ 1129867 h 1806085"/>
              <a:gd name="connsiteX3" fmla="*/ 12174158 w 12192000"/>
              <a:gd name="connsiteY3" fmla="*/ 1133797 h 1806085"/>
              <a:gd name="connsiteX4" fmla="*/ 12111983 w 12192000"/>
              <a:gd name="connsiteY4" fmla="*/ 1161939 h 1806085"/>
              <a:gd name="connsiteX5" fmla="*/ 11967186 w 12192000"/>
              <a:gd name="connsiteY5" fmla="*/ 1201206 h 1806085"/>
              <a:gd name="connsiteX6" fmla="*/ 11953646 w 12192000"/>
              <a:gd name="connsiteY6" fmla="*/ 1205499 h 1806085"/>
              <a:gd name="connsiteX7" fmla="*/ 11874413 w 12192000"/>
              <a:gd name="connsiteY7" fmla="*/ 1213569 h 1806085"/>
              <a:gd name="connsiteX8" fmla="*/ 11815251 w 12192000"/>
              <a:gd name="connsiteY8" fmla="*/ 1241020 h 1806085"/>
              <a:gd name="connsiteX9" fmla="*/ 11718610 w 12192000"/>
              <a:gd name="connsiteY9" fmla="*/ 1253479 h 1806085"/>
              <a:gd name="connsiteX10" fmla="*/ 11622463 w 12192000"/>
              <a:gd name="connsiteY10" fmla="*/ 1262368 h 1806085"/>
              <a:gd name="connsiteX11" fmla="*/ 11587426 w 12192000"/>
              <a:gd name="connsiteY11" fmla="*/ 1263916 h 1806085"/>
              <a:gd name="connsiteX12" fmla="*/ 11441207 w 12192000"/>
              <a:gd name="connsiteY12" fmla="*/ 1262974 h 1806085"/>
              <a:gd name="connsiteX13" fmla="*/ 11406215 w 12192000"/>
              <a:gd name="connsiteY13" fmla="*/ 1280453 h 1806085"/>
              <a:gd name="connsiteX14" fmla="*/ 11361043 w 12192000"/>
              <a:gd name="connsiteY14" fmla="*/ 1286632 h 1806085"/>
              <a:gd name="connsiteX15" fmla="*/ 11259450 w 12192000"/>
              <a:gd name="connsiteY15" fmla="*/ 1286738 h 1806085"/>
              <a:gd name="connsiteX16" fmla="*/ 11128948 w 12192000"/>
              <a:gd name="connsiteY16" fmla="*/ 1245981 h 1806085"/>
              <a:gd name="connsiteX17" fmla="*/ 11090810 w 12192000"/>
              <a:gd name="connsiteY17" fmla="*/ 1243590 h 1806085"/>
              <a:gd name="connsiteX18" fmla="*/ 11085499 w 12192000"/>
              <a:gd name="connsiteY18" fmla="*/ 1248151 h 1806085"/>
              <a:gd name="connsiteX19" fmla="*/ 11031924 w 12192000"/>
              <a:gd name="connsiteY19" fmla="*/ 1225704 h 1806085"/>
              <a:gd name="connsiteX20" fmla="*/ 10955096 w 12192000"/>
              <a:gd name="connsiteY20" fmla="*/ 1231768 h 1806085"/>
              <a:gd name="connsiteX21" fmla="*/ 10864884 w 12192000"/>
              <a:gd name="connsiteY21" fmla="*/ 1245957 h 1806085"/>
              <a:gd name="connsiteX22" fmla="*/ 10841363 w 12192000"/>
              <a:gd name="connsiteY22" fmla="*/ 1251400 h 1806085"/>
              <a:gd name="connsiteX23" fmla="*/ 10780910 w 12192000"/>
              <a:gd name="connsiteY23" fmla="*/ 1249166 h 1806085"/>
              <a:gd name="connsiteX24" fmla="*/ 10696254 w 12192000"/>
              <a:gd name="connsiteY24" fmla="*/ 1259247 h 1806085"/>
              <a:gd name="connsiteX25" fmla="*/ 10577832 w 12192000"/>
              <a:gd name="connsiteY25" fmla="*/ 1255994 h 1806085"/>
              <a:gd name="connsiteX26" fmla="*/ 10531976 w 12192000"/>
              <a:gd name="connsiteY26" fmla="*/ 1249692 h 1806085"/>
              <a:gd name="connsiteX27" fmla="*/ 10453101 w 12192000"/>
              <a:gd name="connsiteY27" fmla="*/ 1241000 h 1806085"/>
              <a:gd name="connsiteX28" fmla="*/ 10407706 w 12192000"/>
              <a:gd name="connsiteY28" fmla="*/ 1235650 h 1806085"/>
              <a:gd name="connsiteX29" fmla="*/ 10368559 w 12192000"/>
              <a:gd name="connsiteY29" fmla="*/ 1235686 h 1806085"/>
              <a:gd name="connsiteX30" fmla="*/ 10352542 w 12192000"/>
              <a:gd name="connsiteY30" fmla="*/ 1245817 h 1806085"/>
              <a:gd name="connsiteX31" fmla="*/ 10294918 w 12192000"/>
              <a:gd name="connsiteY31" fmla="*/ 1263549 h 1806085"/>
              <a:gd name="connsiteX32" fmla="*/ 10271059 w 12192000"/>
              <a:gd name="connsiteY32" fmla="*/ 1265010 h 1806085"/>
              <a:gd name="connsiteX33" fmla="*/ 10239064 w 12192000"/>
              <a:gd name="connsiteY33" fmla="*/ 1270598 h 1806085"/>
              <a:gd name="connsiteX34" fmla="*/ 10181078 w 12192000"/>
              <a:gd name="connsiteY34" fmla="*/ 1276374 h 1806085"/>
              <a:gd name="connsiteX35" fmla="*/ 10153458 w 12192000"/>
              <a:gd name="connsiteY35" fmla="*/ 1285229 h 1806085"/>
              <a:gd name="connsiteX36" fmla="*/ 10140775 w 12192000"/>
              <a:gd name="connsiteY36" fmla="*/ 1285847 h 1806085"/>
              <a:gd name="connsiteX37" fmla="*/ 10132055 w 12192000"/>
              <a:gd name="connsiteY37" fmla="*/ 1297214 h 1806085"/>
              <a:gd name="connsiteX38" fmla="*/ 10094093 w 12192000"/>
              <a:gd name="connsiteY38" fmla="*/ 1316697 h 1806085"/>
              <a:gd name="connsiteX39" fmla="*/ 10059188 w 12192000"/>
              <a:gd name="connsiteY39" fmla="*/ 1326655 h 1806085"/>
              <a:gd name="connsiteX40" fmla="*/ 10016268 w 12192000"/>
              <a:gd name="connsiteY40" fmla="*/ 1325133 h 1806085"/>
              <a:gd name="connsiteX41" fmla="*/ 9937115 w 12192000"/>
              <a:gd name="connsiteY41" fmla="*/ 1337731 h 1806085"/>
              <a:gd name="connsiteX42" fmla="*/ 9824942 w 12192000"/>
              <a:gd name="connsiteY42" fmla="*/ 1342969 h 1806085"/>
              <a:gd name="connsiteX43" fmla="*/ 9705553 w 12192000"/>
              <a:gd name="connsiteY43" fmla="*/ 1359323 h 1806085"/>
              <a:gd name="connsiteX44" fmla="*/ 9589915 w 12192000"/>
              <a:gd name="connsiteY44" fmla="*/ 1382355 h 1806085"/>
              <a:gd name="connsiteX45" fmla="*/ 9315048 w 12192000"/>
              <a:gd name="connsiteY45" fmla="*/ 1428626 h 1806085"/>
              <a:gd name="connsiteX46" fmla="*/ 9209077 w 12192000"/>
              <a:gd name="connsiteY46" fmla="*/ 1448049 h 1806085"/>
              <a:gd name="connsiteX47" fmla="*/ 9133300 w 12192000"/>
              <a:gd name="connsiteY47" fmla="*/ 1456152 h 1806085"/>
              <a:gd name="connsiteX48" fmla="*/ 9031264 w 12192000"/>
              <a:gd name="connsiteY48" fmla="*/ 1462053 h 1806085"/>
              <a:gd name="connsiteX49" fmla="*/ 8983321 w 12192000"/>
              <a:gd name="connsiteY49" fmla="*/ 1464616 h 1806085"/>
              <a:gd name="connsiteX50" fmla="*/ 8983035 w 12192000"/>
              <a:gd name="connsiteY50" fmla="*/ 1464417 h 1806085"/>
              <a:gd name="connsiteX51" fmla="*/ 8974072 w 12192000"/>
              <a:gd name="connsiteY51" fmla="*/ 1465390 h 1806085"/>
              <a:gd name="connsiteX52" fmla="*/ 8968242 w 12192000"/>
              <a:gd name="connsiteY52" fmla="*/ 1467079 h 1806085"/>
              <a:gd name="connsiteX53" fmla="*/ 8952199 w 12192000"/>
              <a:gd name="connsiteY53" fmla="*/ 1469700 h 1806085"/>
              <a:gd name="connsiteX54" fmla="*/ 8945873 w 12192000"/>
              <a:gd name="connsiteY54" fmla="*/ 1469099 h 1806085"/>
              <a:gd name="connsiteX55" fmla="*/ 8940905 w 12192000"/>
              <a:gd name="connsiteY55" fmla="*/ 1467238 h 1806085"/>
              <a:gd name="connsiteX56" fmla="*/ 8906846 w 12192000"/>
              <a:gd name="connsiteY56" fmla="*/ 1464481 h 1806085"/>
              <a:gd name="connsiteX57" fmla="*/ 8730411 w 12192000"/>
              <a:gd name="connsiteY57" fmla="*/ 1479838 h 1806085"/>
              <a:gd name="connsiteX58" fmla="*/ 8685834 w 12192000"/>
              <a:gd name="connsiteY58" fmla="*/ 1481431 h 1806085"/>
              <a:gd name="connsiteX59" fmla="*/ 8574116 w 12192000"/>
              <a:gd name="connsiteY59" fmla="*/ 1488166 h 1806085"/>
              <a:gd name="connsiteX60" fmla="*/ 8503254 w 12192000"/>
              <a:gd name="connsiteY60" fmla="*/ 1475627 h 1806085"/>
              <a:gd name="connsiteX61" fmla="*/ 8489028 w 12192000"/>
              <a:gd name="connsiteY61" fmla="*/ 1480483 h 1806085"/>
              <a:gd name="connsiteX62" fmla="*/ 8484222 w 12192000"/>
              <a:gd name="connsiteY62" fmla="*/ 1482955 h 1806085"/>
              <a:gd name="connsiteX63" fmla="*/ 8476034 w 12192000"/>
              <a:gd name="connsiteY63" fmla="*/ 1485197 h 1806085"/>
              <a:gd name="connsiteX64" fmla="*/ 8475659 w 12192000"/>
              <a:gd name="connsiteY64" fmla="*/ 1485048 h 1806085"/>
              <a:gd name="connsiteX65" fmla="*/ 8468325 w 12192000"/>
              <a:gd name="connsiteY65" fmla="*/ 1487552 h 1806085"/>
              <a:gd name="connsiteX66" fmla="*/ 8401298 w 12192000"/>
              <a:gd name="connsiteY66" fmla="*/ 1493672 h 1806085"/>
              <a:gd name="connsiteX67" fmla="*/ 8390295 w 12192000"/>
              <a:gd name="connsiteY67" fmla="*/ 1502138 h 1806085"/>
              <a:gd name="connsiteX68" fmla="*/ 8370102 w 12192000"/>
              <a:gd name="connsiteY68" fmla="*/ 1508730 h 1806085"/>
              <a:gd name="connsiteX69" fmla="*/ 8271491 w 12192000"/>
              <a:gd name="connsiteY69" fmla="*/ 1533520 h 1806085"/>
              <a:gd name="connsiteX70" fmla="*/ 8248843 w 12192000"/>
              <a:gd name="connsiteY70" fmla="*/ 1537060 h 1806085"/>
              <a:gd name="connsiteX71" fmla="*/ 8244399 w 12192000"/>
              <a:gd name="connsiteY71" fmla="*/ 1538596 h 1806085"/>
              <a:gd name="connsiteX72" fmla="*/ 8241700 w 12192000"/>
              <a:gd name="connsiteY72" fmla="*/ 1538396 h 1806085"/>
              <a:gd name="connsiteX73" fmla="*/ 8230388 w 12192000"/>
              <a:gd name="connsiteY73" fmla="*/ 1546517 h 1806085"/>
              <a:gd name="connsiteX74" fmla="*/ 8224228 w 12192000"/>
              <a:gd name="connsiteY74" fmla="*/ 1557267 h 1806085"/>
              <a:gd name="connsiteX75" fmla="*/ 8199666 w 12192000"/>
              <a:gd name="connsiteY75" fmla="*/ 1559012 h 1806085"/>
              <a:gd name="connsiteX76" fmla="*/ 8194548 w 12192000"/>
              <a:gd name="connsiteY76" fmla="*/ 1565013 h 1806085"/>
              <a:gd name="connsiteX77" fmla="*/ 8165771 w 12192000"/>
              <a:gd name="connsiteY77" fmla="*/ 1579116 h 1806085"/>
              <a:gd name="connsiteX78" fmla="*/ 8116832 w 12192000"/>
              <a:gd name="connsiteY78" fmla="*/ 1608547 h 1806085"/>
              <a:gd name="connsiteX79" fmla="*/ 8089016 w 12192000"/>
              <a:gd name="connsiteY79" fmla="*/ 1617129 h 1806085"/>
              <a:gd name="connsiteX80" fmla="*/ 8074658 w 12192000"/>
              <a:gd name="connsiteY80" fmla="*/ 1626971 h 1806085"/>
              <a:gd name="connsiteX81" fmla="*/ 8068056 w 12192000"/>
              <a:gd name="connsiteY81" fmla="*/ 1627924 h 1806085"/>
              <a:gd name="connsiteX82" fmla="*/ 8046900 w 12192000"/>
              <a:gd name="connsiteY82" fmla="*/ 1634483 h 1806085"/>
              <a:gd name="connsiteX83" fmla="*/ 8034634 w 12192000"/>
              <a:gd name="connsiteY83" fmla="*/ 1637466 h 1806085"/>
              <a:gd name="connsiteX84" fmla="*/ 8029700 w 12192000"/>
              <a:gd name="connsiteY84" fmla="*/ 1638364 h 1806085"/>
              <a:gd name="connsiteX85" fmla="*/ 7987514 w 12192000"/>
              <a:gd name="connsiteY85" fmla="*/ 1638160 h 1806085"/>
              <a:gd name="connsiteX86" fmla="*/ 7960991 w 12192000"/>
              <a:gd name="connsiteY86" fmla="*/ 1648892 h 1806085"/>
              <a:gd name="connsiteX87" fmla="*/ 7937606 w 12192000"/>
              <a:gd name="connsiteY87" fmla="*/ 1650659 h 1806085"/>
              <a:gd name="connsiteX88" fmla="*/ 7931522 w 12192000"/>
              <a:gd name="connsiteY88" fmla="*/ 1653082 h 1806085"/>
              <a:gd name="connsiteX89" fmla="*/ 7872444 w 12192000"/>
              <a:gd name="connsiteY89" fmla="*/ 1652202 h 1806085"/>
              <a:gd name="connsiteX90" fmla="*/ 7832232 w 12192000"/>
              <a:gd name="connsiteY90" fmla="*/ 1658594 h 1806085"/>
              <a:gd name="connsiteX91" fmla="*/ 7744332 w 12192000"/>
              <a:gd name="connsiteY91" fmla="*/ 1657695 h 1806085"/>
              <a:gd name="connsiteX92" fmla="*/ 7723062 w 12192000"/>
              <a:gd name="connsiteY92" fmla="*/ 1658222 h 1806085"/>
              <a:gd name="connsiteX93" fmla="*/ 7705682 w 12192000"/>
              <a:gd name="connsiteY93" fmla="*/ 1664606 h 1806085"/>
              <a:gd name="connsiteX94" fmla="*/ 7702441 w 12192000"/>
              <a:gd name="connsiteY94" fmla="*/ 1671260 h 1806085"/>
              <a:gd name="connsiteX95" fmla="*/ 7690889 w 12192000"/>
              <a:gd name="connsiteY95" fmla="*/ 1672499 h 1806085"/>
              <a:gd name="connsiteX96" fmla="*/ 7688002 w 12192000"/>
              <a:gd name="connsiteY96" fmla="*/ 1674071 h 1806085"/>
              <a:gd name="connsiteX97" fmla="*/ 7671275 w 12192000"/>
              <a:gd name="connsiteY97" fmla="*/ 1681835 h 1806085"/>
              <a:gd name="connsiteX98" fmla="*/ 7585018 w 12192000"/>
              <a:gd name="connsiteY98" fmla="*/ 1675431 h 1806085"/>
              <a:gd name="connsiteX99" fmla="*/ 7471472 w 12192000"/>
              <a:gd name="connsiteY99" fmla="*/ 1682487 h 1806085"/>
              <a:gd name="connsiteX100" fmla="*/ 7381391 w 12192000"/>
              <a:gd name="connsiteY100" fmla="*/ 1689122 h 1806085"/>
              <a:gd name="connsiteX101" fmla="*/ 7292528 w 12192000"/>
              <a:gd name="connsiteY101" fmla="*/ 1689863 h 1806085"/>
              <a:gd name="connsiteX102" fmla="*/ 7204542 w 12192000"/>
              <a:gd name="connsiteY102" fmla="*/ 1667362 h 1806085"/>
              <a:gd name="connsiteX103" fmla="*/ 7179107 w 12192000"/>
              <a:gd name="connsiteY103" fmla="*/ 1664705 h 1806085"/>
              <a:gd name="connsiteX104" fmla="*/ 7176110 w 12192000"/>
              <a:gd name="connsiteY104" fmla="*/ 1667956 h 1806085"/>
              <a:gd name="connsiteX105" fmla="*/ 7149935 w 12192000"/>
              <a:gd name="connsiteY105" fmla="*/ 1671723 h 1806085"/>
              <a:gd name="connsiteX106" fmla="*/ 7076173 w 12192000"/>
              <a:gd name="connsiteY106" fmla="*/ 1681613 h 1806085"/>
              <a:gd name="connsiteX107" fmla="*/ 6997704 w 12192000"/>
              <a:gd name="connsiteY107" fmla="*/ 1681043 h 1806085"/>
              <a:gd name="connsiteX108" fmla="*/ 6883473 w 12192000"/>
              <a:gd name="connsiteY108" fmla="*/ 1705122 h 1806085"/>
              <a:gd name="connsiteX109" fmla="*/ 6687688 w 12192000"/>
              <a:gd name="connsiteY109" fmla="*/ 1727643 h 1806085"/>
              <a:gd name="connsiteX110" fmla="*/ 6529051 w 12192000"/>
              <a:gd name="connsiteY110" fmla="*/ 1750971 h 1806085"/>
              <a:gd name="connsiteX111" fmla="*/ 6306028 w 12192000"/>
              <a:gd name="connsiteY111" fmla="*/ 1761123 h 1806085"/>
              <a:gd name="connsiteX112" fmla="*/ 6148526 w 12192000"/>
              <a:gd name="connsiteY112" fmla="*/ 1790230 h 1806085"/>
              <a:gd name="connsiteX113" fmla="*/ 6123126 w 12192000"/>
              <a:gd name="connsiteY113" fmla="*/ 1768552 h 1806085"/>
              <a:gd name="connsiteX114" fmla="*/ 6096136 w 12192000"/>
              <a:gd name="connsiteY114" fmla="*/ 1767260 h 1806085"/>
              <a:gd name="connsiteX115" fmla="*/ 6028583 w 12192000"/>
              <a:gd name="connsiteY115" fmla="*/ 1806085 h 1806085"/>
              <a:gd name="connsiteX116" fmla="*/ 6021207 w 12192000"/>
              <a:gd name="connsiteY116" fmla="*/ 1799140 h 1806085"/>
              <a:gd name="connsiteX117" fmla="*/ 5990008 w 12192000"/>
              <a:gd name="connsiteY117" fmla="*/ 1794814 h 1806085"/>
              <a:gd name="connsiteX118" fmla="*/ 5937319 w 12192000"/>
              <a:gd name="connsiteY118" fmla="*/ 1797660 h 1806085"/>
              <a:gd name="connsiteX119" fmla="*/ 5743302 w 12192000"/>
              <a:gd name="connsiteY119" fmla="*/ 1782136 h 1806085"/>
              <a:gd name="connsiteX120" fmla="*/ 5607054 w 12192000"/>
              <a:gd name="connsiteY120" fmla="*/ 1775578 h 1806085"/>
              <a:gd name="connsiteX121" fmla="*/ 5464006 w 12192000"/>
              <a:gd name="connsiteY121" fmla="*/ 1763436 h 1806085"/>
              <a:gd name="connsiteX122" fmla="*/ 5412840 w 12192000"/>
              <a:gd name="connsiteY122" fmla="*/ 1788824 h 1806085"/>
              <a:gd name="connsiteX123" fmla="*/ 5361713 w 12192000"/>
              <a:gd name="connsiteY123" fmla="*/ 1773980 h 1806085"/>
              <a:gd name="connsiteX124" fmla="*/ 5241786 w 12192000"/>
              <a:gd name="connsiteY124" fmla="*/ 1756656 h 1806085"/>
              <a:gd name="connsiteX125" fmla="*/ 5202963 w 12192000"/>
              <a:gd name="connsiteY125" fmla="*/ 1747306 h 1806085"/>
              <a:gd name="connsiteX126" fmla="*/ 5154668 w 12192000"/>
              <a:gd name="connsiteY126" fmla="*/ 1744668 h 1806085"/>
              <a:gd name="connsiteX127" fmla="*/ 5136547 w 12192000"/>
              <a:gd name="connsiteY127" fmla="*/ 1738620 h 1806085"/>
              <a:gd name="connsiteX128" fmla="*/ 5122587 w 12192000"/>
              <a:gd name="connsiteY128" fmla="*/ 1735756 h 1806085"/>
              <a:gd name="connsiteX129" fmla="*/ 5119579 w 12192000"/>
              <a:gd name="connsiteY129" fmla="*/ 1734004 h 1806085"/>
              <a:gd name="connsiteX130" fmla="*/ 5101616 w 12192000"/>
              <a:gd name="connsiteY130" fmla="*/ 1724948 h 1806085"/>
              <a:gd name="connsiteX131" fmla="*/ 5045783 w 12192000"/>
              <a:gd name="connsiteY131" fmla="*/ 1730209 h 1806085"/>
              <a:gd name="connsiteX132" fmla="*/ 4991477 w 12192000"/>
              <a:gd name="connsiteY132" fmla="*/ 1716450 h 1806085"/>
              <a:gd name="connsiteX133" fmla="*/ 4820387 w 12192000"/>
              <a:gd name="connsiteY133" fmla="*/ 1695973 h 1806085"/>
              <a:gd name="connsiteX134" fmla="*/ 4742338 w 12192000"/>
              <a:gd name="connsiteY134" fmla="*/ 1672696 h 1806085"/>
              <a:gd name="connsiteX135" fmla="*/ 4703062 w 12192000"/>
              <a:gd name="connsiteY135" fmla="*/ 1665094 h 1806085"/>
              <a:gd name="connsiteX136" fmla="*/ 4701052 w 12192000"/>
              <a:gd name="connsiteY136" fmla="*/ 1664466 h 1806085"/>
              <a:gd name="connsiteX137" fmla="*/ 4701986 w 12192000"/>
              <a:gd name="connsiteY137" fmla="*/ 1664294 h 1806085"/>
              <a:gd name="connsiteX138" fmla="*/ 4697074 w 12192000"/>
              <a:gd name="connsiteY138" fmla="*/ 1663224 h 1806085"/>
              <a:gd name="connsiteX139" fmla="*/ 4701052 w 12192000"/>
              <a:gd name="connsiteY139" fmla="*/ 1664466 h 1806085"/>
              <a:gd name="connsiteX140" fmla="*/ 4695406 w 12192000"/>
              <a:gd name="connsiteY140" fmla="*/ 1665504 h 1806085"/>
              <a:gd name="connsiteX141" fmla="*/ 4495727 w 12192000"/>
              <a:gd name="connsiteY141" fmla="*/ 1656633 h 1806085"/>
              <a:gd name="connsiteX142" fmla="*/ 4428317 w 12192000"/>
              <a:gd name="connsiteY142" fmla="*/ 1646311 h 1806085"/>
              <a:gd name="connsiteX143" fmla="*/ 4424455 w 12192000"/>
              <a:gd name="connsiteY143" fmla="*/ 1646545 h 1806085"/>
              <a:gd name="connsiteX144" fmla="*/ 4418141 w 12192000"/>
              <a:gd name="connsiteY144" fmla="*/ 1643457 h 1806085"/>
              <a:gd name="connsiteX145" fmla="*/ 4389054 w 12192000"/>
              <a:gd name="connsiteY145" fmla="*/ 1635100 h 1806085"/>
              <a:gd name="connsiteX146" fmla="*/ 4243963 w 12192000"/>
              <a:gd name="connsiteY146" fmla="*/ 1600547 h 1806085"/>
              <a:gd name="connsiteX147" fmla="*/ 4230390 w 12192000"/>
              <a:gd name="connsiteY147" fmla="*/ 1596782 h 1806085"/>
              <a:gd name="connsiteX148" fmla="*/ 4151096 w 12192000"/>
              <a:gd name="connsiteY148" fmla="*/ 1589415 h 1806085"/>
              <a:gd name="connsiteX149" fmla="*/ 4091729 w 12192000"/>
              <a:gd name="connsiteY149" fmla="*/ 1565484 h 1806085"/>
              <a:gd name="connsiteX150" fmla="*/ 3994992 w 12192000"/>
              <a:gd name="connsiteY150" fmla="*/ 1554250 h 1806085"/>
              <a:gd name="connsiteX151" fmla="*/ 3898778 w 12192000"/>
              <a:gd name="connsiteY151" fmla="*/ 1546088 h 1806085"/>
              <a:gd name="connsiteX152" fmla="*/ 3863728 w 12192000"/>
              <a:gd name="connsiteY152" fmla="*/ 1544567 h 1806085"/>
              <a:gd name="connsiteX153" fmla="*/ 3729252 w 12192000"/>
              <a:gd name="connsiteY153" fmla="*/ 1544592 h 1806085"/>
              <a:gd name="connsiteX154" fmla="*/ 3716543 w 12192000"/>
              <a:gd name="connsiteY154" fmla="*/ 1541771 h 1806085"/>
              <a:gd name="connsiteX155" fmla="*/ 3715389 w 12192000"/>
              <a:gd name="connsiteY155" fmla="*/ 1538406 h 1806085"/>
              <a:gd name="connsiteX156" fmla="*/ 3682391 w 12192000"/>
              <a:gd name="connsiteY156" fmla="*/ 1529372 h 1806085"/>
              <a:gd name="connsiteX157" fmla="*/ 3669607 w 12192000"/>
              <a:gd name="connsiteY157" fmla="*/ 1534463 h 1806085"/>
              <a:gd name="connsiteX158" fmla="*/ 3669577 w 12192000"/>
              <a:gd name="connsiteY158" fmla="*/ 1534458 h 1806085"/>
              <a:gd name="connsiteX159" fmla="*/ 3660365 w 12192000"/>
              <a:gd name="connsiteY159" fmla="*/ 1531370 h 1806085"/>
              <a:gd name="connsiteX160" fmla="*/ 3637171 w 12192000"/>
              <a:gd name="connsiteY160" fmla="*/ 1523813 h 1806085"/>
              <a:gd name="connsiteX161" fmla="*/ 3636519 w 12192000"/>
              <a:gd name="connsiteY161" fmla="*/ 1523773 h 1806085"/>
              <a:gd name="connsiteX162" fmla="*/ 3589716 w 12192000"/>
              <a:gd name="connsiteY162" fmla="*/ 1506360 h 1806085"/>
              <a:gd name="connsiteX163" fmla="*/ 3583541 w 12192000"/>
              <a:gd name="connsiteY163" fmla="*/ 1507469 h 1806085"/>
              <a:gd name="connsiteX164" fmla="*/ 3574426 w 12192000"/>
              <a:gd name="connsiteY164" fmla="*/ 1507574 h 1806085"/>
              <a:gd name="connsiteX165" fmla="*/ 3574190 w 12192000"/>
              <a:gd name="connsiteY165" fmla="*/ 1507350 h 1806085"/>
              <a:gd name="connsiteX166" fmla="*/ 3565671 w 12192000"/>
              <a:gd name="connsiteY166" fmla="*/ 1507894 h 1806085"/>
              <a:gd name="connsiteX167" fmla="*/ 3515816 w 12192000"/>
              <a:gd name="connsiteY167" fmla="*/ 1499688 h 1806085"/>
              <a:gd name="connsiteX168" fmla="*/ 3452912 w 12192000"/>
              <a:gd name="connsiteY168" fmla="*/ 1496444 h 1806085"/>
              <a:gd name="connsiteX169" fmla="*/ 3380405 w 12192000"/>
              <a:gd name="connsiteY169" fmla="*/ 1486216 h 1806085"/>
              <a:gd name="connsiteX170" fmla="*/ 3343625 w 12192000"/>
              <a:gd name="connsiteY170" fmla="*/ 1500147 h 1806085"/>
              <a:gd name="connsiteX171" fmla="*/ 3323774 w 12192000"/>
              <a:gd name="connsiteY171" fmla="*/ 1501476 h 1806085"/>
              <a:gd name="connsiteX172" fmla="*/ 3321444 w 12192000"/>
              <a:gd name="connsiteY172" fmla="*/ 1500659 h 1806085"/>
              <a:gd name="connsiteX173" fmla="*/ 3242143 w 12192000"/>
              <a:gd name="connsiteY173" fmla="*/ 1505268 h 1806085"/>
              <a:gd name="connsiteX174" fmla="*/ 3122401 w 12192000"/>
              <a:gd name="connsiteY174" fmla="*/ 1511314 h 1806085"/>
              <a:gd name="connsiteX175" fmla="*/ 3010177 w 12192000"/>
              <a:gd name="connsiteY175" fmla="*/ 1513132 h 1806085"/>
              <a:gd name="connsiteX176" fmla="*/ 2782615 w 12192000"/>
              <a:gd name="connsiteY176" fmla="*/ 1509375 h 1806085"/>
              <a:gd name="connsiteX177" fmla="*/ 2668665 w 12192000"/>
              <a:gd name="connsiteY177" fmla="*/ 1517660 h 1806085"/>
              <a:gd name="connsiteX178" fmla="*/ 2548073 w 12192000"/>
              <a:gd name="connsiteY178" fmla="*/ 1516667 h 1806085"/>
              <a:gd name="connsiteX179" fmla="*/ 2423377 w 12192000"/>
              <a:gd name="connsiteY179" fmla="*/ 1527776 h 1806085"/>
              <a:gd name="connsiteX180" fmla="*/ 2295298 w 12192000"/>
              <a:gd name="connsiteY180" fmla="*/ 1534368 h 1806085"/>
              <a:gd name="connsiteX181" fmla="*/ 2188781 w 12192000"/>
              <a:gd name="connsiteY181" fmla="*/ 1529677 h 1806085"/>
              <a:gd name="connsiteX182" fmla="*/ 2074855 w 12192000"/>
              <a:gd name="connsiteY182" fmla="*/ 1515446 h 1806085"/>
              <a:gd name="connsiteX183" fmla="*/ 2012587 w 12192000"/>
              <a:gd name="connsiteY183" fmla="*/ 1522487 h 1806085"/>
              <a:gd name="connsiteX184" fmla="*/ 1932075 w 12192000"/>
              <a:gd name="connsiteY184" fmla="*/ 1517914 h 1806085"/>
              <a:gd name="connsiteX185" fmla="*/ 1908490 w 12192000"/>
              <a:gd name="connsiteY185" fmla="*/ 1526423 h 1806085"/>
              <a:gd name="connsiteX186" fmla="*/ 1908410 w 12192000"/>
              <a:gd name="connsiteY186" fmla="*/ 1526410 h 1806085"/>
              <a:gd name="connsiteX187" fmla="*/ 1901918 w 12192000"/>
              <a:gd name="connsiteY187" fmla="*/ 1522410 h 1806085"/>
              <a:gd name="connsiteX188" fmla="*/ 1876753 w 12192000"/>
              <a:gd name="connsiteY188" fmla="*/ 1517619 h 1806085"/>
              <a:gd name="connsiteX189" fmla="*/ 1858194 w 12192000"/>
              <a:gd name="connsiteY189" fmla="*/ 1522343 h 1806085"/>
              <a:gd name="connsiteX190" fmla="*/ 1702657 w 12192000"/>
              <a:gd name="connsiteY190" fmla="*/ 1510562 h 1806085"/>
              <a:gd name="connsiteX191" fmla="*/ 1701421 w 12192000"/>
              <a:gd name="connsiteY191" fmla="*/ 1510775 h 1806085"/>
              <a:gd name="connsiteX192" fmla="*/ 1699973 w 12192000"/>
              <a:gd name="connsiteY192" fmla="*/ 1507739 h 1806085"/>
              <a:gd name="connsiteX193" fmla="*/ 1682526 w 12192000"/>
              <a:gd name="connsiteY193" fmla="*/ 1504598 h 1806085"/>
              <a:gd name="connsiteX194" fmla="*/ 1677380 w 12192000"/>
              <a:gd name="connsiteY194" fmla="*/ 1504851 h 1806085"/>
              <a:gd name="connsiteX195" fmla="*/ 1670304 w 12192000"/>
              <a:gd name="connsiteY195" fmla="*/ 1503744 h 1806085"/>
              <a:gd name="connsiteX196" fmla="*/ 1670197 w 12192000"/>
              <a:gd name="connsiteY196" fmla="*/ 1503497 h 1806085"/>
              <a:gd name="connsiteX197" fmla="*/ 1626301 w 12192000"/>
              <a:gd name="connsiteY197" fmla="*/ 1474931 h 1806085"/>
              <a:gd name="connsiteX198" fmla="*/ 1535119 w 12192000"/>
              <a:gd name="connsiteY198" fmla="*/ 1463075 h 1806085"/>
              <a:gd name="connsiteX199" fmla="*/ 1531340 w 12192000"/>
              <a:gd name="connsiteY199" fmla="*/ 1461293 h 1806085"/>
              <a:gd name="connsiteX200" fmla="*/ 1498454 w 12192000"/>
              <a:gd name="connsiteY200" fmla="*/ 1463478 h 1806085"/>
              <a:gd name="connsiteX201" fmla="*/ 1478806 w 12192000"/>
              <a:gd name="connsiteY201" fmla="*/ 1464611 h 1806085"/>
              <a:gd name="connsiteX202" fmla="*/ 1358081 w 12192000"/>
              <a:gd name="connsiteY202" fmla="*/ 1455545 h 1806085"/>
              <a:gd name="connsiteX203" fmla="*/ 1222449 w 12192000"/>
              <a:gd name="connsiteY203" fmla="*/ 1455454 h 1806085"/>
              <a:gd name="connsiteX204" fmla="*/ 1180983 w 12192000"/>
              <a:gd name="connsiteY204" fmla="*/ 1440557 h 1806085"/>
              <a:gd name="connsiteX205" fmla="*/ 1018426 w 12192000"/>
              <a:gd name="connsiteY205" fmla="*/ 1400226 h 1806085"/>
              <a:gd name="connsiteX206" fmla="*/ 940021 w 12192000"/>
              <a:gd name="connsiteY206" fmla="*/ 1409452 h 1806085"/>
              <a:gd name="connsiteX207" fmla="*/ 940362 w 12192000"/>
              <a:gd name="connsiteY207" fmla="*/ 1408090 h 1806085"/>
              <a:gd name="connsiteX208" fmla="*/ 927147 w 12192000"/>
              <a:gd name="connsiteY208" fmla="*/ 1407436 h 1806085"/>
              <a:gd name="connsiteX209" fmla="*/ 915481 w 12192000"/>
              <a:gd name="connsiteY209" fmla="*/ 1395526 h 1806085"/>
              <a:gd name="connsiteX210" fmla="*/ 884363 w 12192000"/>
              <a:gd name="connsiteY210" fmla="*/ 1395024 h 1806085"/>
              <a:gd name="connsiteX211" fmla="*/ 883522 w 12192000"/>
              <a:gd name="connsiteY211" fmla="*/ 1400267 h 1806085"/>
              <a:gd name="connsiteX212" fmla="*/ 865903 w 12192000"/>
              <a:gd name="connsiteY212" fmla="*/ 1394324 h 1806085"/>
              <a:gd name="connsiteX213" fmla="*/ 790832 w 12192000"/>
              <a:gd name="connsiteY213" fmla="*/ 1370999 h 1806085"/>
              <a:gd name="connsiteX214" fmla="*/ 749766 w 12192000"/>
              <a:gd name="connsiteY214" fmla="*/ 1353216 h 1806085"/>
              <a:gd name="connsiteX215" fmla="*/ 705470 w 12192000"/>
              <a:gd name="connsiteY215" fmla="*/ 1354328 h 1806085"/>
              <a:gd name="connsiteX216" fmla="*/ 692371 w 12192000"/>
              <a:gd name="connsiteY216" fmla="*/ 1343942 h 1806085"/>
              <a:gd name="connsiteX217" fmla="*/ 690203 w 12192000"/>
              <a:gd name="connsiteY217" fmla="*/ 1341970 h 1806085"/>
              <a:gd name="connsiteX218" fmla="*/ 679574 w 12192000"/>
              <a:gd name="connsiteY218" fmla="*/ 1338069 h 1806085"/>
              <a:gd name="connsiteX219" fmla="*/ 679009 w 12192000"/>
              <a:gd name="connsiteY219" fmla="*/ 1331966 h 1806085"/>
              <a:gd name="connsiteX220" fmla="*/ 664756 w 12192000"/>
              <a:gd name="connsiteY220" fmla="*/ 1322509 h 1806085"/>
              <a:gd name="connsiteX221" fmla="*/ 644515 w 12192000"/>
              <a:gd name="connsiteY221" fmla="*/ 1316732 h 1806085"/>
              <a:gd name="connsiteX222" fmla="*/ 545716 w 12192000"/>
              <a:gd name="connsiteY222" fmla="*/ 1294878 h 1806085"/>
              <a:gd name="connsiteX223" fmla="*/ 488094 w 12192000"/>
              <a:gd name="connsiteY223" fmla="*/ 1278596 h 1806085"/>
              <a:gd name="connsiteX224" fmla="*/ 468538 w 12192000"/>
              <a:gd name="connsiteY224" fmla="*/ 1267376 h 1806085"/>
              <a:gd name="connsiteX225" fmla="*/ 439655 w 12192000"/>
              <a:gd name="connsiteY225" fmla="*/ 1255090 h 1806085"/>
              <a:gd name="connsiteX226" fmla="*/ 390496 w 12192000"/>
              <a:gd name="connsiteY226" fmla="*/ 1229512 h 1806085"/>
              <a:gd name="connsiteX227" fmla="*/ 362616 w 12192000"/>
              <a:gd name="connsiteY227" fmla="*/ 1221981 h 1806085"/>
              <a:gd name="connsiteX228" fmla="*/ 348184 w 12192000"/>
              <a:gd name="connsiteY228" fmla="*/ 1213437 h 1806085"/>
              <a:gd name="connsiteX229" fmla="*/ 341576 w 12192000"/>
              <a:gd name="connsiteY229" fmla="*/ 1212583 h 1806085"/>
              <a:gd name="connsiteX230" fmla="*/ 320370 w 12192000"/>
              <a:gd name="connsiteY230" fmla="*/ 1206827 h 1806085"/>
              <a:gd name="connsiteX231" fmla="*/ 308082 w 12192000"/>
              <a:gd name="connsiteY231" fmla="*/ 1204195 h 1806085"/>
              <a:gd name="connsiteX232" fmla="*/ 303141 w 12192000"/>
              <a:gd name="connsiteY232" fmla="*/ 1203396 h 1806085"/>
              <a:gd name="connsiteX233" fmla="*/ 260955 w 12192000"/>
              <a:gd name="connsiteY233" fmla="*/ 1203345 h 1806085"/>
              <a:gd name="connsiteX234" fmla="*/ 234352 w 12192000"/>
              <a:gd name="connsiteY234" fmla="*/ 1193972 h 1806085"/>
              <a:gd name="connsiteX235" fmla="*/ 210954 w 12192000"/>
              <a:gd name="connsiteY235" fmla="*/ 1192326 h 1806085"/>
              <a:gd name="connsiteX236" fmla="*/ 204851 w 12192000"/>
              <a:gd name="connsiteY236" fmla="*/ 1190210 h 1806085"/>
              <a:gd name="connsiteX237" fmla="*/ 145778 w 12192000"/>
              <a:gd name="connsiteY237" fmla="*/ 1190651 h 1806085"/>
              <a:gd name="connsiteX238" fmla="*/ 105518 w 12192000"/>
              <a:gd name="connsiteY238" fmla="*/ 1184937 h 1806085"/>
              <a:gd name="connsiteX239" fmla="*/ 17623 w 12192000"/>
              <a:gd name="connsiteY239" fmla="*/ 1185238 h 1806085"/>
              <a:gd name="connsiteX240" fmla="*/ 0 w 12192000"/>
              <a:gd name="connsiteY240" fmla="*/ 1184768 h 1806085"/>
              <a:gd name="connsiteX241" fmla="*/ 0 w 12192000"/>
              <a:gd name="connsiteY241" fmla="*/ 0 h 1806085"/>
              <a:gd name="connsiteX0" fmla="*/ 0 w 12192000"/>
              <a:gd name="connsiteY0" fmla="*/ 0 h 1806085"/>
              <a:gd name="connsiteX1" fmla="*/ 12192000 w 12192000"/>
              <a:gd name="connsiteY1" fmla="*/ 0 h 1806085"/>
              <a:gd name="connsiteX2" fmla="*/ 12192000 w 12192000"/>
              <a:gd name="connsiteY2" fmla="*/ 1129867 h 1806085"/>
              <a:gd name="connsiteX3" fmla="*/ 12174158 w 12192000"/>
              <a:gd name="connsiteY3" fmla="*/ 1133797 h 1806085"/>
              <a:gd name="connsiteX4" fmla="*/ 12111983 w 12192000"/>
              <a:gd name="connsiteY4" fmla="*/ 1161939 h 1806085"/>
              <a:gd name="connsiteX5" fmla="*/ 11967186 w 12192000"/>
              <a:gd name="connsiteY5" fmla="*/ 1201206 h 1806085"/>
              <a:gd name="connsiteX6" fmla="*/ 11953646 w 12192000"/>
              <a:gd name="connsiteY6" fmla="*/ 1205499 h 1806085"/>
              <a:gd name="connsiteX7" fmla="*/ 11874413 w 12192000"/>
              <a:gd name="connsiteY7" fmla="*/ 1213569 h 1806085"/>
              <a:gd name="connsiteX8" fmla="*/ 11815251 w 12192000"/>
              <a:gd name="connsiteY8" fmla="*/ 1241020 h 1806085"/>
              <a:gd name="connsiteX9" fmla="*/ 11718610 w 12192000"/>
              <a:gd name="connsiteY9" fmla="*/ 1253479 h 1806085"/>
              <a:gd name="connsiteX10" fmla="*/ 11622463 w 12192000"/>
              <a:gd name="connsiteY10" fmla="*/ 1262368 h 1806085"/>
              <a:gd name="connsiteX11" fmla="*/ 11587426 w 12192000"/>
              <a:gd name="connsiteY11" fmla="*/ 1263916 h 1806085"/>
              <a:gd name="connsiteX12" fmla="*/ 11441207 w 12192000"/>
              <a:gd name="connsiteY12" fmla="*/ 1262974 h 1806085"/>
              <a:gd name="connsiteX13" fmla="*/ 11406215 w 12192000"/>
              <a:gd name="connsiteY13" fmla="*/ 1280453 h 1806085"/>
              <a:gd name="connsiteX14" fmla="*/ 11361043 w 12192000"/>
              <a:gd name="connsiteY14" fmla="*/ 1286632 h 1806085"/>
              <a:gd name="connsiteX15" fmla="*/ 11259450 w 12192000"/>
              <a:gd name="connsiteY15" fmla="*/ 1286738 h 1806085"/>
              <a:gd name="connsiteX16" fmla="*/ 11128948 w 12192000"/>
              <a:gd name="connsiteY16" fmla="*/ 1245981 h 1806085"/>
              <a:gd name="connsiteX17" fmla="*/ 11090810 w 12192000"/>
              <a:gd name="connsiteY17" fmla="*/ 1243590 h 1806085"/>
              <a:gd name="connsiteX18" fmla="*/ 11085499 w 12192000"/>
              <a:gd name="connsiteY18" fmla="*/ 1248151 h 1806085"/>
              <a:gd name="connsiteX19" fmla="*/ 11031924 w 12192000"/>
              <a:gd name="connsiteY19" fmla="*/ 1225704 h 1806085"/>
              <a:gd name="connsiteX20" fmla="*/ 10955096 w 12192000"/>
              <a:gd name="connsiteY20" fmla="*/ 1231768 h 1806085"/>
              <a:gd name="connsiteX21" fmla="*/ 10864884 w 12192000"/>
              <a:gd name="connsiteY21" fmla="*/ 1245957 h 1806085"/>
              <a:gd name="connsiteX22" fmla="*/ 10841363 w 12192000"/>
              <a:gd name="connsiteY22" fmla="*/ 1251400 h 1806085"/>
              <a:gd name="connsiteX23" fmla="*/ 10780910 w 12192000"/>
              <a:gd name="connsiteY23" fmla="*/ 1249166 h 1806085"/>
              <a:gd name="connsiteX24" fmla="*/ 10696254 w 12192000"/>
              <a:gd name="connsiteY24" fmla="*/ 1259247 h 1806085"/>
              <a:gd name="connsiteX25" fmla="*/ 10577832 w 12192000"/>
              <a:gd name="connsiteY25" fmla="*/ 1255994 h 1806085"/>
              <a:gd name="connsiteX26" fmla="*/ 10531976 w 12192000"/>
              <a:gd name="connsiteY26" fmla="*/ 1249692 h 1806085"/>
              <a:gd name="connsiteX27" fmla="*/ 10453101 w 12192000"/>
              <a:gd name="connsiteY27" fmla="*/ 1241000 h 1806085"/>
              <a:gd name="connsiteX28" fmla="*/ 10407706 w 12192000"/>
              <a:gd name="connsiteY28" fmla="*/ 1235650 h 1806085"/>
              <a:gd name="connsiteX29" fmla="*/ 10368559 w 12192000"/>
              <a:gd name="connsiteY29" fmla="*/ 1235686 h 1806085"/>
              <a:gd name="connsiteX30" fmla="*/ 10352542 w 12192000"/>
              <a:gd name="connsiteY30" fmla="*/ 1245817 h 1806085"/>
              <a:gd name="connsiteX31" fmla="*/ 10294918 w 12192000"/>
              <a:gd name="connsiteY31" fmla="*/ 1263549 h 1806085"/>
              <a:gd name="connsiteX32" fmla="*/ 10271059 w 12192000"/>
              <a:gd name="connsiteY32" fmla="*/ 1265010 h 1806085"/>
              <a:gd name="connsiteX33" fmla="*/ 10239064 w 12192000"/>
              <a:gd name="connsiteY33" fmla="*/ 1270598 h 1806085"/>
              <a:gd name="connsiteX34" fmla="*/ 10181078 w 12192000"/>
              <a:gd name="connsiteY34" fmla="*/ 1276374 h 1806085"/>
              <a:gd name="connsiteX35" fmla="*/ 10153458 w 12192000"/>
              <a:gd name="connsiteY35" fmla="*/ 1285229 h 1806085"/>
              <a:gd name="connsiteX36" fmla="*/ 10140775 w 12192000"/>
              <a:gd name="connsiteY36" fmla="*/ 1285847 h 1806085"/>
              <a:gd name="connsiteX37" fmla="*/ 10132055 w 12192000"/>
              <a:gd name="connsiteY37" fmla="*/ 1297214 h 1806085"/>
              <a:gd name="connsiteX38" fmla="*/ 10094093 w 12192000"/>
              <a:gd name="connsiteY38" fmla="*/ 1316697 h 1806085"/>
              <a:gd name="connsiteX39" fmla="*/ 10059188 w 12192000"/>
              <a:gd name="connsiteY39" fmla="*/ 1326655 h 1806085"/>
              <a:gd name="connsiteX40" fmla="*/ 10016268 w 12192000"/>
              <a:gd name="connsiteY40" fmla="*/ 1325133 h 1806085"/>
              <a:gd name="connsiteX41" fmla="*/ 9937115 w 12192000"/>
              <a:gd name="connsiteY41" fmla="*/ 1337731 h 1806085"/>
              <a:gd name="connsiteX42" fmla="*/ 9824942 w 12192000"/>
              <a:gd name="connsiteY42" fmla="*/ 1342969 h 1806085"/>
              <a:gd name="connsiteX43" fmla="*/ 9705553 w 12192000"/>
              <a:gd name="connsiteY43" fmla="*/ 1359323 h 1806085"/>
              <a:gd name="connsiteX44" fmla="*/ 9589915 w 12192000"/>
              <a:gd name="connsiteY44" fmla="*/ 1382355 h 1806085"/>
              <a:gd name="connsiteX45" fmla="*/ 9315048 w 12192000"/>
              <a:gd name="connsiteY45" fmla="*/ 1428626 h 1806085"/>
              <a:gd name="connsiteX46" fmla="*/ 9209077 w 12192000"/>
              <a:gd name="connsiteY46" fmla="*/ 1448049 h 1806085"/>
              <a:gd name="connsiteX47" fmla="*/ 9133300 w 12192000"/>
              <a:gd name="connsiteY47" fmla="*/ 1456152 h 1806085"/>
              <a:gd name="connsiteX48" fmla="*/ 9031264 w 12192000"/>
              <a:gd name="connsiteY48" fmla="*/ 1462053 h 1806085"/>
              <a:gd name="connsiteX49" fmla="*/ 8983321 w 12192000"/>
              <a:gd name="connsiteY49" fmla="*/ 1464616 h 1806085"/>
              <a:gd name="connsiteX50" fmla="*/ 8983035 w 12192000"/>
              <a:gd name="connsiteY50" fmla="*/ 1464417 h 1806085"/>
              <a:gd name="connsiteX51" fmla="*/ 8974072 w 12192000"/>
              <a:gd name="connsiteY51" fmla="*/ 1465390 h 1806085"/>
              <a:gd name="connsiteX52" fmla="*/ 8968242 w 12192000"/>
              <a:gd name="connsiteY52" fmla="*/ 1467079 h 1806085"/>
              <a:gd name="connsiteX53" fmla="*/ 8952199 w 12192000"/>
              <a:gd name="connsiteY53" fmla="*/ 1469700 h 1806085"/>
              <a:gd name="connsiteX54" fmla="*/ 8945873 w 12192000"/>
              <a:gd name="connsiteY54" fmla="*/ 1469099 h 1806085"/>
              <a:gd name="connsiteX55" fmla="*/ 8940905 w 12192000"/>
              <a:gd name="connsiteY55" fmla="*/ 1467238 h 1806085"/>
              <a:gd name="connsiteX56" fmla="*/ 8906846 w 12192000"/>
              <a:gd name="connsiteY56" fmla="*/ 1464481 h 1806085"/>
              <a:gd name="connsiteX57" fmla="*/ 8730411 w 12192000"/>
              <a:gd name="connsiteY57" fmla="*/ 1479838 h 1806085"/>
              <a:gd name="connsiteX58" fmla="*/ 8685834 w 12192000"/>
              <a:gd name="connsiteY58" fmla="*/ 1481431 h 1806085"/>
              <a:gd name="connsiteX59" fmla="*/ 8574116 w 12192000"/>
              <a:gd name="connsiteY59" fmla="*/ 1488166 h 1806085"/>
              <a:gd name="connsiteX60" fmla="*/ 8503254 w 12192000"/>
              <a:gd name="connsiteY60" fmla="*/ 1475627 h 1806085"/>
              <a:gd name="connsiteX61" fmla="*/ 8489028 w 12192000"/>
              <a:gd name="connsiteY61" fmla="*/ 1480483 h 1806085"/>
              <a:gd name="connsiteX62" fmla="*/ 8484222 w 12192000"/>
              <a:gd name="connsiteY62" fmla="*/ 1482955 h 1806085"/>
              <a:gd name="connsiteX63" fmla="*/ 8476034 w 12192000"/>
              <a:gd name="connsiteY63" fmla="*/ 1485197 h 1806085"/>
              <a:gd name="connsiteX64" fmla="*/ 8475659 w 12192000"/>
              <a:gd name="connsiteY64" fmla="*/ 1485048 h 1806085"/>
              <a:gd name="connsiteX65" fmla="*/ 8468325 w 12192000"/>
              <a:gd name="connsiteY65" fmla="*/ 1487552 h 1806085"/>
              <a:gd name="connsiteX66" fmla="*/ 8401298 w 12192000"/>
              <a:gd name="connsiteY66" fmla="*/ 1493672 h 1806085"/>
              <a:gd name="connsiteX67" fmla="*/ 8390295 w 12192000"/>
              <a:gd name="connsiteY67" fmla="*/ 1502138 h 1806085"/>
              <a:gd name="connsiteX68" fmla="*/ 8370102 w 12192000"/>
              <a:gd name="connsiteY68" fmla="*/ 1508730 h 1806085"/>
              <a:gd name="connsiteX69" fmla="*/ 8271491 w 12192000"/>
              <a:gd name="connsiteY69" fmla="*/ 1533520 h 1806085"/>
              <a:gd name="connsiteX70" fmla="*/ 8248843 w 12192000"/>
              <a:gd name="connsiteY70" fmla="*/ 1537060 h 1806085"/>
              <a:gd name="connsiteX71" fmla="*/ 8244399 w 12192000"/>
              <a:gd name="connsiteY71" fmla="*/ 1538596 h 1806085"/>
              <a:gd name="connsiteX72" fmla="*/ 8241700 w 12192000"/>
              <a:gd name="connsiteY72" fmla="*/ 1538396 h 1806085"/>
              <a:gd name="connsiteX73" fmla="*/ 8230388 w 12192000"/>
              <a:gd name="connsiteY73" fmla="*/ 1546517 h 1806085"/>
              <a:gd name="connsiteX74" fmla="*/ 8224228 w 12192000"/>
              <a:gd name="connsiteY74" fmla="*/ 1557267 h 1806085"/>
              <a:gd name="connsiteX75" fmla="*/ 8199666 w 12192000"/>
              <a:gd name="connsiteY75" fmla="*/ 1559012 h 1806085"/>
              <a:gd name="connsiteX76" fmla="*/ 8194548 w 12192000"/>
              <a:gd name="connsiteY76" fmla="*/ 1565013 h 1806085"/>
              <a:gd name="connsiteX77" fmla="*/ 8165771 w 12192000"/>
              <a:gd name="connsiteY77" fmla="*/ 1579116 h 1806085"/>
              <a:gd name="connsiteX78" fmla="*/ 8116832 w 12192000"/>
              <a:gd name="connsiteY78" fmla="*/ 1608547 h 1806085"/>
              <a:gd name="connsiteX79" fmla="*/ 8089016 w 12192000"/>
              <a:gd name="connsiteY79" fmla="*/ 1617129 h 1806085"/>
              <a:gd name="connsiteX80" fmla="*/ 8074658 w 12192000"/>
              <a:gd name="connsiteY80" fmla="*/ 1626971 h 1806085"/>
              <a:gd name="connsiteX81" fmla="*/ 8068056 w 12192000"/>
              <a:gd name="connsiteY81" fmla="*/ 1627924 h 1806085"/>
              <a:gd name="connsiteX82" fmla="*/ 8046900 w 12192000"/>
              <a:gd name="connsiteY82" fmla="*/ 1634483 h 1806085"/>
              <a:gd name="connsiteX83" fmla="*/ 8034634 w 12192000"/>
              <a:gd name="connsiteY83" fmla="*/ 1637466 h 1806085"/>
              <a:gd name="connsiteX84" fmla="*/ 8029700 w 12192000"/>
              <a:gd name="connsiteY84" fmla="*/ 1638364 h 1806085"/>
              <a:gd name="connsiteX85" fmla="*/ 7987514 w 12192000"/>
              <a:gd name="connsiteY85" fmla="*/ 1638160 h 1806085"/>
              <a:gd name="connsiteX86" fmla="*/ 7960991 w 12192000"/>
              <a:gd name="connsiteY86" fmla="*/ 1648892 h 1806085"/>
              <a:gd name="connsiteX87" fmla="*/ 7937606 w 12192000"/>
              <a:gd name="connsiteY87" fmla="*/ 1650659 h 1806085"/>
              <a:gd name="connsiteX88" fmla="*/ 7931522 w 12192000"/>
              <a:gd name="connsiteY88" fmla="*/ 1653082 h 1806085"/>
              <a:gd name="connsiteX89" fmla="*/ 7872444 w 12192000"/>
              <a:gd name="connsiteY89" fmla="*/ 1652202 h 1806085"/>
              <a:gd name="connsiteX90" fmla="*/ 7832232 w 12192000"/>
              <a:gd name="connsiteY90" fmla="*/ 1658594 h 1806085"/>
              <a:gd name="connsiteX91" fmla="*/ 7744332 w 12192000"/>
              <a:gd name="connsiteY91" fmla="*/ 1657695 h 1806085"/>
              <a:gd name="connsiteX92" fmla="*/ 7723062 w 12192000"/>
              <a:gd name="connsiteY92" fmla="*/ 1658222 h 1806085"/>
              <a:gd name="connsiteX93" fmla="*/ 7705682 w 12192000"/>
              <a:gd name="connsiteY93" fmla="*/ 1664606 h 1806085"/>
              <a:gd name="connsiteX94" fmla="*/ 7702441 w 12192000"/>
              <a:gd name="connsiteY94" fmla="*/ 1671260 h 1806085"/>
              <a:gd name="connsiteX95" fmla="*/ 7690889 w 12192000"/>
              <a:gd name="connsiteY95" fmla="*/ 1672499 h 1806085"/>
              <a:gd name="connsiteX96" fmla="*/ 7688002 w 12192000"/>
              <a:gd name="connsiteY96" fmla="*/ 1674071 h 1806085"/>
              <a:gd name="connsiteX97" fmla="*/ 7671275 w 12192000"/>
              <a:gd name="connsiteY97" fmla="*/ 1681835 h 1806085"/>
              <a:gd name="connsiteX98" fmla="*/ 7585018 w 12192000"/>
              <a:gd name="connsiteY98" fmla="*/ 1675431 h 1806085"/>
              <a:gd name="connsiteX99" fmla="*/ 7471472 w 12192000"/>
              <a:gd name="connsiteY99" fmla="*/ 1682487 h 1806085"/>
              <a:gd name="connsiteX100" fmla="*/ 7381391 w 12192000"/>
              <a:gd name="connsiteY100" fmla="*/ 1689122 h 1806085"/>
              <a:gd name="connsiteX101" fmla="*/ 7292528 w 12192000"/>
              <a:gd name="connsiteY101" fmla="*/ 1689863 h 1806085"/>
              <a:gd name="connsiteX102" fmla="*/ 7204542 w 12192000"/>
              <a:gd name="connsiteY102" fmla="*/ 1667362 h 1806085"/>
              <a:gd name="connsiteX103" fmla="*/ 7179107 w 12192000"/>
              <a:gd name="connsiteY103" fmla="*/ 1664705 h 1806085"/>
              <a:gd name="connsiteX104" fmla="*/ 7176110 w 12192000"/>
              <a:gd name="connsiteY104" fmla="*/ 1667956 h 1806085"/>
              <a:gd name="connsiteX105" fmla="*/ 7149935 w 12192000"/>
              <a:gd name="connsiteY105" fmla="*/ 1671723 h 1806085"/>
              <a:gd name="connsiteX106" fmla="*/ 7076173 w 12192000"/>
              <a:gd name="connsiteY106" fmla="*/ 1681613 h 1806085"/>
              <a:gd name="connsiteX107" fmla="*/ 6997704 w 12192000"/>
              <a:gd name="connsiteY107" fmla="*/ 1681043 h 1806085"/>
              <a:gd name="connsiteX108" fmla="*/ 6883473 w 12192000"/>
              <a:gd name="connsiteY108" fmla="*/ 1705122 h 1806085"/>
              <a:gd name="connsiteX109" fmla="*/ 6687688 w 12192000"/>
              <a:gd name="connsiteY109" fmla="*/ 1727643 h 1806085"/>
              <a:gd name="connsiteX110" fmla="*/ 6529051 w 12192000"/>
              <a:gd name="connsiteY110" fmla="*/ 1750971 h 1806085"/>
              <a:gd name="connsiteX111" fmla="*/ 6306028 w 12192000"/>
              <a:gd name="connsiteY111" fmla="*/ 1761123 h 1806085"/>
              <a:gd name="connsiteX112" fmla="*/ 6183195 w 12192000"/>
              <a:gd name="connsiteY112" fmla="*/ 1758873 h 1806085"/>
              <a:gd name="connsiteX113" fmla="*/ 6123126 w 12192000"/>
              <a:gd name="connsiteY113" fmla="*/ 1768552 h 1806085"/>
              <a:gd name="connsiteX114" fmla="*/ 6096136 w 12192000"/>
              <a:gd name="connsiteY114" fmla="*/ 1767260 h 1806085"/>
              <a:gd name="connsiteX115" fmla="*/ 6028583 w 12192000"/>
              <a:gd name="connsiteY115" fmla="*/ 1806085 h 1806085"/>
              <a:gd name="connsiteX116" fmla="*/ 6021207 w 12192000"/>
              <a:gd name="connsiteY116" fmla="*/ 1799140 h 1806085"/>
              <a:gd name="connsiteX117" fmla="*/ 5990008 w 12192000"/>
              <a:gd name="connsiteY117" fmla="*/ 1794814 h 1806085"/>
              <a:gd name="connsiteX118" fmla="*/ 5937319 w 12192000"/>
              <a:gd name="connsiteY118" fmla="*/ 1797660 h 1806085"/>
              <a:gd name="connsiteX119" fmla="*/ 5743302 w 12192000"/>
              <a:gd name="connsiteY119" fmla="*/ 1782136 h 1806085"/>
              <a:gd name="connsiteX120" fmla="*/ 5607054 w 12192000"/>
              <a:gd name="connsiteY120" fmla="*/ 1775578 h 1806085"/>
              <a:gd name="connsiteX121" fmla="*/ 5464006 w 12192000"/>
              <a:gd name="connsiteY121" fmla="*/ 1763436 h 1806085"/>
              <a:gd name="connsiteX122" fmla="*/ 5412840 w 12192000"/>
              <a:gd name="connsiteY122" fmla="*/ 1788824 h 1806085"/>
              <a:gd name="connsiteX123" fmla="*/ 5361713 w 12192000"/>
              <a:gd name="connsiteY123" fmla="*/ 1773980 h 1806085"/>
              <a:gd name="connsiteX124" fmla="*/ 5241786 w 12192000"/>
              <a:gd name="connsiteY124" fmla="*/ 1756656 h 1806085"/>
              <a:gd name="connsiteX125" fmla="*/ 5202963 w 12192000"/>
              <a:gd name="connsiteY125" fmla="*/ 1747306 h 1806085"/>
              <a:gd name="connsiteX126" fmla="*/ 5154668 w 12192000"/>
              <a:gd name="connsiteY126" fmla="*/ 1744668 h 1806085"/>
              <a:gd name="connsiteX127" fmla="*/ 5136547 w 12192000"/>
              <a:gd name="connsiteY127" fmla="*/ 1738620 h 1806085"/>
              <a:gd name="connsiteX128" fmla="*/ 5122587 w 12192000"/>
              <a:gd name="connsiteY128" fmla="*/ 1735756 h 1806085"/>
              <a:gd name="connsiteX129" fmla="*/ 5119579 w 12192000"/>
              <a:gd name="connsiteY129" fmla="*/ 1734004 h 1806085"/>
              <a:gd name="connsiteX130" fmla="*/ 5101616 w 12192000"/>
              <a:gd name="connsiteY130" fmla="*/ 1724948 h 1806085"/>
              <a:gd name="connsiteX131" fmla="*/ 5045783 w 12192000"/>
              <a:gd name="connsiteY131" fmla="*/ 1730209 h 1806085"/>
              <a:gd name="connsiteX132" fmla="*/ 4991477 w 12192000"/>
              <a:gd name="connsiteY132" fmla="*/ 1716450 h 1806085"/>
              <a:gd name="connsiteX133" fmla="*/ 4820387 w 12192000"/>
              <a:gd name="connsiteY133" fmla="*/ 1695973 h 1806085"/>
              <a:gd name="connsiteX134" fmla="*/ 4742338 w 12192000"/>
              <a:gd name="connsiteY134" fmla="*/ 1672696 h 1806085"/>
              <a:gd name="connsiteX135" fmla="*/ 4703062 w 12192000"/>
              <a:gd name="connsiteY135" fmla="*/ 1665094 h 1806085"/>
              <a:gd name="connsiteX136" fmla="*/ 4701052 w 12192000"/>
              <a:gd name="connsiteY136" fmla="*/ 1664466 h 1806085"/>
              <a:gd name="connsiteX137" fmla="*/ 4701986 w 12192000"/>
              <a:gd name="connsiteY137" fmla="*/ 1664294 h 1806085"/>
              <a:gd name="connsiteX138" fmla="*/ 4697074 w 12192000"/>
              <a:gd name="connsiteY138" fmla="*/ 1663224 h 1806085"/>
              <a:gd name="connsiteX139" fmla="*/ 4701052 w 12192000"/>
              <a:gd name="connsiteY139" fmla="*/ 1664466 h 1806085"/>
              <a:gd name="connsiteX140" fmla="*/ 4695406 w 12192000"/>
              <a:gd name="connsiteY140" fmla="*/ 1665504 h 1806085"/>
              <a:gd name="connsiteX141" fmla="*/ 4495727 w 12192000"/>
              <a:gd name="connsiteY141" fmla="*/ 1656633 h 1806085"/>
              <a:gd name="connsiteX142" fmla="*/ 4428317 w 12192000"/>
              <a:gd name="connsiteY142" fmla="*/ 1646311 h 1806085"/>
              <a:gd name="connsiteX143" fmla="*/ 4424455 w 12192000"/>
              <a:gd name="connsiteY143" fmla="*/ 1646545 h 1806085"/>
              <a:gd name="connsiteX144" fmla="*/ 4418141 w 12192000"/>
              <a:gd name="connsiteY144" fmla="*/ 1643457 h 1806085"/>
              <a:gd name="connsiteX145" fmla="*/ 4389054 w 12192000"/>
              <a:gd name="connsiteY145" fmla="*/ 1635100 h 1806085"/>
              <a:gd name="connsiteX146" fmla="*/ 4243963 w 12192000"/>
              <a:gd name="connsiteY146" fmla="*/ 1600547 h 1806085"/>
              <a:gd name="connsiteX147" fmla="*/ 4230390 w 12192000"/>
              <a:gd name="connsiteY147" fmla="*/ 1596782 h 1806085"/>
              <a:gd name="connsiteX148" fmla="*/ 4151096 w 12192000"/>
              <a:gd name="connsiteY148" fmla="*/ 1589415 h 1806085"/>
              <a:gd name="connsiteX149" fmla="*/ 4091729 w 12192000"/>
              <a:gd name="connsiteY149" fmla="*/ 1565484 h 1806085"/>
              <a:gd name="connsiteX150" fmla="*/ 3994992 w 12192000"/>
              <a:gd name="connsiteY150" fmla="*/ 1554250 h 1806085"/>
              <a:gd name="connsiteX151" fmla="*/ 3898778 w 12192000"/>
              <a:gd name="connsiteY151" fmla="*/ 1546088 h 1806085"/>
              <a:gd name="connsiteX152" fmla="*/ 3863728 w 12192000"/>
              <a:gd name="connsiteY152" fmla="*/ 1544567 h 1806085"/>
              <a:gd name="connsiteX153" fmla="*/ 3729252 w 12192000"/>
              <a:gd name="connsiteY153" fmla="*/ 1544592 h 1806085"/>
              <a:gd name="connsiteX154" fmla="*/ 3716543 w 12192000"/>
              <a:gd name="connsiteY154" fmla="*/ 1541771 h 1806085"/>
              <a:gd name="connsiteX155" fmla="*/ 3715389 w 12192000"/>
              <a:gd name="connsiteY155" fmla="*/ 1538406 h 1806085"/>
              <a:gd name="connsiteX156" fmla="*/ 3682391 w 12192000"/>
              <a:gd name="connsiteY156" fmla="*/ 1529372 h 1806085"/>
              <a:gd name="connsiteX157" fmla="*/ 3669607 w 12192000"/>
              <a:gd name="connsiteY157" fmla="*/ 1534463 h 1806085"/>
              <a:gd name="connsiteX158" fmla="*/ 3669577 w 12192000"/>
              <a:gd name="connsiteY158" fmla="*/ 1534458 h 1806085"/>
              <a:gd name="connsiteX159" fmla="*/ 3660365 w 12192000"/>
              <a:gd name="connsiteY159" fmla="*/ 1531370 h 1806085"/>
              <a:gd name="connsiteX160" fmla="*/ 3637171 w 12192000"/>
              <a:gd name="connsiteY160" fmla="*/ 1523813 h 1806085"/>
              <a:gd name="connsiteX161" fmla="*/ 3636519 w 12192000"/>
              <a:gd name="connsiteY161" fmla="*/ 1523773 h 1806085"/>
              <a:gd name="connsiteX162" fmla="*/ 3589716 w 12192000"/>
              <a:gd name="connsiteY162" fmla="*/ 1506360 h 1806085"/>
              <a:gd name="connsiteX163" fmla="*/ 3583541 w 12192000"/>
              <a:gd name="connsiteY163" fmla="*/ 1507469 h 1806085"/>
              <a:gd name="connsiteX164" fmla="*/ 3574426 w 12192000"/>
              <a:gd name="connsiteY164" fmla="*/ 1507574 h 1806085"/>
              <a:gd name="connsiteX165" fmla="*/ 3574190 w 12192000"/>
              <a:gd name="connsiteY165" fmla="*/ 1507350 h 1806085"/>
              <a:gd name="connsiteX166" fmla="*/ 3565671 w 12192000"/>
              <a:gd name="connsiteY166" fmla="*/ 1507894 h 1806085"/>
              <a:gd name="connsiteX167" fmla="*/ 3515816 w 12192000"/>
              <a:gd name="connsiteY167" fmla="*/ 1499688 h 1806085"/>
              <a:gd name="connsiteX168" fmla="*/ 3452912 w 12192000"/>
              <a:gd name="connsiteY168" fmla="*/ 1496444 h 1806085"/>
              <a:gd name="connsiteX169" fmla="*/ 3380405 w 12192000"/>
              <a:gd name="connsiteY169" fmla="*/ 1486216 h 1806085"/>
              <a:gd name="connsiteX170" fmla="*/ 3343625 w 12192000"/>
              <a:gd name="connsiteY170" fmla="*/ 1500147 h 1806085"/>
              <a:gd name="connsiteX171" fmla="*/ 3323774 w 12192000"/>
              <a:gd name="connsiteY171" fmla="*/ 1501476 h 1806085"/>
              <a:gd name="connsiteX172" fmla="*/ 3321444 w 12192000"/>
              <a:gd name="connsiteY172" fmla="*/ 1500659 h 1806085"/>
              <a:gd name="connsiteX173" fmla="*/ 3242143 w 12192000"/>
              <a:gd name="connsiteY173" fmla="*/ 1505268 h 1806085"/>
              <a:gd name="connsiteX174" fmla="*/ 3122401 w 12192000"/>
              <a:gd name="connsiteY174" fmla="*/ 1511314 h 1806085"/>
              <a:gd name="connsiteX175" fmla="*/ 3010177 w 12192000"/>
              <a:gd name="connsiteY175" fmla="*/ 1513132 h 1806085"/>
              <a:gd name="connsiteX176" fmla="*/ 2782615 w 12192000"/>
              <a:gd name="connsiteY176" fmla="*/ 1509375 h 1806085"/>
              <a:gd name="connsiteX177" fmla="*/ 2668665 w 12192000"/>
              <a:gd name="connsiteY177" fmla="*/ 1517660 h 1806085"/>
              <a:gd name="connsiteX178" fmla="*/ 2548073 w 12192000"/>
              <a:gd name="connsiteY178" fmla="*/ 1516667 h 1806085"/>
              <a:gd name="connsiteX179" fmla="*/ 2423377 w 12192000"/>
              <a:gd name="connsiteY179" fmla="*/ 1527776 h 1806085"/>
              <a:gd name="connsiteX180" fmla="*/ 2295298 w 12192000"/>
              <a:gd name="connsiteY180" fmla="*/ 1534368 h 1806085"/>
              <a:gd name="connsiteX181" fmla="*/ 2188781 w 12192000"/>
              <a:gd name="connsiteY181" fmla="*/ 1529677 h 1806085"/>
              <a:gd name="connsiteX182" fmla="*/ 2074855 w 12192000"/>
              <a:gd name="connsiteY182" fmla="*/ 1515446 h 1806085"/>
              <a:gd name="connsiteX183" fmla="*/ 2012587 w 12192000"/>
              <a:gd name="connsiteY183" fmla="*/ 1522487 h 1806085"/>
              <a:gd name="connsiteX184" fmla="*/ 1932075 w 12192000"/>
              <a:gd name="connsiteY184" fmla="*/ 1517914 h 1806085"/>
              <a:gd name="connsiteX185" fmla="*/ 1908490 w 12192000"/>
              <a:gd name="connsiteY185" fmla="*/ 1526423 h 1806085"/>
              <a:gd name="connsiteX186" fmla="*/ 1908410 w 12192000"/>
              <a:gd name="connsiteY186" fmla="*/ 1526410 h 1806085"/>
              <a:gd name="connsiteX187" fmla="*/ 1901918 w 12192000"/>
              <a:gd name="connsiteY187" fmla="*/ 1522410 h 1806085"/>
              <a:gd name="connsiteX188" fmla="*/ 1876753 w 12192000"/>
              <a:gd name="connsiteY188" fmla="*/ 1517619 h 1806085"/>
              <a:gd name="connsiteX189" fmla="*/ 1858194 w 12192000"/>
              <a:gd name="connsiteY189" fmla="*/ 1522343 h 1806085"/>
              <a:gd name="connsiteX190" fmla="*/ 1702657 w 12192000"/>
              <a:gd name="connsiteY190" fmla="*/ 1510562 h 1806085"/>
              <a:gd name="connsiteX191" fmla="*/ 1701421 w 12192000"/>
              <a:gd name="connsiteY191" fmla="*/ 1510775 h 1806085"/>
              <a:gd name="connsiteX192" fmla="*/ 1699973 w 12192000"/>
              <a:gd name="connsiteY192" fmla="*/ 1507739 h 1806085"/>
              <a:gd name="connsiteX193" fmla="*/ 1682526 w 12192000"/>
              <a:gd name="connsiteY193" fmla="*/ 1504598 h 1806085"/>
              <a:gd name="connsiteX194" fmla="*/ 1677380 w 12192000"/>
              <a:gd name="connsiteY194" fmla="*/ 1504851 h 1806085"/>
              <a:gd name="connsiteX195" fmla="*/ 1670304 w 12192000"/>
              <a:gd name="connsiteY195" fmla="*/ 1503744 h 1806085"/>
              <a:gd name="connsiteX196" fmla="*/ 1670197 w 12192000"/>
              <a:gd name="connsiteY196" fmla="*/ 1503497 h 1806085"/>
              <a:gd name="connsiteX197" fmla="*/ 1626301 w 12192000"/>
              <a:gd name="connsiteY197" fmla="*/ 1474931 h 1806085"/>
              <a:gd name="connsiteX198" fmla="*/ 1535119 w 12192000"/>
              <a:gd name="connsiteY198" fmla="*/ 1463075 h 1806085"/>
              <a:gd name="connsiteX199" fmla="*/ 1531340 w 12192000"/>
              <a:gd name="connsiteY199" fmla="*/ 1461293 h 1806085"/>
              <a:gd name="connsiteX200" fmla="*/ 1498454 w 12192000"/>
              <a:gd name="connsiteY200" fmla="*/ 1463478 h 1806085"/>
              <a:gd name="connsiteX201" fmla="*/ 1478806 w 12192000"/>
              <a:gd name="connsiteY201" fmla="*/ 1464611 h 1806085"/>
              <a:gd name="connsiteX202" fmla="*/ 1358081 w 12192000"/>
              <a:gd name="connsiteY202" fmla="*/ 1455545 h 1806085"/>
              <a:gd name="connsiteX203" fmla="*/ 1222449 w 12192000"/>
              <a:gd name="connsiteY203" fmla="*/ 1455454 h 1806085"/>
              <a:gd name="connsiteX204" fmla="*/ 1180983 w 12192000"/>
              <a:gd name="connsiteY204" fmla="*/ 1440557 h 1806085"/>
              <a:gd name="connsiteX205" fmla="*/ 1018426 w 12192000"/>
              <a:gd name="connsiteY205" fmla="*/ 1400226 h 1806085"/>
              <a:gd name="connsiteX206" fmla="*/ 940021 w 12192000"/>
              <a:gd name="connsiteY206" fmla="*/ 1409452 h 1806085"/>
              <a:gd name="connsiteX207" fmla="*/ 940362 w 12192000"/>
              <a:gd name="connsiteY207" fmla="*/ 1408090 h 1806085"/>
              <a:gd name="connsiteX208" fmla="*/ 927147 w 12192000"/>
              <a:gd name="connsiteY208" fmla="*/ 1407436 h 1806085"/>
              <a:gd name="connsiteX209" fmla="*/ 915481 w 12192000"/>
              <a:gd name="connsiteY209" fmla="*/ 1395526 h 1806085"/>
              <a:gd name="connsiteX210" fmla="*/ 884363 w 12192000"/>
              <a:gd name="connsiteY210" fmla="*/ 1395024 h 1806085"/>
              <a:gd name="connsiteX211" fmla="*/ 883522 w 12192000"/>
              <a:gd name="connsiteY211" fmla="*/ 1400267 h 1806085"/>
              <a:gd name="connsiteX212" fmla="*/ 865903 w 12192000"/>
              <a:gd name="connsiteY212" fmla="*/ 1394324 h 1806085"/>
              <a:gd name="connsiteX213" fmla="*/ 790832 w 12192000"/>
              <a:gd name="connsiteY213" fmla="*/ 1370999 h 1806085"/>
              <a:gd name="connsiteX214" fmla="*/ 749766 w 12192000"/>
              <a:gd name="connsiteY214" fmla="*/ 1353216 h 1806085"/>
              <a:gd name="connsiteX215" fmla="*/ 705470 w 12192000"/>
              <a:gd name="connsiteY215" fmla="*/ 1354328 h 1806085"/>
              <a:gd name="connsiteX216" fmla="*/ 692371 w 12192000"/>
              <a:gd name="connsiteY216" fmla="*/ 1343942 h 1806085"/>
              <a:gd name="connsiteX217" fmla="*/ 690203 w 12192000"/>
              <a:gd name="connsiteY217" fmla="*/ 1341970 h 1806085"/>
              <a:gd name="connsiteX218" fmla="*/ 679574 w 12192000"/>
              <a:gd name="connsiteY218" fmla="*/ 1338069 h 1806085"/>
              <a:gd name="connsiteX219" fmla="*/ 679009 w 12192000"/>
              <a:gd name="connsiteY219" fmla="*/ 1331966 h 1806085"/>
              <a:gd name="connsiteX220" fmla="*/ 664756 w 12192000"/>
              <a:gd name="connsiteY220" fmla="*/ 1322509 h 1806085"/>
              <a:gd name="connsiteX221" fmla="*/ 644515 w 12192000"/>
              <a:gd name="connsiteY221" fmla="*/ 1316732 h 1806085"/>
              <a:gd name="connsiteX222" fmla="*/ 545716 w 12192000"/>
              <a:gd name="connsiteY222" fmla="*/ 1294878 h 1806085"/>
              <a:gd name="connsiteX223" fmla="*/ 488094 w 12192000"/>
              <a:gd name="connsiteY223" fmla="*/ 1278596 h 1806085"/>
              <a:gd name="connsiteX224" fmla="*/ 468538 w 12192000"/>
              <a:gd name="connsiteY224" fmla="*/ 1267376 h 1806085"/>
              <a:gd name="connsiteX225" fmla="*/ 439655 w 12192000"/>
              <a:gd name="connsiteY225" fmla="*/ 1255090 h 1806085"/>
              <a:gd name="connsiteX226" fmla="*/ 390496 w 12192000"/>
              <a:gd name="connsiteY226" fmla="*/ 1229512 h 1806085"/>
              <a:gd name="connsiteX227" fmla="*/ 362616 w 12192000"/>
              <a:gd name="connsiteY227" fmla="*/ 1221981 h 1806085"/>
              <a:gd name="connsiteX228" fmla="*/ 348184 w 12192000"/>
              <a:gd name="connsiteY228" fmla="*/ 1213437 h 1806085"/>
              <a:gd name="connsiteX229" fmla="*/ 341576 w 12192000"/>
              <a:gd name="connsiteY229" fmla="*/ 1212583 h 1806085"/>
              <a:gd name="connsiteX230" fmla="*/ 320370 w 12192000"/>
              <a:gd name="connsiteY230" fmla="*/ 1206827 h 1806085"/>
              <a:gd name="connsiteX231" fmla="*/ 308082 w 12192000"/>
              <a:gd name="connsiteY231" fmla="*/ 1204195 h 1806085"/>
              <a:gd name="connsiteX232" fmla="*/ 303141 w 12192000"/>
              <a:gd name="connsiteY232" fmla="*/ 1203396 h 1806085"/>
              <a:gd name="connsiteX233" fmla="*/ 260955 w 12192000"/>
              <a:gd name="connsiteY233" fmla="*/ 1203345 h 1806085"/>
              <a:gd name="connsiteX234" fmla="*/ 234352 w 12192000"/>
              <a:gd name="connsiteY234" fmla="*/ 1193972 h 1806085"/>
              <a:gd name="connsiteX235" fmla="*/ 210954 w 12192000"/>
              <a:gd name="connsiteY235" fmla="*/ 1192326 h 1806085"/>
              <a:gd name="connsiteX236" fmla="*/ 204851 w 12192000"/>
              <a:gd name="connsiteY236" fmla="*/ 1190210 h 1806085"/>
              <a:gd name="connsiteX237" fmla="*/ 145778 w 12192000"/>
              <a:gd name="connsiteY237" fmla="*/ 1190651 h 1806085"/>
              <a:gd name="connsiteX238" fmla="*/ 105518 w 12192000"/>
              <a:gd name="connsiteY238" fmla="*/ 1184937 h 1806085"/>
              <a:gd name="connsiteX239" fmla="*/ 17623 w 12192000"/>
              <a:gd name="connsiteY239" fmla="*/ 1185238 h 1806085"/>
              <a:gd name="connsiteX240" fmla="*/ 0 w 12192000"/>
              <a:gd name="connsiteY240" fmla="*/ 1184768 h 1806085"/>
              <a:gd name="connsiteX241" fmla="*/ 0 w 12192000"/>
              <a:gd name="connsiteY241" fmla="*/ 0 h 1806085"/>
              <a:gd name="connsiteX0" fmla="*/ 0 w 12192000"/>
              <a:gd name="connsiteY0" fmla="*/ 0 h 1806085"/>
              <a:gd name="connsiteX1" fmla="*/ 12192000 w 12192000"/>
              <a:gd name="connsiteY1" fmla="*/ 0 h 1806085"/>
              <a:gd name="connsiteX2" fmla="*/ 12192000 w 12192000"/>
              <a:gd name="connsiteY2" fmla="*/ 1129867 h 1806085"/>
              <a:gd name="connsiteX3" fmla="*/ 12174158 w 12192000"/>
              <a:gd name="connsiteY3" fmla="*/ 1133797 h 1806085"/>
              <a:gd name="connsiteX4" fmla="*/ 12111983 w 12192000"/>
              <a:gd name="connsiteY4" fmla="*/ 1161939 h 1806085"/>
              <a:gd name="connsiteX5" fmla="*/ 11967186 w 12192000"/>
              <a:gd name="connsiteY5" fmla="*/ 1201206 h 1806085"/>
              <a:gd name="connsiteX6" fmla="*/ 11953646 w 12192000"/>
              <a:gd name="connsiteY6" fmla="*/ 1205499 h 1806085"/>
              <a:gd name="connsiteX7" fmla="*/ 11874413 w 12192000"/>
              <a:gd name="connsiteY7" fmla="*/ 1213569 h 1806085"/>
              <a:gd name="connsiteX8" fmla="*/ 11815251 w 12192000"/>
              <a:gd name="connsiteY8" fmla="*/ 1241020 h 1806085"/>
              <a:gd name="connsiteX9" fmla="*/ 11718610 w 12192000"/>
              <a:gd name="connsiteY9" fmla="*/ 1253479 h 1806085"/>
              <a:gd name="connsiteX10" fmla="*/ 11622463 w 12192000"/>
              <a:gd name="connsiteY10" fmla="*/ 1262368 h 1806085"/>
              <a:gd name="connsiteX11" fmla="*/ 11587426 w 12192000"/>
              <a:gd name="connsiteY11" fmla="*/ 1263916 h 1806085"/>
              <a:gd name="connsiteX12" fmla="*/ 11441207 w 12192000"/>
              <a:gd name="connsiteY12" fmla="*/ 1262974 h 1806085"/>
              <a:gd name="connsiteX13" fmla="*/ 11406215 w 12192000"/>
              <a:gd name="connsiteY13" fmla="*/ 1280453 h 1806085"/>
              <a:gd name="connsiteX14" fmla="*/ 11361043 w 12192000"/>
              <a:gd name="connsiteY14" fmla="*/ 1286632 h 1806085"/>
              <a:gd name="connsiteX15" fmla="*/ 11259450 w 12192000"/>
              <a:gd name="connsiteY15" fmla="*/ 1286738 h 1806085"/>
              <a:gd name="connsiteX16" fmla="*/ 11128948 w 12192000"/>
              <a:gd name="connsiteY16" fmla="*/ 1245981 h 1806085"/>
              <a:gd name="connsiteX17" fmla="*/ 11090810 w 12192000"/>
              <a:gd name="connsiteY17" fmla="*/ 1243590 h 1806085"/>
              <a:gd name="connsiteX18" fmla="*/ 11085499 w 12192000"/>
              <a:gd name="connsiteY18" fmla="*/ 1248151 h 1806085"/>
              <a:gd name="connsiteX19" fmla="*/ 11031924 w 12192000"/>
              <a:gd name="connsiteY19" fmla="*/ 1225704 h 1806085"/>
              <a:gd name="connsiteX20" fmla="*/ 10955096 w 12192000"/>
              <a:gd name="connsiteY20" fmla="*/ 1231768 h 1806085"/>
              <a:gd name="connsiteX21" fmla="*/ 10864884 w 12192000"/>
              <a:gd name="connsiteY21" fmla="*/ 1245957 h 1806085"/>
              <a:gd name="connsiteX22" fmla="*/ 10841363 w 12192000"/>
              <a:gd name="connsiteY22" fmla="*/ 1251400 h 1806085"/>
              <a:gd name="connsiteX23" fmla="*/ 10780910 w 12192000"/>
              <a:gd name="connsiteY23" fmla="*/ 1249166 h 1806085"/>
              <a:gd name="connsiteX24" fmla="*/ 10696254 w 12192000"/>
              <a:gd name="connsiteY24" fmla="*/ 1259247 h 1806085"/>
              <a:gd name="connsiteX25" fmla="*/ 10577832 w 12192000"/>
              <a:gd name="connsiteY25" fmla="*/ 1255994 h 1806085"/>
              <a:gd name="connsiteX26" fmla="*/ 10531976 w 12192000"/>
              <a:gd name="connsiteY26" fmla="*/ 1249692 h 1806085"/>
              <a:gd name="connsiteX27" fmla="*/ 10453101 w 12192000"/>
              <a:gd name="connsiteY27" fmla="*/ 1241000 h 1806085"/>
              <a:gd name="connsiteX28" fmla="*/ 10407706 w 12192000"/>
              <a:gd name="connsiteY28" fmla="*/ 1235650 h 1806085"/>
              <a:gd name="connsiteX29" fmla="*/ 10368559 w 12192000"/>
              <a:gd name="connsiteY29" fmla="*/ 1235686 h 1806085"/>
              <a:gd name="connsiteX30" fmla="*/ 10352542 w 12192000"/>
              <a:gd name="connsiteY30" fmla="*/ 1245817 h 1806085"/>
              <a:gd name="connsiteX31" fmla="*/ 10294918 w 12192000"/>
              <a:gd name="connsiteY31" fmla="*/ 1263549 h 1806085"/>
              <a:gd name="connsiteX32" fmla="*/ 10271059 w 12192000"/>
              <a:gd name="connsiteY32" fmla="*/ 1265010 h 1806085"/>
              <a:gd name="connsiteX33" fmla="*/ 10239064 w 12192000"/>
              <a:gd name="connsiteY33" fmla="*/ 1270598 h 1806085"/>
              <a:gd name="connsiteX34" fmla="*/ 10181078 w 12192000"/>
              <a:gd name="connsiteY34" fmla="*/ 1276374 h 1806085"/>
              <a:gd name="connsiteX35" fmla="*/ 10153458 w 12192000"/>
              <a:gd name="connsiteY35" fmla="*/ 1285229 h 1806085"/>
              <a:gd name="connsiteX36" fmla="*/ 10140775 w 12192000"/>
              <a:gd name="connsiteY36" fmla="*/ 1285847 h 1806085"/>
              <a:gd name="connsiteX37" fmla="*/ 10132055 w 12192000"/>
              <a:gd name="connsiteY37" fmla="*/ 1297214 h 1806085"/>
              <a:gd name="connsiteX38" fmla="*/ 10094093 w 12192000"/>
              <a:gd name="connsiteY38" fmla="*/ 1316697 h 1806085"/>
              <a:gd name="connsiteX39" fmla="*/ 10059188 w 12192000"/>
              <a:gd name="connsiteY39" fmla="*/ 1326655 h 1806085"/>
              <a:gd name="connsiteX40" fmla="*/ 10016268 w 12192000"/>
              <a:gd name="connsiteY40" fmla="*/ 1325133 h 1806085"/>
              <a:gd name="connsiteX41" fmla="*/ 9937115 w 12192000"/>
              <a:gd name="connsiteY41" fmla="*/ 1337731 h 1806085"/>
              <a:gd name="connsiteX42" fmla="*/ 9824942 w 12192000"/>
              <a:gd name="connsiteY42" fmla="*/ 1342969 h 1806085"/>
              <a:gd name="connsiteX43" fmla="*/ 9705553 w 12192000"/>
              <a:gd name="connsiteY43" fmla="*/ 1359323 h 1806085"/>
              <a:gd name="connsiteX44" fmla="*/ 9589915 w 12192000"/>
              <a:gd name="connsiteY44" fmla="*/ 1382355 h 1806085"/>
              <a:gd name="connsiteX45" fmla="*/ 9315048 w 12192000"/>
              <a:gd name="connsiteY45" fmla="*/ 1428626 h 1806085"/>
              <a:gd name="connsiteX46" fmla="*/ 9209077 w 12192000"/>
              <a:gd name="connsiteY46" fmla="*/ 1448049 h 1806085"/>
              <a:gd name="connsiteX47" fmla="*/ 9133300 w 12192000"/>
              <a:gd name="connsiteY47" fmla="*/ 1456152 h 1806085"/>
              <a:gd name="connsiteX48" fmla="*/ 9031264 w 12192000"/>
              <a:gd name="connsiteY48" fmla="*/ 1462053 h 1806085"/>
              <a:gd name="connsiteX49" fmla="*/ 8983321 w 12192000"/>
              <a:gd name="connsiteY49" fmla="*/ 1464616 h 1806085"/>
              <a:gd name="connsiteX50" fmla="*/ 8983035 w 12192000"/>
              <a:gd name="connsiteY50" fmla="*/ 1464417 h 1806085"/>
              <a:gd name="connsiteX51" fmla="*/ 8974072 w 12192000"/>
              <a:gd name="connsiteY51" fmla="*/ 1465390 h 1806085"/>
              <a:gd name="connsiteX52" fmla="*/ 8968242 w 12192000"/>
              <a:gd name="connsiteY52" fmla="*/ 1467079 h 1806085"/>
              <a:gd name="connsiteX53" fmla="*/ 8952199 w 12192000"/>
              <a:gd name="connsiteY53" fmla="*/ 1469700 h 1806085"/>
              <a:gd name="connsiteX54" fmla="*/ 8945873 w 12192000"/>
              <a:gd name="connsiteY54" fmla="*/ 1469099 h 1806085"/>
              <a:gd name="connsiteX55" fmla="*/ 8940905 w 12192000"/>
              <a:gd name="connsiteY55" fmla="*/ 1467238 h 1806085"/>
              <a:gd name="connsiteX56" fmla="*/ 8906846 w 12192000"/>
              <a:gd name="connsiteY56" fmla="*/ 1464481 h 1806085"/>
              <a:gd name="connsiteX57" fmla="*/ 8730411 w 12192000"/>
              <a:gd name="connsiteY57" fmla="*/ 1479838 h 1806085"/>
              <a:gd name="connsiteX58" fmla="*/ 8685834 w 12192000"/>
              <a:gd name="connsiteY58" fmla="*/ 1481431 h 1806085"/>
              <a:gd name="connsiteX59" fmla="*/ 8574116 w 12192000"/>
              <a:gd name="connsiteY59" fmla="*/ 1488166 h 1806085"/>
              <a:gd name="connsiteX60" fmla="*/ 8503254 w 12192000"/>
              <a:gd name="connsiteY60" fmla="*/ 1475627 h 1806085"/>
              <a:gd name="connsiteX61" fmla="*/ 8489028 w 12192000"/>
              <a:gd name="connsiteY61" fmla="*/ 1480483 h 1806085"/>
              <a:gd name="connsiteX62" fmla="*/ 8484222 w 12192000"/>
              <a:gd name="connsiteY62" fmla="*/ 1482955 h 1806085"/>
              <a:gd name="connsiteX63" fmla="*/ 8476034 w 12192000"/>
              <a:gd name="connsiteY63" fmla="*/ 1485197 h 1806085"/>
              <a:gd name="connsiteX64" fmla="*/ 8475659 w 12192000"/>
              <a:gd name="connsiteY64" fmla="*/ 1485048 h 1806085"/>
              <a:gd name="connsiteX65" fmla="*/ 8468325 w 12192000"/>
              <a:gd name="connsiteY65" fmla="*/ 1487552 h 1806085"/>
              <a:gd name="connsiteX66" fmla="*/ 8401298 w 12192000"/>
              <a:gd name="connsiteY66" fmla="*/ 1493672 h 1806085"/>
              <a:gd name="connsiteX67" fmla="*/ 8390295 w 12192000"/>
              <a:gd name="connsiteY67" fmla="*/ 1502138 h 1806085"/>
              <a:gd name="connsiteX68" fmla="*/ 8370102 w 12192000"/>
              <a:gd name="connsiteY68" fmla="*/ 1508730 h 1806085"/>
              <a:gd name="connsiteX69" fmla="*/ 8271491 w 12192000"/>
              <a:gd name="connsiteY69" fmla="*/ 1533520 h 1806085"/>
              <a:gd name="connsiteX70" fmla="*/ 8248843 w 12192000"/>
              <a:gd name="connsiteY70" fmla="*/ 1537060 h 1806085"/>
              <a:gd name="connsiteX71" fmla="*/ 8244399 w 12192000"/>
              <a:gd name="connsiteY71" fmla="*/ 1538596 h 1806085"/>
              <a:gd name="connsiteX72" fmla="*/ 8241700 w 12192000"/>
              <a:gd name="connsiteY72" fmla="*/ 1538396 h 1806085"/>
              <a:gd name="connsiteX73" fmla="*/ 8230388 w 12192000"/>
              <a:gd name="connsiteY73" fmla="*/ 1546517 h 1806085"/>
              <a:gd name="connsiteX74" fmla="*/ 8224228 w 12192000"/>
              <a:gd name="connsiteY74" fmla="*/ 1557267 h 1806085"/>
              <a:gd name="connsiteX75" fmla="*/ 8199666 w 12192000"/>
              <a:gd name="connsiteY75" fmla="*/ 1559012 h 1806085"/>
              <a:gd name="connsiteX76" fmla="*/ 8194548 w 12192000"/>
              <a:gd name="connsiteY76" fmla="*/ 1565013 h 1806085"/>
              <a:gd name="connsiteX77" fmla="*/ 8165771 w 12192000"/>
              <a:gd name="connsiteY77" fmla="*/ 1579116 h 1806085"/>
              <a:gd name="connsiteX78" fmla="*/ 8116832 w 12192000"/>
              <a:gd name="connsiteY78" fmla="*/ 1608547 h 1806085"/>
              <a:gd name="connsiteX79" fmla="*/ 8089016 w 12192000"/>
              <a:gd name="connsiteY79" fmla="*/ 1617129 h 1806085"/>
              <a:gd name="connsiteX80" fmla="*/ 8074658 w 12192000"/>
              <a:gd name="connsiteY80" fmla="*/ 1626971 h 1806085"/>
              <a:gd name="connsiteX81" fmla="*/ 8068056 w 12192000"/>
              <a:gd name="connsiteY81" fmla="*/ 1627924 h 1806085"/>
              <a:gd name="connsiteX82" fmla="*/ 8046900 w 12192000"/>
              <a:gd name="connsiteY82" fmla="*/ 1634483 h 1806085"/>
              <a:gd name="connsiteX83" fmla="*/ 8034634 w 12192000"/>
              <a:gd name="connsiteY83" fmla="*/ 1637466 h 1806085"/>
              <a:gd name="connsiteX84" fmla="*/ 8029700 w 12192000"/>
              <a:gd name="connsiteY84" fmla="*/ 1638364 h 1806085"/>
              <a:gd name="connsiteX85" fmla="*/ 7987514 w 12192000"/>
              <a:gd name="connsiteY85" fmla="*/ 1638160 h 1806085"/>
              <a:gd name="connsiteX86" fmla="*/ 7960991 w 12192000"/>
              <a:gd name="connsiteY86" fmla="*/ 1648892 h 1806085"/>
              <a:gd name="connsiteX87" fmla="*/ 7937606 w 12192000"/>
              <a:gd name="connsiteY87" fmla="*/ 1650659 h 1806085"/>
              <a:gd name="connsiteX88" fmla="*/ 7931522 w 12192000"/>
              <a:gd name="connsiteY88" fmla="*/ 1653082 h 1806085"/>
              <a:gd name="connsiteX89" fmla="*/ 7872444 w 12192000"/>
              <a:gd name="connsiteY89" fmla="*/ 1652202 h 1806085"/>
              <a:gd name="connsiteX90" fmla="*/ 7832232 w 12192000"/>
              <a:gd name="connsiteY90" fmla="*/ 1658594 h 1806085"/>
              <a:gd name="connsiteX91" fmla="*/ 7744332 w 12192000"/>
              <a:gd name="connsiteY91" fmla="*/ 1657695 h 1806085"/>
              <a:gd name="connsiteX92" fmla="*/ 7723062 w 12192000"/>
              <a:gd name="connsiteY92" fmla="*/ 1658222 h 1806085"/>
              <a:gd name="connsiteX93" fmla="*/ 7705682 w 12192000"/>
              <a:gd name="connsiteY93" fmla="*/ 1664606 h 1806085"/>
              <a:gd name="connsiteX94" fmla="*/ 7702441 w 12192000"/>
              <a:gd name="connsiteY94" fmla="*/ 1671260 h 1806085"/>
              <a:gd name="connsiteX95" fmla="*/ 7690889 w 12192000"/>
              <a:gd name="connsiteY95" fmla="*/ 1672499 h 1806085"/>
              <a:gd name="connsiteX96" fmla="*/ 7688002 w 12192000"/>
              <a:gd name="connsiteY96" fmla="*/ 1674071 h 1806085"/>
              <a:gd name="connsiteX97" fmla="*/ 7671275 w 12192000"/>
              <a:gd name="connsiteY97" fmla="*/ 1681835 h 1806085"/>
              <a:gd name="connsiteX98" fmla="*/ 7585018 w 12192000"/>
              <a:gd name="connsiteY98" fmla="*/ 1675431 h 1806085"/>
              <a:gd name="connsiteX99" fmla="*/ 7471472 w 12192000"/>
              <a:gd name="connsiteY99" fmla="*/ 1682487 h 1806085"/>
              <a:gd name="connsiteX100" fmla="*/ 7381391 w 12192000"/>
              <a:gd name="connsiteY100" fmla="*/ 1689122 h 1806085"/>
              <a:gd name="connsiteX101" fmla="*/ 7292528 w 12192000"/>
              <a:gd name="connsiteY101" fmla="*/ 1689863 h 1806085"/>
              <a:gd name="connsiteX102" fmla="*/ 7204542 w 12192000"/>
              <a:gd name="connsiteY102" fmla="*/ 1667362 h 1806085"/>
              <a:gd name="connsiteX103" fmla="*/ 7179107 w 12192000"/>
              <a:gd name="connsiteY103" fmla="*/ 1664705 h 1806085"/>
              <a:gd name="connsiteX104" fmla="*/ 7176110 w 12192000"/>
              <a:gd name="connsiteY104" fmla="*/ 1667956 h 1806085"/>
              <a:gd name="connsiteX105" fmla="*/ 7149935 w 12192000"/>
              <a:gd name="connsiteY105" fmla="*/ 1671723 h 1806085"/>
              <a:gd name="connsiteX106" fmla="*/ 7076173 w 12192000"/>
              <a:gd name="connsiteY106" fmla="*/ 1681613 h 1806085"/>
              <a:gd name="connsiteX107" fmla="*/ 6997704 w 12192000"/>
              <a:gd name="connsiteY107" fmla="*/ 1681043 h 1806085"/>
              <a:gd name="connsiteX108" fmla="*/ 6883473 w 12192000"/>
              <a:gd name="connsiteY108" fmla="*/ 1705122 h 1806085"/>
              <a:gd name="connsiteX109" fmla="*/ 6687688 w 12192000"/>
              <a:gd name="connsiteY109" fmla="*/ 1727643 h 1806085"/>
              <a:gd name="connsiteX110" fmla="*/ 6529051 w 12192000"/>
              <a:gd name="connsiteY110" fmla="*/ 1750971 h 1806085"/>
              <a:gd name="connsiteX111" fmla="*/ 6306028 w 12192000"/>
              <a:gd name="connsiteY111" fmla="*/ 1761123 h 1806085"/>
              <a:gd name="connsiteX112" fmla="*/ 6183195 w 12192000"/>
              <a:gd name="connsiteY112" fmla="*/ 1758873 h 1806085"/>
              <a:gd name="connsiteX113" fmla="*/ 6123126 w 12192000"/>
              <a:gd name="connsiteY113" fmla="*/ 1768552 h 1806085"/>
              <a:gd name="connsiteX114" fmla="*/ 6096136 w 12192000"/>
              <a:gd name="connsiteY114" fmla="*/ 1767260 h 1806085"/>
              <a:gd name="connsiteX115" fmla="*/ 6028583 w 12192000"/>
              <a:gd name="connsiteY115" fmla="*/ 1806085 h 1806085"/>
              <a:gd name="connsiteX116" fmla="*/ 6021207 w 12192000"/>
              <a:gd name="connsiteY116" fmla="*/ 1799140 h 1806085"/>
              <a:gd name="connsiteX117" fmla="*/ 5990008 w 12192000"/>
              <a:gd name="connsiteY117" fmla="*/ 1794814 h 1806085"/>
              <a:gd name="connsiteX118" fmla="*/ 5867980 w 12192000"/>
              <a:gd name="connsiteY118" fmla="*/ 1783724 h 1806085"/>
              <a:gd name="connsiteX119" fmla="*/ 5743302 w 12192000"/>
              <a:gd name="connsiteY119" fmla="*/ 1782136 h 1806085"/>
              <a:gd name="connsiteX120" fmla="*/ 5607054 w 12192000"/>
              <a:gd name="connsiteY120" fmla="*/ 1775578 h 1806085"/>
              <a:gd name="connsiteX121" fmla="*/ 5464006 w 12192000"/>
              <a:gd name="connsiteY121" fmla="*/ 1763436 h 1806085"/>
              <a:gd name="connsiteX122" fmla="*/ 5412840 w 12192000"/>
              <a:gd name="connsiteY122" fmla="*/ 1788824 h 1806085"/>
              <a:gd name="connsiteX123" fmla="*/ 5361713 w 12192000"/>
              <a:gd name="connsiteY123" fmla="*/ 1773980 h 1806085"/>
              <a:gd name="connsiteX124" fmla="*/ 5241786 w 12192000"/>
              <a:gd name="connsiteY124" fmla="*/ 1756656 h 1806085"/>
              <a:gd name="connsiteX125" fmla="*/ 5202963 w 12192000"/>
              <a:gd name="connsiteY125" fmla="*/ 1747306 h 1806085"/>
              <a:gd name="connsiteX126" fmla="*/ 5154668 w 12192000"/>
              <a:gd name="connsiteY126" fmla="*/ 1744668 h 1806085"/>
              <a:gd name="connsiteX127" fmla="*/ 5136547 w 12192000"/>
              <a:gd name="connsiteY127" fmla="*/ 1738620 h 1806085"/>
              <a:gd name="connsiteX128" fmla="*/ 5122587 w 12192000"/>
              <a:gd name="connsiteY128" fmla="*/ 1735756 h 1806085"/>
              <a:gd name="connsiteX129" fmla="*/ 5119579 w 12192000"/>
              <a:gd name="connsiteY129" fmla="*/ 1734004 h 1806085"/>
              <a:gd name="connsiteX130" fmla="*/ 5101616 w 12192000"/>
              <a:gd name="connsiteY130" fmla="*/ 1724948 h 1806085"/>
              <a:gd name="connsiteX131" fmla="*/ 5045783 w 12192000"/>
              <a:gd name="connsiteY131" fmla="*/ 1730209 h 1806085"/>
              <a:gd name="connsiteX132" fmla="*/ 4991477 w 12192000"/>
              <a:gd name="connsiteY132" fmla="*/ 1716450 h 1806085"/>
              <a:gd name="connsiteX133" fmla="*/ 4820387 w 12192000"/>
              <a:gd name="connsiteY133" fmla="*/ 1695973 h 1806085"/>
              <a:gd name="connsiteX134" fmla="*/ 4742338 w 12192000"/>
              <a:gd name="connsiteY134" fmla="*/ 1672696 h 1806085"/>
              <a:gd name="connsiteX135" fmla="*/ 4703062 w 12192000"/>
              <a:gd name="connsiteY135" fmla="*/ 1665094 h 1806085"/>
              <a:gd name="connsiteX136" fmla="*/ 4701052 w 12192000"/>
              <a:gd name="connsiteY136" fmla="*/ 1664466 h 1806085"/>
              <a:gd name="connsiteX137" fmla="*/ 4701986 w 12192000"/>
              <a:gd name="connsiteY137" fmla="*/ 1664294 h 1806085"/>
              <a:gd name="connsiteX138" fmla="*/ 4697074 w 12192000"/>
              <a:gd name="connsiteY138" fmla="*/ 1663224 h 1806085"/>
              <a:gd name="connsiteX139" fmla="*/ 4701052 w 12192000"/>
              <a:gd name="connsiteY139" fmla="*/ 1664466 h 1806085"/>
              <a:gd name="connsiteX140" fmla="*/ 4695406 w 12192000"/>
              <a:gd name="connsiteY140" fmla="*/ 1665504 h 1806085"/>
              <a:gd name="connsiteX141" fmla="*/ 4495727 w 12192000"/>
              <a:gd name="connsiteY141" fmla="*/ 1656633 h 1806085"/>
              <a:gd name="connsiteX142" fmla="*/ 4428317 w 12192000"/>
              <a:gd name="connsiteY142" fmla="*/ 1646311 h 1806085"/>
              <a:gd name="connsiteX143" fmla="*/ 4424455 w 12192000"/>
              <a:gd name="connsiteY143" fmla="*/ 1646545 h 1806085"/>
              <a:gd name="connsiteX144" fmla="*/ 4418141 w 12192000"/>
              <a:gd name="connsiteY144" fmla="*/ 1643457 h 1806085"/>
              <a:gd name="connsiteX145" fmla="*/ 4389054 w 12192000"/>
              <a:gd name="connsiteY145" fmla="*/ 1635100 h 1806085"/>
              <a:gd name="connsiteX146" fmla="*/ 4243963 w 12192000"/>
              <a:gd name="connsiteY146" fmla="*/ 1600547 h 1806085"/>
              <a:gd name="connsiteX147" fmla="*/ 4230390 w 12192000"/>
              <a:gd name="connsiteY147" fmla="*/ 1596782 h 1806085"/>
              <a:gd name="connsiteX148" fmla="*/ 4151096 w 12192000"/>
              <a:gd name="connsiteY148" fmla="*/ 1589415 h 1806085"/>
              <a:gd name="connsiteX149" fmla="*/ 4091729 w 12192000"/>
              <a:gd name="connsiteY149" fmla="*/ 1565484 h 1806085"/>
              <a:gd name="connsiteX150" fmla="*/ 3994992 w 12192000"/>
              <a:gd name="connsiteY150" fmla="*/ 1554250 h 1806085"/>
              <a:gd name="connsiteX151" fmla="*/ 3898778 w 12192000"/>
              <a:gd name="connsiteY151" fmla="*/ 1546088 h 1806085"/>
              <a:gd name="connsiteX152" fmla="*/ 3863728 w 12192000"/>
              <a:gd name="connsiteY152" fmla="*/ 1544567 h 1806085"/>
              <a:gd name="connsiteX153" fmla="*/ 3729252 w 12192000"/>
              <a:gd name="connsiteY153" fmla="*/ 1544592 h 1806085"/>
              <a:gd name="connsiteX154" fmla="*/ 3716543 w 12192000"/>
              <a:gd name="connsiteY154" fmla="*/ 1541771 h 1806085"/>
              <a:gd name="connsiteX155" fmla="*/ 3715389 w 12192000"/>
              <a:gd name="connsiteY155" fmla="*/ 1538406 h 1806085"/>
              <a:gd name="connsiteX156" fmla="*/ 3682391 w 12192000"/>
              <a:gd name="connsiteY156" fmla="*/ 1529372 h 1806085"/>
              <a:gd name="connsiteX157" fmla="*/ 3669607 w 12192000"/>
              <a:gd name="connsiteY157" fmla="*/ 1534463 h 1806085"/>
              <a:gd name="connsiteX158" fmla="*/ 3669577 w 12192000"/>
              <a:gd name="connsiteY158" fmla="*/ 1534458 h 1806085"/>
              <a:gd name="connsiteX159" fmla="*/ 3660365 w 12192000"/>
              <a:gd name="connsiteY159" fmla="*/ 1531370 h 1806085"/>
              <a:gd name="connsiteX160" fmla="*/ 3637171 w 12192000"/>
              <a:gd name="connsiteY160" fmla="*/ 1523813 h 1806085"/>
              <a:gd name="connsiteX161" fmla="*/ 3636519 w 12192000"/>
              <a:gd name="connsiteY161" fmla="*/ 1523773 h 1806085"/>
              <a:gd name="connsiteX162" fmla="*/ 3589716 w 12192000"/>
              <a:gd name="connsiteY162" fmla="*/ 1506360 h 1806085"/>
              <a:gd name="connsiteX163" fmla="*/ 3583541 w 12192000"/>
              <a:gd name="connsiteY163" fmla="*/ 1507469 h 1806085"/>
              <a:gd name="connsiteX164" fmla="*/ 3574426 w 12192000"/>
              <a:gd name="connsiteY164" fmla="*/ 1507574 h 1806085"/>
              <a:gd name="connsiteX165" fmla="*/ 3574190 w 12192000"/>
              <a:gd name="connsiteY165" fmla="*/ 1507350 h 1806085"/>
              <a:gd name="connsiteX166" fmla="*/ 3565671 w 12192000"/>
              <a:gd name="connsiteY166" fmla="*/ 1507894 h 1806085"/>
              <a:gd name="connsiteX167" fmla="*/ 3515816 w 12192000"/>
              <a:gd name="connsiteY167" fmla="*/ 1499688 h 1806085"/>
              <a:gd name="connsiteX168" fmla="*/ 3452912 w 12192000"/>
              <a:gd name="connsiteY168" fmla="*/ 1496444 h 1806085"/>
              <a:gd name="connsiteX169" fmla="*/ 3380405 w 12192000"/>
              <a:gd name="connsiteY169" fmla="*/ 1486216 h 1806085"/>
              <a:gd name="connsiteX170" fmla="*/ 3343625 w 12192000"/>
              <a:gd name="connsiteY170" fmla="*/ 1500147 h 1806085"/>
              <a:gd name="connsiteX171" fmla="*/ 3323774 w 12192000"/>
              <a:gd name="connsiteY171" fmla="*/ 1501476 h 1806085"/>
              <a:gd name="connsiteX172" fmla="*/ 3321444 w 12192000"/>
              <a:gd name="connsiteY172" fmla="*/ 1500659 h 1806085"/>
              <a:gd name="connsiteX173" fmla="*/ 3242143 w 12192000"/>
              <a:gd name="connsiteY173" fmla="*/ 1505268 h 1806085"/>
              <a:gd name="connsiteX174" fmla="*/ 3122401 w 12192000"/>
              <a:gd name="connsiteY174" fmla="*/ 1511314 h 1806085"/>
              <a:gd name="connsiteX175" fmla="*/ 3010177 w 12192000"/>
              <a:gd name="connsiteY175" fmla="*/ 1513132 h 1806085"/>
              <a:gd name="connsiteX176" fmla="*/ 2782615 w 12192000"/>
              <a:gd name="connsiteY176" fmla="*/ 1509375 h 1806085"/>
              <a:gd name="connsiteX177" fmla="*/ 2668665 w 12192000"/>
              <a:gd name="connsiteY177" fmla="*/ 1517660 h 1806085"/>
              <a:gd name="connsiteX178" fmla="*/ 2548073 w 12192000"/>
              <a:gd name="connsiteY178" fmla="*/ 1516667 h 1806085"/>
              <a:gd name="connsiteX179" fmla="*/ 2423377 w 12192000"/>
              <a:gd name="connsiteY179" fmla="*/ 1527776 h 1806085"/>
              <a:gd name="connsiteX180" fmla="*/ 2295298 w 12192000"/>
              <a:gd name="connsiteY180" fmla="*/ 1534368 h 1806085"/>
              <a:gd name="connsiteX181" fmla="*/ 2188781 w 12192000"/>
              <a:gd name="connsiteY181" fmla="*/ 1529677 h 1806085"/>
              <a:gd name="connsiteX182" fmla="*/ 2074855 w 12192000"/>
              <a:gd name="connsiteY182" fmla="*/ 1515446 h 1806085"/>
              <a:gd name="connsiteX183" fmla="*/ 2012587 w 12192000"/>
              <a:gd name="connsiteY183" fmla="*/ 1522487 h 1806085"/>
              <a:gd name="connsiteX184" fmla="*/ 1932075 w 12192000"/>
              <a:gd name="connsiteY184" fmla="*/ 1517914 h 1806085"/>
              <a:gd name="connsiteX185" fmla="*/ 1908490 w 12192000"/>
              <a:gd name="connsiteY185" fmla="*/ 1526423 h 1806085"/>
              <a:gd name="connsiteX186" fmla="*/ 1908410 w 12192000"/>
              <a:gd name="connsiteY186" fmla="*/ 1526410 h 1806085"/>
              <a:gd name="connsiteX187" fmla="*/ 1901918 w 12192000"/>
              <a:gd name="connsiteY187" fmla="*/ 1522410 h 1806085"/>
              <a:gd name="connsiteX188" fmla="*/ 1876753 w 12192000"/>
              <a:gd name="connsiteY188" fmla="*/ 1517619 h 1806085"/>
              <a:gd name="connsiteX189" fmla="*/ 1858194 w 12192000"/>
              <a:gd name="connsiteY189" fmla="*/ 1522343 h 1806085"/>
              <a:gd name="connsiteX190" fmla="*/ 1702657 w 12192000"/>
              <a:gd name="connsiteY190" fmla="*/ 1510562 h 1806085"/>
              <a:gd name="connsiteX191" fmla="*/ 1701421 w 12192000"/>
              <a:gd name="connsiteY191" fmla="*/ 1510775 h 1806085"/>
              <a:gd name="connsiteX192" fmla="*/ 1699973 w 12192000"/>
              <a:gd name="connsiteY192" fmla="*/ 1507739 h 1806085"/>
              <a:gd name="connsiteX193" fmla="*/ 1682526 w 12192000"/>
              <a:gd name="connsiteY193" fmla="*/ 1504598 h 1806085"/>
              <a:gd name="connsiteX194" fmla="*/ 1677380 w 12192000"/>
              <a:gd name="connsiteY194" fmla="*/ 1504851 h 1806085"/>
              <a:gd name="connsiteX195" fmla="*/ 1670304 w 12192000"/>
              <a:gd name="connsiteY195" fmla="*/ 1503744 h 1806085"/>
              <a:gd name="connsiteX196" fmla="*/ 1670197 w 12192000"/>
              <a:gd name="connsiteY196" fmla="*/ 1503497 h 1806085"/>
              <a:gd name="connsiteX197" fmla="*/ 1626301 w 12192000"/>
              <a:gd name="connsiteY197" fmla="*/ 1474931 h 1806085"/>
              <a:gd name="connsiteX198" fmla="*/ 1535119 w 12192000"/>
              <a:gd name="connsiteY198" fmla="*/ 1463075 h 1806085"/>
              <a:gd name="connsiteX199" fmla="*/ 1531340 w 12192000"/>
              <a:gd name="connsiteY199" fmla="*/ 1461293 h 1806085"/>
              <a:gd name="connsiteX200" fmla="*/ 1498454 w 12192000"/>
              <a:gd name="connsiteY200" fmla="*/ 1463478 h 1806085"/>
              <a:gd name="connsiteX201" fmla="*/ 1478806 w 12192000"/>
              <a:gd name="connsiteY201" fmla="*/ 1464611 h 1806085"/>
              <a:gd name="connsiteX202" fmla="*/ 1358081 w 12192000"/>
              <a:gd name="connsiteY202" fmla="*/ 1455545 h 1806085"/>
              <a:gd name="connsiteX203" fmla="*/ 1222449 w 12192000"/>
              <a:gd name="connsiteY203" fmla="*/ 1455454 h 1806085"/>
              <a:gd name="connsiteX204" fmla="*/ 1180983 w 12192000"/>
              <a:gd name="connsiteY204" fmla="*/ 1440557 h 1806085"/>
              <a:gd name="connsiteX205" fmla="*/ 1018426 w 12192000"/>
              <a:gd name="connsiteY205" fmla="*/ 1400226 h 1806085"/>
              <a:gd name="connsiteX206" fmla="*/ 940021 w 12192000"/>
              <a:gd name="connsiteY206" fmla="*/ 1409452 h 1806085"/>
              <a:gd name="connsiteX207" fmla="*/ 940362 w 12192000"/>
              <a:gd name="connsiteY207" fmla="*/ 1408090 h 1806085"/>
              <a:gd name="connsiteX208" fmla="*/ 927147 w 12192000"/>
              <a:gd name="connsiteY208" fmla="*/ 1407436 h 1806085"/>
              <a:gd name="connsiteX209" fmla="*/ 915481 w 12192000"/>
              <a:gd name="connsiteY209" fmla="*/ 1395526 h 1806085"/>
              <a:gd name="connsiteX210" fmla="*/ 884363 w 12192000"/>
              <a:gd name="connsiteY210" fmla="*/ 1395024 h 1806085"/>
              <a:gd name="connsiteX211" fmla="*/ 883522 w 12192000"/>
              <a:gd name="connsiteY211" fmla="*/ 1400267 h 1806085"/>
              <a:gd name="connsiteX212" fmla="*/ 865903 w 12192000"/>
              <a:gd name="connsiteY212" fmla="*/ 1394324 h 1806085"/>
              <a:gd name="connsiteX213" fmla="*/ 790832 w 12192000"/>
              <a:gd name="connsiteY213" fmla="*/ 1370999 h 1806085"/>
              <a:gd name="connsiteX214" fmla="*/ 749766 w 12192000"/>
              <a:gd name="connsiteY214" fmla="*/ 1353216 h 1806085"/>
              <a:gd name="connsiteX215" fmla="*/ 705470 w 12192000"/>
              <a:gd name="connsiteY215" fmla="*/ 1354328 h 1806085"/>
              <a:gd name="connsiteX216" fmla="*/ 692371 w 12192000"/>
              <a:gd name="connsiteY216" fmla="*/ 1343942 h 1806085"/>
              <a:gd name="connsiteX217" fmla="*/ 690203 w 12192000"/>
              <a:gd name="connsiteY217" fmla="*/ 1341970 h 1806085"/>
              <a:gd name="connsiteX218" fmla="*/ 679574 w 12192000"/>
              <a:gd name="connsiteY218" fmla="*/ 1338069 h 1806085"/>
              <a:gd name="connsiteX219" fmla="*/ 679009 w 12192000"/>
              <a:gd name="connsiteY219" fmla="*/ 1331966 h 1806085"/>
              <a:gd name="connsiteX220" fmla="*/ 664756 w 12192000"/>
              <a:gd name="connsiteY220" fmla="*/ 1322509 h 1806085"/>
              <a:gd name="connsiteX221" fmla="*/ 644515 w 12192000"/>
              <a:gd name="connsiteY221" fmla="*/ 1316732 h 1806085"/>
              <a:gd name="connsiteX222" fmla="*/ 545716 w 12192000"/>
              <a:gd name="connsiteY222" fmla="*/ 1294878 h 1806085"/>
              <a:gd name="connsiteX223" fmla="*/ 488094 w 12192000"/>
              <a:gd name="connsiteY223" fmla="*/ 1278596 h 1806085"/>
              <a:gd name="connsiteX224" fmla="*/ 468538 w 12192000"/>
              <a:gd name="connsiteY224" fmla="*/ 1267376 h 1806085"/>
              <a:gd name="connsiteX225" fmla="*/ 439655 w 12192000"/>
              <a:gd name="connsiteY225" fmla="*/ 1255090 h 1806085"/>
              <a:gd name="connsiteX226" fmla="*/ 390496 w 12192000"/>
              <a:gd name="connsiteY226" fmla="*/ 1229512 h 1806085"/>
              <a:gd name="connsiteX227" fmla="*/ 362616 w 12192000"/>
              <a:gd name="connsiteY227" fmla="*/ 1221981 h 1806085"/>
              <a:gd name="connsiteX228" fmla="*/ 348184 w 12192000"/>
              <a:gd name="connsiteY228" fmla="*/ 1213437 h 1806085"/>
              <a:gd name="connsiteX229" fmla="*/ 341576 w 12192000"/>
              <a:gd name="connsiteY229" fmla="*/ 1212583 h 1806085"/>
              <a:gd name="connsiteX230" fmla="*/ 320370 w 12192000"/>
              <a:gd name="connsiteY230" fmla="*/ 1206827 h 1806085"/>
              <a:gd name="connsiteX231" fmla="*/ 308082 w 12192000"/>
              <a:gd name="connsiteY231" fmla="*/ 1204195 h 1806085"/>
              <a:gd name="connsiteX232" fmla="*/ 303141 w 12192000"/>
              <a:gd name="connsiteY232" fmla="*/ 1203396 h 1806085"/>
              <a:gd name="connsiteX233" fmla="*/ 260955 w 12192000"/>
              <a:gd name="connsiteY233" fmla="*/ 1203345 h 1806085"/>
              <a:gd name="connsiteX234" fmla="*/ 234352 w 12192000"/>
              <a:gd name="connsiteY234" fmla="*/ 1193972 h 1806085"/>
              <a:gd name="connsiteX235" fmla="*/ 210954 w 12192000"/>
              <a:gd name="connsiteY235" fmla="*/ 1192326 h 1806085"/>
              <a:gd name="connsiteX236" fmla="*/ 204851 w 12192000"/>
              <a:gd name="connsiteY236" fmla="*/ 1190210 h 1806085"/>
              <a:gd name="connsiteX237" fmla="*/ 145778 w 12192000"/>
              <a:gd name="connsiteY237" fmla="*/ 1190651 h 1806085"/>
              <a:gd name="connsiteX238" fmla="*/ 105518 w 12192000"/>
              <a:gd name="connsiteY238" fmla="*/ 1184937 h 1806085"/>
              <a:gd name="connsiteX239" fmla="*/ 17623 w 12192000"/>
              <a:gd name="connsiteY239" fmla="*/ 1185238 h 1806085"/>
              <a:gd name="connsiteX240" fmla="*/ 0 w 12192000"/>
              <a:gd name="connsiteY240" fmla="*/ 1184768 h 1806085"/>
              <a:gd name="connsiteX241" fmla="*/ 0 w 12192000"/>
              <a:gd name="connsiteY241" fmla="*/ 0 h 1806085"/>
              <a:gd name="connsiteX0" fmla="*/ 0 w 12192000"/>
              <a:gd name="connsiteY0" fmla="*/ 0 h 1806085"/>
              <a:gd name="connsiteX1" fmla="*/ 12192000 w 12192000"/>
              <a:gd name="connsiteY1" fmla="*/ 0 h 1806085"/>
              <a:gd name="connsiteX2" fmla="*/ 12192000 w 12192000"/>
              <a:gd name="connsiteY2" fmla="*/ 1129867 h 1806085"/>
              <a:gd name="connsiteX3" fmla="*/ 12174158 w 12192000"/>
              <a:gd name="connsiteY3" fmla="*/ 1133797 h 1806085"/>
              <a:gd name="connsiteX4" fmla="*/ 12111983 w 12192000"/>
              <a:gd name="connsiteY4" fmla="*/ 1161939 h 1806085"/>
              <a:gd name="connsiteX5" fmla="*/ 11967186 w 12192000"/>
              <a:gd name="connsiteY5" fmla="*/ 1201206 h 1806085"/>
              <a:gd name="connsiteX6" fmla="*/ 11953646 w 12192000"/>
              <a:gd name="connsiteY6" fmla="*/ 1205499 h 1806085"/>
              <a:gd name="connsiteX7" fmla="*/ 11874413 w 12192000"/>
              <a:gd name="connsiteY7" fmla="*/ 1213569 h 1806085"/>
              <a:gd name="connsiteX8" fmla="*/ 11815251 w 12192000"/>
              <a:gd name="connsiteY8" fmla="*/ 1241020 h 1806085"/>
              <a:gd name="connsiteX9" fmla="*/ 11718610 w 12192000"/>
              <a:gd name="connsiteY9" fmla="*/ 1253479 h 1806085"/>
              <a:gd name="connsiteX10" fmla="*/ 11622463 w 12192000"/>
              <a:gd name="connsiteY10" fmla="*/ 1262368 h 1806085"/>
              <a:gd name="connsiteX11" fmla="*/ 11587426 w 12192000"/>
              <a:gd name="connsiteY11" fmla="*/ 1263916 h 1806085"/>
              <a:gd name="connsiteX12" fmla="*/ 11441207 w 12192000"/>
              <a:gd name="connsiteY12" fmla="*/ 1262974 h 1806085"/>
              <a:gd name="connsiteX13" fmla="*/ 11406215 w 12192000"/>
              <a:gd name="connsiteY13" fmla="*/ 1280453 h 1806085"/>
              <a:gd name="connsiteX14" fmla="*/ 11361043 w 12192000"/>
              <a:gd name="connsiteY14" fmla="*/ 1286632 h 1806085"/>
              <a:gd name="connsiteX15" fmla="*/ 11259450 w 12192000"/>
              <a:gd name="connsiteY15" fmla="*/ 1286738 h 1806085"/>
              <a:gd name="connsiteX16" fmla="*/ 11128948 w 12192000"/>
              <a:gd name="connsiteY16" fmla="*/ 1245981 h 1806085"/>
              <a:gd name="connsiteX17" fmla="*/ 11090810 w 12192000"/>
              <a:gd name="connsiteY17" fmla="*/ 1243590 h 1806085"/>
              <a:gd name="connsiteX18" fmla="*/ 11085499 w 12192000"/>
              <a:gd name="connsiteY18" fmla="*/ 1248151 h 1806085"/>
              <a:gd name="connsiteX19" fmla="*/ 11031924 w 12192000"/>
              <a:gd name="connsiteY19" fmla="*/ 1225704 h 1806085"/>
              <a:gd name="connsiteX20" fmla="*/ 10955096 w 12192000"/>
              <a:gd name="connsiteY20" fmla="*/ 1231768 h 1806085"/>
              <a:gd name="connsiteX21" fmla="*/ 10864884 w 12192000"/>
              <a:gd name="connsiteY21" fmla="*/ 1245957 h 1806085"/>
              <a:gd name="connsiteX22" fmla="*/ 10841363 w 12192000"/>
              <a:gd name="connsiteY22" fmla="*/ 1251400 h 1806085"/>
              <a:gd name="connsiteX23" fmla="*/ 10780910 w 12192000"/>
              <a:gd name="connsiteY23" fmla="*/ 1249166 h 1806085"/>
              <a:gd name="connsiteX24" fmla="*/ 10696254 w 12192000"/>
              <a:gd name="connsiteY24" fmla="*/ 1259247 h 1806085"/>
              <a:gd name="connsiteX25" fmla="*/ 10577832 w 12192000"/>
              <a:gd name="connsiteY25" fmla="*/ 1255994 h 1806085"/>
              <a:gd name="connsiteX26" fmla="*/ 10531976 w 12192000"/>
              <a:gd name="connsiteY26" fmla="*/ 1249692 h 1806085"/>
              <a:gd name="connsiteX27" fmla="*/ 10453101 w 12192000"/>
              <a:gd name="connsiteY27" fmla="*/ 1241000 h 1806085"/>
              <a:gd name="connsiteX28" fmla="*/ 10407706 w 12192000"/>
              <a:gd name="connsiteY28" fmla="*/ 1235650 h 1806085"/>
              <a:gd name="connsiteX29" fmla="*/ 10368559 w 12192000"/>
              <a:gd name="connsiteY29" fmla="*/ 1235686 h 1806085"/>
              <a:gd name="connsiteX30" fmla="*/ 10352542 w 12192000"/>
              <a:gd name="connsiteY30" fmla="*/ 1245817 h 1806085"/>
              <a:gd name="connsiteX31" fmla="*/ 10294918 w 12192000"/>
              <a:gd name="connsiteY31" fmla="*/ 1263549 h 1806085"/>
              <a:gd name="connsiteX32" fmla="*/ 10271059 w 12192000"/>
              <a:gd name="connsiteY32" fmla="*/ 1265010 h 1806085"/>
              <a:gd name="connsiteX33" fmla="*/ 10239064 w 12192000"/>
              <a:gd name="connsiteY33" fmla="*/ 1270598 h 1806085"/>
              <a:gd name="connsiteX34" fmla="*/ 10181078 w 12192000"/>
              <a:gd name="connsiteY34" fmla="*/ 1276374 h 1806085"/>
              <a:gd name="connsiteX35" fmla="*/ 10153458 w 12192000"/>
              <a:gd name="connsiteY35" fmla="*/ 1285229 h 1806085"/>
              <a:gd name="connsiteX36" fmla="*/ 10140775 w 12192000"/>
              <a:gd name="connsiteY36" fmla="*/ 1285847 h 1806085"/>
              <a:gd name="connsiteX37" fmla="*/ 10132055 w 12192000"/>
              <a:gd name="connsiteY37" fmla="*/ 1297214 h 1806085"/>
              <a:gd name="connsiteX38" fmla="*/ 10094093 w 12192000"/>
              <a:gd name="connsiteY38" fmla="*/ 1316697 h 1806085"/>
              <a:gd name="connsiteX39" fmla="*/ 10059188 w 12192000"/>
              <a:gd name="connsiteY39" fmla="*/ 1326655 h 1806085"/>
              <a:gd name="connsiteX40" fmla="*/ 10016268 w 12192000"/>
              <a:gd name="connsiteY40" fmla="*/ 1325133 h 1806085"/>
              <a:gd name="connsiteX41" fmla="*/ 9937115 w 12192000"/>
              <a:gd name="connsiteY41" fmla="*/ 1337731 h 1806085"/>
              <a:gd name="connsiteX42" fmla="*/ 9824942 w 12192000"/>
              <a:gd name="connsiteY42" fmla="*/ 1342969 h 1806085"/>
              <a:gd name="connsiteX43" fmla="*/ 9705553 w 12192000"/>
              <a:gd name="connsiteY43" fmla="*/ 1359323 h 1806085"/>
              <a:gd name="connsiteX44" fmla="*/ 9589915 w 12192000"/>
              <a:gd name="connsiteY44" fmla="*/ 1382355 h 1806085"/>
              <a:gd name="connsiteX45" fmla="*/ 9315048 w 12192000"/>
              <a:gd name="connsiteY45" fmla="*/ 1428626 h 1806085"/>
              <a:gd name="connsiteX46" fmla="*/ 9209077 w 12192000"/>
              <a:gd name="connsiteY46" fmla="*/ 1448049 h 1806085"/>
              <a:gd name="connsiteX47" fmla="*/ 9133300 w 12192000"/>
              <a:gd name="connsiteY47" fmla="*/ 1456152 h 1806085"/>
              <a:gd name="connsiteX48" fmla="*/ 9031264 w 12192000"/>
              <a:gd name="connsiteY48" fmla="*/ 1462053 h 1806085"/>
              <a:gd name="connsiteX49" fmla="*/ 8983321 w 12192000"/>
              <a:gd name="connsiteY49" fmla="*/ 1464616 h 1806085"/>
              <a:gd name="connsiteX50" fmla="*/ 8983035 w 12192000"/>
              <a:gd name="connsiteY50" fmla="*/ 1464417 h 1806085"/>
              <a:gd name="connsiteX51" fmla="*/ 8974072 w 12192000"/>
              <a:gd name="connsiteY51" fmla="*/ 1465390 h 1806085"/>
              <a:gd name="connsiteX52" fmla="*/ 8968242 w 12192000"/>
              <a:gd name="connsiteY52" fmla="*/ 1467079 h 1806085"/>
              <a:gd name="connsiteX53" fmla="*/ 8952199 w 12192000"/>
              <a:gd name="connsiteY53" fmla="*/ 1469700 h 1806085"/>
              <a:gd name="connsiteX54" fmla="*/ 8945873 w 12192000"/>
              <a:gd name="connsiteY54" fmla="*/ 1469099 h 1806085"/>
              <a:gd name="connsiteX55" fmla="*/ 8940905 w 12192000"/>
              <a:gd name="connsiteY55" fmla="*/ 1467238 h 1806085"/>
              <a:gd name="connsiteX56" fmla="*/ 8906846 w 12192000"/>
              <a:gd name="connsiteY56" fmla="*/ 1464481 h 1806085"/>
              <a:gd name="connsiteX57" fmla="*/ 8730411 w 12192000"/>
              <a:gd name="connsiteY57" fmla="*/ 1479838 h 1806085"/>
              <a:gd name="connsiteX58" fmla="*/ 8685834 w 12192000"/>
              <a:gd name="connsiteY58" fmla="*/ 1481431 h 1806085"/>
              <a:gd name="connsiteX59" fmla="*/ 8574116 w 12192000"/>
              <a:gd name="connsiteY59" fmla="*/ 1488166 h 1806085"/>
              <a:gd name="connsiteX60" fmla="*/ 8503254 w 12192000"/>
              <a:gd name="connsiteY60" fmla="*/ 1475627 h 1806085"/>
              <a:gd name="connsiteX61" fmla="*/ 8489028 w 12192000"/>
              <a:gd name="connsiteY61" fmla="*/ 1480483 h 1806085"/>
              <a:gd name="connsiteX62" fmla="*/ 8484222 w 12192000"/>
              <a:gd name="connsiteY62" fmla="*/ 1482955 h 1806085"/>
              <a:gd name="connsiteX63" fmla="*/ 8476034 w 12192000"/>
              <a:gd name="connsiteY63" fmla="*/ 1485197 h 1806085"/>
              <a:gd name="connsiteX64" fmla="*/ 8475659 w 12192000"/>
              <a:gd name="connsiteY64" fmla="*/ 1485048 h 1806085"/>
              <a:gd name="connsiteX65" fmla="*/ 8468325 w 12192000"/>
              <a:gd name="connsiteY65" fmla="*/ 1487552 h 1806085"/>
              <a:gd name="connsiteX66" fmla="*/ 8401298 w 12192000"/>
              <a:gd name="connsiteY66" fmla="*/ 1493672 h 1806085"/>
              <a:gd name="connsiteX67" fmla="*/ 8390295 w 12192000"/>
              <a:gd name="connsiteY67" fmla="*/ 1502138 h 1806085"/>
              <a:gd name="connsiteX68" fmla="*/ 8370102 w 12192000"/>
              <a:gd name="connsiteY68" fmla="*/ 1508730 h 1806085"/>
              <a:gd name="connsiteX69" fmla="*/ 8271491 w 12192000"/>
              <a:gd name="connsiteY69" fmla="*/ 1533520 h 1806085"/>
              <a:gd name="connsiteX70" fmla="*/ 8248843 w 12192000"/>
              <a:gd name="connsiteY70" fmla="*/ 1537060 h 1806085"/>
              <a:gd name="connsiteX71" fmla="*/ 8244399 w 12192000"/>
              <a:gd name="connsiteY71" fmla="*/ 1538596 h 1806085"/>
              <a:gd name="connsiteX72" fmla="*/ 8241700 w 12192000"/>
              <a:gd name="connsiteY72" fmla="*/ 1538396 h 1806085"/>
              <a:gd name="connsiteX73" fmla="*/ 8230388 w 12192000"/>
              <a:gd name="connsiteY73" fmla="*/ 1546517 h 1806085"/>
              <a:gd name="connsiteX74" fmla="*/ 8224228 w 12192000"/>
              <a:gd name="connsiteY74" fmla="*/ 1557267 h 1806085"/>
              <a:gd name="connsiteX75" fmla="*/ 8199666 w 12192000"/>
              <a:gd name="connsiteY75" fmla="*/ 1559012 h 1806085"/>
              <a:gd name="connsiteX76" fmla="*/ 8194548 w 12192000"/>
              <a:gd name="connsiteY76" fmla="*/ 1565013 h 1806085"/>
              <a:gd name="connsiteX77" fmla="*/ 8165771 w 12192000"/>
              <a:gd name="connsiteY77" fmla="*/ 1579116 h 1806085"/>
              <a:gd name="connsiteX78" fmla="*/ 8116832 w 12192000"/>
              <a:gd name="connsiteY78" fmla="*/ 1608547 h 1806085"/>
              <a:gd name="connsiteX79" fmla="*/ 8089016 w 12192000"/>
              <a:gd name="connsiteY79" fmla="*/ 1617129 h 1806085"/>
              <a:gd name="connsiteX80" fmla="*/ 8074658 w 12192000"/>
              <a:gd name="connsiteY80" fmla="*/ 1626971 h 1806085"/>
              <a:gd name="connsiteX81" fmla="*/ 8068056 w 12192000"/>
              <a:gd name="connsiteY81" fmla="*/ 1627924 h 1806085"/>
              <a:gd name="connsiteX82" fmla="*/ 8046900 w 12192000"/>
              <a:gd name="connsiteY82" fmla="*/ 1634483 h 1806085"/>
              <a:gd name="connsiteX83" fmla="*/ 8034634 w 12192000"/>
              <a:gd name="connsiteY83" fmla="*/ 1637466 h 1806085"/>
              <a:gd name="connsiteX84" fmla="*/ 8029700 w 12192000"/>
              <a:gd name="connsiteY84" fmla="*/ 1638364 h 1806085"/>
              <a:gd name="connsiteX85" fmla="*/ 7987514 w 12192000"/>
              <a:gd name="connsiteY85" fmla="*/ 1638160 h 1806085"/>
              <a:gd name="connsiteX86" fmla="*/ 7960991 w 12192000"/>
              <a:gd name="connsiteY86" fmla="*/ 1648892 h 1806085"/>
              <a:gd name="connsiteX87" fmla="*/ 7937606 w 12192000"/>
              <a:gd name="connsiteY87" fmla="*/ 1650659 h 1806085"/>
              <a:gd name="connsiteX88" fmla="*/ 7931522 w 12192000"/>
              <a:gd name="connsiteY88" fmla="*/ 1653082 h 1806085"/>
              <a:gd name="connsiteX89" fmla="*/ 7872444 w 12192000"/>
              <a:gd name="connsiteY89" fmla="*/ 1652202 h 1806085"/>
              <a:gd name="connsiteX90" fmla="*/ 7832232 w 12192000"/>
              <a:gd name="connsiteY90" fmla="*/ 1658594 h 1806085"/>
              <a:gd name="connsiteX91" fmla="*/ 7744332 w 12192000"/>
              <a:gd name="connsiteY91" fmla="*/ 1657695 h 1806085"/>
              <a:gd name="connsiteX92" fmla="*/ 7723062 w 12192000"/>
              <a:gd name="connsiteY92" fmla="*/ 1658222 h 1806085"/>
              <a:gd name="connsiteX93" fmla="*/ 7705682 w 12192000"/>
              <a:gd name="connsiteY93" fmla="*/ 1664606 h 1806085"/>
              <a:gd name="connsiteX94" fmla="*/ 7702441 w 12192000"/>
              <a:gd name="connsiteY94" fmla="*/ 1671260 h 1806085"/>
              <a:gd name="connsiteX95" fmla="*/ 7690889 w 12192000"/>
              <a:gd name="connsiteY95" fmla="*/ 1672499 h 1806085"/>
              <a:gd name="connsiteX96" fmla="*/ 7688002 w 12192000"/>
              <a:gd name="connsiteY96" fmla="*/ 1674071 h 1806085"/>
              <a:gd name="connsiteX97" fmla="*/ 7671275 w 12192000"/>
              <a:gd name="connsiteY97" fmla="*/ 1681835 h 1806085"/>
              <a:gd name="connsiteX98" fmla="*/ 7585018 w 12192000"/>
              <a:gd name="connsiteY98" fmla="*/ 1675431 h 1806085"/>
              <a:gd name="connsiteX99" fmla="*/ 7471472 w 12192000"/>
              <a:gd name="connsiteY99" fmla="*/ 1682487 h 1806085"/>
              <a:gd name="connsiteX100" fmla="*/ 7381391 w 12192000"/>
              <a:gd name="connsiteY100" fmla="*/ 1689122 h 1806085"/>
              <a:gd name="connsiteX101" fmla="*/ 7292528 w 12192000"/>
              <a:gd name="connsiteY101" fmla="*/ 1689863 h 1806085"/>
              <a:gd name="connsiteX102" fmla="*/ 7204542 w 12192000"/>
              <a:gd name="connsiteY102" fmla="*/ 1667362 h 1806085"/>
              <a:gd name="connsiteX103" fmla="*/ 7179107 w 12192000"/>
              <a:gd name="connsiteY103" fmla="*/ 1664705 h 1806085"/>
              <a:gd name="connsiteX104" fmla="*/ 7176110 w 12192000"/>
              <a:gd name="connsiteY104" fmla="*/ 1667956 h 1806085"/>
              <a:gd name="connsiteX105" fmla="*/ 7149935 w 12192000"/>
              <a:gd name="connsiteY105" fmla="*/ 1671723 h 1806085"/>
              <a:gd name="connsiteX106" fmla="*/ 7076173 w 12192000"/>
              <a:gd name="connsiteY106" fmla="*/ 1681613 h 1806085"/>
              <a:gd name="connsiteX107" fmla="*/ 6997704 w 12192000"/>
              <a:gd name="connsiteY107" fmla="*/ 1681043 h 1806085"/>
              <a:gd name="connsiteX108" fmla="*/ 6883473 w 12192000"/>
              <a:gd name="connsiteY108" fmla="*/ 1705122 h 1806085"/>
              <a:gd name="connsiteX109" fmla="*/ 6687688 w 12192000"/>
              <a:gd name="connsiteY109" fmla="*/ 1727643 h 1806085"/>
              <a:gd name="connsiteX110" fmla="*/ 6529051 w 12192000"/>
              <a:gd name="connsiteY110" fmla="*/ 1750971 h 1806085"/>
              <a:gd name="connsiteX111" fmla="*/ 6306028 w 12192000"/>
              <a:gd name="connsiteY111" fmla="*/ 1761123 h 1806085"/>
              <a:gd name="connsiteX112" fmla="*/ 6183195 w 12192000"/>
              <a:gd name="connsiteY112" fmla="*/ 1758873 h 1806085"/>
              <a:gd name="connsiteX113" fmla="*/ 6123126 w 12192000"/>
              <a:gd name="connsiteY113" fmla="*/ 1768552 h 1806085"/>
              <a:gd name="connsiteX114" fmla="*/ 6096136 w 12192000"/>
              <a:gd name="connsiteY114" fmla="*/ 1767260 h 1806085"/>
              <a:gd name="connsiteX115" fmla="*/ 6028583 w 12192000"/>
              <a:gd name="connsiteY115" fmla="*/ 1806085 h 1806085"/>
              <a:gd name="connsiteX116" fmla="*/ 6021207 w 12192000"/>
              <a:gd name="connsiteY116" fmla="*/ 1799140 h 1806085"/>
              <a:gd name="connsiteX117" fmla="*/ 5990008 w 12192000"/>
              <a:gd name="connsiteY117" fmla="*/ 1794814 h 1806085"/>
              <a:gd name="connsiteX118" fmla="*/ 5867980 w 12192000"/>
              <a:gd name="connsiteY118" fmla="*/ 1783724 h 1806085"/>
              <a:gd name="connsiteX119" fmla="*/ 5743302 w 12192000"/>
              <a:gd name="connsiteY119" fmla="*/ 1782136 h 1806085"/>
              <a:gd name="connsiteX120" fmla="*/ 5607054 w 12192000"/>
              <a:gd name="connsiteY120" fmla="*/ 1775578 h 1806085"/>
              <a:gd name="connsiteX121" fmla="*/ 5464006 w 12192000"/>
              <a:gd name="connsiteY121" fmla="*/ 1763436 h 1806085"/>
              <a:gd name="connsiteX122" fmla="*/ 5412840 w 12192000"/>
              <a:gd name="connsiteY122" fmla="*/ 1767920 h 1806085"/>
              <a:gd name="connsiteX123" fmla="*/ 5361713 w 12192000"/>
              <a:gd name="connsiteY123" fmla="*/ 1773980 h 1806085"/>
              <a:gd name="connsiteX124" fmla="*/ 5241786 w 12192000"/>
              <a:gd name="connsiteY124" fmla="*/ 1756656 h 1806085"/>
              <a:gd name="connsiteX125" fmla="*/ 5202963 w 12192000"/>
              <a:gd name="connsiteY125" fmla="*/ 1747306 h 1806085"/>
              <a:gd name="connsiteX126" fmla="*/ 5154668 w 12192000"/>
              <a:gd name="connsiteY126" fmla="*/ 1744668 h 1806085"/>
              <a:gd name="connsiteX127" fmla="*/ 5136547 w 12192000"/>
              <a:gd name="connsiteY127" fmla="*/ 1738620 h 1806085"/>
              <a:gd name="connsiteX128" fmla="*/ 5122587 w 12192000"/>
              <a:gd name="connsiteY128" fmla="*/ 1735756 h 1806085"/>
              <a:gd name="connsiteX129" fmla="*/ 5119579 w 12192000"/>
              <a:gd name="connsiteY129" fmla="*/ 1734004 h 1806085"/>
              <a:gd name="connsiteX130" fmla="*/ 5101616 w 12192000"/>
              <a:gd name="connsiteY130" fmla="*/ 1724948 h 1806085"/>
              <a:gd name="connsiteX131" fmla="*/ 5045783 w 12192000"/>
              <a:gd name="connsiteY131" fmla="*/ 1730209 h 1806085"/>
              <a:gd name="connsiteX132" fmla="*/ 4991477 w 12192000"/>
              <a:gd name="connsiteY132" fmla="*/ 1716450 h 1806085"/>
              <a:gd name="connsiteX133" fmla="*/ 4820387 w 12192000"/>
              <a:gd name="connsiteY133" fmla="*/ 1695973 h 1806085"/>
              <a:gd name="connsiteX134" fmla="*/ 4742338 w 12192000"/>
              <a:gd name="connsiteY134" fmla="*/ 1672696 h 1806085"/>
              <a:gd name="connsiteX135" fmla="*/ 4703062 w 12192000"/>
              <a:gd name="connsiteY135" fmla="*/ 1665094 h 1806085"/>
              <a:gd name="connsiteX136" fmla="*/ 4701052 w 12192000"/>
              <a:gd name="connsiteY136" fmla="*/ 1664466 h 1806085"/>
              <a:gd name="connsiteX137" fmla="*/ 4701986 w 12192000"/>
              <a:gd name="connsiteY137" fmla="*/ 1664294 h 1806085"/>
              <a:gd name="connsiteX138" fmla="*/ 4697074 w 12192000"/>
              <a:gd name="connsiteY138" fmla="*/ 1663224 h 1806085"/>
              <a:gd name="connsiteX139" fmla="*/ 4701052 w 12192000"/>
              <a:gd name="connsiteY139" fmla="*/ 1664466 h 1806085"/>
              <a:gd name="connsiteX140" fmla="*/ 4695406 w 12192000"/>
              <a:gd name="connsiteY140" fmla="*/ 1665504 h 1806085"/>
              <a:gd name="connsiteX141" fmla="*/ 4495727 w 12192000"/>
              <a:gd name="connsiteY141" fmla="*/ 1656633 h 1806085"/>
              <a:gd name="connsiteX142" fmla="*/ 4428317 w 12192000"/>
              <a:gd name="connsiteY142" fmla="*/ 1646311 h 1806085"/>
              <a:gd name="connsiteX143" fmla="*/ 4424455 w 12192000"/>
              <a:gd name="connsiteY143" fmla="*/ 1646545 h 1806085"/>
              <a:gd name="connsiteX144" fmla="*/ 4418141 w 12192000"/>
              <a:gd name="connsiteY144" fmla="*/ 1643457 h 1806085"/>
              <a:gd name="connsiteX145" fmla="*/ 4389054 w 12192000"/>
              <a:gd name="connsiteY145" fmla="*/ 1635100 h 1806085"/>
              <a:gd name="connsiteX146" fmla="*/ 4243963 w 12192000"/>
              <a:gd name="connsiteY146" fmla="*/ 1600547 h 1806085"/>
              <a:gd name="connsiteX147" fmla="*/ 4230390 w 12192000"/>
              <a:gd name="connsiteY147" fmla="*/ 1596782 h 1806085"/>
              <a:gd name="connsiteX148" fmla="*/ 4151096 w 12192000"/>
              <a:gd name="connsiteY148" fmla="*/ 1589415 h 1806085"/>
              <a:gd name="connsiteX149" fmla="*/ 4091729 w 12192000"/>
              <a:gd name="connsiteY149" fmla="*/ 1565484 h 1806085"/>
              <a:gd name="connsiteX150" fmla="*/ 3994992 w 12192000"/>
              <a:gd name="connsiteY150" fmla="*/ 1554250 h 1806085"/>
              <a:gd name="connsiteX151" fmla="*/ 3898778 w 12192000"/>
              <a:gd name="connsiteY151" fmla="*/ 1546088 h 1806085"/>
              <a:gd name="connsiteX152" fmla="*/ 3863728 w 12192000"/>
              <a:gd name="connsiteY152" fmla="*/ 1544567 h 1806085"/>
              <a:gd name="connsiteX153" fmla="*/ 3729252 w 12192000"/>
              <a:gd name="connsiteY153" fmla="*/ 1544592 h 1806085"/>
              <a:gd name="connsiteX154" fmla="*/ 3716543 w 12192000"/>
              <a:gd name="connsiteY154" fmla="*/ 1541771 h 1806085"/>
              <a:gd name="connsiteX155" fmla="*/ 3715389 w 12192000"/>
              <a:gd name="connsiteY155" fmla="*/ 1538406 h 1806085"/>
              <a:gd name="connsiteX156" fmla="*/ 3682391 w 12192000"/>
              <a:gd name="connsiteY156" fmla="*/ 1529372 h 1806085"/>
              <a:gd name="connsiteX157" fmla="*/ 3669607 w 12192000"/>
              <a:gd name="connsiteY157" fmla="*/ 1534463 h 1806085"/>
              <a:gd name="connsiteX158" fmla="*/ 3669577 w 12192000"/>
              <a:gd name="connsiteY158" fmla="*/ 1534458 h 1806085"/>
              <a:gd name="connsiteX159" fmla="*/ 3660365 w 12192000"/>
              <a:gd name="connsiteY159" fmla="*/ 1531370 h 1806085"/>
              <a:gd name="connsiteX160" fmla="*/ 3637171 w 12192000"/>
              <a:gd name="connsiteY160" fmla="*/ 1523813 h 1806085"/>
              <a:gd name="connsiteX161" fmla="*/ 3636519 w 12192000"/>
              <a:gd name="connsiteY161" fmla="*/ 1523773 h 1806085"/>
              <a:gd name="connsiteX162" fmla="*/ 3589716 w 12192000"/>
              <a:gd name="connsiteY162" fmla="*/ 1506360 h 1806085"/>
              <a:gd name="connsiteX163" fmla="*/ 3583541 w 12192000"/>
              <a:gd name="connsiteY163" fmla="*/ 1507469 h 1806085"/>
              <a:gd name="connsiteX164" fmla="*/ 3574426 w 12192000"/>
              <a:gd name="connsiteY164" fmla="*/ 1507574 h 1806085"/>
              <a:gd name="connsiteX165" fmla="*/ 3574190 w 12192000"/>
              <a:gd name="connsiteY165" fmla="*/ 1507350 h 1806085"/>
              <a:gd name="connsiteX166" fmla="*/ 3565671 w 12192000"/>
              <a:gd name="connsiteY166" fmla="*/ 1507894 h 1806085"/>
              <a:gd name="connsiteX167" fmla="*/ 3515816 w 12192000"/>
              <a:gd name="connsiteY167" fmla="*/ 1499688 h 1806085"/>
              <a:gd name="connsiteX168" fmla="*/ 3452912 w 12192000"/>
              <a:gd name="connsiteY168" fmla="*/ 1496444 h 1806085"/>
              <a:gd name="connsiteX169" fmla="*/ 3380405 w 12192000"/>
              <a:gd name="connsiteY169" fmla="*/ 1486216 h 1806085"/>
              <a:gd name="connsiteX170" fmla="*/ 3343625 w 12192000"/>
              <a:gd name="connsiteY170" fmla="*/ 1500147 h 1806085"/>
              <a:gd name="connsiteX171" fmla="*/ 3323774 w 12192000"/>
              <a:gd name="connsiteY171" fmla="*/ 1501476 h 1806085"/>
              <a:gd name="connsiteX172" fmla="*/ 3321444 w 12192000"/>
              <a:gd name="connsiteY172" fmla="*/ 1500659 h 1806085"/>
              <a:gd name="connsiteX173" fmla="*/ 3242143 w 12192000"/>
              <a:gd name="connsiteY173" fmla="*/ 1505268 h 1806085"/>
              <a:gd name="connsiteX174" fmla="*/ 3122401 w 12192000"/>
              <a:gd name="connsiteY174" fmla="*/ 1511314 h 1806085"/>
              <a:gd name="connsiteX175" fmla="*/ 3010177 w 12192000"/>
              <a:gd name="connsiteY175" fmla="*/ 1513132 h 1806085"/>
              <a:gd name="connsiteX176" fmla="*/ 2782615 w 12192000"/>
              <a:gd name="connsiteY176" fmla="*/ 1509375 h 1806085"/>
              <a:gd name="connsiteX177" fmla="*/ 2668665 w 12192000"/>
              <a:gd name="connsiteY177" fmla="*/ 1517660 h 1806085"/>
              <a:gd name="connsiteX178" fmla="*/ 2548073 w 12192000"/>
              <a:gd name="connsiteY178" fmla="*/ 1516667 h 1806085"/>
              <a:gd name="connsiteX179" fmla="*/ 2423377 w 12192000"/>
              <a:gd name="connsiteY179" fmla="*/ 1527776 h 1806085"/>
              <a:gd name="connsiteX180" fmla="*/ 2295298 w 12192000"/>
              <a:gd name="connsiteY180" fmla="*/ 1534368 h 1806085"/>
              <a:gd name="connsiteX181" fmla="*/ 2188781 w 12192000"/>
              <a:gd name="connsiteY181" fmla="*/ 1529677 h 1806085"/>
              <a:gd name="connsiteX182" fmla="*/ 2074855 w 12192000"/>
              <a:gd name="connsiteY182" fmla="*/ 1515446 h 1806085"/>
              <a:gd name="connsiteX183" fmla="*/ 2012587 w 12192000"/>
              <a:gd name="connsiteY183" fmla="*/ 1522487 h 1806085"/>
              <a:gd name="connsiteX184" fmla="*/ 1932075 w 12192000"/>
              <a:gd name="connsiteY184" fmla="*/ 1517914 h 1806085"/>
              <a:gd name="connsiteX185" fmla="*/ 1908490 w 12192000"/>
              <a:gd name="connsiteY185" fmla="*/ 1526423 h 1806085"/>
              <a:gd name="connsiteX186" fmla="*/ 1908410 w 12192000"/>
              <a:gd name="connsiteY186" fmla="*/ 1526410 h 1806085"/>
              <a:gd name="connsiteX187" fmla="*/ 1901918 w 12192000"/>
              <a:gd name="connsiteY187" fmla="*/ 1522410 h 1806085"/>
              <a:gd name="connsiteX188" fmla="*/ 1876753 w 12192000"/>
              <a:gd name="connsiteY188" fmla="*/ 1517619 h 1806085"/>
              <a:gd name="connsiteX189" fmla="*/ 1858194 w 12192000"/>
              <a:gd name="connsiteY189" fmla="*/ 1522343 h 1806085"/>
              <a:gd name="connsiteX190" fmla="*/ 1702657 w 12192000"/>
              <a:gd name="connsiteY190" fmla="*/ 1510562 h 1806085"/>
              <a:gd name="connsiteX191" fmla="*/ 1701421 w 12192000"/>
              <a:gd name="connsiteY191" fmla="*/ 1510775 h 1806085"/>
              <a:gd name="connsiteX192" fmla="*/ 1699973 w 12192000"/>
              <a:gd name="connsiteY192" fmla="*/ 1507739 h 1806085"/>
              <a:gd name="connsiteX193" fmla="*/ 1682526 w 12192000"/>
              <a:gd name="connsiteY193" fmla="*/ 1504598 h 1806085"/>
              <a:gd name="connsiteX194" fmla="*/ 1677380 w 12192000"/>
              <a:gd name="connsiteY194" fmla="*/ 1504851 h 1806085"/>
              <a:gd name="connsiteX195" fmla="*/ 1670304 w 12192000"/>
              <a:gd name="connsiteY195" fmla="*/ 1503744 h 1806085"/>
              <a:gd name="connsiteX196" fmla="*/ 1670197 w 12192000"/>
              <a:gd name="connsiteY196" fmla="*/ 1503497 h 1806085"/>
              <a:gd name="connsiteX197" fmla="*/ 1626301 w 12192000"/>
              <a:gd name="connsiteY197" fmla="*/ 1474931 h 1806085"/>
              <a:gd name="connsiteX198" fmla="*/ 1535119 w 12192000"/>
              <a:gd name="connsiteY198" fmla="*/ 1463075 h 1806085"/>
              <a:gd name="connsiteX199" fmla="*/ 1531340 w 12192000"/>
              <a:gd name="connsiteY199" fmla="*/ 1461293 h 1806085"/>
              <a:gd name="connsiteX200" fmla="*/ 1498454 w 12192000"/>
              <a:gd name="connsiteY200" fmla="*/ 1463478 h 1806085"/>
              <a:gd name="connsiteX201" fmla="*/ 1478806 w 12192000"/>
              <a:gd name="connsiteY201" fmla="*/ 1464611 h 1806085"/>
              <a:gd name="connsiteX202" fmla="*/ 1358081 w 12192000"/>
              <a:gd name="connsiteY202" fmla="*/ 1455545 h 1806085"/>
              <a:gd name="connsiteX203" fmla="*/ 1222449 w 12192000"/>
              <a:gd name="connsiteY203" fmla="*/ 1455454 h 1806085"/>
              <a:gd name="connsiteX204" fmla="*/ 1180983 w 12192000"/>
              <a:gd name="connsiteY204" fmla="*/ 1440557 h 1806085"/>
              <a:gd name="connsiteX205" fmla="*/ 1018426 w 12192000"/>
              <a:gd name="connsiteY205" fmla="*/ 1400226 h 1806085"/>
              <a:gd name="connsiteX206" fmla="*/ 940021 w 12192000"/>
              <a:gd name="connsiteY206" fmla="*/ 1409452 h 1806085"/>
              <a:gd name="connsiteX207" fmla="*/ 940362 w 12192000"/>
              <a:gd name="connsiteY207" fmla="*/ 1408090 h 1806085"/>
              <a:gd name="connsiteX208" fmla="*/ 927147 w 12192000"/>
              <a:gd name="connsiteY208" fmla="*/ 1407436 h 1806085"/>
              <a:gd name="connsiteX209" fmla="*/ 915481 w 12192000"/>
              <a:gd name="connsiteY209" fmla="*/ 1395526 h 1806085"/>
              <a:gd name="connsiteX210" fmla="*/ 884363 w 12192000"/>
              <a:gd name="connsiteY210" fmla="*/ 1395024 h 1806085"/>
              <a:gd name="connsiteX211" fmla="*/ 883522 w 12192000"/>
              <a:gd name="connsiteY211" fmla="*/ 1400267 h 1806085"/>
              <a:gd name="connsiteX212" fmla="*/ 865903 w 12192000"/>
              <a:gd name="connsiteY212" fmla="*/ 1394324 h 1806085"/>
              <a:gd name="connsiteX213" fmla="*/ 790832 w 12192000"/>
              <a:gd name="connsiteY213" fmla="*/ 1370999 h 1806085"/>
              <a:gd name="connsiteX214" fmla="*/ 749766 w 12192000"/>
              <a:gd name="connsiteY214" fmla="*/ 1353216 h 1806085"/>
              <a:gd name="connsiteX215" fmla="*/ 705470 w 12192000"/>
              <a:gd name="connsiteY215" fmla="*/ 1354328 h 1806085"/>
              <a:gd name="connsiteX216" fmla="*/ 692371 w 12192000"/>
              <a:gd name="connsiteY216" fmla="*/ 1343942 h 1806085"/>
              <a:gd name="connsiteX217" fmla="*/ 690203 w 12192000"/>
              <a:gd name="connsiteY217" fmla="*/ 1341970 h 1806085"/>
              <a:gd name="connsiteX218" fmla="*/ 679574 w 12192000"/>
              <a:gd name="connsiteY218" fmla="*/ 1338069 h 1806085"/>
              <a:gd name="connsiteX219" fmla="*/ 679009 w 12192000"/>
              <a:gd name="connsiteY219" fmla="*/ 1331966 h 1806085"/>
              <a:gd name="connsiteX220" fmla="*/ 664756 w 12192000"/>
              <a:gd name="connsiteY220" fmla="*/ 1322509 h 1806085"/>
              <a:gd name="connsiteX221" fmla="*/ 644515 w 12192000"/>
              <a:gd name="connsiteY221" fmla="*/ 1316732 h 1806085"/>
              <a:gd name="connsiteX222" fmla="*/ 545716 w 12192000"/>
              <a:gd name="connsiteY222" fmla="*/ 1294878 h 1806085"/>
              <a:gd name="connsiteX223" fmla="*/ 488094 w 12192000"/>
              <a:gd name="connsiteY223" fmla="*/ 1278596 h 1806085"/>
              <a:gd name="connsiteX224" fmla="*/ 468538 w 12192000"/>
              <a:gd name="connsiteY224" fmla="*/ 1267376 h 1806085"/>
              <a:gd name="connsiteX225" fmla="*/ 439655 w 12192000"/>
              <a:gd name="connsiteY225" fmla="*/ 1255090 h 1806085"/>
              <a:gd name="connsiteX226" fmla="*/ 390496 w 12192000"/>
              <a:gd name="connsiteY226" fmla="*/ 1229512 h 1806085"/>
              <a:gd name="connsiteX227" fmla="*/ 362616 w 12192000"/>
              <a:gd name="connsiteY227" fmla="*/ 1221981 h 1806085"/>
              <a:gd name="connsiteX228" fmla="*/ 348184 w 12192000"/>
              <a:gd name="connsiteY228" fmla="*/ 1213437 h 1806085"/>
              <a:gd name="connsiteX229" fmla="*/ 341576 w 12192000"/>
              <a:gd name="connsiteY229" fmla="*/ 1212583 h 1806085"/>
              <a:gd name="connsiteX230" fmla="*/ 320370 w 12192000"/>
              <a:gd name="connsiteY230" fmla="*/ 1206827 h 1806085"/>
              <a:gd name="connsiteX231" fmla="*/ 308082 w 12192000"/>
              <a:gd name="connsiteY231" fmla="*/ 1204195 h 1806085"/>
              <a:gd name="connsiteX232" fmla="*/ 303141 w 12192000"/>
              <a:gd name="connsiteY232" fmla="*/ 1203396 h 1806085"/>
              <a:gd name="connsiteX233" fmla="*/ 260955 w 12192000"/>
              <a:gd name="connsiteY233" fmla="*/ 1203345 h 1806085"/>
              <a:gd name="connsiteX234" fmla="*/ 234352 w 12192000"/>
              <a:gd name="connsiteY234" fmla="*/ 1193972 h 1806085"/>
              <a:gd name="connsiteX235" fmla="*/ 210954 w 12192000"/>
              <a:gd name="connsiteY235" fmla="*/ 1192326 h 1806085"/>
              <a:gd name="connsiteX236" fmla="*/ 204851 w 12192000"/>
              <a:gd name="connsiteY236" fmla="*/ 1190210 h 1806085"/>
              <a:gd name="connsiteX237" fmla="*/ 145778 w 12192000"/>
              <a:gd name="connsiteY237" fmla="*/ 1190651 h 1806085"/>
              <a:gd name="connsiteX238" fmla="*/ 105518 w 12192000"/>
              <a:gd name="connsiteY238" fmla="*/ 1184937 h 1806085"/>
              <a:gd name="connsiteX239" fmla="*/ 17623 w 12192000"/>
              <a:gd name="connsiteY239" fmla="*/ 1185238 h 1806085"/>
              <a:gd name="connsiteX240" fmla="*/ 0 w 12192000"/>
              <a:gd name="connsiteY240" fmla="*/ 1184768 h 1806085"/>
              <a:gd name="connsiteX241" fmla="*/ 0 w 12192000"/>
              <a:gd name="connsiteY241" fmla="*/ 0 h 1806085"/>
              <a:gd name="connsiteX0" fmla="*/ 0 w 12192000"/>
              <a:gd name="connsiteY0" fmla="*/ 0 h 1806085"/>
              <a:gd name="connsiteX1" fmla="*/ 12192000 w 12192000"/>
              <a:gd name="connsiteY1" fmla="*/ 0 h 1806085"/>
              <a:gd name="connsiteX2" fmla="*/ 12192000 w 12192000"/>
              <a:gd name="connsiteY2" fmla="*/ 1129867 h 1806085"/>
              <a:gd name="connsiteX3" fmla="*/ 12174158 w 12192000"/>
              <a:gd name="connsiteY3" fmla="*/ 1133797 h 1806085"/>
              <a:gd name="connsiteX4" fmla="*/ 12111983 w 12192000"/>
              <a:gd name="connsiteY4" fmla="*/ 1161939 h 1806085"/>
              <a:gd name="connsiteX5" fmla="*/ 11967186 w 12192000"/>
              <a:gd name="connsiteY5" fmla="*/ 1201206 h 1806085"/>
              <a:gd name="connsiteX6" fmla="*/ 11953646 w 12192000"/>
              <a:gd name="connsiteY6" fmla="*/ 1205499 h 1806085"/>
              <a:gd name="connsiteX7" fmla="*/ 11874413 w 12192000"/>
              <a:gd name="connsiteY7" fmla="*/ 1213569 h 1806085"/>
              <a:gd name="connsiteX8" fmla="*/ 11815251 w 12192000"/>
              <a:gd name="connsiteY8" fmla="*/ 1241020 h 1806085"/>
              <a:gd name="connsiteX9" fmla="*/ 11718610 w 12192000"/>
              <a:gd name="connsiteY9" fmla="*/ 1253479 h 1806085"/>
              <a:gd name="connsiteX10" fmla="*/ 11622463 w 12192000"/>
              <a:gd name="connsiteY10" fmla="*/ 1262368 h 1806085"/>
              <a:gd name="connsiteX11" fmla="*/ 11587426 w 12192000"/>
              <a:gd name="connsiteY11" fmla="*/ 1263916 h 1806085"/>
              <a:gd name="connsiteX12" fmla="*/ 11441207 w 12192000"/>
              <a:gd name="connsiteY12" fmla="*/ 1262974 h 1806085"/>
              <a:gd name="connsiteX13" fmla="*/ 11406215 w 12192000"/>
              <a:gd name="connsiteY13" fmla="*/ 1280453 h 1806085"/>
              <a:gd name="connsiteX14" fmla="*/ 11361043 w 12192000"/>
              <a:gd name="connsiteY14" fmla="*/ 1286632 h 1806085"/>
              <a:gd name="connsiteX15" fmla="*/ 11259450 w 12192000"/>
              <a:gd name="connsiteY15" fmla="*/ 1286738 h 1806085"/>
              <a:gd name="connsiteX16" fmla="*/ 11128948 w 12192000"/>
              <a:gd name="connsiteY16" fmla="*/ 1245981 h 1806085"/>
              <a:gd name="connsiteX17" fmla="*/ 11090810 w 12192000"/>
              <a:gd name="connsiteY17" fmla="*/ 1243590 h 1806085"/>
              <a:gd name="connsiteX18" fmla="*/ 11085499 w 12192000"/>
              <a:gd name="connsiteY18" fmla="*/ 1248151 h 1806085"/>
              <a:gd name="connsiteX19" fmla="*/ 11031924 w 12192000"/>
              <a:gd name="connsiteY19" fmla="*/ 1225704 h 1806085"/>
              <a:gd name="connsiteX20" fmla="*/ 10955096 w 12192000"/>
              <a:gd name="connsiteY20" fmla="*/ 1231768 h 1806085"/>
              <a:gd name="connsiteX21" fmla="*/ 10864884 w 12192000"/>
              <a:gd name="connsiteY21" fmla="*/ 1245957 h 1806085"/>
              <a:gd name="connsiteX22" fmla="*/ 10841363 w 12192000"/>
              <a:gd name="connsiteY22" fmla="*/ 1251400 h 1806085"/>
              <a:gd name="connsiteX23" fmla="*/ 10780910 w 12192000"/>
              <a:gd name="connsiteY23" fmla="*/ 1249166 h 1806085"/>
              <a:gd name="connsiteX24" fmla="*/ 10696254 w 12192000"/>
              <a:gd name="connsiteY24" fmla="*/ 1259247 h 1806085"/>
              <a:gd name="connsiteX25" fmla="*/ 10577832 w 12192000"/>
              <a:gd name="connsiteY25" fmla="*/ 1255994 h 1806085"/>
              <a:gd name="connsiteX26" fmla="*/ 10531976 w 12192000"/>
              <a:gd name="connsiteY26" fmla="*/ 1249692 h 1806085"/>
              <a:gd name="connsiteX27" fmla="*/ 10453101 w 12192000"/>
              <a:gd name="connsiteY27" fmla="*/ 1241000 h 1806085"/>
              <a:gd name="connsiteX28" fmla="*/ 10407706 w 12192000"/>
              <a:gd name="connsiteY28" fmla="*/ 1235650 h 1806085"/>
              <a:gd name="connsiteX29" fmla="*/ 10368559 w 12192000"/>
              <a:gd name="connsiteY29" fmla="*/ 1235686 h 1806085"/>
              <a:gd name="connsiteX30" fmla="*/ 10352542 w 12192000"/>
              <a:gd name="connsiteY30" fmla="*/ 1245817 h 1806085"/>
              <a:gd name="connsiteX31" fmla="*/ 10294918 w 12192000"/>
              <a:gd name="connsiteY31" fmla="*/ 1263549 h 1806085"/>
              <a:gd name="connsiteX32" fmla="*/ 10271059 w 12192000"/>
              <a:gd name="connsiteY32" fmla="*/ 1265010 h 1806085"/>
              <a:gd name="connsiteX33" fmla="*/ 10239064 w 12192000"/>
              <a:gd name="connsiteY33" fmla="*/ 1270598 h 1806085"/>
              <a:gd name="connsiteX34" fmla="*/ 10181078 w 12192000"/>
              <a:gd name="connsiteY34" fmla="*/ 1276374 h 1806085"/>
              <a:gd name="connsiteX35" fmla="*/ 10153458 w 12192000"/>
              <a:gd name="connsiteY35" fmla="*/ 1285229 h 1806085"/>
              <a:gd name="connsiteX36" fmla="*/ 10140775 w 12192000"/>
              <a:gd name="connsiteY36" fmla="*/ 1285847 h 1806085"/>
              <a:gd name="connsiteX37" fmla="*/ 10132055 w 12192000"/>
              <a:gd name="connsiteY37" fmla="*/ 1297214 h 1806085"/>
              <a:gd name="connsiteX38" fmla="*/ 10094093 w 12192000"/>
              <a:gd name="connsiteY38" fmla="*/ 1316697 h 1806085"/>
              <a:gd name="connsiteX39" fmla="*/ 10059188 w 12192000"/>
              <a:gd name="connsiteY39" fmla="*/ 1326655 h 1806085"/>
              <a:gd name="connsiteX40" fmla="*/ 10016268 w 12192000"/>
              <a:gd name="connsiteY40" fmla="*/ 1325133 h 1806085"/>
              <a:gd name="connsiteX41" fmla="*/ 9937115 w 12192000"/>
              <a:gd name="connsiteY41" fmla="*/ 1337731 h 1806085"/>
              <a:gd name="connsiteX42" fmla="*/ 9824942 w 12192000"/>
              <a:gd name="connsiteY42" fmla="*/ 1342969 h 1806085"/>
              <a:gd name="connsiteX43" fmla="*/ 9705553 w 12192000"/>
              <a:gd name="connsiteY43" fmla="*/ 1359323 h 1806085"/>
              <a:gd name="connsiteX44" fmla="*/ 9589915 w 12192000"/>
              <a:gd name="connsiteY44" fmla="*/ 1382355 h 1806085"/>
              <a:gd name="connsiteX45" fmla="*/ 9315048 w 12192000"/>
              <a:gd name="connsiteY45" fmla="*/ 1428626 h 1806085"/>
              <a:gd name="connsiteX46" fmla="*/ 9209077 w 12192000"/>
              <a:gd name="connsiteY46" fmla="*/ 1448049 h 1806085"/>
              <a:gd name="connsiteX47" fmla="*/ 9133300 w 12192000"/>
              <a:gd name="connsiteY47" fmla="*/ 1456152 h 1806085"/>
              <a:gd name="connsiteX48" fmla="*/ 9031264 w 12192000"/>
              <a:gd name="connsiteY48" fmla="*/ 1462053 h 1806085"/>
              <a:gd name="connsiteX49" fmla="*/ 8983321 w 12192000"/>
              <a:gd name="connsiteY49" fmla="*/ 1464616 h 1806085"/>
              <a:gd name="connsiteX50" fmla="*/ 8983035 w 12192000"/>
              <a:gd name="connsiteY50" fmla="*/ 1464417 h 1806085"/>
              <a:gd name="connsiteX51" fmla="*/ 8974072 w 12192000"/>
              <a:gd name="connsiteY51" fmla="*/ 1465390 h 1806085"/>
              <a:gd name="connsiteX52" fmla="*/ 8968242 w 12192000"/>
              <a:gd name="connsiteY52" fmla="*/ 1467079 h 1806085"/>
              <a:gd name="connsiteX53" fmla="*/ 8952199 w 12192000"/>
              <a:gd name="connsiteY53" fmla="*/ 1469700 h 1806085"/>
              <a:gd name="connsiteX54" fmla="*/ 8945873 w 12192000"/>
              <a:gd name="connsiteY54" fmla="*/ 1469099 h 1806085"/>
              <a:gd name="connsiteX55" fmla="*/ 8940905 w 12192000"/>
              <a:gd name="connsiteY55" fmla="*/ 1467238 h 1806085"/>
              <a:gd name="connsiteX56" fmla="*/ 8906846 w 12192000"/>
              <a:gd name="connsiteY56" fmla="*/ 1464481 h 1806085"/>
              <a:gd name="connsiteX57" fmla="*/ 8730411 w 12192000"/>
              <a:gd name="connsiteY57" fmla="*/ 1479838 h 1806085"/>
              <a:gd name="connsiteX58" fmla="*/ 8685834 w 12192000"/>
              <a:gd name="connsiteY58" fmla="*/ 1481431 h 1806085"/>
              <a:gd name="connsiteX59" fmla="*/ 8574116 w 12192000"/>
              <a:gd name="connsiteY59" fmla="*/ 1488166 h 1806085"/>
              <a:gd name="connsiteX60" fmla="*/ 8503254 w 12192000"/>
              <a:gd name="connsiteY60" fmla="*/ 1475627 h 1806085"/>
              <a:gd name="connsiteX61" fmla="*/ 8489028 w 12192000"/>
              <a:gd name="connsiteY61" fmla="*/ 1480483 h 1806085"/>
              <a:gd name="connsiteX62" fmla="*/ 8484222 w 12192000"/>
              <a:gd name="connsiteY62" fmla="*/ 1482955 h 1806085"/>
              <a:gd name="connsiteX63" fmla="*/ 8476034 w 12192000"/>
              <a:gd name="connsiteY63" fmla="*/ 1485197 h 1806085"/>
              <a:gd name="connsiteX64" fmla="*/ 8475659 w 12192000"/>
              <a:gd name="connsiteY64" fmla="*/ 1485048 h 1806085"/>
              <a:gd name="connsiteX65" fmla="*/ 8468325 w 12192000"/>
              <a:gd name="connsiteY65" fmla="*/ 1487552 h 1806085"/>
              <a:gd name="connsiteX66" fmla="*/ 8401298 w 12192000"/>
              <a:gd name="connsiteY66" fmla="*/ 1493672 h 1806085"/>
              <a:gd name="connsiteX67" fmla="*/ 8390295 w 12192000"/>
              <a:gd name="connsiteY67" fmla="*/ 1502138 h 1806085"/>
              <a:gd name="connsiteX68" fmla="*/ 8370102 w 12192000"/>
              <a:gd name="connsiteY68" fmla="*/ 1508730 h 1806085"/>
              <a:gd name="connsiteX69" fmla="*/ 8271491 w 12192000"/>
              <a:gd name="connsiteY69" fmla="*/ 1533520 h 1806085"/>
              <a:gd name="connsiteX70" fmla="*/ 8248843 w 12192000"/>
              <a:gd name="connsiteY70" fmla="*/ 1537060 h 1806085"/>
              <a:gd name="connsiteX71" fmla="*/ 8244399 w 12192000"/>
              <a:gd name="connsiteY71" fmla="*/ 1538596 h 1806085"/>
              <a:gd name="connsiteX72" fmla="*/ 8241700 w 12192000"/>
              <a:gd name="connsiteY72" fmla="*/ 1538396 h 1806085"/>
              <a:gd name="connsiteX73" fmla="*/ 8230388 w 12192000"/>
              <a:gd name="connsiteY73" fmla="*/ 1546517 h 1806085"/>
              <a:gd name="connsiteX74" fmla="*/ 8224228 w 12192000"/>
              <a:gd name="connsiteY74" fmla="*/ 1557267 h 1806085"/>
              <a:gd name="connsiteX75" fmla="*/ 8199666 w 12192000"/>
              <a:gd name="connsiteY75" fmla="*/ 1559012 h 1806085"/>
              <a:gd name="connsiteX76" fmla="*/ 8194548 w 12192000"/>
              <a:gd name="connsiteY76" fmla="*/ 1565013 h 1806085"/>
              <a:gd name="connsiteX77" fmla="*/ 8165771 w 12192000"/>
              <a:gd name="connsiteY77" fmla="*/ 1579116 h 1806085"/>
              <a:gd name="connsiteX78" fmla="*/ 8116832 w 12192000"/>
              <a:gd name="connsiteY78" fmla="*/ 1608547 h 1806085"/>
              <a:gd name="connsiteX79" fmla="*/ 8089016 w 12192000"/>
              <a:gd name="connsiteY79" fmla="*/ 1617129 h 1806085"/>
              <a:gd name="connsiteX80" fmla="*/ 8074658 w 12192000"/>
              <a:gd name="connsiteY80" fmla="*/ 1626971 h 1806085"/>
              <a:gd name="connsiteX81" fmla="*/ 8068056 w 12192000"/>
              <a:gd name="connsiteY81" fmla="*/ 1627924 h 1806085"/>
              <a:gd name="connsiteX82" fmla="*/ 8046900 w 12192000"/>
              <a:gd name="connsiteY82" fmla="*/ 1634483 h 1806085"/>
              <a:gd name="connsiteX83" fmla="*/ 8034634 w 12192000"/>
              <a:gd name="connsiteY83" fmla="*/ 1637466 h 1806085"/>
              <a:gd name="connsiteX84" fmla="*/ 8029700 w 12192000"/>
              <a:gd name="connsiteY84" fmla="*/ 1638364 h 1806085"/>
              <a:gd name="connsiteX85" fmla="*/ 7987514 w 12192000"/>
              <a:gd name="connsiteY85" fmla="*/ 1638160 h 1806085"/>
              <a:gd name="connsiteX86" fmla="*/ 7960991 w 12192000"/>
              <a:gd name="connsiteY86" fmla="*/ 1648892 h 1806085"/>
              <a:gd name="connsiteX87" fmla="*/ 7937606 w 12192000"/>
              <a:gd name="connsiteY87" fmla="*/ 1650659 h 1806085"/>
              <a:gd name="connsiteX88" fmla="*/ 7931522 w 12192000"/>
              <a:gd name="connsiteY88" fmla="*/ 1653082 h 1806085"/>
              <a:gd name="connsiteX89" fmla="*/ 7872444 w 12192000"/>
              <a:gd name="connsiteY89" fmla="*/ 1652202 h 1806085"/>
              <a:gd name="connsiteX90" fmla="*/ 7832232 w 12192000"/>
              <a:gd name="connsiteY90" fmla="*/ 1658594 h 1806085"/>
              <a:gd name="connsiteX91" fmla="*/ 7744332 w 12192000"/>
              <a:gd name="connsiteY91" fmla="*/ 1657695 h 1806085"/>
              <a:gd name="connsiteX92" fmla="*/ 7723062 w 12192000"/>
              <a:gd name="connsiteY92" fmla="*/ 1658222 h 1806085"/>
              <a:gd name="connsiteX93" fmla="*/ 7705682 w 12192000"/>
              <a:gd name="connsiteY93" fmla="*/ 1664606 h 1806085"/>
              <a:gd name="connsiteX94" fmla="*/ 7702441 w 12192000"/>
              <a:gd name="connsiteY94" fmla="*/ 1671260 h 1806085"/>
              <a:gd name="connsiteX95" fmla="*/ 7690889 w 12192000"/>
              <a:gd name="connsiteY95" fmla="*/ 1672499 h 1806085"/>
              <a:gd name="connsiteX96" fmla="*/ 7688002 w 12192000"/>
              <a:gd name="connsiteY96" fmla="*/ 1674071 h 1806085"/>
              <a:gd name="connsiteX97" fmla="*/ 7671275 w 12192000"/>
              <a:gd name="connsiteY97" fmla="*/ 1681835 h 1806085"/>
              <a:gd name="connsiteX98" fmla="*/ 7585018 w 12192000"/>
              <a:gd name="connsiteY98" fmla="*/ 1675431 h 1806085"/>
              <a:gd name="connsiteX99" fmla="*/ 7471472 w 12192000"/>
              <a:gd name="connsiteY99" fmla="*/ 1682487 h 1806085"/>
              <a:gd name="connsiteX100" fmla="*/ 7381391 w 12192000"/>
              <a:gd name="connsiteY100" fmla="*/ 1689122 h 1806085"/>
              <a:gd name="connsiteX101" fmla="*/ 7292528 w 12192000"/>
              <a:gd name="connsiteY101" fmla="*/ 1689863 h 1806085"/>
              <a:gd name="connsiteX102" fmla="*/ 7204542 w 12192000"/>
              <a:gd name="connsiteY102" fmla="*/ 1667362 h 1806085"/>
              <a:gd name="connsiteX103" fmla="*/ 7179107 w 12192000"/>
              <a:gd name="connsiteY103" fmla="*/ 1664705 h 1806085"/>
              <a:gd name="connsiteX104" fmla="*/ 7176110 w 12192000"/>
              <a:gd name="connsiteY104" fmla="*/ 1667956 h 1806085"/>
              <a:gd name="connsiteX105" fmla="*/ 7149935 w 12192000"/>
              <a:gd name="connsiteY105" fmla="*/ 1671723 h 1806085"/>
              <a:gd name="connsiteX106" fmla="*/ 7076173 w 12192000"/>
              <a:gd name="connsiteY106" fmla="*/ 1681613 h 1806085"/>
              <a:gd name="connsiteX107" fmla="*/ 6997704 w 12192000"/>
              <a:gd name="connsiteY107" fmla="*/ 1681043 h 1806085"/>
              <a:gd name="connsiteX108" fmla="*/ 6883473 w 12192000"/>
              <a:gd name="connsiteY108" fmla="*/ 1705122 h 1806085"/>
              <a:gd name="connsiteX109" fmla="*/ 6687688 w 12192000"/>
              <a:gd name="connsiteY109" fmla="*/ 1727643 h 1806085"/>
              <a:gd name="connsiteX110" fmla="*/ 6529051 w 12192000"/>
              <a:gd name="connsiteY110" fmla="*/ 1750971 h 1806085"/>
              <a:gd name="connsiteX111" fmla="*/ 6306028 w 12192000"/>
              <a:gd name="connsiteY111" fmla="*/ 1761123 h 1806085"/>
              <a:gd name="connsiteX112" fmla="*/ 6183195 w 12192000"/>
              <a:gd name="connsiteY112" fmla="*/ 1758873 h 1806085"/>
              <a:gd name="connsiteX113" fmla="*/ 6123126 w 12192000"/>
              <a:gd name="connsiteY113" fmla="*/ 1768552 h 1806085"/>
              <a:gd name="connsiteX114" fmla="*/ 6096136 w 12192000"/>
              <a:gd name="connsiteY114" fmla="*/ 1767260 h 1806085"/>
              <a:gd name="connsiteX115" fmla="*/ 6028583 w 12192000"/>
              <a:gd name="connsiteY115" fmla="*/ 1806085 h 1806085"/>
              <a:gd name="connsiteX116" fmla="*/ 6021207 w 12192000"/>
              <a:gd name="connsiteY116" fmla="*/ 1799140 h 1806085"/>
              <a:gd name="connsiteX117" fmla="*/ 5916336 w 12192000"/>
              <a:gd name="connsiteY117" fmla="*/ 1780879 h 1806085"/>
              <a:gd name="connsiteX118" fmla="*/ 5867980 w 12192000"/>
              <a:gd name="connsiteY118" fmla="*/ 1783724 h 1806085"/>
              <a:gd name="connsiteX119" fmla="*/ 5743302 w 12192000"/>
              <a:gd name="connsiteY119" fmla="*/ 1782136 h 1806085"/>
              <a:gd name="connsiteX120" fmla="*/ 5607054 w 12192000"/>
              <a:gd name="connsiteY120" fmla="*/ 1775578 h 1806085"/>
              <a:gd name="connsiteX121" fmla="*/ 5464006 w 12192000"/>
              <a:gd name="connsiteY121" fmla="*/ 1763436 h 1806085"/>
              <a:gd name="connsiteX122" fmla="*/ 5412840 w 12192000"/>
              <a:gd name="connsiteY122" fmla="*/ 1767920 h 1806085"/>
              <a:gd name="connsiteX123" fmla="*/ 5361713 w 12192000"/>
              <a:gd name="connsiteY123" fmla="*/ 1773980 h 1806085"/>
              <a:gd name="connsiteX124" fmla="*/ 5241786 w 12192000"/>
              <a:gd name="connsiteY124" fmla="*/ 1756656 h 1806085"/>
              <a:gd name="connsiteX125" fmla="*/ 5202963 w 12192000"/>
              <a:gd name="connsiteY125" fmla="*/ 1747306 h 1806085"/>
              <a:gd name="connsiteX126" fmla="*/ 5154668 w 12192000"/>
              <a:gd name="connsiteY126" fmla="*/ 1744668 h 1806085"/>
              <a:gd name="connsiteX127" fmla="*/ 5136547 w 12192000"/>
              <a:gd name="connsiteY127" fmla="*/ 1738620 h 1806085"/>
              <a:gd name="connsiteX128" fmla="*/ 5122587 w 12192000"/>
              <a:gd name="connsiteY128" fmla="*/ 1735756 h 1806085"/>
              <a:gd name="connsiteX129" fmla="*/ 5119579 w 12192000"/>
              <a:gd name="connsiteY129" fmla="*/ 1734004 h 1806085"/>
              <a:gd name="connsiteX130" fmla="*/ 5101616 w 12192000"/>
              <a:gd name="connsiteY130" fmla="*/ 1724948 h 1806085"/>
              <a:gd name="connsiteX131" fmla="*/ 5045783 w 12192000"/>
              <a:gd name="connsiteY131" fmla="*/ 1730209 h 1806085"/>
              <a:gd name="connsiteX132" fmla="*/ 4991477 w 12192000"/>
              <a:gd name="connsiteY132" fmla="*/ 1716450 h 1806085"/>
              <a:gd name="connsiteX133" fmla="*/ 4820387 w 12192000"/>
              <a:gd name="connsiteY133" fmla="*/ 1695973 h 1806085"/>
              <a:gd name="connsiteX134" fmla="*/ 4742338 w 12192000"/>
              <a:gd name="connsiteY134" fmla="*/ 1672696 h 1806085"/>
              <a:gd name="connsiteX135" fmla="*/ 4703062 w 12192000"/>
              <a:gd name="connsiteY135" fmla="*/ 1665094 h 1806085"/>
              <a:gd name="connsiteX136" fmla="*/ 4701052 w 12192000"/>
              <a:gd name="connsiteY136" fmla="*/ 1664466 h 1806085"/>
              <a:gd name="connsiteX137" fmla="*/ 4701986 w 12192000"/>
              <a:gd name="connsiteY137" fmla="*/ 1664294 h 1806085"/>
              <a:gd name="connsiteX138" fmla="*/ 4697074 w 12192000"/>
              <a:gd name="connsiteY138" fmla="*/ 1663224 h 1806085"/>
              <a:gd name="connsiteX139" fmla="*/ 4701052 w 12192000"/>
              <a:gd name="connsiteY139" fmla="*/ 1664466 h 1806085"/>
              <a:gd name="connsiteX140" fmla="*/ 4695406 w 12192000"/>
              <a:gd name="connsiteY140" fmla="*/ 1665504 h 1806085"/>
              <a:gd name="connsiteX141" fmla="*/ 4495727 w 12192000"/>
              <a:gd name="connsiteY141" fmla="*/ 1656633 h 1806085"/>
              <a:gd name="connsiteX142" fmla="*/ 4428317 w 12192000"/>
              <a:gd name="connsiteY142" fmla="*/ 1646311 h 1806085"/>
              <a:gd name="connsiteX143" fmla="*/ 4424455 w 12192000"/>
              <a:gd name="connsiteY143" fmla="*/ 1646545 h 1806085"/>
              <a:gd name="connsiteX144" fmla="*/ 4418141 w 12192000"/>
              <a:gd name="connsiteY144" fmla="*/ 1643457 h 1806085"/>
              <a:gd name="connsiteX145" fmla="*/ 4389054 w 12192000"/>
              <a:gd name="connsiteY145" fmla="*/ 1635100 h 1806085"/>
              <a:gd name="connsiteX146" fmla="*/ 4243963 w 12192000"/>
              <a:gd name="connsiteY146" fmla="*/ 1600547 h 1806085"/>
              <a:gd name="connsiteX147" fmla="*/ 4230390 w 12192000"/>
              <a:gd name="connsiteY147" fmla="*/ 1596782 h 1806085"/>
              <a:gd name="connsiteX148" fmla="*/ 4151096 w 12192000"/>
              <a:gd name="connsiteY148" fmla="*/ 1589415 h 1806085"/>
              <a:gd name="connsiteX149" fmla="*/ 4091729 w 12192000"/>
              <a:gd name="connsiteY149" fmla="*/ 1565484 h 1806085"/>
              <a:gd name="connsiteX150" fmla="*/ 3994992 w 12192000"/>
              <a:gd name="connsiteY150" fmla="*/ 1554250 h 1806085"/>
              <a:gd name="connsiteX151" fmla="*/ 3898778 w 12192000"/>
              <a:gd name="connsiteY151" fmla="*/ 1546088 h 1806085"/>
              <a:gd name="connsiteX152" fmla="*/ 3863728 w 12192000"/>
              <a:gd name="connsiteY152" fmla="*/ 1544567 h 1806085"/>
              <a:gd name="connsiteX153" fmla="*/ 3729252 w 12192000"/>
              <a:gd name="connsiteY153" fmla="*/ 1544592 h 1806085"/>
              <a:gd name="connsiteX154" fmla="*/ 3716543 w 12192000"/>
              <a:gd name="connsiteY154" fmla="*/ 1541771 h 1806085"/>
              <a:gd name="connsiteX155" fmla="*/ 3715389 w 12192000"/>
              <a:gd name="connsiteY155" fmla="*/ 1538406 h 1806085"/>
              <a:gd name="connsiteX156" fmla="*/ 3682391 w 12192000"/>
              <a:gd name="connsiteY156" fmla="*/ 1529372 h 1806085"/>
              <a:gd name="connsiteX157" fmla="*/ 3669607 w 12192000"/>
              <a:gd name="connsiteY157" fmla="*/ 1534463 h 1806085"/>
              <a:gd name="connsiteX158" fmla="*/ 3669577 w 12192000"/>
              <a:gd name="connsiteY158" fmla="*/ 1534458 h 1806085"/>
              <a:gd name="connsiteX159" fmla="*/ 3660365 w 12192000"/>
              <a:gd name="connsiteY159" fmla="*/ 1531370 h 1806085"/>
              <a:gd name="connsiteX160" fmla="*/ 3637171 w 12192000"/>
              <a:gd name="connsiteY160" fmla="*/ 1523813 h 1806085"/>
              <a:gd name="connsiteX161" fmla="*/ 3636519 w 12192000"/>
              <a:gd name="connsiteY161" fmla="*/ 1523773 h 1806085"/>
              <a:gd name="connsiteX162" fmla="*/ 3589716 w 12192000"/>
              <a:gd name="connsiteY162" fmla="*/ 1506360 h 1806085"/>
              <a:gd name="connsiteX163" fmla="*/ 3583541 w 12192000"/>
              <a:gd name="connsiteY163" fmla="*/ 1507469 h 1806085"/>
              <a:gd name="connsiteX164" fmla="*/ 3574426 w 12192000"/>
              <a:gd name="connsiteY164" fmla="*/ 1507574 h 1806085"/>
              <a:gd name="connsiteX165" fmla="*/ 3574190 w 12192000"/>
              <a:gd name="connsiteY165" fmla="*/ 1507350 h 1806085"/>
              <a:gd name="connsiteX166" fmla="*/ 3565671 w 12192000"/>
              <a:gd name="connsiteY166" fmla="*/ 1507894 h 1806085"/>
              <a:gd name="connsiteX167" fmla="*/ 3515816 w 12192000"/>
              <a:gd name="connsiteY167" fmla="*/ 1499688 h 1806085"/>
              <a:gd name="connsiteX168" fmla="*/ 3452912 w 12192000"/>
              <a:gd name="connsiteY168" fmla="*/ 1496444 h 1806085"/>
              <a:gd name="connsiteX169" fmla="*/ 3380405 w 12192000"/>
              <a:gd name="connsiteY169" fmla="*/ 1486216 h 1806085"/>
              <a:gd name="connsiteX170" fmla="*/ 3343625 w 12192000"/>
              <a:gd name="connsiteY170" fmla="*/ 1500147 h 1806085"/>
              <a:gd name="connsiteX171" fmla="*/ 3323774 w 12192000"/>
              <a:gd name="connsiteY171" fmla="*/ 1501476 h 1806085"/>
              <a:gd name="connsiteX172" fmla="*/ 3321444 w 12192000"/>
              <a:gd name="connsiteY172" fmla="*/ 1500659 h 1806085"/>
              <a:gd name="connsiteX173" fmla="*/ 3242143 w 12192000"/>
              <a:gd name="connsiteY173" fmla="*/ 1505268 h 1806085"/>
              <a:gd name="connsiteX174" fmla="*/ 3122401 w 12192000"/>
              <a:gd name="connsiteY174" fmla="*/ 1511314 h 1806085"/>
              <a:gd name="connsiteX175" fmla="*/ 3010177 w 12192000"/>
              <a:gd name="connsiteY175" fmla="*/ 1513132 h 1806085"/>
              <a:gd name="connsiteX176" fmla="*/ 2782615 w 12192000"/>
              <a:gd name="connsiteY176" fmla="*/ 1509375 h 1806085"/>
              <a:gd name="connsiteX177" fmla="*/ 2668665 w 12192000"/>
              <a:gd name="connsiteY177" fmla="*/ 1517660 h 1806085"/>
              <a:gd name="connsiteX178" fmla="*/ 2548073 w 12192000"/>
              <a:gd name="connsiteY178" fmla="*/ 1516667 h 1806085"/>
              <a:gd name="connsiteX179" fmla="*/ 2423377 w 12192000"/>
              <a:gd name="connsiteY179" fmla="*/ 1527776 h 1806085"/>
              <a:gd name="connsiteX180" fmla="*/ 2295298 w 12192000"/>
              <a:gd name="connsiteY180" fmla="*/ 1534368 h 1806085"/>
              <a:gd name="connsiteX181" fmla="*/ 2188781 w 12192000"/>
              <a:gd name="connsiteY181" fmla="*/ 1529677 h 1806085"/>
              <a:gd name="connsiteX182" fmla="*/ 2074855 w 12192000"/>
              <a:gd name="connsiteY182" fmla="*/ 1515446 h 1806085"/>
              <a:gd name="connsiteX183" fmla="*/ 2012587 w 12192000"/>
              <a:gd name="connsiteY183" fmla="*/ 1522487 h 1806085"/>
              <a:gd name="connsiteX184" fmla="*/ 1932075 w 12192000"/>
              <a:gd name="connsiteY184" fmla="*/ 1517914 h 1806085"/>
              <a:gd name="connsiteX185" fmla="*/ 1908490 w 12192000"/>
              <a:gd name="connsiteY185" fmla="*/ 1526423 h 1806085"/>
              <a:gd name="connsiteX186" fmla="*/ 1908410 w 12192000"/>
              <a:gd name="connsiteY186" fmla="*/ 1526410 h 1806085"/>
              <a:gd name="connsiteX187" fmla="*/ 1901918 w 12192000"/>
              <a:gd name="connsiteY187" fmla="*/ 1522410 h 1806085"/>
              <a:gd name="connsiteX188" fmla="*/ 1876753 w 12192000"/>
              <a:gd name="connsiteY188" fmla="*/ 1517619 h 1806085"/>
              <a:gd name="connsiteX189" fmla="*/ 1858194 w 12192000"/>
              <a:gd name="connsiteY189" fmla="*/ 1522343 h 1806085"/>
              <a:gd name="connsiteX190" fmla="*/ 1702657 w 12192000"/>
              <a:gd name="connsiteY190" fmla="*/ 1510562 h 1806085"/>
              <a:gd name="connsiteX191" fmla="*/ 1701421 w 12192000"/>
              <a:gd name="connsiteY191" fmla="*/ 1510775 h 1806085"/>
              <a:gd name="connsiteX192" fmla="*/ 1699973 w 12192000"/>
              <a:gd name="connsiteY192" fmla="*/ 1507739 h 1806085"/>
              <a:gd name="connsiteX193" fmla="*/ 1682526 w 12192000"/>
              <a:gd name="connsiteY193" fmla="*/ 1504598 h 1806085"/>
              <a:gd name="connsiteX194" fmla="*/ 1677380 w 12192000"/>
              <a:gd name="connsiteY194" fmla="*/ 1504851 h 1806085"/>
              <a:gd name="connsiteX195" fmla="*/ 1670304 w 12192000"/>
              <a:gd name="connsiteY195" fmla="*/ 1503744 h 1806085"/>
              <a:gd name="connsiteX196" fmla="*/ 1670197 w 12192000"/>
              <a:gd name="connsiteY196" fmla="*/ 1503497 h 1806085"/>
              <a:gd name="connsiteX197" fmla="*/ 1626301 w 12192000"/>
              <a:gd name="connsiteY197" fmla="*/ 1474931 h 1806085"/>
              <a:gd name="connsiteX198" fmla="*/ 1535119 w 12192000"/>
              <a:gd name="connsiteY198" fmla="*/ 1463075 h 1806085"/>
              <a:gd name="connsiteX199" fmla="*/ 1531340 w 12192000"/>
              <a:gd name="connsiteY199" fmla="*/ 1461293 h 1806085"/>
              <a:gd name="connsiteX200" fmla="*/ 1498454 w 12192000"/>
              <a:gd name="connsiteY200" fmla="*/ 1463478 h 1806085"/>
              <a:gd name="connsiteX201" fmla="*/ 1478806 w 12192000"/>
              <a:gd name="connsiteY201" fmla="*/ 1464611 h 1806085"/>
              <a:gd name="connsiteX202" fmla="*/ 1358081 w 12192000"/>
              <a:gd name="connsiteY202" fmla="*/ 1455545 h 1806085"/>
              <a:gd name="connsiteX203" fmla="*/ 1222449 w 12192000"/>
              <a:gd name="connsiteY203" fmla="*/ 1455454 h 1806085"/>
              <a:gd name="connsiteX204" fmla="*/ 1180983 w 12192000"/>
              <a:gd name="connsiteY204" fmla="*/ 1440557 h 1806085"/>
              <a:gd name="connsiteX205" fmla="*/ 1018426 w 12192000"/>
              <a:gd name="connsiteY205" fmla="*/ 1400226 h 1806085"/>
              <a:gd name="connsiteX206" fmla="*/ 940021 w 12192000"/>
              <a:gd name="connsiteY206" fmla="*/ 1409452 h 1806085"/>
              <a:gd name="connsiteX207" fmla="*/ 940362 w 12192000"/>
              <a:gd name="connsiteY207" fmla="*/ 1408090 h 1806085"/>
              <a:gd name="connsiteX208" fmla="*/ 927147 w 12192000"/>
              <a:gd name="connsiteY208" fmla="*/ 1407436 h 1806085"/>
              <a:gd name="connsiteX209" fmla="*/ 915481 w 12192000"/>
              <a:gd name="connsiteY209" fmla="*/ 1395526 h 1806085"/>
              <a:gd name="connsiteX210" fmla="*/ 884363 w 12192000"/>
              <a:gd name="connsiteY210" fmla="*/ 1395024 h 1806085"/>
              <a:gd name="connsiteX211" fmla="*/ 883522 w 12192000"/>
              <a:gd name="connsiteY211" fmla="*/ 1400267 h 1806085"/>
              <a:gd name="connsiteX212" fmla="*/ 865903 w 12192000"/>
              <a:gd name="connsiteY212" fmla="*/ 1394324 h 1806085"/>
              <a:gd name="connsiteX213" fmla="*/ 790832 w 12192000"/>
              <a:gd name="connsiteY213" fmla="*/ 1370999 h 1806085"/>
              <a:gd name="connsiteX214" fmla="*/ 749766 w 12192000"/>
              <a:gd name="connsiteY214" fmla="*/ 1353216 h 1806085"/>
              <a:gd name="connsiteX215" fmla="*/ 705470 w 12192000"/>
              <a:gd name="connsiteY215" fmla="*/ 1354328 h 1806085"/>
              <a:gd name="connsiteX216" fmla="*/ 692371 w 12192000"/>
              <a:gd name="connsiteY216" fmla="*/ 1343942 h 1806085"/>
              <a:gd name="connsiteX217" fmla="*/ 690203 w 12192000"/>
              <a:gd name="connsiteY217" fmla="*/ 1341970 h 1806085"/>
              <a:gd name="connsiteX218" fmla="*/ 679574 w 12192000"/>
              <a:gd name="connsiteY218" fmla="*/ 1338069 h 1806085"/>
              <a:gd name="connsiteX219" fmla="*/ 679009 w 12192000"/>
              <a:gd name="connsiteY219" fmla="*/ 1331966 h 1806085"/>
              <a:gd name="connsiteX220" fmla="*/ 664756 w 12192000"/>
              <a:gd name="connsiteY220" fmla="*/ 1322509 h 1806085"/>
              <a:gd name="connsiteX221" fmla="*/ 644515 w 12192000"/>
              <a:gd name="connsiteY221" fmla="*/ 1316732 h 1806085"/>
              <a:gd name="connsiteX222" fmla="*/ 545716 w 12192000"/>
              <a:gd name="connsiteY222" fmla="*/ 1294878 h 1806085"/>
              <a:gd name="connsiteX223" fmla="*/ 488094 w 12192000"/>
              <a:gd name="connsiteY223" fmla="*/ 1278596 h 1806085"/>
              <a:gd name="connsiteX224" fmla="*/ 468538 w 12192000"/>
              <a:gd name="connsiteY224" fmla="*/ 1267376 h 1806085"/>
              <a:gd name="connsiteX225" fmla="*/ 439655 w 12192000"/>
              <a:gd name="connsiteY225" fmla="*/ 1255090 h 1806085"/>
              <a:gd name="connsiteX226" fmla="*/ 390496 w 12192000"/>
              <a:gd name="connsiteY226" fmla="*/ 1229512 h 1806085"/>
              <a:gd name="connsiteX227" fmla="*/ 362616 w 12192000"/>
              <a:gd name="connsiteY227" fmla="*/ 1221981 h 1806085"/>
              <a:gd name="connsiteX228" fmla="*/ 348184 w 12192000"/>
              <a:gd name="connsiteY228" fmla="*/ 1213437 h 1806085"/>
              <a:gd name="connsiteX229" fmla="*/ 341576 w 12192000"/>
              <a:gd name="connsiteY229" fmla="*/ 1212583 h 1806085"/>
              <a:gd name="connsiteX230" fmla="*/ 320370 w 12192000"/>
              <a:gd name="connsiteY230" fmla="*/ 1206827 h 1806085"/>
              <a:gd name="connsiteX231" fmla="*/ 308082 w 12192000"/>
              <a:gd name="connsiteY231" fmla="*/ 1204195 h 1806085"/>
              <a:gd name="connsiteX232" fmla="*/ 303141 w 12192000"/>
              <a:gd name="connsiteY232" fmla="*/ 1203396 h 1806085"/>
              <a:gd name="connsiteX233" fmla="*/ 260955 w 12192000"/>
              <a:gd name="connsiteY233" fmla="*/ 1203345 h 1806085"/>
              <a:gd name="connsiteX234" fmla="*/ 234352 w 12192000"/>
              <a:gd name="connsiteY234" fmla="*/ 1193972 h 1806085"/>
              <a:gd name="connsiteX235" fmla="*/ 210954 w 12192000"/>
              <a:gd name="connsiteY235" fmla="*/ 1192326 h 1806085"/>
              <a:gd name="connsiteX236" fmla="*/ 204851 w 12192000"/>
              <a:gd name="connsiteY236" fmla="*/ 1190210 h 1806085"/>
              <a:gd name="connsiteX237" fmla="*/ 145778 w 12192000"/>
              <a:gd name="connsiteY237" fmla="*/ 1190651 h 1806085"/>
              <a:gd name="connsiteX238" fmla="*/ 105518 w 12192000"/>
              <a:gd name="connsiteY238" fmla="*/ 1184937 h 1806085"/>
              <a:gd name="connsiteX239" fmla="*/ 17623 w 12192000"/>
              <a:gd name="connsiteY239" fmla="*/ 1185238 h 1806085"/>
              <a:gd name="connsiteX240" fmla="*/ 0 w 12192000"/>
              <a:gd name="connsiteY240" fmla="*/ 1184768 h 1806085"/>
              <a:gd name="connsiteX241" fmla="*/ 0 w 12192000"/>
              <a:gd name="connsiteY241" fmla="*/ 0 h 1806085"/>
              <a:gd name="connsiteX0" fmla="*/ 0 w 12192000"/>
              <a:gd name="connsiteY0" fmla="*/ 0 h 1806085"/>
              <a:gd name="connsiteX1" fmla="*/ 12192000 w 12192000"/>
              <a:gd name="connsiteY1" fmla="*/ 0 h 1806085"/>
              <a:gd name="connsiteX2" fmla="*/ 12192000 w 12192000"/>
              <a:gd name="connsiteY2" fmla="*/ 1129867 h 1806085"/>
              <a:gd name="connsiteX3" fmla="*/ 12174158 w 12192000"/>
              <a:gd name="connsiteY3" fmla="*/ 1133797 h 1806085"/>
              <a:gd name="connsiteX4" fmla="*/ 12111983 w 12192000"/>
              <a:gd name="connsiteY4" fmla="*/ 1161939 h 1806085"/>
              <a:gd name="connsiteX5" fmla="*/ 11967186 w 12192000"/>
              <a:gd name="connsiteY5" fmla="*/ 1201206 h 1806085"/>
              <a:gd name="connsiteX6" fmla="*/ 11953646 w 12192000"/>
              <a:gd name="connsiteY6" fmla="*/ 1205499 h 1806085"/>
              <a:gd name="connsiteX7" fmla="*/ 11874413 w 12192000"/>
              <a:gd name="connsiteY7" fmla="*/ 1213569 h 1806085"/>
              <a:gd name="connsiteX8" fmla="*/ 11815251 w 12192000"/>
              <a:gd name="connsiteY8" fmla="*/ 1241020 h 1806085"/>
              <a:gd name="connsiteX9" fmla="*/ 11718610 w 12192000"/>
              <a:gd name="connsiteY9" fmla="*/ 1253479 h 1806085"/>
              <a:gd name="connsiteX10" fmla="*/ 11622463 w 12192000"/>
              <a:gd name="connsiteY10" fmla="*/ 1262368 h 1806085"/>
              <a:gd name="connsiteX11" fmla="*/ 11587426 w 12192000"/>
              <a:gd name="connsiteY11" fmla="*/ 1263916 h 1806085"/>
              <a:gd name="connsiteX12" fmla="*/ 11441207 w 12192000"/>
              <a:gd name="connsiteY12" fmla="*/ 1262974 h 1806085"/>
              <a:gd name="connsiteX13" fmla="*/ 11406215 w 12192000"/>
              <a:gd name="connsiteY13" fmla="*/ 1280453 h 1806085"/>
              <a:gd name="connsiteX14" fmla="*/ 11361043 w 12192000"/>
              <a:gd name="connsiteY14" fmla="*/ 1286632 h 1806085"/>
              <a:gd name="connsiteX15" fmla="*/ 11259450 w 12192000"/>
              <a:gd name="connsiteY15" fmla="*/ 1286738 h 1806085"/>
              <a:gd name="connsiteX16" fmla="*/ 11128948 w 12192000"/>
              <a:gd name="connsiteY16" fmla="*/ 1245981 h 1806085"/>
              <a:gd name="connsiteX17" fmla="*/ 11090810 w 12192000"/>
              <a:gd name="connsiteY17" fmla="*/ 1243590 h 1806085"/>
              <a:gd name="connsiteX18" fmla="*/ 11085499 w 12192000"/>
              <a:gd name="connsiteY18" fmla="*/ 1248151 h 1806085"/>
              <a:gd name="connsiteX19" fmla="*/ 11031924 w 12192000"/>
              <a:gd name="connsiteY19" fmla="*/ 1225704 h 1806085"/>
              <a:gd name="connsiteX20" fmla="*/ 10955096 w 12192000"/>
              <a:gd name="connsiteY20" fmla="*/ 1231768 h 1806085"/>
              <a:gd name="connsiteX21" fmla="*/ 10864884 w 12192000"/>
              <a:gd name="connsiteY21" fmla="*/ 1245957 h 1806085"/>
              <a:gd name="connsiteX22" fmla="*/ 10841363 w 12192000"/>
              <a:gd name="connsiteY22" fmla="*/ 1251400 h 1806085"/>
              <a:gd name="connsiteX23" fmla="*/ 10780910 w 12192000"/>
              <a:gd name="connsiteY23" fmla="*/ 1249166 h 1806085"/>
              <a:gd name="connsiteX24" fmla="*/ 10696254 w 12192000"/>
              <a:gd name="connsiteY24" fmla="*/ 1259247 h 1806085"/>
              <a:gd name="connsiteX25" fmla="*/ 10577832 w 12192000"/>
              <a:gd name="connsiteY25" fmla="*/ 1255994 h 1806085"/>
              <a:gd name="connsiteX26" fmla="*/ 10531976 w 12192000"/>
              <a:gd name="connsiteY26" fmla="*/ 1249692 h 1806085"/>
              <a:gd name="connsiteX27" fmla="*/ 10453101 w 12192000"/>
              <a:gd name="connsiteY27" fmla="*/ 1241000 h 1806085"/>
              <a:gd name="connsiteX28" fmla="*/ 10407706 w 12192000"/>
              <a:gd name="connsiteY28" fmla="*/ 1235650 h 1806085"/>
              <a:gd name="connsiteX29" fmla="*/ 10368559 w 12192000"/>
              <a:gd name="connsiteY29" fmla="*/ 1235686 h 1806085"/>
              <a:gd name="connsiteX30" fmla="*/ 10352542 w 12192000"/>
              <a:gd name="connsiteY30" fmla="*/ 1245817 h 1806085"/>
              <a:gd name="connsiteX31" fmla="*/ 10294918 w 12192000"/>
              <a:gd name="connsiteY31" fmla="*/ 1263549 h 1806085"/>
              <a:gd name="connsiteX32" fmla="*/ 10271059 w 12192000"/>
              <a:gd name="connsiteY32" fmla="*/ 1265010 h 1806085"/>
              <a:gd name="connsiteX33" fmla="*/ 10239064 w 12192000"/>
              <a:gd name="connsiteY33" fmla="*/ 1270598 h 1806085"/>
              <a:gd name="connsiteX34" fmla="*/ 10181078 w 12192000"/>
              <a:gd name="connsiteY34" fmla="*/ 1276374 h 1806085"/>
              <a:gd name="connsiteX35" fmla="*/ 10153458 w 12192000"/>
              <a:gd name="connsiteY35" fmla="*/ 1285229 h 1806085"/>
              <a:gd name="connsiteX36" fmla="*/ 10140775 w 12192000"/>
              <a:gd name="connsiteY36" fmla="*/ 1285847 h 1806085"/>
              <a:gd name="connsiteX37" fmla="*/ 10132055 w 12192000"/>
              <a:gd name="connsiteY37" fmla="*/ 1297214 h 1806085"/>
              <a:gd name="connsiteX38" fmla="*/ 10094093 w 12192000"/>
              <a:gd name="connsiteY38" fmla="*/ 1316697 h 1806085"/>
              <a:gd name="connsiteX39" fmla="*/ 10059188 w 12192000"/>
              <a:gd name="connsiteY39" fmla="*/ 1326655 h 1806085"/>
              <a:gd name="connsiteX40" fmla="*/ 10016268 w 12192000"/>
              <a:gd name="connsiteY40" fmla="*/ 1325133 h 1806085"/>
              <a:gd name="connsiteX41" fmla="*/ 9937115 w 12192000"/>
              <a:gd name="connsiteY41" fmla="*/ 1337731 h 1806085"/>
              <a:gd name="connsiteX42" fmla="*/ 9824942 w 12192000"/>
              <a:gd name="connsiteY42" fmla="*/ 1342969 h 1806085"/>
              <a:gd name="connsiteX43" fmla="*/ 9705553 w 12192000"/>
              <a:gd name="connsiteY43" fmla="*/ 1359323 h 1806085"/>
              <a:gd name="connsiteX44" fmla="*/ 9589915 w 12192000"/>
              <a:gd name="connsiteY44" fmla="*/ 1382355 h 1806085"/>
              <a:gd name="connsiteX45" fmla="*/ 9315048 w 12192000"/>
              <a:gd name="connsiteY45" fmla="*/ 1428626 h 1806085"/>
              <a:gd name="connsiteX46" fmla="*/ 9209077 w 12192000"/>
              <a:gd name="connsiteY46" fmla="*/ 1448049 h 1806085"/>
              <a:gd name="connsiteX47" fmla="*/ 9133300 w 12192000"/>
              <a:gd name="connsiteY47" fmla="*/ 1456152 h 1806085"/>
              <a:gd name="connsiteX48" fmla="*/ 9031264 w 12192000"/>
              <a:gd name="connsiteY48" fmla="*/ 1462053 h 1806085"/>
              <a:gd name="connsiteX49" fmla="*/ 8983321 w 12192000"/>
              <a:gd name="connsiteY49" fmla="*/ 1464616 h 1806085"/>
              <a:gd name="connsiteX50" fmla="*/ 8983035 w 12192000"/>
              <a:gd name="connsiteY50" fmla="*/ 1464417 h 1806085"/>
              <a:gd name="connsiteX51" fmla="*/ 8974072 w 12192000"/>
              <a:gd name="connsiteY51" fmla="*/ 1465390 h 1806085"/>
              <a:gd name="connsiteX52" fmla="*/ 8968242 w 12192000"/>
              <a:gd name="connsiteY52" fmla="*/ 1467079 h 1806085"/>
              <a:gd name="connsiteX53" fmla="*/ 8952199 w 12192000"/>
              <a:gd name="connsiteY53" fmla="*/ 1469700 h 1806085"/>
              <a:gd name="connsiteX54" fmla="*/ 8945873 w 12192000"/>
              <a:gd name="connsiteY54" fmla="*/ 1469099 h 1806085"/>
              <a:gd name="connsiteX55" fmla="*/ 8940905 w 12192000"/>
              <a:gd name="connsiteY55" fmla="*/ 1467238 h 1806085"/>
              <a:gd name="connsiteX56" fmla="*/ 8906846 w 12192000"/>
              <a:gd name="connsiteY56" fmla="*/ 1464481 h 1806085"/>
              <a:gd name="connsiteX57" fmla="*/ 8730411 w 12192000"/>
              <a:gd name="connsiteY57" fmla="*/ 1479838 h 1806085"/>
              <a:gd name="connsiteX58" fmla="*/ 8685834 w 12192000"/>
              <a:gd name="connsiteY58" fmla="*/ 1481431 h 1806085"/>
              <a:gd name="connsiteX59" fmla="*/ 8574116 w 12192000"/>
              <a:gd name="connsiteY59" fmla="*/ 1488166 h 1806085"/>
              <a:gd name="connsiteX60" fmla="*/ 8503254 w 12192000"/>
              <a:gd name="connsiteY60" fmla="*/ 1475627 h 1806085"/>
              <a:gd name="connsiteX61" fmla="*/ 8489028 w 12192000"/>
              <a:gd name="connsiteY61" fmla="*/ 1480483 h 1806085"/>
              <a:gd name="connsiteX62" fmla="*/ 8484222 w 12192000"/>
              <a:gd name="connsiteY62" fmla="*/ 1482955 h 1806085"/>
              <a:gd name="connsiteX63" fmla="*/ 8476034 w 12192000"/>
              <a:gd name="connsiteY63" fmla="*/ 1485197 h 1806085"/>
              <a:gd name="connsiteX64" fmla="*/ 8475659 w 12192000"/>
              <a:gd name="connsiteY64" fmla="*/ 1485048 h 1806085"/>
              <a:gd name="connsiteX65" fmla="*/ 8468325 w 12192000"/>
              <a:gd name="connsiteY65" fmla="*/ 1487552 h 1806085"/>
              <a:gd name="connsiteX66" fmla="*/ 8401298 w 12192000"/>
              <a:gd name="connsiteY66" fmla="*/ 1493672 h 1806085"/>
              <a:gd name="connsiteX67" fmla="*/ 8390295 w 12192000"/>
              <a:gd name="connsiteY67" fmla="*/ 1502138 h 1806085"/>
              <a:gd name="connsiteX68" fmla="*/ 8370102 w 12192000"/>
              <a:gd name="connsiteY68" fmla="*/ 1508730 h 1806085"/>
              <a:gd name="connsiteX69" fmla="*/ 8271491 w 12192000"/>
              <a:gd name="connsiteY69" fmla="*/ 1533520 h 1806085"/>
              <a:gd name="connsiteX70" fmla="*/ 8248843 w 12192000"/>
              <a:gd name="connsiteY70" fmla="*/ 1537060 h 1806085"/>
              <a:gd name="connsiteX71" fmla="*/ 8244399 w 12192000"/>
              <a:gd name="connsiteY71" fmla="*/ 1538596 h 1806085"/>
              <a:gd name="connsiteX72" fmla="*/ 8241700 w 12192000"/>
              <a:gd name="connsiteY72" fmla="*/ 1538396 h 1806085"/>
              <a:gd name="connsiteX73" fmla="*/ 8230388 w 12192000"/>
              <a:gd name="connsiteY73" fmla="*/ 1546517 h 1806085"/>
              <a:gd name="connsiteX74" fmla="*/ 8224228 w 12192000"/>
              <a:gd name="connsiteY74" fmla="*/ 1557267 h 1806085"/>
              <a:gd name="connsiteX75" fmla="*/ 8199666 w 12192000"/>
              <a:gd name="connsiteY75" fmla="*/ 1559012 h 1806085"/>
              <a:gd name="connsiteX76" fmla="*/ 8194548 w 12192000"/>
              <a:gd name="connsiteY76" fmla="*/ 1565013 h 1806085"/>
              <a:gd name="connsiteX77" fmla="*/ 8165771 w 12192000"/>
              <a:gd name="connsiteY77" fmla="*/ 1579116 h 1806085"/>
              <a:gd name="connsiteX78" fmla="*/ 8116832 w 12192000"/>
              <a:gd name="connsiteY78" fmla="*/ 1608547 h 1806085"/>
              <a:gd name="connsiteX79" fmla="*/ 8089016 w 12192000"/>
              <a:gd name="connsiteY79" fmla="*/ 1617129 h 1806085"/>
              <a:gd name="connsiteX80" fmla="*/ 8074658 w 12192000"/>
              <a:gd name="connsiteY80" fmla="*/ 1626971 h 1806085"/>
              <a:gd name="connsiteX81" fmla="*/ 8068056 w 12192000"/>
              <a:gd name="connsiteY81" fmla="*/ 1627924 h 1806085"/>
              <a:gd name="connsiteX82" fmla="*/ 8046900 w 12192000"/>
              <a:gd name="connsiteY82" fmla="*/ 1634483 h 1806085"/>
              <a:gd name="connsiteX83" fmla="*/ 8034634 w 12192000"/>
              <a:gd name="connsiteY83" fmla="*/ 1637466 h 1806085"/>
              <a:gd name="connsiteX84" fmla="*/ 8029700 w 12192000"/>
              <a:gd name="connsiteY84" fmla="*/ 1638364 h 1806085"/>
              <a:gd name="connsiteX85" fmla="*/ 7987514 w 12192000"/>
              <a:gd name="connsiteY85" fmla="*/ 1638160 h 1806085"/>
              <a:gd name="connsiteX86" fmla="*/ 7960991 w 12192000"/>
              <a:gd name="connsiteY86" fmla="*/ 1648892 h 1806085"/>
              <a:gd name="connsiteX87" fmla="*/ 7937606 w 12192000"/>
              <a:gd name="connsiteY87" fmla="*/ 1650659 h 1806085"/>
              <a:gd name="connsiteX88" fmla="*/ 7931522 w 12192000"/>
              <a:gd name="connsiteY88" fmla="*/ 1653082 h 1806085"/>
              <a:gd name="connsiteX89" fmla="*/ 7872444 w 12192000"/>
              <a:gd name="connsiteY89" fmla="*/ 1652202 h 1806085"/>
              <a:gd name="connsiteX90" fmla="*/ 7832232 w 12192000"/>
              <a:gd name="connsiteY90" fmla="*/ 1658594 h 1806085"/>
              <a:gd name="connsiteX91" fmla="*/ 7744332 w 12192000"/>
              <a:gd name="connsiteY91" fmla="*/ 1657695 h 1806085"/>
              <a:gd name="connsiteX92" fmla="*/ 7723062 w 12192000"/>
              <a:gd name="connsiteY92" fmla="*/ 1658222 h 1806085"/>
              <a:gd name="connsiteX93" fmla="*/ 7705682 w 12192000"/>
              <a:gd name="connsiteY93" fmla="*/ 1664606 h 1806085"/>
              <a:gd name="connsiteX94" fmla="*/ 7702441 w 12192000"/>
              <a:gd name="connsiteY94" fmla="*/ 1671260 h 1806085"/>
              <a:gd name="connsiteX95" fmla="*/ 7690889 w 12192000"/>
              <a:gd name="connsiteY95" fmla="*/ 1672499 h 1806085"/>
              <a:gd name="connsiteX96" fmla="*/ 7688002 w 12192000"/>
              <a:gd name="connsiteY96" fmla="*/ 1674071 h 1806085"/>
              <a:gd name="connsiteX97" fmla="*/ 7671275 w 12192000"/>
              <a:gd name="connsiteY97" fmla="*/ 1681835 h 1806085"/>
              <a:gd name="connsiteX98" fmla="*/ 7585018 w 12192000"/>
              <a:gd name="connsiteY98" fmla="*/ 1675431 h 1806085"/>
              <a:gd name="connsiteX99" fmla="*/ 7471472 w 12192000"/>
              <a:gd name="connsiteY99" fmla="*/ 1682487 h 1806085"/>
              <a:gd name="connsiteX100" fmla="*/ 7381391 w 12192000"/>
              <a:gd name="connsiteY100" fmla="*/ 1689122 h 1806085"/>
              <a:gd name="connsiteX101" fmla="*/ 7292528 w 12192000"/>
              <a:gd name="connsiteY101" fmla="*/ 1689863 h 1806085"/>
              <a:gd name="connsiteX102" fmla="*/ 7204542 w 12192000"/>
              <a:gd name="connsiteY102" fmla="*/ 1667362 h 1806085"/>
              <a:gd name="connsiteX103" fmla="*/ 7179107 w 12192000"/>
              <a:gd name="connsiteY103" fmla="*/ 1664705 h 1806085"/>
              <a:gd name="connsiteX104" fmla="*/ 7176110 w 12192000"/>
              <a:gd name="connsiteY104" fmla="*/ 1667956 h 1806085"/>
              <a:gd name="connsiteX105" fmla="*/ 7149935 w 12192000"/>
              <a:gd name="connsiteY105" fmla="*/ 1671723 h 1806085"/>
              <a:gd name="connsiteX106" fmla="*/ 7076173 w 12192000"/>
              <a:gd name="connsiteY106" fmla="*/ 1681613 h 1806085"/>
              <a:gd name="connsiteX107" fmla="*/ 6997704 w 12192000"/>
              <a:gd name="connsiteY107" fmla="*/ 1681043 h 1806085"/>
              <a:gd name="connsiteX108" fmla="*/ 6883473 w 12192000"/>
              <a:gd name="connsiteY108" fmla="*/ 1705122 h 1806085"/>
              <a:gd name="connsiteX109" fmla="*/ 6687688 w 12192000"/>
              <a:gd name="connsiteY109" fmla="*/ 1727643 h 1806085"/>
              <a:gd name="connsiteX110" fmla="*/ 6529051 w 12192000"/>
              <a:gd name="connsiteY110" fmla="*/ 1750971 h 1806085"/>
              <a:gd name="connsiteX111" fmla="*/ 6306028 w 12192000"/>
              <a:gd name="connsiteY111" fmla="*/ 1761123 h 1806085"/>
              <a:gd name="connsiteX112" fmla="*/ 6183195 w 12192000"/>
              <a:gd name="connsiteY112" fmla="*/ 1758873 h 1806085"/>
              <a:gd name="connsiteX113" fmla="*/ 6123126 w 12192000"/>
              <a:gd name="connsiteY113" fmla="*/ 1768552 h 1806085"/>
              <a:gd name="connsiteX114" fmla="*/ 6096136 w 12192000"/>
              <a:gd name="connsiteY114" fmla="*/ 1767260 h 1806085"/>
              <a:gd name="connsiteX115" fmla="*/ 6028583 w 12192000"/>
              <a:gd name="connsiteY115" fmla="*/ 1806085 h 1806085"/>
              <a:gd name="connsiteX116" fmla="*/ 5977870 w 12192000"/>
              <a:gd name="connsiteY116" fmla="*/ 1771268 h 1806085"/>
              <a:gd name="connsiteX117" fmla="*/ 5916336 w 12192000"/>
              <a:gd name="connsiteY117" fmla="*/ 1780879 h 1806085"/>
              <a:gd name="connsiteX118" fmla="*/ 5867980 w 12192000"/>
              <a:gd name="connsiteY118" fmla="*/ 1783724 h 1806085"/>
              <a:gd name="connsiteX119" fmla="*/ 5743302 w 12192000"/>
              <a:gd name="connsiteY119" fmla="*/ 1782136 h 1806085"/>
              <a:gd name="connsiteX120" fmla="*/ 5607054 w 12192000"/>
              <a:gd name="connsiteY120" fmla="*/ 1775578 h 1806085"/>
              <a:gd name="connsiteX121" fmla="*/ 5464006 w 12192000"/>
              <a:gd name="connsiteY121" fmla="*/ 1763436 h 1806085"/>
              <a:gd name="connsiteX122" fmla="*/ 5412840 w 12192000"/>
              <a:gd name="connsiteY122" fmla="*/ 1767920 h 1806085"/>
              <a:gd name="connsiteX123" fmla="*/ 5361713 w 12192000"/>
              <a:gd name="connsiteY123" fmla="*/ 1773980 h 1806085"/>
              <a:gd name="connsiteX124" fmla="*/ 5241786 w 12192000"/>
              <a:gd name="connsiteY124" fmla="*/ 1756656 h 1806085"/>
              <a:gd name="connsiteX125" fmla="*/ 5202963 w 12192000"/>
              <a:gd name="connsiteY125" fmla="*/ 1747306 h 1806085"/>
              <a:gd name="connsiteX126" fmla="*/ 5154668 w 12192000"/>
              <a:gd name="connsiteY126" fmla="*/ 1744668 h 1806085"/>
              <a:gd name="connsiteX127" fmla="*/ 5136547 w 12192000"/>
              <a:gd name="connsiteY127" fmla="*/ 1738620 h 1806085"/>
              <a:gd name="connsiteX128" fmla="*/ 5122587 w 12192000"/>
              <a:gd name="connsiteY128" fmla="*/ 1735756 h 1806085"/>
              <a:gd name="connsiteX129" fmla="*/ 5119579 w 12192000"/>
              <a:gd name="connsiteY129" fmla="*/ 1734004 h 1806085"/>
              <a:gd name="connsiteX130" fmla="*/ 5101616 w 12192000"/>
              <a:gd name="connsiteY130" fmla="*/ 1724948 h 1806085"/>
              <a:gd name="connsiteX131" fmla="*/ 5045783 w 12192000"/>
              <a:gd name="connsiteY131" fmla="*/ 1730209 h 1806085"/>
              <a:gd name="connsiteX132" fmla="*/ 4991477 w 12192000"/>
              <a:gd name="connsiteY132" fmla="*/ 1716450 h 1806085"/>
              <a:gd name="connsiteX133" fmla="*/ 4820387 w 12192000"/>
              <a:gd name="connsiteY133" fmla="*/ 1695973 h 1806085"/>
              <a:gd name="connsiteX134" fmla="*/ 4742338 w 12192000"/>
              <a:gd name="connsiteY134" fmla="*/ 1672696 h 1806085"/>
              <a:gd name="connsiteX135" fmla="*/ 4703062 w 12192000"/>
              <a:gd name="connsiteY135" fmla="*/ 1665094 h 1806085"/>
              <a:gd name="connsiteX136" fmla="*/ 4701052 w 12192000"/>
              <a:gd name="connsiteY136" fmla="*/ 1664466 h 1806085"/>
              <a:gd name="connsiteX137" fmla="*/ 4701986 w 12192000"/>
              <a:gd name="connsiteY137" fmla="*/ 1664294 h 1806085"/>
              <a:gd name="connsiteX138" fmla="*/ 4697074 w 12192000"/>
              <a:gd name="connsiteY138" fmla="*/ 1663224 h 1806085"/>
              <a:gd name="connsiteX139" fmla="*/ 4701052 w 12192000"/>
              <a:gd name="connsiteY139" fmla="*/ 1664466 h 1806085"/>
              <a:gd name="connsiteX140" fmla="*/ 4695406 w 12192000"/>
              <a:gd name="connsiteY140" fmla="*/ 1665504 h 1806085"/>
              <a:gd name="connsiteX141" fmla="*/ 4495727 w 12192000"/>
              <a:gd name="connsiteY141" fmla="*/ 1656633 h 1806085"/>
              <a:gd name="connsiteX142" fmla="*/ 4428317 w 12192000"/>
              <a:gd name="connsiteY142" fmla="*/ 1646311 h 1806085"/>
              <a:gd name="connsiteX143" fmla="*/ 4424455 w 12192000"/>
              <a:gd name="connsiteY143" fmla="*/ 1646545 h 1806085"/>
              <a:gd name="connsiteX144" fmla="*/ 4418141 w 12192000"/>
              <a:gd name="connsiteY144" fmla="*/ 1643457 h 1806085"/>
              <a:gd name="connsiteX145" fmla="*/ 4389054 w 12192000"/>
              <a:gd name="connsiteY145" fmla="*/ 1635100 h 1806085"/>
              <a:gd name="connsiteX146" fmla="*/ 4243963 w 12192000"/>
              <a:gd name="connsiteY146" fmla="*/ 1600547 h 1806085"/>
              <a:gd name="connsiteX147" fmla="*/ 4230390 w 12192000"/>
              <a:gd name="connsiteY147" fmla="*/ 1596782 h 1806085"/>
              <a:gd name="connsiteX148" fmla="*/ 4151096 w 12192000"/>
              <a:gd name="connsiteY148" fmla="*/ 1589415 h 1806085"/>
              <a:gd name="connsiteX149" fmla="*/ 4091729 w 12192000"/>
              <a:gd name="connsiteY149" fmla="*/ 1565484 h 1806085"/>
              <a:gd name="connsiteX150" fmla="*/ 3994992 w 12192000"/>
              <a:gd name="connsiteY150" fmla="*/ 1554250 h 1806085"/>
              <a:gd name="connsiteX151" fmla="*/ 3898778 w 12192000"/>
              <a:gd name="connsiteY151" fmla="*/ 1546088 h 1806085"/>
              <a:gd name="connsiteX152" fmla="*/ 3863728 w 12192000"/>
              <a:gd name="connsiteY152" fmla="*/ 1544567 h 1806085"/>
              <a:gd name="connsiteX153" fmla="*/ 3729252 w 12192000"/>
              <a:gd name="connsiteY153" fmla="*/ 1544592 h 1806085"/>
              <a:gd name="connsiteX154" fmla="*/ 3716543 w 12192000"/>
              <a:gd name="connsiteY154" fmla="*/ 1541771 h 1806085"/>
              <a:gd name="connsiteX155" fmla="*/ 3715389 w 12192000"/>
              <a:gd name="connsiteY155" fmla="*/ 1538406 h 1806085"/>
              <a:gd name="connsiteX156" fmla="*/ 3682391 w 12192000"/>
              <a:gd name="connsiteY156" fmla="*/ 1529372 h 1806085"/>
              <a:gd name="connsiteX157" fmla="*/ 3669607 w 12192000"/>
              <a:gd name="connsiteY157" fmla="*/ 1534463 h 1806085"/>
              <a:gd name="connsiteX158" fmla="*/ 3669577 w 12192000"/>
              <a:gd name="connsiteY158" fmla="*/ 1534458 h 1806085"/>
              <a:gd name="connsiteX159" fmla="*/ 3660365 w 12192000"/>
              <a:gd name="connsiteY159" fmla="*/ 1531370 h 1806085"/>
              <a:gd name="connsiteX160" fmla="*/ 3637171 w 12192000"/>
              <a:gd name="connsiteY160" fmla="*/ 1523813 h 1806085"/>
              <a:gd name="connsiteX161" fmla="*/ 3636519 w 12192000"/>
              <a:gd name="connsiteY161" fmla="*/ 1523773 h 1806085"/>
              <a:gd name="connsiteX162" fmla="*/ 3589716 w 12192000"/>
              <a:gd name="connsiteY162" fmla="*/ 1506360 h 1806085"/>
              <a:gd name="connsiteX163" fmla="*/ 3583541 w 12192000"/>
              <a:gd name="connsiteY163" fmla="*/ 1507469 h 1806085"/>
              <a:gd name="connsiteX164" fmla="*/ 3574426 w 12192000"/>
              <a:gd name="connsiteY164" fmla="*/ 1507574 h 1806085"/>
              <a:gd name="connsiteX165" fmla="*/ 3574190 w 12192000"/>
              <a:gd name="connsiteY165" fmla="*/ 1507350 h 1806085"/>
              <a:gd name="connsiteX166" fmla="*/ 3565671 w 12192000"/>
              <a:gd name="connsiteY166" fmla="*/ 1507894 h 1806085"/>
              <a:gd name="connsiteX167" fmla="*/ 3515816 w 12192000"/>
              <a:gd name="connsiteY167" fmla="*/ 1499688 h 1806085"/>
              <a:gd name="connsiteX168" fmla="*/ 3452912 w 12192000"/>
              <a:gd name="connsiteY168" fmla="*/ 1496444 h 1806085"/>
              <a:gd name="connsiteX169" fmla="*/ 3380405 w 12192000"/>
              <a:gd name="connsiteY169" fmla="*/ 1486216 h 1806085"/>
              <a:gd name="connsiteX170" fmla="*/ 3343625 w 12192000"/>
              <a:gd name="connsiteY170" fmla="*/ 1500147 h 1806085"/>
              <a:gd name="connsiteX171" fmla="*/ 3323774 w 12192000"/>
              <a:gd name="connsiteY171" fmla="*/ 1501476 h 1806085"/>
              <a:gd name="connsiteX172" fmla="*/ 3321444 w 12192000"/>
              <a:gd name="connsiteY172" fmla="*/ 1500659 h 1806085"/>
              <a:gd name="connsiteX173" fmla="*/ 3242143 w 12192000"/>
              <a:gd name="connsiteY173" fmla="*/ 1505268 h 1806085"/>
              <a:gd name="connsiteX174" fmla="*/ 3122401 w 12192000"/>
              <a:gd name="connsiteY174" fmla="*/ 1511314 h 1806085"/>
              <a:gd name="connsiteX175" fmla="*/ 3010177 w 12192000"/>
              <a:gd name="connsiteY175" fmla="*/ 1513132 h 1806085"/>
              <a:gd name="connsiteX176" fmla="*/ 2782615 w 12192000"/>
              <a:gd name="connsiteY176" fmla="*/ 1509375 h 1806085"/>
              <a:gd name="connsiteX177" fmla="*/ 2668665 w 12192000"/>
              <a:gd name="connsiteY177" fmla="*/ 1517660 h 1806085"/>
              <a:gd name="connsiteX178" fmla="*/ 2548073 w 12192000"/>
              <a:gd name="connsiteY178" fmla="*/ 1516667 h 1806085"/>
              <a:gd name="connsiteX179" fmla="*/ 2423377 w 12192000"/>
              <a:gd name="connsiteY179" fmla="*/ 1527776 h 1806085"/>
              <a:gd name="connsiteX180" fmla="*/ 2295298 w 12192000"/>
              <a:gd name="connsiteY180" fmla="*/ 1534368 h 1806085"/>
              <a:gd name="connsiteX181" fmla="*/ 2188781 w 12192000"/>
              <a:gd name="connsiteY181" fmla="*/ 1529677 h 1806085"/>
              <a:gd name="connsiteX182" fmla="*/ 2074855 w 12192000"/>
              <a:gd name="connsiteY182" fmla="*/ 1515446 h 1806085"/>
              <a:gd name="connsiteX183" fmla="*/ 2012587 w 12192000"/>
              <a:gd name="connsiteY183" fmla="*/ 1522487 h 1806085"/>
              <a:gd name="connsiteX184" fmla="*/ 1932075 w 12192000"/>
              <a:gd name="connsiteY184" fmla="*/ 1517914 h 1806085"/>
              <a:gd name="connsiteX185" fmla="*/ 1908490 w 12192000"/>
              <a:gd name="connsiteY185" fmla="*/ 1526423 h 1806085"/>
              <a:gd name="connsiteX186" fmla="*/ 1908410 w 12192000"/>
              <a:gd name="connsiteY186" fmla="*/ 1526410 h 1806085"/>
              <a:gd name="connsiteX187" fmla="*/ 1901918 w 12192000"/>
              <a:gd name="connsiteY187" fmla="*/ 1522410 h 1806085"/>
              <a:gd name="connsiteX188" fmla="*/ 1876753 w 12192000"/>
              <a:gd name="connsiteY188" fmla="*/ 1517619 h 1806085"/>
              <a:gd name="connsiteX189" fmla="*/ 1858194 w 12192000"/>
              <a:gd name="connsiteY189" fmla="*/ 1522343 h 1806085"/>
              <a:gd name="connsiteX190" fmla="*/ 1702657 w 12192000"/>
              <a:gd name="connsiteY190" fmla="*/ 1510562 h 1806085"/>
              <a:gd name="connsiteX191" fmla="*/ 1701421 w 12192000"/>
              <a:gd name="connsiteY191" fmla="*/ 1510775 h 1806085"/>
              <a:gd name="connsiteX192" fmla="*/ 1699973 w 12192000"/>
              <a:gd name="connsiteY192" fmla="*/ 1507739 h 1806085"/>
              <a:gd name="connsiteX193" fmla="*/ 1682526 w 12192000"/>
              <a:gd name="connsiteY193" fmla="*/ 1504598 h 1806085"/>
              <a:gd name="connsiteX194" fmla="*/ 1677380 w 12192000"/>
              <a:gd name="connsiteY194" fmla="*/ 1504851 h 1806085"/>
              <a:gd name="connsiteX195" fmla="*/ 1670304 w 12192000"/>
              <a:gd name="connsiteY195" fmla="*/ 1503744 h 1806085"/>
              <a:gd name="connsiteX196" fmla="*/ 1670197 w 12192000"/>
              <a:gd name="connsiteY196" fmla="*/ 1503497 h 1806085"/>
              <a:gd name="connsiteX197" fmla="*/ 1626301 w 12192000"/>
              <a:gd name="connsiteY197" fmla="*/ 1474931 h 1806085"/>
              <a:gd name="connsiteX198" fmla="*/ 1535119 w 12192000"/>
              <a:gd name="connsiteY198" fmla="*/ 1463075 h 1806085"/>
              <a:gd name="connsiteX199" fmla="*/ 1531340 w 12192000"/>
              <a:gd name="connsiteY199" fmla="*/ 1461293 h 1806085"/>
              <a:gd name="connsiteX200" fmla="*/ 1498454 w 12192000"/>
              <a:gd name="connsiteY200" fmla="*/ 1463478 h 1806085"/>
              <a:gd name="connsiteX201" fmla="*/ 1478806 w 12192000"/>
              <a:gd name="connsiteY201" fmla="*/ 1464611 h 1806085"/>
              <a:gd name="connsiteX202" fmla="*/ 1358081 w 12192000"/>
              <a:gd name="connsiteY202" fmla="*/ 1455545 h 1806085"/>
              <a:gd name="connsiteX203" fmla="*/ 1222449 w 12192000"/>
              <a:gd name="connsiteY203" fmla="*/ 1455454 h 1806085"/>
              <a:gd name="connsiteX204" fmla="*/ 1180983 w 12192000"/>
              <a:gd name="connsiteY204" fmla="*/ 1440557 h 1806085"/>
              <a:gd name="connsiteX205" fmla="*/ 1018426 w 12192000"/>
              <a:gd name="connsiteY205" fmla="*/ 1400226 h 1806085"/>
              <a:gd name="connsiteX206" fmla="*/ 940021 w 12192000"/>
              <a:gd name="connsiteY206" fmla="*/ 1409452 h 1806085"/>
              <a:gd name="connsiteX207" fmla="*/ 940362 w 12192000"/>
              <a:gd name="connsiteY207" fmla="*/ 1408090 h 1806085"/>
              <a:gd name="connsiteX208" fmla="*/ 927147 w 12192000"/>
              <a:gd name="connsiteY208" fmla="*/ 1407436 h 1806085"/>
              <a:gd name="connsiteX209" fmla="*/ 915481 w 12192000"/>
              <a:gd name="connsiteY209" fmla="*/ 1395526 h 1806085"/>
              <a:gd name="connsiteX210" fmla="*/ 884363 w 12192000"/>
              <a:gd name="connsiteY210" fmla="*/ 1395024 h 1806085"/>
              <a:gd name="connsiteX211" fmla="*/ 883522 w 12192000"/>
              <a:gd name="connsiteY211" fmla="*/ 1400267 h 1806085"/>
              <a:gd name="connsiteX212" fmla="*/ 865903 w 12192000"/>
              <a:gd name="connsiteY212" fmla="*/ 1394324 h 1806085"/>
              <a:gd name="connsiteX213" fmla="*/ 790832 w 12192000"/>
              <a:gd name="connsiteY213" fmla="*/ 1370999 h 1806085"/>
              <a:gd name="connsiteX214" fmla="*/ 749766 w 12192000"/>
              <a:gd name="connsiteY214" fmla="*/ 1353216 h 1806085"/>
              <a:gd name="connsiteX215" fmla="*/ 705470 w 12192000"/>
              <a:gd name="connsiteY215" fmla="*/ 1354328 h 1806085"/>
              <a:gd name="connsiteX216" fmla="*/ 692371 w 12192000"/>
              <a:gd name="connsiteY216" fmla="*/ 1343942 h 1806085"/>
              <a:gd name="connsiteX217" fmla="*/ 690203 w 12192000"/>
              <a:gd name="connsiteY217" fmla="*/ 1341970 h 1806085"/>
              <a:gd name="connsiteX218" fmla="*/ 679574 w 12192000"/>
              <a:gd name="connsiteY218" fmla="*/ 1338069 h 1806085"/>
              <a:gd name="connsiteX219" fmla="*/ 679009 w 12192000"/>
              <a:gd name="connsiteY219" fmla="*/ 1331966 h 1806085"/>
              <a:gd name="connsiteX220" fmla="*/ 664756 w 12192000"/>
              <a:gd name="connsiteY220" fmla="*/ 1322509 h 1806085"/>
              <a:gd name="connsiteX221" fmla="*/ 644515 w 12192000"/>
              <a:gd name="connsiteY221" fmla="*/ 1316732 h 1806085"/>
              <a:gd name="connsiteX222" fmla="*/ 545716 w 12192000"/>
              <a:gd name="connsiteY222" fmla="*/ 1294878 h 1806085"/>
              <a:gd name="connsiteX223" fmla="*/ 488094 w 12192000"/>
              <a:gd name="connsiteY223" fmla="*/ 1278596 h 1806085"/>
              <a:gd name="connsiteX224" fmla="*/ 468538 w 12192000"/>
              <a:gd name="connsiteY224" fmla="*/ 1267376 h 1806085"/>
              <a:gd name="connsiteX225" fmla="*/ 439655 w 12192000"/>
              <a:gd name="connsiteY225" fmla="*/ 1255090 h 1806085"/>
              <a:gd name="connsiteX226" fmla="*/ 390496 w 12192000"/>
              <a:gd name="connsiteY226" fmla="*/ 1229512 h 1806085"/>
              <a:gd name="connsiteX227" fmla="*/ 362616 w 12192000"/>
              <a:gd name="connsiteY227" fmla="*/ 1221981 h 1806085"/>
              <a:gd name="connsiteX228" fmla="*/ 348184 w 12192000"/>
              <a:gd name="connsiteY228" fmla="*/ 1213437 h 1806085"/>
              <a:gd name="connsiteX229" fmla="*/ 341576 w 12192000"/>
              <a:gd name="connsiteY229" fmla="*/ 1212583 h 1806085"/>
              <a:gd name="connsiteX230" fmla="*/ 320370 w 12192000"/>
              <a:gd name="connsiteY230" fmla="*/ 1206827 h 1806085"/>
              <a:gd name="connsiteX231" fmla="*/ 308082 w 12192000"/>
              <a:gd name="connsiteY231" fmla="*/ 1204195 h 1806085"/>
              <a:gd name="connsiteX232" fmla="*/ 303141 w 12192000"/>
              <a:gd name="connsiteY232" fmla="*/ 1203396 h 1806085"/>
              <a:gd name="connsiteX233" fmla="*/ 260955 w 12192000"/>
              <a:gd name="connsiteY233" fmla="*/ 1203345 h 1806085"/>
              <a:gd name="connsiteX234" fmla="*/ 234352 w 12192000"/>
              <a:gd name="connsiteY234" fmla="*/ 1193972 h 1806085"/>
              <a:gd name="connsiteX235" fmla="*/ 210954 w 12192000"/>
              <a:gd name="connsiteY235" fmla="*/ 1192326 h 1806085"/>
              <a:gd name="connsiteX236" fmla="*/ 204851 w 12192000"/>
              <a:gd name="connsiteY236" fmla="*/ 1190210 h 1806085"/>
              <a:gd name="connsiteX237" fmla="*/ 145778 w 12192000"/>
              <a:gd name="connsiteY237" fmla="*/ 1190651 h 1806085"/>
              <a:gd name="connsiteX238" fmla="*/ 105518 w 12192000"/>
              <a:gd name="connsiteY238" fmla="*/ 1184937 h 1806085"/>
              <a:gd name="connsiteX239" fmla="*/ 17623 w 12192000"/>
              <a:gd name="connsiteY239" fmla="*/ 1185238 h 1806085"/>
              <a:gd name="connsiteX240" fmla="*/ 0 w 12192000"/>
              <a:gd name="connsiteY240" fmla="*/ 1184768 h 1806085"/>
              <a:gd name="connsiteX241" fmla="*/ 0 w 12192000"/>
              <a:gd name="connsiteY241" fmla="*/ 0 h 1806085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41207 w 12192000"/>
              <a:gd name="connsiteY12" fmla="*/ 126297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28948 w 12192000"/>
              <a:gd name="connsiteY16" fmla="*/ 1245981 h 1783724"/>
              <a:gd name="connsiteX17" fmla="*/ 11090810 w 12192000"/>
              <a:gd name="connsiteY17" fmla="*/ 1243590 h 1783724"/>
              <a:gd name="connsiteX18" fmla="*/ 11085499 w 12192000"/>
              <a:gd name="connsiteY18" fmla="*/ 1248151 h 1783724"/>
              <a:gd name="connsiteX19" fmla="*/ 11031924 w 12192000"/>
              <a:gd name="connsiteY19" fmla="*/ 1225704 h 1783724"/>
              <a:gd name="connsiteX20" fmla="*/ 10955096 w 12192000"/>
              <a:gd name="connsiteY20" fmla="*/ 1231768 h 1783724"/>
              <a:gd name="connsiteX21" fmla="*/ 10864884 w 12192000"/>
              <a:gd name="connsiteY21" fmla="*/ 1245957 h 1783724"/>
              <a:gd name="connsiteX22" fmla="*/ 10841363 w 12192000"/>
              <a:gd name="connsiteY22" fmla="*/ 1251400 h 1783724"/>
              <a:gd name="connsiteX23" fmla="*/ 10780910 w 12192000"/>
              <a:gd name="connsiteY23" fmla="*/ 1249166 h 1783724"/>
              <a:gd name="connsiteX24" fmla="*/ 10696254 w 12192000"/>
              <a:gd name="connsiteY24" fmla="*/ 1259247 h 1783724"/>
              <a:gd name="connsiteX25" fmla="*/ 10577832 w 12192000"/>
              <a:gd name="connsiteY25" fmla="*/ 1255994 h 1783724"/>
              <a:gd name="connsiteX26" fmla="*/ 10531976 w 12192000"/>
              <a:gd name="connsiteY26" fmla="*/ 1249692 h 1783724"/>
              <a:gd name="connsiteX27" fmla="*/ 10453101 w 12192000"/>
              <a:gd name="connsiteY27" fmla="*/ 1241000 h 1783724"/>
              <a:gd name="connsiteX28" fmla="*/ 10407706 w 12192000"/>
              <a:gd name="connsiteY28" fmla="*/ 1235650 h 1783724"/>
              <a:gd name="connsiteX29" fmla="*/ 10368559 w 12192000"/>
              <a:gd name="connsiteY29" fmla="*/ 1235686 h 1783724"/>
              <a:gd name="connsiteX30" fmla="*/ 10352542 w 12192000"/>
              <a:gd name="connsiteY30" fmla="*/ 1245817 h 1783724"/>
              <a:gd name="connsiteX31" fmla="*/ 10294918 w 12192000"/>
              <a:gd name="connsiteY31" fmla="*/ 1263549 h 1783724"/>
              <a:gd name="connsiteX32" fmla="*/ 10271059 w 12192000"/>
              <a:gd name="connsiteY32" fmla="*/ 1265010 h 1783724"/>
              <a:gd name="connsiteX33" fmla="*/ 10239064 w 12192000"/>
              <a:gd name="connsiteY33" fmla="*/ 1270598 h 1783724"/>
              <a:gd name="connsiteX34" fmla="*/ 10181078 w 12192000"/>
              <a:gd name="connsiteY34" fmla="*/ 1276374 h 1783724"/>
              <a:gd name="connsiteX35" fmla="*/ 10153458 w 12192000"/>
              <a:gd name="connsiteY35" fmla="*/ 1285229 h 1783724"/>
              <a:gd name="connsiteX36" fmla="*/ 10140775 w 12192000"/>
              <a:gd name="connsiteY36" fmla="*/ 1285847 h 1783724"/>
              <a:gd name="connsiteX37" fmla="*/ 10132055 w 12192000"/>
              <a:gd name="connsiteY37" fmla="*/ 1297214 h 1783724"/>
              <a:gd name="connsiteX38" fmla="*/ 10094093 w 12192000"/>
              <a:gd name="connsiteY38" fmla="*/ 1316697 h 1783724"/>
              <a:gd name="connsiteX39" fmla="*/ 10059188 w 12192000"/>
              <a:gd name="connsiteY39" fmla="*/ 1326655 h 1783724"/>
              <a:gd name="connsiteX40" fmla="*/ 10016268 w 12192000"/>
              <a:gd name="connsiteY40" fmla="*/ 1325133 h 1783724"/>
              <a:gd name="connsiteX41" fmla="*/ 9937115 w 12192000"/>
              <a:gd name="connsiteY41" fmla="*/ 1337731 h 1783724"/>
              <a:gd name="connsiteX42" fmla="*/ 9824942 w 12192000"/>
              <a:gd name="connsiteY42" fmla="*/ 1342969 h 1783724"/>
              <a:gd name="connsiteX43" fmla="*/ 9705553 w 12192000"/>
              <a:gd name="connsiteY43" fmla="*/ 1359323 h 1783724"/>
              <a:gd name="connsiteX44" fmla="*/ 9589915 w 12192000"/>
              <a:gd name="connsiteY44" fmla="*/ 1382355 h 1783724"/>
              <a:gd name="connsiteX45" fmla="*/ 9315048 w 12192000"/>
              <a:gd name="connsiteY45" fmla="*/ 1428626 h 1783724"/>
              <a:gd name="connsiteX46" fmla="*/ 9209077 w 12192000"/>
              <a:gd name="connsiteY46" fmla="*/ 1448049 h 1783724"/>
              <a:gd name="connsiteX47" fmla="*/ 9133300 w 12192000"/>
              <a:gd name="connsiteY47" fmla="*/ 1456152 h 1783724"/>
              <a:gd name="connsiteX48" fmla="*/ 9031264 w 12192000"/>
              <a:gd name="connsiteY48" fmla="*/ 1462053 h 1783724"/>
              <a:gd name="connsiteX49" fmla="*/ 8983321 w 12192000"/>
              <a:gd name="connsiteY49" fmla="*/ 1464616 h 1783724"/>
              <a:gd name="connsiteX50" fmla="*/ 8983035 w 12192000"/>
              <a:gd name="connsiteY50" fmla="*/ 1464417 h 1783724"/>
              <a:gd name="connsiteX51" fmla="*/ 8974072 w 12192000"/>
              <a:gd name="connsiteY51" fmla="*/ 1465390 h 1783724"/>
              <a:gd name="connsiteX52" fmla="*/ 8968242 w 12192000"/>
              <a:gd name="connsiteY52" fmla="*/ 1467079 h 1783724"/>
              <a:gd name="connsiteX53" fmla="*/ 8952199 w 12192000"/>
              <a:gd name="connsiteY53" fmla="*/ 1469700 h 1783724"/>
              <a:gd name="connsiteX54" fmla="*/ 8945873 w 12192000"/>
              <a:gd name="connsiteY54" fmla="*/ 1469099 h 1783724"/>
              <a:gd name="connsiteX55" fmla="*/ 8940905 w 12192000"/>
              <a:gd name="connsiteY55" fmla="*/ 1467238 h 1783724"/>
              <a:gd name="connsiteX56" fmla="*/ 8906846 w 12192000"/>
              <a:gd name="connsiteY56" fmla="*/ 1464481 h 1783724"/>
              <a:gd name="connsiteX57" fmla="*/ 8730411 w 12192000"/>
              <a:gd name="connsiteY57" fmla="*/ 1479838 h 1783724"/>
              <a:gd name="connsiteX58" fmla="*/ 8685834 w 12192000"/>
              <a:gd name="connsiteY58" fmla="*/ 1481431 h 1783724"/>
              <a:gd name="connsiteX59" fmla="*/ 8574116 w 12192000"/>
              <a:gd name="connsiteY59" fmla="*/ 1488166 h 1783724"/>
              <a:gd name="connsiteX60" fmla="*/ 8503254 w 12192000"/>
              <a:gd name="connsiteY60" fmla="*/ 1475627 h 1783724"/>
              <a:gd name="connsiteX61" fmla="*/ 8489028 w 12192000"/>
              <a:gd name="connsiteY61" fmla="*/ 1480483 h 1783724"/>
              <a:gd name="connsiteX62" fmla="*/ 8484222 w 12192000"/>
              <a:gd name="connsiteY62" fmla="*/ 1482955 h 1783724"/>
              <a:gd name="connsiteX63" fmla="*/ 8476034 w 12192000"/>
              <a:gd name="connsiteY63" fmla="*/ 1485197 h 1783724"/>
              <a:gd name="connsiteX64" fmla="*/ 8475659 w 12192000"/>
              <a:gd name="connsiteY64" fmla="*/ 1485048 h 1783724"/>
              <a:gd name="connsiteX65" fmla="*/ 8468325 w 12192000"/>
              <a:gd name="connsiteY65" fmla="*/ 1487552 h 1783724"/>
              <a:gd name="connsiteX66" fmla="*/ 8401298 w 12192000"/>
              <a:gd name="connsiteY66" fmla="*/ 1493672 h 1783724"/>
              <a:gd name="connsiteX67" fmla="*/ 8390295 w 12192000"/>
              <a:gd name="connsiteY67" fmla="*/ 1502138 h 1783724"/>
              <a:gd name="connsiteX68" fmla="*/ 8370102 w 12192000"/>
              <a:gd name="connsiteY68" fmla="*/ 1508730 h 1783724"/>
              <a:gd name="connsiteX69" fmla="*/ 8271491 w 12192000"/>
              <a:gd name="connsiteY69" fmla="*/ 1533520 h 1783724"/>
              <a:gd name="connsiteX70" fmla="*/ 8248843 w 12192000"/>
              <a:gd name="connsiteY70" fmla="*/ 1537060 h 1783724"/>
              <a:gd name="connsiteX71" fmla="*/ 8244399 w 12192000"/>
              <a:gd name="connsiteY71" fmla="*/ 1538596 h 1783724"/>
              <a:gd name="connsiteX72" fmla="*/ 8241700 w 12192000"/>
              <a:gd name="connsiteY72" fmla="*/ 1538396 h 1783724"/>
              <a:gd name="connsiteX73" fmla="*/ 8230388 w 12192000"/>
              <a:gd name="connsiteY73" fmla="*/ 1546517 h 1783724"/>
              <a:gd name="connsiteX74" fmla="*/ 8224228 w 12192000"/>
              <a:gd name="connsiteY74" fmla="*/ 1557267 h 1783724"/>
              <a:gd name="connsiteX75" fmla="*/ 8199666 w 12192000"/>
              <a:gd name="connsiteY75" fmla="*/ 1559012 h 1783724"/>
              <a:gd name="connsiteX76" fmla="*/ 8194548 w 12192000"/>
              <a:gd name="connsiteY76" fmla="*/ 1565013 h 1783724"/>
              <a:gd name="connsiteX77" fmla="*/ 8165771 w 12192000"/>
              <a:gd name="connsiteY77" fmla="*/ 1579116 h 1783724"/>
              <a:gd name="connsiteX78" fmla="*/ 8116832 w 12192000"/>
              <a:gd name="connsiteY78" fmla="*/ 1608547 h 1783724"/>
              <a:gd name="connsiteX79" fmla="*/ 8089016 w 12192000"/>
              <a:gd name="connsiteY79" fmla="*/ 1617129 h 1783724"/>
              <a:gd name="connsiteX80" fmla="*/ 8074658 w 12192000"/>
              <a:gd name="connsiteY80" fmla="*/ 1626971 h 1783724"/>
              <a:gd name="connsiteX81" fmla="*/ 8068056 w 12192000"/>
              <a:gd name="connsiteY81" fmla="*/ 1627924 h 1783724"/>
              <a:gd name="connsiteX82" fmla="*/ 8046900 w 12192000"/>
              <a:gd name="connsiteY82" fmla="*/ 1634483 h 1783724"/>
              <a:gd name="connsiteX83" fmla="*/ 8034634 w 12192000"/>
              <a:gd name="connsiteY83" fmla="*/ 1637466 h 1783724"/>
              <a:gd name="connsiteX84" fmla="*/ 8029700 w 12192000"/>
              <a:gd name="connsiteY84" fmla="*/ 1638364 h 1783724"/>
              <a:gd name="connsiteX85" fmla="*/ 7987514 w 12192000"/>
              <a:gd name="connsiteY85" fmla="*/ 1638160 h 1783724"/>
              <a:gd name="connsiteX86" fmla="*/ 7960991 w 12192000"/>
              <a:gd name="connsiteY86" fmla="*/ 1648892 h 1783724"/>
              <a:gd name="connsiteX87" fmla="*/ 7937606 w 12192000"/>
              <a:gd name="connsiteY87" fmla="*/ 1650659 h 1783724"/>
              <a:gd name="connsiteX88" fmla="*/ 7931522 w 12192000"/>
              <a:gd name="connsiteY88" fmla="*/ 1653082 h 1783724"/>
              <a:gd name="connsiteX89" fmla="*/ 7872444 w 12192000"/>
              <a:gd name="connsiteY89" fmla="*/ 1652202 h 1783724"/>
              <a:gd name="connsiteX90" fmla="*/ 7832232 w 12192000"/>
              <a:gd name="connsiteY90" fmla="*/ 1658594 h 1783724"/>
              <a:gd name="connsiteX91" fmla="*/ 7744332 w 12192000"/>
              <a:gd name="connsiteY91" fmla="*/ 1657695 h 1783724"/>
              <a:gd name="connsiteX92" fmla="*/ 7723062 w 12192000"/>
              <a:gd name="connsiteY92" fmla="*/ 1658222 h 1783724"/>
              <a:gd name="connsiteX93" fmla="*/ 7705682 w 12192000"/>
              <a:gd name="connsiteY93" fmla="*/ 1664606 h 1783724"/>
              <a:gd name="connsiteX94" fmla="*/ 7702441 w 12192000"/>
              <a:gd name="connsiteY94" fmla="*/ 1671260 h 1783724"/>
              <a:gd name="connsiteX95" fmla="*/ 7690889 w 12192000"/>
              <a:gd name="connsiteY95" fmla="*/ 1672499 h 1783724"/>
              <a:gd name="connsiteX96" fmla="*/ 7688002 w 12192000"/>
              <a:gd name="connsiteY96" fmla="*/ 1674071 h 1783724"/>
              <a:gd name="connsiteX97" fmla="*/ 7671275 w 12192000"/>
              <a:gd name="connsiteY97" fmla="*/ 1681835 h 1783724"/>
              <a:gd name="connsiteX98" fmla="*/ 7585018 w 12192000"/>
              <a:gd name="connsiteY98" fmla="*/ 1675431 h 1783724"/>
              <a:gd name="connsiteX99" fmla="*/ 7471472 w 12192000"/>
              <a:gd name="connsiteY99" fmla="*/ 1682487 h 1783724"/>
              <a:gd name="connsiteX100" fmla="*/ 7381391 w 12192000"/>
              <a:gd name="connsiteY100" fmla="*/ 1689122 h 1783724"/>
              <a:gd name="connsiteX101" fmla="*/ 7292528 w 12192000"/>
              <a:gd name="connsiteY101" fmla="*/ 1689863 h 1783724"/>
              <a:gd name="connsiteX102" fmla="*/ 7204542 w 12192000"/>
              <a:gd name="connsiteY102" fmla="*/ 1667362 h 1783724"/>
              <a:gd name="connsiteX103" fmla="*/ 7179107 w 12192000"/>
              <a:gd name="connsiteY103" fmla="*/ 1664705 h 1783724"/>
              <a:gd name="connsiteX104" fmla="*/ 7176110 w 12192000"/>
              <a:gd name="connsiteY104" fmla="*/ 1667956 h 1783724"/>
              <a:gd name="connsiteX105" fmla="*/ 7149935 w 12192000"/>
              <a:gd name="connsiteY105" fmla="*/ 1671723 h 1783724"/>
              <a:gd name="connsiteX106" fmla="*/ 7076173 w 12192000"/>
              <a:gd name="connsiteY106" fmla="*/ 1681613 h 1783724"/>
              <a:gd name="connsiteX107" fmla="*/ 6997704 w 12192000"/>
              <a:gd name="connsiteY107" fmla="*/ 1681043 h 1783724"/>
              <a:gd name="connsiteX108" fmla="*/ 6883473 w 12192000"/>
              <a:gd name="connsiteY108" fmla="*/ 1705122 h 1783724"/>
              <a:gd name="connsiteX109" fmla="*/ 6687688 w 12192000"/>
              <a:gd name="connsiteY109" fmla="*/ 1727643 h 1783724"/>
              <a:gd name="connsiteX110" fmla="*/ 6529051 w 12192000"/>
              <a:gd name="connsiteY110" fmla="*/ 1750971 h 1783724"/>
              <a:gd name="connsiteX111" fmla="*/ 6306028 w 12192000"/>
              <a:gd name="connsiteY111" fmla="*/ 1761123 h 1783724"/>
              <a:gd name="connsiteX112" fmla="*/ 6183195 w 12192000"/>
              <a:gd name="connsiteY112" fmla="*/ 1758873 h 1783724"/>
              <a:gd name="connsiteX113" fmla="*/ 6123126 w 12192000"/>
              <a:gd name="connsiteY113" fmla="*/ 1768552 h 1783724"/>
              <a:gd name="connsiteX114" fmla="*/ 6096136 w 12192000"/>
              <a:gd name="connsiteY114" fmla="*/ 1767260 h 1783724"/>
              <a:gd name="connsiteX115" fmla="*/ 6032917 w 12192000"/>
              <a:gd name="connsiteY115" fmla="*/ 1757308 h 1783724"/>
              <a:gd name="connsiteX116" fmla="*/ 5977870 w 12192000"/>
              <a:gd name="connsiteY116" fmla="*/ 1771268 h 1783724"/>
              <a:gd name="connsiteX117" fmla="*/ 5916336 w 12192000"/>
              <a:gd name="connsiteY117" fmla="*/ 1780879 h 1783724"/>
              <a:gd name="connsiteX118" fmla="*/ 5867980 w 12192000"/>
              <a:gd name="connsiteY118" fmla="*/ 1783724 h 1783724"/>
              <a:gd name="connsiteX119" fmla="*/ 5743302 w 12192000"/>
              <a:gd name="connsiteY119" fmla="*/ 1782136 h 1783724"/>
              <a:gd name="connsiteX120" fmla="*/ 5607054 w 12192000"/>
              <a:gd name="connsiteY120" fmla="*/ 1775578 h 1783724"/>
              <a:gd name="connsiteX121" fmla="*/ 5464006 w 12192000"/>
              <a:gd name="connsiteY121" fmla="*/ 1763436 h 1783724"/>
              <a:gd name="connsiteX122" fmla="*/ 5412840 w 12192000"/>
              <a:gd name="connsiteY122" fmla="*/ 1767920 h 1783724"/>
              <a:gd name="connsiteX123" fmla="*/ 5361713 w 12192000"/>
              <a:gd name="connsiteY123" fmla="*/ 1773980 h 1783724"/>
              <a:gd name="connsiteX124" fmla="*/ 5241786 w 12192000"/>
              <a:gd name="connsiteY124" fmla="*/ 1756656 h 1783724"/>
              <a:gd name="connsiteX125" fmla="*/ 5202963 w 12192000"/>
              <a:gd name="connsiteY125" fmla="*/ 1747306 h 1783724"/>
              <a:gd name="connsiteX126" fmla="*/ 5154668 w 12192000"/>
              <a:gd name="connsiteY126" fmla="*/ 1744668 h 1783724"/>
              <a:gd name="connsiteX127" fmla="*/ 5136547 w 12192000"/>
              <a:gd name="connsiteY127" fmla="*/ 1738620 h 1783724"/>
              <a:gd name="connsiteX128" fmla="*/ 5122587 w 12192000"/>
              <a:gd name="connsiteY128" fmla="*/ 1735756 h 1783724"/>
              <a:gd name="connsiteX129" fmla="*/ 5119579 w 12192000"/>
              <a:gd name="connsiteY129" fmla="*/ 1734004 h 1783724"/>
              <a:gd name="connsiteX130" fmla="*/ 5101616 w 12192000"/>
              <a:gd name="connsiteY130" fmla="*/ 1724948 h 1783724"/>
              <a:gd name="connsiteX131" fmla="*/ 5045783 w 12192000"/>
              <a:gd name="connsiteY131" fmla="*/ 1730209 h 1783724"/>
              <a:gd name="connsiteX132" fmla="*/ 4991477 w 12192000"/>
              <a:gd name="connsiteY132" fmla="*/ 1716450 h 1783724"/>
              <a:gd name="connsiteX133" fmla="*/ 4820387 w 12192000"/>
              <a:gd name="connsiteY133" fmla="*/ 1695973 h 1783724"/>
              <a:gd name="connsiteX134" fmla="*/ 4742338 w 12192000"/>
              <a:gd name="connsiteY134" fmla="*/ 1672696 h 1783724"/>
              <a:gd name="connsiteX135" fmla="*/ 4703062 w 12192000"/>
              <a:gd name="connsiteY135" fmla="*/ 1665094 h 1783724"/>
              <a:gd name="connsiteX136" fmla="*/ 4701052 w 12192000"/>
              <a:gd name="connsiteY136" fmla="*/ 1664466 h 1783724"/>
              <a:gd name="connsiteX137" fmla="*/ 4701986 w 12192000"/>
              <a:gd name="connsiteY137" fmla="*/ 1664294 h 1783724"/>
              <a:gd name="connsiteX138" fmla="*/ 4697074 w 12192000"/>
              <a:gd name="connsiteY138" fmla="*/ 1663224 h 1783724"/>
              <a:gd name="connsiteX139" fmla="*/ 4701052 w 12192000"/>
              <a:gd name="connsiteY139" fmla="*/ 1664466 h 1783724"/>
              <a:gd name="connsiteX140" fmla="*/ 4695406 w 12192000"/>
              <a:gd name="connsiteY140" fmla="*/ 1665504 h 1783724"/>
              <a:gd name="connsiteX141" fmla="*/ 4495727 w 12192000"/>
              <a:gd name="connsiteY141" fmla="*/ 1656633 h 1783724"/>
              <a:gd name="connsiteX142" fmla="*/ 4428317 w 12192000"/>
              <a:gd name="connsiteY142" fmla="*/ 1646311 h 1783724"/>
              <a:gd name="connsiteX143" fmla="*/ 4424455 w 12192000"/>
              <a:gd name="connsiteY143" fmla="*/ 1646545 h 1783724"/>
              <a:gd name="connsiteX144" fmla="*/ 4418141 w 12192000"/>
              <a:gd name="connsiteY144" fmla="*/ 1643457 h 1783724"/>
              <a:gd name="connsiteX145" fmla="*/ 4389054 w 12192000"/>
              <a:gd name="connsiteY145" fmla="*/ 1635100 h 1783724"/>
              <a:gd name="connsiteX146" fmla="*/ 4243963 w 12192000"/>
              <a:gd name="connsiteY146" fmla="*/ 1600547 h 1783724"/>
              <a:gd name="connsiteX147" fmla="*/ 4230390 w 12192000"/>
              <a:gd name="connsiteY147" fmla="*/ 1596782 h 1783724"/>
              <a:gd name="connsiteX148" fmla="*/ 4151096 w 12192000"/>
              <a:gd name="connsiteY148" fmla="*/ 1589415 h 1783724"/>
              <a:gd name="connsiteX149" fmla="*/ 4091729 w 12192000"/>
              <a:gd name="connsiteY149" fmla="*/ 1565484 h 1783724"/>
              <a:gd name="connsiteX150" fmla="*/ 3994992 w 12192000"/>
              <a:gd name="connsiteY150" fmla="*/ 1554250 h 1783724"/>
              <a:gd name="connsiteX151" fmla="*/ 3898778 w 12192000"/>
              <a:gd name="connsiteY151" fmla="*/ 1546088 h 1783724"/>
              <a:gd name="connsiteX152" fmla="*/ 3863728 w 12192000"/>
              <a:gd name="connsiteY152" fmla="*/ 1544567 h 1783724"/>
              <a:gd name="connsiteX153" fmla="*/ 3729252 w 12192000"/>
              <a:gd name="connsiteY153" fmla="*/ 1544592 h 1783724"/>
              <a:gd name="connsiteX154" fmla="*/ 3716543 w 12192000"/>
              <a:gd name="connsiteY154" fmla="*/ 1541771 h 1783724"/>
              <a:gd name="connsiteX155" fmla="*/ 3715389 w 12192000"/>
              <a:gd name="connsiteY155" fmla="*/ 1538406 h 1783724"/>
              <a:gd name="connsiteX156" fmla="*/ 3682391 w 12192000"/>
              <a:gd name="connsiteY156" fmla="*/ 1529372 h 1783724"/>
              <a:gd name="connsiteX157" fmla="*/ 3669607 w 12192000"/>
              <a:gd name="connsiteY157" fmla="*/ 1534463 h 1783724"/>
              <a:gd name="connsiteX158" fmla="*/ 3669577 w 12192000"/>
              <a:gd name="connsiteY158" fmla="*/ 1534458 h 1783724"/>
              <a:gd name="connsiteX159" fmla="*/ 3660365 w 12192000"/>
              <a:gd name="connsiteY159" fmla="*/ 1531370 h 1783724"/>
              <a:gd name="connsiteX160" fmla="*/ 3637171 w 12192000"/>
              <a:gd name="connsiteY160" fmla="*/ 1523813 h 1783724"/>
              <a:gd name="connsiteX161" fmla="*/ 3636519 w 12192000"/>
              <a:gd name="connsiteY161" fmla="*/ 1523773 h 1783724"/>
              <a:gd name="connsiteX162" fmla="*/ 3589716 w 12192000"/>
              <a:gd name="connsiteY162" fmla="*/ 1506360 h 1783724"/>
              <a:gd name="connsiteX163" fmla="*/ 3583541 w 12192000"/>
              <a:gd name="connsiteY163" fmla="*/ 1507469 h 1783724"/>
              <a:gd name="connsiteX164" fmla="*/ 3574426 w 12192000"/>
              <a:gd name="connsiteY164" fmla="*/ 1507574 h 1783724"/>
              <a:gd name="connsiteX165" fmla="*/ 3574190 w 12192000"/>
              <a:gd name="connsiteY165" fmla="*/ 1507350 h 1783724"/>
              <a:gd name="connsiteX166" fmla="*/ 3565671 w 12192000"/>
              <a:gd name="connsiteY166" fmla="*/ 1507894 h 1783724"/>
              <a:gd name="connsiteX167" fmla="*/ 3515816 w 12192000"/>
              <a:gd name="connsiteY167" fmla="*/ 1499688 h 1783724"/>
              <a:gd name="connsiteX168" fmla="*/ 3452912 w 12192000"/>
              <a:gd name="connsiteY168" fmla="*/ 1496444 h 1783724"/>
              <a:gd name="connsiteX169" fmla="*/ 3380405 w 12192000"/>
              <a:gd name="connsiteY169" fmla="*/ 1486216 h 1783724"/>
              <a:gd name="connsiteX170" fmla="*/ 3343625 w 12192000"/>
              <a:gd name="connsiteY170" fmla="*/ 1500147 h 1783724"/>
              <a:gd name="connsiteX171" fmla="*/ 3323774 w 12192000"/>
              <a:gd name="connsiteY171" fmla="*/ 1501476 h 1783724"/>
              <a:gd name="connsiteX172" fmla="*/ 3321444 w 12192000"/>
              <a:gd name="connsiteY172" fmla="*/ 1500659 h 1783724"/>
              <a:gd name="connsiteX173" fmla="*/ 3242143 w 12192000"/>
              <a:gd name="connsiteY173" fmla="*/ 1505268 h 1783724"/>
              <a:gd name="connsiteX174" fmla="*/ 3122401 w 12192000"/>
              <a:gd name="connsiteY174" fmla="*/ 1511314 h 1783724"/>
              <a:gd name="connsiteX175" fmla="*/ 3010177 w 12192000"/>
              <a:gd name="connsiteY175" fmla="*/ 1513132 h 1783724"/>
              <a:gd name="connsiteX176" fmla="*/ 2782615 w 12192000"/>
              <a:gd name="connsiteY176" fmla="*/ 1509375 h 1783724"/>
              <a:gd name="connsiteX177" fmla="*/ 2668665 w 12192000"/>
              <a:gd name="connsiteY177" fmla="*/ 1517660 h 1783724"/>
              <a:gd name="connsiteX178" fmla="*/ 2548073 w 12192000"/>
              <a:gd name="connsiteY178" fmla="*/ 1516667 h 1783724"/>
              <a:gd name="connsiteX179" fmla="*/ 2423377 w 12192000"/>
              <a:gd name="connsiteY179" fmla="*/ 1527776 h 1783724"/>
              <a:gd name="connsiteX180" fmla="*/ 2295298 w 12192000"/>
              <a:gd name="connsiteY180" fmla="*/ 1534368 h 1783724"/>
              <a:gd name="connsiteX181" fmla="*/ 2188781 w 12192000"/>
              <a:gd name="connsiteY181" fmla="*/ 1529677 h 1783724"/>
              <a:gd name="connsiteX182" fmla="*/ 2074855 w 12192000"/>
              <a:gd name="connsiteY182" fmla="*/ 1515446 h 1783724"/>
              <a:gd name="connsiteX183" fmla="*/ 2012587 w 12192000"/>
              <a:gd name="connsiteY183" fmla="*/ 1522487 h 1783724"/>
              <a:gd name="connsiteX184" fmla="*/ 1932075 w 12192000"/>
              <a:gd name="connsiteY184" fmla="*/ 1517914 h 1783724"/>
              <a:gd name="connsiteX185" fmla="*/ 1908490 w 12192000"/>
              <a:gd name="connsiteY185" fmla="*/ 1526423 h 1783724"/>
              <a:gd name="connsiteX186" fmla="*/ 1908410 w 12192000"/>
              <a:gd name="connsiteY186" fmla="*/ 1526410 h 1783724"/>
              <a:gd name="connsiteX187" fmla="*/ 1901918 w 12192000"/>
              <a:gd name="connsiteY187" fmla="*/ 1522410 h 1783724"/>
              <a:gd name="connsiteX188" fmla="*/ 1876753 w 12192000"/>
              <a:gd name="connsiteY188" fmla="*/ 1517619 h 1783724"/>
              <a:gd name="connsiteX189" fmla="*/ 1858194 w 12192000"/>
              <a:gd name="connsiteY189" fmla="*/ 1522343 h 1783724"/>
              <a:gd name="connsiteX190" fmla="*/ 1702657 w 12192000"/>
              <a:gd name="connsiteY190" fmla="*/ 1510562 h 1783724"/>
              <a:gd name="connsiteX191" fmla="*/ 1701421 w 12192000"/>
              <a:gd name="connsiteY191" fmla="*/ 1510775 h 1783724"/>
              <a:gd name="connsiteX192" fmla="*/ 1699973 w 12192000"/>
              <a:gd name="connsiteY192" fmla="*/ 1507739 h 1783724"/>
              <a:gd name="connsiteX193" fmla="*/ 1682526 w 12192000"/>
              <a:gd name="connsiteY193" fmla="*/ 1504598 h 1783724"/>
              <a:gd name="connsiteX194" fmla="*/ 1677380 w 12192000"/>
              <a:gd name="connsiteY194" fmla="*/ 1504851 h 1783724"/>
              <a:gd name="connsiteX195" fmla="*/ 1670304 w 12192000"/>
              <a:gd name="connsiteY195" fmla="*/ 1503744 h 1783724"/>
              <a:gd name="connsiteX196" fmla="*/ 1670197 w 12192000"/>
              <a:gd name="connsiteY196" fmla="*/ 1503497 h 1783724"/>
              <a:gd name="connsiteX197" fmla="*/ 1626301 w 12192000"/>
              <a:gd name="connsiteY197" fmla="*/ 1474931 h 1783724"/>
              <a:gd name="connsiteX198" fmla="*/ 1535119 w 12192000"/>
              <a:gd name="connsiteY198" fmla="*/ 1463075 h 1783724"/>
              <a:gd name="connsiteX199" fmla="*/ 1531340 w 12192000"/>
              <a:gd name="connsiteY199" fmla="*/ 1461293 h 1783724"/>
              <a:gd name="connsiteX200" fmla="*/ 1498454 w 12192000"/>
              <a:gd name="connsiteY200" fmla="*/ 1463478 h 1783724"/>
              <a:gd name="connsiteX201" fmla="*/ 1478806 w 12192000"/>
              <a:gd name="connsiteY201" fmla="*/ 1464611 h 1783724"/>
              <a:gd name="connsiteX202" fmla="*/ 1358081 w 12192000"/>
              <a:gd name="connsiteY202" fmla="*/ 1455545 h 1783724"/>
              <a:gd name="connsiteX203" fmla="*/ 1222449 w 12192000"/>
              <a:gd name="connsiteY203" fmla="*/ 1455454 h 1783724"/>
              <a:gd name="connsiteX204" fmla="*/ 1180983 w 12192000"/>
              <a:gd name="connsiteY204" fmla="*/ 1440557 h 1783724"/>
              <a:gd name="connsiteX205" fmla="*/ 1018426 w 12192000"/>
              <a:gd name="connsiteY205" fmla="*/ 1400226 h 1783724"/>
              <a:gd name="connsiteX206" fmla="*/ 940021 w 12192000"/>
              <a:gd name="connsiteY206" fmla="*/ 1409452 h 1783724"/>
              <a:gd name="connsiteX207" fmla="*/ 940362 w 12192000"/>
              <a:gd name="connsiteY207" fmla="*/ 1408090 h 1783724"/>
              <a:gd name="connsiteX208" fmla="*/ 927147 w 12192000"/>
              <a:gd name="connsiteY208" fmla="*/ 1407436 h 1783724"/>
              <a:gd name="connsiteX209" fmla="*/ 915481 w 12192000"/>
              <a:gd name="connsiteY209" fmla="*/ 1395526 h 1783724"/>
              <a:gd name="connsiteX210" fmla="*/ 884363 w 12192000"/>
              <a:gd name="connsiteY210" fmla="*/ 1395024 h 1783724"/>
              <a:gd name="connsiteX211" fmla="*/ 883522 w 12192000"/>
              <a:gd name="connsiteY211" fmla="*/ 1400267 h 1783724"/>
              <a:gd name="connsiteX212" fmla="*/ 865903 w 12192000"/>
              <a:gd name="connsiteY212" fmla="*/ 1394324 h 1783724"/>
              <a:gd name="connsiteX213" fmla="*/ 790832 w 12192000"/>
              <a:gd name="connsiteY213" fmla="*/ 1370999 h 1783724"/>
              <a:gd name="connsiteX214" fmla="*/ 749766 w 12192000"/>
              <a:gd name="connsiteY214" fmla="*/ 1353216 h 1783724"/>
              <a:gd name="connsiteX215" fmla="*/ 705470 w 12192000"/>
              <a:gd name="connsiteY215" fmla="*/ 1354328 h 1783724"/>
              <a:gd name="connsiteX216" fmla="*/ 692371 w 12192000"/>
              <a:gd name="connsiteY216" fmla="*/ 1343942 h 1783724"/>
              <a:gd name="connsiteX217" fmla="*/ 690203 w 12192000"/>
              <a:gd name="connsiteY217" fmla="*/ 1341970 h 1783724"/>
              <a:gd name="connsiteX218" fmla="*/ 679574 w 12192000"/>
              <a:gd name="connsiteY218" fmla="*/ 1338069 h 1783724"/>
              <a:gd name="connsiteX219" fmla="*/ 679009 w 12192000"/>
              <a:gd name="connsiteY219" fmla="*/ 1331966 h 1783724"/>
              <a:gd name="connsiteX220" fmla="*/ 664756 w 12192000"/>
              <a:gd name="connsiteY220" fmla="*/ 1322509 h 1783724"/>
              <a:gd name="connsiteX221" fmla="*/ 644515 w 12192000"/>
              <a:gd name="connsiteY221" fmla="*/ 1316732 h 1783724"/>
              <a:gd name="connsiteX222" fmla="*/ 545716 w 12192000"/>
              <a:gd name="connsiteY222" fmla="*/ 1294878 h 1783724"/>
              <a:gd name="connsiteX223" fmla="*/ 488094 w 12192000"/>
              <a:gd name="connsiteY223" fmla="*/ 1278596 h 1783724"/>
              <a:gd name="connsiteX224" fmla="*/ 468538 w 12192000"/>
              <a:gd name="connsiteY224" fmla="*/ 1267376 h 1783724"/>
              <a:gd name="connsiteX225" fmla="*/ 439655 w 12192000"/>
              <a:gd name="connsiteY225" fmla="*/ 1255090 h 1783724"/>
              <a:gd name="connsiteX226" fmla="*/ 390496 w 12192000"/>
              <a:gd name="connsiteY226" fmla="*/ 1229512 h 1783724"/>
              <a:gd name="connsiteX227" fmla="*/ 362616 w 12192000"/>
              <a:gd name="connsiteY227" fmla="*/ 1221981 h 1783724"/>
              <a:gd name="connsiteX228" fmla="*/ 348184 w 12192000"/>
              <a:gd name="connsiteY228" fmla="*/ 1213437 h 1783724"/>
              <a:gd name="connsiteX229" fmla="*/ 341576 w 12192000"/>
              <a:gd name="connsiteY229" fmla="*/ 1212583 h 1783724"/>
              <a:gd name="connsiteX230" fmla="*/ 320370 w 12192000"/>
              <a:gd name="connsiteY230" fmla="*/ 1206827 h 1783724"/>
              <a:gd name="connsiteX231" fmla="*/ 308082 w 12192000"/>
              <a:gd name="connsiteY231" fmla="*/ 1204195 h 1783724"/>
              <a:gd name="connsiteX232" fmla="*/ 303141 w 12192000"/>
              <a:gd name="connsiteY232" fmla="*/ 1203396 h 1783724"/>
              <a:gd name="connsiteX233" fmla="*/ 260955 w 12192000"/>
              <a:gd name="connsiteY233" fmla="*/ 1203345 h 1783724"/>
              <a:gd name="connsiteX234" fmla="*/ 234352 w 12192000"/>
              <a:gd name="connsiteY234" fmla="*/ 1193972 h 1783724"/>
              <a:gd name="connsiteX235" fmla="*/ 210954 w 12192000"/>
              <a:gd name="connsiteY235" fmla="*/ 1192326 h 1783724"/>
              <a:gd name="connsiteX236" fmla="*/ 204851 w 12192000"/>
              <a:gd name="connsiteY236" fmla="*/ 1190210 h 1783724"/>
              <a:gd name="connsiteX237" fmla="*/ 145778 w 12192000"/>
              <a:gd name="connsiteY237" fmla="*/ 1190651 h 1783724"/>
              <a:gd name="connsiteX238" fmla="*/ 105518 w 12192000"/>
              <a:gd name="connsiteY238" fmla="*/ 1184937 h 1783724"/>
              <a:gd name="connsiteX239" fmla="*/ 17623 w 12192000"/>
              <a:gd name="connsiteY239" fmla="*/ 1185238 h 1783724"/>
              <a:gd name="connsiteX240" fmla="*/ 0 w 12192000"/>
              <a:gd name="connsiteY240" fmla="*/ 1184768 h 1783724"/>
              <a:gd name="connsiteX241" fmla="*/ 0 w 12192000"/>
              <a:gd name="connsiteY241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41207 w 12192000"/>
              <a:gd name="connsiteY12" fmla="*/ 126297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28948 w 12192000"/>
              <a:gd name="connsiteY16" fmla="*/ 1245981 h 1783724"/>
              <a:gd name="connsiteX17" fmla="*/ 11090810 w 12192000"/>
              <a:gd name="connsiteY17" fmla="*/ 1243590 h 1783724"/>
              <a:gd name="connsiteX18" fmla="*/ 11085499 w 12192000"/>
              <a:gd name="connsiteY18" fmla="*/ 1248151 h 1783724"/>
              <a:gd name="connsiteX19" fmla="*/ 11031924 w 12192000"/>
              <a:gd name="connsiteY19" fmla="*/ 1225704 h 1783724"/>
              <a:gd name="connsiteX20" fmla="*/ 10955096 w 12192000"/>
              <a:gd name="connsiteY20" fmla="*/ 1231768 h 1783724"/>
              <a:gd name="connsiteX21" fmla="*/ 10864884 w 12192000"/>
              <a:gd name="connsiteY21" fmla="*/ 1245957 h 1783724"/>
              <a:gd name="connsiteX22" fmla="*/ 10841363 w 12192000"/>
              <a:gd name="connsiteY22" fmla="*/ 1251400 h 1783724"/>
              <a:gd name="connsiteX23" fmla="*/ 10780910 w 12192000"/>
              <a:gd name="connsiteY23" fmla="*/ 1249166 h 1783724"/>
              <a:gd name="connsiteX24" fmla="*/ 10696254 w 12192000"/>
              <a:gd name="connsiteY24" fmla="*/ 1259247 h 1783724"/>
              <a:gd name="connsiteX25" fmla="*/ 10577832 w 12192000"/>
              <a:gd name="connsiteY25" fmla="*/ 1255994 h 1783724"/>
              <a:gd name="connsiteX26" fmla="*/ 10531976 w 12192000"/>
              <a:gd name="connsiteY26" fmla="*/ 1249692 h 1783724"/>
              <a:gd name="connsiteX27" fmla="*/ 10453101 w 12192000"/>
              <a:gd name="connsiteY27" fmla="*/ 1241000 h 1783724"/>
              <a:gd name="connsiteX28" fmla="*/ 10407706 w 12192000"/>
              <a:gd name="connsiteY28" fmla="*/ 1235650 h 1783724"/>
              <a:gd name="connsiteX29" fmla="*/ 10368559 w 12192000"/>
              <a:gd name="connsiteY29" fmla="*/ 1235686 h 1783724"/>
              <a:gd name="connsiteX30" fmla="*/ 10352542 w 12192000"/>
              <a:gd name="connsiteY30" fmla="*/ 1245817 h 1783724"/>
              <a:gd name="connsiteX31" fmla="*/ 10294918 w 12192000"/>
              <a:gd name="connsiteY31" fmla="*/ 1263549 h 1783724"/>
              <a:gd name="connsiteX32" fmla="*/ 10271059 w 12192000"/>
              <a:gd name="connsiteY32" fmla="*/ 1265010 h 1783724"/>
              <a:gd name="connsiteX33" fmla="*/ 10239064 w 12192000"/>
              <a:gd name="connsiteY33" fmla="*/ 1270598 h 1783724"/>
              <a:gd name="connsiteX34" fmla="*/ 10181078 w 12192000"/>
              <a:gd name="connsiteY34" fmla="*/ 1276374 h 1783724"/>
              <a:gd name="connsiteX35" fmla="*/ 10153458 w 12192000"/>
              <a:gd name="connsiteY35" fmla="*/ 1285229 h 1783724"/>
              <a:gd name="connsiteX36" fmla="*/ 10140775 w 12192000"/>
              <a:gd name="connsiteY36" fmla="*/ 1285847 h 1783724"/>
              <a:gd name="connsiteX37" fmla="*/ 10132055 w 12192000"/>
              <a:gd name="connsiteY37" fmla="*/ 1297214 h 1783724"/>
              <a:gd name="connsiteX38" fmla="*/ 10094093 w 12192000"/>
              <a:gd name="connsiteY38" fmla="*/ 1316697 h 1783724"/>
              <a:gd name="connsiteX39" fmla="*/ 10054855 w 12192000"/>
              <a:gd name="connsiteY39" fmla="*/ 1316203 h 1783724"/>
              <a:gd name="connsiteX40" fmla="*/ 10016268 w 12192000"/>
              <a:gd name="connsiteY40" fmla="*/ 1325133 h 1783724"/>
              <a:gd name="connsiteX41" fmla="*/ 9937115 w 12192000"/>
              <a:gd name="connsiteY41" fmla="*/ 1337731 h 1783724"/>
              <a:gd name="connsiteX42" fmla="*/ 9824942 w 12192000"/>
              <a:gd name="connsiteY42" fmla="*/ 1342969 h 1783724"/>
              <a:gd name="connsiteX43" fmla="*/ 9705553 w 12192000"/>
              <a:gd name="connsiteY43" fmla="*/ 1359323 h 1783724"/>
              <a:gd name="connsiteX44" fmla="*/ 9589915 w 12192000"/>
              <a:gd name="connsiteY44" fmla="*/ 1382355 h 1783724"/>
              <a:gd name="connsiteX45" fmla="*/ 9315048 w 12192000"/>
              <a:gd name="connsiteY45" fmla="*/ 1428626 h 1783724"/>
              <a:gd name="connsiteX46" fmla="*/ 9209077 w 12192000"/>
              <a:gd name="connsiteY46" fmla="*/ 1448049 h 1783724"/>
              <a:gd name="connsiteX47" fmla="*/ 9133300 w 12192000"/>
              <a:gd name="connsiteY47" fmla="*/ 1456152 h 1783724"/>
              <a:gd name="connsiteX48" fmla="*/ 9031264 w 12192000"/>
              <a:gd name="connsiteY48" fmla="*/ 1462053 h 1783724"/>
              <a:gd name="connsiteX49" fmla="*/ 8983321 w 12192000"/>
              <a:gd name="connsiteY49" fmla="*/ 1464616 h 1783724"/>
              <a:gd name="connsiteX50" fmla="*/ 8983035 w 12192000"/>
              <a:gd name="connsiteY50" fmla="*/ 1464417 h 1783724"/>
              <a:gd name="connsiteX51" fmla="*/ 8974072 w 12192000"/>
              <a:gd name="connsiteY51" fmla="*/ 1465390 h 1783724"/>
              <a:gd name="connsiteX52" fmla="*/ 8968242 w 12192000"/>
              <a:gd name="connsiteY52" fmla="*/ 1467079 h 1783724"/>
              <a:gd name="connsiteX53" fmla="*/ 8952199 w 12192000"/>
              <a:gd name="connsiteY53" fmla="*/ 1469700 h 1783724"/>
              <a:gd name="connsiteX54" fmla="*/ 8945873 w 12192000"/>
              <a:gd name="connsiteY54" fmla="*/ 1469099 h 1783724"/>
              <a:gd name="connsiteX55" fmla="*/ 8940905 w 12192000"/>
              <a:gd name="connsiteY55" fmla="*/ 1467238 h 1783724"/>
              <a:gd name="connsiteX56" fmla="*/ 8906846 w 12192000"/>
              <a:gd name="connsiteY56" fmla="*/ 1464481 h 1783724"/>
              <a:gd name="connsiteX57" fmla="*/ 8730411 w 12192000"/>
              <a:gd name="connsiteY57" fmla="*/ 1479838 h 1783724"/>
              <a:gd name="connsiteX58" fmla="*/ 8685834 w 12192000"/>
              <a:gd name="connsiteY58" fmla="*/ 1481431 h 1783724"/>
              <a:gd name="connsiteX59" fmla="*/ 8574116 w 12192000"/>
              <a:gd name="connsiteY59" fmla="*/ 1488166 h 1783724"/>
              <a:gd name="connsiteX60" fmla="*/ 8503254 w 12192000"/>
              <a:gd name="connsiteY60" fmla="*/ 1475627 h 1783724"/>
              <a:gd name="connsiteX61" fmla="*/ 8489028 w 12192000"/>
              <a:gd name="connsiteY61" fmla="*/ 1480483 h 1783724"/>
              <a:gd name="connsiteX62" fmla="*/ 8484222 w 12192000"/>
              <a:gd name="connsiteY62" fmla="*/ 1482955 h 1783724"/>
              <a:gd name="connsiteX63" fmla="*/ 8476034 w 12192000"/>
              <a:gd name="connsiteY63" fmla="*/ 1485197 h 1783724"/>
              <a:gd name="connsiteX64" fmla="*/ 8475659 w 12192000"/>
              <a:gd name="connsiteY64" fmla="*/ 1485048 h 1783724"/>
              <a:gd name="connsiteX65" fmla="*/ 8468325 w 12192000"/>
              <a:gd name="connsiteY65" fmla="*/ 1487552 h 1783724"/>
              <a:gd name="connsiteX66" fmla="*/ 8401298 w 12192000"/>
              <a:gd name="connsiteY66" fmla="*/ 1493672 h 1783724"/>
              <a:gd name="connsiteX67" fmla="*/ 8390295 w 12192000"/>
              <a:gd name="connsiteY67" fmla="*/ 1502138 h 1783724"/>
              <a:gd name="connsiteX68" fmla="*/ 8370102 w 12192000"/>
              <a:gd name="connsiteY68" fmla="*/ 1508730 h 1783724"/>
              <a:gd name="connsiteX69" fmla="*/ 8271491 w 12192000"/>
              <a:gd name="connsiteY69" fmla="*/ 1533520 h 1783724"/>
              <a:gd name="connsiteX70" fmla="*/ 8248843 w 12192000"/>
              <a:gd name="connsiteY70" fmla="*/ 1537060 h 1783724"/>
              <a:gd name="connsiteX71" fmla="*/ 8244399 w 12192000"/>
              <a:gd name="connsiteY71" fmla="*/ 1538596 h 1783724"/>
              <a:gd name="connsiteX72" fmla="*/ 8241700 w 12192000"/>
              <a:gd name="connsiteY72" fmla="*/ 1538396 h 1783724"/>
              <a:gd name="connsiteX73" fmla="*/ 8230388 w 12192000"/>
              <a:gd name="connsiteY73" fmla="*/ 1546517 h 1783724"/>
              <a:gd name="connsiteX74" fmla="*/ 8224228 w 12192000"/>
              <a:gd name="connsiteY74" fmla="*/ 1557267 h 1783724"/>
              <a:gd name="connsiteX75" fmla="*/ 8199666 w 12192000"/>
              <a:gd name="connsiteY75" fmla="*/ 1559012 h 1783724"/>
              <a:gd name="connsiteX76" fmla="*/ 8194548 w 12192000"/>
              <a:gd name="connsiteY76" fmla="*/ 1565013 h 1783724"/>
              <a:gd name="connsiteX77" fmla="*/ 8165771 w 12192000"/>
              <a:gd name="connsiteY77" fmla="*/ 1579116 h 1783724"/>
              <a:gd name="connsiteX78" fmla="*/ 8116832 w 12192000"/>
              <a:gd name="connsiteY78" fmla="*/ 1608547 h 1783724"/>
              <a:gd name="connsiteX79" fmla="*/ 8089016 w 12192000"/>
              <a:gd name="connsiteY79" fmla="*/ 1617129 h 1783724"/>
              <a:gd name="connsiteX80" fmla="*/ 8074658 w 12192000"/>
              <a:gd name="connsiteY80" fmla="*/ 1626971 h 1783724"/>
              <a:gd name="connsiteX81" fmla="*/ 8068056 w 12192000"/>
              <a:gd name="connsiteY81" fmla="*/ 1627924 h 1783724"/>
              <a:gd name="connsiteX82" fmla="*/ 8046900 w 12192000"/>
              <a:gd name="connsiteY82" fmla="*/ 1634483 h 1783724"/>
              <a:gd name="connsiteX83" fmla="*/ 8034634 w 12192000"/>
              <a:gd name="connsiteY83" fmla="*/ 1637466 h 1783724"/>
              <a:gd name="connsiteX84" fmla="*/ 8029700 w 12192000"/>
              <a:gd name="connsiteY84" fmla="*/ 1638364 h 1783724"/>
              <a:gd name="connsiteX85" fmla="*/ 7987514 w 12192000"/>
              <a:gd name="connsiteY85" fmla="*/ 1638160 h 1783724"/>
              <a:gd name="connsiteX86" fmla="*/ 7960991 w 12192000"/>
              <a:gd name="connsiteY86" fmla="*/ 1648892 h 1783724"/>
              <a:gd name="connsiteX87" fmla="*/ 7937606 w 12192000"/>
              <a:gd name="connsiteY87" fmla="*/ 1650659 h 1783724"/>
              <a:gd name="connsiteX88" fmla="*/ 7931522 w 12192000"/>
              <a:gd name="connsiteY88" fmla="*/ 1653082 h 1783724"/>
              <a:gd name="connsiteX89" fmla="*/ 7872444 w 12192000"/>
              <a:gd name="connsiteY89" fmla="*/ 1652202 h 1783724"/>
              <a:gd name="connsiteX90" fmla="*/ 7832232 w 12192000"/>
              <a:gd name="connsiteY90" fmla="*/ 1658594 h 1783724"/>
              <a:gd name="connsiteX91" fmla="*/ 7744332 w 12192000"/>
              <a:gd name="connsiteY91" fmla="*/ 1657695 h 1783724"/>
              <a:gd name="connsiteX92" fmla="*/ 7723062 w 12192000"/>
              <a:gd name="connsiteY92" fmla="*/ 1658222 h 1783724"/>
              <a:gd name="connsiteX93" fmla="*/ 7705682 w 12192000"/>
              <a:gd name="connsiteY93" fmla="*/ 1664606 h 1783724"/>
              <a:gd name="connsiteX94" fmla="*/ 7702441 w 12192000"/>
              <a:gd name="connsiteY94" fmla="*/ 1671260 h 1783724"/>
              <a:gd name="connsiteX95" fmla="*/ 7690889 w 12192000"/>
              <a:gd name="connsiteY95" fmla="*/ 1672499 h 1783724"/>
              <a:gd name="connsiteX96" fmla="*/ 7688002 w 12192000"/>
              <a:gd name="connsiteY96" fmla="*/ 1674071 h 1783724"/>
              <a:gd name="connsiteX97" fmla="*/ 7671275 w 12192000"/>
              <a:gd name="connsiteY97" fmla="*/ 1681835 h 1783724"/>
              <a:gd name="connsiteX98" fmla="*/ 7585018 w 12192000"/>
              <a:gd name="connsiteY98" fmla="*/ 1675431 h 1783724"/>
              <a:gd name="connsiteX99" fmla="*/ 7471472 w 12192000"/>
              <a:gd name="connsiteY99" fmla="*/ 1682487 h 1783724"/>
              <a:gd name="connsiteX100" fmla="*/ 7381391 w 12192000"/>
              <a:gd name="connsiteY100" fmla="*/ 1689122 h 1783724"/>
              <a:gd name="connsiteX101" fmla="*/ 7292528 w 12192000"/>
              <a:gd name="connsiteY101" fmla="*/ 1689863 h 1783724"/>
              <a:gd name="connsiteX102" fmla="*/ 7204542 w 12192000"/>
              <a:gd name="connsiteY102" fmla="*/ 1667362 h 1783724"/>
              <a:gd name="connsiteX103" fmla="*/ 7179107 w 12192000"/>
              <a:gd name="connsiteY103" fmla="*/ 1664705 h 1783724"/>
              <a:gd name="connsiteX104" fmla="*/ 7176110 w 12192000"/>
              <a:gd name="connsiteY104" fmla="*/ 1667956 h 1783724"/>
              <a:gd name="connsiteX105" fmla="*/ 7149935 w 12192000"/>
              <a:gd name="connsiteY105" fmla="*/ 1671723 h 1783724"/>
              <a:gd name="connsiteX106" fmla="*/ 7076173 w 12192000"/>
              <a:gd name="connsiteY106" fmla="*/ 1681613 h 1783724"/>
              <a:gd name="connsiteX107" fmla="*/ 6997704 w 12192000"/>
              <a:gd name="connsiteY107" fmla="*/ 1681043 h 1783724"/>
              <a:gd name="connsiteX108" fmla="*/ 6883473 w 12192000"/>
              <a:gd name="connsiteY108" fmla="*/ 1705122 h 1783724"/>
              <a:gd name="connsiteX109" fmla="*/ 6687688 w 12192000"/>
              <a:gd name="connsiteY109" fmla="*/ 1727643 h 1783724"/>
              <a:gd name="connsiteX110" fmla="*/ 6529051 w 12192000"/>
              <a:gd name="connsiteY110" fmla="*/ 1750971 h 1783724"/>
              <a:gd name="connsiteX111" fmla="*/ 6306028 w 12192000"/>
              <a:gd name="connsiteY111" fmla="*/ 1761123 h 1783724"/>
              <a:gd name="connsiteX112" fmla="*/ 6183195 w 12192000"/>
              <a:gd name="connsiteY112" fmla="*/ 1758873 h 1783724"/>
              <a:gd name="connsiteX113" fmla="*/ 6123126 w 12192000"/>
              <a:gd name="connsiteY113" fmla="*/ 1768552 h 1783724"/>
              <a:gd name="connsiteX114" fmla="*/ 6096136 w 12192000"/>
              <a:gd name="connsiteY114" fmla="*/ 1767260 h 1783724"/>
              <a:gd name="connsiteX115" fmla="*/ 6032917 w 12192000"/>
              <a:gd name="connsiteY115" fmla="*/ 1757308 h 1783724"/>
              <a:gd name="connsiteX116" fmla="*/ 5977870 w 12192000"/>
              <a:gd name="connsiteY116" fmla="*/ 1771268 h 1783724"/>
              <a:gd name="connsiteX117" fmla="*/ 5916336 w 12192000"/>
              <a:gd name="connsiteY117" fmla="*/ 1780879 h 1783724"/>
              <a:gd name="connsiteX118" fmla="*/ 5867980 w 12192000"/>
              <a:gd name="connsiteY118" fmla="*/ 1783724 h 1783724"/>
              <a:gd name="connsiteX119" fmla="*/ 5743302 w 12192000"/>
              <a:gd name="connsiteY119" fmla="*/ 1782136 h 1783724"/>
              <a:gd name="connsiteX120" fmla="*/ 5607054 w 12192000"/>
              <a:gd name="connsiteY120" fmla="*/ 1775578 h 1783724"/>
              <a:gd name="connsiteX121" fmla="*/ 5464006 w 12192000"/>
              <a:gd name="connsiteY121" fmla="*/ 1763436 h 1783724"/>
              <a:gd name="connsiteX122" fmla="*/ 5412840 w 12192000"/>
              <a:gd name="connsiteY122" fmla="*/ 1767920 h 1783724"/>
              <a:gd name="connsiteX123" fmla="*/ 5361713 w 12192000"/>
              <a:gd name="connsiteY123" fmla="*/ 1773980 h 1783724"/>
              <a:gd name="connsiteX124" fmla="*/ 5241786 w 12192000"/>
              <a:gd name="connsiteY124" fmla="*/ 1756656 h 1783724"/>
              <a:gd name="connsiteX125" fmla="*/ 5202963 w 12192000"/>
              <a:gd name="connsiteY125" fmla="*/ 1747306 h 1783724"/>
              <a:gd name="connsiteX126" fmla="*/ 5154668 w 12192000"/>
              <a:gd name="connsiteY126" fmla="*/ 1744668 h 1783724"/>
              <a:gd name="connsiteX127" fmla="*/ 5136547 w 12192000"/>
              <a:gd name="connsiteY127" fmla="*/ 1738620 h 1783724"/>
              <a:gd name="connsiteX128" fmla="*/ 5122587 w 12192000"/>
              <a:gd name="connsiteY128" fmla="*/ 1735756 h 1783724"/>
              <a:gd name="connsiteX129" fmla="*/ 5119579 w 12192000"/>
              <a:gd name="connsiteY129" fmla="*/ 1734004 h 1783724"/>
              <a:gd name="connsiteX130" fmla="*/ 5101616 w 12192000"/>
              <a:gd name="connsiteY130" fmla="*/ 1724948 h 1783724"/>
              <a:gd name="connsiteX131" fmla="*/ 5045783 w 12192000"/>
              <a:gd name="connsiteY131" fmla="*/ 1730209 h 1783724"/>
              <a:gd name="connsiteX132" fmla="*/ 4991477 w 12192000"/>
              <a:gd name="connsiteY132" fmla="*/ 1716450 h 1783724"/>
              <a:gd name="connsiteX133" fmla="*/ 4820387 w 12192000"/>
              <a:gd name="connsiteY133" fmla="*/ 1695973 h 1783724"/>
              <a:gd name="connsiteX134" fmla="*/ 4742338 w 12192000"/>
              <a:gd name="connsiteY134" fmla="*/ 1672696 h 1783724"/>
              <a:gd name="connsiteX135" fmla="*/ 4703062 w 12192000"/>
              <a:gd name="connsiteY135" fmla="*/ 1665094 h 1783724"/>
              <a:gd name="connsiteX136" fmla="*/ 4701052 w 12192000"/>
              <a:gd name="connsiteY136" fmla="*/ 1664466 h 1783724"/>
              <a:gd name="connsiteX137" fmla="*/ 4701986 w 12192000"/>
              <a:gd name="connsiteY137" fmla="*/ 1664294 h 1783724"/>
              <a:gd name="connsiteX138" fmla="*/ 4697074 w 12192000"/>
              <a:gd name="connsiteY138" fmla="*/ 1663224 h 1783724"/>
              <a:gd name="connsiteX139" fmla="*/ 4701052 w 12192000"/>
              <a:gd name="connsiteY139" fmla="*/ 1664466 h 1783724"/>
              <a:gd name="connsiteX140" fmla="*/ 4695406 w 12192000"/>
              <a:gd name="connsiteY140" fmla="*/ 1665504 h 1783724"/>
              <a:gd name="connsiteX141" fmla="*/ 4495727 w 12192000"/>
              <a:gd name="connsiteY141" fmla="*/ 1656633 h 1783724"/>
              <a:gd name="connsiteX142" fmla="*/ 4428317 w 12192000"/>
              <a:gd name="connsiteY142" fmla="*/ 1646311 h 1783724"/>
              <a:gd name="connsiteX143" fmla="*/ 4424455 w 12192000"/>
              <a:gd name="connsiteY143" fmla="*/ 1646545 h 1783724"/>
              <a:gd name="connsiteX144" fmla="*/ 4418141 w 12192000"/>
              <a:gd name="connsiteY144" fmla="*/ 1643457 h 1783724"/>
              <a:gd name="connsiteX145" fmla="*/ 4389054 w 12192000"/>
              <a:gd name="connsiteY145" fmla="*/ 1635100 h 1783724"/>
              <a:gd name="connsiteX146" fmla="*/ 4243963 w 12192000"/>
              <a:gd name="connsiteY146" fmla="*/ 1600547 h 1783724"/>
              <a:gd name="connsiteX147" fmla="*/ 4230390 w 12192000"/>
              <a:gd name="connsiteY147" fmla="*/ 1596782 h 1783724"/>
              <a:gd name="connsiteX148" fmla="*/ 4151096 w 12192000"/>
              <a:gd name="connsiteY148" fmla="*/ 1589415 h 1783724"/>
              <a:gd name="connsiteX149" fmla="*/ 4091729 w 12192000"/>
              <a:gd name="connsiteY149" fmla="*/ 1565484 h 1783724"/>
              <a:gd name="connsiteX150" fmla="*/ 3994992 w 12192000"/>
              <a:gd name="connsiteY150" fmla="*/ 1554250 h 1783724"/>
              <a:gd name="connsiteX151" fmla="*/ 3898778 w 12192000"/>
              <a:gd name="connsiteY151" fmla="*/ 1546088 h 1783724"/>
              <a:gd name="connsiteX152" fmla="*/ 3863728 w 12192000"/>
              <a:gd name="connsiteY152" fmla="*/ 1544567 h 1783724"/>
              <a:gd name="connsiteX153" fmla="*/ 3729252 w 12192000"/>
              <a:gd name="connsiteY153" fmla="*/ 1544592 h 1783724"/>
              <a:gd name="connsiteX154" fmla="*/ 3716543 w 12192000"/>
              <a:gd name="connsiteY154" fmla="*/ 1541771 h 1783724"/>
              <a:gd name="connsiteX155" fmla="*/ 3715389 w 12192000"/>
              <a:gd name="connsiteY155" fmla="*/ 1538406 h 1783724"/>
              <a:gd name="connsiteX156" fmla="*/ 3682391 w 12192000"/>
              <a:gd name="connsiteY156" fmla="*/ 1529372 h 1783724"/>
              <a:gd name="connsiteX157" fmla="*/ 3669607 w 12192000"/>
              <a:gd name="connsiteY157" fmla="*/ 1534463 h 1783724"/>
              <a:gd name="connsiteX158" fmla="*/ 3669577 w 12192000"/>
              <a:gd name="connsiteY158" fmla="*/ 1534458 h 1783724"/>
              <a:gd name="connsiteX159" fmla="*/ 3660365 w 12192000"/>
              <a:gd name="connsiteY159" fmla="*/ 1531370 h 1783724"/>
              <a:gd name="connsiteX160" fmla="*/ 3637171 w 12192000"/>
              <a:gd name="connsiteY160" fmla="*/ 1523813 h 1783724"/>
              <a:gd name="connsiteX161" fmla="*/ 3636519 w 12192000"/>
              <a:gd name="connsiteY161" fmla="*/ 1523773 h 1783724"/>
              <a:gd name="connsiteX162" fmla="*/ 3589716 w 12192000"/>
              <a:gd name="connsiteY162" fmla="*/ 1506360 h 1783724"/>
              <a:gd name="connsiteX163" fmla="*/ 3583541 w 12192000"/>
              <a:gd name="connsiteY163" fmla="*/ 1507469 h 1783724"/>
              <a:gd name="connsiteX164" fmla="*/ 3574426 w 12192000"/>
              <a:gd name="connsiteY164" fmla="*/ 1507574 h 1783724"/>
              <a:gd name="connsiteX165" fmla="*/ 3574190 w 12192000"/>
              <a:gd name="connsiteY165" fmla="*/ 1507350 h 1783724"/>
              <a:gd name="connsiteX166" fmla="*/ 3565671 w 12192000"/>
              <a:gd name="connsiteY166" fmla="*/ 1507894 h 1783724"/>
              <a:gd name="connsiteX167" fmla="*/ 3515816 w 12192000"/>
              <a:gd name="connsiteY167" fmla="*/ 1499688 h 1783724"/>
              <a:gd name="connsiteX168" fmla="*/ 3452912 w 12192000"/>
              <a:gd name="connsiteY168" fmla="*/ 1496444 h 1783724"/>
              <a:gd name="connsiteX169" fmla="*/ 3380405 w 12192000"/>
              <a:gd name="connsiteY169" fmla="*/ 1486216 h 1783724"/>
              <a:gd name="connsiteX170" fmla="*/ 3343625 w 12192000"/>
              <a:gd name="connsiteY170" fmla="*/ 1500147 h 1783724"/>
              <a:gd name="connsiteX171" fmla="*/ 3323774 w 12192000"/>
              <a:gd name="connsiteY171" fmla="*/ 1501476 h 1783724"/>
              <a:gd name="connsiteX172" fmla="*/ 3321444 w 12192000"/>
              <a:gd name="connsiteY172" fmla="*/ 1500659 h 1783724"/>
              <a:gd name="connsiteX173" fmla="*/ 3242143 w 12192000"/>
              <a:gd name="connsiteY173" fmla="*/ 1505268 h 1783724"/>
              <a:gd name="connsiteX174" fmla="*/ 3122401 w 12192000"/>
              <a:gd name="connsiteY174" fmla="*/ 1511314 h 1783724"/>
              <a:gd name="connsiteX175" fmla="*/ 3010177 w 12192000"/>
              <a:gd name="connsiteY175" fmla="*/ 1513132 h 1783724"/>
              <a:gd name="connsiteX176" fmla="*/ 2782615 w 12192000"/>
              <a:gd name="connsiteY176" fmla="*/ 1509375 h 1783724"/>
              <a:gd name="connsiteX177" fmla="*/ 2668665 w 12192000"/>
              <a:gd name="connsiteY177" fmla="*/ 1517660 h 1783724"/>
              <a:gd name="connsiteX178" fmla="*/ 2548073 w 12192000"/>
              <a:gd name="connsiteY178" fmla="*/ 1516667 h 1783724"/>
              <a:gd name="connsiteX179" fmla="*/ 2423377 w 12192000"/>
              <a:gd name="connsiteY179" fmla="*/ 1527776 h 1783724"/>
              <a:gd name="connsiteX180" fmla="*/ 2295298 w 12192000"/>
              <a:gd name="connsiteY180" fmla="*/ 1534368 h 1783724"/>
              <a:gd name="connsiteX181" fmla="*/ 2188781 w 12192000"/>
              <a:gd name="connsiteY181" fmla="*/ 1529677 h 1783724"/>
              <a:gd name="connsiteX182" fmla="*/ 2074855 w 12192000"/>
              <a:gd name="connsiteY182" fmla="*/ 1515446 h 1783724"/>
              <a:gd name="connsiteX183" fmla="*/ 2012587 w 12192000"/>
              <a:gd name="connsiteY183" fmla="*/ 1522487 h 1783724"/>
              <a:gd name="connsiteX184" fmla="*/ 1932075 w 12192000"/>
              <a:gd name="connsiteY184" fmla="*/ 1517914 h 1783724"/>
              <a:gd name="connsiteX185" fmla="*/ 1908490 w 12192000"/>
              <a:gd name="connsiteY185" fmla="*/ 1526423 h 1783724"/>
              <a:gd name="connsiteX186" fmla="*/ 1908410 w 12192000"/>
              <a:gd name="connsiteY186" fmla="*/ 1526410 h 1783724"/>
              <a:gd name="connsiteX187" fmla="*/ 1901918 w 12192000"/>
              <a:gd name="connsiteY187" fmla="*/ 1522410 h 1783724"/>
              <a:gd name="connsiteX188" fmla="*/ 1876753 w 12192000"/>
              <a:gd name="connsiteY188" fmla="*/ 1517619 h 1783724"/>
              <a:gd name="connsiteX189" fmla="*/ 1858194 w 12192000"/>
              <a:gd name="connsiteY189" fmla="*/ 1522343 h 1783724"/>
              <a:gd name="connsiteX190" fmla="*/ 1702657 w 12192000"/>
              <a:gd name="connsiteY190" fmla="*/ 1510562 h 1783724"/>
              <a:gd name="connsiteX191" fmla="*/ 1701421 w 12192000"/>
              <a:gd name="connsiteY191" fmla="*/ 1510775 h 1783724"/>
              <a:gd name="connsiteX192" fmla="*/ 1699973 w 12192000"/>
              <a:gd name="connsiteY192" fmla="*/ 1507739 h 1783724"/>
              <a:gd name="connsiteX193" fmla="*/ 1682526 w 12192000"/>
              <a:gd name="connsiteY193" fmla="*/ 1504598 h 1783724"/>
              <a:gd name="connsiteX194" fmla="*/ 1677380 w 12192000"/>
              <a:gd name="connsiteY194" fmla="*/ 1504851 h 1783724"/>
              <a:gd name="connsiteX195" fmla="*/ 1670304 w 12192000"/>
              <a:gd name="connsiteY195" fmla="*/ 1503744 h 1783724"/>
              <a:gd name="connsiteX196" fmla="*/ 1670197 w 12192000"/>
              <a:gd name="connsiteY196" fmla="*/ 1503497 h 1783724"/>
              <a:gd name="connsiteX197" fmla="*/ 1626301 w 12192000"/>
              <a:gd name="connsiteY197" fmla="*/ 1474931 h 1783724"/>
              <a:gd name="connsiteX198" fmla="*/ 1535119 w 12192000"/>
              <a:gd name="connsiteY198" fmla="*/ 1463075 h 1783724"/>
              <a:gd name="connsiteX199" fmla="*/ 1531340 w 12192000"/>
              <a:gd name="connsiteY199" fmla="*/ 1461293 h 1783724"/>
              <a:gd name="connsiteX200" fmla="*/ 1498454 w 12192000"/>
              <a:gd name="connsiteY200" fmla="*/ 1463478 h 1783724"/>
              <a:gd name="connsiteX201" fmla="*/ 1478806 w 12192000"/>
              <a:gd name="connsiteY201" fmla="*/ 1464611 h 1783724"/>
              <a:gd name="connsiteX202" fmla="*/ 1358081 w 12192000"/>
              <a:gd name="connsiteY202" fmla="*/ 1455545 h 1783724"/>
              <a:gd name="connsiteX203" fmla="*/ 1222449 w 12192000"/>
              <a:gd name="connsiteY203" fmla="*/ 1455454 h 1783724"/>
              <a:gd name="connsiteX204" fmla="*/ 1180983 w 12192000"/>
              <a:gd name="connsiteY204" fmla="*/ 1440557 h 1783724"/>
              <a:gd name="connsiteX205" fmla="*/ 1018426 w 12192000"/>
              <a:gd name="connsiteY205" fmla="*/ 1400226 h 1783724"/>
              <a:gd name="connsiteX206" fmla="*/ 940021 w 12192000"/>
              <a:gd name="connsiteY206" fmla="*/ 1409452 h 1783724"/>
              <a:gd name="connsiteX207" fmla="*/ 940362 w 12192000"/>
              <a:gd name="connsiteY207" fmla="*/ 1408090 h 1783724"/>
              <a:gd name="connsiteX208" fmla="*/ 927147 w 12192000"/>
              <a:gd name="connsiteY208" fmla="*/ 1407436 h 1783724"/>
              <a:gd name="connsiteX209" fmla="*/ 915481 w 12192000"/>
              <a:gd name="connsiteY209" fmla="*/ 1395526 h 1783724"/>
              <a:gd name="connsiteX210" fmla="*/ 884363 w 12192000"/>
              <a:gd name="connsiteY210" fmla="*/ 1395024 h 1783724"/>
              <a:gd name="connsiteX211" fmla="*/ 883522 w 12192000"/>
              <a:gd name="connsiteY211" fmla="*/ 1400267 h 1783724"/>
              <a:gd name="connsiteX212" fmla="*/ 865903 w 12192000"/>
              <a:gd name="connsiteY212" fmla="*/ 1394324 h 1783724"/>
              <a:gd name="connsiteX213" fmla="*/ 790832 w 12192000"/>
              <a:gd name="connsiteY213" fmla="*/ 1370999 h 1783724"/>
              <a:gd name="connsiteX214" fmla="*/ 749766 w 12192000"/>
              <a:gd name="connsiteY214" fmla="*/ 1353216 h 1783724"/>
              <a:gd name="connsiteX215" fmla="*/ 705470 w 12192000"/>
              <a:gd name="connsiteY215" fmla="*/ 1354328 h 1783724"/>
              <a:gd name="connsiteX216" fmla="*/ 692371 w 12192000"/>
              <a:gd name="connsiteY216" fmla="*/ 1343942 h 1783724"/>
              <a:gd name="connsiteX217" fmla="*/ 690203 w 12192000"/>
              <a:gd name="connsiteY217" fmla="*/ 1341970 h 1783724"/>
              <a:gd name="connsiteX218" fmla="*/ 679574 w 12192000"/>
              <a:gd name="connsiteY218" fmla="*/ 1338069 h 1783724"/>
              <a:gd name="connsiteX219" fmla="*/ 679009 w 12192000"/>
              <a:gd name="connsiteY219" fmla="*/ 1331966 h 1783724"/>
              <a:gd name="connsiteX220" fmla="*/ 664756 w 12192000"/>
              <a:gd name="connsiteY220" fmla="*/ 1322509 h 1783724"/>
              <a:gd name="connsiteX221" fmla="*/ 644515 w 12192000"/>
              <a:gd name="connsiteY221" fmla="*/ 1316732 h 1783724"/>
              <a:gd name="connsiteX222" fmla="*/ 545716 w 12192000"/>
              <a:gd name="connsiteY222" fmla="*/ 1294878 h 1783724"/>
              <a:gd name="connsiteX223" fmla="*/ 488094 w 12192000"/>
              <a:gd name="connsiteY223" fmla="*/ 1278596 h 1783724"/>
              <a:gd name="connsiteX224" fmla="*/ 468538 w 12192000"/>
              <a:gd name="connsiteY224" fmla="*/ 1267376 h 1783724"/>
              <a:gd name="connsiteX225" fmla="*/ 439655 w 12192000"/>
              <a:gd name="connsiteY225" fmla="*/ 1255090 h 1783724"/>
              <a:gd name="connsiteX226" fmla="*/ 390496 w 12192000"/>
              <a:gd name="connsiteY226" fmla="*/ 1229512 h 1783724"/>
              <a:gd name="connsiteX227" fmla="*/ 362616 w 12192000"/>
              <a:gd name="connsiteY227" fmla="*/ 1221981 h 1783724"/>
              <a:gd name="connsiteX228" fmla="*/ 348184 w 12192000"/>
              <a:gd name="connsiteY228" fmla="*/ 1213437 h 1783724"/>
              <a:gd name="connsiteX229" fmla="*/ 341576 w 12192000"/>
              <a:gd name="connsiteY229" fmla="*/ 1212583 h 1783724"/>
              <a:gd name="connsiteX230" fmla="*/ 320370 w 12192000"/>
              <a:gd name="connsiteY230" fmla="*/ 1206827 h 1783724"/>
              <a:gd name="connsiteX231" fmla="*/ 308082 w 12192000"/>
              <a:gd name="connsiteY231" fmla="*/ 1204195 h 1783724"/>
              <a:gd name="connsiteX232" fmla="*/ 303141 w 12192000"/>
              <a:gd name="connsiteY232" fmla="*/ 1203396 h 1783724"/>
              <a:gd name="connsiteX233" fmla="*/ 260955 w 12192000"/>
              <a:gd name="connsiteY233" fmla="*/ 1203345 h 1783724"/>
              <a:gd name="connsiteX234" fmla="*/ 234352 w 12192000"/>
              <a:gd name="connsiteY234" fmla="*/ 1193972 h 1783724"/>
              <a:gd name="connsiteX235" fmla="*/ 210954 w 12192000"/>
              <a:gd name="connsiteY235" fmla="*/ 1192326 h 1783724"/>
              <a:gd name="connsiteX236" fmla="*/ 204851 w 12192000"/>
              <a:gd name="connsiteY236" fmla="*/ 1190210 h 1783724"/>
              <a:gd name="connsiteX237" fmla="*/ 145778 w 12192000"/>
              <a:gd name="connsiteY237" fmla="*/ 1190651 h 1783724"/>
              <a:gd name="connsiteX238" fmla="*/ 105518 w 12192000"/>
              <a:gd name="connsiteY238" fmla="*/ 1184937 h 1783724"/>
              <a:gd name="connsiteX239" fmla="*/ 17623 w 12192000"/>
              <a:gd name="connsiteY239" fmla="*/ 1185238 h 1783724"/>
              <a:gd name="connsiteX240" fmla="*/ 0 w 12192000"/>
              <a:gd name="connsiteY240" fmla="*/ 1184768 h 1783724"/>
              <a:gd name="connsiteX241" fmla="*/ 0 w 12192000"/>
              <a:gd name="connsiteY241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41207 w 12192000"/>
              <a:gd name="connsiteY12" fmla="*/ 126297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28948 w 12192000"/>
              <a:gd name="connsiteY16" fmla="*/ 1245981 h 1783724"/>
              <a:gd name="connsiteX17" fmla="*/ 11090810 w 12192000"/>
              <a:gd name="connsiteY17" fmla="*/ 1243590 h 1783724"/>
              <a:gd name="connsiteX18" fmla="*/ 11085499 w 12192000"/>
              <a:gd name="connsiteY18" fmla="*/ 1248151 h 1783724"/>
              <a:gd name="connsiteX19" fmla="*/ 11031924 w 12192000"/>
              <a:gd name="connsiteY19" fmla="*/ 1225704 h 1783724"/>
              <a:gd name="connsiteX20" fmla="*/ 10955096 w 12192000"/>
              <a:gd name="connsiteY20" fmla="*/ 1231768 h 1783724"/>
              <a:gd name="connsiteX21" fmla="*/ 10864884 w 12192000"/>
              <a:gd name="connsiteY21" fmla="*/ 1245957 h 1783724"/>
              <a:gd name="connsiteX22" fmla="*/ 10841363 w 12192000"/>
              <a:gd name="connsiteY22" fmla="*/ 1251400 h 1783724"/>
              <a:gd name="connsiteX23" fmla="*/ 10780910 w 12192000"/>
              <a:gd name="connsiteY23" fmla="*/ 1249166 h 1783724"/>
              <a:gd name="connsiteX24" fmla="*/ 10696254 w 12192000"/>
              <a:gd name="connsiteY24" fmla="*/ 1259247 h 1783724"/>
              <a:gd name="connsiteX25" fmla="*/ 10577832 w 12192000"/>
              <a:gd name="connsiteY25" fmla="*/ 1255994 h 1783724"/>
              <a:gd name="connsiteX26" fmla="*/ 10531976 w 12192000"/>
              <a:gd name="connsiteY26" fmla="*/ 1249692 h 1783724"/>
              <a:gd name="connsiteX27" fmla="*/ 10453101 w 12192000"/>
              <a:gd name="connsiteY27" fmla="*/ 1241000 h 1783724"/>
              <a:gd name="connsiteX28" fmla="*/ 10407706 w 12192000"/>
              <a:gd name="connsiteY28" fmla="*/ 1235650 h 1783724"/>
              <a:gd name="connsiteX29" fmla="*/ 10368559 w 12192000"/>
              <a:gd name="connsiteY29" fmla="*/ 1235686 h 1783724"/>
              <a:gd name="connsiteX30" fmla="*/ 10352542 w 12192000"/>
              <a:gd name="connsiteY30" fmla="*/ 1245817 h 1783724"/>
              <a:gd name="connsiteX31" fmla="*/ 10294918 w 12192000"/>
              <a:gd name="connsiteY31" fmla="*/ 1263549 h 1783724"/>
              <a:gd name="connsiteX32" fmla="*/ 10271059 w 12192000"/>
              <a:gd name="connsiteY32" fmla="*/ 1265010 h 1783724"/>
              <a:gd name="connsiteX33" fmla="*/ 10239064 w 12192000"/>
              <a:gd name="connsiteY33" fmla="*/ 1270598 h 1783724"/>
              <a:gd name="connsiteX34" fmla="*/ 10181078 w 12192000"/>
              <a:gd name="connsiteY34" fmla="*/ 1276374 h 1783724"/>
              <a:gd name="connsiteX35" fmla="*/ 10153458 w 12192000"/>
              <a:gd name="connsiteY35" fmla="*/ 1285229 h 1783724"/>
              <a:gd name="connsiteX36" fmla="*/ 10140775 w 12192000"/>
              <a:gd name="connsiteY36" fmla="*/ 1285847 h 1783724"/>
              <a:gd name="connsiteX37" fmla="*/ 10132055 w 12192000"/>
              <a:gd name="connsiteY37" fmla="*/ 1297214 h 1783724"/>
              <a:gd name="connsiteX38" fmla="*/ 10094093 w 12192000"/>
              <a:gd name="connsiteY38" fmla="*/ 1316697 h 1783724"/>
              <a:gd name="connsiteX39" fmla="*/ 10054855 w 12192000"/>
              <a:gd name="connsiteY39" fmla="*/ 1316203 h 1783724"/>
              <a:gd name="connsiteX40" fmla="*/ 10016268 w 12192000"/>
              <a:gd name="connsiteY40" fmla="*/ 1325133 h 1783724"/>
              <a:gd name="connsiteX41" fmla="*/ 9937115 w 12192000"/>
              <a:gd name="connsiteY41" fmla="*/ 1337731 h 1783724"/>
              <a:gd name="connsiteX42" fmla="*/ 9824942 w 12192000"/>
              <a:gd name="connsiteY42" fmla="*/ 1342969 h 1783724"/>
              <a:gd name="connsiteX43" fmla="*/ 9705553 w 12192000"/>
              <a:gd name="connsiteY43" fmla="*/ 1359323 h 1783724"/>
              <a:gd name="connsiteX44" fmla="*/ 9589915 w 12192000"/>
              <a:gd name="connsiteY44" fmla="*/ 1382355 h 1783724"/>
              <a:gd name="connsiteX45" fmla="*/ 9315048 w 12192000"/>
              <a:gd name="connsiteY45" fmla="*/ 1428626 h 1783724"/>
              <a:gd name="connsiteX46" fmla="*/ 9209077 w 12192000"/>
              <a:gd name="connsiteY46" fmla="*/ 1448049 h 1783724"/>
              <a:gd name="connsiteX47" fmla="*/ 9133300 w 12192000"/>
              <a:gd name="connsiteY47" fmla="*/ 1456152 h 1783724"/>
              <a:gd name="connsiteX48" fmla="*/ 9031264 w 12192000"/>
              <a:gd name="connsiteY48" fmla="*/ 1462053 h 1783724"/>
              <a:gd name="connsiteX49" fmla="*/ 8983321 w 12192000"/>
              <a:gd name="connsiteY49" fmla="*/ 1464616 h 1783724"/>
              <a:gd name="connsiteX50" fmla="*/ 8983035 w 12192000"/>
              <a:gd name="connsiteY50" fmla="*/ 1464417 h 1783724"/>
              <a:gd name="connsiteX51" fmla="*/ 8974072 w 12192000"/>
              <a:gd name="connsiteY51" fmla="*/ 1465390 h 1783724"/>
              <a:gd name="connsiteX52" fmla="*/ 8968242 w 12192000"/>
              <a:gd name="connsiteY52" fmla="*/ 1467079 h 1783724"/>
              <a:gd name="connsiteX53" fmla="*/ 8952199 w 12192000"/>
              <a:gd name="connsiteY53" fmla="*/ 1469700 h 1783724"/>
              <a:gd name="connsiteX54" fmla="*/ 8945873 w 12192000"/>
              <a:gd name="connsiteY54" fmla="*/ 1469099 h 1783724"/>
              <a:gd name="connsiteX55" fmla="*/ 8940905 w 12192000"/>
              <a:gd name="connsiteY55" fmla="*/ 1467238 h 1783724"/>
              <a:gd name="connsiteX56" fmla="*/ 8906846 w 12192000"/>
              <a:gd name="connsiteY56" fmla="*/ 1464481 h 1783724"/>
              <a:gd name="connsiteX57" fmla="*/ 8730411 w 12192000"/>
              <a:gd name="connsiteY57" fmla="*/ 1479838 h 1783724"/>
              <a:gd name="connsiteX58" fmla="*/ 8685834 w 12192000"/>
              <a:gd name="connsiteY58" fmla="*/ 1481431 h 1783724"/>
              <a:gd name="connsiteX59" fmla="*/ 8574116 w 12192000"/>
              <a:gd name="connsiteY59" fmla="*/ 1488166 h 1783724"/>
              <a:gd name="connsiteX60" fmla="*/ 8503254 w 12192000"/>
              <a:gd name="connsiteY60" fmla="*/ 1475627 h 1783724"/>
              <a:gd name="connsiteX61" fmla="*/ 8489028 w 12192000"/>
              <a:gd name="connsiteY61" fmla="*/ 1480483 h 1783724"/>
              <a:gd name="connsiteX62" fmla="*/ 8484222 w 12192000"/>
              <a:gd name="connsiteY62" fmla="*/ 1482955 h 1783724"/>
              <a:gd name="connsiteX63" fmla="*/ 8476034 w 12192000"/>
              <a:gd name="connsiteY63" fmla="*/ 1485197 h 1783724"/>
              <a:gd name="connsiteX64" fmla="*/ 8475659 w 12192000"/>
              <a:gd name="connsiteY64" fmla="*/ 1485048 h 1783724"/>
              <a:gd name="connsiteX65" fmla="*/ 8468325 w 12192000"/>
              <a:gd name="connsiteY65" fmla="*/ 1487552 h 1783724"/>
              <a:gd name="connsiteX66" fmla="*/ 8401298 w 12192000"/>
              <a:gd name="connsiteY66" fmla="*/ 1493672 h 1783724"/>
              <a:gd name="connsiteX67" fmla="*/ 8390295 w 12192000"/>
              <a:gd name="connsiteY67" fmla="*/ 1502138 h 1783724"/>
              <a:gd name="connsiteX68" fmla="*/ 8370102 w 12192000"/>
              <a:gd name="connsiteY68" fmla="*/ 1508730 h 1783724"/>
              <a:gd name="connsiteX69" fmla="*/ 8248843 w 12192000"/>
              <a:gd name="connsiteY69" fmla="*/ 1537060 h 1783724"/>
              <a:gd name="connsiteX70" fmla="*/ 8244399 w 12192000"/>
              <a:gd name="connsiteY70" fmla="*/ 1538596 h 1783724"/>
              <a:gd name="connsiteX71" fmla="*/ 8241700 w 12192000"/>
              <a:gd name="connsiteY71" fmla="*/ 1538396 h 1783724"/>
              <a:gd name="connsiteX72" fmla="*/ 8230388 w 12192000"/>
              <a:gd name="connsiteY72" fmla="*/ 1546517 h 1783724"/>
              <a:gd name="connsiteX73" fmla="*/ 8224228 w 12192000"/>
              <a:gd name="connsiteY73" fmla="*/ 1557267 h 1783724"/>
              <a:gd name="connsiteX74" fmla="*/ 8199666 w 12192000"/>
              <a:gd name="connsiteY74" fmla="*/ 1559012 h 1783724"/>
              <a:gd name="connsiteX75" fmla="*/ 8194548 w 12192000"/>
              <a:gd name="connsiteY75" fmla="*/ 1565013 h 1783724"/>
              <a:gd name="connsiteX76" fmla="*/ 8165771 w 12192000"/>
              <a:gd name="connsiteY76" fmla="*/ 1579116 h 1783724"/>
              <a:gd name="connsiteX77" fmla="*/ 8116832 w 12192000"/>
              <a:gd name="connsiteY77" fmla="*/ 1608547 h 1783724"/>
              <a:gd name="connsiteX78" fmla="*/ 8089016 w 12192000"/>
              <a:gd name="connsiteY78" fmla="*/ 1617129 h 1783724"/>
              <a:gd name="connsiteX79" fmla="*/ 8074658 w 12192000"/>
              <a:gd name="connsiteY79" fmla="*/ 1626971 h 1783724"/>
              <a:gd name="connsiteX80" fmla="*/ 8068056 w 12192000"/>
              <a:gd name="connsiteY80" fmla="*/ 1627924 h 1783724"/>
              <a:gd name="connsiteX81" fmla="*/ 8046900 w 12192000"/>
              <a:gd name="connsiteY81" fmla="*/ 1634483 h 1783724"/>
              <a:gd name="connsiteX82" fmla="*/ 8034634 w 12192000"/>
              <a:gd name="connsiteY82" fmla="*/ 1637466 h 1783724"/>
              <a:gd name="connsiteX83" fmla="*/ 8029700 w 12192000"/>
              <a:gd name="connsiteY83" fmla="*/ 1638364 h 1783724"/>
              <a:gd name="connsiteX84" fmla="*/ 7987514 w 12192000"/>
              <a:gd name="connsiteY84" fmla="*/ 1638160 h 1783724"/>
              <a:gd name="connsiteX85" fmla="*/ 7960991 w 12192000"/>
              <a:gd name="connsiteY85" fmla="*/ 1648892 h 1783724"/>
              <a:gd name="connsiteX86" fmla="*/ 7937606 w 12192000"/>
              <a:gd name="connsiteY86" fmla="*/ 1650659 h 1783724"/>
              <a:gd name="connsiteX87" fmla="*/ 7931522 w 12192000"/>
              <a:gd name="connsiteY87" fmla="*/ 1653082 h 1783724"/>
              <a:gd name="connsiteX88" fmla="*/ 7872444 w 12192000"/>
              <a:gd name="connsiteY88" fmla="*/ 1652202 h 1783724"/>
              <a:gd name="connsiteX89" fmla="*/ 7832232 w 12192000"/>
              <a:gd name="connsiteY89" fmla="*/ 1658594 h 1783724"/>
              <a:gd name="connsiteX90" fmla="*/ 7744332 w 12192000"/>
              <a:gd name="connsiteY90" fmla="*/ 1657695 h 1783724"/>
              <a:gd name="connsiteX91" fmla="*/ 7723062 w 12192000"/>
              <a:gd name="connsiteY91" fmla="*/ 1658222 h 1783724"/>
              <a:gd name="connsiteX92" fmla="*/ 7705682 w 12192000"/>
              <a:gd name="connsiteY92" fmla="*/ 1664606 h 1783724"/>
              <a:gd name="connsiteX93" fmla="*/ 7702441 w 12192000"/>
              <a:gd name="connsiteY93" fmla="*/ 1671260 h 1783724"/>
              <a:gd name="connsiteX94" fmla="*/ 7690889 w 12192000"/>
              <a:gd name="connsiteY94" fmla="*/ 1672499 h 1783724"/>
              <a:gd name="connsiteX95" fmla="*/ 7688002 w 12192000"/>
              <a:gd name="connsiteY95" fmla="*/ 1674071 h 1783724"/>
              <a:gd name="connsiteX96" fmla="*/ 7671275 w 12192000"/>
              <a:gd name="connsiteY96" fmla="*/ 1681835 h 1783724"/>
              <a:gd name="connsiteX97" fmla="*/ 7585018 w 12192000"/>
              <a:gd name="connsiteY97" fmla="*/ 1675431 h 1783724"/>
              <a:gd name="connsiteX98" fmla="*/ 7471472 w 12192000"/>
              <a:gd name="connsiteY98" fmla="*/ 1682487 h 1783724"/>
              <a:gd name="connsiteX99" fmla="*/ 7381391 w 12192000"/>
              <a:gd name="connsiteY99" fmla="*/ 1689122 h 1783724"/>
              <a:gd name="connsiteX100" fmla="*/ 7292528 w 12192000"/>
              <a:gd name="connsiteY100" fmla="*/ 1689863 h 1783724"/>
              <a:gd name="connsiteX101" fmla="*/ 7204542 w 12192000"/>
              <a:gd name="connsiteY101" fmla="*/ 1667362 h 1783724"/>
              <a:gd name="connsiteX102" fmla="*/ 7179107 w 12192000"/>
              <a:gd name="connsiteY102" fmla="*/ 1664705 h 1783724"/>
              <a:gd name="connsiteX103" fmla="*/ 7176110 w 12192000"/>
              <a:gd name="connsiteY103" fmla="*/ 1667956 h 1783724"/>
              <a:gd name="connsiteX104" fmla="*/ 7149935 w 12192000"/>
              <a:gd name="connsiteY104" fmla="*/ 1671723 h 1783724"/>
              <a:gd name="connsiteX105" fmla="*/ 7076173 w 12192000"/>
              <a:gd name="connsiteY105" fmla="*/ 1681613 h 1783724"/>
              <a:gd name="connsiteX106" fmla="*/ 6997704 w 12192000"/>
              <a:gd name="connsiteY106" fmla="*/ 1681043 h 1783724"/>
              <a:gd name="connsiteX107" fmla="*/ 6883473 w 12192000"/>
              <a:gd name="connsiteY107" fmla="*/ 1705122 h 1783724"/>
              <a:gd name="connsiteX108" fmla="*/ 6687688 w 12192000"/>
              <a:gd name="connsiteY108" fmla="*/ 1727643 h 1783724"/>
              <a:gd name="connsiteX109" fmla="*/ 6529051 w 12192000"/>
              <a:gd name="connsiteY109" fmla="*/ 1750971 h 1783724"/>
              <a:gd name="connsiteX110" fmla="*/ 6306028 w 12192000"/>
              <a:gd name="connsiteY110" fmla="*/ 1761123 h 1783724"/>
              <a:gd name="connsiteX111" fmla="*/ 6183195 w 12192000"/>
              <a:gd name="connsiteY111" fmla="*/ 1758873 h 1783724"/>
              <a:gd name="connsiteX112" fmla="*/ 6123126 w 12192000"/>
              <a:gd name="connsiteY112" fmla="*/ 1768552 h 1783724"/>
              <a:gd name="connsiteX113" fmla="*/ 6096136 w 12192000"/>
              <a:gd name="connsiteY113" fmla="*/ 1767260 h 1783724"/>
              <a:gd name="connsiteX114" fmla="*/ 6032917 w 12192000"/>
              <a:gd name="connsiteY114" fmla="*/ 1757308 h 1783724"/>
              <a:gd name="connsiteX115" fmla="*/ 5977870 w 12192000"/>
              <a:gd name="connsiteY115" fmla="*/ 1771268 h 1783724"/>
              <a:gd name="connsiteX116" fmla="*/ 5916336 w 12192000"/>
              <a:gd name="connsiteY116" fmla="*/ 1780879 h 1783724"/>
              <a:gd name="connsiteX117" fmla="*/ 5867980 w 12192000"/>
              <a:gd name="connsiteY117" fmla="*/ 1783724 h 1783724"/>
              <a:gd name="connsiteX118" fmla="*/ 5743302 w 12192000"/>
              <a:gd name="connsiteY118" fmla="*/ 1782136 h 1783724"/>
              <a:gd name="connsiteX119" fmla="*/ 5607054 w 12192000"/>
              <a:gd name="connsiteY119" fmla="*/ 1775578 h 1783724"/>
              <a:gd name="connsiteX120" fmla="*/ 5464006 w 12192000"/>
              <a:gd name="connsiteY120" fmla="*/ 1763436 h 1783724"/>
              <a:gd name="connsiteX121" fmla="*/ 5412840 w 12192000"/>
              <a:gd name="connsiteY121" fmla="*/ 1767920 h 1783724"/>
              <a:gd name="connsiteX122" fmla="*/ 5361713 w 12192000"/>
              <a:gd name="connsiteY122" fmla="*/ 1773980 h 1783724"/>
              <a:gd name="connsiteX123" fmla="*/ 5241786 w 12192000"/>
              <a:gd name="connsiteY123" fmla="*/ 1756656 h 1783724"/>
              <a:gd name="connsiteX124" fmla="*/ 5202963 w 12192000"/>
              <a:gd name="connsiteY124" fmla="*/ 1747306 h 1783724"/>
              <a:gd name="connsiteX125" fmla="*/ 5154668 w 12192000"/>
              <a:gd name="connsiteY125" fmla="*/ 1744668 h 1783724"/>
              <a:gd name="connsiteX126" fmla="*/ 5136547 w 12192000"/>
              <a:gd name="connsiteY126" fmla="*/ 1738620 h 1783724"/>
              <a:gd name="connsiteX127" fmla="*/ 5122587 w 12192000"/>
              <a:gd name="connsiteY127" fmla="*/ 1735756 h 1783724"/>
              <a:gd name="connsiteX128" fmla="*/ 5119579 w 12192000"/>
              <a:gd name="connsiteY128" fmla="*/ 1734004 h 1783724"/>
              <a:gd name="connsiteX129" fmla="*/ 5101616 w 12192000"/>
              <a:gd name="connsiteY129" fmla="*/ 1724948 h 1783724"/>
              <a:gd name="connsiteX130" fmla="*/ 5045783 w 12192000"/>
              <a:gd name="connsiteY130" fmla="*/ 1730209 h 1783724"/>
              <a:gd name="connsiteX131" fmla="*/ 4991477 w 12192000"/>
              <a:gd name="connsiteY131" fmla="*/ 1716450 h 1783724"/>
              <a:gd name="connsiteX132" fmla="*/ 4820387 w 12192000"/>
              <a:gd name="connsiteY132" fmla="*/ 1695973 h 1783724"/>
              <a:gd name="connsiteX133" fmla="*/ 4742338 w 12192000"/>
              <a:gd name="connsiteY133" fmla="*/ 1672696 h 1783724"/>
              <a:gd name="connsiteX134" fmla="*/ 4703062 w 12192000"/>
              <a:gd name="connsiteY134" fmla="*/ 1665094 h 1783724"/>
              <a:gd name="connsiteX135" fmla="*/ 4701052 w 12192000"/>
              <a:gd name="connsiteY135" fmla="*/ 1664466 h 1783724"/>
              <a:gd name="connsiteX136" fmla="*/ 4701986 w 12192000"/>
              <a:gd name="connsiteY136" fmla="*/ 1664294 h 1783724"/>
              <a:gd name="connsiteX137" fmla="*/ 4697074 w 12192000"/>
              <a:gd name="connsiteY137" fmla="*/ 1663224 h 1783724"/>
              <a:gd name="connsiteX138" fmla="*/ 4701052 w 12192000"/>
              <a:gd name="connsiteY138" fmla="*/ 1664466 h 1783724"/>
              <a:gd name="connsiteX139" fmla="*/ 4695406 w 12192000"/>
              <a:gd name="connsiteY139" fmla="*/ 1665504 h 1783724"/>
              <a:gd name="connsiteX140" fmla="*/ 4495727 w 12192000"/>
              <a:gd name="connsiteY140" fmla="*/ 1656633 h 1783724"/>
              <a:gd name="connsiteX141" fmla="*/ 4428317 w 12192000"/>
              <a:gd name="connsiteY141" fmla="*/ 1646311 h 1783724"/>
              <a:gd name="connsiteX142" fmla="*/ 4424455 w 12192000"/>
              <a:gd name="connsiteY142" fmla="*/ 1646545 h 1783724"/>
              <a:gd name="connsiteX143" fmla="*/ 4418141 w 12192000"/>
              <a:gd name="connsiteY143" fmla="*/ 1643457 h 1783724"/>
              <a:gd name="connsiteX144" fmla="*/ 4389054 w 12192000"/>
              <a:gd name="connsiteY144" fmla="*/ 1635100 h 1783724"/>
              <a:gd name="connsiteX145" fmla="*/ 4243963 w 12192000"/>
              <a:gd name="connsiteY145" fmla="*/ 1600547 h 1783724"/>
              <a:gd name="connsiteX146" fmla="*/ 4230390 w 12192000"/>
              <a:gd name="connsiteY146" fmla="*/ 1596782 h 1783724"/>
              <a:gd name="connsiteX147" fmla="*/ 4151096 w 12192000"/>
              <a:gd name="connsiteY147" fmla="*/ 1589415 h 1783724"/>
              <a:gd name="connsiteX148" fmla="*/ 4091729 w 12192000"/>
              <a:gd name="connsiteY148" fmla="*/ 1565484 h 1783724"/>
              <a:gd name="connsiteX149" fmla="*/ 3994992 w 12192000"/>
              <a:gd name="connsiteY149" fmla="*/ 1554250 h 1783724"/>
              <a:gd name="connsiteX150" fmla="*/ 3898778 w 12192000"/>
              <a:gd name="connsiteY150" fmla="*/ 1546088 h 1783724"/>
              <a:gd name="connsiteX151" fmla="*/ 3863728 w 12192000"/>
              <a:gd name="connsiteY151" fmla="*/ 1544567 h 1783724"/>
              <a:gd name="connsiteX152" fmla="*/ 3729252 w 12192000"/>
              <a:gd name="connsiteY152" fmla="*/ 1544592 h 1783724"/>
              <a:gd name="connsiteX153" fmla="*/ 3716543 w 12192000"/>
              <a:gd name="connsiteY153" fmla="*/ 1541771 h 1783724"/>
              <a:gd name="connsiteX154" fmla="*/ 3715389 w 12192000"/>
              <a:gd name="connsiteY154" fmla="*/ 1538406 h 1783724"/>
              <a:gd name="connsiteX155" fmla="*/ 3682391 w 12192000"/>
              <a:gd name="connsiteY155" fmla="*/ 1529372 h 1783724"/>
              <a:gd name="connsiteX156" fmla="*/ 3669607 w 12192000"/>
              <a:gd name="connsiteY156" fmla="*/ 1534463 h 1783724"/>
              <a:gd name="connsiteX157" fmla="*/ 3669577 w 12192000"/>
              <a:gd name="connsiteY157" fmla="*/ 1534458 h 1783724"/>
              <a:gd name="connsiteX158" fmla="*/ 3660365 w 12192000"/>
              <a:gd name="connsiteY158" fmla="*/ 1531370 h 1783724"/>
              <a:gd name="connsiteX159" fmla="*/ 3637171 w 12192000"/>
              <a:gd name="connsiteY159" fmla="*/ 1523813 h 1783724"/>
              <a:gd name="connsiteX160" fmla="*/ 3636519 w 12192000"/>
              <a:gd name="connsiteY160" fmla="*/ 1523773 h 1783724"/>
              <a:gd name="connsiteX161" fmla="*/ 3589716 w 12192000"/>
              <a:gd name="connsiteY161" fmla="*/ 1506360 h 1783724"/>
              <a:gd name="connsiteX162" fmla="*/ 3583541 w 12192000"/>
              <a:gd name="connsiteY162" fmla="*/ 1507469 h 1783724"/>
              <a:gd name="connsiteX163" fmla="*/ 3574426 w 12192000"/>
              <a:gd name="connsiteY163" fmla="*/ 1507574 h 1783724"/>
              <a:gd name="connsiteX164" fmla="*/ 3574190 w 12192000"/>
              <a:gd name="connsiteY164" fmla="*/ 1507350 h 1783724"/>
              <a:gd name="connsiteX165" fmla="*/ 3565671 w 12192000"/>
              <a:gd name="connsiteY165" fmla="*/ 1507894 h 1783724"/>
              <a:gd name="connsiteX166" fmla="*/ 3515816 w 12192000"/>
              <a:gd name="connsiteY166" fmla="*/ 1499688 h 1783724"/>
              <a:gd name="connsiteX167" fmla="*/ 3452912 w 12192000"/>
              <a:gd name="connsiteY167" fmla="*/ 1496444 h 1783724"/>
              <a:gd name="connsiteX168" fmla="*/ 3380405 w 12192000"/>
              <a:gd name="connsiteY168" fmla="*/ 1486216 h 1783724"/>
              <a:gd name="connsiteX169" fmla="*/ 3343625 w 12192000"/>
              <a:gd name="connsiteY169" fmla="*/ 1500147 h 1783724"/>
              <a:gd name="connsiteX170" fmla="*/ 3323774 w 12192000"/>
              <a:gd name="connsiteY170" fmla="*/ 1501476 h 1783724"/>
              <a:gd name="connsiteX171" fmla="*/ 3321444 w 12192000"/>
              <a:gd name="connsiteY171" fmla="*/ 1500659 h 1783724"/>
              <a:gd name="connsiteX172" fmla="*/ 3242143 w 12192000"/>
              <a:gd name="connsiteY172" fmla="*/ 1505268 h 1783724"/>
              <a:gd name="connsiteX173" fmla="*/ 3122401 w 12192000"/>
              <a:gd name="connsiteY173" fmla="*/ 1511314 h 1783724"/>
              <a:gd name="connsiteX174" fmla="*/ 3010177 w 12192000"/>
              <a:gd name="connsiteY174" fmla="*/ 1513132 h 1783724"/>
              <a:gd name="connsiteX175" fmla="*/ 2782615 w 12192000"/>
              <a:gd name="connsiteY175" fmla="*/ 1509375 h 1783724"/>
              <a:gd name="connsiteX176" fmla="*/ 2668665 w 12192000"/>
              <a:gd name="connsiteY176" fmla="*/ 1517660 h 1783724"/>
              <a:gd name="connsiteX177" fmla="*/ 2548073 w 12192000"/>
              <a:gd name="connsiteY177" fmla="*/ 1516667 h 1783724"/>
              <a:gd name="connsiteX178" fmla="*/ 2423377 w 12192000"/>
              <a:gd name="connsiteY178" fmla="*/ 1527776 h 1783724"/>
              <a:gd name="connsiteX179" fmla="*/ 2295298 w 12192000"/>
              <a:gd name="connsiteY179" fmla="*/ 1534368 h 1783724"/>
              <a:gd name="connsiteX180" fmla="*/ 2188781 w 12192000"/>
              <a:gd name="connsiteY180" fmla="*/ 1529677 h 1783724"/>
              <a:gd name="connsiteX181" fmla="*/ 2074855 w 12192000"/>
              <a:gd name="connsiteY181" fmla="*/ 1515446 h 1783724"/>
              <a:gd name="connsiteX182" fmla="*/ 2012587 w 12192000"/>
              <a:gd name="connsiteY182" fmla="*/ 1522487 h 1783724"/>
              <a:gd name="connsiteX183" fmla="*/ 1932075 w 12192000"/>
              <a:gd name="connsiteY183" fmla="*/ 1517914 h 1783724"/>
              <a:gd name="connsiteX184" fmla="*/ 1908490 w 12192000"/>
              <a:gd name="connsiteY184" fmla="*/ 1526423 h 1783724"/>
              <a:gd name="connsiteX185" fmla="*/ 1908410 w 12192000"/>
              <a:gd name="connsiteY185" fmla="*/ 1526410 h 1783724"/>
              <a:gd name="connsiteX186" fmla="*/ 1901918 w 12192000"/>
              <a:gd name="connsiteY186" fmla="*/ 1522410 h 1783724"/>
              <a:gd name="connsiteX187" fmla="*/ 1876753 w 12192000"/>
              <a:gd name="connsiteY187" fmla="*/ 1517619 h 1783724"/>
              <a:gd name="connsiteX188" fmla="*/ 1858194 w 12192000"/>
              <a:gd name="connsiteY188" fmla="*/ 1522343 h 1783724"/>
              <a:gd name="connsiteX189" fmla="*/ 1702657 w 12192000"/>
              <a:gd name="connsiteY189" fmla="*/ 1510562 h 1783724"/>
              <a:gd name="connsiteX190" fmla="*/ 1701421 w 12192000"/>
              <a:gd name="connsiteY190" fmla="*/ 1510775 h 1783724"/>
              <a:gd name="connsiteX191" fmla="*/ 1699973 w 12192000"/>
              <a:gd name="connsiteY191" fmla="*/ 1507739 h 1783724"/>
              <a:gd name="connsiteX192" fmla="*/ 1682526 w 12192000"/>
              <a:gd name="connsiteY192" fmla="*/ 1504598 h 1783724"/>
              <a:gd name="connsiteX193" fmla="*/ 1677380 w 12192000"/>
              <a:gd name="connsiteY193" fmla="*/ 1504851 h 1783724"/>
              <a:gd name="connsiteX194" fmla="*/ 1670304 w 12192000"/>
              <a:gd name="connsiteY194" fmla="*/ 1503744 h 1783724"/>
              <a:gd name="connsiteX195" fmla="*/ 1670197 w 12192000"/>
              <a:gd name="connsiteY195" fmla="*/ 1503497 h 1783724"/>
              <a:gd name="connsiteX196" fmla="*/ 1626301 w 12192000"/>
              <a:gd name="connsiteY196" fmla="*/ 1474931 h 1783724"/>
              <a:gd name="connsiteX197" fmla="*/ 1535119 w 12192000"/>
              <a:gd name="connsiteY197" fmla="*/ 1463075 h 1783724"/>
              <a:gd name="connsiteX198" fmla="*/ 1531340 w 12192000"/>
              <a:gd name="connsiteY198" fmla="*/ 1461293 h 1783724"/>
              <a:gd name="connsiteX199" fmla="*/ 1498454 w 12192000"/>
              <a:gd name="connsiteY199" fmla="*/ 1463478 h 1783724"/>
              <a:gd name="connsiteX200" fmla="*/ 1478806 w 12192000"/>
              <a:gd name="connsiteY200" fmla="*/ 1464611 h 1783724"/>
              <a:gd name="connsiteX201" fmla="*/ 1358081 w 12192000"/>
              <a:gd name="connsiteY201" fmla="*/ 1455545 h 1783724"/>
              <a:gd name="connsiteX202" fmla="*/ 1222449 w 12192000"/>
              <a:gd name="connsiteY202" fmla="*/ 1455454 h 1783724"/>
              <a:gd name="connsiteX203" fmla="*/ 1180983 w 12192000"/>
              <a:gd name="connsiteY203" fmla="*/ 1440557 h 1783724"/>
              <a:gd name="connsiteX204" fmla="*/ 1018426 w 12192000"/>
              <a:gd name="connsiteY204" fmla="*/ 1400226 h 1783724"/>
              <a:gd name="connsiteX205" fmla="*/ 940021 w 12192000"/>
              <a:gd name="connsiteY205" fmla="*/ 1409452 h 1783724"/>
              <a:gd name="connsiteX206" fmla="*/ 940362 w 12192000"/>
              <a:gd name="connsiteY206" fmla="*/ 1408090 h 1783724"/>
              <a:gd name="connsiteX207" fmla="*/ 927147 w 12192000"/>
              <a:gd name="connsiteY207" fmla="*/ 1407436 h 1783724"/>
              <a:gd name="connsiteX208" fmla="*/ 915481 w 12192000"/>
              <a:gd name="connsiteY208" fmla="*/ 1395526 h 1783724"/>
              <a:gd name="connsiteX209" fmla="*/ 884363 w 12192000"/>
              <a:gd name="connsiteY209" fmla="*/ 1395024 h 1783724"/>
              <a:gd name="connsiteX210" fmla="*/ 883522 w 12192000"/>
              <a:gd name="connsiteY210" fmla="*/ 1400267 h 1783724"/>
              <a:gd name="connsiteX211" fmla="*/ 865903 w 12192000"/>
              <a:gd name="connsiteY211" fmla="*/ 1394324 h 1783724"/>
              <a:gd name="connsiteX212" fmla="*/ 790832 w 12192000"/>
              <a:gd name="connsiteY212" fmla="*/ 1370999 h 1783724"/>
              <a:gd name="connsiteX213" fmla="*/ 749766 w 12192000"/>
              <a:gd name="connsiteY213" fmla="*/ 1353216 h 1783724"/>
              <a:gd name="connsiteX214" fmla="*/ 705470 w 12192000"/>
              <a:gd name="connsiteY214" fmla="*/ 1354328 h 1783724"/>
              <a:gd name="connsiteX215" fmla="*/ 692371 w 12192000"/>
              <a:gd name="connsiteY215" fmla="*/ 1343942 h 1783724"/>
              <a:gd name="connsiteX216" fmla="*/ 690203 w 12192000"/>
              <a:gd name="connsiteY216" fmla="*/ 1341970 h 1783724"/>
              <a:gd name="connsiteX217" fmla="*/ 679574 w 12192000"/>
              <a:gd name="connsiteY217" fmla="*/ 1338069 h 1783724"/>
              <a:gd name="connsiteX218" fmla="*/ 679009 w 12192000"/>
              <a:gd name="connsiteY218" fmla="*/ 1331966 h 1783724"/>
              <a:gd name="connsiteX219" fmla="*/ 664756 w 12192000"/>
              <a:gd name="connsiteY219" fmla="*/ 1322509 h 1783724"/>
              <a:gd name="connsiteX220" fmla="*/ 644515 w 12192000"/>
              <a:gd name="connsiteY220" fmla="*/ 1316732 h 1783724"/>
              <a:gd name="connsiteX221" fmla="*/ 545716 w 12192000"/>
              <a:gd name="connsiteY221" fmla="*/ 1294878 h 1783724"/>
              <a:gd name="connsiteX222" fmla="*/ 488094 w 12192000"/>
              <a:gd name="connsiteY222" fmla="*/ 1278596 h 1783724"/>
              <a:gd name="connsiteX223" fmla="*/ 468538 w 12192000"/>
              <a:gd name="connsiteY223" fmla="*/ 1267376 h 1783724"/>
              <a:gd name="connsiteX224" fmla="*/ 439655 w 12192000"/>
              <a:gd name="connsiteY224" fmla="*/ 1255090 h 1783724"/>
              <a:gd name="connsiteX225" fmla="*/ 390496 w 12192000"/>
              <a:gd name="connsiteY225" fmla="*/ 1229512 h 1783724"/>
              <a:gd name="connsiteX226" fmla="*/ 362616 w 12192000"/>
              <a:gd name="connsiteY226" fmla="*/ 1221981 h 1783724"/>
              <a:gd name="connsiteX227" fmla="*/ 348184 w 12192000"/>
              <a:gd name="connsiteY227" fmla="*/ 1213437 h 1783724"/>
              <a:gd name="connsiteX228" fmla="*/ 341576 w 12192000"/>
              <a:gd name="connsiteY228" fmla="*/ 1212583 h 1783724"/>
              <a:gd name="connsiteX229" fmla="*/ 320370 w 12192000"/>
              <a:gd name="connsiteY229" fmla="*/ 1206827 h 1783724"/>
              <a:gd name="connsiteX230" fmla="*/ 308082 w 12192000"/>
              <a:gd name="connsiteY230" fmla="*/ 1204195 h 1783724"/>
              <a:gd name="connsiteX231" fmla="*/ 303141 w 12192000"/>
              <a:gd name="connsiteY231" fmla="*/ 1203396 h 1783724"/>
              <a:gd name="connsiteX232" fmla="*/ 260955 w 12192000"/>
              <a:gd name="connsiteY232" fmla="*/ 1203345 h 1783724"/>
              <a:gd name="connsiteX233" fmla="*/ 234352 w 12192000"/>
              <a:gd name="connsiteY233" fmla="*/ 1193972 h 1783724"/>
              <a:gd name="connsiteX234" fmla="*/ 210954 w 12192000"/>
              <a:gd name="connsiteY234" fmla="*/ 1192326 h 1783724"/>
              <a:gd name="connsiteX235" fmla="*/ 204851 w 12192000"/>
              <a:gd name="connsiteY235" fmla="*/ 1190210 h 1783724"/>
              <a:gd name="connsiteX236" fmla="*/ 145778 w 12192000"/>
              <a:gd name="connsiteY236" fmla="*/ 1190651 h 1783724"/>
              <a:gd name="connsiteX237" fmla="*/ 105518 w 12192000"/>
              <a:gd name="connsiteY237" fmla="*/ 1184937 h 1783724"/>
              <a:gd name="connsiteX238" fmla="*/ 17623 w 12192000"/>
              <a:gd name="connsiteY238" fmla="*/ 1185238 h 1783724"/>
              <a:gd name="connsiteX239" fmla="*/ 0 w 12192000"/>
              <a:gd name="connsiteY239" fmla="*/ 1184768 h 1783724"/>
              <a:gd name="connsiteX240" fmla="*/ 0 w 12192000"/>
              <a:gd name="connsiteY240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41207 w 12192000"/>
              <a:gd name="connsiteY12" fmla="*/ 126297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28948 w 12192000"/>
              <a:gd name="connsiteY16" fmla="*/ 1245981 h 1783724"/>
              <a:gd name="connsiteX17" fmla="*/ 11090810 w 12192000"/>
              <a:gd name="connsiteY17" fmla="*/ 1243590 h 1783724"/>
              <a:gd name="connsiteX18" fmla="*/ 11085499 w 12192000"/>
              <a:gd name="connsiteY18" fmla="*/ 1248151 h 1783724"/>
              <a:gd name="connsiteX19" fmla="*/ 10955096 w 12192000"/>
              <a:gd name="connsiteY19" fmla="*/ 1231768 h 1783724"/>
              <a:gd name="connsiteX20" fmla="*/ 10864884 w 12192000"/>
              <a:gd name="connsiteY20" fmla="*/ 1245957 h 1783724"/>
              <a:gd name="connsiteX21" fmla="*/ 10841363 w 12192000"/>
              <a:gd name="connsiteY21" fmla="*/ 1251400 h 1783724"/>
              <a:gd name="connsiteX22" fmla="*/ 10780910 w 12192000"/>
              <a:gd name="connsiteY22" fmla="*/ 1249166 h 1783724"/>
              <a:gd name="connsiteX23" fmla="*/ 10696254 w 12192000"/>
              <a:gd name="connsiteY23" fmla="*/ 1259247 h 1783724"/>
              <a:gd name="connsiteX24" fmla="*/ 10577832 w 12192000"/>
              <a:gd name="connsiteY24" fmla="*/ 1255994 h 1783724"/>
              <a:gd name="connsiteX25" fmla="*/ 10531976 w 12192000"/>
              <a:gd name="connsiteY25" fmla="*/ 1249692 h 1783724"/>
              <a:gd name="connsiteX26" fmla="*/ 10453101 w 12192000"/>
              <a:gd name="connsiteY26" fmla="*/ 1241000 h 1783724"/>
              <a:gd name="connsiteX27" fmla="*/ 10407706 w 12192000"/>
              <a:gd name="connsiteY27" fmla="*/ 1235650 h 1783724"/>
              <a:gd name="connsiteX28" fmla="*/ 10368559 w 12192000"/>
              <a:gd name="connsiteY28" fmla="*/ 1235686 h 1783724"/>
              <a:gd name="connsiteX29" fmla="*/ 10352542 w 12192000"/>
              <a:gd name="connsiteY29" fmla="*/ 1245817 h 1783724"/>
              <a:gd name="connsiteX30" fmla="*/ 10294918 w 12192000"/>
              <a:gd name="connsiteY30" fmla="*/ 1263549 h 1783724"/>
              <a:gd name="connsiteX31" fmla="*/ 10271059 w 12192000"/>
              <a:gd name="connsiteY31" fmla="*/ 1265010 h 1783724"/>
              <a:gd name="connsiteX32" fmla="*/ 10239064 w 12192000"/>
              <a:gd name="connsiteY32" fmla="*/ 1270598 h 1783724"/>
              <a:gd name="connsiteX33" fmla="*/ 10181078 w 12192000"/>
              <a:gd name="connsiteY33" fmla="*/ 1276374 h 1783724"/>
              <a:gd name="connsiteX34" fmla="*/ 10153458 w 12192000"/>
              <a:gd name="connsiteY34" fmla="*/ 1285229 h 1783724"/>
              <a:gd name="connsiteX35" fmla="*/ 10140775 w 12192000"/>
              <a:gd name="connsiteY35" fmla="*/ 1285847 h 1783724"/>
              <a:gd name="connsiteX36" fmla="*/ 10132055 w 12192000"/>
              <a:gd name="connsiteY36" fmla="*/ 1297214 h 1783724"/>
              <a:gd name="connsiteX37" fmla="*/ 10094093 w 12192000"/>
              <a:gd name="connsiteY37" fmla="*/ 1316697 h 1783724"/>
              <a:gd name="connsiteX38" fmla="*/ 10054855 w 12192000"/>
              <a:gd name="connsiteY38" fmla="*/ 1316203 h 1783724"/>
              <a:gd name="connsiteX39" fmla="*/ 10016268 w 12192000"/>
              <a:gd name="connsiteY39" fmla="*/ 1325133 h 1783724"/>
              <a:gd name="connsiteX40" fmla="*/ 9937115 w 12192000"/>
              <a:gd name="connsiteY40" fmla="*/ 1337731 h 1783724"/>
              <a:gd name="connsiteX41" fmla="*/ 9824942 w 12192000"/>
              <a:gd name="connsiteY41" fmla="*/ 1342969 h 1783724"/>
              <a:gd name="connsiteX42" fmla="*/ 9705553 w 12192000"/>
              <a:gd name="connsiteY42" fmla="*/ 1359323 h 1783724"/>
              <a:gd name="connsiteX43" fmla="*/ 9589915 w 12192000"/>
              <a:gd name="connsiteY43" fmla="*/ 1382355 h 1783724"/>
              <a:gd name="connsiteX44" fmla="*/ 9315048 w 12192000"/>
              <a:gd name="connsiteY44" fmla="*/ 1428626 h 1783724"/>
              <a:gd name="connsiteX45" fmla="*/ 9209077 w 12192000"/>
              <a:gd name="connsiteY45" fmla="*/ 1448049 h 1783724"/>
              <a:gd name="connsiteX46" fmla="*/ 9133300 w 12192000"/>
              <a:gd name="connsiteY46" fmla="*/ 1456152 h 1783724"/>
              <a:gd name="connsiteX47" fmla="*/ 9031264 w 12192000"/>
              <a:gd name="connsiteY47" fmla="*/ 1462053 h 1783724"/>
              <a:gd name="connsiteX48" fmla="*/ 8983321 w 12192000"/>
              <a:gd name="connsiteY48" fmla="*/ 1464616 h 1783724"/>
              <a:gd name="connsiteX49" fmla="*/ 8983035 w 12192000"/>
              <a:gd name="connsiteY49" fmla="*/ 1464417 h 1783724"/>
              <a:gd name="connsiteX50" fmla="*/ 8974072 w 12192000"/>
              <a:gd name="connsiteY50" fmla="*/ 1465390 h 1783724"/>
              <a:gd name="connsiteX51" fmla="*/ 8968242 w 12192000"/>
              <a:gd name="connsiteY51" fmla="*/ 1467079 h 1783724"/>
              <a:gd name="connsiteX52" fmla="*/ 8952199 w 12192000"/>
              <a:gd name="connsiteY52" fmla="*/ 1469700 h 1783724"/>
              <a:gd name="connsiteX53" fmla="*/ 8945873 w 12192000"/>
              <a:gd name="connsiteY53" fmla="*/ 1469099 h 1783724"/>
              <a:gd name="connsiteX54" fmla="*/ 8940905 w 12192000"/>
              <a:gd name="connsiteY54" fmla="*/ 1467238 h 1783724"/>
              <a:gd name="connsiteX55" fmla="*/ 8906846 w 12192000"/>
              <a:gd name="connsiteY55" fmla="*/ 1464481 h 1783724"/>
              <a:gd name="connsiteX56" fmla="*/ 8730411 w 12192000"/>
              <a:gd name="connsiteY56" fmla="*/ 1479838 h 1783724"/>
              <a:gd name="connsiteX57" fmla="*/ 8685834 w 12192000"/>
              <a:gd name="connsiteY57" fmla="*/ 1481431 h 1783724"/>
              <a:gd name="connsiteX58" fmla="*/ 8574116 w 12192000"/>
              <a:gd name="connsiteY58" fmla="*/ 1488166 h 1783724"/>
              <a:gd name="connsiteX59" fmla="*/ 8503254 w 12192000"/>
              <a:gd name="connsiteY59" fmla="*/ 1475627 h 1783724"/>
              <a:gd name="connsiteX60" fmla="*/ 8489028 w 12192000"/>
              <a:gd name="connsiteY60" fmla="*/ 1480483 h 1783724"/>
              <a:gd name="connsiteX61" fmla="*/ 8484222 w 12192000"/>
              <a:gd name="connsiteY61" fmla="*/ 1482955 h 1783724"/>
              <a:gd name="connsiteX62" fmla="*/ 8476034 w 12192000"/>
              <a:gd name="connsiteY62" fmla="*/ 1485197 h 1783724"/>
              <a:gd name="connsiteX63" fmla="*/ 8475659 w 12192000"/>
              <a:gd name="connsiteY63" fmla="*/ 1485048 h 1783724"/>
              <a:gd name="connsiteX64" fmla="*/ 8468325 w 12192000"/>
              <a:gd name="connsiteY64" fmla="*/ 1487552 h 1783724"/>
              <a:gd name="connsiteX65" fmla="*/ 8401298 w 12192000"/>
              <a:gd name="connsiteY65" fmla="*/ 1493672 h 1783724"/>
              <a:gd name="connsiteX66" fmla="*/ 8390295 w 12192000"/>
              <a:gd name="connsiteY66" fmla="*/ 1502138 h 1783724"/>
              <a:gd name="connsiteX67" fmla="*/ 8370102 w 12192000"/>
              <a:gd name="connsiteY67" fmla="*/ 1508730 h 1783724"/>
              <a:gd name="connsiteX68" fmla="*/ 8248843 w 12192000"/>
              <a:gd name="connsiteY68" fmla="*/ 1537060 h 1783724"/>
              <a:gd name="connsiteX69" fmla="*/ 8244399 w 12192000"/>
              <a:gd name="connsiteY69" fmla="*/ 1538596 h 1783724"/>
              <a:gd name="connsiteX70" fmla="*/ 8241700 w 12192000"/>
              <a:gd name="connsiteY70" fmla="*/ 1538396 h 1783724"/>
              <a:gd name="connsiteX71" fmla="*/ 8230388 w 12192000"/>
              <a:gd name="connsiteY71" fmla="*/ 1546517 h 1783724"/>
              <a:gd name="connsiteX72" fmla="*/ 8224228 w 12192000"/>
              <a:gd name="connsiteY72" fmla="*/ 1557267 h 1783724"/>
              <a:gd name="connsiteX73" fmla="*/ 8199666 w 12192000"/>
              <a:gd name="connsiteY73" fmla="*/ 1559012 h 1783724"/>
              <a:gd name="connsiteX74" fmla="*/ 8194548 w 12192000"/>
              <a:gd name="connsiteY74" fmla="*/ 1565013 h 1783724"/>
              <a:gd name="connsiteX75" fmla="*/ 8165771 w 12192000"/>
              <a:gd name="connsiteY75" fmla="*/ 1579116 h 1783724"/>
              <a:gd name="connsiteX76" fmla="*/ 8116832 w 12192000"/>
              <a:gd name="connsiteY76" fmla="*/ 1608547 h 1783724"/>
              <a:gd name="connsiteX77" fmla="*/ 8089016 w 12192000"/>
              <a:gd name="connsiteY77" fmla="*/ 1617129 h 1783724"/>
              <a:gd name="connsiteX78" fmla="*/ 8074658 w 12192000"/>
              <a:gd name="connsiteY78" fmla="*/ 1626971 h 1783724"/>
              <a:gd name="connsiteX79" fmla="*/ 8068056 w 12192000"/>
              <a:gd name="connsiteY79" fmla="*/ 1627924 h 1783724"/>
              <a:gd name="connsiteX80" fmla="*/ 8046900 w 12192000"/>
              <a:gd name="connsiteY80" fmla="*/ 1634483 h 1783724"/>
              <a:gd name="connsiteX81" fmla="*/ 8034634 w 12192000"/>
              <a:gd name="connsiteY81" fmla="*/ 1637466 h 1783724"/>
              <a:gd name="connsiteX82" fmla="*/ 8029700 w 12192000"/>
              <a:gd name="connsiteY82" fmla="*/ 1638364 h 1783724"/>
              <a:gd name="connsiteX83" fmla="*/ 7987514 w 12192000"/>
              <a:gd name="connsiteY83" fmla="*/ 1638160 h 1783724"/>
              <a:gd name="connsiteX84" fmla="*/ 7960991 w 12192000"/>
              <a:gd name="connsiteY84" fmla="*/ 1648892 h 1783724"/>
              <a:gd name="connsiteX85" fmla="*/ 7937606 w 12192000"/>
              <a:gd name="connsiteY85" fmla="*/ 1650659 h 1783724"/>
              <a:gd name="connsiteX86" fmla="*/ 7931522 w 12192000"/>
              <a:gd name="connsiteY86" fmla="*/ 1653082 h 1783724"/>
              <a:gd name="connsiteX87" fmla="*/ 7872444 w 12192000"/>
              <a:gd name="connsiteY87" fmla="*/ 1652202 h 1783724"/>
              <a:gd name="connsiteX88" fmla="*/ 7832232 w 12192000"/>
              <a:gd name="connsiteY88" fmla="*/ 1658594 h 1783724"/>
              <a:gd name="connsiteX89" fmla="*/ 7744332 w 12192000"/>
              <a:gd name="connsiteY89" fmla="*/ 1657695 h 1783724"/>
              <a:gd name="connsiteX90" fmla="*/ 7723062 w 12192000"/>
              <a:gd name="connsiteY90" fmla="*/ 1658222 h 1783724"/>
              <a:gd name="connsiteX91" fmla="*/ 7705682 w 12192000"/>
              <a:gd name="connsiteY91" fmla="*/ 1664606 h 1783724"/>
              <a:gd name="connsiteX92" fmla="*/ 7702441 w 12192000"/>
              <a:gd name="connsiteY92" fmla="*/ 1671260 h 1783724"/>
              <a:gd name="connsiteX93" fmla="*/ 7690889 w 12192000"/>
              <a:gd name="connsiteY93" fmla="*/ 1672499 h 1783724"/>
              <a:gd name="connsiteX94" fmla="*/ 7688002 w 12192000"/>
              <a:gd name="connsiteY94" fmla="*/ 1674071 h 1783724"/>
              <a:gd name="connsiteX95" fmla="*/ 7671275 w 12192000"/>
              <a:gd name="connsiteY95" fmla="*/ 1681835 h 1783724"/>
              <a:gd name="connsiteX96" fmla="*/ 7585018 w 12192000"/>
              <a:gd name="connsiteY96" fmla="*/ 1675431 h 1783724"/>
              <a:gd name="connsiteX97" fmla="*/ 7471472 w 12192000"/>
              <a:gd name="connsiteY97" fmla="*/ 1682487 h 1783724"/>
              <a:gd name="connsiteX98" fmla="*/ 7381391 w 12192000"/>
              <a:gd name="connsiteY98" fmla="*/ 1689122 h 1783724"/>
              <a:gd name="connsiteX99" fmla="*/ 7292528 w 12192000"/>
              <a:gd name="connsiteY99" fmla="*/ 1689863 h 1783724"/>
              <a:gd name="connsiteX100" fmla="*/ 7204542 w 12192000"/>
              <a:gd name="connsiteY100" fmla="*/ 1667362 h 1783724"/>
              <a:gd name="connsiteX101" fmla="*/ 7179107 w 12192000"/>
              <a:gd name="connsiteY101" fmla="*/ 1664705 h 1783724"/>
              <a:gd name="connsiteX102" fmla="*/ 7176110 w 12192000"/>
              <a:gd name="connsiteY102" fmla="*/ 1667956 h 1783724"/>
              <a:gd name="connsiteX103" fmla="*/ 7149935 w 12192000"/>
              <a:gd name="connsiteY103" fmla="*/ 1671723 h 1783724"/>
              <a:gd name="connsiteX104" fmla="*/ 7076173 w 12192000"/>
              <a:gd name="connsiteY104" fmla="*/ 1681613 h 1783724"/>
              <a:gd name="connsiteX105" fmla="*/ 6997704 w 12192000"/>
              <a:gd name="connsiteY105" fmla="*/ 1681043 h 1783724"/>
              <a:gd name="connsiteX106" fmla="*/ 6883473 w 12192000"/>
              <a:gd name="connsiteY106" fmla="*/ 1705122 h 1783724"/>
              <a:gd name="connsiteX107" fmla="*/ 6687688 w 12192000"/>
              <a:gd name="connsiteY107" fmla="*/ 1727643 h 1783724"/>
              <a:gd name="connsiteX108" fmla="*/ 6529051 w 12192000"/>
              <a:gd name="connsiteY108" fmla="*/ 1750971 h 1783724"/>
              <a:gd name="connsiteX109" fmla="*/ 6306028 w 12192000"/>
              <a:gd name="connsiteY109" fmla="*/ 1761123 h 1783724"/>
              <a:gd name="connsiteX110" fmla="*/ 6183195 w 12192000"/>
              <a:gd name="connsiteY110" fmla="*/ 1758873 h 1783724"/>
              <a:gd name="connsiteX111" fmla="*/ 6123126 w 12192000"/>
              <a:gd name="connsiteY111" fmla="*/ 1768552 h 1783724"/>
              <a:gd name="connsiteX112" fmla="*/ 6096136 w 12192000"/>
              <a:gd name="connsiteY112" fmla="*/ 1767260 h 1783724"/>
              <a:gd name="connsiteX113" fmla="*/ 6032917 w 12192000"/>
              <a:gd name="connsiteY113" fmla="*/ 1757308 h 1783724"/>
              <a:gd name="connsiteX114" fmla="*/ 5977870 w 12192000"/>
              <a:gd name="connsiteY114" fmla="*/ 1771268 h 1783724"/>
              <a:gd name="connsiteX115" fmla="*/ 5916336 w 12192000"/>
              <a:gd name="connsiteY115" fmla="*/ 1780879 h 1783724"/>
              <a:gd name="connsiteX116" fmla="*/ 5867980 w 12192000"/>
              <a:gd name="connsiteY116" fmla="*/ 1783724 h 1783724"/>
              <a:gd name="connsiteX117" fmla="*/ 5743302 w 12192000"/>
              <a:gd name="connsiteY117" fmla="*/ 1782136 h 1783724"/>
              <a:gd name="connsiteX118" fmla="*/ 5607054 w 12192000"/>
              <a:gd name="connsiteY118" fmla="*/ 1775578 h 1783724"/>
              <a:gd name="connsiteX119" fmla="*/ 5464006 w 12192000"/>
              <a:gd name="connsiteY119" fmla="*/ 1763436 h 1783724"/>
              <a:gd name="connsiteX120" fmla="*/ 5412840 w 12192000"/>
              <a:gd name="connsiteY120" fmla="*/ 1767920 h 1783724"/>
              <a:gd name="connsiteX121" fmla="*/ 5361713 w 12192000"/>
              <a:gd name="connsiteY121" fmla="*/ 1773980 h 1783724"/>
              <a:gd name="connsiteX122" fmla="*/ 5241786 w 12192000"/>
              <a:gd name="connsiteY122" fmla="*/ 1756656 h 1783724"/>
              <a:gd name="connsiteX123" fmla="*/ 5202963 w 12192000"/>
              <a:gd name="connsiteY123" fmla="*/ 1747306 h 1783724"/>
              <a:gd name="connsiteX124" fmla="*/ 5154668 w 12192000"/>
              <a:gd name="connsiteY124" fmla="*/ 1744668 h 1783724"/>
              <a:gd name="connsiteX125" fmla="*/ 5136547 w 12192000"/>
              <a:gd name="connsiteY125" fmla="*/ 1738620 h 1783724"/>
              <a:gd name="connsiteX126" fmla="*/ 5122587 w 12192000"/>
              <a:gd name="connsiteY126" fmla="*/ 1735756 h 1783724"/>
              <a:gd name="connsiteX127" fmla="*/ 5119579 w 12192000"/>
              <a:gd name="connsiteY127" fmla="*/ 1734004 h 1783724"/>
              <a:gd name="connsiteX128" fmla="*/ 5101616 w 12192000"/>
              <a:gd name="connsiteY128" fmla="*/ 1724948 h 1783724"/>
              <a:gd name="connsiteX129" fmla="*/ 5045783 w 12192000"/>
              <a:gd name="connsiteY129" fmla="*/ 1730209 h 1783724"/>
              <a:gd name="connsiteX130" fmla="*/ 4991477 w 12192000"/>
              <a:gd name="connsiteY130" fmla="*/ 1716450 h 1783724"/>
              <a:gd name="connsiteX131" fmla="*/ 4820387 w 12192000"/>
              <a:gd name="connsiteY131" fmla="*/ 1695973 h 1783724"/>
              <a:gd name="connsiteX132" fmla="*/ 4742338 w 12192000"/>
              <a:gd name="connsiteY132" fmla="*/ 1672696 h 1783724"/>
              <a:gd name="connsiteX133" fmla="*/ 4703062 w 12192000"/>
              <a:gd name="connsiteY133" fmla="*/ 1665094 h 1783724"/>
              <a:gd name="connsiteX134" fmla="*/ 4701052 w 12192000"/>
              <a:gd name="connsiteY134" fmla="*/ 1664466 h 1783724"/>
              <a:gd name="connsiteX135" fmla="*/ 4701986 w 12192000"/>
              <a:gd name="connsiteY135" fmla="*/ 1664294 h 1783724"/>
              <a:gd name="connsiteX136" fmla="*/ 4697074 w 12192000"/>
              <a:gd name="connsiteY136" fmla="*/ 1663224 h 1783724"/>
              <a:gd name="connsiteX137" fmla="*/ 4701052 w 12192000"/>
              <a:gd name="connsiteY137" fmla="*/ 1664466 h 1783724"/>
              <a:gd name="connsiteX138" fmla="*/ 4695406 w 12192000"/>
              <a:gd name="connsiteY138" fmla="*/ 1665504 h 1783724"/>
              <a:gd name="connsiteX139" fmla="*/ 4495727 w 12192000"/>
              <a:gd name="connsiteY139" fmla="*/ 1656633 h 1783724"/>
              <a:gd name="connsiteX140" fmla="*/ 4428317 w 12192000"/>
              <a:gd name="connsiteY140" fmla="*/ 1646311 h 1783724"/>
              <a:gd name="connsiteX141" fmla="*/ 4424455 w 12192000"/>
              <a:gd name="connsiteY141" fmla="*/ 1646545 h 1783724"/>
              <a:gd name="connsiteX142" fmla="*/ 4418141 w 12192000"/>
              <a:gd name="connsiteY142" fmla="*/ 1643457 h 1783724"/>
              <a:gd name="connsiteX143" fmla="*/ 4389054 w 12192000"/>
              <a:gd name="connsiteY143" fmla="*/ 1635100 h 1783724"/>
              <a:gd name="connsiteX144" fmla="*/ 4243963 w 12192000"/>
              <a:gd name="connsiteY144" fmla="*/ 1600547 h 1783724"/>
              <a:gd name="connsiteX145" fmla="*/ 4230390 w 12192000"/>
              <a:gd name="connsiteY145" fmla="*/ 1596782 h 1783724"/>
              <a:gd name="connsiteX146" fmla="*/ 4151096 w 12192000"/>
              <a:gd name="connsiteY146" fmla="*/ 1589415 h 1783724"/>
              <a:gd name="connsiteX147" fmla="*/ 4091729 w 12192000"/>
              <a:gd name="connsiteY147" fmla="*/ 1565484 h 1783724"/>
              <a:gd name="connsiteX148" fmla="*/ 3994992 w 12192000"/>
              <a:gd name="connsiteY148" fmla="*/ 1554250 h 1783724"/>
              <a:gd name="connsiteX149" fmla="*/ 3898778 w 12192000"/>
              <a:gd name="connsiteY149" fmla="*/ 1546088 h 1783724"/>
              <a:gd name="connsiteX150" fmla="*/ 3863728 w 12192000"/>
              <a:gd name="connsiteY150" fmla="*/ 1544567 h 1783724"/>
              <a:gd name="connsiteX151" fmla="*/ 3729252 w 12192000"/>
              <a:gd name="connsiteY151" fmla="*/ 1544592 h 1783724"/>
              <a:gd name="connsiteX152" fmla="*/ 3716543 w 12192000"/>
              <a:gd name="connsiteY152" fmla="*/ 1541771 h 1783724"/>
              <a:gd name="connsiteX153" fmla="*/ 3715389 w 12192000"/>
              <a:gd name="connsiteY153" fmla="*/ 1538406 h 1783724"/>
              <a:gd name="connsiteX154" fmla="*/ 3682391 w 12192000"/>
              <a:gd name="connsiteY154" fmla="*/ 1529372 h 1783724"/>
              <a:gd name="connsiteX155" fmla="*/ 3669607 w 12192000"/>
              <a:gd name="connsiteY155" fmla="*/ 1534463 h 1783724"/>
              <a:gd name="connsiteX156" fmla="*/ 3669577 w 12192000"/>
              <a:gd name="connsiteY156" fmla="*/ 1534458 h 1783724"/>
              <a:gd name="connsiteX157" fmla="*/ 3660365 w 12192000"/>
              <a:gd name="connsiteY157" fmla="*/ 1531370 h 1783724"/>
              <a:gd name="connsiteX158" fmla="*/ 3637171 w 12192000"/>
              <a:gd name="connsiteY158" fmla="*/ 1523813 h 1783724"/>
              <a:gd name="connsiteX159" fmla="*/ 3636519 w 12192000"/>
              <a:gd name="connsiteY159" fmla="*/ 1523773 h 1783724"/>
              <a:gd name="connsiteX160" fmla="*/ 3589716 w 12192000"/>
              <a:gd name="connsiteY160" fmla="*/ 1506360 h 1783724"/>
              <a:gd name="connsiteX161" fmla="*/ 3583541 w 12192000"/>
              <a:gd name="connsiteY161" fmla="*/ 1507469 h 1783724"/>
              <a:gd name="connsiteX162" fmla="*/ 3574426 w 12192000"/>
              <a:gd name="connsiteY162" fmla="*/ 1507574 h 1783724"/>
              <a:gd name="connsiteX163" fmla="*/ 3574190 w 12192000"/>
              <a:gd name="connsiteY163" fmla="*/ 1507350 h 1783724"/>
              <a:gd name="connsiteX164" fmla="*/ 3565671 w 12192000"/>
              <a:gd name="connsiteY164" fmla="*/ 1507894 h 1783724"/>
              <a:gd name="connsiteX165" fmla="*/ 3515816 w 12192000"/>
              <a:gd name="connsiteY165" fmla="*/ 1499688 h 1783724"/>
              <a:gd name="connsiteX166" fmla="*/ 3452912 w 12192000"/>
              <a:gd name="connsiteY166" fmla="*/ 1496444 h 1783724"/>
              <a:gd name="connsiteX167" fmla="*/ 3380405 w 12192000"/>
              <a:gd name="connsiteY167" fmla="*/ 1486216 h 1783724"/>
              <a:gd name="connsiteX168" fmla="*/ 3343625 w 12192000"/>
              <a:gd name="connsiteY168" fmla="*/ 1500147 h 1783724"/>
              <a:gd name="connsiteX169" fmla="*/ 3323774 w 12192000"/>
              <a:gd name="connsiteY169" fmla="*/ 1501476 h 1783724"/>
              <a:gd name="connsiteX170" fmla="*/ 3321444 w 12192000"/>
              <a:gd name="connsiteY170" fmla="*/ 1500659 h 1783724"/>
              <a:gd name="connsiteX171" fmla="*/ 3242143 w 12192000"/>
              <a:gd name="connsiteY171" fmla="*/ 1505268 h 1783724"/>
              <a:gd name="connsiteX172" fmla="*/ 3122401 w 12192000"/>
              <a:gd name="connsiteY172" fmla="*/ 1511314 h 1783724"/>
              <a:gd name="connsiteX173" fmla="*/ 3010177 w 12192000"/>
              <a:gd name="connsiteY173" fmla="*/ 1513132 h 1783724"/>
              <a:gd name="connsiteX174" fmla="*/ 2782615 w 12192000"/>
              <a:gd name="connsiteY174" fmla="*/ 1509375 h 1783724"/>
              <a:gd name="connsiteX175" fmla="*/ 2668665 w 12192000"/>
              <a:gd name="connsiteY175" fmla="*/ 1517660 h 1783724"/>
              <a:gd name="connsiteX176" fmla="*/ 2548073 w 12192000"/>
              <a:gd name="connsiteY176" fmla="*/ 1516667 h 1783724"/>
              <a:gd name="connsiteX177" fmla="*/ 2423377 w 12192000"/>
              <a:gd name="connsiteY177" fmla="*/ 1527776 h 1783724"/>
              <a:gd name="connsiteX178" fmla="*/ 2295298 w 12192000"/>
              <a:gd name="connsiteY178" fmla="*/ 1534368 h 1783724"/>
              <a:gd name="connsiteX179" fmla="*/ 2188781 w 12192000"/>
              <a:gd name="connsiteY179" fmla="*/ 1529677 h 1783724"/>
              <a:gd name="connsiteX180" fmla="*/ 2074855 w 12192000"/>
              <a:gd name="connsiteY180" fmla="*/ 1515446 h 1783724"/>
              <a:gd name="connsiteX181" fmla="*/ 2012587 w 12192000"/>
              <a:gd name="connsiteY181" fmla="*/ 1522487 h 1783724"/>
              <a:gd name="connsiteX182" fmla="*/ 1932075 w 12192000"/>
              <a:gd name="connsiteY182" fmla="*/ 1517914 h 1783724"/>
              <a:gd name="connsiteX183" fmla="*/ 1908490 w 12192000"/>
              <a:gd name="connsiteY183" fmla="*/ 1526423 h 1783724"/>
              <a:gd name="connsiteX184" fmla="*/ 1908410 w 12192000"/>
              <a:gd name="connsiteY184" fmla="*/ 1526410 h 1783724"/>
              <a:gd name="connsiteX185" fmla="*/ 1901918 w 12192000"/>
              <a:gd name="connsiteY185" fmla="*/ 1522410 h 1783724"/>
              <a:gd name="connsiteX186" fmla="*/ 1876753 w 12192000"/>
              <a:gd name="connsiteY186" fmla="*/ 1517619 h 1783724"/>
              <a:gd name="connsiteX187" fmla="*/ 1858194 w 12192000"/>
              <a:gd name="connsiteY187" fmla="*/ 1522343 h 1783724"/>
              <a:gd name="connsiteX188" fmla="*/ 1702657 w 12192000"/>
              <a:gd name="connsiteY188" fmla="*/ 1510562 h 1783724"/>
              <a:gd name="connsiteX189" fmla="*/ 1701421 w 12192000"/>
              <a:gd name="connsiteY189" fmla="*/ 1510775 h 1783724"/>
              <a:gd name="connsiteX190" fmla="*/ 1699973 w 12192000"/>
              <a:gd name="connsiteY190" fmla="*/ 1507739 h 1783724"/>
              <a:gd name="connsiteX191" fmla="*/ 1682526 w 12192000"/>
              <a:gd name="connsiteY191" fmla="*/ 1504598 h 1783724"/>
              <a:gd name="connsiteX192" fmla="*/ 1677380 w 12192000"/>
              <a:gd name="connsiteY192" fmla="*/ 1504851 h 1783724"/>
              <a:gd name="connsiteX193" fmla="*/ 1670304 w 12192000"/>
              <a:gd name="connsiteY193" fmla="*/ 1503744 h 1783724"/>
              <a:gd name="connsiteX194" fmla="*/ 1670197 w 12192000"/>
              <a:gd name="connsiteY194" fmla="*/ 1503497 h 1783724"/>
              <a:gd name="connsiteX195" fmla="*/ 1626301 w 12192000"/>
              <a:gd name="connsiteY195" fmla="*/ 1474931 h 1783724"/>
              <a:gd name="connsiteX196" fmla="*/ 1535119 w 12192000"/>
              <a:gd name="connsiteY196" fmla="*/ 1463075 h 1783724"/>
              <a:gd name="connsiteX197" fmla="*/ 1531340 w 12192000"/>
              <a:gd name="connsiteY197" fmla="*/ 1461293 h 1783724"/>
              <a:gd name="connsiteX198" fmla="*/ 1498454 w 12192000"/>
              <a:gd name="connsiteY198" fmla="*/ 1463478 h 1783724"/>
              <a:gd name="connsiteX199" fmla="*/ 1478806 w 12192000"/>
              <a:gd name="connsiteY199" fmla="*/ 1464611 h 1783724"/>
              <a:gd name="connsiteX200" fmla="*/ 1358081 w 12192000"/>
              <a:gd name="connsiteY200" fmla="*/ 1455545 h 1783724"/>
              <a:gd name="connsiteX201" fmla="*/ 1222449 w 12192000"/>
              <a:gd name="connsiteY201" fmla="*/ 1455454 h 1783724"/>
              <a:gd name="connsiteX202" fmla="*/ 1180983 w 12192000"/>
              <a:gd name="connsiteY202" fmla="*/ 1440557 h 1783724"/>
              <a:gd name="connsiteX203" fmla="*/ 1018426 w 12192000"/>
              <a:gd name="connsiteY203" fmla="*/ 1400226 h 1783724"/>
              <a:gd name="connsiteX204" fmla="*/ 940021 w 12192000"/>
              <a:gd name="connsiteY204" fmla="*/ 1409452 h 1783724"/>
              <a:gd name="connsiteX205" fmla="*/ 940362 w 12192000"/>
              <a:gd name="connsiteY205" fmla="*/ 1408090 h 1783724"/>
              <a:gd name="connsiteX206" fmla="*/ 927147 w 12192000"/>
              <a:gd name="connsiteY206" fmla="*/ 1407436 h 1783724"/>
              <a:gd name="connsiteX207" fmla="*/ 915481 w 12192000"/>
              <a:gd name="connsiteY207" fmla="*/ 1395526 h 1783724"/>
              <a:gd name="connsiteX208" fmla="*/ 884363 w 12192000"/>
              <a:gd name="connsiteY208" fmla="*/ 1395024 h 1783724"/>
              <a:gd name="connsiteX209" fmla="*/ 883522 w 12192000"/>
              <a:gd name="connsiteY209" fmla="*/ 1400267 h 1783724"/>
              <a:gd name="connsiteX210" fmla="*/ 865903 w 12192000"/>
              <a:gd name="connsiteY210" fmla="*/ 1394324 h 1783724"/>
              <a:gd name="connsiteX211" fmla="*/ 790832 w 12192000"/>
              <a:gd name="connsiteY211" fmla="*/ 1370999 h 1783724"/>
              <a:gd name="connsiteX212" fmla="*/ 749766 w 12192000"/>
              <a:gd name="connsiteY212" fmla="*/ 1353216 h 1783724"/>
              <a:gd name="connsiteX213" fmla="*/ 705470 w 12192000"/>
              <a:gd name="connsiteY213" fmla="*/ 1354328 h 1783724"/>
              <a:gd name="connsiteX214" fmla="*/ 692371 w 12192000"/>
              <a:gd name="connsiteY214" fmla="*/ 1343942 h 1783724"/>
              <a:gd name="connsiteX215" fmla="*/ 690203 w 12192000"/>
              <a:gd name="connsiteY215" fmla="*/ 1341970 h 1783724"/>
              <a:gd name="connsiteX216" fmla="*/ 679574 w 12192000"/>
              <a:gd name="connsiteY216" fmla="*/ 1338069 h 1783724"/>
              <a:gd name="connsiteX217" fmla="*/ 679009 w 12192000"/>
              <a:gd name="connsiteY217" fmla="*/ 1331966 h 1783724"/>
              <a:gd name="connsiteX218" fmla="*/ 664756 w 12192000"/>
              <a:gd name="connsiteY218" fmla="*/ 1322509 h 1783724"/>
              <a:gd name="connsiteX219" fmla="*/ 644515 w 12192000"/>
              <a:gd name="connsiteY219" fmla="*/ 1316732 h 1783724"/>
              <a:gd name="connsiteX220" fmla="*/ 545716 w 12192000"/>
              <a:gd name="connsiteY220" fmla="*/ 1294878 h 1783724"/>
              <a:gd name="connsiteX221" fmla="*/ 488094 w 12192000"/>
              <a:gd name="connsiteY221" fmla="*/ 1278596 h 1783724"/>
              <a:gd name="connsiteX222" fmla="*/ 468538 w 12192000"/>
              <a:gd name="connsiteY222" fmla="*/ 1267376 h 1783724"/>
              <a:gd name="connsiteX223" fmla="*/ 439655 w 12192000"/>
              <a:gd name="connsiteY223" fmla="*/ 1255090 h 1783724"/>
              <a:gd name="connsiteX224" fmla="*/ 390496 w 12192000"/>
              <a:gd name="connsiteY224" fmla="*/ 1229512 h 1783724"/>
              <a:gd name="connsiteX225" fmla="*/ 362616 w 12192000"/>
              <a:gd name="connsiteY225" fmla="*/ 1221981 h 1783724"/>
              <a:gd name="connsiteX226" fmla="*/ 348184 w 12192000"/>
              <a:gd name="connsiteY226" fmla="*/ 1213437 h 1783724"/>
              <a:gd name="connsiteX227" fmla="*/ 341576 w 12192000"/>
              <a:gd name="connsiteY227" fmla="*/ 1212583 h 1783724"/>
              <a:gd name="connsiteX228" fmla="*/ 320370 w 12192000"/>
              <a:gd name="connsiteY228" fmla="*/ 1206827 h 1783724"/>
              <a:gd name="connsiteX229" fmla="*/ 308082 w 12192000"/>
              <a:gd name="connsiteY229" fmla="*/ 1204195 h 1783724"/>
              <a:gd name="connsiteX230" fmla="*/ 303141 w 12192000"/>
              <a:gd name="connsiteY230" fmla="*/ 1203396 h 1783724"/>
              <a:gd name="connsiteX231" fmla="*/ 260955 w 12192000"/>
              <a:gd name="connsiteY231" fmla="*/ 1203345 h 1783724"/>
              <a:gd name="connsiteX232" fmla="*/ 234352 w 12192000"/>
              <a:gd name="connsiteY232" fmla="*/ 1193972 h 1783724"/>
              <a:gd name="connsiteX233" fmla="*/ 210954 w 12192000"/>
              <a:gd name="connsiteY233" fmla="*/ 1192326 h 1783724"/>
              <a:gd name="connsiteX234" fmla="*/ 204851 w 12192000"/>
              <a:gd name="connsiteY234" fmla="*/ 1190210 h 1783724"/>
              <a:gd name="connsiteX235" fmla="*/ 145778 w 12192000"/>
              <a:gd name="connsiteY235" fmla="*/ 1190651 h 1783724"/>
              <a:gd name="connsiteX236" fmla="*/ 105518 w 12192000"/>
              <a:gd name="connsiteY236" fmla="*/ 1184937 h 1783724"/>
              <a:gd name="connsiteX237" fmla="*/ 17623 w 12192000"/>
              <a:gd name="connsiteY237" fmla="*/ 1185238 h 1783724"/>
              <a:gd name="connsiteX238" fmla="*/ 0 w 12192000"/>
              <a:gd name="connsiteY238" fmla="*/ 1184768 h 1783724"/>
              <a:gd name="connsiteX239" fmla="*/ 0 w 12192000"/>
              <a:gd name="connsiteY239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28948 w 12192000"/>
              <a:gd name="connsiteY16" fmla="*/ 1245981 h 1783724"/>
              <a:gd name="connsiteX17" fmla="*/ 11090810 w 12192000"/>
              <a:gd name="connsiteY17" fmla="*/ 1243590 h 1783724"/>
              <a:gd name="connsiteX18" fmla="*/ 11085499 w 12192000"/>
              <a:gd name="connsiteY18" fmla="*/ 1248151 h 1783724"/>
              <a:gd name="connsiteX19" fmla="*/ 10955096 w 12192000"/>
              <a:gd name="connsiteY19" fmla="*/ 1231768 h 1783724"/>
              <a:gd name="connsiteX20" fmla="*/ 10864884 w 12192000"/>
              <a:gd name="connsiteY20" fmla="*/ 1245957 h 1783724"/>
              <a:gd name="connsiteX21" fmla="*/ 10841363 w 12192000"/>
              <a:gd name="connsiteY21" fmla="*/ 1251400 h 1783724"/>
              <a:gd name="connsiteX22" fmla="*/ 10780910 w 12192000"/>
              <a:gd name="connsiteY22" fmla="*/ 1249166 h 1783724"/>
              <a:gd name="connsiteX23" fmla="*/ 10696254 w 12192000"/>
              <a:gd name="connsiteY23" fmla="*/ 1259247 h 1783724"/>
              <a:gd name="connsiteX24" fmla="*/ 10577832 w 12192000"/>
              <a:gd name="connsiteY24" fmla="*/ 1255994 h 1783724"/>
              <a:gd name="connsiteX25" fmla="*/ 10531976 w 12192000"/>
              <a:gd name="connsiteY25" fmla="*/ 1249692 h 1783724"/>
              <a:gd name="connsiteX26" fmla="*/ 10453101 w 12192000"/>
              <a:gd name="connsiteY26" fmla="*/ 1241000 h 1783724"/>
              <a:gd name="connsiteX27" fmla="*/ 10407706 w 12192000"/>
              <a:gd name="connsiteY27" fmla="*/ 1235650 h 1783724"/>
              <a:gd name="connsiteX28" fmla="*/ 10368559 w 12192000"/>
              <a:gd name="connsiteY28" fmla="*/ 1235686 h 1783724"/>
              <a:gd name="connsiteX29" fmla="*/ 10352542 w 12192000"/>
              <a:gd name="connsiteY29" fmla="*/ 1245817 h 1783724"/>
              <a:gd name="connsiteX30" fmla="*/ 10294918 w 12192000"/>
              <a:gd name="connsiteY30" fmla="*/ 1263549 h 1783724"/>
              <a:gd name="connsiteX31" fmla="*/ 10271059 w 12192000"/>
              <a:gd name="connsiteY31" fmla="*/ 1265010 h 1783724"/>
              <a:gd name="connsiteX32" fmla="*/ 10239064 w 12192000"/>
              <a:gd name="connsiteY32" fmla="*/ 1270598 h 1783724"/>
              <a:gd name="connsiteX33" fmla="*/ 10181078 w 12192000"/>
              <a:gd name="connsiteY33" fmla="*/ 1276374 h 1783724"/>
              <a:gd name="connsiteX34" fmla="*/ 10153458 w 12192000"/>
              <a:gd name="connsiteY34" fmla="*/ 1285229 h 1783724"/>
              <a:gd name="connsiteX35" fmla="*/ 10140775 w 12192000"/>
              <a:gd name="connsiteY35" fmla="*/ 1285847 h 1783724"/>
              <a:gd name="connsiteX36" fmla="*/ 10132055 w 12192000"/>
              <a:gd name="connsiteY36" fmla="*/ 1297214 h 1783724"/>
              <a:gd name="connsiteX37" fmla="*/ 10094093 w 12192000"/>
              <a:gd name="connsiteY37" fmla="*/ 1316697 h 1783724"/>
              <a:gd name="connsiteX38" fmla="*/ 10054855 w 12192000"/>
              <a:gd name="connsiteY38" fmla="*/ 1316203 h 1783724"/>
              <a:gd name="connsiteX39" fmla="*/ 10016268 w 12192000"/>
              <a:gd name="connsiteY39" fmla="*/ 1325133 h 1783724"/>
              <a:gd name="connsiteX40" fmla="*/ 9937115 w 12192000"/>
              <a:gd name="connsiteY40" fmla="*/ 1337731 h 1783724"/>
              <a:gd name="connsiteX41" fmla="*/ 9824942 w 12192000"/>
              <a:gd name="connsiteY41" fmla="*/ 1342969 h 1783724"/>
              <a:gd name="connsiteX42" fmla="*/ 9705553 w 12192000"/>
              <a:gd name="connsiteY42" fmla="*/ 1359323 h 1783724"/>
              <a:gd name="connsiteX43" fmla="*/ 9589915 w 12192000"/>
              <a:gd name="connsiteY43" fmla="*/ 1382355 h 1783724"/>
              <a:gd name="connsiteX44" fmla="*/ 9315048 w 12192000"/>
              <a:gd name="connsiteY44" fmla="*/ 1428626 h 1783724"/>
              <a:gd name="connsiteX45" fmla="*/ 9209077 w 12192000"/>
              <a:gd name="connsiteY45" fmla="*/ 1448049 h 1783724"/>
              <a:gd name="connsiteX46" fmla="*/ 9133300 w 12192000"/>
              <a:gd name="connsiteY46" fmla="*/ 1456152 h 1783724"/>
              <a:gd name="connsiteX47" fmla="*/ 9031264 w 12192000"/>
              <a:gd name="connsiteY47" fmla="*/ 1462053 h 1783724"/>
              <a:gd name="connsiteX48" fmla="*/ 8983321 w 12192000"/>
              <a:gd name="connsiteY48" fmla="*/ 1464616 h 1783724"/>
              <a:gd name="connsiteX49" fmla="*/ 8983035 w 12192000"/>
              <a:gd name="connsiteY49" fmla="*/ 1464417 h 1783724"/>
              <a:gd name="connsiteX50" fmla="*/ 8974072 w 12192000"/>
              <a:gd name="connsiteY50" fmla="*/ 1465390 h 1783724"/>
              <a:gd name="connsiteX51" fmla="*/ 8968242 w 12192000"/>
              <a:gd name="connsiteY51" fmla="*/ 1467079 h 1783724"/>
              <a:gd name="connsiteX52" fmla="*/ 8952199 w 12192000"/>
              <a:gd name="connsiteY52" fmla="*/ 1469700 h 1783724"/>
              <a:gd name="connsiteX53" fmla="*/ 8945873 w 12192000"/>
              <a:gd name="connsiteY53" fmla="*/ 1469099 h 1783724"/>
              <a:gd name="connsiteX54" fmla="*/ 8940905 w 12192000"/>
              <a:gd name="connsiteY54" fmla="*/ 1467238 h 1783724"/>
              <a:gd name="connsiteX55" fmla="*/ 8906846 w 12192000"/>
              <a:gd name="connsiteY55" fmla="*/ 1464481 h 1783724"/>
              <a:gd name="connsiteX56" fmla="*/ 8730411 w 12192000"/>
              <a:gd name="connsiteY56" fmla="*/ 1479838 h 1783724"/>
              <a:gd name="connsiteX57" fmla="*/ 8685834 w 12192000"/>
              <a:gd name="connsiteY57" fmla="*/ 1481431 h 1783724"/>
              <a:gd name="connsiteX58" fmla="*/ 8574116 w 12192000"/>
              <a:gd name="connsiteY58" fmla="*/ 1488166 h 1783724"/>
              <a:gd name="connsiteX59" fmla="*/ 8503254 w 12192000"/>
              <a:gd name="connsiteY59" fmla="*/ 1475627 h 1783724"/>
              <a:gd name="connsiteX60" fmla="*/ 8489028 w 12192000"/>
              <a:gd name="connsiteY60" fmla="*/ 1480483 h 1783724"/>
              <a:gd name="connsiteX61" fmla="*/ 8484222 w 12192000"/>
              <a:gd name="connsiteY61" fmla="*/ 1482955 h 1783724"/>
              <a:gd name="connsiteX62" fmla="*/ 8476034 w 12192000"/>
              <a:gd name="connsiteY62" fmla="*/ 1485197 h 1783724"/>
              <a:gd name="connsiteX63" fmla="*/ 8475659 w 12192000"/>
              <a:gd name="connsiteY63" fmla="*/ 1485048 h 1783724"/>
              <a:gd name="connsiteX64" fmla="*/ 8468325 w 12192000"/>
              <a:gd name="connsiteY64" fmla="*/ 1487552 h 1783724"/>
              <a:gd name="connsiteX65" fmla="*/ 8401298 w 12192000"/>
              <a:gd name="connsiteY65" fmla="*/ 1493672 h 1783724"/>
              <a:gd name="connsiteX66" fmla="*/ 8390295 w 12192000"/>
              <a:gd name="connsiteY66" fmla="*/ 1502138 h 1783724"/>
              <a:gd name="connsiteX67" fmla="*/ 8370102 w 12192000"/>
              <a:gd name="connsiteY67" fmla="*/ 1508730 h 1783724"/>
              <a:gd name="connsiteX68" fmla="*/ 8248843 w 12192000"/>
              <a:gd name="connsiteY68" fmla="*/ 1537060 h 1783724"/>
              <a:gd name="connsiteX69" fmla="*/ 8244399 w 12192000"/>
              <a:gd name="connsiteY69" fmla="*/ 1538596 h 1783724"/>
              <a:gd name="connsiteX70" fmla="*/ 8241700 w 12192000"/>
              <a:gd name="connsiteY70" fmla="*/ 1538396 h 1783724"/>
              <a:gd name="connsiteX71" fmla="*/ 8230388 w 12192000"/>
              <a:gd name="connsiteY71" fmla="*/ 1546517 h 1783724"/>
              <a:gd name="connsiteX72" fmla="*/ 8224228 w 12192000"/>
              <a:gd name="connsiteY72" fmla="*/ 1557267 h 1783724"/>
              <a:gd name="connsiteX73" fmla="*/ 8199666 w 12192000"/>
              <a:gd name="connsiteY73" fmla="*/ 1559012 h 1783724"/>
              <a:gd name="connsiteX74" fmla="*/ 8194548 w 12192000"/>
              <a:gd name="connsiteY74" fmla="*/ 1565013 h 1783724"/>
              <a:gd name="connsiteX75" fmla="*/ 8165771 w 12192000"/>
              <a:gd name="connsiteY75" fmla="*/ 1579116 h 1783724"/>
              <a:gd name="connsiteX76" fmla="*/ 8116832 w 12192000"/>
              <a:gd name="connsiteY76" fmla="*/ 1608547 h 1783724"/>
              <a:gd name="connsiteX77" fmla="*/ 8089016 w 12192000"/>
              <a:gd name="connsiteY77" fmla="*/ 1617129 h 1783724"/>
              <a:gd name="connsiteX78" fmla="*/ 8074658 w 12192000"/>
              <a:gd name="connsiteY78" fmla="*/ 1626971 h 1783724"/>
              <a:gd name="connsiteX79" fmla="*/ 8068056 w 12192000"/>
              <a:gd name="connsiteY79" fmla="*/ 1627924 h 1783724"/>
              <a:gd name="connsiteX80" fmla="*/ 8046900 w 12192000"/>
              <a:gd name="connsiteY80" fmla="*/ 1634483 h 1783724"/>
              <a:gd name="connsiteX81" fmla="*/ 8034634 w 12192000"/>
              <a:gd name="connsiteY81" fmla="*/ 1637466 h 1783724"/>
              <a:gd name="connsiteX82" fmla="*/ 8029700 w 12192000"/>
              <a:gd name="connsiteY82" fmla="*/ 1638364 h 1783724"/>
              <a:gd name="connsiteX83" fmla="*/ 7987514 w 12192000"/>
              <a:gd name="connsiteY83" fmla="*/ 1638160 h 1783724"/>
              <a:gd name="connsiteX84" fmla="*/ 7960991 w 12192000"/>
              <a:gd name="connsiteY84" fmla="*/ 1648892 h 1783724"/>
              <a:gd name="connsiteX85" fmla="*/ 7937606 w 12192000"/>
              <a:gd name="connsiteY85" fmla="*/ 1650659 h 1783724"/>
              <a:gd name="connsiteX86" fmla="*/ 7931522 w 12192000"/>
              <a:gd name="connsiteY86" fmla="*/ 1653082 h 1783724"/>
              <a:gd name="connsiteX87" fmla="*/ 7872444 w 12192000"/>
              <a:gd name="connsiteY87" fmla="*/ 1652202 h 1783724"/>
              <a:gd name="connsiteX88" fmla="*/ 7832232 w 12192000"/>
              <a:gd name="connsiteY88" fmla="*/ 1658594 h 1783724"/>
              <a:gd name="connsiteX89" fmla="*/ 7744332 w 12192000"/>
              <a:gd name="connsiteY89" fmla="*/ 1657695 h 1783724"/>
              <a:gd name="connsiteX90" fmla="*/ 7723062 w 12192000"/>
              <a:gd name="connsiteY90" fmla="*/ 1658222 h 1783724"/>
              <a:gd name="connsiteX91" fmla="*/ 7705682 w 12192000"/>
              <a:gd name="connsiteY91" fmla="*/ 1664606 h 1783724"/>
              <a:gd name="connsiteX92" fmla="*/ 7702441 w 12192000"/>
              <a:gd name="connsiteY92" fmla="*/ 1671260 h 1783724"/>
              <a:gd name="connsiteX93" fmla="*/ 7690889 w 12192000"/>
              <a:gd name="connsiteY93" fmla="*/ 1672499 h 1783724"/>
              <a:gd name="connsiteX94" fmla="*/ 7688002 w 12192000"/>
              <a:gd name="connsiteY94" fmla="*/ 1674071 h 1783724"/>
              <a:gd name="connsiteX95" fmla="*/ 7671275 w 12192000"/>
              <a:gd name="connsiteY95" fmla="*/ 1681835 h 1783724"/>
              <a:gd name="connsiteX96" fmla="*/ 7585018 w 12192000"/>
              <a:gd name="connsiteY96" fmla="*/ 1675431 h 1783724"/>
              <a:gd name="connsiteX97" fmla="*/ 7471472 w 12192000"/>
              <a:gd name="connsiteY97" fmla="*/ 1682487 h 1783724"/>
              <a:gd name="connsiteX98" fmla="*/ 7381391 w 12192000"/>
              <a:gd name="connsiteY98" fmla="*/ 1689122 h 1783724"/>
              <a:gd name="connsiteX99" fmla="*/ 7292528 w 12192000"/>
              <a:gd name="connsiteY99" fmla="*/ 1689863 h 1783724"/>
              <a:gd name="connsiteX100" fmla="*/ 7204542 w 12192000"/>
              <a:gd name="connsiteY100" fmla="*/ 1667362 h 1783724"/>
              <a:gd name="connsiteX101" fmla="*/ 7179107 w 12192000"/>
              <a:gd name="connsiteY101" fmla="*/ 1664705 h 1783724"/>
              <a:gd name="connsiteX102" fmla="*/ 7176110 w 12192000"/>
              <a:gd name="connsiteY102" fmla="*/ 1667956 h 1783724"/>
              <a:gd name="connsiteX103" fmla="*/ 7149935 w 12192000"/>
              <a:gd name="connsiteY103" fmla="*/ 1671723 h 1783724"/>
              <a:gd name="connsiteX104" fmla="*/ 7076173 w 12192000"/>
              <a:gd name="connsiteY104" fmla="*/ 1681613 h 1783724"/>
              <a:gd name="connsiteX105" fmla="*/ 6997704 w 12192000"/>
              <a:gd name="connsiteY105" fmla="*/ 1681043 h 1783724"/>
              <a:gd name="connsiteX106" fmla="*/ 6883473 w 12192000"/>
              <a:gd name="connsiteY106" fmla="*/ 1705122 h 1783724"/>
              <a:gd name="connsiteX107" fmla="*/ 6687688 w 12192000"/>
              <a:gd name="connsiteY107" fmla="*/ 1727643 h 1783724"/>
              <a:gd name="connsiteX108" fmla="*/ 6529051 w 12192000"/>
              <a:gd name="connsiteY108" fmla="*/ 1750971 h 1783724"/>
              <a:gd name="connsiteX109" fmla="*/ 6306028 w 12192000"/>
              <a:gd name="connsiteY109" fmla="*/ 1761123 h 1783724"/>
              <a:gd name="connsiteX110" fmla="*/ 6183195 w 12192000"/>
              <a:gd name="connsiteY110" fmla="*/ 1758873 h 1783724"/>
              <a:gd name="connsiteX111" fmla="*/ 6123126 w 12192000"/>
              <a:gd name="connsiteY111" fmla="*/ 1768552 h 1783724"/>
              <a:gd name="connsiteX112" fmla="*/ 6096136 w 12192000"/>
              <a:gd name="connsiteY112" fmla="*/ 1767260 h 1783724"/>
              <a:gd name="connsiteX113" fmla="*/ 6032917 w 12192000"/>
              <a:gd name="connsiteY113" fmla="*/ 1757308 h 1783724"/>
              <a:gd name="connsiteX114" fmla="*/ 5977870 w 12192000"/>
              <a:gd name="connsiteY114" fmla="*/ 1771268 h 1783724"/>
              <a:gd name="connsiteX115" fmla="*/ 5916336 w 12192000"/>
              <a:gd name="connsiteY115" fmla="*/ 1780879 h 1783724"/>
              <a:gd name="connsiteX116" fmla="*/ 5867980 w 12192000"/>
              <a:gd name="connsiteY116" fmla="*/ 1783724 h 1783724"/>
              <a:gd name="connsiteX117" fmla="*/ 5743302 w 12192000"/>
              <a:gd name="connsiteY117" fmla="*/ 1782136 h 1783724"/>
              <a:gd name="connsiteX118" fmla="*/ 5607054 w 12192000"/>
              <a:gd name="connsiteY118" fmla="*/ 1775578 h 1783724"/>
              <a:gd name="connsiteX119" fmla="*/ 5464006 w 12192000"/>
              <a:gd name="connsiteY119" fmla="*/ 1763436 h 1783724"/>
              <a:gd name="connsiteX120" fmla="*/ 5412840 w 12192000"/>
              <a:gd name="connsiteY120" fmla="*/ 1767920 h 1783724"/>
              <a:gd name="connsiteX121" fmla="*/ 5361713 w 12192000"/>
              <a:gd name="connsiteY121" fmla="*/ 1773980 h 1783724"/>
              <a:gd name="connsiteX122" fmla="*/ 5241786 w 12192000"/>
              <a:gd name="connsiteY122" fmla="*/ 1756656 h 1783724"/>
              <a:gd name="connsiteX123" fmla="*/ 5202963 w 12192000"/>
              <a:gd name="connsiteY123" fmla="*/ 1747306 h 1783724"/>
              <a:gd name="connsiteX124" fmla="*/ 5154668 w 12192000"/>
              <a:gd name="connsiteY124" fmla="*/ 1744668 h 1783724"/>
              <a:gd name="connsiteX125" fmla="*/ 5136547 w 12192000"/>
              <a:gd name="connsiteY125" fmla="*/ 1738620 h 1783724"/>
              <a:gd name="connsiteX126" fmla="*/ 5122587 w 12192000"/>
              <a:gd name="connsiteY126" fmla="*/ 1735756 h 1783724"/>
              <a:gd name="connsiteX127" fmla="*/ 5119579 w 12192000"/>
              <a:gd name="connsiteY127" fmla="*/ 1734004 h 1783724"/>
              <a:gd name="connsiteX128" fmla="*/ 5101616 w 12192000"/>
              <a:gd name="connsiteY128" fmla="*/ 1724948 h 1783724"/>
              <a:gd name="connsiteX129" fmla="*/ 5045783 w 12192000"/>
              <a:gd name="connsiteY129" fmla="*/ 1730209 h 1783724"/>
              <a:gd name="connsiteX130" fmla="*/ 4991477 w 12192000"/>
              <a:gd name="connsiteY130" fmla="*/ 1716450 h 1783724"/>
              <a:gd name="connsiteX131" fmla="*/ 4820387 w 12192000"/>
              <a:gd name="connsiteY131" fmla="*/ 1695973 h 1783724"/>
              <a:gd name="connsiteX132" fmla="*/ 4742338 w 12192000"/>
              <a:gd name="connsiteY132" fmla="*/ 1672696 h 1783724"/>
              <a:gd name="connsiteX133" fmla="*/ 4703062 w 12192000"/>
              <a:gd name="connsiteY133" fmla="*/ 1665094 h 1783724"/>
              <a:gd name="connsiteX134" fmla="*/ 4701052 w 12192000"/>
              <a:gd name="connsiteY134" fmla="*/ 1664466 h 1783724"/>
              <a:gd name="connsiteX135" fmla="*/ 4701986 w 12192000"/>
              <a:gd name="connsiteY135" fmla="*/ 1664294 h 1783724"/>
              <a:gd name="connsiteX136" fmla="*/ 4697074 w 12192000"/>
              <a:gd name="connsiteY136" fmla="*/ 1663224 h 1783724"/>
              <a:gd name="connsiteX137" fmla="*/ 4701052 w 12192000"/>
              <a:gd name="connsiteY137" fmla="*/ 1664466 h 1783724"/>
              <a:gd name="connsiteX138" fmla="*/ 4695406 w 12192000"/>
              <a:gd name="connsiteY138" fmla="*/ 1665504 h 1783724"/>
              <a:gd name="connsiteX139" fmla="*/ 4495727 w 12192000"/>
              <a:gd name="connsiteY139" fmla="*/ 1656633 h 1783724"/>
              <a:gd name="connsiteX140" fmla="*/ 4428317 w 12192000"/>
              <a:gd name="connsiteY140" fmla="*/ 1646311 h 1783724"/>
              <a:gd name="connsiteX141" fmla="*/ 4424455 w 12192000"/>
              <a:gd name="connsiteY141" fmla="*/ 1646545 h 1783724"/>
              <a:gd name="connsiteX142" fmla="*/ 4418141 w 12192000"/>
              <a:gd name="connsiteY142" fmla="*/ 1643457 h 1783724"/>
              <a:gd name="connsiteX143" fmla="*/ 4389054 w 12192000"/>
              <a:gd name="connsiteY143" fmla="*/ 1635100 h 1783724"/>
              <a:gd name="connsiteX144" fmla="*/ 4243963 w 12192000"/>
              <a:gd name="connsiteY144" fmla="*/ 1600547 h 1783724"/>
              <a:gd name="connsiteX145" fmla="*/ 4230390 w 12192000"/>
              <a:gd name="connsiteY145" fmla="*/ 1596782 h 1783724"/>
              <a:gd name="connsiteX146" fmla="*/ 4151096 w 12192000"/>
              <a:gd name="connsiteY146" fmla="*/ 1589415 h 1783724"/>
              <a:gd name="connsiteX147" fmla="*/ 4091729 w 12192000"/>
              <a:gd name="connsiteY147" fmla="*/ 1565484 h 1783724"/>
              <a:gd name="connsiteX148" fmla="*/ 3994992 w 12192000"/>
              <a:gd name="connsiteY148" fmla="*/ 1554250 h 1783724"/>
              <a:gd name="connsiteX149" fmla="*/ 3898778 w 12192000"/>
              <a:gd name="connsiteY149" fmla="*/ 1546088 h 1783724"/>
              <a:gd name="connsiteX150" fmla="*/ 3863728 w 12192000"/>
              <a:gd name="connsiteY150" fmla="*/ 1544567 h 1783724"/>
              <a:gd name="connsiteX151" fmla="*/ 3729252 w 12192000"/>
              <a:gd name="connsiteY151" fmla="*/ 1544592 h 1783724"/>
              <a:gd name="connsiteX152" fmla="*/ 3716543 w 12192000"/>
              <a:gd name="connsiteY152" fmla="*/ 1541771 h 1783724"/>
              <a:gd name="connsiteX153" fmla="*/ 3715389 w 12192000"/>
              <a:gd name="connsiteY153" fmla="*/ 1538406 h 1783724"/>
              <a:gd name="connsiteX154" fmla="*/ 3682391 w 12192000"/>
              <a:gd name="connsiteY154" fmla="*/ 1529372 h 1783724"/>
              <a:gd name="connsiteX155" fmla="*/ 3669607 w 12192000"/>
              <a:gd name="connsiteY155" fmla="*/ 1534463 h 1783724"/>
              <a:gd name="connsiteX156" fmla="*/ 3669577 w 12192000"/>
              <a:gd name="connsiteY156" fmla="*/ 1534458 h 1783724"/>
              <a:gd name="connsiteX157" fmla="*/ 3660365 w 12192000"/>
              <a:gd name="connsiteY157" fmla="*/ 1531370 h 1783724"/>
              <a:gd name="connsiteX158" fmla="*/ 3637171 w 12192000"/>
              <a:gd name="connsiteY158" fmla="*/ 1523813 h 1783724"/>
              <a:gd name="connsiteX159" fmla="*/ 3636519 w 12192000"/>
              <a:gd name="connsiteY159" fmla="*/ 1523773 h 1783724"/>
              <a:gd name="connsiteX160" fmla="*/ 3589716 w 12192000"/>
              <a:gd name="connsiteY160" fmla="*/ 1506360 h 1783724"/>
              <a:gd name="connsiteX161" fmla="*/ 3583541 w 12192000"/>
              <a:gd name="connsiteY161" fmla="*/ 1507469 h 1783724"/>
              <a:gd name="connsiteX162" fmla="*/ 3574426 w 12192000"/>
              <a:gd name="connsiteY162" fmla="*/ 1507574 h 1783724"/>
              <a:gd name="connsiteX163" fmla="*/ 3574190 w 12192000"/>
              <a:gd name="connsiteY163" fmla="*/ 1507350 h 1783724"/>
              <a:gd name="connsiteX164" fmla="*/ 3565671 w 12192000"/>
              <a:gd name="connsiteY164" fmla="*/ 1507894 h 1783724"/>
              <a:gd name="connsiteX165" fmla="*/ 3515816 w 12192000"/>
              <a:gd name="connsiteY165" fmla="*/ 1499688 h 1783724"/>
              <a:gd name="connsiteX166" fmla="*/ 3452912 w 12192000"/>
              <a:gd name="connsiteY166" fmla="*/ 1496444 h 1783724"/>
              <a:gd name="connsiteX167" fmla="*/ 3380405 w 12192000"/>
              <a:gd name="connsiteY167" fmla="*/ 1486216 h 1783724"/>
              <a:gd name="connsiteX168" fmla="*/ 3343625 w 12192000"/>
              <a:gd name="connsiteY168" fmla="*/ 1500147 h 1783724"/>
              <a:gd name="connsiteX169" fmla="*/ 3323774 w 12192000"/>
              <a:gd name="connsiteY169" fmla="*/ 1501476 h 1783724"/>
              <a:gd name="connsiteX170" fmla="*/ 3321444 w 12192000"/>
              <a:gd name="connsiteY170" fmla="*/ 1500659 h 1783724"/>
              <a:gd name="connsiteX171" fmla="*/ 3242143 w 12192000"/>
              <a:gd name="connsiteY171" fmla="*/ 1505268 h 1783724"/>
              <a:gd name="connsiteX172" fmla="*/ 3122401 w 12192000"/>
              <a:gd name="connsiteY172" fmla="*/ 1511314 h 1783724"/>
              <a:gd name="connsiteX173" fmla="*/ 3010177 w 12192000"/>
              <a:gd name="connsiteY173" fmla="*/ 1513132 h 1783724"/>
              <a:gd name="connsiteX174" fmla="*/ 2782615 w 12192000"/>
              <a:gd name="connsiteY174" fmla="*/ 1509375 h 1783724"/>
              <a:gd name="connsiteX175" fmla="*/ 2668665 w 12192000"/>
              <a:gd name="connsiteY175" fmla="*/ 1517660 h 1783724"/>
              <a:gd name="connsiteX176" fmla="*/ 2548073 w 12192000"/>
              <a:gd name="connsiteY176" fmla="*/ 1516667 h 1783724"/>
              <a:gd name="connsiteX177" fmla="*/ 2423377 w 12192000"/>
              <a:gd name="connsiteY177" fmla="*/ 1527776 h 1783724"/>
              <a:gd name="connsiteX178" fmla="*/ 2295298 w 12192000"/>
              <a:gd name="connsiteY178" fmla="*/ 1534368 h 1783724"/>
              <a:gd name="connsiteX179" fmla="*/ 2188781 w 12192000"/>
              <a:gd name="connsiteY179" fmla="*/ 1529677 h 1783724"/>
              <a:gd name="connsiteX180" fmla="*/ 2074855 w 12192000"/>
              <a:gd name="connsiteY180" fmla="*/ 1515446 h 1783724"/>
              <a:gd name="connsiteX181" fmla="*/ 2012587 w 12192000"/>
              <a:gd name="connsiteY181" fmla="*/ 1522487 h 1783724"/>
              <a:gd name="connsiteX182" fmla="*/ 1932075 w 12192000"/>
              <a:gd name="connsiteY182" fmla="*/ 1517914 h 1783724"/>
              <a:gd name="connsiteX183" fmla="*/ 1908490 w 12192000"/>
              <a:gd name="connsiteY183" fmla="*/ 1526423 h 1783724"/>
              <a:gd name="connsiteX184" fmla="*/ 1908410 w 12192000"/>
              <a:gd name="connsiteY184" fmla="*/ 1526410 h 1783724"/>
              <a:gd name="connsiteX185" fmla="*/ 1901918 w 12192000"/>
              <a:gd name="connsiteY185" fmla="*/ 1522410 h 1783724"/>
              <a:gd name="connsiteX186" fmla="*/ 1876753 w 12192000"/>
              <a:gd name="connsiteY186" fmla="*/ 1517619 h 1783724"/>
              <a:gd name="connsiteX187" fmla="*/ 1858194 w 12192000"/>
              <a:gd name="connsiteY187" fmla="*/ 1522343 h 1783724"/>
              <a:gd name="connsiteX188" fmla="*/ 1702657 w 12192000"/>
              <a:gd name="connsiteY188" fmla="*/ 1510562 h 1783724"/>
              <a:gd name="connsiteX189" fmla="*/ 1701421 w 12192000"/>
              <a:gd name="connsiteY189" fmla="*/ 1510775 h 1783724"/>
              <a:gd name="connsiteX190" fmla="*/ 1699973 w 12192000"/>
              <a:gd name="connsiteY190" fmla="*/ 1507739 h 1783724"/>
              <a:gd name="connsiteX191" fmla="*/ 1682526 w 12192000"/>
              <a:gd name="connsiteY191" fmla="*/ 1504598 h 1783724"/>
              <a:gd name="connsiteX192" fmla="*/ 1677380 w 12192000"/>
              <a:gd name="connsiteY192" fmla="*/ 1504851 h 1783724"/>
              <a:gd name="connsiteX193" fmla="*/ 1670304 w 12192000"/>
              <a:gd name="connsiteY193" fmla="*/ 1503744 h 1783724"/>
              <a:gd name="connsiteX194" fmla="*/ 1670197 w 12192000"/>
              <a:gd name="connsiteY194" fmla="*/ 1503497 h 1783724"/>
              <a:gd name="connsiteX195" fmla="*/ 1626301 w 12192000"/>
              <a:gd name="connsiteY195" fmla="*/ 1474931 h 1783724"/>
              <a:gd name="connsiteX196" fmla="*/ 1535119 w 12192000"/>
              <a:gd name="connsiteY196" fmla="*/ 1463075 h 1783724"/>
              <a:gd name="connsiteX197" fmla="*/ 1531340 w 12192000"/>
              <a:gd name="connsiteY197" fmla="*/ 1461293 h 1783724"/>
              <a:gd name="connsiteX198" fmla="*/ 1498454 w 12192000"/>
              <a:gd name="connsiteY198" fmla="*/ 1463478 h 1783724"/>
              <a:gd name="connsiteX199" fmla="*/ 1478806 w 12192000"/>
              <a:gd name="connsiteY199" fmla="*/ 1464611 h 1783724"/>
              <a:gd name="connsiteX200" fmla="*/ 1358081 w 12192000"/>
              <a:gd name="connsiteY200" fmla="*/ 1455545 h 1783724"/>
              <a:gd name="connsiteX201" fmla="*/ 1222449 w 12192000"/>
              <a:gd name="connsiteY201" fmla="*/ 1455454 h 1783724"/>
              <a:gd name="connsiteX202" fmla="*/ 1180983 w 12192000"/>
              <a:gd name="connsiteY202" fmla="*/ 1440557 h 1783724"/>
              <a:gd name="connsiteX203" fmla="*/ 1018426 w 12192000"/>
              <a:gd name="connsiteY203" fmla="*/ 1400226 h 1783724"/>
              <a:gd name="connsiteX204" fmla="*/ 940021 w 12192000"/>
              <a:gd name="connsiteY204" fmla="*/ 1409452 h 1783724"/>
              <a:gd name="connsiteX205" fmla="*/ 940362 w 12192000"/>
              <a:gd name="connsiteY205" fmla="*/ 1408090 h 1783724"/>
              <a:gd name="connsiteX206" fmla="*/ 927147 w 12192000"/>
              <a:gd name="connsiteY206" fmla="*/ 1407436 h 1783724"/>
              <a:gd name="connsiteX207" fmla="*/ 915481 w 12192000"/>
              <a:gd name="connsiteY207" fmla="*/ 1395526 h 1783724"/>
              <a:gd name="connsiteX208" fmla="*/ 884363 w 12192000"/>
              <a:gd name="connsiteY208" fmla="*/ 1395024 h 1783724"/>
              <a:gd name="connsiteX209" fmla="*/ 883522 w 12192000"/>
              <a:gd name="connsiteY209" fmla="*/ 1400267 h 1783724"/>
              <a:gd name="connsiteX210" fmla="*/ 865903 w 12192000"/>
              <a:gd name="connsiteY210" fmla="*/ 1394324 h 1783724"/>
              <a:gd name="connsiteX211" fmla="*/ 790832 w 12192000"/>
              <a:gd name="connsiteY211" fmla="*/ 1370999 h 1783724"/>
              <a:gd name="connsiteX212" fmla="*/ 749766 w 12192000"/>
              <a:gd name="connsiteY212" fmla="*/ 1353216 h 1783724"/>
              <a:gd name="connsiteX213" fmla="*/ 705470 w 12192000"/>
              <a:gd name="connsiteY213" fmla="*/ 1354328 h 1783724"/>
              <a:gd name="connsiteX214" fmla="*/ 692371 w 12192000"/>
              <a:gd name="connsiteY214" fmla="*/ 1343942 h 1783724"/>
              <a:gd name="connsiteX215" fmla="*/ 690203 w 12192000"/>
              <a:gd name="connsiteY215" fmla="*/ 1341970 h 1783724"/>
              <a:gd name="connsiteX216" fmla="*/ 679574 w 12192000"/>
              <a:gd name="connsiteY216" fmla="*/ 1338069 h 1783724"/>
              <a:gd name="connsiteX217" fmla="*/ 679009 w 12192000"/>
              <a:gd name="connsiteY217" fmla="*/ 1331966 h 1783724"/>
              <a:gd name="connsiteX218" fmla="*/ 664756 w 12192000"/>
              <a:gd name="connsiteY218" fmla="*/ 1322509 h 1783724"/>
              <a:gd name="connsiteX219" fmla="*/ 644515 w 12192000"/>
              <a:gd name="connsiteY219" fmla="*/ 1316732 h 1783724"/>
              <a:gd name="connsiteX220" fmla="*/ 545716 w 12192000"/>
              <a:gd name="connsiteY220" fmla="*/ 1294878 h 1783724"/>
              <a:gd name="connsiteX221" fmla="*/ 488094 w 12192000"/>
              <a:gd name="connsiteY221" fmla="*/ 1278596 h 1783724"/>
              <a:gd name="connsiteX222" fmla="*/ 468538 w 12192000"/>
              <a:gd name="connsiteY222" fmla="*/ 1267376 h 1783724"/>
              <a:gd name="connsiteX223" fmla="*/ 439655 w 12192000"/>
              <a:gd name="connsiteY223" fmla="*/ 1255090 h 1783724"/>
              <a:gd name="connsiteX224" fmla="*/ 390496 w 12192000"/>
              <a:gd name="connsiteY224" fmla="*/ 1229512 h 1783724"/>
              <a:gd name="connsiteX225" fmla="*/ 362616 w 12192000"/>
              <a:gd name="connsiteY225" fmla="*/ 1221981 h 1783724"/>
              <a:gd name="connsiteX226" fmla="*/ 348184 w 12192000"/>
              <a:gd name="connsiteY226" fmla="*/ 1213437 h 1783724"/>
              <a:gd name="connsiteX227" fmla="*/ 341576 w 12192000"/>
              <a:gd name="connsiteY227" fmla="*/ 1212583 h 1783724"/>
              <a:gd name="connsiteX228" fmla="*/ 320370 w 12192000"/>
              <a:gd name="connsiteY228" fmla="*/ 1206827 h 1783724"/>
              <a:gd name="connsiteX229" fmla="*/ 308082 w 12192000"/>
              <a:gd name="connsiteY229" fmla="*/ 1204195 h 1783724"/>
              <a:gd name="connsiteX230" fmla="*/ 303141 w 12192000"/>
              <a:gd name="connsiteY230" fmla="*/ 1203396 h 1783724"/>
              <a:gd name="connsiteX231" fmla="*/ 260955 w 12192000"/>
              <a:gd name="connsiteY231" fmla="*/ 1203345 h 1783724"/>
              <a:gd name="connsiteX232" fmla="*/ 234352 w 12192000"/>
              <a:gd name="connsiteY232" fmla="*/ 1193972 h 1783724"/>
              <a:gd name="connsiteX233" fmla="*/ 210954 w 12192000"/>
              <a:gd name="connsiteY233" fmla="*/ 1192326 h 1783724"/>
              <a:gd name="connsiteX234" fmla="*/ 204851 w 12192000"/>
              <a:gd name="connsiteY234" fmla="*/ 1190210 h 1783724"/>
              <a:gd name="connsiteX235" fmla="*/ 145778 w 12192000"/>
              <a:gd name="connsiteY235" fmla="*/ 1190651 h 1783724"/>
              <a:gd name="connsiteX236" fmla="*/ 105518 w 12192000"/>
              <a:gd name="connsiteY236" fmla="*/ 1184937 h 1783724"/>
              <a:gd name="connsiteX237" fmla="*/ 17623 w 12192000"/>
              <a:gd name="connsiteY237" fmla="*/ 1185238 h 1783724"/>
              <a:gd name="connsiteX238" fmla="*/ 0 w 12192000"/>
              <a:gd name="connsiteY238" fmla="*/ 1184768 h 1783724"/>
              <a:gd name="connsiteX239" fmla="*/ 0 w 12192000"/>
              <a:gd name="connsiteY239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90810 w 12192000"/>
              <a:gd name="connsiteY17" fmla="*/ 1243590 h 1783724"/>
              <a:gd name="connsiteX18" fmla="*/ 11085499 w 12192000"/>
              <a:gd name="connsiteY18" fmla="*/ 1248151 h 1783724"/>
              <a:gd name="connsiteX19" fmla="*/ 10955096 w 12192000"/>
              <a:gd name="connsiteY19" fmla="*/ 1231768 h 1783724"/>
              <a:gd name="connsiteX20" fmla="*/ 10864884 w 12192000"/>
              <a:gd name="connsiteY20" fmla="*/ 1245957 h 1783724"/>
              <a:gd name="connsiteX21" fmla="*/ 10841363 w 12192000"/>
              <a:gd name="connsiteY21" fmla="*/ 1251400 h 1783724"/>
              <a:gd name="connsiteX22" fmla="*/ 10780910 w 12192000"/>
              <a:gd name="connsiteY22" fmla="*/ 1249166 h 1783724"/>
              <a:gd name="connsiteX23" fmla="*/ 10696254 w 12192000"/>
              <a:gd name="connsiteY23" fmla="*/ 1259247 h 1783724"/>
              <a:gd name="connsiteX24" fmla="*/ 10577832 w 12192000"/>
              <a:gd name="connsiteY24" fmla="*/ 1255994 h 1783724"/>
              <a:gd name="connsiteX25" fmla="*/ 10531976 w 12192000"/>
              <a:gd name="connsiteY25" fmla="*/ 1249692 h 1783724"/>
              <a:gd name="connsiteX26" fmla="*/ 10453101 w 12192000"/>
              <a:gd name="connsiteY26" fmla="*/ 1241000 h 1783724"/>
              <a:gd name="connsiteX27" fmla="*/ 10407706 w 12192000"/>
              <a:gd name="connsiteY27" fmla="*/ 1235650 h 1783724"/>
              <a:gd name="connsiteX28" fmla="*/ 10368559 w 12192000"/>
              <a:gd name="connsiteY28" fmla="*/ 1235686 h 1783724"/>
              <a:gd name="connsiteX29" fmla="*/ 10352542 w 12192000"/>
              <a:gd name="connsiteY29" fmla="*/ 1245817 h 1783724"/>
              <a:gd name="connsiteX30" fmla="*/ 10294918 w 12192000"/>
              <a:gd name="connsiteY30" fmla="*/ 1263549 h 1783724"/>
              <a:gd name="connsiteX31" fmla="*/ 10271059 w 12192000"/>
              <a:gd name="connsiteY31" fmla="*/ 1265010 h 1783724"/>
              <a:gd name="connsiteX32" fmla="*/ 10239064 w 12192000"/>
              <a:gd name="connsiteY32" fmla="*/ 1270598 h 1783724"/>
              <a:gd name="connsiteX33" fmla="*/ 10181078 w 12192000"/>
              <a:gd name="connsiteY33" fmla="*/ 1276374 h 1783724"/>
              <a:gd name="connsiteX34" fmla="*/ 10153458 w 12192000"/>
              <a:gd name="connsiteY34" fmla="*/ 1285229 h 1783724"/>
              <a:gd name="connsiteX35" fmla="*/ 10140775 w 12192000"/>
              <a:gd name="connsiteY35" fmla="*/ 1285847 h 1783724"/>
              <a:gd name="connsiteX36" fmla="*/ 10132055 w 12192000"/>
              <a:gd name="connsiteY36" fmla="*/ 1297214 h 1783724"/>
              <a:gd name="connsiteX37" fmla="*/ 10094093 w 12192000"/>
              <a:gd name="connsiteY37" fmla="*/ 1316697 h 1783724"/>
              <a:gd name="connsiteX38" fmla="*/ 10054855 w 12192000"/>
              <a:gd name="connsiteY38" fmla="*/ 1316203 h 1783724"/>
              <a:gd name="connsiteX39" fmla="*/ 10016268 w 12192000"/>
              <a:gd name="connsiteY39" fmla="*/ 1325133 h 1783724"/>
              <a:gd name="connsiteX40" fmla="*/ 9937115 w 12192000"/>
              <a:gd name="connsiteY40" fmla="*/ 1337731 h 1783724"/>
              <a:gd name="connsiteX41" fmla="*/ 9824942 w 12192000"/>
              <a:gd name="connsiteY41" fmla="*/ 1342969 h 1783724"/>
              <a:gd name="connsiteX42" fmla="*/ 9705553 w 12192000"/>
              <a:gd name="connsiteY42" fmla="*/ 1359323 h 1783724"/>
              <a:gd name="connsiteX43" fmla="*/ 9589915 w 12192000"/>
              <a:gd name="connsiteY43" fmla="*/ 1382355 h 1783724"/>
              <a:gd name="connsiteX44" fmla="*/ 9315048 w 12192000"/>
              <a:gd name="connsiteY44" fmla="*/ 1428626 h 1783724"/>
              <a:gd name="connsiteX45" fmla="*/ 9209077 w 12192000"/>
              <a:gd name="connsiteY45" fmla="*/ 1448049 h 1783724"/>
              <a:gd name="connsiteX46" fmla="*/ 9133300 w 12192000"/>
              <a:gd name="connsiteY46" fmla="*/ 1456152 h 1783724"/>
              <a:gd name="connsiteX47" fmla="*/ 9031264 w 12192000"/>
              <a:gd name="connsiteY47" fmla="*/ 1462053 h 1783724"/>
              <a:gd name="connsiteX48" fmla="*/ 8983321 w 12192000"/>
              <a:gd name="connsiteY48" fmla="*/ 1464616 h 1783724"/>
              <a:gd name="connsiteX49" fmla="*/ 8983035 w 12192000"/>
              <a:gd name="connsiteY49" fmla="*/ 1464417 h 1783724"/>
              <a:gd name="connsiteX50" fmla="*/ 8974072 w 12192000"/>
              <a:gd name="connsiteY50" fmla="*/ 1465390 h 1783724"/>
              <a:gd name="connsiteX51" fmla="*/ 8968242 w 12192000"/>
              <a:gd name="connsiteY51" fmla="*/ 1467079 h 1783724"/>
              <a:gd name="connsiteX52" fmla="*/ 8952199 w 12192000"/>
              <a:gd name="connsiteY52" fmla="*/ 1469700 h 1783724"/>
              <a:gd name="connsiteX53" fmla="*/ 8945873 w 12192000"/>
              <a:gd name="connsiteY53" fmla="*/ 1469099 h 1783724"/>
              <a:gd name="connsiteX54" fmla="*/ 8940905 w 12192000"/>
              <a:gd name="connsiteY54" fmla="*/ 1467238 h 1783724"/>
              <a:gd name="connsiteX55" fmla="*/ 8906846 w 12192000"/>
              <a:gd name="connsiteY55" fmla="*/ 1464481 h 1783724"/>
              <a:gd name="connsiteX56" fmla="*/ 8730411 w 12192000"/>
              <a:gd name="connsiteY56" fmla="*/ 1479838 h 1783724"/>
              <a:gd name="connsiteX57" fmla="*/ 8685834 w 12192000"/>
              <a:gd name="connsiteY57" fmla="*/ 1481431 h 1783724"/>
              <a:gd name="connsiteX58" fmla="*/ 8574116 w 12192000"/>
              <a:gd name="connsiteY58" fmla="*/ 1488166 h 1783724"/>
              <a:gd name="connsiteX59" fmla="*/ 8503254 w 12192000"/>
              <a:gd name="connsiteY59" fmla="*/ 1475627 h 1783724"/>
              <a:gd name="connsiteX60" fmla="*/ 8489028 w 12192000"/>
              <a:gd name="connsiteY60" fmla="*/ 1480483 h 1783724"/>
              <a:gd name="connsiteX61" fmla="*/ 8484222 w 12192000"/>
              <a:gd name="connsiteY61" fmla="*/ 1482955 h 1783724"/>
              <a:gd name="connsiteX62" fmla="*/ 8476034 w 12192000"/>
              <a:gd name="connsiteY62" fmla="*/ 1485197 h 1783724"/>
              <a:gd name="connsiteX63" fmla="*/ 8475659 w 12192000"/>
              <a:gd name="connsiteY63" fmla="*/ 1485048 h 1783724"/>
              <a:gd name="connsiteX64" fmla="*/ 8468325 w 12192000"/>
              <a:gd name="connsiteY64" fmla="*/ 1487552 h 1783724"/>
              <a:gd name="connsiteX65" fmla="*/ 8401298 w 12192000"/>
              <a:gd name="connsiteY65" fmla="*/ 1493672 h 1783724"/>
              <a:gd name="connsiteX66" fmla="*/ 8390295 w 12192000"/>
              <a:gd name="connsiteY66" fmla="*/ 1502138 h 1783724"/>
              <a:gd name="connsiteX67" fmla="*/ 8370102 w 12192000"/>
              <a:gd name="connsiteY67" fmla="*/ 1508730 h 1783724"/>
              <a:gd name="connsiteX68" fmla="*/ 8248843 w 12192000"/>
              <a:gd name="connsiteY68" fmla="*/ 1537060 h 1783724"/>
              <a:gd name="connsiteX69" fmla="*/ 8244399 w 12192000"/>
              <a:gd name="connsiteY69" fmla="*/ 1538596 h 1783724"/>
              <a:gd name="connsiteX70" fmla="*/ 8241700 w 12192000"/>
              <a:gd name="connsiteY70" fmla="*/ 1538396 h 1783724"/>
              <a:gd name="connsiteX71" fmla="*/ 8230388 w 12192000"/>
              <a:gd name="connsiteY71" fmla="*/ 1546517 h 1783724"/>
              <a:gd name="connsiteX72" fmla="*/ 8224228 w 12192000"/>
              <a:gd name="connsiteY72" fmla="*/ 1557267 h 1783724"/>
              <a:gd name="connsiteX73" fmla="*/ 8199666 w 12192000"/>
              <a:gd name="connsiteY73" fmla="*/ 1559012 h 1783724"/>
              <a:gd name="connsiteX74" fmla="*/ 8194548 w 12192000"/>
              <a:gd name="connsiteY74" fmla="*/ 1565013 h 1783724"/>
              <a:gd name="connsiteX75" fmla="*/ 8165771 w 12192000"/>
              <a:gd name="connsiteY75" fmla="*/ 1579116 h 1783724"/>
              <a:gd name="connsiteX76" fmla="*/ 8116832 w 12192000"/>
              <a:gd name="connsiteY76" fmla="*/ 1608547 h 1783724"/>
              <a:gd name="connsiteX77" fmla="*/ 8089016 w 12192000"/>
              <a:gd name="connsiteY77" fmla="*/ 1617129 h 1783724"/>
              <a:gd name="connsiteX78" fmla="*/ 8074658 w 12192000"/>
              <a:gd name="connsiteY78" fmla="*/ 1626971 h 1783724"/>
              <a:gd name="connsiteX79" fmla="*/ 8068056 w 12192000"/>
              <a:gd name="connsiteY79" fmla="*/ 1627924 h 1783724"/>
              <a:gd name="connsiteX80" fmla="*/ 8046900 w 12192000"/>
              <a:gd name="connsiteY80" fmla="*/ 1634483 h 1783724"/>
              <a:gd name="connsiteX81" fmla="*/ 8034634 w 12192000"/>
              <a:gd name="connsiteY81" fmla="*/ 1637466 h 1783724"/>
              <a:gd name="connsiteX82" fmla="*/ 8029700 w 12192000"/>
              <a:gd name="connsiteY82" fmla="*/ 1638364 h 1783724"/>
              <a:gd name="connsiteX83" fmla="*/ 7987514 w 12192000"/>
              <a:gd name="connsiteY83" fmla="*/ 1638160 h 1783724"/>
              <a:gd name="connsiteX84" fmla="*/ 7960991 w 12192000"/>
              <a:gd name="connsiteY84" fmla="*/ 1648892 h 1783724"/>
              <a:gd name="connsiteX85" fmla="*/ 7937606 w 12192000"/>
              <a:gd name="connsiteY85" fmla="*/ 1650659 h 1783724"/>
              <a:gd name="connsiteX86" fmla="*/ 7931522 w 12192000"/>
              <a:gd name="connsiteY86" fmla="*/ 1653082 h 1783724"/>
              <a:gd name="connsiteX87" fmla="*/ 7872444 w 12192000"/>
              <a:gd name="connsiteY87" fmla="*/ 1652202 h 1783724"/>
              <a:gd name="connsiteX88" fmla="*/ 7832232 w 12192000"/>
              <a:gd name="connsiteY88" fmla="*/ 1658594 h 1783724"/>
              <a:gd name="connsiteX89" fmla="*/ 7744332 w 12192000"/>
              <a:gd name="connsiteY89" fmla="*/ 1657695 h 1783724"/>
              <a:gd name="connsiteX90" fmla="*/ 7723062 w 12192000"/>
              <a:gd name="connsiteY90" fmla="*/ 1658222 h 1783724"/>
              <a:gd name="connsiteX91" fmla="*/ 7705682 w 12192000"/>
              <a:gd name="connsiteY91" fmla="*/ 1664606 h 1783724"/>
              <a:gd name="connsiteX92" fmla="*/ 7702441 w 12192000"/>
              <a:gd name="connsiteY92" fmla="*/ 1671260 h 1783724"/>
              <a:gd name="connsiteX93" fmla="*/ 7690889 w 12192000"/>
              <a:gd name="connsiteY93" fmla="*/ 1672499 h 1783724"/>
              <a:gd name="connsiteX94" fmla="*/ 7688002 w 12192000"/>
              <a:gd name="connsiteY94" fmla="*/ 1674071 h 1783724"/>
              <a:gd name="connsiteX95" fmla="*/ 7671275 w 12192000"/>
              <a:gd name="connsiteY95" fmla="*/ 1681835 h 1783724"/>
              <a:gd name="connsiteX96" fmla="*/ 7585018 w 12192000"/>
              <a:gd name="connsiteY96" fmla="*/ 1675431 h 1783724"/>
              <a:gd name="connsiteX97" fmla="*/ 7471472 w 12192000"/>
              <a:gd name="connsiteY97" fmla="*/ 1682487 h 1783724"/>
              <a:gd name="connsiteX98" fmla="*/ 7381391 w 12192000"/>
              <a:gd name="connsiteY98" fmla="*/ 1689122 h 1783724"/>
              <a:gd name="connsiteX99" fmla="*/ 7292528 w 12192000"/>
              <a:gd name="connsiteY99" fmla="*/ 1689863 h 1783724"/>
              <a:gd name="connsiteX100" fmla="*/ 7204542 w 12192000"/>
              <a:gd name="connsiteY100" fmla="*/ 1667362 h 1783724"/>
              <a:gd name="connsiteX101" fmla="*/ 7179107 w 12192000"/>
              <a:gd name="connsiteY101" fmla="*/ 1664705 h 1783724"/>
              <a:gd name="connsiteX102" fmla="*/ 7176110 w 12192000"/>
              <a:gd name="connsiteY102" fmla="*/ 1667956 h 1783724"/>
              <a:gd name="connsiteX103" fmla="*/ 7149935 w 12192000"/>
              <a:gd name="connsiteY103" fmla="*/ 1671723 h 1783724"/>
              <a:gd name="connsiteX104" fmla="*/ 7076173 w 12192000"/>
              <a:gd name="connsiteY104" fmla="*/ 1681613 h 1783724"/>
              <a:gd name="connsiteX105" fmla="*/ 6997704 w 12192000"/>
              <a:gd name="connsiteY105" fmla="*/ 1681043 h 1783724"/>
              <a:gd name="connsiteX106" fmla="*/ 6883473 w 12192000"/>
              <a:gd name="connsiteY106" fmla="*/ 1705122 h 1783724"/>
              <a:gd name="connsiteX107" fmla="*/ 6687688 w 12192000"/>
              <a:gd name="connsiteY107" fmla="*/ 1727643 h 1783724"/>
              <a:gd name="connsiteX108" fmla="*/ 6529051 w 12192000"/>
              <a:gd name="connsiteY108" fmla="*/ 1750971 h 1783724"/>
              <a:gd name="connsiteX109" fmla="*/ 6306028 w 12192000"/>
              <a:gd name="connsiteY109" fmla="*/ 1761123 h 1783724"/>
              <a:gd name="connsiteX110" fmla="*/ 6183195 w 12192000"/>
              <a:gd name="connsiteY110" fmla="*/ 1758873 h 1783724"/>
              <a:gd name="connsiteX111" fmla="*/ 6123126 w 12192000"/>
              <a:gd name="connsiteY111" fmla="*/ 1768552 h 1783724"/>
              <a:gd name="connsiteX112" fmla="*/ 6096136 w 12192000"/>
              <a:gd name="connsiteY112" fmla="*/ 1767260 h 1783724"/>
              <a:gd name="connsiteX113" fmla="*/ 6032917 w 12192000"/>
              <a:gd name="connsiteY113" fmla="*/ 1757308 h 1783724"/>
              <a:gd name="connsiteX114" fmla="*/ 5977870 w 12192000"/>
              <a:gd name="connsiteY114" fmla="*/ 1771268 h 1783724"/>
              <a:gd name="connsiteX115" fmla="*/ 5916336 w 12192000"/>
              <a:gd name="connsiteY115" fmla="*/ 1780879 h 1783724"/>
              <a:gd name="connsiteX116" fmla="*/ 5867980 w 12192000"/>
              <a:gd name="connsiteY116" fmla="*/ 1783724 h 1783724"/>
              <a:gd name="connsiteX117" fmla="*/ 5743302 w 12192000"/>
              <a:gd name="connsiteY117" fmla="*/ 1782136 h 1783724"/>
              <a:gd name="connsiteX118" fmla="*/ 5607054 w 12192000"/>
              <a:gd name="connsiteY118" fmla="*/ 1775578 h 1783724"/>
              <a:gd name="connsiteX119" fmla="*/ 5464006 w 12192000"/>
              <a:gd name="connsiteY119" fmla="*/ 1763436 h 1783724"/>
              <a:gd name="connsiteX120" fmla="*/ 5412840 w 12192000"/>
              <a:gd name="connsiteY120" fmla="*/ 1767920 h 1783724"/>
              <a:gd name="connsiteX121" fmla="*/ 5361713 w 12192000"/>
              <a:gd name="connsiteY121" fmla="*/ 1773980 h 1783724"/>
              <a:gd name="connsiteX122" fmla="*/ 5241786 w 12192000"/>
              <a:gd name="connsiteY122" fmla="*/ 1756656 h 1783724"/>
              <a:gd name="connsiteX123" fmla="*/ 5202963 w 12192000"/>
              <a:gd name="connsiteY123" fmla="*/ 1747306 h 1783724"/>
              <a:gd name="connsiteX124" fmla="*/ 5154668 w 12192000"/>
              <a:gd name="connsiteY124" fmla="*/ 1744668 h 1783724"/>
              <a:gd name="connsiteX125" fmla="*/ 5136547 w 12192000"/>
              <a:gd name="connsiteY125" fmla="*/ 1738620 h 1783724"/>
              <a:gd name="connsiteX126" fmla="*/ 5122587 w 12192000"/>
              <a:gd name="connsiteY126" fmla="*/ 1735756 h 1783724"/>
              <a:gd name="connsiteX127" fmla="*/ 5119579 w 12192000"/>
              <a:gd name="connsiteY127" fmla="*/ 1734004 h 1783724"/>
              <a:gd name="connsiteX128" fmla="*/ 5101616 w 12192000"/>
              <a:gd name="connsiteY128" fmla="*/ 1724948 h 1783724"/>
              <a:gd name="connsiteX129" fmla="*/ 5045783 w 12192000"/>
              <a:gd name="connsiteY129" fmla="*/ 1730209 h 1783724"/>
              <a:gd name="connsiteX130" fmla="*/ 4991477 w 12192000"/>
              <a:gd name="connsiteY130" fmla="*/ 1716450 h 1783724"/>
              <a:gd name="connsiteX131" fmla="*/ 4820387 w 12192000"/>
              <a:gd name="connsiteY131" fmla="*/ 1695973 h 1783724"/>
              <a:gd name="connsiteX132" fmla="*/ 4742338 w 12192000"/>
              <a:gd name="connsiteY132" fmla="*/ 1672696 h 1783724"/>
              <a:gd name="connsiteX133" fmla="*/ 4703062 w 12192000"/>
              <a:gd name="connsiteY133" fmla="*/ 1665094 h 1783724"/>
              <a:gd name="connsiteX134" fmla="*/ 4701052 w 12192000"/>
              <a:gd name="connsiteY134" fmla="*/ 1664466 h 1783724"/>
              <a:gd name="connsiteX135" fmla="*/ 4701986 w 12192000"/>
              <a:gd name="connsiteY135" fmla="*/ 1664294 h 1783724"/>
              <a:gd name="connsiteX136" fmla="*/ 4697074 w 12192000"/>
              <a:gd name="connsiteY136" fmla="*/ 1663224 h 1783724"/>
              <a:gd name="connsiteX137" fmla="*/ 4701052 w 12192000"/>
              <a:gd name="connsiteY137" fmla="*/ 1664466 h 1783724"/>
              <a:gd name="connsiteX138" fmla="*/ 4695406 w 12192000"/>
              <a:gd name="connsiteY138" fmla="*/ 1665504 h 1783724"/>
              <a:gd name="connsiteX139" fmla="*/ 4495727 w 12192000"/>
              <a:gd name="connsiteY139" fmla="*/ 1656633 h 1783724"/>
              <a:gd name="connsiteX140" fmla="*/ 4428317 w 12192000"/>
              <a:gd name="connsiteY140" fmla="*/ 1646311 h 1783724"/>
              <a:gd name="connsiteX141" fmla="*/ 4424455 w 12192000"/>
              <a:gd name="connsiteY141" fmla="*/ 1646545 h 1783724"/>
              <a:gd name="connsiteX142" fmla="*/ 4418141 w 12192000"/>
              <a:gd name="connsiteY142" fmla="*/ 1643457 h 1783724"/>
              <a:gd name="connsiteX143" fmla="*/ 4389054 w 12192000"/>
              <a:gd name="connsiteY143" fmla="*/ 1635100 h 1783724"/>
              <a:gd name="connsiteX144" fmla="*/ 4243963 w 12192000"/>
              <a:gd name="connsiteY144" fmla="*/ 1600547 h 1783724"/>
              <a:gd name="connsiteX145" fmla="*/ 4230390 w 12192000"/>
              <a:gd name="connsiteY145" fmla="*/ 1596782 h 1783724"/>
              <a:gd name="connsiteX146" fmla="*/ 4151096 w 12192000"/>
              <a:gd name="connsiteY146" fmla="*/ 1589415 h 1783724"/>
              <a:gd name="connsiteX147" fmla="*/ 4091729 w 12192000"/>
              <a:gd name="connsiteY147" fmla="*/ 1565484 h 1783724"/>
              <a:gd name="connsiteX148" fmla="*/ 3994992 w 12192000"/>
              <a:gd name="connsiteY148" fmla="*/ 1554250 h 1783724"/>
              <a:gd name="connsiteX149" fmla="*/ 3898778 w 12192000"/>
              <a:gd name="connsiteY149" fmla="*/ 1546088 h 1783724"/>
              <a:gd name="connsiteX150" fmla="*/ 3863728 w 12192000"/>
              <a:gd name="connsiteY150" fmla="*/ 1544567 h 1783724"/>
              <a:gd name="connsiteX151" fmla="*/ 3729252 w 12192000"/>
              <a:gd name="connsiteY151" fmla="*/ 1544592 h 1783724"/>
              <a:gd name="connsiteX152" fmla="*/ 3716543 w 12192000"/>
              <a:gd name="connsiteY152" fmla="*/ 1541771 h 1783724"/>
              <a:gd name="connsiteX153" fmla="*/ 3715389 w 12192000"/>
              <a:gd name="connsiteY153" fmla="*/ 1538406 h 1783724"/>
              <a:gd name="connsiteX154" fmla="*/ 3682391 w 12192000"/>
              <a:gd name="connsiteY154" fmla="*/ 1529372 h 1783724"/>
              <a:gd name="connsiteX155" fmla="*/ 3669607 w 12192000"/>
              <a:gd name="connsiteY155" fmla="*/ 1534463 h 1783724"/>
              <a:gd name="connsiteX156" fmla="*/ 3669577 w 12192000"/>
              <a:gd name="connsiteY156" fmla="*/ 1534458 h 1783724"/>
              <a:gd name="connsiteX157" fmla="*/ 3660365 w 12192000"/>
              <a:gd name="connsiteY157" fmla="*/ 1531370 h 1783724"/>
              <a:gd name="connsiteX158" fmla="*/ 3637171 w 12192000"/>
              <a:gd name="connsiteY158" fmla="*/ 1523813 h 1783724"/>
              <a:gd name="connsiteX159" fmla="*/ 3636519 w 12192000"/>
              <a:gd name="connsiteY159" fmla="*/ 1523773 h 1783724"/>
              <a:gd name="connsiteX160" fmla="*/ 3589716 w 12192000"/>
              <a:gd name="connsiteY160" fmla="*/ 1506360 h 1783724"/>
              <a:gd name="connsiteX161" fmla="*/ 3583541 w 12192000"/>
              <a:gd name="connsiteY161" fmla="*/ 1507469 h 1783724"/>
              <a:gd name="connsiteX162" fmla="*/ 3574426 w 12192000"/>
              <a:gd name="connsiteY162" fmla="*/ 1507574 h 1783724"/>
              <a:gd name="connsiteX163" fmla="*/ 3574190 w 12192000"/>
              <a:gd name="connsiteY163" fmla="*/ 1507350 h 1783724"/>
              <a:gd name="connsiteX164" fmla="*/ 3565671 w 12192000"/>
              <a:gd name="connsiteY164" fmla="*/ 1507894 h 1783724"/>
              <a:gd name="connsiteX165" fmla="*/ 3515816 w 12192000"/>
              <a:gd name="connsiteY165" fmla="*/ 1499688 h 1783724"/>
              <a:gd name="connsiteX166" fmla="*/ 3452912 w 12192000"/>
              <a:gd name="connsiteY166" fmla="*/ 1496444 h 1783724"/>
              <a:gd name="connsiteX167" fmla="*/ 3380405 w 12192000"/>
              <a:gd name="connsiteY167" fmla="*/ 1486216 h 1783724"/>
              <a:gd name="connsiteX168" fmla="*/ 3343625 w 12192000"/>
              <a:gd name="connsiteY168" fmla="*/ 1500147 h 1783724"/>
              <a:gd name="connsiteX169" fmla="*/ 3323774 w 12192000"/>
              <a:gd name="connsiteY169" fmla="*/ 1501476 h 1783724"/>
              <a:gd name="connsiteX170" fmla="*/ 3321444 w 12192000"/>
              <a:gd name="connsiteY170" fmla="*/ 1500659 h 1783724"/>
              <a:gd name="connsiteX171" fmla="*/ 3242143 w 12192000"/>
              <a:gd name="connsiteY171" fmla="*/ 1505268 h 1783724"/>
              <a:gd name="connsiteX172" fmla="*/ 3122401 w 12192000"/>
              <a:gd name="connsiteY172" fmla="*/ 1511314 h 1783724"/>
              <a:gd name="connsiteX173" fmla="*/ 3010177 w 12192000"/>
              <a:gd name="connsiteY173" fmla="*/ 1513132 h 1783724"/>
              <a:gd name="connsiteX174" fmla="*/ 2782615 w 12192000"/>
              <a:gd name="connsiteY174" fmla="*/ 1509375 h 1783724"/>
              <a:gd name="connsiteX175" fmla="*/ 2668665 w 12192000"/>
              <a:gd name="connsiteY175" fmla="*/ 1517660 h 1783724"/>
              <a:gd name="connsiteX176" fmla="*/ 2548073 w 12192000"/>
              <a:gd name="connsiteY176" fmla="*/ 1516667 h 1783724"/>
              <a:gd name="connsiteX177" fmla="*/ 2423377 w 12192000"/>
              <a:gd name="connsiteY177" fmla="*/ 1527776 h 1783724"/>
              <a:gd name="connsiteX178" fmla="*/ 2295298 w 12192000"/>
              <a:gd name="connsiteY178" fmla="*/ 1534368 h 1783724"/>
              <a:gd name="connsiteX179" fmla="*/ 2188781 w 12192000"/>
              <a:gd name="connsiteY179" fmla="*/ 1529677 h 1783724"/>
              <a:gd name="connsiteX180" fmla="*/ 2074855 w 12192000"/>
              <a:gd name="connsiteY180" fmla="*/ 1515446 h 1783724"/>
              <a:gd name="connsiteX181" fmla="*/ 2012587 w 12192000"/>
              <a:gd name="connsiteY181" fmla="*/ 1522487 h 1783724"/>
              <a:gd name="connsiteX182" fmla="*/ 1932075 w 12192000"/>
              <a:gd name="connsiteY182" fmla="*/ 1517914 h 1783724"/>
              <a:gd name="connsiteX183" fmla="*/ 1908490 w 12192000"/>
              <a:gd name="connsiteY183" fmla="*/ 1526423 h 1783724"/>
              <a:gd name="connsiteX184" fmla="*/ 1908410 w 12192000"/>
              <a:gd name="connsiteY184" fmla="*/ 1526410 h 1783724"/>
              <a:gd name="connsiteX185" fmla="*/ 1901918 w 12192000"/>
              <a:gd name="connsiteY185" fmla="*/ 1522410 h 1783724"/>
              <a:gd name="connsiteX186" fmla="*/ 1876753 w 12192000"/>
              <a:gd name="connsiteY186" fmla="*/ 1517619 h 1783724"/>
              <a:gd name="connsiteX187" fmla="*/ 1858194 w 12192000"/>
              <a:gd name="connsiteY187" fmla="*/ 1522343 h 1783724"/>
              <a:gd name="connsiteX188" fmla="*/ 1702657 w 12192000"/>
              <a:gd name="connsiteY188" fmla="*/ 1510562 h 1783724"/>
              <a:gd name="connsiteX189" fmla="*/ 1701421 w 12192000"/>
              <a:gd name="connsiteY189" fmla="*/ 1510775 h 1783724"/>
              <a:gd name="connsiteX190" fmla="*/ 1699973 w 12192000"/>
              <a:gd name="connsiteY190" fmla="*/ 1507739 h 1783724"/>
              <a:gd name="connsiteX191" fmla="*/ 1682526 w 12192000"/>
              <a:gd name="connsiteY191" fmla="*/ 1504598 h 1783724"/>
              <a:gd name="connsiteX192" fmla="*/ 1677380 w 12192000"/>
              <a:gd name="connsiteY192" fmla="*/ 1504851 h 1783724"/>
              <a:gd name="connsiteX193" fmla="*/ 1670304 w 12192000"/>
              <a:gd name="connsiteY193" fmla="*/ 1503744 h 1783724"/>
              <a:gd name="connsiteX194" fmla="*/ 1670197 w 12192000"/>
              <a:gd name="connsiteY194" fmla="*/ 1503497 h 1783724"/>
              <a:gd name="connsiteX195" fmla="*/ 1626301 w 12192000"/>
              <a:gd name="connsiteY195" fmla="*/ 1474931 h 1783724"/>
              <a:gd name="connsiteX196" fmla="*/ 1535119 w 12192000"/>
              <a:gd name="connsiteY196" fmla="*/ 1463075 h 1783724"/>
              <a:gd name="connsiteX197" fmla="*/ 1531340 w 12192000"/>
              <a:gd name="connsiteY197" fmla="*/ 1461293 h 1783724"/>
              <a:gd name="connsiteX198" fmla="*/ 1498454 w 12192000"/>
              <a:gd name="connsiteY198" fmla="*/ 1463478 h 1783724"/>
              <a:gd name="connsiteX199" fmla="*/ 1478806 w 12192000"/>
              <a:gd name="connsiteY199" fmla="*/ 1464611 h 1783724"/>
              <a:gd name="connsiteX200" fmla="*/ 1358081 w 12192000"/>
              <a:gd name="connsiteY200" fmla="*/ 1455545 h 1783724"/>
              <a:gd name="connsiteX201" fmla="*/ 1222449 w 12192000"/>
              <a:gd name="connsiteY201" fmla="*/ 1455454 h 1783724"/>
              <a:gd name="connsiteX202" fmla="*/ 1180983 w 12192000"/>
              <a:gd name="connsiteY202" fmla="*/ 1440557 h 1783724"/>
              <a:gd name="connsiteX203" fmla="*/ 1018426 w 12192000"/>
              <a:gd name="connsiteY203" fmla="*/ 1400226 h 1783724"/>
              <a:gd name="connsiteX204" fmla="*/ 940021 w 12192000"/>
              <a:gd name="connsiteY204" fmla="*/ 1409452 h 1783724"/>
              <a:gd name="connsiteX205" fmla="*/ 940362 w 12192000"/>
              <a:gd name="connsiteY205" fmla="*/ 1408090 h 1783724"/>
              <a:gd name="connsiteX206" fmla="*/ 927147 w 12192000"/>
              <a:gd name="connsiteY206" fmla="*/ 1407436 h 1783724"/>
              <a:gd name="connsiteX207" fmla="*/ 915481 w 12192000"/>
              <a:gd name="connsiteY207" fmla="*/ 1395526 h 1783724"/>
              <a:gd name="connsiteX208" fmla="*/ 884363 w 12192000"/>
              <a:gd name="connsiteY208" fmla="*/ 1395024 h 1783724"/>
              <a:gd name="connsiteX209" fmla="*/ 883522 w 12192000"/>
              <a:gd name="connsiteY209" fmla="*/ 1400267 h 1783724"/>
              <a:gd name="connsiteX210" fmla="*/ 865903 w 12192000"/>
              <a:gd name="connsiteY210" fmla="*/ 1394324 h 1783724"/>
              <a:gd name="connsiteX211" fmla="*/ 790832 w 12192000"/>
              <a:gd name="connsiteY211" fmla="*/ 1370999 h 1783724"/>
              <a:gd name="connsiteX212" fmla="*/ 749766 w 12192000"/>
              <a:gd name="connsiteY212" fmla="*/ 1353216 h 1783724"/>
              <a:gd name="connsiteX213" fmla="*/ 705470 w 12192000"/>
              <a:gd name="connsiteY213" fmla="*/ 1354328 h 1783724"/>
              <a:gd name="connsiteX214" fmla="*/ 692371 w 12192000"/>
              <a:gd name="connsiteY214" fmla="*/ 1343942 h 1783724"/>
              <a:gd name="connsiteX215" fmla="*/ 690203 w 12192000"/>
              <a:gd name="connsiteY215" fmla="*/ 1341970 h 1783724"/>
              <a:gd name="connsiteX216" fmla="*/ 679574 w 12192000"/>
              <a:gd name="connsiteY216" fmla="*/ 1338069 h 1783724"/>
              <a:gd name="connsiteX217" fmla="*/ 679009 w 12192000"/>
              <a:gd name="connsiteY217" fmla="*/ 1331966 h 1783724"/>
              <a:gd name="connsiteX218" fmla="*/ 664756 w 12192000"/>
              <a:gd name="connsiteY218" fmla="*/ 1322509 h 1783724"/>
              <a:gd name="connsiteX219" fmla="*/ 644515 w 12192000"/>
              <a:gd name="connsiteY219" fmla="*/ 1316732 h 1783724"/>
              <a:gd name="connsiteX220" fmla="*/ 545716 w 12192000"/>
              <a:gd name="connsiteY220" fmla="*/ 1294878 h 1783724"/>
              <a:gd name="connsiteX221" fmla="*/ 488094 w 12192000"/>
              <a:gd name="connsiteY221" fmla="*/ 1278596 h 1783724"/>
              <a:gd name="connsiteX222" fmla="*/ 468538 w 12192000"/>
              <a:gd name="connsiteY222" fmla="*/ 1267376 h 1783724"/>
              <a:gd name="connsiteX223" fmla="*/ 439655 w 12192000"/>
              <a:gd name="connsiteY223" fmla="*/ 1255090 h 1783724"/>
              <a:gd name="connsiteX224" fmla="*/ 390496 w 12192000"/>
              <a:gd name="connsiteY224" fmla="*/ 1229512 h 1783724"/>
              <a:gd name="connsiteX225" fmla="*/ 362616 w 12192000"/>
              <a:gd name="connsiteY225" fmla="*/ 1221981 h 1783724"/>
              <a:gd name="connsiteX226" fmla="*/ 348184 w 12192000"/>
              <a:gd name="connsiteY226" fmla="*/ 1213437 h 1783724"/>
              <a:gd name="connsiteX227" fmla="*/ 341576 w 12192000"/>
              <a:gd name="connsiteY227" fmla="*/ 1212583 h 1783724"/>
              <a:gd name="connsiteX228" fmla="*/ 320370 w 12192000"/>
              <a:gd name="connsiteY228" fmla="*/ 1206827 h 1783724"/>
              <a:gd name="connsiteX229" fmla="*/ 308082 w 12192000"/>
              <a:gd name="connsiteY229" fmla="*/ 1204195 h 1783724"/>
              <a:gd name="connsiteX230" fmla="*/ 303141 w 12192000"/>
              <a:gd name="connsiteY230" fmla="*/ 1203396 h 1783724"/>
              <a:gd name="connsiteX231" fmla="*/ 260955 w 12192000"/>
              <a:gd name="connsiteY231" fmla="*/ 1203345 h 1783724"/>
              <a:gd name="connsiteX232" fmla="*/ 234352 w 12192000"/>
              <a:gd name="connsiteY232" fmla="*/ 1193972 h 1783724"/>
              <a:gd name="connsiteX233" fmla="*/ 210954 w 12192000"/>
              <a:gd name="connsiteY233" fmla="*/ 1192326 h 1783724"/>
              <a:gd name="connsiteX234" fmla="*/ 204851 w 12192000"/>
              <a:gd name="connsiteY234" fmla="*/ 1190210 h 1783724"/>
              <a:gd name="connsiteX235" fmla="*/ 145778 w 12192000"/>
              <a:gd name="connsiteY235" fmla="*/ 1190651 h 1783724"/>
              <a:gd name="connsiteX236" fmla="*/ 105518 w 12192000"/>
              <a:gd name="connsiteY236" fmla="*/ 1184937 h 1783724"/>
              <a:gd name="connsiteX237" fmla="*/ 17623 w 12192000"/>
              <a:gd name="connsiteY237" fmla="*/ 1185238 h 1783724"/>
              <a:gd name="connsiteX238" fmla="*/ 0 w 12192000"/>
              <a:gd name="connsiteY238" fmla="*/ 1184768 h 1783724"/>
              <a:gd name="connsiteX239" fmla="*/ 0 w 12192000"/>
              <a:gd name="connsiteY239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90810 w 12192000"/>
              <a:gd name="connsiteY17" fmla="*/ 1243590 h 1783724"/>
              <a:gd name="connsiteX18" fmla="*/ 10998826 w 12192000"/>
              <a:gd name="connsiteY18" fmla="*/ 1282991 h 1783724"/>
              <a:gd name="connsiteX19" fmla="*/ 10955096 w 12192000"/>
              <a:gd name="connsiteY19" fmla="*/ 1231768 h 1783724"/>
              <a:gd name="connsiteX20" fmla="*/ 10864884 w 12192000"/>
              <a:gd name="connsiteY20" fmla="*/ 1245957 h 1783724"/>
              <a:gd name="connsiteX21" fmla="*/ 10841363 w 12192000"/>
              <a:gd name="connsiteY21" fmla="*/ 1251400 h 1783724"/>
              <a:gd name="connsiteX22" fmla="*/ 10780910 w 12192000"/>
              <a:gd name="connsiteY22" fmla="*/ 1249166 h 1783724"/>
              <a:gd name="connsiteX23" fmla="*/ 10696254 w 12192000"/>
              <a:gd name="connsiteY23" fmla="*/ 1259247 h 1783724"/>
              <a:gd name="connsiteX24" fmla="*/ 10577832 w 12192000"/>
              <a:gd name="connsiteY24" fmla="*/ 1255994 h 1783724"/>
              <a:gd name="connsiteX25" fmla="*/ 10531976 w 12192000"/>
              <a:gd name="connsiteY25" fmla="*/ 1249692 h 1783724"/>
              <a:gd name="connsiteX26" fmla="*/ 10453101 w 12192000"/>
              <a:gd name="connsiteY26" fmla="*/ 1241000 h 1783724"/>
              <a:gd name="connsiteX27" fmla="*/ 10407706 w 12192000"/>
              <a:gd name="connsiteY27" fmla="*/ 1235650 h 1783724"/>
              <a:gd name="connsiteX28" fmla="*/ 10368559 w 12192000"/>
              <a:gd name="connsiteY28" fmla="*/ 1235686 h 1783724"/>
              <a:gd name="connsiteX29" fmla="*/ 10352542 w 12192000"/>
              <a:gd name="connsiteY29" fmla="*/ 1245817 h 1783724"/>
              <a:gd name="connsiteX30" fmla="*/ 10294918 w 12192000"/>
              <a:gd name="connsiteY30" fmla="*/ 1263549 h 1783724"/>
              <a:gd name="connsiteX31" fmla="*/ 10271059 w 12192000"/>
              <a:gd name="connsiteY31" fmla="*/ 1265010 h 1783724"/>
              <a:gd name="connsiteX32" fmla="*/ 10239064 w 12192000"/>
              <a:gd name="connsiteY32" fmla="*/ 1270598 h 1783724"/>
              <a:gd name="connsiteX33" fmla="*/ 10181078 w 12192000"/>
              <a:gd name="connsiteY33" fmla="*/ 1276374 h 1783724"/>
              <a:gd name="connsiteX34" fmla="*/ 10153458 w 12192000"/>
              <a:gd name="connsiteY34" fmla="*/ 1285229 h 1783724"/>
              <a:gd name="connsiteX35" fmla="*/ 10140775 w 12192000"/>
              <a:gd name="connsiteY35" fmla="*/ 1285847 h 1783724"/>
              <a:gd name="connsiteX36" fmla="*/ 10132055 w 12192000"/>
              <a:gd name="connsiteY36" fmla="*/ 1297214 h 1783724"/>
              <a:gd name="connsiteX37" fmla="*/ 10094093 w 12192000"/>
              <a:gd name="connsiteY37" fmla="*/ 1316697 h 1783724"/>
              <a:gd name="connsiteX38" fmla="*/ 10054855 w 12192000"/>
              <a:gd name="connsiteY38" fmla="*/ 1316203 h 1783724"/>
              <a:gd name="connsiteX39" fmla="*/ 10016268 w 12192000"/>
              <a:gd name="connsiteY39" fmla="*/ 1325133 h 1783724"/>
              <a:gd name="connsiteX40" fmla="*/ 9937115 w 12192000"/>
              <a:gd name="connsiteY40" fmla="*/ 1337731 h 1783724"/>
              <a:gd name="connsiteX41" fmla="*/ 9824942 w 12192000"/>
              <a:gd name="connsiteY41" fmla="*/ 1342969 h 1783724"/>
              <a:gd name="connsiteX42" fmla="*/ 9705553 w 12192000"/>
              <a:gd name="connsiteY42" fmla="*/ 1359323 h 1783724"/>
              <a:gd name="connsiteX43" fmla="*/ 9589915 w 12192000"/>
              <a:gd name="connsiteY43" fmla="*/ 1382355 h 1783724"/>
              <a:gd name="connsiteX44" fmla="*/ 9315048 w 12192000"/>
              <a:gd name="connsiteY44" fmla="*/ 1428626 h 1783724"/>
              <a:gd name="connsiteX45" fmla="*/ 9209077 w 12192000"/>
              <a:gd name="connsiteY45" fmla="*/ 1448049 h 1783724"/>
              <a:gd name="connsiteX46" fmla="*/ 9133300 w 12192000"/>
              <a:gd name="connsiteY46" fmla="*/ 1456152 h 1783724"/>
              <a:gd name="connsiteX47" fmla="*/ 9031264 w 12192000"/>
              <a:gd name="connsiteY47" fmla="*/ 1462053 h 1783724"/>
              <a:gd name="connsiteX48" fmla="*/ 8983321 w 12192000"/>
              <a:gd name="connsiteY48" fmla="*/ 1464616 h 1783724"/>
              <a:gd name="connsiteX49" fmla="*/ 8983035 w 12192000"/>
              <a:gd name="connsiteY49" fmla="*/ 1464417 h 1783724"/>
              <a:gd name="connsiteX50" fmla="*/ 8974072 w 12192000"/>
              <a:gd name="connsiteY50" fmla="*/ 1465390 h 1783724"/>
              <a:gd name="connsiteX51" fmla="*/ 8968242 w 12192000"/>
              <a:gd name="connsiteY51" fmla="*/ 1467079 h 1783724"/>
              <a:gd name="connsiteX52" fmla="*/ 8952199 w 12192000"/>
              <a:gd name="connsiteY52" fmla="*/ 1469700 h 1783724"/>
              <a:gd name="connsiteX53" fmla="*/ 8945873 w 12192000"/>
              <a:gd name="connsiteY53" fmla="*/ 1469099 h 1783724"/>
              <a:gd name="connsiteX54" fmla="*/ 8940905 w 12192000"/>
              <a:gd name="connsiteY54" fmla="*/ 1467238 h 1783724"/>
              <a:gd name="connsiteX55" fmla="*/ 8906846 w 12192000"/>
              <a:gd name="connsiteY55" fmla="*/ 1464481 h 1783724"/>
              <a:gd name="connsiteX56" fmla="*/ 8730411 w 12192000"/>
              <a:gd name="connsiteY56" fmla="*/ 1479838 h 1783724"/>
              <a:gd name="connsiteX57" fmla="*/ 8685834 w 12192000"/>
              <a:gd name="connsiteY57" fmla="*/ 1481431 h 1783724"/>
              <a:gd name="connsiteX58" fmla="*/ 8574116 w 12192000"/>
              <a:gd name="connsiteY58" fmla="*/ 1488166 h 1783724"/>
              <a:gd name="connsiteX59" fmla="*/ 8503254 w 12192000"/>
              <a:gd name="connsiteY59" fmla="*/ 1475627 h 1783724"/>
              <a:gd name="connsiteX60" fmla="*/ 8489028 w 12192000"/>
              <a:gd name="connsiteY60" fmla="*/ 1480483 h 1783724"/>
              <a:gd name="connsiteX61" fmla="*/ 8484222 w 12192000"/>
              <a:gd name="connsiteY61" fmla="*/ 1482955 h 1783724"/>
              <a:gd name="connsiteX62" fmla="*/ 8476034 w 12192000"/>
              <a:gd name="connsiteY62" fmla="*/ 1485197 h 1783724"/>
              <a:gd name="connsiteX63" fmla="*/ 8475659 w 12192000"/>
              <a:gd name="connsiteY63" fmla="*/ 1485048 h 1783724"/>
              <a:gd name="connsiteX64" fmla="*/ 8468325 w 12192000"/>
              <a:gd name="connsiteY64" fmla="*/ 1487552 h 1783724"/>
              <a:gd name="connsiteX65" fmla="*/ 8401298 w 12192000"/>
              <a:gd name="connsiteY65" fmla="*/ 1493672 h 1783724"/>
              <a:gd name="connsiteX66" fmla="*/ 8390295 w 12192000"/>
              <a:gd name="connsiteY66" fmla="*/ 1502138 h 1783724"/>
              <a:gd name="connsiteX67" fmla="*/ 8370102 w 12192000"/>
              <a:gd name="connsiteY67" fmla="*/ 1508730 h 1783724"/>
              <a:gd name="connsiteX68" fmla="*/ 8248843 w 12192000"/>
              <a:gd name="connsiteY68" fmla="*/ 1537060 h 1783724"/>
              <a:gd name="connsiteX69" fmla="*/ 8244399 w 12192000"/>
              <a:gd name="connsiteY69" fmla="*/ 1538596 h 1783724"/>
              <a:gd name="connsiteX70" fmla="*/ 8241700 w 12192000"/>
              <a:gd name="connsiteY70" fmla="*/ 1538396 h 1783724"/>
              <a:gd name="connsiteX71" fmla="*/ 8230388 w 12192000"/>
              <a:gd name="connsiteY71" fmla="*/ 1546517 h 1783724"/>
              <a:gd name="connsiteX72" fmla="*/ 8224228 w 12192000"/>
              <a:gd name="connsiteY72" fmla="*/ 1557267 h 1783724"/>
              <a:gd name="connsiteX73" fmla="*/ 8199666 w 12192000"/>
              <a:gd name="connsiteY73" fmla="*/ 1559012 h 1783724"/>
              <a:gd name="connsiteX74" fmla="*/ 8194548 w 12192000"/>
              <a:gd name="connsiteY74" fmla="*/ 1565013 h 1783724"/>
              <a:gd name="connsiteX75" fmla="*/ 8165771 w 12192000"/>
              <a:gd name="connsiteY75" fmla="*/ 1579116 h 1783724"/>
              <a:gd name="connsiteX76" fmla="*/ 8116832 w 12192000"/>
              <a:gd name="connsiteY76" fmla="*/ 1608547 h 1783724"/>
              <a:gd name="connsiteX77" fmla="*/ 8089016 w 12192000"/>
              <a:gd name="connsiteY77" fmla="*/ 1617129 h 1783724"/>
              <a:gd name="connsiteX78" fmla="*/ 8074658 w 12192000"/>
              <a:gd name="connsiteY78" fmla="*/ 1626971 h 1783724"/>
              <a:gd name="connsiteX79" fmla="*/ 8068056 w 12192000"/>
              <a:gd name="connsiteY79" fmla="*/ 1627924 h 1783724"/>
              <a:gd name="connsiteX80" fmla="*/ 8046900 w 12192000"/>
              <a:gd name="connsiteY80" fmla="*/ 1634483 h 1783724"/>
              <a:gd name="connsiteX81" fmla="*/ 8034634 w 12192000"/>
              <a:gd name="connsiteY81" fmla="*/ 1637466 h 1783724"/>
              <a:gd name="connsiteX82" fmla="*/ 8029700 w 12192000"/>
              <a:gd name="connsiteY82" fmla="*/ 1638364 h 1783724"/>
              <a:gd name="connsiteX83" fmla="*/ 7987514 w 12192000"/>
              <a:gd name="connsiteY83" fmla="*/ 1638160 h 1783724"/>
              <a:gd name="connsiteX84" fmla="*/ 7960991 w 12192000"/>
              <a:gd name="connsiteY84" fmla="*/ 1648892 h 1783724"/>
              <a:gd name="connsiteX85" fmla="*/ 7937606 w 12192000"/>
              <a:gd name="connsiteY85" fmla="*/ 1650659 h 1783724"/>
              <a:gd name="connsiteX86" fmla="*/ 7931522 w 12192000"/>
              <a:gd name="connsiteY86" fmla="*/ 1653082 h 1783724"/>
              <a:gd name="connsiteX87" fmla="*/ 7872444 w 12192000"/>
              <a:gd name="connsiteY87" fmla="*/ 1652202 h 1783724"/>
              <a:gd name="connsiteX88" fmla="*/ 7832232 w 12192000"/>
              <a:gd name="connsiteY88" fmla="*/ 1658594 h 1783724"/>
              <a:gd name="connsiteX89" fmla="*/ 7744332 w 12192000"/>
              <a:gd name="connsiteY89" fmla="*/ 1657695 h 1783724"/>
              <a:gd name="connsiteX90" fmla="*/ 7723062 w 12192000"/>
              <a:gd name="connsiteY90" fmla="*/ 1658222 h 1783724"/>
              <a:gd name="connsiteX91" fmla="*/ 7705682 w 12192000"/>
              <a:gd name="connsiteY91" fmla="*/ 1664606 h 1783724"/>
              <a:gd name="connsiteX92" fmla="*/ 7702441 w 12192000"/>
              <a:gd name="connsiteY92" fmla="*/ 1671260 h 1783724"/>
              <a:gd name="connsiteX93" fmla="*/ 7690889 w 12192000"/>
              <a:gd name="connsiteY93" fmla="*/ 1672499 h 1783724"/>
              <a:gd name="connsiteX94" fmla="*/ 7688002 w 12192000"/>
              <a:gd name="connsiteY94" fmla="*/ 1674071 h 1783724"/>
              <a:gd name="connsiteX95" fmla="*/ 7671275 w 12192000"/>
              <a:gd name="connsiteY95" fmla="*/ 1681835 h 1783724"/>
              <a:gd name="connsiteX96" fmla="*/ 7585018 w 12192000"/>
              <a:gd name="connsiteY96" fmla="*/ 1675431 h 1783724"/>
              <a:gd name="connsiteX97" fmla="*/ 7471472 w 12192000"/>
              <a:gd name="connsiteY97" fmla="*/ 1682487 h 1783724"/>
              <a:gd name="connsiteX98" fmla="*/ 7381391 w 12192000"/>
              <a:gd name="connsiteY98" fmla="*/ 1689122 h 1783724"/>
              <a:gd name="connsiteX99" fmla="*/ 7292528 w 12192000"/>
              <a:gd name="connsiteY99" fmla="*/ 1689863 h 1783724"/>
              <a:gd name="connsiteX100" fmla="*/ 7204542 w 12192000"/>
              <a:gd name="connsiteY100" fmla="*/ 1667362 h 1783724"/>
              <a:gd name="connsiteX101" fmla="*/ 7179107 w 12192000"/>
              <a:gd name="connsiteY101" fmla="*/ 1664705 h 1783724"/>
              <a:gd name="connsiteX102" fmla="*/ 7176110 w 12192000"/>
              <a:gd name="connsiteY102" fmla="*/ 1667956 h 1783724"/>
              <a:gd name="connsiteX103" fmla="*/ 7149935 w 12192000"/>
              <a:gd name="connsiteY103" fmla="*/ 1671723 h 1783724"/>
              <a:gd name="connsiteX104" fmla="*/ 7076173 w 12192000"/>
              <a:gd name="connsiteY104" fmla="*/ 1681613 h 1783724"/>
              <a:gd name="connsiteX105" fmla="*/ 6997704 w 12192000"/>
              <a:gd name="connsiteY105" fmla="*/ 1681043 h 1783724"/>
              <a:gd name="connsiteX106" fmla="*/ 6883473 w 12192000"/>
              <a:gd name="connsiteY106" fmla="*/ 1705122 h 1783724"/>
              <a:gd name="connsiteX107" fmla="*/ 6687688 w 12192000"/>
              <a:gd name="connsiteY107" fmla="*/ 1727643 h 1783724"/>
              <a:gd name="connsiteX108" fmla="*/ 6529051 w 12192000"/>
              <a:gd name="connsiteY108" fmla="*/ 1750971 h 1783724"/>
              <a:gd name="connsiteX109" fmla="*/ 6306028 w 12192000"/>
              <a:gd name="connsiteY109" fmla="*/ 1761123 h 1783724"/>
              <a:gd name="connsiteX110" fmla="*/ 6183195 w 12192000"/>
              <a:gd name="connsiteY110" fmla="*/ 1758873 h 1783724"/>
              <a:gd name="connsiteX111" fmla="*/ 6123126 w 12192000"/>
              <a:gd name="connsiteY111" fmla="*/ 1768552 h 1783724"/>
              <a:gd name="connsiteX112" fmla="*/ 6096136 w 12192000"/>
              <a:gd name="connsiteY112" fmla="*/ 1767260 h 1783724"/>
              <a:gd name="connsiteX113" fmla="*/ 6032917 w 12192000"/>
              <a:gd name="connsiteY113" fmla="*/ 1757308 h 1783724"/>
              <a:gd name="connsiteX114" fmla="*/ 5977870 w 12192000"/>
              <a:gd name="connsiteY114" fmla="*/ 1771268 h 1783724"/>
              <a:gd name="connsiteX115" fmla="*/ 5916336 w 12192000"/>
              <a:gd name="connsiteY115" fmla="*/ 1780879 h 1783724"/>
              <a:gd name="connsiteX116" fmla="*/ 5867980 w 12192000"/>
              <a:gd name="connsiteY116" fmla="*/ 1783724 h 1783724"/>
              <a:gd name="connsiteX117" fmla="*/ 5743302 w 12192000"/>
              <a:gd name="connsiteY117" fmla="*/ 1782136 h 1783724"/>
              <a:gd name="connsiteX118" fmla="*/ 5607054 w 12192000"/>
              <a:gd name="connsiteY118" fmla="*/ 1775578 h 1783724"/>
              <a:gd name="connsiteX119" fmla="*/ 5464006 w 12192000"/>
              <a:gd name="connsiteY119" fmla="*/ 1763436 h 1783724"/>
              <a:gd name="connsiteX120" fmla="*/ 5412840 w 12192000"/>
              <a:gd name="connsiteY120" fmla="*/ 1767920 h 1783724"/>
              <a:gd name="connsiteX121" fmla="*/ 5361713 w 12192000"/>
              <a:gd name="connsiteY121" fmla="*/ 1773980 h 1783724"/>
              <a:gd name="connsiteX122" fmla="*/ 5241786 w 12192000"/>
              <a:gd name="connsiteY122" fmla="*/ 1756656 h 1783724"/>
              <a:gd name="connsiteX123" fmla="*/ 5202963 w 12192000"/>
              <a:gd name="connsiteY123" fmla="*/ 1747306 h 1783724"/>
              <a:gd name="connsiteX124" fmla="*/ 5154668 w 12192000"/>
              <a:gd name="connsiteY124" fmla="*/ 1744668 h 1783724"/>
              <a:gd name="connsiteX125" fmla="*/ 5136547 w 12192000"/>
              <a:gd name="connsiteY125" fmla="*/ 1738620 h 1783724"/>
              <a:gd name="connsiteX126" fmla="*/ 5122587 w 12192000"/>
              <a:gd name="connsiteY126" fmla="*/ 1735756 h 1783724"/>
              <a:gd name="connsiteX127" fmla="*/ 5119579 w 12192000"/>
              <a:gd name="connsiteY127" fmla="*/ 1734004 h 1783724"/>
              <a:gd name="connsiteX128" fmla="*/ 5101616 w 12192000"/>
              <a:gd name="connsiteY128" fmla="*/ 1724948 h 1783724"/>
              <a:gd name="connsiteX129" fmla="*/ 5045783 w 12192000"/>
              <a:gd name="connsiteY129" fmla="*/ 1730209 h 1783724"/>
              <a:gd name="connsiteX130" fmla="*/ 4991477 w 12192000"/>
              <a:gd name="connsiteY130" fmla="*/ 1716450 h 1783724"/>
              <a:gd name="connsiteX131" fmla="*/ 4820387 w 12192000"/>
              <a:gd name="connsiteY131" fmla="*/ 1695973 h 1783724"/>
              <a:gd name="connsiteX132" fmla="*/ 4742338 w 12192000"/>
              <a:gd name="connsiteY132" fmla="*/ 1672696 h 1783724"/>
              <a:gd name="connsiteX133" fmla="*/ 4703062 w 12192000"/>
              <a:gd name="connsiteY133" fmla="*/ 1665094 h 1783724"/>
              <a:gd name="connsiteX134" fmla="*/ 4701052 w 12192000"/>
              <a:gd name="connsiteY134" fmla="*/ 1664466 h 1783724"/>
              <a:gd name="connsiteX135" fmla="*/ 4701986 w 12192000"/>
              <a:gd name="connsiteY135" fmla="*/ 1664294 h 1783724"/>
              <a:gd name="connsiteX136" fmla="*/ 4697074 w 12192000"/>
              <a:gd name="connsiteY136" fmla="*/ 1663224 h 1783724"/>
              <a:gd name="connsiteX137" fmla="*/ 4701052 w 12192000"/>
              <a:gd name="connsiteY137" fmla="*/ 1664466 h 1783724"/>
              <a:gd name="connsiteX138" fmla="*/ 4695406 w 12192000"/>
              <a:gd name="connsiteY138" fmla="*/ 1665504 h 1783724"/>
              <a:gd name="connsiteX139" fmla="*/ 4495727 w 12192000"/>
              <a:gd name="connsiteY139" fmla="*/ 1656633 h 1783724"/>
              <a:gd name="connsiteX140" fmla="*/ 4428317 w 12192000"/>
              <a:gd name="connsiteY140" fmla="*/ 1646311 h 1783724"/>
              <a:gd name="connsiteX141" fmla="*/ 4424455 w 12192000"/>
              <a:gd name="connsiteY141" fmla="*/ 1646545 h 1783724"/>
              <a:gd name="connsiteX142" fmla="*/ 4418141 w 12192000"/>
              <a:gd name="connsiteY142" fmla="*/ 1643457 h 1783724"/>
              <a:gd name="connsiteX143" fmla="*/ 4389054 w 12192000"/>
              <a:gd name="connsiteY143" fmla="*/ 1635100 h 1783724"/>
              <a:gd name="connsiteX144" fmla="*/ 4243963 w 12192000"/>
              <a:gd name="connsiteY144" fmla="*/ 1600547 h 1783724"/>
              <a:gd name="connsiteX145" fmla="*/ 4230390 w 12192000"/>
              <a:gd name="connsiteY145" fmla="*/ 1596782 h 1783724"/>
              <a:gd name="connsiteX146" fmla="*/ 4151096 w 12192000"/>
              <a:gd name="connsiteY146" fmla="*/ 1589415 h 1783724"/>
              <a:gd name="connsiteX147" fmla="*/ 4091729 w 12192000"/>
              <a:gd name="connsiteY147" fmla="*/ 1565484 h 1783724"/>
              <a:gd name="connsiteX148" fmla="*/ 3994992 w 12192000"/>
              <a:gd name="connsiteY148" fmla="*/ 1554250 h 1783724"/>
              <a:gd name="connsiteX149" fmla="*/ 3898778 w 12192000"/>
              <a:gd name="connsiteY149" fmla="*/ 1546088 h 1783724"/>
              <a:gd name="connsiteX150" fmla="*/ 3863728 w 12192000"/>
              <a:gd name="connsiteY150" fmla="*/ 1544567 h 1783724"/>
              <a:gd name="connsiteX151" fmla="*/ 3729252 w 12192000"/>
              <a:gd name="connsiteY151" fmla="*/ 1544592 h 1783724"/>
              <a:gd name="connsiteX152" fmla="*/ 3716543 w 12192000"/>
              <a:gd name="connsiteY152" fmla="*/ 1541771 h 1783724"/>
              <a:gd name="connsiteX153" fmla="*/ 3715389 w 12192000"/>
              <a:gd name="connsiteY153" fmla="*/ 1538406 h 1783724"/>
              <a:gd name="connsiteX154" fmla="*/ 3682391 w 12192000"/>
              <a:gd name="connsiteY154" fmla="*/ 1529372 h 1783724"/>
              <a:gd name="connsiteX155" fmla="*/ 3669607 w 12192000"/>
              <a:gd name="connsiteY155" fmla="*/ 1534463 h 1783724"/>
              <a:gd name="connsiteX156" fmla="*/ 3669577 w 12192000"/>
              <a:gd name="connsiteY156" fmla="*/ 1534458 h 1783724"/>
              <a:gd name="connsiteX157" fmla="*/ 3660365 w 12192000"/>
              <a:gd name="connsiteY157" fmla="*/ 1531370 h 1783724"/>
              <a:gd name="connsiteX158" fmla="*/ 3637171 w 12192000"/>
              <a:gd name="connsiteY158" fmla="*/ 1523813 h 1783724"/>
              <a:gd name="connsiteX159" fmla="*/ 3636519 w 12192000"/>
              <a:gd name="connsiteY159" fmla="*/ 1523773 h 1783724"/>
              <a:gd name="connsiteX160" fmla="*/ 3589716 w 12192000"/>
              <a:gd name="connsiteY160" fmla="*/ 1506360 h 1783724"/>
              <a:gd name="connsiteX161" fmla="*/ 3583541 w 12192000"/>
              <a:gd name="connsiteY161" fmla="*/ 1507469 h 1783724"/>
              <a:gd name="connsiteX162" fmla="*/ 3574426 w 12192000"/>
              <a:gd name="connsiteY162" fmla="*/ 1507574 h 1783724"/>
              <a:gd name="connsiteX163" fmla="*/ 3574190 w 12192000"/>
              <a:gd name="connsiteY163" fmla="*/ 1507350 h 1783724"/>
              <a:gd name="connsiteX164" fmla="*/ 3565671 w 12192000"/>
              <a:gd name="connsiteY164" fmla="*/ 1507894 h 1783724"/>
              <a:gd name="connsiteX165" fmla="*/ 3515816 w 12192000"/>
              <a:gd name="connsiteY165" fmla="*/ 1499688 h 1783724"/>
              <a:gd name="connsiteX166" fmla="*/ 3452912 w 12192000"/>
              <a:gd name="connsiteY166" fmla="*/ 1496444 h 1783724"/>
              <a:gd name="connsiteX167" fmla="*/ 3380405 w 12192000"/>
              <a:gd name="connsiteY167" fmla="*/ 1486216 h 1783724"/>
              <a:gd name="connsiteX168" fmla="*/ 3343625 w 12192000"/>
              <a:gd name="connsiteY168" fmla="*/ 1500147 h 1783724"/>
              <a:gd name="connsiteX169" fmla="*/ 3323774 w 12192000"/>
              <a:gd name="connsiteY169" fmla="*/ 1501476 h 1783724"/>
              <a:gd name="connsiteX170" fmla="*/ 3321444 w 12192000"/>
              <a:gd name="connsiteY170" fmla="*/ 1500659 h 1783724"/>
              <a:gd name="connsiteX171" fmla="*/ 3242143 w 12192000"/>
              <a:gd name="connsiteY171" fmla="*/ 1505268 h 1783724"/>
              <a:gd name="connsiteX172" fmla="*/ 3122401 w 12192000"/>
              <a:gd name="connsiteY172" fmla="*/ 1511314 h 1783724"/>
              <a:gd name="connsiteX173" fmla="*/ 3010177 w 12192000"/>
              <a:gd name="connsiteY173" fmla="*/ 1513132 h 1783724"/>
              <a:gd name="connsiteX174" fmla="*/ 2782615 w 12192000"/>
              <a:gd name="connsiteY174" fmla="*/ 1509375 h 1783724"/>
              <a:gd name="connsiteX175" fmla="*/ 2668665 w 12192000"/>
              <a:gd name="connsiteY175" fmla="*/ 1517660 h 1783724"/>
              <a:gd name="connsiteX176" fmla="*/ 2548073 w 12192000"/>
              <a:gd name="connsiteY176" fmla="*/ 1516667 h 1783724"/>
              <a:gd name="connsiteX177" fmla="*/ 2423377 w 12192000"/>
              <a:gd name="connsiteY177" fmla="*/ 1527776 h 1783724"/>
              <a:gd name="connsiteX178" fmla="*/ 2295298 w 12192000"/>
              <a:gd name="connsiteY178" fmla="*/ 1534368 h 1783724"/>
              <a:gd name="connsiteX179" fmla="*/ 2188781 w 12192000"/>
              <a:gd name="connsiteY179" fmla="*/ 1529677 h 1783724"/>
              <a:gd name="connsiteX180" fmla="*/ 2074855 w 12192000"/>
              <a:gd name="connsiteY180" fmla="*/ 1515446 h 1783724"/>
              <a:gd name="connsiteX181" fmla="*/ 2012587 w 12192000"/>
              <a:gd name="connsiteY181" fmla="*/ 1522487 h 1783724"/>
              <a:gd name="connsiteX182" fmla="*/ 1932075 w 12192000"/>
              <a:gd name="connsiteY182" fmla="*/ 1517914 h 1783724"/>
              <a:gd name="connsiteX183" fmla="*/ 1908490 w 12192000"/>
              <a:gd name="connsiteY183" fmla="*/ 1526423 h 1783724"/>
              <a:gd name="connsiteX184" fmla="*/ 1908410 w 12192000"/>
              <a:gd name="connsiteY184" fmla="*/ 1526410 h 1783724"/>
              <a:gd name="connsiteX185" fmla="*/ 1901918 w 12192000"/>
              <a:gd name="connsiteY185" fmla="*/ 1522410 h 1783724"/>
              <a:gd name="connsiteX186" fmla="*/ 1876753 w 12192000"/>
              <a:gd name="connsiteY186" fmla="*/ 1517619 h 1783724"/>
              <a:gd name="connsiteX187" fmla="*/ 1858194 w 12192000"/>
              <a:gd name="connsiteY187" fmla="*/ 1522343 h 1783724"/>
              <a:gd name="connsiteX188" fmla="*/ 1702657 w 12192000"/>
              <a:gd name="connsiteY188" fmla="*/ 1510562 h 1783724"/>
              <a:gd name="connsiteX189" fmla="*/ 1701421 w 12192000"/>
              <a:gd name="connsiteY189" fmla="*/ 1510775 h 1783724"/>
              <a:gd name="connsiteX190" fmla="*/ 1699973 w 12192000"/>
              <a:gd name="connsiteY190" fmla="*/ 1507739 h 1783724"/>
              <a:gd name="connsiteX191" fmla="*/ 1682526 w 12192000"/>
              <a:gd name="connsiteY191" fmla="*/ 1504598 h 1783724"/>
              <a:gd name="connsiteX192" fmla="*/ 1677380 w 12192000"/>
              <a:gd name="connsiteY192" fmla="*/ 1504851 h 1783724"/>
              <a:gd name="connsiteX193" fmla="*/ 1670304 w 12192000"/>
              <a:gd name="connsiteY193" fmla="*/ 1503744 h 1783724"/>
              <a:gd name="connsiteX194" fmla="*/ 1670197 w 12192000"/>
              <a:gd name="connsiteY194" fmla="*/ 1503497 h 1783724"/>
              <a:gd name="connsiteX195" fmla="*/ 1626301 w 12192000"/>
              <a:gd name="connsiteY195" fmla="*/ 1474931 h 1783724"/>
              <a:gd name="connsiteX196" fmla="*/ 1535119 w 12192000"/>
              <a:gd name="connsiteY196" fmla="*/ 1463075 h 1783724"/>
              <a:gd name="connsiteX197" fmla="*/ 1531340 w 12192000"/>
              <a:gd name="connsiteY197" fmla="*/ 1461293 h 1783724"/>
              <a:gd name="connsiteX198" fmla="*/ 1498454 w 12192000"/>
              <a:gd name="connsiteY198" fmla="*/ 1463478 h 1783724"/>
              <a:gd name="connsiteX199" fmla="*/ 1478806 w 12192000"/>
              <a:gd name="connsiteY199" fmla="*/ 1464611 h 1783724"/>
              <a:gd name="connsiteX200" fmla="*/ 1358081 w 12192000"/>
              <a:gd name="connsiteY200" fmla="*/ 1455545 h 1783724"/>
              <a:gd name="connsiteX201" fmla="*/ 1222449 w 12192000"/>
              <a:gd name="connsiteY201" fmla="*/ 1455454 h 1783724"/>
              <a:gd name="connsiteX202" fmla="*/ 1180983 w 12192000"/>
              <a:gd name="connsiteY202" fmla="*/ 1440557 h 1783724"/>
              <a:gd name="connsiteX203" fmla="*/ 1018426 w 12192000"/>
              <a:gd name="connsiteY203" fmla="*/ 1400226 h 1783724"/>
              <a:gd name="connsiteX204" fmla="*/ 940021 w 12192000"/>
              <a:gd name="connsiteY204" fmla="*/ 1409452 h 1783724"/>
              <a:gd name="connsiteX205" fmla="*/ 940362 w 12192000"/>
              <a:gd name="connsiteY205" fmla="*/ 1408090 h 1783724"/>
              <a:gd name="connsiteX206" fmla="*/ 927147 w 12192000"/>
              <a:gd name="connsiteY206" fmla="*/ 1407436 h 1783724"/>
              <a:gd name="connsiteX207" fmla="*/ 915481 w 12192000"/>
              <a:gd name="connsiteY207" fmla="*/ 1395526 h 1783724"/>
              <a:gd name="connsiteX208" fmla="*/ 884363 w 12192000"/>
              <a:gd name="connsiteY208" fmla="*/ 1395024 h 1783724"/>
              <a:gd name="connsiteX209" fmla="*/ 883522 w 12192000"/>
              <a:gd name="connsiteY209" fmla="*/ 1400267 h 1783724"/>
              <a:gd name="connsiteX210" fmla="*/ 865903 w 12192000"/>
              <a:gd name="connsiteY210" fmla="*/ 1394324 h 1783724"/>
              <a:gd name="connsiteX211" fmla="*/ 790832 w 12192000"/>
              <a:gd name="connsiteY211" fmla="*/ 1370999 h 1783724"/>
              <a:gd name="connsiteX212" fmla="*/ 749766 w 12192000"/>
              <a:gd name="connsiteY212" fmla="*/ 1353216 h 1783724"/>
              <a:gd name="connsiteX213" fmla="*/ 705470 w 12192000"/>
              <a:gd name="connsiteY213" fmla="*/ 1354328 h 1783724"/>
              <a:gd name="connsiteX214" fmla="*/ 692371 w 12192000"/>
              <a:gd name="connsiteY214" fmla="*/ 1343942 h 1783724"/>
              <a:gd name="connsiteX215" fmla="*/ 690203 w 12192000"/>
              <a:gd name="connsiteY215" fmla="*/ 1341970 h 1783724"/>
              <a:gd name="connsiteX216" fmla="*/ 679574 w 12192000"/>
              <a:gd name="connsiteY216" fmla="*/ 1338069 h 1783724"/>
              <a:gd name="connsiteX217" fmla="*/ 679009 w 12192000"/>
              <a:gd name="connsiteY217" fmla="*/ 1331966 h 1783724"/>
              <a:gd name="connsiteX218" fmla="*/ 664756 w 12192000"/>
              <a:gd name="connsiteY218" fmla="*/ 1322509 h 1783724"/>
              <a:gd name="connsiteX219" fmla="*/ 644515 w 12192000"/>
              <a:gd name="connsiteY219" fmla="*/ 1316732 h 1783724"/>
              <a:gd name="connsiteX220" fmla="*/ 545716 w 12192000"/>
              <a:gd name="connsiteY220" fmla="*/ 1294878 h 1783724"/>
              <a:gd name="connsiteX221" fmla="*/ 488094 w 12192000"/>
              <a:gd name="connsiteY221" fmla="*/ 1278596 h 1783724"/>
              <a:gd name="connsiteX222" fmla="*/ 468538 w 12192000"/>
              <a:gd name="connsiteY222" fmla="*/ 1267376 h 1783724"/>
              <a:gd name="connsiteX223" fmla="*/ 439655 w 12192000"/>
              <a:gd name="connsiteY223" fmla="*/ 1255090 h 1783724"/>
              <a:gd name="connsiteX224" fmla="*/ 390496 w 12192000"/>
              <a:gd name="connsiteY224" fmla="*/ 1229512 h 1783724"/>
              <a:gd name="connsiteX225" fmla="*/ 362616 w 12192000"/>
              <a:gd name="connsiteY225" fmla="*/ 1221981 h 1783724"/>
              <a:gd name="connsiteX226" fmla="*/ 348184 w 12192000"/>
              <a:gd name="connsiteY226" fmla="*/ 1213437 h 1783724"/>
              <a:gd name="connsiteX227" fmla="*/ 341576 w 12192000"/>
              <a:gd name="connsiteY227" fmla="*/ 1212583 h 1783724"/>
              <a:gd name="connsiteX228" fmla="*/ 320370 w 12192000"/>
              <a:gd name="connsiteY228" fmla="*/ 1206827 h 1783724"/>
              <a:gd name="connsiteX229" fmla="*/ 308082 w 12192000"/>
              <a:gd name="connsiteY229" fmla="*/ 1204195 h 1783724"/>
              <a:gd name="connsiteX230" fmla="*/ 303141 w 12192000"/>
              <a:gd name="connsiteY230" fmla="*/ 1203396 h 1783724"/>
              <a:gd name="connsiteX231" fmla="*/ 260955 w 12192000"/>
              <a:gd name="connsiteY231" fmla="*/ 1203345 h 1783724"/>
              <a:gd name="connsiteX232" fmla="*/ 234352 w 12192000"/>
              <a:gd name="connsiteY232" fmla="*/ 1193972 h 1783724"/>
              <a:gd name="connsiteX233" fmla="*/ 210954 w 12192000"/>
              <a:gd name="connsiteY233" fmla="*/ 1192326 h 1783724"/>
              <a:gd name="connsiteX234" fmla="*/ 204851 w 12192000"/>
              <a:gd name="connsiteY234" fmla="*/ 1190210 h 1783724"/>
              <a:gd name="connsiteX235" fmla="*/ 145778 w 12192000"/>
              <a:gd name="connsiteY235" fmla="*/ 1190651 h 1783724"/>
              <a:gd name="connsiteX236" fmla="*/ 105518 w 12192000"/>
              <a:gd name="connsiteY236" fmla="*/ 1184937 h 1783724"/>
              <a:gd name="connsiteX237" fmla="*/ 17623 w 12192000"/>
              <a:gd name="connsiteY237" fmla="*/ 1185238 h 1783724"/>
              <a:gd name="connsiteX238" fmla="*/ 0 w 12192000"/>
              <a:gd name="connsiteY238" fmla="*/ 1184768 h 1783724"/>
              <a:gd name="connsiteX239" fmla="*/ 0 w 12192000"/>
              <a:gd name="connsiteY239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0998826 w 12192000"/>
              <a:gd name="connsiteY17" fmla="*/ 1282991 h 1783724"/>
              <a:gd name="connsiteX18" fmla="*/ 10955096 w 12192000"/>
              <a:gd name="connsiteY18" fmla="*/ 1231768 h 1783724"/>
              <a:gd name="connsiteX19" fmla="*/ 10864884 w 12192000"/>
              <a:gd name="connsiteY19" fmla="*/ 1245957 h 1783724"/>
              <a:gd name="connsiteX20" fmla="*/ 10841363 w 12192000"/>
              <a:gd name="connsiteY20" fmla="*/ 1251400 h 1783724"/>
              <a:gd name="connsiteX21" fmla="*/ 10780910 w 12192000"/>
              <a:gd name="connsiteY21" fmla="*/ 1249166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29051 w 12192000"/>
              <a:gd name="connsiteY107" fmla="*/ 1750971 h 1783724"/>
              <a:gd name="connsiteX108" fmla="*/ 6306028 w 12192000"/>
              <a:gd name="connsiteY108" fmla="*/ 176112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42338 w 12192000"/>
              <a:gd name="connsiteY131" fmla="*/ 1672696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697074 w 12192000"/>
              <a:gd name="connsiteY135" fmla="*/ 1663224 h 1783724"/>
              <a:gd name="connsiteX136" fmla="*/ 4701052 w 12192000"/>
              <a:gd name="connsiteY136" fmla="*/ 1664466 h 1783724"/>
              <a:gd name="connsiteX137" fmla="*/ 4695406 w 12192000"/>
              <a:gd name="connsiteY137" fmla="*/ 1665504 h 1783724"/>
              <a:gd name="connsiteX138" fmla="*/ 4495727 w 12192000"/>
              <a:gd name="connsiteY138" fmla="*/ 1656633 h 1783724"/>
              <a:gd name="connsiteX139" fmla="*/ 4428317 w 12192000"/>
              <a:gd name="connsiteY139" fmla="*/ 1646311 h 1783724"/>
              <a:gd name="connsiteX140" fmla="*/ 4424455 w 12192000"/>
              <a:gd name="connsiteY140" fmla="*/ 1646545 h 1783724"/>
              <a:gd name="connsiteX141" fmla="*/ 4418141 w 12192000"/>
              <a:gd name="connsiteY141" fmla="*/ 1643457 h 1783724"/>
              <a:gd name="connsiteX142" fmla="*/ 4389054 w 12192000"/>
              <a:gd name="connsiteY142" fmla="*/ 1635100 h 1783724"/>
              <a:gd name="connsiteX143" fmla="*/ 4243963 w 12192000"/>
              <a:gd name="connsiteY143" fmla="*/ 1600547 h 1783724"/>
              <a:gd name="connsiteX144" fmla="*/ 4230390 w 12192000"/>
              <a:gd name="connsiteY144" fmla="*/ 1596782 h 1783724"/>
              <a:gd name="connsiteX145" fmla="*/ 4151096 w 12192000"/>
              <a:gd name="connsiteY145" fmla="*/ 1589415 h 1783724"/>
              <a:gd name="connsiteX146" fmla="*/ 4091729 w 12192000"/>
              <a:gd name="connsiteY146" fmla="*/ 1565484 h 1783724"/>
              <a:gd name="connsiteX147" fmla="*/ 3994992 w 12192000"/>
              <a:gd name="connsiteY147" fmla="*/ 1554250 h 1783724"/>
              <a:gd name="connsiteX148" fmla="*/ 3898778 w 12192000"/>
              <a:gd name="connsiteY148" fmla="*/ 1546088 h 1783724"/>
              <a:gd name="connsiteX149" fmla="*/ 3863728 w 12192000"/>
              <a:gd name="connsiteY149" fmla="*/ 1544567 h 1783724"/>
              <a:gd name="connsiteX150" fmla="*/ 3729252 w 12192000"/>
              <a:gd name="connsiteY150" fmla="*/ 1544592 h 1783724"/>
              <a:gd name="connsiteX151" fmla="*/ 3716543 w 12192000"/>
              <a:gd name="connsiteY151" fmla="*/ 1541771 h 1783724"/>
              <a:gd name="connsiteX152" fmla="*/ 3715389 w 12192000"/>
              <a:gd name="connsiteY152" fmla="*/ 1538406 h 1783724"/>
              <a:gd name="connsiteX153" fmla="*/ 3682391 w 12192000"/>
              <a:gd name="connsiteY153" fmla="*/ 1529372 h 1783724"/>
              <a:gd name="connsiteX154" fmla="*/ 3669607 w 12192000"/>
              <a:gd name="connsiteY154" fmla="*/ 1534463 h 1783724"/>
              <a:gd name="connsiteX155" fmla="*/ 3669577 w 12192000"/>
              <a:gd name="connsiteY155" fmla="*/ 1534458 h 1783724"/>
              <a:gd name="connsiteX156" fmla="*/ 3660365 w 12192000"/>
              <a:gd name="connsiteY156" fmla="*/ 1531370 h 1783724"/>
              <a:gd name="connsiteX157" fmla="*/ 3637171 w 12192000"/>
              <a:gd name="connsiteY157" fmla="*/ 1523813 h 1783724"/>
              <a:gd name="connsiteX158" fmla="*/ 3636519 w 12192000"/>
              <a:gd name="connsiteY158" fmla="*/ 1523773 h 1783724"/>
              <a:gd name="connsiteX159" fmla="*/ 3589716 w 12192000"/>
              <a:gd name="connsiteY159" fmla="*/ 1506360 h 1783724"/>
              <a:gd name="connsiteX160" fmla="*/ 3583541 w 12192000"/>
              <a:gd name="connsiteY160" fmla="*/ 1507469 h 1783724"/>
              <a:gd name="connsiteX161" fmla="*/ 3574426 w 12192000"/>
              <a:gd name="connsiteY161" fmla="*/ 1507574 h 1783724"/>
              <a:gd name="connsiteX162" fmla="*/ 3574190 w 12192000"/>
              <a:gd name="connsiteY162" fmla="*/ 1507350 h 1783724"/>
              <a:gd name="connsiteX163" fmla="*/ 3565671 w 12192000"/>
              <a:gd name="connsiteY163" fmla="*/ 1507894 h 1783724"/>
              <a:gd name="connsiteX164" fmla="*/ 3515816 w 12192000"/>
              <a:gd name="connsiteY164" fmla="*/ 1499688 h 1783724"/>
              <a:gd name="connsiteX165" fmla="*/ 3452912 w 12192000"/>
              <a:gd name="connsiteY165" fmla="*/ 1496444 h 1783724"/>
              <a:gd name="connsiteX166" fmla="*/ 3380405 w 12192000"/>
              <a:gd name="connsiteY166" fmla="*/ 1486216 h 1783724"/>
              <a:gd name="connsiteX167" fmla="*/ 3343625 w 12192000"/>
              <a:gd name="connsiteY167" fmla="*/ 1500147 h 1783724"/>
              <a:gd name="connsiteX168" fmla="*/ 3323774 w 12192000"/>
              <a:gd name="connsiteY168" fmla="*/ 1501476 h 1783724"/>
              <a:gd name="connsiteX169" fmla="*/ 3321444 w 12192000"/>
              <a:gd name="connsiteY169" fmla="*/ 1500659 h 1783724"/>
              <a:gd name="connsiteX170" fmla="*/ 3242143 w 12192000"/>
              <a:gd name="connsiteY170" fmla="*/ 1505268 h 1783724"/>
              <a:gd name="connsiteX171" fmla="*/ 3122401 w 12192000"/>
              <a:gd name="connsiteY171" fmla="*/ 1511314 h 1783724"/>
              <a:gd name="connsiteX172" fmla="*/ 3010177 w 12192000"/>
              <a:gd name="connsiteY172" fmla="*/ 1513132 h 1783724"/>
              <a:gd name="connsiteX173" fmla="*/ 2782615 w 12192000"/>
              <a:gd name="connsiteY173" fmla="*/ 1509375 h 1783724"/>
              <a:gd name="connsiteX174" fmla="*/ 2668665 w 12192000"/>
              <a:gd name="connsiteY174" fmla="*/ 1517660 h 1783724"/>
              <a:gd name="connsiteX175" fmla="*/ 2548073 w 12192000"/>
              <a:gd name="connsiteY175" fmla="*/ 1516667 h 1783724"/>
              <a:gd name="connsiteX176" fmla="*/ 2423377 w 12192000"/>
              <a:gd name="connsiteY176" fmla="*/ 1527776 h 1783724"/>
              <a:gd name="connsiteX177" fmla="*/ 2295298 w 12192000"/>
              <a:gd name="connsiteY177" fmla="*/ 1534368 h 1783724"/>
              <a:gd name="connsiteX178" fmla="*/ 2188781 w 12192000"/>
              <a:gd name="connsiteY178" fmla="*/ 1529677 h 1783724"/>
              <a:gd name="connsiteX179" fmla="*/ 2074855 w 12192000"/>
              <a:gd name="connsiteY179" fmla="*/ 1515446 h 1783724"/>
              <a:gd name="connsiteX180" fmla="*/ 2012587 w 12192000"/>
              <a:gd name="connsiteY180" fmla="*/ 1522487 h 1783724"/>
              <a:gd name="connsiteX181" fmla="*/ 1932075 w 12192000"/>
              <a:gd name="connsiteY181" fmla="*/ 1517914 h 1783724"/>
              <a:gd name="connsiteX182" fmla="*/ 1908490 w 12192000"/>
              <a:gd name="connsiteY182" fmla="*/ 1526423 h 1783724"/>
              <a:gd name="connsiteX183" fmla="*/ 1908410 w 12192000"/>
              <a:gd name="connsiteY183" fmla="*/ 1526410 h 1783724"/>
              <a:gd name="connsiteX184" fmla="*/ 1901918 w 12192000"/>
              <a:gd name="connsiteY184" fmla="*/ 1522410 h 1783724"/>
              <a:gd name="connsiteX185" fmla="*/ 1876753 w 12192000"/>
              <a:gd name="connsiteY185" fmla="*/ 1517619 h 1783724"/>
              <a:gd name="connsiteX186" fmla="*/ 1858194 w 12192000"/>
              <a:gd name="connsiteY186" fmla="*/ 1522343 h 1783724"/>
              <a:gd name="connsiteX187" fmla="*/ 1702657 w 12192000"/>
              <a:gd name="connsiteY187" fmla="*/ 1510562 h 1783724"/>
              <a:gd name="connsiteX188" fmla="*/ 1701421 w 12192000"/>
              <a:gd name="connsiteY188" fmla="*/ 1510775 h 1783724"/>
              <a:gd name="connsiteX189" fmla="*/ 1699973 w 12192000"/>
              <a:gd name="connsiteY189" fmla="*/ 1507739 h 1783724"/>
              <a:gd name="connsiteX190" fmla="*/ 1682526 w 12192000"/>
              <a:gd name="connsiteY190" fmla="*/ 1504598 h 1783724"/>
              <a:gd name="connsiteX191" fmla="*/ 1677380 w 12192000"/>
              <a:gd name="connsiteY191" fmla="*/ 1504851 h 1783724"/>
              <a:gd name="connsiteX192" fmla="*/ 1670304 w 12192000"/>
              <a:gd name="connsiteY192" fmla="*/ 1503744 h 1783724"/>
              <a:gd name="connsiteX193" fmla="*/ 1670197 w 12192000"/>
              <a:gd name="connsiteY193" fmla="*/ 1503497 h 1783724"/>
              <a:gd name="connsiteX194" fmla="*/ 1626301 w 12192000"/>
              <a:gd name="connsiteY194" fmla="*/ 1474931 h 1783724"/>
              <a:gd name="connsiteX195" fmla="*/ 1535119 w 12192000"/>
              <a:gd name="connsiteY195" fmla="*/ 1463075 h 1783724"/>
              <a:gd name="connsiteX196" fmla="*/ 1531340 w 12192000"/>
              <a:gd name="connsiteY196" fmla="*/ 1461293 h 1783724"/>
              <a:gd name="connsiteX197" fmla="*/ 1498454 w 12192000"/>
              <a:gd name="connsiteY197" fmla="*/ 1463478 h 1783724"/>
              <a:gd name="connsiteX198" fmla="*/ 1478806 w 12192000"/>
              <a:gd name="connsiteY198" fmla="*/ 1464611 h 1783724"/>
              <a:gd name="connsiteX199" fmla="*/ 1358081 w 12192000"/>
              <a:gd name="connsiteY199" fmla="*/ 1455545 h 1783724"/>
              <a:gd name="connsiteX200" fmla="*/ 1222449 w 12192000"/>
              <a:gd name="connsiteY200" fmla="*/ 1455454 h 1783724"/>
              <a:gd name="connsiteX201" fmla="*/ 1180983 w 12192000"/>
              <a:gd name="connsiteY201" fmla="*/ 1440557 h 1783724"/>
              <a:gd name="connsiteX202" fmla="*/ 1018426 w 12192000"/>
              <a:gd name="connsiteY202" fmla="*/ 1400226 h 1783724"/>
              <a:gd name="connsiteX203" fmla="*/ 940021 w 12192000"/>
              <a:gd name="connsiteY203" fmla="*/ 1409452 h 1783724"/>
              <a:gd name="connsiteX204" fmla="*/ 940362 w 12192000"/>
              <a:gd name="connsiteY204" fmla="*/ 1408090 h 1783724"/>
              <a:gd name="connsiteX205" fmla="*/ 927147 w 12192000"/>
              <a:gd name="connsiteY205" fmla="*/ 1407436 h 1783724"/>
              <a:gd name="connsiteX206" fmla="*/ 915481 w 12192000"/>
              <a:gd name="connsiteY206" fmla="*/ 1395526 h 1783724"/>
              <a:gd name="connsiteX207" fmla="*/ 884363 w 12192000"/>
              <a:gd name="connsiteY207" fmla="*/ 1395024 h 1783724"/>
              <a:gd name="connsiteX208" fmla="*/ 883522 w 12192000"/>
              <a:gd name="connsiteY208" fmla="*/ 1400267 h 1783724"/>
              <a:gd name="connsiteX209" fmla="*/ 865903 w 12192000"/>
              <a:gd name="connsiteY209" fmla="*/ 1394324 h 1783724"/>
              <a:gd name="connsiteX210" fmla="*/ 790832 w 12192000"/>
              <a:gd name="connsiteY210" fmla="*/ 1370999 h 1783724"/>
              <a:gd name="connsiteX211" fmla="*/ 749766 w 12192000"/>
              <a:gd name="connsiteY211" fmla="*/ 1353216 h 1783724"/>
              <a:gd name="connsiteX212" fmla="*/ 705470 w 12192000"/>
              <a:gd name="connsiteY212" fmla="*/ 1354328 h 1783724"/>
              <a:gd name="connsiteX213" fmla="*/ 692371 w 12192000"/>
              <a:gd name="connsiteY213" fmla="*/ 1343942 h 1783724"/>
              <a:gd name="connsiteX214" fmla="*/ 690203 w 12192000"/>
              <a:gd name="connsiteY214" fmla="*/ 1341970 h 1783724"/>
              <a:gd name="connsiteX215" fmla="*/ 679574 w 12192000"/>
              <a:gd name="connsiteY215" fmla="*/ 1338069 h 1783724"/>
              <a:gd name="connsiteX216" fmla="*/ 679009 w 12192000"/>
              <a:gd name="connsiteY216" fmla="*/ 1331966 h 1783724"/>
              <a:gd name="connsiteX217" fmla="*/ 664756 w 12192000"/>
              <a:gd name="connsiteY217" fmla="*/ 1322509 h 1783724"/>
              <a:gd name="connsiteX218" fmla="*/ 644515 w 12192000"/>
              <a:gd name="connsiteY218" fmla="*/ 1316732 h 1783724"/>
              <a:gd name="connsiteX219" fmla="*/ 545716 w 12192000"/>
              <a:gd name="connsiteY219" fmla="*/ 1294878 h 1783724"/>
              <a:gd name="connsiteX220" fmla="*/ 488094 w 12192000"/>
              <a:gd name="connsiteY220" fmla="*/ 1278596 h 1783724"/>
              <a:gd name="connsiteX221" fmla="*/ 468538 w 12192000"/>
              <a:gd name="connsiteY221" fmla="*/ 1267376 h 1783724"/>
              <a:gd name="connsiteX222" fmla="*/ 439655 w 12192000"/>
              <a:gd name="connsiteY222" fmla="*/ 1255090 h 1783724"/>
              <a:gd name="connsiteX223" fmla="*/ 390496 w 12192000"/>
              <a:gd name="connsiteY223" fmla="*/ 1229512 h 1783724"/>
              <a:gd name="connsiteX224" fmla="*/ 362616 w 12192000"/>
              <a:gd name="connsiteY224" fmla="*/ 1221981 h 1783724"/>
              <a:gd name="connsiteX225" fmla="*/ 348184 w 12192000"/>
              <a:gd name="connsiteY225" fmla="*/ 1213437 h 1783724"/>
              <a:gd name="connsiteX226" fmla="*/ 341576 w 12192000"/>
              <a:gd name="connsiteY226" fmla="*/ 1212583 h 1783724"/>
              <a:gd name="connsiteX227" fmla="*/ 320370 w 12192000"/>
              <a:gd name="connsiteY227" fmla="*/ 1206827 h 1783724"/>
              <a:gd name="connsiteX228" fmla="*/ 308082 w 12192000"/>
              <a:gd name="connsiteY228" fmla="*/ 1204195 h 1783724"/>
              <a:gd name="connsiteX229" fmla="*/ 303141 w 12192000"/>
              <a:gd name="connsiteY229" fmla="*/ 1203396 h 1783724"/>
              <a:gd name="connsiteX230" fmla="*/ 260955 w 12192000"/>
              <a:gd name="connsiteY230" fmla="*/ 1203345 h 1783724"/>
              <a:gd name="connsiteX231" fmla="*/ 234352 w 12192000"/>
              <a:gd name="connsiteY231" fmla="*/ 1193972 h 1783724"/>
              <a:gd name="connsiteX232" fmla="*/ 210954 w 12192000"/>
              <a:gd name="connsiteY232" fmla="*/ 1192326 h 1783724"/>
              <a:gd name="connsiteX233" fmla="*/ 204851 w 12192000"/>
              <a:gd name="connsiteY233" fmla="*/ 1190210 h 1783724"/>
              <a:gd name="connsiteX234" fmla="*/ 145778 w 12192000"/>
              <a:gd name="connsiteY234" fmla="*/ 1190651 h 1783724"/>
              <a:gd name="connsiteX235" fmla="*/ 105518 w 12192000"/>
              <a:gd name="connsiteY235" fmla="*/ 1184937 h 1783724"/>
              <a:gd name="connsiteX236" fmla="*/ 17623 w 12192000"/>
              <a:gd name="connsiteY236" fmla="*/ 1185238 h 1783724"/>
              <a:gd name="connsiteX237" fmla="*/ 0 w 12192000"/>
              <a:gd name="connsiteY237" fmla="*/ 1184768 h 1783724"/>
              <a:gd name="connsiteX238" fmla="*/ 0 w 12192000"/>
              <a:gd name="connsiteY238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5096 w 12192000"/>
              <a:gd name="connsiteY18" fmla="*/ 1231768 h 1783724"/>
              <a:gd name="connsiteX19" fmla="*/ 10864884 w 12192000"/>
              <a:gd name="connsiteY19" fmla="*/ 1245957 h 1783724"/>
              <a:gd name="connsiteX20" fmla="*/ 10841363 w 12192000"/>
              <a:gd name="connsiteY20" fmla="*/ 1251400 h 1783724"/>
              <a:gd name="connsiteX21" fmla="*/ 10780910 w 12192000"/>
              <a:gd name="connsiteY21" fmla="*/ 1249166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29051 w 12192000"/>
              <a:gd name="connsiteY107" fmla="*/ 1750971 h 1783724"/>
              <a:gd name="connsiteX108" fmla="*/ 6306028 w 12192000"/>
              <a:gd name="connsiteY108" fmla="*/ 176112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42338 w 12192000"/>
              <a:gd name="connsiteY131" fmla="*/ 1672696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697074 w 12192000"/>
              <a:gd name="connsiteY135" fmla="*/ 1663224 h 1783724"/>
              <a:gd name="connsiteX136" fmla="*/ 4701052 w 12192000"/>
              <a:gd name="connsiteY136" fmla="*/ 1664466 h 1783724"/>
              <a:gd name="connsiteX137" fmla="*/ 4695406 w 12192000"/>
              <a:gd name="connsiteY137" fmla="*/ 1665504 h 1783724"/>
              <a:gd name="connsiteX138" fmla="*/ 4495727 w 12192000"/>
              <a:gd name="connsiteY138" fmla="*/ 1656633 h 1783724"/>
              <a:gd name="connsiteX139" fmla="*/ 4428317 w 12192000"/>
              <a:gd name="connsiteY139" fmla="*/ 1646311 h 1783724"/>
              <a:gd name="connsiteX140" fmla="*/ 4424455 w 12192000"/>
              <a:gd name="connsiteY140" fmla="*/ 1646545 h 1783724"/>
              <a:gd name="connsiteX141" fmla="*/ 4418141 w 12192000"/>
              <a:gd name="connsiteY141" fmla="*/ 1643457 h 1783724"/>
              <a:gd name="connsiteX142" fmla="*/ 4389054 w 12192000"/>
              <a:gd name="connsiteY142" fmla="*/ 1635100 h 1783724"/>
              <a:gd name="connsiteX143" fmla="*/ 4243963 w 12192000"/>
              <a:gd name="connsiteY143" fmla="*/ 1600547 h 1783724"/>
              <a:gd name="connsiteX144" fmla="*/ 4230390 w 12192000"/>
              <a:gd name="connsiteY144" fmla="*/ 1596782 h 1783724"/>
              <a:gd name="connsiteX145" fmla="*/ 4151096 w 12192000"/>
              <a:gd name="connsiteY145" fmla="*/ 1589415 h 1783724"/>
              <a:gd name="connsiteX146" fmla="*/ 4091729 w 12192000"/>
              <a:gd name="connsiteY146" fmla="*/ 1565484 h 1783724"/>
              <a:gd name="connsiteX147" fmla="*/ 3994992 w 12192000"/>
              <a:gd name="connsiteY147" fmla="*/ 1554250 h 1783724"/>
              <a:gd name="connsiteX148" fmla="*/ 3898778 w 12192000"/>
              <a:gd name="connsiteY148" fmla="*/ 1546088 h 1783724"/>
              <a:gd name="connsiteX149" fmla="*/ 3863728 w 12192000"/>
              <a:gd name="connsiteY149" fmla="*/ 1544567 h 1783724"/>
              <a:gd name="connsiteX150" fmla="*/ 3729252 w 12192000"/>
              <a:gd name="connsiteY150" fmla="*/ 1544592 h 1783724"/>
              <a:gd name="connsiteX151" fmla="*/ 3716543 w 12192000"/>
              <a:gd name="connsiteY151" fmla="*/ 1541771 h 1783724"/>
              <a:gd name="connsiteX152" fmla="*/ 3715389 w 12192000"/>
              <a:gd name="connsiteY152" fmla="*/ 1538406 h 1783724"/>
              <a:gd name="connsiteX153" fmla="*/ 3682391 w 12192000"/>
              <a:gd name="connsiteY153" fmla="*/ 1529372 h 1783724"/>
              <a:gd name="connsiteX154" fmla="*/ 3669607 w 12192000"/>
              <a:gd name="connsiteY154" fmla="*/ 1534463 h 1783724"/>
              <a:gd name="connsiteX155" fmla="*/ 3669577 w 12192000"/>
              <a:gd name="connsiteY155" fmla="*/ 1534458 h 1783724"/>
              <a:gd name="connsiteX156" fmla="*/ 3660365 w 12192000"/>
              <a:gd name="connsiteY156" fmla="*/ 1531370 h 1783724"/>
              <a:gd name="connsiteX157" fmla="*/ 3637171 w 12192000"/>
              <a:gd name="connsiteY157" fmla="*/ 1523813 h 1783724"/>
              <a:gd name="connsiteX158" fmla="*/ 3636519 w 12192000"/>
              <a:gd name="connsiteY158" fmla="*/ 1523773 h 1783724"/>
              <a:gd name="connsiteX159" fmla="*/ 3589716 w 12192000"/>
              <a:gd name="connsiteY159" fmla="*/ 1506360 h 1783724"/>
              <a:gd name="connsiteX160" fmla="*/ 3583541 w 12192000"/>
              <a:gd name="connsiteY160" fmla="*/ 1507469 h 1783724"/>
              <a:gd name="connsiteX161" fmla="*/ 3574426 w 12192000"/>
              <a:gd name="connsiteY161" fmla="*/ 1507574 h 1783724"/>
              <a:gd name="connsiteX162" fmla="*/ 3574190 w 12192000"/>
              <a:gd name="connsiteY162" fmla="*/ 1507350 h 1783724"/>
              <a:gd name="connsiteX163" fmla="*/ 3565671 w 12192000"/>
              <a:gd name="connsiteY163" fmla="*/ 1507894 h 1783724"/>
              <a:gd name="connsiteX164" fmla="*/ 3515816 w 12192000"/>
              <a:gd name="connsiteY164" fmla="*/ 1499688 h 1783724"/>
              <a:gd name="connsiteX165" fmla="*/ 3452912 w 12192000"/>
              <a:gd name="connsiteY165" fmla="*/ 1496444 h 1783724"/>
              <a:gd name="connsiteX166" fmla="*/ 3380405 w 12192000"/>
              <a:gd name="connsiteY166" fmla="*/ 1486216 h 1783724"/>
              <a:gd name="connsiteX167" fmla="*/ 3343625 w 12192000"/>
              <a:gd name="connsiteY167" fmla="*/ 1500147 h 1783724"/>
              <a:gd name="connsiteX168" fmla="*/ 3323774 w 12192000"/>
              <a:gd name="connsiteY168" fmla="*/ 1501476 h 1783724"/>
              <a:gd name="connsiteX169" fmla="*/ 3321444 w 12192000"/>
              <a:gd name="connsiteY169" fmla="*/ 1500659 h 1783724"/>
              <a:gd name="connsiteX170" fmla="*/ 3242143 w 12192000"/>
              <a:gd name="connsiteY170" fmla="*/ 1505268 h 1783724"/>
              <a:gd name="connsiteX171" fmla="*/ 3122401 w 12192000"/>
              <a:gd name="connsiteY171" fmla="*/ 1511314 h 1783724"/>
              <a:gd name="connsiteX172" fmla="*/ 3010177 w 12192000"/>
              <a:gd name="connsiteY172" fmla="*/ 1513132 h 1783724"/>
              <a:gd name="connsiteX173" fmla="*/ 2782615 w 12192000"/>
              <a:gd name="connsiteY173" fmla="*/ 1509375 h 1783724"/>
              <a:gd name="connsiteX174" fmla="*/ 2668665 w 12192000"/>
              <a:gd name="connsiteY174" fmla="*/ 1517660 h 1783724"/>
              <a:gd name="connsiteX175" fmla="*/ 2548073 w 12192000"/>
              <a:gd name="connsiteY175" fmla="*/ 1516667 h 1783724"/>
              <a:gd name="connsiteX176" fmla="*/ 2423377 w 12192000"/>
              <a:gd name="connsiteY176" fmla="*/ 1527776 h 1783724"/>
              <a:gd name="connsiteX177" fmla="*/ 2295298 w 12192000"/>
              <a:gd name="connsiteY177" fmla="*/ 1534368 h 1783724"/>
              <a:gd name="connsiteX178" fmla="*/ 2188781 w 12192000"/>
              <a:gd name="connsiteY178" fmla="*/ 1529677 h 1783724"/>
              <a:gd name="connsiteX179" fmla="*/ 2074855 w 12192000"/>
              <a:gd name="connsiteY179" fmla="*/ 1515446 h 1783724"/>
              <a:gd name="connsiteX180" fmla="*/ 2012587 w 12192000"/>
              <a:gd name="connsiteY180" fmla="*/ 1522487 h 1783724"/>
              <a:gd name="connsiteX181" fmla="*/ 1932075 w 12192000"/>
              <a:gd name="connsiteY181" fmla="*/ 1517914 h 1783724"/>
              <a:gd name="connsiteX182" fmla="*/ 1908490 w 12192000"/>
              <a:gd name="connsiteY182" fmla="*/ 1526423 h 1783724"/>
              <a:gd name="connsiteX183" fmla="*/ 1908410 w 12192000"/>
              <a:gd name="connsiteY183" fmla="*/ 1526410 h 1783724"/>
              <a:gd name="connsiteX184" fmla="*/ 1901918 w 12192000"/>
              <a:gd name="connsiteY184" fmla="*/ 1522410 h 1783724"/>
              <a:gd name="connsiteX185" fmla="*/ 1876753 w 12192000"/>
              <a:gd name="connsiteY185" fmla="*/ 1517619 h 1783724"/>
              <a:gd name="connsiteX186" fmla="*/ 1858194 w 12192000"/>
              <a:gd name="connsiteY186" fmla="*/ 1522343 h 1783724"/>
              <a:gd name="connsiteX187" fmla="*/ 1702657 w 12192000"/>
              <a:gd name="connsiteY187" fmla="*/ 1510562 h 1783724"/>
              <a:gd name="connsiteX188" fmla="*/ 1701421 w 12192000"/>
              <a:gd name="connsiteY188" fmla="*/ 1510775 h 1783724"/>
              <a:gd name="connsiteX189" fmla="*/ 1699973 w 12192000"/>
              <a:gd name="connsiteY189" fmla="*/ 1507739 h 1783724"/>
              <a:gd name="connsiteX190" fmla="*/ 1682526 w 12192000"/>
              <a:gd name="connsiteY190" fmla="*/ 1504598 h 1783724"/>
              <a:gd name="connsiteX191" fmla="*/ 1677380 w 12192000"/>
              <a:gd name="connsiteY191" fmla="*/ 1504851 h 1783724"/>
              <a:gd name="connsiteX192" fmla="*/ 1670304 w 12192000"/>
              <a:gd name="connsiteY192" fmla="*/ 1503744 h 1783724"/>
              <a:gd name="connsiteX193" fmla="*/ 1670197 w 12192000"/>
              <a:gd name="connsiteY193" fmla="*/ 1503497 h 1783724"/>
              <a:gd name="connsiteX194" fmla="*/ 1626301 w 12192000"/>
              <a:gd name="connsiteY194" fmla="*/ 1474931 h 1783724"/>
              <a:gd name="connsiteX195" fmla="*/ 1535119 w 12192000"/>
              <a:gd name="connsiteY195" fmla="*/ 1463075 h 1783724"/>
              <a:gd name="connsiteX196" fmla="*/ 1531340 w 12192000"/>
              <a:gd name="connsiteY196" fmla="*/ 1461293 h 1783724"/>
              <a:gd name="connsiteX197" fmla="*/ 1498454 w 12192000"/>
              <a:gd name="connsiteY197" fmla="*/ 1463478 h 1783724"/>
              <a:gd name="connsiteX198" fmla="*/ 1478806 w 12192000"/>
              <a:gd name="connsiteY198" fmla="*/ 1464611 h 1783724"/>
              <a:gd name="connsiteX199" fmla="*/ 1358081 w 12192000"/>
              <a:gd name="connsiteY199" fmla="*/ 1455545 h 1783724"/>
              <a:gd name="connsiteX200" fmla="*/ 1222449 w 12192000"/>
              <a:gd name="connsiteY200" fmla="*/ 1455454 h 1783724"/>
              <a:gd name="connsiteX201" fmla="*/ 1180983 w 12192000"/>
              <a:gd name="connsiteY201" fmla="*/ 1440557 h 1783724"/>
              <a:gd name="connsiteX202" fmla="*/ 1018426 w 12192000"/>
              <a:gd name="connsiteY202" fmla="*/ 1400226 h 1783724"/>
              <a:gd name="connsiteX203" fmla="*/ 940021 w 12192000"/>
              <a:gd name="connsiteY203" fmla="*/ 1409452 h 1783724"/>
              <a:gd name="connsiteX204" fmla="*/ 940362 w 12192000"/>
              <a:gd name="connsiteY204" fmla="*/ 1408090 h 1783724"/>
              <a:gd name="connsiteX205" fmla="*/ 927147 w 12192000"/>
              <a:gd name="connsiteY205" fmla="*/ 1407436 h 1783724"/>
              <a:gd name="connsiteX206" fmla="*/ 915481 w 12192000"/>
              <a:gd name="connsiteY206" fmla="*/ 1395526 h 1783724"/>
              <a:gd name="connsiteX207" fmla="*/ 884363 w 12192000"/>
              <a:gd name="connsiteY207" fmla="*/ 1395024 h 1783724"/>
              <a:gd name="connsiteX208" fmla="*/ 883522 w 12192000"/>
              <a:gd name="connsiteY208" fmla="*/ 1400267 h 1783724"/>
              <a:gd name="connsiteX209" fmla="*/ 865903 w 12192000"/>
              <a:gd name="connsiteY209" fmla="*/ 1394324 h 1783724"/>
              <a:gd name="connsiteX210" fmla="*/ 790832 w 12192000"/>
              <a:gd name="connsiteY210" fmla="*/ 1370999 h 1783724"/>
              <a:gd name="connsiteX211" fmla="*/ 749766 w 12192000"/>
              <a:gd name="connsiteY211" fmla="*/ 1353216 h 1783724"/>
              <a:gd name="connsiteX212" fmla="*/ 705470 w 12192000"/>
              <a:gd name="connsiteY212" fmla="*/ 1354328 h 1783724"/>
              <a:gd name="connsiteX213" fmla="*/ 692371 w 12192000"/>
              <a:gd name="connsiteY213" fmla="*/ 1343942 h 1783724"/>
              <a:gd name="connsiteX214" fmla="*/ 690203 w 12192000"/>
              <a:gd name="connsiteY214" fmla="*/ 1341970 h 1783724"/>
              <a:gd name="connsiteX215" fmla="*/ 679574 w 12192000"/>
              <a:gd name="connsiteY215" fmla="*/ 1338069 h 1783724"/>
              <a:gd name="connsiteX216" fmla="*/ 679009 w 12192000"/>
              <a:gd name="connsiteY216" fmla="*/ 1331966 h 1783724"/>
              <a:gd name="connsiteX217" fmla="*/ 664756 w 12192000"/>
              <a:gd name="connsiteY217" fmla="*/ 1322509 h 1783724"/>
              <a:gd name="connsiteX218" fmla="*/ 644515 w 12192000"/>
              <a:gd name="connsiteY218" fmla="*/ 1316732 h 1783724"/>
              <a:gd name="connsiteX219" fmla="*/ 545716 w 12192000"/>
              <a:gd name="connsiteY219" fmla="*/ 1294878 h 1783724"/>
              <a:gd name="connsiteX220" fmla="*/ 488094 w 12192000"/>
              <a:gd name="connsiteY220" fmla="*/ 1278596 h 1783724"/>
              <a:gd name="connsiteX221" fmla="*/ 468538 w 12192000"/>
              <a:gd name="connsiteY221" fmla="*/ 1267376 h 1783724"/>
              <a:gd name="connsiteX222" fmla="*/ 439655 w 12192000"/>
              <a:gd name="connsiteY222" fmla="*/ 1255090 h 1783724"/>
              <a:gd name="connsiteX223" fmla="*/ 390496 w 12192000"/>
              <a:gd name="connsiteY223" fmla="*/ 1229512 h 1783724"/>
              <a:gd name="connsiteX224" fmla="*/ 362616 w 12192000"/>
              <a:gd name="connsiteY224" fmla="*/ 1221981 h 1783724"/>
              <a:gd name="connsiteX225" fmla="*/ 348184 w 12192000"/>
              <a:gd name="connsiteY225" fmla="*/ 1213437 h 1783724"/>
              <a:gd name="connsiteX226" fmla="*/ 341576 w 12192000"/>
              <a:gd name="connsiteY226" fmla="*/ 1212583 h 1783724"/>
              <a:gd name="connsiteX227" fmla="*/ 320370 w 12192000"/>
              <a:gd name="connsiteY227" fmla="*/ 1206827 h 1783724"/>
              <a:gd name="connsiteX228" fmla="*/ 308082 w 12192000"/>
              <a:gd name="connsiteY228" fmla="*/ 1204195 h 1783724"/>
              <a:gd name="connsiteX229" fmla="*/ 303141 w 12192000"/>
              <a:gd name="connsiteY229" fmla="*/ 1203396 h 1783724"/>
              <a:gd name="connsiteX230" fmla="*/ 260955 w 12192000"/>
              <a:gd name="connsiteY230" fmla="*/ 1203345 h 1783724"/>
              <a:gd name="connsiteX231" fmla="*/ 234352 w 12192000"/>
              <a:gd name="connsiteY231" fmla="*/ 1193972 h 1783724"/>
              <a:gd name="connsiteX232" fmla="*/ 210954 w 12192000"/>
              <a:gd name="connsiteY232" fmla="*/ 1192326 h 1783724"/>
              <a:gd name="connsiteX233" fmla="*/ 204851 w 12192000"/>
              <a:gd name="connsiteY233" fmla="*/ 1190210 h 1783724"/>
              <a:gd name="connsiteX234" fmla="*/ 145778 w 12192000"/>
              <a:gd name="connsiteY234" fmla="*/ 1190651 h 1783724"/>
              <a:gd name="connsiteX235" fmla="*/ 105518 w 12192000"/>
              <a:gd name="connsiteY235" fmla="*/ 1184937 h 1783724"/>
              <a:gd name="connsiteX236" fmla="*/ 17623 w 12192000"/>
              <a:gd name="connsiteY236" fmla="*/ 1185238 h 1783724"/>
              <a:gd name="connsiteX237" fmla="*/ 0 w 12192000"/>
              <a:gd name="connsiteY237" fmla="*/ 1184768 h 1783724"/>
              <a:gd name="connsiteX238" fmla="*/ 0 w 12192000"/>
              <a:gd name="connsiteY238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64884 w 12192000"/>
              <a:gd name="connsiteY19" fmla="*/ 1245957 h 1783724"/>
              <a:gd name="connsiteX20" fmla="*/ 10841363 w 12192000"/>
              <a:gd name="connsiteY20" fmla="*/ 1251400 h 1783724"/>
              <a:gd name="connsiteX21" fmla="*/ 10780910 w 12192000"/>
              <a:gd name="connsiteY21" fmla="*/ 1249166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29051 w 12192000"/>
              <a:gd name="connsiteY107" fmla="*/ 1750971 h 1783724"/>
              <a:gd name="connsiteX108" fmla="*/ 6306028 w 12192000"/>
              <a:gd name="connsiteY108" fmla="*/ 176112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42338 w 12192000"/>
              <a:gd name="connsiteY131" fmla="*/ 1672696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697074 w 12192000"/>
              <a:gd name="connsiteY135" fmla="*/ 1663224 h 1783724"/>
              <a:gd name="connsiteX136" fmla="*/ 4701052 w 12192000"/>
              <a:gd name="connsiteY136" fmla="*/ 1664466 h 1783724"/>
              <a:gd name="connsiteX137" fmla="*/ 4695406 w 12192000"/>
              <a:gd name="connsiteY137" fmla="*/ 1665504 h 1783724"/>
              <a:gd name="connsiteX138" fmla="*/ 4495727 w 12192000"/>
              <a:gd name="connsiteY138" fmla="*/ 1656633 h 1783724"/>
              <a:gd name="connsiteX139" fmla="*/ 4428317 w 12192000"/>
              <a:gd name="connsiteY139" fmla="*/ 1646311 h 1783724"/>
              <a:gd name="connsiteX140" fmla="*/ 4424455 w 12192000"/>
              <a:gd name="connsiteY140" fmla="*/ 1646545 h 1783724"/>
              <a:gd name="connsiteX141" fmla="*/ 4418141 w 12192000"/>
              <a:gd name="connsiteY141" fmla="*/ 1643457 h 1783724"/>
              <a:gd name="connsiteX142" fmla="*/ 4389054 w 12192000"/>
              <a:gd name="connsiteY142" fmla="*/ 1635100 h 1783724"/>
              <a:gd name="connsiteX143" fmla="*/ 4243963 w 12192000"/>
              <a:gd name="connsiteY143" fmla="*/ 1600547 h 1783724"/>
              <a:gd name="connsiteX144" fmla="*/ 4230390 w 12192000"/>
              <a:gd name="connsiteY144" fmla="*/ 1596782 h 1783724"/>
              <a:gd name="connsiteX145" fmla="*/ 4151096 w 12192000"/>
              <a:gd name="connsiteY145" fmla="*/ 1589415 h 1783724"/>
              <a:gd name="connsiteX146" fmla="*/ 4091729 w 12192000"/>
              <a:gd name="connsiteY146" fmla="*/ 1565484 h 1783724"/>
              <a:gd name="connsiteX147" fmla="*/ 3994992 w 12192000"/>
              <a:gd name="connsiteY147" fmla="*/ 1554250 h 1783724"/>
              <a:gd name="connsiteX148" fmla="*/ 3898778 w 12192000"/>
              <a:gd name="connsiteY148" fmla="*/ 1546088 h 1783724"/>
              <a:gd name="connsiteX149" fmla="*/ 3863728 w 12192000"/>
              <a:gd name="connsiteY149" fmla="*/ 1544567 h 1783724"/>
              <a:gd name="connsiteX150" fmla="*/ 3729252 w 12192000"/>
              <a:gd name="connsiteY150" fmla="*/ 1544592 h 1783724"/>
              <a:gd name="connsiteX151" fmla="*/ 3716543 w 12192000"/>
              <a:gd name="connsiteY151" fmla="*/ 1541771 h 1783724"/>
              <a:gd name="connsiteX152" fmla="*/ 3715389 w 12192000"/>
              <a:gd name="connsiteY152" fmla="*/ 1538406 h 1783724"/>
              <a:gd name="connsiteX153" fmla="*/ 3682391 w 12192000"/>
              <a:gd name="connsiteY153" fmla="*/ 1529372 h 1783724"/>
              <a:gd name="connsiteX154" fmla="*/ 3669607 w 12192000"/>
              <a:gd name="connsiteY154" fmla="*/ 1534463 h 1783724"/>
              <a:gd name="connsiteX155" fmla="*/ 3669577 w 12192000"/>
              <a:gd name="connsiteY155" fmla="*/ 1534458 h 1783724"/>
              <a:gd name="connsiteX156" fmla="*/ 3660365 w 12192000"/>
              <a:gd name="connsiteY156" fmla="*/ 1531370 h 1783724"/>
              <a:gd name="connsiteX157" fmla="*/ 3637171 w 12192000"/>
              <a:gd name="connsiteY157" fmla="*/ 1523813 h 1783724"/>
              <a:gd name="connsiteX158" fmla="*/ 3636519 w 12192000"/>
              <a:gd name="connsiteY158" fmla="*/ 1523773 h 1783724"/>
              <a:gd name="connsiteX159" fmla="*/ 3589716 w 12192000"/>
              <a:gd name="connsiteY159" fmla="*/ 1506360 h 1783724"/>
              <a:gd name="connsiteX160" fmla="*/ 3583541 w 12192000"/>
              <a:gd name="connsiteY160" fmla="*/ 1507469 h 1783724"/>
              <a:gd name="connsiteX161" fmla="*/ 3574426 w 12192000"/>
              <a:gd name="connsiteY161" fmla="*/ 1507574 h 1783724"/>
              <a:gd name="connsiteX162" fmla="*/ 3574190 w 12192000"/>
              <a:gd name="connsiteY162" fmla="*/ 1507350 h 1783724"/>
              <a:gd name="connsiteX163" fmla="*/ 3565671 w 12192000"/>
              <a:gd name="connsiteY163" fmla="*/ 1507894 h 1783724"/>
              <a:gd name="connsiteX164" fmla="*/ 3515816 w 12192000"/>
              <a:gd name="connsiteY164" fmla="*/ 1499688 h 1783724"/>
              <a:gd name="connsiteX165" fmla="*/ 3452912 w 12192000"/>
              <a:gd name="connsiteY165" fmla="*/ 1496444 h 1783724"/>
              <a:gd name="connsiteX166" fmla="*/ 3380405 w 12192000"/>
              <a:gd name="connsiteY166" fmla="*/ 1486216 h 1783724"/>
              <a:gd name="connsiteX167" fmla="*/ 3343625 w 12192000"/>
              <a:gd name="connsiteY167" fmla="*/ 1500147 h 1783724"/>
              <a:gd name="connsiteX168" fmla="*/ 3323774 w 12192000"/>
              <a:gd name="connsiteY168" fmla="*/ 1501476 h 1783724"/>
              <a:gd name="connsiteX169" fmla="*/ 3321444 w 12192000"/>
              <a:gd name="connsiteY169" fmla="*/ 1500659 h 1783724"/>
              <a:gd name="connsiteX170" fmla="*/ 3242143 w 12192000"/>
              <a:gd name="connsiteY170" fmla="*/ 1505268 h 1783724"/>
              <a:gd name="connsiteX171" fmla="*/ 3122401 w 12192000"/>
              <a:gd name="connsiteY171" fmla="*/ 1511314 h 1783724"/>
              <a:gd name="connsiteX172" fmla="*/ 3010177 w 12192000"/>
              <a:gd name="connsiteY172" fmla="*/ 1513132 h 1783724"/>
              <a:gd name="connsiteX173" fmla="*/ 2782615 w 12192000"/>
              <a:gd name="connsiteY173" fmla="*/ 1509375 h 1783724"/>
              <a:gd name="connsiteX174" fmla="*/ 2668665 w 12192000"/>
              <a:gd name="connsiteY174" fmla="*/ 1517660 h 1783724"/>
              <a:gd name="connsiteX175" fmla="*/ 2548073 w 12192000"/>
              <a:gd name="connsiteY175" fmla="*/ 1516667 h 1783724"/>
              <a:gd name="connsiteX176" fmla="*/ 2423377 w 12192000"/>
              <a:gd name="connsiteY176" fmla="*/ 1527776 h 1783724"/>
              <a:gd name="connsiteX177" fmla="*/ 2295298 w 12192000"/>
              <a:gd name="connsiteY177" fmla="*/ 1534368 h 1783724"/>
              <a:gd name="connsiteX178" fmla="*/ 2188781 w 12192000"/>
              <a:gd name="connsiteY178" fmla="*/ 1529677 h 1783724"/>
              <a:gd name="connsiteX179" fmla="*/ 2074855 w 12192000"/>
              <a:gd name="connsiteY179" fmla="*/ 1515446 h 1783724"/>
              <a:gd name="connsiteX180" fmla="*/ 2012587 w 12192000"/>
              <a:gd name="connsiteY180" fmla="*/ 1522487 h 1783724"/>
              <a:gd name="connsiteX181" fmla="*/ 1932075 w 12192000"/>
              <a:gd name="connsiteY181" fmla="*/ 1517914 h 1783724"/>
              <a:gd name="connsiteX182" fmla="*/ 1908490 w 12192000"/>
              <a:gd name="connsiteY182" fmla="*/ 1526423 h 1783724"/>
              <a:gd name="connsiteX183" fmla="*/ 1908410 w 12192000"/>
              <a:gd name="connsiteY183" fmla="*/ 1526410 h 1783724"/>
              <a:gd name="connsiteX184" fmla="*/ 1901918 w 12192000"/>
              <a:gd name="connsiteY184" fmla="*/ 1522410 h 1783724"/>
              <a:gd name="connsiteX185" fmla="*/ 1876753 w 12192000"/>
              <a:gd name="connsiteY185" fmla="*/ 1517619 h 1783724"/>
              <a:gd name="connsiteX186" fmla="*/ 1858194 w 12192000"/>
              <a:gd name="connsiteY186" fmla="*/ 1522343 h 1783724"/>
              <a:gd name="connsiteX187" fmla="*/ 1702657 w 12192000"/>
              <a:gd name="connsiteY187" fmla="*/ 1510562 h 1783724"/>
              <a:gd name="connsiteX188" fmla="*/ 1701421 w 12192000"/>
              <a:gd name="connsiteY188" fmla="*/ 1510775 h 1783724"/>
              <a:gd name="connsiteX189" fmla="*/ 1699973 w 12192000"/>
              <a:gd name="connsiteY189" fmla="*/ 1507739 h 1783724"/>
              <a:gd name="connsiteX190" fmla="*/ 1682526 w 12192000"/>
              <a:gd name="connsiteY190" fmla="*/ 1504598 h 1783724"/>
              <a:gd name="connsiteX191" fmla="*/ 1677380 w 12192000"/>
              <a:gd name="connsiteY191" fmla="*/ 1504851 h 1783724"/>
              <a:gd name="connsiteX192" fmla="*/ 1670304 w 12192000"/>
              <a:gd name="connsiteY192" fmla="*/ 1503744 h 1783724"/>
              <a:gd name="connsiteX193" fmla="*/ 1670197 w 12192000"/>
              <a:gd name="connsiteY193" fmla="*/ 1503497 h 1783724"/>
              <a:gd name="connsiteX194" fmla="*/ 1626301 w 12192000"/>
              <a:gd name="connsiteY194" fmla="*/ 1474931 h 1783724"/>
              <a:gd name="connsiteX195" fmla="*/ 1535119 w 12192000"/>
              <a:gd name="connsiteY195" fmla="*/ 1463075 h 1783724"/>
              <a:gd name="connsiteX196" fmla="*/ 1531340 w 12192000"/>
              <a:gd name="connsiteY196" fmla="*/ 1461293 h 1783724"/>
              <a:gd name="connsiteX197" fmla="*/ 1498454 w 12192000"/>
              <a:gd name="connsiteY197" fmla="*/ 1463478 h 1783724"/>
              <a:gd name="connsiteX198" fmla="*/ 1478806 w 12192000"/>
              <a:gd name="connsiteY198" fmla="*/ 1464611 h 1783724"/>
              <a:gd name="connsiteX199" fmla="*/ 1358081 w 12192000"/>
              <a:gd name="connsiteY199" fmla="*/ 1455545 h 1783724"/>
              <a:gd name="connsiteX200" fmla="*/ 1222449 w 12192000"/>
              <a:gd name="connsiteY200" fmla="*/ 1455454 h 1783724"/>
              <a:gd name="connsiteX201" fmla="*/ 1180983 w 12192000"/>
              <a:gd name="connsiteY201" fmla="*/ 1440557 h 1783724"/>
              <a:gd name="connsiteX202" fmla="*/ 1018426 w 12192000"/>
              <a:gd name="connsiteY202" fmla="*/ 1400226 h 1783724"/>
              <a:gd name="connsiteX203" fmla="*/ 940021 w 12192000"/>
              <a:gd name="connsiteY203" fmla="*/ 1409452 h 1783724"/>
              <a:gd name="connsiteX204" fmla="*/ 940362 w 12192000"/>
              <a:gd name="connsiteY204" fmla="*/ 1408090 h 1783724"/>
              <a:gd name="connsiteX205" fmla="*/ 927147 w 12192000"/>
              <a:gd name="connsiteY205" fmla="*/ 1407436 h 1783724"/>
              <a:gd name="connsiteX206" fmla="*/ 915481 w 12192000"/>
              <a:gd name="connsiteY206" fmla="*/ 1395526 h 1783724"/>
              <a:gd name="connsiteX207" fmla="*/ 884363 w 12192000"/>
              <a:gd name="connsiteY207" fmla="*/ 1395024 h 1783724"/>
              <a:gd name="connsiteX208" fmla="*/ 883522 w 12192000"/>
              <a:gd name="connsiteY208" fmla="*/ 1400267 h 1783724"/>
              <a:gd name="connsiteX209" fmla="*/ 865903 w 12192000"/>
              <a:gd name="connsiteY209" fmla="*/ 1394324 h 1783724"/>
              <a:gd name="connsiteX210" fmla="*/ 790832 w 12192000"/>
              <a:gd name="connsiteY210" fmla="*/ 1370999 h 1783724"/>
              <a:gd name="connsiteX211" fmla="*/ 749766 w 12192000"/>
              <a:gd name="connsiteY211" fmla="*/ 1353216 h 1783724"/>
              <a:gd name="connsiteX212" fmla="*/ 705470 w 12192000"/>
              <a:gd name="connsiteY212" fmla="*/ 1354328 h 1783724"/>
              <a:gd name="connsiteX213" fmla="*/ 692371 w 12192000"/>
              <a:gd name="connsiteY213" fmla="*/ 1343942 h 1783724"/>
              <a:gd name="connsiteX214" fmla="*/ 690203 w 12192000"/>
              <a:gd name="connsiteY214" fmla="*/ 1341970 h 1783724"/>
              <a:gd name="connsiteX215" fmla="*/ 679574 w 12192000"/>
              <a:gd name="connsiteY215" fmla="*/ 1338069 h 1783724"/>
              <a:gd name="connsiteX216" fmla="*/ 679009 w 12192000"/>
              <a:gd name="connsiteY216" fmla="*/ 1331966 h 1783724"/>
              <a:gd name="connsiteX217" fmla="*/ 664756 w 12192000"/>
              <a:gd name="connsiteY217" fmla="*/ 1322509 h 1783724"/>
              <a:gd name="connsiteX218" fmla="*/ 644515 w 12192000"/>
              <a:gd name="connsiteY218" fmla="*/ 1316732 h 1783724"/>
              <a:gd name="connsiteX219" fmla="*/ 545716 w 12192000"/>
              <a:gd name="connsiteY219" fmla="*/ 1294878 h 1783724"/>
              <a:gd name="connsiteX220" fmla="*/ 488094 w 12192000"/>
              <a:gd name="connsiteY220" fmla="*/ 1278596 h 1783724"/>
              <a:gd name="connsiteX221" fmla="*/ 468538 w 12192000"/>
              <a:gd name="connsiteY221" fmla="*/ 1267376 h 1783724"/>
              <a:gd name="connsiteX222" fmla="*/ 439655 w 12192000"/>
              <a:gd name="connsiteY222" fmla="*/ 1255090 h 1783724"/>
              <a:gd name="connsiteX223" fmla="*/ 390496 w 12192000"/>
              <a:gd name="connsiteY223" fmla="*/ 1229512 h 1783724"/>
              <a:gd name="connsiteX224" fmla="*/ 362616 w 12192000"/>
              <a:gd name="connsiteY224" fmla="*/ 1221981 h 1783724"/>
              <a:gd name="connsiteX225" fmla="*/ 348184 w 12192000"/>
              <a:gd name="connsiteY225" fmla="*/ 1213437 h 1783724"/>
              <a:gd name="connsiteX226" fmla="*/ 341576 w 12192000"/>
              <a:gd name="connsiteY226" fmla="*/ 1212583 h 1783724"/>
              <a:gd name="connsiteX227" fmla="*/ 320370 w 12192000"/>
              <a:gd name="connsiteY227" fmla="*/ 1206827 h 1783724"/>
              <a:gd name="connsiteX228" fmla="*/ 308082 w 12192000"/>
              <a:gd name="connsiteY228" fmla="*/ 1204195 h 1783724"/>
              <a:gd name="connsiteX229" fmla="*/ 303141 w 12192000"/>
              <a:gd name="connsiteY229" fmla="*/ 1203396 h 1783724"/>
              <a:gd name="connsiteX230" fmla="*/ 260955 w 12192000"/>
              <a:gd name="connsiteY230" fmla="*/ 1203345 h 1783724"/>
              <a:gd name="connsiteX231" fmla="*/ 234352 w 12192000"/>
              <a:gd name="connsiteY231" fmla="*/ 1193972 h 1783724"/>
              <a:gd name="connsiteX232" fmla="*/ 210954 w 12192000"/>
              <a:gd name="connsiteY232" fmla="*/ 1192326 h 1783724"/>
              <a:gd name="connsiteX233" fmla="*/ 204851 w 12192000"/>
              <a:gd name="connsiteY233" fmla="*/ 1190210 h 1783724"/>
              <a:gd name="connsiteX234" fmla="*/ 145778 w 12192000"/>
              <a:gd name="connsiteY234" fmla="*/ 1190651 h 1783724"/>
              <a:gd name="connsiteX235" fmla="*/ 105518 w 12192000"/>
              <a:gd name="connsiteY235" fmla="*/ 1184937 h 1783724"/>
              <a:gd name="connsiteX236" fmla="*/ 17623 w 12192000"/>
              <a:gd name="connsiteY236" fmla="*/ 1185238 h 1783724"/>
              <a:gd name="connsiteX237" fmla="*/ 0 w 12192000"/>
              <a:gd name="connsiteY237" fmla="*/ 1184768 h 1783724"/>
              <a:gd name="connsiteX238" fmla="*/ 0 w 12192000"/>
              <a:gd name="connsiteY238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64884 w 12192000"/>
              <a:gd name="connsiteY19" fmla="*/ 1245957 h 1783724"/>
              <a:gd name="connsiteX20" fmla="*/ 10832696 w 12192000"/>
              <a:gd name="connsiteY20" fmla="*/ 1272304 h 1783724"/>
              <a:gd name="connsiteX21" fmla="*/ 10780910 w 12192000"/>
              <a:gd name="connsiteY21" fmla="*/ 1249166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29051 w 12192000"/>
              <a:gd name="connsiteY107" fmla="*/ 1750971 h 1783724"/>
              <a:gd name="connsiteX108" fmla="*/ 6306028 w 12192000"/>
              <a:gd name="connsiteY108" fmla="*/ 176112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42338 w 12192000"/>
              <a:gd name="connsiteY131" fmla="*/ 1672696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697074 w 12192000"/>
              <a:gd name="connsiteY135" fmla="*/ 1663224 h 1783724"/>
              <a:gd name="connsiteX136" fmla="*/ 4701052 w 12192000"/>
              <a:gd name="connsiteY136" fmla="*/ 1664466 h 1783724"/>
              <a:gd name="connsiteX137" fmla="*/ 4695406 w 12192000"/>
              <a:gd name="connsiteY137" fmla="*/ 1665504 h 1783724"/>
              <a:gd name="connsiteX138" fmla="*/ 4495727 w 12192000"/>
              <a:gd name="connsiteY138" fmla="*/ 1656633 h 1783724"/>
              <a:gd name="connsiteX139" fmla="*/ 4428317 w 12192000"/>
              <a:gd name="connsiteY139" fmla="*/ 1646311 h 1783724"/>
              <a:gd name="connsiteX140" fmla="*/ 4424455 w 12192000"/>
              <a:gd name="connsiteY140" fmla="*/ 1646545 h 1783724"/>
              <a:gd name="connsiteX141" fmla="*/ 4418141 w 12192000"/>
              <a:gd name="connsiteY141" fmla="*/ 1643457 h 1783724"/>
              <a:gd name="connsiteX142" fmla="*/ 4389054 w 12192000"/>
              <a:gd name="connsiteY142" fmla="*/ 1635100 h 1783724"/>
              <a:gd name="connsiteX143" fmla="*/ 4243963 w 12192000"/>
              <a:gd name="connsiteY143" fmla="*/ 1600547 h 1783724"/>
              <a:gd name="connsiteX144" fmla="*/ 4230390 w 12192000"/>
              <a:gd name="connsiteY144" fmla="*/ 1596782 h 1783724"/>
              <a:gd name="connsiteX145" fmla="*/ 4151096 w 12192000"/>
              <a:gd name="connsiteY145" fmla="*/ 1589415 h 1783724"/>
              <a:gd name="connsiteX146" fmla="*/ 4091729 w 12192000"/>
              <a:gd name="connsiteY146" fmla="*/ 1565484 h 1783724"/>
              <a:gd name="connsiteX147" fmla="*/ 3994992 w 12192000"/>
              <a:gd name="connsiteY147" fmla="*/ 1554250 h 1783724"/>
              <a:gd name="connsiteX148" fmla="*/ 3898778 w 12192000"/>
              <a:gd name="connsiteY148" fmla="*/ 1546088 h 1783724"/>
              <a:gd name="connsiteX149" fmla="*/ 3863728 w 12192000"/>
              <a:gd name="connsiteY149" fmla="*/ 1544567 h 1783724"/>
              <a:gd name="connsiteX150" fmla="*/ 3729252 w 12192000"/>
              <a:gd name="connsiteY150" fmla="*/ 1544592 h 1783724"/>
              <a:gd name="connsiteX151" fmla="*/ 3716543 w 12192000"/>
              <a:gd name="connsiteY151" fmla="*/ 1541771 h 1783724"/>
              <a:gd name="connsiteX152" fmla="*/ 3715389 w 12192000"/>
              <a:gd name="connsiteY152" fmla="*/ 1538406 h 1783724"/>
              <a:gd name="connsiteX153" fmla="*/ 3682391 w 12192000"/>
              <a:gd name="connsiteY153" fmla="*/ 1529372 h 1783724"/>
              <a:gd name="connsiteX154" fmla="*/ 3669607 w 12192000"/>
              <a:gd name="connsiteY154" fmla="*/ 1534463 h 1783724"/>
              <a:gd name="connsiteX155" fmla="*/ 3669577 w 12192000"/>
              <a:gd name="connsiteY155" fmla="*/ 1534458 h 1783724"/>
              <a:gd name="connsiteX156" fmla="*/ 3660365 w 12192000"/>
              <a:gd name="connsiteY156" fmla="*/ 1531370 h 1783724"/>
              <a:gd name="connsiteX157" fmla="*/ 3637171 w 12192000"/>
              <a:gd name="connsiteY157" fmla="*/ 1523813 h 1783724"/>
              <a:gd name="connsiteX158" fmla="*/ 3636519 w 12192000"/>
              <a:gd name="connsiteY158" fmla="*/ 1523773 h 1783724"/>
              <a:gd name="connsiteX159" fmla="*/ 3589716 w 12192000"/>
              <a:gd name="connsiteY159" fmla="*/ 1506360 h 1783724"/>
              <a:gd name="connsiteX160" fmla="*/ 3583541 w 12192000"/>
              <a:gd name="connsiteY160" fmla="*/ 1507469 h 1783724"/>
              <a:gd name="connsiteX161" fmla="*/ 3574426 w 12192000"/>
              <a:gd name="connsiteY161" fmla="*/ 1507574 h 1783724"/>
              <a:gd name="connsiteX162" fmla="*/ 3574190 w 12192000"/>
              <a:gd name="connsiteY162" fmla="*/ 1507350 h 1783724"/>
              <a:gd name="connsiteX163" fmla="*/ 3565671 w 12192000"/>
              <a:gd name="connsiteY163" fmla="*/ 1507894 h 1783724"/>
              <a:gd name="connsiteX164" fmla="*/ 3515816 w 12192000"/>
              <a:gd name="connsiteY164" fmla="*/ 1499688 h 1783724"/>
              <a:gd name="connsiteX165" fmla="*/ 3452912 w 12192000"/>
              <a:gd name="connsiteY165" fmla="*/ 1496444 h 1783724"/>
              <a:gd name="connsiteX166" fmla="*/ 3380405 w 12192000"/>
              <a:gd name="connsiteY166" fmla="*/ 1486216 h 1783724"/>
              <a:gd name="connsiteX167" fmla="*/ 3343625 w 12192000"/>
              <a:gd name="connsiteY167" fmla="*/ 1500147 h 1783724"/>
              <a:gd name="connsiteX168" fmla="*/ 3323774 w 12192000"/>
              <a:gd name="connsiteY168" fmla="*/ 1501476 h 1783724"/>
              <a:gd name="connsiteX169" fmla="*/ 3321444 w 12192000"/>
              <a:gd name="connsiteY169" fmla="*/ 1500659 h 1783724"/>
              <a:gd name="connsiteX170" fmla="*/ 3242143 w 12192000"/>
              <a:gd name="connsiteY170" fmla="*/ 1505268 h 1783724"/>
              <a:gd name="connsiteX171" fmla="*/ 3122401 w 12192000"/>
              <a:gd name="connsiteY171" fmla="*/ 1511314 h 1783724"/>
              <a:gd name="connsiteX172" fmla="*/ 3010177 w 12192000"/>
              <a:gd name="connsiteY172" fmla="*/ 1513132 h 1783724"/>
              <a:gd name="connsiteX173" fmla="*/ 2782615 w 12192000"/>
              <a:gd name="connsiteY173" fmla="*/ 1509375 h 1783724"/>
              <a:gd name="connsiteX174" fmla="*/ 2668665 w 12192000"/>
              <a:gd name="connsiteY174" fmla="*/ 1517660 h 1783724"/>
              <a:gd name="connsiteX175" fmla="*/ 2548073 w 12192000"/>
              <a:gd name="connsiteY175" fmla="*/ 1516667 h 1783724"/>
              <a:gd name="connsiteX176" fmla="*/ 2423377 w 12192000"/>
              <a:gd name="connsiteY176" fmla="*/ 1527776 h 1783724"/>
              <a:gd name="connsiteX177" fmla="*/ 2295298 w 12192000"/>
              <a:gd name="connsiteY177" fmla="*/ 1534368 h 1783724"/>
              <a:gd name="connsiteX178" fmla="*/ 2188781 w 12192000"/>
              <a:gd name="connsiteY178" fmla="*/ 1529677 h 1783724"/>
              <a:gd name="connsiteX179" fmla="*/ 2074855 w 12192000"/>
              <a:gd name="connsiteY179" fmla="*/ 1515446 h 1783724"/>
              <a:gd name="connsiteX180" fmla="*/ 2012587 w 12192000"/>
              <a:gd name="connsiteY180" fmla="*/ 1522487 h 1783724"/>
              <a:gd name="connsiteX181" fmla="*/ 1932075 w 12192000"/>
              <a:gd name="connsiteY181" fmla="*/ 1517914 h 1783724"/>
              <a:gd name="connsiteX182" fmla="*/ 1908490 w 12192000"/>
              <a:gd name="connsiteY182" fmla="*/ 1526423 h 1783724"/>
              <a:gd name="connsiteX183" fmla="*/ 1908410 w 12192000"/>
              <a:gd name="connsiteY183" fmla="*/ 1526410 h 1783724"/>
              <a:gd name="connsiteX184" fmla="*/ 1901918 w 12192000"/>
              <a:gd name="connsiteY184" fmla="*/ 1522410 h 1783724"/>
              <a:gd name="connsiteX185" fmla="*/ 1876753 w 12192000"/>
              <a:gd name="connsiteY185" fmla="*/ 1517619 h 1783724"/>
              <a:gd name="connsiteX186" fmla="*/ 1858194 w 12192000"/>
              <a:gd name="connsiteY186" fmla="*/ 1522343 h 1783724"/>
              <a:gd name="connsiteX187" fmla="*/ 1702657 w 12192000"/>
              <a:gd name="connsiteY187" fmla="*/ 1510562 h 1783724"/>
              <a:gd name="connsiteX188" fmla="*/ 1701421 w 12192000"/>
              <a:gd name="connsiteY188" fmla="*/ 1510775 h 1783724"/>
              <a:gd name="connsiteX189" fmla="*/ 1699973 w 12192000"/>
              <a:gd name="connsiteY189" fmla="*/ 1507739 h 1783724"/>
              <a:gd name="connsiteX190" fmla="*/ 1682526 w 12192000"/>
              <a:gd name="connsiteY190" fmla="*/ 1504598 h 1783724"/>
              <a:gd name="connsiteX191" fmla="*/ 1677380 w 12192000"/>
              <a:gd name="connsiteY191" fmla="*/ 1504851 h 1783724"/>
              <a:gd name="connsiteX192" fmla="*/ 1670304 w 12192000"/>
              <a:gd name="connsiteY192" fmla="*/ 1503744 h 1783724"/>
              <a:gd name="connsiteX193" fmla="*/ 1670197 w 12192000"/>
              <a:gd name="connsiteY193" fmla="*/ 1503497 h 1783724"/>
              <a:gd name="connsiteX194" fmla="*/ 1626301 w 12192000"/>
              <a:gd name="connsiteY194" fmla="*/ 1474931 h 1783724"/>
              <a:gd name="connsiteX195" fmla="*/ 1535119 w 12192000"/>
              <a:gd name="connsiteY195" fmla="*/ 1463075 h 1783724"/>
              <a:gd name="connsiteX196" fmla="*/ 1531340 w 12192000"/>
              <a:gd name="connsiteY196" fmla="*/ 1461293 h 1783724"/>
              <a:gd name="connsiteX197" fmla="*/ 1498454 w 12192000"/>
              <a:gd name="connsiteY197" fmla="*/ 1463478 h 1783724"/>
              <a:gd name="connsiteX198" fmla="*/ 1478806 w 12192000"/>
              <a:gd name="connsiteY198" fmla="*/ 1464611 h 1783724"/>
              <a:gd name="connsiteX199" fmla="*/ 1358081 w 12192000"/>
              <a:gd name="connsiteY199" fmla="*/ 1455545 h 1783724"/>
              <a:gd name="connsiteX200" fmla="*/ 1222449 w 12192000"/>
              <a:gd name="connsiteY200" fmla="*/ 1455454 h 1783724"/>
              <a:gd name="connsiteX201" fmla="*/ 1180983 w 12192000"/>
              <a:gd name="connsiteY201" fmla="*/ 1440557 h 1783724"/>
              <a:gd name="connsiteX202" fmla="*/ 1018426 w 12192000"/>
              <a:gd name="connsiteY202" fmla="*/ 1400226 h 1783724"/>
              <a:gd name="connsiteX203" fmla="*/ 940021 w 12192000"/>
              <a:gd name="connsiteY203" fmla="*/ 1409452 h 1783724"/>
              <a:gd name="connsiteX204" fmla="*/ 940362 w 12192000"/>
              <a:gd name="connsiteY204" fmla="*/ 1408090 h 1783724"/>
              <a:gd name="connsiteX205" fmla="*/ 927147 w 12192000"/>
              <a:gd name="connsiteY205" fmla="*/ 1407436 h 1783724"/>
              <a:gd name="connsiteX206" fmla="*/ 915481 w 12192000"/>
              <a:gd name="connsiteY206" fmla="*/ 1395526 h 1783724"/>
              <a:gd name="connsiteX207" fmla="*/ 884363 w 12192000"/>
              <a:gd name="connsiteY207" fmla="*/ 1395024 h 1783724"/>
              <a:gd name="connsiteX208" fmla="*/ 883522 w 12192000"/>
              <a:gd name="connsiteY208" fmla="*/ 1400267 h 1783724"/>
              <a:gd name="connsiteX209" fmla="*/ 865903 w 12192000"/>
              <a:gd name="connsiteY209" fmla="*/ 1394324 h 1783724"/>
              <a:gd name="connsiteX210" fmla="*/ 790832 w 12192000"/>
              <a:gd name="connsiteY210" fmla="*/ 1370999 h 1783724"/>
              <a:gd name="connsiteX211" fmla="*/ 749766 w 12192000"/>
              <a:gd name="connsiteY211" fmla="*/ 1353216 h 1783724"/>
              <a:gd name="connsiteX212" fmla="*/ 705470 w 12192000"/>
              <a:gd name="connsiteY212" fmla="*/ 1354328 h 1783724"/>
              <a:gd name="connsiteX213" fmla="*/ 692371 w 12192000"/>
              <a:gd name="connsiteY213" fmla="*/ 1343942 h 1783724"/>
              <a:gd name="connsiteX214" fmla="*/ 690203 w 12192000"/>
              <a:gd name="connsiteY214" fmla="*/ 1341970 h 1783724"/>
              <a:gd name="connsiteX215" fmla="*/ 679574 w 12192000"/>
              <a:gd name="connsiteY215" fmla="*/ 1338069 h 1783724"/>
              <a:gd name="connsiteX216" fmla="*/ 679009 w 12192000"/>
              <a:gd name="connsiteY216" fmla="*/ 1331966 h 1783724"/>
              <a:gd name="connsiteX217" fmla="*/ 664756 w 12192000"/>
              <a:gd name="connsiteY217" fmla="*/ 1322509 h 1783724"/>
              <a:gd name="connsiteX218" fmla="*/ 644515 w 12192000"/>
              <a:gd name="connsiteY218" fmla="*/ 1316732 h 1783724"/>
              <a:gd name="connsiteX219" fmla="*/ 545716 w 12192000"/>
              <a:gd name="connsiteY219" fmla="*/ 1294878 h 1783724"/>
              <a:gd name="connsiteX220" fmla="*/ 488094 w 12192000"/>
              <a:gd name="connsiteY220" fmla="*/ 1278596 h 1783724"/>
              <a:gd name="connsiteX221" fmla="*/ 468538 w 12192000"/>
              <a:gd name="connsiteY221" fmla="*/ 1267376 h 1783724"/>
              <a:gd name="connsiteX222" fmla="*/ 439655 w 12192000"/>
              <a:gd name="connsiteY222" fmla="*/ 1255090 h 1783724"/>
              <a:gd name="connsiteX223" fmla="*/ 390496 w 12192000"/>
              <a:gd name="connsiteY223" fmla="*/ 1229512 h 1783724"/>
              <a:gd name="connsiteX224" fmla="*/ 362616 w 12192000"/>
              <a:gd name="connsiteY224" fmla="*/ 1221981 h 1783724"/>
              <a:gd name="connsiteX225" fmla="*/ 348184 w 12192000"/>
              <a:gd name="connsiteY225" fmla="*/ 1213437 h 1783724"/>
              <a:gd name="connsiteX226" fmla="*/ 341576 w 12192000"/>
              <a:gd name="connsiteY226" fmla="*/ 1212583 h 1783724"/>
              <a:gd name="connsiteX227" fmla="*/ 320370 w 12192000"/>
              <a:gd name="connsiteY227" fmla="*/ 1206827 h 1783724"/>
              <a:gd name="connsiteX228" fmla="*/ 308082 w 12192000"/>
              <a:gd name="connsiteY228" fmla="*/ 1204195 h 1783724"/>
              <a:gd name="connsiteX229" fmla="*/ 303141 w 12192000"/>
              <a:gd name="connsiteY229" fmla="*/ 1203396 h 1783724"/>
              <a:gd name="connsiteX230" fmla="*/ 260955 w 12192000"/>
              <a:gd name="connsiteY230" fmla="*/ 1203345 h 1783724"/>
              <a:gd name="connsiteX231" fmla="*/ 234352 w 12192000"/>
              <a:gd name="connsiteY231" fmla="*/ 1193972 h 1783724"/>
              <a:gd name="connsiteX232" fmla="*/ 210954 w 12192000"/>
              <a:gd name="connsiteY232" fmla="*/ 1192326 h 1783724"/>
              <a:gd name="connsiteX233" fmla="*/ 204851 w 12192000"/>
              <a:gd name="connsiteY233" fmla="*/ 1190210 h 1783724"/>
              <a:gd name="connsiteX234" fmla="*/ 145778 w 12192000"/>
              <a:gd name="connsiteY234" fmla="*/ 1190651 h 1783724"/>
              <a:gd name="connsiteX235" fmla="*/ 105518 w 12192000"/>
              <a:gd name="connsiteY235" fmla="*/ 1184937 h 1783724"/>
              <a:gd name="connsiteX236" fmla="*/ 17623 w 12192000"/>
              <a:gd name="connsiteY236" fmla="*/ 1185238 h 1783724"/>
              <a:gd name="connsiteX237" fmla="*/ 0 w 12192000"/>
              <a:gd name="connsiteY237" fmla="*/ 1184768 h 1783724"/>
              <a:gd name="connsiteX238" fmla="*/ 0 w 12192000"/>
              <a:gd name="connsiteY238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72304 h 1783724"/>
              <a:gd name="connsiteX21" fmla="*/ 10780910 w 12192000"/>
              <a:gd name="connsiteY21" fmla="*/ 1249166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29051 w 12192000"/>
              <a:gd name="connsiteY107" fmla="*/ 1750971 h 1783724"/>
              <a:gd name="connsiteX108" fmla="*/ 6306028 w 12192000"/>
              <a:gd name="connsiteY108" fmla="*/ 176112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42338 w 12192000"/>
              <a:gd name="connsiteY131" fmla="*/ 1672696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697074 w 12192000"/>
              <a:gd name="connsiteY135" fmla="*/ 1663224 h 1783724"/>
              <a:gd name="connsiteX136" fmla="*/ 4701052 w 12192000"/>
              <a:gd name="connsiteY136" fmla="*/ 1664466 h 1783724"/>
              <a:gd name="connsiteX137" fmla="*/ 4695406 w 12192000"/>
              <a:gd name="connsiteY137" fmla="*/ 1665504 h 1783724"/>
              <a:gd name="connsiteX138" fmla="*/ 4495727 w 12192000"/>
              <a:gd name="connsiteY138" fmla="*/ 1656633 h 1783724"/>
              <a:gd name="connsiteX139" fmla="*/ 4428317 w 12192000"/>
              <a:gd name="connsiteY139" fmla="*/ 1646311 h 1783724"/>
              <a:gd name="connsiteX140" fmla="*/ 4424455 w 12192000"/>
              <a:gd name="connsiteY140" fmla="*/ 1646545 h 1783724"/>
              <a:gd name="connsiteX141" fmla="*/ 4418141 w 12192000"/>
              <a:gd name="connsiteY141" fmla="*/ 1643457 h 1783724"/>
              <a:gd name="connsiteX142" fmla="*/ 4389054 w 12192000"/>
              <a:gd name="connsiteY142" fmla="*/ 1635100 h 1783724"/>
              <a:gd name="connsiteX143" fmla="*/ 4243963 w 12192000"/>
              <a:gd name="connsiteY143" fmla="*/ 1600547 h 1783724"/>
              <a:gd name="connsiteX144" fmla="*/ 4230390 w 12192000"/>
              <a:gd name="connsiteY144" fmla="*/ 1596782 h 1783724"/>
              <a:gd name="connsiteX145" fmla="*/ 4151096 w 12192000"/>
              <a:gd name="connsiteY145" fmla="*/ 1589415 h 1783724"/>
              <a:gd name="connsiteX146" fmla="*/ 4091729 w 12192000"/>
              <a:gd name="connsiteY146" fmla="*/ 1565484 h 1783724"/>
              <a:gd name="connsiteX147" fmla="*/ 3994992 w 12192000"/>
              <a:gd name="connsiteY147" fmla="*/ 1554250 h 1783724"/>
              <a:gd name="connsiteX148" fmla="*/ 3898778 w 12192000"/>
              <a:gd name="connsiteY148" fmla="*/ 1546088 h 1783724"/>
              <a:gd name="connsiteX149" fmla="*/ 3863728 w 12192000"/>
              <a:gd name="connsiteY149" fmla="*/ 1544567 h 1783724"/>
              <a:gd name="connsiteX150" fmla="*/ 3729252 w 12192000"/>
              <a:gd name="connsiteY150" fmla="*/ 1544592 h 1783724"/>
              <a:gd name="connsiteX151" fmla="*/ 3716543 w 12192000"/>
              <a:gd name="connsiteY151" fmla="*/ 1541771 h 1783724"/>
              <a:gd name="connsiteX152" fmla="*/ 3715389 w 12192000"/>
              <a:gd name="connsiteY152" fmla="*/ 1538406 h 1783724"/>
              <a:gd name="connsiteX153" fmla="*/ 3682391 w 12192000"/>
              <a:gd name="connsiteY153" fmla="*/ 1529372 h 1783724"/>
              <a:gd name="connsiteX154" fmla="*/ 3669607 w 12192000"/>
              <a:gd name="connsiteY154" fmla="*/ 1534463 h 1783724"/>
              <a:gd name="connsiteX155" fmla="*/ 3669577 w 12192000"/>
              <a:gd name="connsiteY155" fmla="*/ 1534458 h 1783724"/>
              <a:gd name="connsiteX156" fmla="*/ 3660365 w 12192000"/>
              <a:gd name="connsiteY156" fmla="*/ 1531370 h 1783724"/>
              <a:gd name="connsiteX157" fmla="*/ 3637171 w 12192000"/>
              <a:gd name="connsiteY157" fmla="*/ 1523813 h 1783724"/>
              <a:gd name="connsiteX158" fmla="*/ 3636519 w 12192000"/>
              <a:gd name="connsiteY158" fmla="*/ 1523773 h 1783724"/>
              <a:gd name="connsiteX159" fmla="*/ 3589716 w 12192000"/>
              <a:gd name="connsiteY159" fmla="*/ 1506360 h 1783724"/>
              <a:gd name="connsiteX160" fmla="*/ 3583541 w 12192000"/>
              <a:gd name="connsiteY160" fmla="*/ 1507469 h 1783724"/>
              <a:gd name="connsiteX161" fmla="*/ 3574426 w 12192000"/>
              <a:gd name="connsiteY161" fmla="*/ 1507574 h 1783724"/>
              <a:gd name="connsiteX162" fmla="*/ 3574190 w 12192000"/>
              <a:gd name="connsiteY162" fmla="*/ 1507350 h 1783724"/>
              <a:gd name="connsiteX163" fmla="*/ 3565671 w 12192000"/>
              <a:gd name="connsiteY163" fmla="*/ 1507894 h 1783724"/>
              <a:gd name="connsiteX164" fmla="*/ 3515816 w 12192000"/>
              <a:gd name="connsiteY164" fmla="*/ 1499688 h 1783724"/>
              <a:gd name="connsiteX165" fmla="*/ 3452912 w 12192000"/>
              <a:gd name="connsiteY165" fmla="*/ 1496444 h 1783724"/>
              <a:gd name="connsiteX166" fmla="*/ 3380405 w 12192000"/>
              <a:gd name="connsiteY166" fmla="*/ 1486216 h 1783724"/>
              <a:gd name="connsiteX167" fmla="*/ 3343625 w 12192000"/>
              <a:gd name="connsiteY167" fmla="*/ 1500147 h 1783724"/>
              <a:gd name="connsiteX168" fmla="*/ 3323774 w 12192000"/>
              <a:gd name="connsiteY168" fmla="*/ 1501476 h 1783724"/>
              <a:gd name="connsiteX169" fmla="*/ 3321444 w 12192000"/>
              <a:gd name="connsiteY169" fmla="*/ 1500659 h 1783724"/>
              <a:gd name="connsiteX170" fmla="*/ 3242143 w 12192000"/>
              <a:gd name="connsiteY170" fmla="*/ 1505268 h 1783724"/>
              <a:gd name="connsiteX171" fmla="*/ 3122401 w 12192000"/>
              <a:gd name="connsiteY171" fmla="*/ 1511314 h 1783724"/>
              <a:gd name="connsiteX172" fmla="*/ 3010177 w 12192000"/>
              <a:gd name="connsiteY172" fmla="*/ 1513132 h 1783724"/>
              <a:gd name="connsiteX173" fmla="*/ 2782615 w 12192000"/>
              <a:gd name="connsiteY173" fmla="*/ 1509375 h 1783724"/>
              <a:gd name="connsiteX174" fmla="*/ 2668665 w 12192000"/>
              <a:gd name="connsiteY174" fmla="*/ 1517660 h 1783724"/>
              <a:gd name="connsiteX175" fmla="*/ 2548073 w 12192000"/>
              <a:gd name="connsiteY175" fmla="*/ 1516667 h 1783724"/>
              <a:gd name="connsiteX176" fmla="*/ 2423377 w 12192000"/>
              <a:gd name="connsiteY176" fmla="*/ 1527776 h 1783724"/>
              <a:gd name="connsiteX177" fmla="*/ 2295298 w 12192000"/>
              <a:gd name="connsiteY177" fmla="*/ 1534368 h 1783724"/>
              <a:gd name="connsiteX178" fmla="*/ 2188781 w 12192000"/>
              <a:gd name="connsiteY178" fmla="*/ 1529677 h 1783724"/>
              <a:gd name="connsiteX179" fmla="*/ 2074855 w 12192000"/>
              <a:gd name="connsiteY179" fmla="*/ 1515446 h 1783724"/>
              <a:gd name="connsiteX180" fmla="*/ 2012587 w 12192000"/>
              <a:gd name="connsiteY180" fmla="*/ 1522487 h 1783724"/>
              <a:gd name="connsiteX181" fmla="*/ 1932075 w 12192000"/>
              <a:gd name="connsiteY181" fmla="*/ 1517914 h 1783724"/>
              <a:gd name="connsiteX182" fmla="*/ 1908490 w 12192000"/>
              <a:gd name="connsiteY182" fmla="*/ 1526423 h 1783724"/>
              <a:gd name="connsiteX183" fmla="*/ 1908410 w 12192000"/>
              <a:gd name="connsiteY183" fmla="*/ 1526410 h 1783724"/>
              <a:gd name="connsiteX184" fmla="*/ 1901918 w 12192000"/>
              <a:gd name="connsiteY184" fmla="*/ 1522410 h 1783724"/>
              <a:gd name="connsiteX185" fmla="*/ 1876753 w 12192000"/>
              <a:gd name="connsiteY185" fmla="*/ 1517619 h 1783724"/>
              <a:gd name="connsiteX186" fmla="*/ 1858194 w 12192000"/>
              <a:gd name="connsiteY186" fmla="*/ 1522343 h 1783724"/>
              <a:gd name="connsiteX187" fmla="*/ 1702657 w 12192000"/>
              <a:gd name="connsiteY187" fmla="*/ 1510562 h 1783724"/>
              <a:gd name="connsiteX188" fmla="*/ 1701421 w 12192000"/>
              <a:gd name="connsiteY188" fmla="*/ 1510775 h 1783724"/>
              <a:gd name="connsiteX189" fmla="*/ 1699973 w 12192000"/>
              <a:gd name="connsiteY189" fmla="*/ 1507739 h 1783724"/>
              <a:gd name="connsiteX190" fmla="*/ 1682526 w 12192000"/>
              <a:gd name="connsiteY190" fmla="*/ 1504598 h 1783724"/>
              <a:gd name="connsiteX191" fmla="*/ 1677380 w 12192000"/>
              <a:gd name="connsiteY191" fmla="*/ 1504851 h 1783724"/>
              <a:gd name="connsiteX192" fmla="*/ 1670304 w 12192000"/>
              <a:gd name="connsiteY192" fmla="*/ 1503744 h 1783724"/>
              <a:gd name="connsiteX193" fmla="*/ 1670197 w 12192000"/>
              <a:gd name="connsiteY193" fmla="*/ 1503497 h 1783724"/>
              <a:gd name="connsiteX194" fmla="*/ 1626301 w 12192000"/>
              <a:gd name="connsiteY194" fmla="*/ 1474931 h 1783724"/>
              <a:gd name="connsiteX195" fmla="*/ 1535119 w 12192000"/>
              <a:gd name="connsiteY195" fmla="*/ 1463075 h 1783724"/>
              <a:gd name="connsiteX196" fmla="*/ 1531340 w 12192000"/>
              <a:gd name="connsiteY196" fmla="*/ 1461293 h 1783724"/>
              <a:gd name="connsiteX197" fmla="*/ 1498454 w 12192000"/>
              <a:gd name="connsiteY197" fmla="*/ 1463478 h 1783724"/>
              <a:gd name="connsiteX198" fmla="*/ 1478806 w 12192000"/>
              <a:gd name="connsiteY198" fmla="*/ 1464611 h 1783724"/>
              <a:gd name="connsiteX199" fmla="*/ 1358081 w 12192000"/>
              <a:gd name="connsiteY199" fmla="*/ 1455545 h 1783724"/>
              <a:gd name="connsiteX200" fmla="*/ 1222449 w 12192000"/>
              <a:gd name="connsiteY200" fmla="*/ 1455454 h 1783724"/>
              <a:gd name="connsiteX201" fmla="*/ 1180983 w 12192000"/>
              <a:gd name="connsiteY201" fmla="*/ 1440557 h 1783724"/>
              <a:gd name="connsiteX202" fmla="*/ 1018426 w 12192000"/>
              <a:gd name="connsiteY202" fmla="*/ 1400226 h 1783724"/>
              <a:gd name="connsiteX203" fmla="*/ 940021 w 12192000"/>
              <a:gd name="connsiteY203" fmla="*/ 1409452 h 1783724"/>
              <a:gd name="connsiteX204" fmla="*/ 940362 w 12192000"/>
              <a:gd name="connsiteY204" fmla="*/ 1408090 h 1783724"/>
              <a:gd name="connsiteX205" fmla="*/ 927147 w 12192000"/>
              <a:gd name="connsiteY205" fmla="*/ 1407436 h 1783724"/>
              <a:gd name="connsiteX206" fmla="*/ 915481 w 12192000"/>
              <a:gd name="connsiteY206" fmla="*/ 1395526 h 1783724"/>
              <a:gd name="connsiteX207" fmla="*/ 884363 w 12192000"/>
              <a:gd name="connsiteY207" fmla="*/ 1395024 h 1783724"/>
              <a:gd name="connsiteX208" fmla="*/ 883522 w 12192000"/>
              <a:gd name="connsiteY208" fmla="*/ 1400267 h 1783724"/>
              <a:gd name="connsiteX209" fmla="*/ 865903 w 12192000"/>
              <a:gd name="connsiteY209" fmla="*/ 1394324 h 1783724"/>
              <a:gd name="connsiteX210" fmla="*/ 790832 w 12192000"/>
              <a:gd name="connsiteY210" fmla="*/ 1370999 h 1783724"/>
              <a:gd name="connsiteX211" fmla="*/ 749766 w 12192000"/>
              <a:gd name="connsiteY211" fmla="*/ 1353216 h 1783724"/>
              <a:gd name="connsiteX212" fmla="*/ 705470 w 12192000"/>
              <a:gd name="connsiteY212" fmla="*/ 1354328 h 1783724"/>
              <a:gd name="connsiteX213" fmla="*/ 692371 w 12192000"/>
              <a:gd name="connsiteY213" fmla="*/ 1343942 h 1783724"/>
              <a:gd name="connsiteX214" fmla="*/ 690203 w 12192000"/>
              <a:gd name="connsiteY214" fmla="*/ 1341970 h 1783724"/>
              <a:gd name="connsiteX215" fmla="*/ 679574 w 12192000"/>
              <a:gd name="connsiteY215" fmla="*/ 1338069 h 1783724"/>
              <a:gd name="connsiteX216" fmla="*/ 679009 w 12192000"/>
              <a:gd name="connsiteY216" fmla="*/ 1331966 h 1783724"/>
              <a:gd name="connsiteX217" fmla="*/ 664756 w 12192000"/>
              <a:gd name="connsiteY217" fmla="*/ 1322509 h 1783724"/>
              <a:gd name="connsiteX218" fmla="*/ 644515 w 12192000"/>
              <a:gd name="connsiteY218" fmla="*/ 1316732 h 1783724"/>
              <a:gd name="connsiteX219" fmla="*/ 545716 w 12192000"/>
              <a:gd name="connsiteY219" fmla="*/ 1294878 h 1783724"/>
              <a:gd name="connsiteX220" fmla="*/ 488094 w 12192000"/>
              <a:gd name="connsiteY220" fmla="*/ 1278596 h 1783724"/>
              <a:gd name="connsiteX221" fmla="*/ 468538 w 12192000"/>
              <a:gd name="connsiteY221" fmla="*/ 1267376 h 1783724"/>
              <a:gd name="connsiteX222" fmla="*/ 439655 w 12192000"/>
              <a:gd name="connsiteY222" fmla="*/ 1255090 h 1783724"/>
              <a:gd name="connsiteX223" fmla="*/ 390496 w 12192000"/>
              <a:gd name="connsiteY223" fmla="*/ 1229512 h 1783724"/>
              <a:gd name="connsiteX224" fmla="*/ 362616 w 12192000"/>
              <a:gd name="connsiteY224" fmla="*/ 1221981 h 1783724"/>
              <a:gd name="connsiteX225" fmla="*/ 348184 w 12192000"/>
              <a:gd name="connsiteY225" fmla="*/ 1213437 h 1783724"/>
              <a:gd name="connsiteX226" fmla="*/ 341576 w 12192000"/>
              <a:gd name="connsiteY226" fmla="*/ 1212583 h 1783724"/>
              <a:gd name="connsiteX227" fmla="*/ 320370 w 12192000"/>
              <a:gd name="connsiteY227" fmla="*/ 1206827 h 1783724"/>
              <a:gd name="connsiteX228" fmla="*/ 308082 w 12192000"/>
              <a:gd name="connsiteY228" fmla="*/ 1204195 h 1783724"/>
              <a:gd name="connsiteX229" fmla="*/ 303141 w 12192000"/>
              <a:gd name="connsiteY229" fmla="*/ 1203396 h 1783724"/>
              <a:gd name="connsiteX230" fmla="*/ 260955 w 12192000"/>
              <a:gd name="connsiteY230" fmla="*/ 1203345 h 1783724"/>
              <a:gd name="connsiteX231" fmla="*/ 234352 w 12192000"/>
              <a:gd name="connsiteY231" fmla="*/ 1193972 h 1783724"/>
              <a:gd name="connsiteX232" fmla="*/ 210954 w 12192000"/>
              <a:gd name="connsiteY232" fmla="*/ 1192326 h 1783724"/>
              <a:gd name="connsiteX233" fmla="*/ 204851 w 12192000"/>
              <a:gd name="connsiteY233" fmla="*/ 1190210 h 1783724"/>
              <a:gd name="connsiteX234" fmla="*/ 145778 w 12192000"/>
              <a:gd name="connsiteY234" fmla="*/ 1190651 h 1783724"/>
              <a:gd name="connsiteX235" fmla="*/ 105518 w 12192000"/>
              <a:gd name="connsiteY235" fmla="*/ 1184937 h 1783724"/>
              <a:gd name="connsiteX236" fmla="*/ 17623 w 12192000"/>
              <a:gd name="connsiteY236" fmla="*/ 1185238 h 1783724"/>
              <a:gd name="connsiteX237" fmla="*/ 0 w 12192000"/>
              <a:gd name="connsiteY237" fmla="*/ 1184768 h 1783724"/>
              <a:gd name="connsiteX238" fmla="*/ 0 w 12192000"/>
              <a:gd name="connsiteY238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72304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29051 w 12192000"/>
              <a:gd name="connsiteY107" fmla="*/ 1750971 h 1783724"/>
              <a:gd name="connsiteX108" fmla="*/ 6306028 w 12192000"/>
              <a:gd name="connsiteY108" fmla="*/ 176112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42338 w 12192000"/>
              <a:gd name="connsiteY131" fmla="*/ 1672696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697074 w 12192000"/>
              <a:gd name="connsiteY135" fmla="*/ 1663224 h 1783724"/>
              <a:gd name="connsiteX136" fmla="*/ 4701052 w 12192000"/>
              <a:gd name="connsiteY136" fmla="*/ 1664466 h 1783724"/>
              <a:gd name="connsiteX137" fmla="*/ 4695406 w 12192000"/>
              <a:gd name="connsiteY137" fmla="*/ 1665504 h 1783724"/>
              <a:gd name="connsiteX138" fmla="*/ 4495727 w 12192000"/>
              <a:gd name="connsiteY138" fmla="*/ 1656633 h 1783724"/>
              <a:gd name="connsiteX139" fmla="*/ 4428317 w 12192000"/>
              <a:gd name="connsiteY139" fmla="*/ 1646311 h 1783724"/>
              <a:gd name="connsiteX140" fmla="*/ 4424455 w 12192000"/>
              <a:gd name="connsiteY140" fmla="*/ 1646545 h 1783724"/>
              <a:gd name="connsiteX141" fmla="*/ 4418141 w 12192000"/>
              <a:gd name="connsiteY141" fmla="*/ 1643457 h 1783724"/>
              <a:gd name="connsiteX142" fmla="*/ 4389054 w 12192000"/>
              <a:gd name="connsiteY142" fmla="*/ 1635100 h 1783724"/>
              <a:gd name="connsiteX143" fmla="*/ 4243963 w 12192000"/>
              <a:gd name="connsiteY143" fmla="*/ 1600547 h 1783724"/>
              <a:gd name="connsiteX144" fmla="*/ 4230390 w 12192000"/>
              <a:gd name="connsiteY144" fmla="*/ 1596782 h 1783724"/>
              <a:gd name="connsiteX145" fmla="*/ 4151096 w 12192000"/>
              <a:gd name="connsiteY145" fmla="*/ 1589415 h 1783724"/>
              <a:gd name="connsiteX146" fmla="*/ 4091729 w 12192000"/>
              <a:gd name="connsiteY146" fmla="*/ 1565484 h 1783724"/>
              <a:gd name="connsiteX147" fmla="*/ 3994992 w 12192000"/>
              <a:gd name="connsiteY147" fmla="*/ 1554250 h 1783724"/>
              <a:gd name="connsiteX148" fmla="*/ 3898778 w 12192000"/>
              <a:gd name="connsiteY148" fmla="*/ 1546088 h 1783724"/>
              <a:gd name="connsiteX149" fmla="*/ 3863728 w 12192000"/>
              <a:gd name="connsiteY149" fmla="*/ 1544567 h 1783724"/>
              <a:gd name="connsiteX150" fmla="*/ 3729252 w 12192000"/>
              <a:gd name="connsiteY150" fmla="*/ 1544592 h 1783724"/>
              <a:gd name="connsiteX151" fmla="*/ 3716543 w 12192000"/>
              <a:gd name="connsiteY151" fmla="*/ 1541771 h 1783724"/>
              <a:gd name="connsiteX152" fmla="*/ 3715389 w 12192000"/>
              <a:gd name="connsiteY152" fmla="*/ 1538406 h 1783724"/>
              <a:gd name="connsiteX153" fmla="*/ 3682391 w 12192000"/>
              <a:gd name="connsiteY153" fmla="*/ 1529372 h 1783724"/>
              <a:gd name="connsiteX154" fmla="*/ 3669607 w 12192000"/>
              <a:gd name="connsiteY154" fmla="*/ 1534463 h 1783724"/>
              <a:gd name="connsiteX155" fmla="*/ 3669577 w 12192000"/>
              <a:gd name="connsiteY155" fmla="*/ 1534458 h 1783724"/>
              <a:gd name="connsiteX156" fmla="*/ 3660365 w 12192000"/>
              <a:gd name="connsiteY156" fmla="*/ 1531370 h 1783724"/>
              <a:gd name="connsiteX157" fmla="*/ 3637171 w 12192000"/>
              <a:gd name="connsiteY157" fmla="*/ 1523813 h 1783724"/>
              <a:gd name="connsiteX158" fmla="*/ 3636519 w 12192000"/>
              <a:gd name="connsiteY158" fmla="*/ 1523773 h 1783724"/>
              <a:gd name="connsiteX159" fmla="*/ 3589716 w 12192000"/>
              <a:gd name="connsiteY159" fmla="*/ 1506360 h 1783724"/>
              <a:gd name="connsiteX160" fmla="*/ 3583541 w 12192000"/>
              <a:gd name="connsiteY160" fmla="*/ 1507469 h 1783724"/>
              <a:gd name="connsiteX161" fmla="*/ 3574426 w 12192000"/>
              <a:gd name="connsiteY161" fmla="*/ 1507574 h 1783724"/>
              <a:gd name="connsiteX162" fmla="*/ 3574190 w 12192000"/>
              <a:gd name="connsiteY162" fmla="*/ 1507350 h 1783724"/>
              <a:gd name="connsiteX163" fmla="*/ 3565671 w 12192000"/>
              <a:gd name="connsiteY163" fmla="*/ 1507894 h 1783724"/>
              <a:gd name="connsiteX164" fmla="*/ 3515816 w 12192000"/>
              <a:gd name="connsiteY164" fmla="*/ 1499688 h 1783724"/>
              <a:gd name="connsiteX165" fmla="*/ 3452912 w 12192000"/>
              <a:gd name="connsiteY165" fmla="*/ 1496444 h 1783724"/>
              <a:gd name="connsiteX166" fmla="*/ 3380405 w 12192000"/>
              <a:gd name="connsiteY166" fmla="*/ 1486216 h 1783724"/>
              <a:gd name="connsiteX167" fmla="*/ 3343625 w 12192000"/>
              <a:gd name="connsiteY167" fmla="*/ 1500147 h 1783724"/>
              <a:gd name="connsiteX168" fmla="*/ 3323774 w 12192000"/>
              <a:gd name="connsiteY168" fmla="*/ 1501476 h 1783724"/>
              <a:gd name="connsiteX169" fmla="*/ 3321444 w 12192000"/>
              <a:gd name="connsiteY169" fmla="*/ 1500659 h 1783724"/>
              <a:gd name="connsiteX170" fmla="*/ 3242143 w 12192000"/>
              <a:gd name="connsiteY170" fmla="*/ 1505268 h 1783724"/>
              <a:gd name="connsiteX171" fmla="*/ 3122401 w 12192000"/>
              <a:gd name="connsiteY171" fmla="*/ 1511314 h 1783724"/>
              <a:gd name="connsiteX172" fmla="*/ 3010177 w 12192000"/>
              <a:gd name="connsiteY172" fmla="*/ 1513132 h 1783724"/>
              <a:gd name="connsiteX173" fmla="*/ 2782615 w 12192000"/>
              <a:gd name="connsiteY173" fmla="*/ 1509375 h 1783724"/>
              <a:gd name="connsiteX174" fmla="*/ 2668665 w 12192000"/>
              <a:gd name="connsiteY174" fmla="*/ 1517660 h 1783724"/>
              <a:gd name="connsiteX175" fmla="*/ 2548073 w 12192000"/>
              <a:gd name="connsiteY175" fmla="*/ 1516667 h 1783724"/>
              <a:gd name="connsiteX176" fmla="*/ 2423377 w 12192000"/>
              <a:gd name="connsiteY176" fmla="*/ 1527776 h 1783724"/>
              <a:gd name="connsiteX177" fmla="*/ 2295298 w 12192000"/>
              <a:gd name="connsiteY177" fmla="*/ 1534368 h 1783724"/>
              <a:gd name="connsiteX178" fmla="*/ 2188781 w 12192000"/>
              <a:gd name="connsiteY178" fmla="*/ 1529677 h 1783724"/>
              <a:gd name="connsiteX179" fmla="*/ 2074855 w 12192000"/>
              <a:gd name="connsiteY179" fmla="*/ 1515446 h 1783724"/>
              <a:gd name="connsiteX180" fmla="*/ 2012587 w 12192000"/>
              <a:gd name="connsiteY180" fmla="*/ 1522487 h 1783724"/>
              <a:gd name="connsiteX181" fmla="*/ 1932075 w 12192000"/>
              <a:gd name="connsiteY181" fmla="*/ 1517914 h 1783724"/>
              <a:gd name="connsiteX182" fmla="*/ 1908490 w 12192000"/>
              <a:gd name="connsiteY182" fmla="*/ 1526423 h 1783724"/>
              <a:gd name="connsiteX183" fmla="*/ 1908410 w 12192000"/>
              <a:gd name="connsiteY183" fmla="*/ 1526410 h 1783724"/>
              <a:gd name="connsiteX184" fmla="*/ 1901918 w 12192000"/>
              <a:gd name="connsiteY184" fmla="*/ 1522410 h 1783724"/>
              <a:gd name="connsiteX185" fmla="*/ 1876753 w 12192000"/>
              <a:gd name="connsiteY185" fmla="*/ 1517619 h 1783724"/>
              <a:gd name="connsiteX186" fmla="*/ 1858194 w 12192000"/>
              <a:gd name="connsiteY186" fmla="*/ 1522343 h 1783724"/>
              <a:gd name="connsiteX187" fmla="*/ 1702657 w 12192000"/>
              <a:gd name="connsiteY187" fmla="*/ 1510562 h 1783724"/>
              <a:gd name="connsiteX188" fmla="*/ 1701421 w 12192000"/>
              <a:gd name="connsiteY188" fmla="*/ 1510775 h 1783724"/>
              <a:gd name="connsiteX189" fmla="*/ 1699973 w 12192000"/>
              <a:gd name="connsiteY189" fmla="*/ 1507739 h 1783724"/>
              <a:gd name="connsiteX190" fmla="*/ 1682526 w 12192000"/>
              <a:gd name="connsiteY190" fmla="*/ 1504598 h 1783724"/>
              <a:gd name="connsiteX191" fmla="*/ 1677380 w 12192000"/>
              <a:gd name="connsiteY191" fmla="*/ 1504851 h 1783724"/>
              <a:gd name="connsiteX192" fmla="*/ 1670304 w 12192000"/>
              <a:gd name="connsiteY192" fmla="*/ 1503744 h 1783724"/>
              <a:gd name="connsiteX193" fmla="*/ 1670197 w 12192000"/>
              <a:gd name="connsiteY193" fmla="*/ 1503497 h 1783724"/>
              <a:gd name="connsiteX194" fmla="*/ 1626301 w 12192000"/>
              <a:gd name="connsiteY194" fmla="*/ 1474931 h 1783724"/>
              <a:gd name="connsiteX195" fmla="*/ 1535119 w 12192000"/>
              <a:gd name="connsiteY195" fmla="*/ 1463075 h 1783724"/>
              <a:gd name="connsiteX196" fmla="*/ 1531340 w 12192000"/>
              <a:gd name="connsiteY196" fmla="*/ 1461293 h 1783724"/>
              <a:gd name="connsiteX197" fmla="*/ 1498454 w 12192000"/>
              <a:gd name="connsiteY197" fmla="*/ 1463478 h 1783724"/>
              <a:gd name="connsiteX198" fmla="*/ 1478806 w 12192000"/>
              <a:gd name="connsiteY198" fmla="*/ 1464611 h 1783724"/>
              <a:gd name="connsiteX199" fmla="*/ 1358081 w 12192000"/>
              <a:gd name="connsiteY199" fmla="*/ 1455545 h 1783724"/>
              <a:gd name="connsiteX200" fmla="*/ 1222449 w 12192000"/>
              <a:gd name="connsiteY200" fmla="*/ 1455454 h 1783724"/>
              <a:gd name="connsiteX201" fmla="*/ 1180983 w 12192000"/>
              <a:gd name="connsiteY201" fmla="*/ 1440557 h 1783724"/>
              <a:gd name="connsiteX202" fmla="*/ 1018426 w 12192000"/>
              <a:gd name="connsiteY202" fmla="*/ 1400226 h 1783724"/>
              <a:gd name="connsiteX203" fmla="*/ 940021 w 12192000"/>
              <a:gd name="connsiteY203" fmla="*/ 1409452 h 1783724"/>
              <a:gd name="connsiteX204" fmla="*/ 940362 w 12192000"/>
              <a:gd name="connsiteY204" fmla="*/ 1408090 h 1783724"/>
              <a:gd name="connsiteX205" fmla="*/ 927147 w 12192000"/>
              <a:gd name="connsiteY205" fmla="*/ 1407436 h 1783724"/>
              <a:gd name="connsiteX206" fmla="*/ 915481 w 12192000"/>
              <a:gd name="connsiteY206" fmla="*/ 1395526 h 1783724"/>
              <a:gd name="connsiteX207" fmla="*/ 884363 w 12192000"/>
              <a:gd name="connsiteY207" fmla="*/ 1395024 h 1783724"/>
              <a:gd name="connsiteX208" fmla="*/ 883522 w 12192000"/>
              <a:gd name="connsiteY208" fmla="*/ 1400267 h 1783724"/>
              <a:gd name="connsiteX209" fmla="*/ 865903 w 12192000"/>
              <a:gd name="connsiteY209" fmla="*/ 1394324 h 1783724"/>
              <a:gd name="connsiteX210" fmla="*/ 790832 w 12192000"/>
              <a:gd name="connsiteY210" fmla="*/ 1370999 h 1783724"/>
              <a:gd name="connsiteX211" fmla="*/ 749766 w 12192000"/>
              <a:gd name="connsiteY211" fmla="*/ 1353216 h 1783724"/>
              <a:gd name="connsiteX212" fmla="*/ 705470 w 12192000"/>
              <a:gd name="connsiteY212" fmla="*/ 1354328 h 1783724"/>
              <a:gd name="connsiteX213" fmla="*/ 692371 w 12192000"/>
              <a:gd name="connsiteY213" fmla="*/ 1343942 h 1783724"/>
              <a:gd name="connsiteX214" fmla="*/ 690203 w 12192000"/>
              <a:gd name="connsiteY214" fmla="*/ 1341970 h 1783724"/>
              <a:gd name="connsiteX215" fmla="*/ 679574 w 12192000"/>
              <a:gd name="connsiteY215" fmla="*/ 1338069 h 1783724"/>
              <a:gd name="connsiteX216" fmla="*/ 679009 w 12192000"/>
              <a:gd name="connsiteY216" fmla="*/ 1331966 h 1783724"/>
              <a:gd name="connsiteX217" fmla="*/ 664756 w 12192000"/>
              <a:gd name="connsiteY217" fmla="*/ 1322509 h 1783724"/>
              <a:gd name="connsiteX218" fmla="*/ 644515 w 12192000"/>
              <a:gd name="connsiteY218" fmla="*/ 1316732 h 1783724"/>
              <a:gd name="connsiteX219" fmla="*/ 545716 w 12192000"/>
              <a:gd name="connsiteY219" fmla="*/ 1294878 h 1783724"/>
              <a:gd name="connsiteX220" fmla="*/ 488094 w 12192000"/>
              <a:gd name="connsiteY220" fmla="*/ 1278596 h 1783724"/>
              <a:gd name="connsiteX221" fmla="*/ 468538 w 12192000"/>
              <a:gd name="connsiteY221" fmla="*/ 1267376 h 1783724"/>
              <a:gd name="connsiteX222" fmla="*/ 439655 w 12192000"/>
              <a:gd name="connsiteY222" fmla="*/ 1255090 h 1783724"/>
              <a:gd name="connsiteX223" fmla="*/ 390496 w 12192000"/>
              <a:gd name="connsiteY223" fmla="*/ 1229512 h 1783724"/>
              <a:gd name="connsiteX224" fmla="*/ 362616 w 12192000"/>
              <a:gd name="connsiteY224" fmla="*/ 1221981 h 1783724"/>
              <a:gd name="connsiteX225" fmla="*/ 348184 w 12192000"/>
              <a:gd name="connsiteY225" fmla="*/ 1213437 h 1783724"/>
              <a:gd name="connsiteX226" fmla="*/ 341576 w 12192000"/>
              <a:gd name="connsiteY226" fmla="*/ 1212583 h 1783724"/>
              <a:gd name="connsiteX227" fmla="*/ 320370 w 12192000"/>
              <a:gd name="connsiteY227" fmla="*/ 1206827 h 1783724"/>
              <a:gd name="connsiteX228" fmla="*/ 308082 w 12192000"/>
              <a:gd name="connsiteY228" fmla="*/ 1204195 h 1783724"/>
              <a:gd name="connsiteX229" fmla="*/ 303141 w 12192000"/>
              <a:gd name="connsiteY229" fmla="*/ 1203396 h 1783724"/>
              <a:gd name="connsiteX230" fmla="*/ 260955 w 12192000"/>
              <a:gd name="connsiteY230" fmla="*/ 1203345 h 1783724"/>
              <a:gd name="connsiteX231" fmla="*/ 234352 w 12192000"/>
              <a:gd name="connsiteY231" fmla="*/ 1193972 h 1783724"/>
              <a:gd name="connsiteX232" fmla="*/ 210954 w 12192000"/>
              <a:gd name="connsiteY232" fmla="*/ 1192326 h 1783724"/>
              <a:gd name="connsiteX233" fmla="*/ 204851 w 12192000"/>
              <a:gd name="connsiteY233" fmla="*/ 1190210 h 1783724"/>
              <a:gd name="connsiteX234" fmla="*/ 145778 w 12192000"/>
              <a:gd name="connsiteY234" fmla="*/ 1190651 h 1783724"/>
              <a:gd name="connsiteX235" fmla="*/ 105518 w 12192000"/>
              <a:gd name="connsiteY235" fmla="*/ 1184937 h 1783724"/>
              <a:gd name="connsiteX236" fmla="*/ 17623 w 12192000"/>
              <a:gd name="connsiteY236" fmla="*/ 1185238 h 1783724"/>
              <a:gd name="connsiteX237" fmla="*/ 0 w 12192000"/>
              <a:gd name="connsiteY237" fmla="*/ 1184768 h 1783724"/>
              <a:gd name="connsiteX238" fmla="*/ 0 w 12192000"/>
              <a:gd name="connsiteY238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29051 w 12192000"/>
              <a:gd name="connsiteY107" fmla="*/ 1750971 h 1783724"/>
              <a:gd name="connsiteX108" fmla="*/ 6306028 w 12192000"/>
              <a:gd name="connsiteY108" fmla="*/ 176112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42338 w 12192000"/>
              <a:gd name="connsiteY131" fmla="*/ 1672696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697074 w 12192000"/>
              <a:gd name="connsiteY135" fmla="*/ 1663224 h 1783724"/>
              <a:gd name="connsiteX136" fmla="*/ 4701052 w 12192000"/>
              <a:gd name="connsiteY136" fmla="*/ 1664466 h 1783724"/>
              <a:gd name="connsiteX137" fmla="*/ 4695406 w 12192000"/>
              <a:gd name="connsiteY137" fmla="*/ 1665504 h 1783724"/>
              <a:gd name="connsiteX138" fmla="*/ 4495727 w 12192000"/>
              <a:gd name="connsiteY138" fmla="*/ 1656633 h 1783724"/>
              <a:gd name="connsiteX139" fmla="*/ 4428317 w 12192000"/>
              <a:gd name="connsiteY139" fmla="*/ 1646311 h 1783724"/>
              <a:gd name="connsiteX140" fmla="*/ 4424455 w 12192000"/>
              <a:gd name="connsiteY140" fmla="*/ 1646545 h 1783724"/>
              <a:gd name="connsiteX141" fmla="*/ 4418141 w 12192000"/>
              <a:gd name="connsiteY141" fmla="*/ 1643457 h 1783724"/>
              <a:gd name="connsiteX142" fmla="*/ 4389054 w 12192000"/>
              <a:gd name="connsiteY142" fmla="*/ 1635100 h 1783724"/>
              <a:gd name="connsiteX143" fmla="*/ 4243963 w 12192000"/>
              <a:gd name="connsiteY143" fmla="*/ 1600547 h 1783724"/>
              <a:gd name="connsiteX144" fmla="*/ 4230390 w 12192000"/>
              <a:gd name="connsiteY144" fmla="*/ 1596782 h 1783724"/>
              <a:gd name="connsiteX145" fmla="*/ 4151096 w 12192000"/>
              <a:gd name="connsiteY145" fmla="*/ 1589415 h 1783724"/>
              <a:gd name="connsiteX146" fmla="*/ 4091729 w 12192000"/>
              <a:gd name="connsiteY146" fmla="*/ 1565484 h 1783724"/>
              <a:gd name="connsiteX147" fmla="*/ 3994992 w 12192000"/>
              <a:gd name="connsiteY147" fmla="*/ 1554250 h 1783724"/>
              <a:gd name="connsiteX148" fmla="*/ 3898778 w 12192000"/>
              <a:gd name="connsiteY148" fmla="*/ 1546088 h 1783724"/>
              <a:gd name="connsiteX149" fmla="*/ 3863728 w 12192000"/>
              <a:gd name="connsiteY149" fmla="*/ 1544567 h 1783724"/>
              <a:gd name="connsiteX150" fmla="*/ 3729252 w 12192000"/>
              <a:gd name="connsiteY150" fmla="*/ 1544592 h 1783724"/>
              <a:gd name="connsiteX151" fmla="*/ 3716543 w 12192000"/>
              <a:gd name="connsiteY151" fmla="*/ 1541771 h 1783724"/>
              <a:gd name="connsiteX152" fmla="*/ 3715389 w 12192000"/>
              <a:gd name="connsiteY152" fmla="*/ 1538406 h 1783724"/>
              <a:gd name="connsiteX153" fmla="*/ 3682391 w 12192000"/>
              <a:gd name="connsiteY153" fmla="*/ 1529372 h 1783724"/>
              <a:gd name="connsiteX154" fmla="*/ 3669607 w 12192000"/>
              <a:gd name="connsiteY154" fmla="*/ 1534463 h 1783724"/>
              <a:gd name="connsiteX155" fmla="*/ 3669577 w 12192000"/>
              <a:gd name="connsiteY155" fmla="*/ 1534458 h 1783724"/>
              <a:gd name="connsiteX156" fmla="*/ 3660365 w 12192000"/>
              <a:gd name="connsiteY156" fmla="*/ 1531370 h 1783724"/>
              <a:gd name="connsiteX157" fmla="*/ 3637171 w 12192000"/>
              <a:gd name="connsiteY157" fmla="*/ 1523813 h 1783724"/>
              <a:gd name="connsiteX158" fmla="*/ 3636519 w 12192000"/>
              <a:gd name="connsiteY158" fmla="*/ 1523773 h 1783724"/>
              <a:gd name="connsiteX159" fmla="*/ 3589716 w 12192000"/>
              <a:gd name="connsiteY159" fmla="*/ 1506360 h 1783724"/>
              <a:gd name="connsiteX160" fmla="*/ 3583541 w 12192000"/>
              <a:gd name="connsiteY160" fmla="*/ 1507469 h 1783724"/>
              <a:gd name="connsiteX161" fmla="*/ 3574426 w 12192000"/>
              <a:gd name="connsiteY161" fmla="*/ 1507574 h 1783724"/>
              <a:gd name="connsiteX162" fmla="*/ 3574190 w 12192000"/>
              <a:gd name="connsiteY162" fmla="*/ 1507350 h 1783724"/>
              <a:gd name="connsiteX163" fmla="*/ 3565671 w 12192000"/>
              <a:gd name="connsiteY163" fmla="*/ 1507894 h 1783724"/>
              <a:gd name="connsiteX164" fmla="*/ 3515816 w 12192000"/>
              <a:gd name="connsiteY164" fmla="*/ 1499688 h 1783724"/>
              <a:gd name="connsiteX165" fmla="*/ 3452912 w 12192000"/>
              <a:gd name="connsiteY165" fmla="*/ 1496444 h 1783724"/>
              <a:gd name="connsiteX166" fmla="*/ 3380405 w 12192000"/>
              <a:gd name="connsiteY166" fmla="*/ 1486216 h 1783724"/>
              <a:gd name="connsiteX167" fmla="*/ 3343625 w 12192000"/>
              <a:gd name="connsiteY167" fmla="*/ 1500147 h 1783724"/>
              <a:gd name="connsiteX168" fmla="*/ 3323774 w 12192000"/>
              <a:gd name="connsiteY168" fmla="*/ 1501476 h 1783724"/>
              <a:gd name="connsiteX169" fmla="*/ 3321444 w 12192000"/>
              <a:gd name="connsiteY169" fmla="*/ 1500659 h 1783724"/>
              <a:gd name="connsiteX170" fmla="*/ 3242143 w 12192000"/>
              <a:gd name="connsiteY170" fmla="*/ 1505268 h 1783724"/>
              <a:gd name="connsiteX171" fmla="*/ 3122401 w 12192000"/>
              <a:gd name="connsiteY171" fmla="*/ 1511314 h 1783724"/>
              <a:gd name="connsiteX172" fmla="*/ 3010177 w 12192000"/>
              <a:gd name="connsiteY172" fmla="*/ 1513132 h 1783724"/>
              <a:gd name="connsiteX173" fmla="*/ 2782615 w 12192000"/>
              <a:gd name="connsiteY173" fmla="*/ 1509375 h 1783724"/>
              <a:gd name="connsiteX174" fmla="*/ 2668665 w 12192000"/>
              <a:gd name="connsiteY174" fmla="*/ 1517660 h 1783724"/>
              <a:gd name="connsiteX175" fmla="*/ 2548073 w 12192000"/>
              <a:gd name="connsiteY175" fmla="*/ 1516667 h 1783724"/>
              <a:gd name="connsiteX176" fmla="*/ 2423377 w 12192000"/>
              <a:gd name="connsiteY176" fmla="*/ 1527776 h 1783724"/>
              <a:gd name="connsiteX177" fmla="*/ 2295298 w 12192000"/>
              <a:gd name="connsiteY177" fmla="*/ 1534368 h 1783724"/>
              <a:gd name="connsiteX178" fmla="*/ 2188781 w 12192000"/>
              <a:gd name="connsiteY178" fmla="*/ 1529677 h 1783724"/>
              <a:gd name="connsiteX179" fmla="*/ 2074855 w 12192000"/>
              <a:gd name="connsiteY179" fmla="*/ 1515446 h 1783724"/>
              <a:gd name="connsiteX180" fmla="*/ 2012587 w 12192000"/>
              <a:gd name="connsiteY180" fmla="*/ 1522487 h 1783724"/>
              <a:gd name="connsiteX181" fmla="*/ 1932075 w 12192000"/>
              <a:gd name="connsiteY181" fmla="*/ 1517914 h 1783724"/>
              <a:gd name="connsiteX182" fmla="*/ 1908490 w 12192000"/>
              <a:gd name="connsiteY182" fmla="*/ 1526423 h 1783724"/>
              <a:gd name="connsiteX183" fmla="*/ 1908410 w 12192000"/>
              <a:gd name="connsiteY183" fmla="*/ 1526410 h 1783724"/>
              <a:gd name="connsiteX184" fmla="*/ 1901918 w 12192000"/>
              <a:gd name="connsiteY184" fmla="*/ 1522410 h 1783724"/>
              <a:gd name="connsiteX185" fmla="*/ 1876753 w 12192000"/>
              <a:gd name="connsiteY185" fmla="*/ 1517619 h 1783724"/>
              <a:gd name="connsiteX186" fmla="*/ 1858194 w 12192000"/>
              <a:gd name="connsiteY186" fmla="*/ 1522343 h 1783724"/>
              <a:gd name="connsiteX187" fmla="*/ 1702657 w 12192000"/>
              <a:gd name="connsiteY187" fmla="*/ 1510562 h 1783724"/>
              <a:gd name="connsiteX188" fmla="*/ 1701421 w 12192000"/>
              <a:gd name="connsiteY188" fmla="*/ 1510775 h 1783724"/>
              <a:gd name="connsiteX189" fmla="*/ 1699973 w 12192000"/>
              <a:gd name="connsiteY189" fmla="*/ 1507739 h 1783724"/>
              <a:gd name="connsiteX190" fmla="*/ 1682526 w 12192000"/>
              <a:gd name="connsiteY190" fmla="*/ 1504598 h 1783724"/>
              <a:gd name="connsiteX191" fmla="*/ 1677380 w 12192000"/>
              <a:gd name="connsiteY191" fmla="*/ 1504851 h 1783724"/>
              <a:gd name="connsiteX192" fmla="*/ 1670304 w 12192000"/>
              <a:gd name="connsiteY192" fmla="*/ 1503744 h 1783724"/>
              <a:gd name="connsiteX193" fmla="*/ 1670197 w 12192000"/>
              <a:gd name="connsiteY193" fmla="*/ 1503497 h 1783724"/>
              <a:gd name="connsiteX194" fmla="*/ 1626301 w 12192000"/>
              <a:gd name="connsiteY194" fmla="*/ 1474931 h 1783724"/>
              <a:gd name="connsiteX195" fmla="*/ 1535119 w 12192000"/>
              <a:gd name="connsiteY195" fmla="*/ 1463075 h 1783724"/>
              <a:gd name="connsiteX196" fmla="*/ 1531340 w 12192000"/>
              <a:gd name="connsiteY196" fmla="*/ 1461293 h 1783724"/>
              <a:gd name="connsiteX197" fmla="*/ 1498454 w 12192000"/>
              <a:gd name="connsiteY197" fmla="*/ 1463478 h 1783724"/>
              <a:gd name="connsiteX198" fmla="*/ 1478806 w 12192000"/>
              <a:gd name="connsiteY198" fmla="*/ 1464611 h 1783724"/>
              <a:gd name="connsiteX199" fmla="*/ 1358081 w 12192000"/>
              <a:gd name="connsiteY199" fmla="*/ 1455545 h 1783724"/>
              <a:gd name="connsiteX200" fmla="*/ 1222449 w 12192000"/>
              <a:gd name="connsiteY200" fmla="*/ 1455454 h 1783724"/>
              <a:gd name="connsiteX201" fmla="*/ 1180983 w 12192000"/>
              <a:gd name="connsiteY201" fmla="*/ 1440557 h 1783724"/>
              <a:gd name="connsiteX202" fmla="*/ 1018426 w 12192000"/>
              <a:gd name="connsiteY202" fmla="*/ 1400226 h 1783724"/>
              <a:gd name="connsiteX203" fmla="*/ 940021 w 12192000"/>
              <a:gd name="connsiteY203" fmla="*/ 1409452 h 1783724"/>
              <a:gd name="connsiteX204" fmla="*/ 940362 w 12192000"/>
              <a:gd name="connsiteY204" fmla="*/ 1408090 h 1783724"/>
              <a:gd name="connsiteX205" fmla="*/ 927147 w 12192000"/>
              <a:gd name="connsiteY205" fmla="*/ 1407436 h 1783724"/>
              <a:gd name="connsiteX206" fmla="*/ 915481 w 12192000"/>
              <a:gd name="connsiteY206" fmla="*/ 1395526 h 1783724"/>
              <a:gd name="connsiteX207" fmla="*/ 884363 w 12192000"/>
              <a:gd name="connsiteY207" fmla="*/ 1395024 h 1783724"/>
              <a:gd name="connsiteX208" fmla="*/ 883522 w 12192000"/>
              <a:gd name="connsiteY208" fmla="*/ 1400267 h 1783724"/>
              <a:gd name="connsiteX209" fmla="*/ 865903 w 12192000"/>
              <a:gd name="connsiteY209" fmla="*/ 1394324 h 1783724"/>
              <a:gd name="connsiteX210" fmla="*/ 790832 w 12192000"/>
              <a:gd name="connsiteY210" fmla="*/ 1370999 h 1783724"/>
              <a:gd name="connsiteX211" fmla="*/ 749766 w 12192000"/>
              <a:gd name="connsiteY211" fmla="*/ 1353216 h 1783724"/>
              <a:gd name="connsiteX212" fmla="*/ 705470 w 12192000"/>
              <a:gd name="connsiteY212" fmla="*/ 1354328 h 1783724"/>
              <a:gd name="connsiteX213" fmla="*/ 692371 w 12192000"/>
              <a:gd name="connsiteY213" fmla="*/ 1343942 h 1783724"/>
              <a:gd name="connsiteX214" fmla="*/ 690203 w 12192000"/>
              <a:gd name="connsiteY214" fmla="*/ 1341970 h 1783724"/>
              <a:gd name="connsiteX215" fmla="*/ 679574 w 12192000"/>
              <a:gd name="connsiteY215" fmla="*/ 1338069 h 1783724"/>
              <a:gd name="connsiteX216" fmla="*/ 679009 w 12192000"/>
              <a:gd name="connsiteY216" fmla="*/ 1331966 h 1783724"/>
              <a:gd name="connsiteX217" fmla="*/ 664756 w 12192000"/>
              <a:gd name="connsiteY217" fmla="*/ 1322509 h 1783724"/>
              <a:gd name="connsiteX218" fmla="*/ 644515 w 12192000"/>
              <a:gd name="connsiteY218" fmla="*/ 1316732 h 1783724"/>
              <a:gd name="connsiteX219" fmla="*/ 545716 w 12192000"/>
              <a:gd name="connsiteY219" fmla="*/ 1294878 h 1783724"/>
              <a:gd name="connsiteX220" fmla="*/ 488094 w 12192000"/>
              <a:gd name="connsiteY220" fmla="*/ 1278596 h 1783724"/>
              <a:gd name="connsiteX221" fmla="*/ 468538 w 12192000"/>
              <a:gd name="connsiteY221" fmla="*/ 1267376 h 1783724"/>
              <a:gd name="connsiteX222" fmla="*/ 439655 w 12192000"/>
              <a:gd name="connsiteY222" fmla="*/ 1255090 h 1783724"/>
              <a:gd name="connsiteX223" fmla="*/ 390496 w 12192000"/>
              <a:gd name="connsiteY223" fmla="*/ 1229512 h 1783724"/>
              <a:gd name="connsiteX224" fmla="*/ 362616 w 12192000"/>
              <a:gd name="connsiteY224" fmla="*/ 1221981 h 1783724"/>
              <a:gd name="connsiteX225" fmla="*/ 348184 w 12192000"/>
              <a:gd name="connsiteY225" fmla="*/ 1213437 h 1783724"/>
              <a:gd name="connsiteX226" fmla="*/ 341576 w 12192000"/>
              <a:gd name="connsiteY226" fmla="*/ 1212583 h 1783724"/>
              <a:gd name="connsiteX227" fmla="*/ 320370 w 12192000"/>
              <a:gd name="connsiteY227" fmla="*/ 1206827 h 1783724"/>
              <a:gd name="connsiteX228" fmla="*/ 308082 w 12192000"/>
              <a:gd name="connsiteY228" fmla="*/ 1204195 h 1783724"/>
              <a:gd name="connsiteX229" fmla="*/ 303141 w 12192000"/>
              <a:gd name="connsiteY229" fmla="*/ 1203396 h 1783724"/>
              <a:gd name="connsiteX230" fmla="*/ 260955 w 12192000"/>
              <a:gd name="connsiteY230" fmla="*/ 1203345 h 1783724"/>
              <a:gd name="connsiteX231" fmla="*/ 234352 w 12192000"/>
              <a:gd name="connsiteY231" fmla="*/ 1193972 h 1783724"/>
              <a:gd name="connsiteX232" fmla="*/ 210954 w 12192000"/>
              <a:gd name="connsiteY232" fmla="*/ 1192326 h 1783724"/>
              <a:gd name="connsiteX233" fmla="*/ 204851 w 12192000"/>
              <a:gd name="connsiteY233" fmla="*/ 1190210 h 1783724"/>
              <a:gd name="connsiteX234" fmla="*/ 145778 w 12192000"/>
              <a:gd name="connsiteY234" fmla="*/ 1190651 h 1783724"/>
              <a:gd name="connsiteX235" fmla="*/ 105518 w 12192000"/>
              <a:gd name="connsiteY235" fmla="*/ 1184937 h 1783724"/>
              <a:gd name="connsiteX236" fmla="*/ 17623 w 12192000"/>
              <a:gd name="connsiteY236" fmla="*/ 1185238 h 1783724"/>
              <a:gd name="connsiteX237" fmla="*/ 0 w 12192000"/>
              <a:gd name="connsiteY237" fmla="*/ 1184768 h 1783724"/>
              <a:gd name="connsiteX238" fmla="*/ 0 w 12192000"/>
              <a:gd name="connsiteY238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29051 w 12192000"/>
              <a:gd name="connsiteY107" fmla="*/ 1750971 h 1783724"/>
              <a:gd name="connsiteX108" fmla="*/ 6306028 w 12192000"/>
              <a:gd name="connsiteY108" fmla="*/ 176112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42338 w 12192000"/>
              <a:gd name="connsiteY131" fmla="*/ 1672696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697074 w 12192000"/>
              <a:gd name="connsiteY135" fmla="*/ 1663224 h 1783724"/>
              <a:gd name="connsiteX136" fmla="*/ 4701052 w 12192000"/>
              <a:gd name="connsiteY136" fmla="*/ 1664466 h 1783724"/>
              <a:gd name="connsiteX137" fmla="*/ 4695406 w 12192000"/>
              <a:gd name="connsiteY137" fmla="*/ 1665504 h 1783724"/>
              <a:gd name="connsiteX138" fmla="*/ 4495727 w 12192000"/>
              <a:gd name="connsiteY138" fmla="*/ 1656633 h 1783724"/>
              <a:gd name="connsiteX139" fmla="*/ 4428317 w 12192000"/>
              <a:gd name="connsiteY139" fmla="*/ 1646311 h 1783724"/>
              <a:gd name="connsiteX140" fmla="*/ 4424455 w 12192000"/>
              <a:gd name="connsiteY140" fmla="*/ 1646545 h 1783724"/>
              <a:gd name="connsiteX141" fmla="*/ 4418141 w 12192000"/>
              <a:gd name="connsiteY141" fmla="*/ 1643457 h 1783724"/>
              <a:gd name="connsiteX142" fmla="*/ 4389054 w 12192000"/>
              <a:gd name="connsiteY142" fmla="*/ 1635100 h 1783724"/>
              <a:gd name="connsiteX143" fmla="*/ 4243963 w 12192000"/>
              <a:gd name="connsiteY143" fmla="*/ 1600547 h 1783724"/>
              <a:gd name="connsiteX144" fmla="*/ 4230390 w 12192000"/>
              <a:gd name="connsiteY144" fmla="*/ 1596782 h 1783724"/>
              <a:gd name="connsiteX145" fmla="*/ 4151096 w 12192000"/>
              <a:gd name="connsiteY145" fmla="*/ 1589415 h 1783724"/>
              <a:gd name="connsiteX146" fmla="*/ 4091729 w 12192000"/>
              <a:gd name="connsiteY146" fmla="*/ 1565484 h 1783724"/>
              <a:gd name="connsiteX147" fmla="*/ 3994992 w 12192000"/>
              <a:gd name="connsiteY147" fmla="*/ 1554250 h 1783724"/>
              <a:gd name="connsiteX148" fmla="*/ 3898778 w 12192000"/>
              <a:gd name="connsiteY148" fmla="*/ 1546088 h 1783724"/>
              <a:gd name="connsiteX149" fmla="*/ 3863728 w 12192000"/>
              <a:gd name="connsiteY149" fmla="*/ 1544567 h 1783724"/>
              <a:gd name="connsiteX150" fmla="*/ 3729252 w 12192000"/>
              <a:gd name="connsiteY150" fmla="*/ 1544592 h 1783724"/>
              <a:gd name="connsiteX151" fmla="*/ 3716543 w 12192000"/>
              <a:gd name="connsiteY151" fmla="*/ 1541771 h 1783724"/>
              <a:gd name="connsiteX152" fmla="*/ 3715389 w 12192000"/>
              <a:gd name="connsiteY152" fmla="*/ 1538406 h 1783724"/>
              <a:gd name="connsiteX153" fmla="*/ 3682391 w 12192000"/>
              <a:gd name="connsiteY153" fmla="*/ 1529372 h 1783724"/>
              <a:gd name="connsiteX154" fmla="*/ 3669607 w 12192000"/>
              <a:gd name="connsiteY154" fmla="*/ 1534463 h 1783724"/>
              <a:gd name="connsiteX155" fmla="*/ 3669577 w 12192000"/>
              <a:gd name="connsiteY155" fmla="*/ 1534458 h 1783724"/>
              <a:gd name="connsiteX156" fmla="*/ 3660365 w 12192000"/>
              <a:gd name="connsiteY156" fmla="*/ 1531370 h 1783724"/>
              <a:gd name="connsiteX157" fmla="*/ 3637171 w 12192000"/>
              <a:gd name="connsiteY157" fmla="*/ 1523813 h 1783724"/>
              <a:gd name="connsiteX158" fmla="*/ 3636519 w 12192000"/>
              <a:gd name="connsiteY158" fmla="*/ 1523773 h 1783724"/>
              <a:gd name="connsiteX159" fmla="*/ 3589716 w 12192000"/>
              <a:gd name="connsiteY159" fmla="*/ 1506360 h 1783724"/>
              <a:gd name="connsiteX160" fmla="*/ 3583541 w 12192000"/>
              <a:gd name="connsiteY160" fmla="*/ 1507469 h 1783724"/>
              <a:gd name="connsiteX161" fmla="*/ 3574426 w 12192000"/>
              <a:gd name="connsiteY161" fmla="*/ 1507574 h 1783724"/>
              <a:gd name="connsiteX162" fmla="*/ 3574190 w 12192000"/>
              <a:gd name="connsiteY162" fmla="*/ 1507350 h 1783724"/>
              <a:gd name="connsiteX163" fmla="*/ 3565671 w 12192000"/>
              <a:gd name="connsiteY163" fmla="*/ 1507894 h 1783724"/>
              <a:gd name="connsiteX164" fmla="*/ 3515816 w 12192000"/>
              <a:gd name="connsiteY164" fmla="*/ 1499688 h 1783724"/>
              <a:gd name="connsiteX165" fmla="*/ 3452912 w 12192000"/>
              <a:gd name="connsiteY165" fmla="*/ 1496444 h 1783724"/>
              <a:gd name="connsiteX166" fmla="*/ 3380405 w 12192000"/>
              <a:gd name="connsiteY166" fmla="*/ 1486216 h 1783724"/>
              <a:gd name="connsiteX167" fmla="*/ 3343625 w 12192000"/>
              <a:gd name="connsiteY167" fmla="*/ 1500147 h 1783724"/>
              <a:gd name="connsiteX168" fmla="*/ 3323774 w 12192000"/>
              <a:gd name="connsiteY168" fmla="*/ 1501476 h 1783724"/>
              <a:gd name="connsiteX169" fmla="*/ 3321444 w 12192000"/>
              <a:gd name="connsiteY169" fmla="*/ 1500659 h 1783724"/>
              <a:gd name="connsiteX170" fmla="*/ 3242143 w 12192000"/>
              <a:gd name="connsiteY170" fmla="*/ 1505268 h 1783724"/>
              <a:gd name="connsiteX171" fmla="*/ 3122401 w 12192000"/>
              <a:gd name="connsiteY171" fmla="*/ 1511314 h 1783724"/>
              <a:gd name="connsiteX172" fmla="*/ 3010177 w 12192000"/>
              <a:gd name="connsiteY172" fmla="*/ 1513132 h 1783724"/>
              <a:gd name="connsiteX173" fmla="*/ 2782615 w 12192000"/>
              <a:gd name="connsiteY173" fmla="*/ 1509375 h 1783724"/>
              <a:gd name="connsiteX174" fmla="*/ 2668665 w 12192000"/>
              <a:gd name="connsiteY174" fmla="*/ 1517660 h 1783724"/>
              <a:gd name="connsiteX175" fmla="*/ 2548073 w 12192000"/>
              <a:gd name="connsiteY175" fmla="*/ 1516667 h 1783724"/>
              <a:gd name="connsiteX176" fmla="*/ 2423377 w 12192000"/>
              <a:gd name="connsiteY176" fmla="*/ 1527776 h 1783724"/>
              <a:gd name="connsiteX177" fmla="*/ 2295298 w 12192000"/>
              <a:gd name="connsiteY177" fmla="*/ 1534368 h 1783724"/>
              <a:gd name="connsiteX178" fmla="*/ 2188781 w 12192000"/>
              <a:gd name="connsiteY178" fmla="*/ 1529677 h 1783724"/>
              <a:gd name="connsiteX179" fmla="*/ 2074855 w 12192000"/>
              <a:gd name="connsiteY179" fmla="*/ 1515446 h 1783724"/>
              <a:gd name="connsiteX180" fmla="*/ 2012587 w 12192000"/>
              <a:gd name="connsiteY180" fmla="*/ 1522487 h 1783724"/>
              <a:gd name="connsiteX181" fmla="*/ 1932075 w 12192000"/>
              <a:gd name="connsiteY181" fmla="*/ 1517914 h 1783724"/>
              <a:gd name="connsiteX182" fmla="*/ 1908490 w 12192000"/>
              <a:gd name="connsiteY182" fmla="*/ 1526423 h 1783724"/>
              <a:gd name="connsiteX183" fmla="*/ 1908410 w 12192000"/>
              <a:gd name="connsiteY183" fmla="*/ 1526410 h 1783724"/>
              <a:gd name="connsiteX184" fmla="*/ 1901918 w 12192000"/>
              <a:gd name="connsiteY184" fmla="*/ 1522410 h 1783724"/>
              <a:gd name="connsiteX185" fmla="*/ 1876753 w 12192000"/>
              <a:gd name="connsiteY185" fmla="*/ 1517619 h 1783724"/>
              <a:gd name="connsiteX186" fmla="*/ 1858194 w 12192000"/>
              <a:gd name="connsiteY186" fmla="*/ 1522343 h 1783724"/>
              <a:gd name="connsiteX187" fmla="*/ 1702657 w 12192000"/>
              <a:gd name="connsiteY187" fmla="*/ 1510562 h 1783724"/>
              <a:gd name="connsiteX188" fmla="*/ 1701421 w 12192000"/>
              <a:gd name="connsiteY188" fmla="*/ 1510775 h 1783724"/>
              <a:gd name="connsiteX189" fmla="*/ 1699973 w 12192000"/>
              <a:gd name="connsiteY189" fmla="*/ 1507739 h 1783724"/>
              <a:gd name="connsiteX190" fmla="*/ 1682526 w 12192000"/>
              <a:gd name="connsiteY190" fmla="*/ 1504598 h 1783724"/>
              <a:gd name="connsiteX191" fmla="*/ 1677380 w 12192000"/>
              <a:gd name="connsiteY191" fmla="*/ 1504851 h 1783724"/>
              <a:gd name="connsiteX192" fmla="*/ 1670304 w 12192000"/>
              <a:gd name="connsiteY192" fmla="*/ 1503744 h 1783724"/>
              <a:gd name="connsiteX193" fmla="*/ 1670197 w 12192000"/>
              <a:gd name="connsiteY193" fmla="*/ 1503497 h 1783724"/>
              <a:gd name="connsiteX194" fmla="*/ 1626301 w 12192000"/>
              <a:gd name="connsiteY194" fmla="*/ 1474931 h 1783724"/>
              <a:gd name="connsiteX195" fmla="*/ 1535119 w 12192000"/>
              <a:gd name="connsiteY195" fmla="*/ 1463075 h 1783724"/>
              <a:gd name="connsiteX196" fmla="*/ 1531340 w 12192000"/>
              <a:gd name="connsiteY196" fmla="*/ 1461293 h 1783724"/>
              <a:gd name="connsiteX197" fmla="*/ 1498454 w 12192000"/>
              <a:gd name="connsiteY197" fmla="*/ 1463478 h 1783724"/>
              <a:gd name="connsiteX198" fmla="*/ 1478806 w 12192000"/>
              <a:gd name="connsiteY198" fmla="*/ 1464611 h 1783724"/>
              <a:gd name="connsiteX199" fmla="*/ 1358081 w 12192000"/>
              <a:gd name="connsiteY199" fmla="*/ 1455545 h 1783724"/>
              <a:gd name="connsiteX200" fmla="*/ 1222449 w 12192000"/>
              <a:gd name="connsiteY200" fmla="*/ 1455454 h 1783724"/>
              <a:gd name="connsiteX201" fmla="*/ 1180983 w 12192000"/>
              <a:gd name="connsiteY201" fmla="*/ 1440557 h 1783724"/>
              <a:gd name="connsiteX202" fmla="*/ 1018426 w 12192000"/>
              <a:gd name="connsiteY202" fmla="*/ 1400226 h 1783724"/>
              <a:gd name="connsiteX203" fmla="*/ 940021 w 12192000"/>
              <a:gd name="connsiteY203" fmla="*/ 1409452 h 1783724"/>
              <a:gd name="connsiteX204" fmla="*/ 940362 w 12192000"/>
              <a:gd name="connsiteY204" fmla="*/ 1408090 h 1783724"/>
              <a:gd name="connsiteX205" fmla="*/ 927147 w 12192000"/>
              <a:gd name="connsiteY205" fmla="*/ 1407436 h 1783724"/>
              <a:gd name="connsiteX206" fmla="*/ 915481 w 12192000"/>
              <a:gd name="connsiteY206" fmla="*/ 1395526 h 1783724"/>
              <a:gd name="connsiteX207" fmla="*/ 884363 w 12192000"/>
              <a:gd name="connsiteY207" fmla="*/ 1395024 h 1783724"/>
              <a:gd name="connsiteX208" fmla="*/ 883522 w 12192000"/>
              <a:gd name="connsiteY208" fmla="*/ 1400267 h 1783724"/>
              <a:gd name="connsiteX209" fmla="*/ 865903 w 12192000"/>
              <a:gd name="connsiteY209" fmla="*/ 1394324 h 1783724"/>
              <a:gd name="connsiteX210" fmla="*/ 790832 w 12192000"/>
              <a:gd name="connsiteY210" fmla="*/ 1370999 h 1783724"/>
              <a:gd name="connsiteX211" fmla="*/ 749766 w 12192000"/>
              <a:gd name="connsiteY211" fmla="*/ 1353216 h 1783724"/>
              <a:gd name="connsiteX212" fmla="*/ 705470 w 12192000"/>
              <a:gd name="connsiteY212" fmla="*/ 1354328 h 1783724"/>
              <a:gd name="connsiteX213" fmla="*/ 692371 w 12192000"/>
              <a:gd name="connsiteY213" fmla="*/ 1343942 h 1783724"/>
              <a:gd name="connsiteX214" fmla="*/ 690203 w 12192000"/>
              <a:gd name="connsiteY214" fmla="*/ 1341970 h 1783724"/>
              <a:gd name="connsiteX215" fmla="*/ 679574 w 12192000"/>
              <a:gd name="connsiteY215" fmla="*/ 1338069 h 1783724"/>
              <a:gd name="connsiteX216" fmla="*/ 679009 w 12192000"/>
              <a:gd name="connsiteY216" fmla="*/ 1331966 h 1783724"/>
              <a:gd name="connsiteX217" fmla="*/ 664756 w 12192000"/>
              <a:gd name="connsiteY217" fmla="*/ 1322509 h 1783724"/>
              <a:gd name="connsiteX218" fmla="*/ 644515 w 12192000"/>
              <a:gd name="connsiteY218" fmla="*/ 1316732 h 1783724"/>
              <a:gd name="connsiteX219" fmla="*/ 545716 w 12192000"/>
              <a:gd name="connsiteY219" fmla="*/ 1294878 h 1783724"/>
              <a:gd name="connsiteX220" fmla="*/ 488094 w 12192000"/>
              <a:gd name="connsiteY220" fmla="*/ 1278596 h 1783724"/>
              <a:gd name="connsiteX221" fmla="*/ 468538 w 12192000"/>
              <a:gd name="connsiteY221" fmla="*/ 1267376 h 1783724"/>
              <a:gd name="connsiteX222" fmla="*/ 439655 w 12192000"/>
              <a:gd name="connsiteY222" fmla="*/ 1255090 h 1783724"/>
              <a:gd name="connsiteX223" fmla="*/ 390496 w 12192000"/>
              <a:gd name="connsiteY223" fmla="*/ 1229512 h 1783724"/>
              <a:gd name="connsiteX224" fmla="*/ 362616 w 12192000"/>
              <a:gd name="connsiteY224" fmla="*/ 1221981 h 1783724"/>
              <a:gd name="connsiteX225" fmla="*/ 348184 w 12192000"/>
              <a:gd name="connsiteY225" fmla="*/ 1213437 h 1783724"/>
              <a:gd name="connsiteX226" fmla="*/ 341576 w 12192000"/>
              <a:gd name="connsiteY226" fmla="*/ 1212583 h 1783724"/>
              <a:gd name="connsiteX227" fmla="*/ 320370 w 12192000"/>
              <a:gd name="connsiteY227" fmla="*/ 1206827 h 1783724"/>
              <a:gd name="connsiteX228" fmla="*/ 308082 w 12192000"/>
              <a:gd name="connsiteY228" fmla="*/ 1204195 h 1783724"/>
              <a:gd name="connsiteX229" fmla="*/ 303141 w 12192000"/>
              <a:gd name="connsiteY229" fmla="*/ 1203396 h 1783724"/>
              <a:gd name="connsiteX230" fmla="*/ 260955 w 12192000"/>
              <a:gd name="connsiteY230" fmla="*/ 1203345 h 1783724"/>
              <a:gd name="connsiteX231" fmla="*/ 234352 w 12192000"/>
              <a:gd name="connsiteY231" fmla="*/ 1193972 h 1783724"/>
              <a:gd name="connsiteX232" fmla="*/ 210954 w 12192000"/>
              <a:gd name="connsiteY232" fmla="*/ 1192326 h 1783724"/>
              <a:gd name="connsiteX233" fmla="*/ 204851 w 12192000"/>
              <a:gd name="connsiteY233" fmla="*/ 1190210 h 1783724"/>
              <a:gd name="connsiteX234" fmla="*/ 145778 w 12192000"/>
              <a:gd name="connsiteY234" fmla="*/ 1190651 h 1783724"/>
              <a:gd name="connsiteX235" fmla="*/ 105518 w 12192000"/>
              <a:gd name="connsiteY235" fmla="*/ 1184937 h 1783724"/>
              <a:gd name="connsiteX236" fmla="*/ 17623 w 12192000"/>
              <a:gd name="connsiteY236" fmla="*/ 1185238 h 1783724"/>
              <a:gd name="connsiteX237" fmla="*/ 0 w 12192000"/>
              <a:gd name="connsiteY237" fmla="*/ 1184768 h 1783724"/>
              <a:gd name="connsiteX238" fmla="*/ 0 w 12192000"/>
              <a:gd name="connsiteY238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29051 w 12192000"/>
              <a:gd name="connsiteY107" fmla="*/ 1750971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42338 w 12192000"/>
              <a:gd name="connsiteY131" fmla="*/ 1672696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697074 w 12192000"/>
              <a:gd name="connsiteY135" fmla="*/ 1663224 h 1783724"/>
              <a:gd name="connsiteX136" fmla="*/ 4701052 w 12192000"/>
              <a:gd name="connsiteY136" fmla="*/ 1664466 h 1783724"/>
              <a:gd name="connsiteX137" fmla="*/ 4695406 w 12192000"/>
              <a:gd name="connsiteY137" fmla="*/ 1665504 h 1783724"/>
              <a:gd name="connsiteX138" fmla="*/ 4495727 w 12192000"/>
              <a:gd name="connsiteY138" fmla="*/ 1656633 h 1783724"/>
              <a:gd name="connsiteX139" fmla="*/ 4428317 w 12192000"/>
              <a:gd name="connsiteY139" fmla="*/ 1646311 h 1783724"/>
              <a:gd name="connsiteX140" fmla="*/ 4424455 w 12192000"/>
              <a:gd name="connsiteY140" fmla="*/ 1646545 h 1783724"/>
              <a:gd name="connsiteX141" fmla="*/ 4418141 w 12192000"/>
              <a:gd name="connsiteY141" fmla="*/ 1643457 h 1783724"/>
              <a:gd name="connsiteX142" fmla="*/ 4389054 w 12192000"/>
              <a:gd name="connsiteY142" fmla="*/ 1635100 h 1783724"/>
              <a:gd name="connsiteX143" fmla="*/ 4243963 w 12192000"/>
              <a:gd name="connsiteY143" fmla="*/ 1600547 h 1783724"/>
              <a:gd name="connsiteX144" fmla="*/ 4230390 w 12192000"/>
              <a:gd name="connsiteY144" fmla="*/ 1596782 h 1783724"/>
              <a:gd name="connsiteX145" fmla="*/ 4151096 w 12192000"/>
              <a:gd name="connsiteY145" fmla="*/ 1589415 h 1783724"/>
              <a:gd name="connsiteX146" fmla="*/ 4091729 w 12192000"/>
              <a:gd name="connsiteY146" fmla="*/ 1565484 h 1783724"/>
              <a:gd name="connsiteX147" fmla="*/ 3994992 w 12192000"/>
              <a:gd name="connsiteY147" fmla="*/ 1554250 h 1783724"/>
              <a:gd name="connsiteX148" fmla="*/ 3898778 w 12192000"/>
              <a:gd name="connsiteY148" fmla="*/ 1546088 h 1783724"/>
              <a:gd name="connsiteX149" fmla="*/ 3863728 w 12192000"/>
              <a:gd name="connsiteY149" fmla="*/ 1544567 h 1783724"/>
              <a:gd name="connsiteX150" fmla="*/ 3729252 w 12192000"/>
              <a:gd name="connsiteY150" fmla="*/ 1544592 h 1783724"/>
              <a:gd name="connsiteX151" fmla="*/ 3716543 w 12192000"/>
              <a:gd name="connsiteY151" fmla="*/ 1541771 h 1783724"/>
              <a:gd name="connsiteX152" fmla="*/ 3715389 w 12192000"/>
              <a:gd name="connsiteY152" fmla="*/ 1538406 h 1783724"/>
              <a:gd name="connsiteX153" fmla="*/ 3682391 w 12192000"/>
              <a:gd name="connsiteY153" fmla="*/ 1529372 h 1783724"/>
              <a:gd name="connsiteX154" fmla="*/ 3669607 w 12192000"/>
              <a:gd name="connsiteY154" fmla="*/ 1534463 h 1783724"/>
              <a:gd name="connsiteX155" fmla="*/ 3669577 w 12192000"/>
              <a:gd name="connsiteY155" fmla="*/ 1534458 h 1783724"/>
              <a:gd name="connsiteX156" fmla="*/ 3660365 w 12192000"/>
              <a:gd name="connsiteY156" fmla="*/ 1531370 h 1783724"/>
              <a:gd name="connsiteX157" fmla="*/ 3637171 w 12192000"/>
              <a:gd name="connsiteY157" fmla="*/ 1523813 h 1783724"/>
              <a:gd name="connsiteX158" fmla="*/ 3636519 w 12192000"/>
              <a:gd name="connsiteY158" fmla="*/ 1523773 h 1783724"/>
              <a:gd name="connsiteX159" fmla="*/ 3589716 w 12192000"/>
              <a:gd name="connsiteY159" fmla="*/ 1506360 h 1783724"/>
              <a:gd name="connsiteX160" fmla="*/ 3583541 w 12192000"/>
              <a:gd name="connsiteY160" fmla="*/ 1507469 h 1783724"/>
              <a:gd name="connsiteX161" fmla="*/ 3574426 w 12192000"/>
              <a:gd name="connsiteY161" fmla="*/ 1507574 h 1783724"/>
              <a:gd name="connsiteX162" fmla="*/ 3574190 w 12192000"/>
              <a:gd name="connsiteY162" fmla="*/ 1507350 h 1783724"/>
              <a:gd name="connsiteX163" fmla="*/ 3565671 w 12192000"/>
              <a:gd name="connsiteY163" fmla="*/ 1507894 h 1783724"/>
              <a:gd name="connsiteX164" fmla="*/ 3515816 w 12192000"/>
              <a:gd name="connsiteY164" fmla="*/ 1499688 h 1783724"/>
              <a:gd name="connsiteX165" fmla="*/ 3452912 w 12192000"/>
              <a:gd name="connsiteY165" fmla="*/ 1496444 h 1783724"/>
              <a:gd name="connsiteX166" fmla="*/ 3380405 w 12192000"/>
              <a:gd name="connsiteY166" fmla="*/ 1486216 h 1783724"/>
              <a:gd name="connsiteX167" fmla="*/ 3343625 w 12192000"/>
              <a:gd name="connsiteY167" fmla="*/ 1500147 h 1783724"/>
              <a:gd name="connsiteX168" fmla="*/ 3323774 w 12192000"/>
              <a:gd name="connsiteY168" fmla="*/ 1501476 h 1783724"/>
              <a:gd name="connsiteX169" fmla="*/ 3321444 w 12192000"/>
              <a:gd name="connsiteY169" fmla="*/ 1500659 h 1783724"/>
              <a:gd name="connsiteX170" fmla="*/ 3242143 w 12192000"/>
              <a:gd name="connsiteY170" fmla="*/ 1505268 h 1783724"/>
              <a:gd name="connsiteX171" fmla="*/ 3122401 w 12192000"/>
              <a:gd name="connsiteY171" fmla="*/ 1511314 h 1783724"/>
              <a:gd name="connsiteX172" fmla="*/ 3010177 w 12192000"/>
              <a:gd name="connsiteY172" fmla="*/ 1513132 h 1783724"/>
              <a:gd name="connsiteX173" fmla="*/ 2782615 w 12192000"/>
              <a:gd name="connsiteY173" fmla="*/ 1509375 h 1783724"/>
              <a:gd name="connsiteX174" fmla="*/ 2668665 w 12192000"/>
              <a:gd name="connsiteY174" fmla="*/ 1517660 h 1783724"/>
              <a:gd name="connsiteX175" fmla="*/ 2548073 w 12192000"/>
              <a:gd name="connsiteY175" fmla="*/ 1516667 h 1783724"/>
              <a:gd name="connsiteX176" fmla="*/ 2423377 w 12192000"/>
              <a:gd name="connsiteY176" fmla="*/ 1527776 h 1783724"/>
              <a:gd name="connsiteX177" fmla="*/ 2295298 w 12192000"/>
              <a:gd name="connsiteY177" fmla="*/ 1534368 h 1783724"/>
              <a:gd name="connsiteX178" fmla="*/ 2188781 w 12192000"/>
              <a:gd name="connsiteY178" fmla="*/ 1529677 h 1783724"/>
              <a:gd name="connsiteX179" fmla="*/ 2074855 w 12192000"/>
              <a:gd name="connsiteY179" fmla="*/ 1515446 h 1783724"/>
              <a:gd name="connsiteX180" fmla="*/ 2012587 w 12192000"/>
              <a:gd name="connsiteY180" fmla="*/ 1522487 h 1783724"/>
              <a:gd name="connsiteX181" fmla="*/ 1932075 w 12192000"/>
              <a:gd name="connsiteY181" fmla="*/ 1517914 h 1783724"/>
              <a:gd name="connsiteX182" fmla="*/ 1908490 w 12192000"/>
              <a:gd name="connsiteY182" fmla="*/ 1526423 h 1783724"/>
              <a:gd name="connsiteX183" fmla="*/ 1908410 w 12192000"/>
              <a:gd name="connsiteY183" fmla="*/ 1526410 h 1783724"/>
              <a:gd name="connsiteX184" fmla="*/ 1901918 w 12192000"/>
              <a:gd name="connsiteY184" fmla="*/ 1522410 h 1783724"/>
              <a:gd name="connsiteX185" fmla="*/ 1876753 w 12192000"/>
              <a:gd name="connsiteY185" fmla="*/ 1517619 h 1783724"/>
              <a:gd name="connsiteX186" fmla="*/ 1858194 w 12192000"/>
              <a:gd name="connsiteY186" fmla="*/ 1522343 h 1783724"/>
              <a:gd name="connsiteX187" fmla="*/ 1702657 w 12192000"/>
              <a:gd name="connsiteY187" fmla="*/ 1510562 h 1783724"/>
              <a:gd name="connsiteX188" fmla="*/ 1701421 w 12192000"/>
              <a:gd name="connsiteY188" fmla="*/ 1510775 h 1783724"/>
              <a:gd name="connsiteX189" fmla="*/ 1699973 w 12192000"/>
              <a:gd name="connsiteY189" fmla="*/ 1507739 h 1783724"/>
              <a:gd name="connsiteX190" fmla="*/ 1682526 w 12192000"/>
              <a:gd name="connsiteY190" fmla="*/ 1504598 h 1783724"/>
              <a:gd name="connsiteX191" fmla="*/ 1677380 w 12192000"/>
              <a:gd name="connsiteY191" fmla="*/ 1504851 h 1783724"/>
              <a:gd name="connsiteX192" fmla="*/ 1670304 w 12192000"/>
              <a:gd name="connsiteY192" fmla="*/ 1503744 h 1783724"/>
              <a:gd name="connsiteX193" fmla="*/ 1670197 w 12192000"/>
              <a:gd name="connsiteY193" fmla="*/ 1503497 h 1783724"/>
              <a:gd name="connsiteX194" fmla="*/ 1626301 w 12192000"/>
              <a:gd name="connsiteY194" fmla="*/ 1474931 h 1783724"/>
              <a:gd name="connsiteX195" fmla="*/ 1535119 w 12192000"/>
              <a:gd name="connsiteY195" fmla="*/ 1463075 h 1783724"/>
              <a:gd name="connsiteX196" fmla="*/ 1531340 w 12192000"/>
              <a:gd name="connsiteY196" fmla="*/ 1461293 h 1783724"/>
              <a:gd name="connsiteX197" fmla="*/ 1498454 w 12192000"/>
              <a:gd name="connsiteY197" fmla="*/ 1463478 h 1783724"/>
              <a:gd name="connsiteX198" fmla="*/ 1478806 w 12192000"/>
              <a:gd name="connsiteY198" fmla="*/ 1464611 h 1783724"/>
              <a:gd name="connsiteX199" fmla="*/ 1358081 w 12192000"/>
              <a:gd name="connsiteY199" fmla="*/ 1455545 h 1783724"/>
              <a:gd name="connsiteX200" fmla="*/ 1222449 w 12192000"/>
              <a:gd name="connsiteY200" fmla="*/ 1455454 h 1783724"/>
              <a:gd name="connsiteX201" fmla="*/ 1180983 w 12192000"/>
              <a:gd name="connsiteY201" fmla="*/ 1440557 h 1783724"/>
              <a:gd name="connsiteX202" fmla="*/ 1018426 w 12192000"/>
              <a:gd name="connsiteY202" fmla="*/ 1400226 h 1783724"/>
              <a:gd name="connsiteX203" fmla="*/ 940021 w 12192000"/>
              <a:gd name="connsiteY203" fmla="*/ 1409452 h 1783724"/>
              <a:gd name="connsiteX204" fmla="*/ 940362 w 12192000"/>
              <a:gd name="connsiteY204" fmla="*/ 1408090 h 1783724"/>
              <a:gd name="connsiteX205" fmla="*/ 927147 w 12192000"/>
              <a:gd name="connsiteY205" fmla="*/ 1407436 h 1783724"/>
              <a:gd name="connsiteX206" fmla="*/ 915481 w 12192000"/>
              <a:gd name="connsiteY206" fmla="*/ 1395526 h 1783724"/>
              <a:gd name="connsiteX207" fmla="*/ 884363 w 12192000"/>
              <a:gd name="connsiteY207" fmla="*/ 1395024 h 1783724"/>
              <a:gd name="connsiteX208" fmla="*/ 883522 w 12192000"/>
              <a:gd name="connsiteY208" fmla="*/ 1400267 h 1783724"/>
              <a:gd name="connsiteX209" fmla="*/ 865903 w 12192000"/>
              <a:gd name="connsiteY209" fmla="*/ 1394324 h 1783724"/>
              <a:gd name="connsiteX210" fmla="*/ 790832 w 12192000"/>
              <a:gd name="connsiteY210" fmla="*/ 1370999 h 1783724"/>
              <a:gd name="connsiteX211" fmla="*/ 749766 w 12192000"/>
              <a:gd name="connsiteY211" fmla="*/ 1353216 h 1783724"/>
              <a:gd name="connsiteX212" fmla="*/ 705470 w 12192000"/>
              <a:gd name="connsiteY212" fmla="*/ 1354328 h 1783724"/>
              <a:gd name="connsiteX213" fmla="*/ 692371 w 12192000"/>
              <a:gd name="connsiteY213" fmla="*/ 1343942 h 1783724"/>
              <a:gd name="connsiteX214" fmla="*/ 690203 w 12192000"/>
              <a:gd name="connsiteY214" fmla="*/ 1341970 h 1783724"/>
              <a:gd name="connsiteX215" fmla="*/ 679574 w 12192000"/>
              <a:gd name="connsiteY215" fmla="*/ 1338069 h 1783724"/>
              <a:gd name="connsiteX216" fmla="*/ 679009 w 12192000"/>
              <a:gd name="connsiteY216" fmla="*/ 1331966 h 1783724"/>
              <a:gd name="connsiteX217" fmla="*/ 664756 w 12192000"/>
              <a:gd name="connsiteY217" fmla="*/ 1322509 h 1783724"/>
              <a:gd name="connsiteX218" fmla="*/ 644515 w 12192000"/>
              <a:gd name="connsiteY218" fmla="*/ 1316732 h 1783724"/>
              <a:gd name="connsiteX219" fmla="*/ 545716 w 12192000"/>
              <a:gd name="connsiteY219" fmla="*/ 1294878 h 1783724"/>
              <a:gd name="connsiteX220" fmla="*/ 488094 w 12192000"/>
              <a:gd name="connsiteY220" fmla="*/ 1278596 h 1783724"/>
              <a:gd name="connsiteX221" fmla="*/ 468538 w 12192000"/>
              <a:gd name="connsiteY221" fmla="*/ 1267376 h 1783724"/>
              <a:gd name="connsiteX222" fmla="*/ 439655 w 12192000"/>
              <a:gd name="connsiteY222" fmla="*/ 1255090 h 1783724"/>
              <a:gd name="connsiteX223" fmla="*/ 390496 w 12192000"/>
              <a:gd name="connsiteY223" fmla="*/ 1229512 h 1783724"/>
              <a:gd name="connsiteX224" fmla="*/ 362616 w 12192000"/>
              <a:gd name="connsiteY224" fmla="*/ 1221981 h 1783724"/>
              <a:gd name="connsiteX225" fmla="*/ 348184 w 12192000"/>
              <a:gd name="connsiteY225" fmla="*/ 1213437 h 1783724"/>
              <a:gd name="connsiteX226" fmla="*/ 341576 w 12192000"/>
              <a:gd name="connsiteY226" fmla="*/ 1212583 h 1783724"/>
              <a:gd name="connsiteX227" fmla="*/ 320370 w 12192000"/>
              <a:gd name="connsiteY227" fmla="*/ 1206827 h 1783724"/>
              <a:gd name="connsiteX228" fmla="*/ 308082 w 12192000"/>
              <a:gd name="connsiteY228" fmla="*/ 1204195 h 1783724"/>
              <a:gd name="connsiteX229" fmla="*/ 303141 w 12192000"/>
              <a:gd name="connsiteY229" fmla="*/ 1203396 h 1783724"/>
              <a:gd name="connsiteX230" fmla="*/ 260955 w 12192000"/>
              <a:gd name="connsiteY230" fmla="*/ 1203345 h 1783724"/>
              <a:gd name="connsiteX231" fmla="*/ 234352 w 12192000"/>
              <a:gd name="connsiteY231" fmla="*/ 1193972 h 1783724"/>
              <a:gd name="connsiteX232" fmla="*/ 210954 w 12192000"/>
              <a:gd name="connsiteY232" fmla="*/ 1192326 h 1783724"/>
              <a:gd name="connsiteX233" fmla="*/ 204851 w 12192000"/>
              <a:gd name="connsiteY233" fmla="*/ 1190210 h 1783724"/>
              <a:gd name="connsiteX234" fmla="*/ 145778 w 12192000"/>
              <a:gd name="connsiteY234" fmla="*/ 1190651 h 1783724"/>
              <a:gd name="connsiteX235" fmla="*/ 105518 w 12192000"/>
              <a:gd name="connsiteY235" fmla="*/ 1184937 h 1783724"/>
              <a:gd name="connsiteX236" fmla="*/ 17623 w 12192000"/>
              <a:gd name="connsiteY236" fmla="*/ 1185238 h 1783724"/>
              <a:gd name="connsiteX237" fmla="*/ 0 w 12192000"/>
              <a:gd name="connsiteY237" fmla="*/ 1184768 h 1783724"/>
              <a:gd name="connsiteX238" fmla="*/ 0 w 12192000"/>
              <a:gd name="connsiteY238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89722 w 12192000"/>
              <a:gd name="connsiteY107" fmla="*/ 1723098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42338 w 12192000"/>
              <a:gd name="connsiteY131" fmla="*/ 1672696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697074 w 12192000"/>
              <a:gd name="connsiteY135" fmla="*/ 1663224 h 1783724"/>
              <a:gd name="connsiteX136" fmla="*/ 4701052 w 12192000"/>
              <a:gd name="connsiteY136" fmla="*/ 1664466 h 1783724"/>
              <a:gd name="connsiteX137" fmla="*/ 4695406 w 12192000"/>
              <a:gd name="connsiteY137" fmla="*/ 1665504 h 1783724"/>
              <a:gd name="connsiteX138" fmla="*/ 4495727 w 12192000"/>
              <a:gd name="connsiteY138" fmla="*/ 1656633 h 1783724"/>
              <a:gd name="connsiteX139" fmla="*/ 4428317 w 12192000"/>
              <a:gd name="connsiteY139" fmla="*/ 1646311 h 1783724"/>
              <a:gd name="connsiteX140" fmla="*/ 4424455 w 12192000"/>
              <a:gd name="connsiteY140" fmla="*/ 1646545 h 1783724"/>
              <a:gd name="connsiteX141" fmla="*/ 4418141 w 12192000"/>
              <a:gd name="connsiteY141" fmla="*/ 1643457 h 1783724"/>
              <a:gd name="connsiteX142" fmla="*/ 4389054 w 12192000"/>
              <a:gd name="connsiteY142" fmla="*/ 1635100 h 1783724"/>
              <a:gd name="connsiteX143" fmla="*/ 4243963 w 12192000"/>
              <a:gd name="connsiteY143" fmla="*/ 1600547 h 1783724"/>
              <a:gd name="connsiteX144" fmla="*/ 4230390 w 12192000"/>
              <a:gd name="connsiteY144" fmla="*/ 1596782 h 1783724"/>
              <a:gd name="connsiteX145" fmla="*/ 4151096 w 12192000"/>
              <a:gd name="connsiteY145" fmla="*/ 1589415 h 1783724"/>
              <a:gd name="connsiteX146" fmla="*/ 4091729 w 12192000"/>
              <a:gd name="connsiteY146" fmla="*/ 1565484 h 1783724"/>
              <a:gd name="connsiteX147" fmla="*/ 3994992 w 12192000"/>
              <a:gd name="connsiteY147" fmla="*/ 1554250 h 1783724"/>
              <a:gd name="connsiteX148" fmla="*/ 3898778 w 12192000"/>
              <a:gd name="connsiteY148" fmla="*/ 1546088 h 1783724"/>
              <a:gd name="connsiteX149" fmla="*/ 3863728 w 12192000"/>
              <a:gd name="connsiteY149" fmla="*/ 1544567 h 1783724"/>
              <a:gd name="connsiteX150" fmla="*/ 3729252 w 12192000"/>
              <a:gd name="connsiteY150" fmla="*/ 1544592 h 1783724"/>
              <a:gd name="connsiteX151" fmla="*/ 3716543 w 12192000"/>
              <a:gd name="connsiteY151" fmla="*/ 1541771 h 1783724"/>
              <a:gd name="connsiteX152" fmla="*/ 3715389 w 12192000"/>
              <a:gd name="connsiteY152" fmla="*/ 1538406 h 1783724"/>
              <a:gd name="connsiteX153" fmla="*/ 3682391 w 12192000"/>
              <a:gd name="connsiteY153" fmla="*/ 1529372 h 1783724"/>
              <a:gd name="connsiteX154" fmla="*/ 3669607 w 12192000"/>
              <a:gd name="connsiteY154" fmla="*/ 1534463 h 1783724"/>
              <a:gd name="connsiteX155" fmla="*/ 3669577 w 12192000"/>
              <a:gd name="connsiteY155" fmla="*/ 1534458 h 1783724"/>
              <a:gd name="connsiteX156" fmla="*/ 3660365 w 12192000"/>
              <a:gd name="connsiteY156" fmla="*/ 1531370 h 1783724"/>
              <a:gd name="connsiteX157" fmla="*/ 3637171 w 12192000"/>
              <a:gd name="connsiteY157" fmla="*/ 1523813 h 1783724"/>
              <a:gd name="connsiteX158" fmla="*/ 3636519 w 12192000"/>
              <a:gd name="connsiteY158" fmla="*/ 1523773 h 1783724"/>
              <a:gd name="connsiteX159" fmla="*/ 3589716 w 12192000"/>
              <a:gd name="connsiteY159" fmla="*/ 1506360 h 1783724"/>
              <a:gd name="connsiteX160" fmla="*/ 3583541 w 12192000"/>
              <a:gd name="connsiteY160" fmla="*/ 1507469 h 1783724"/>
              <a:gd name="connsiteX161" fmla="*/ 3574426 w 12192000"/>
              <a:gd name="connsiteY161" fmla="*/ 1507574 h 1783724"/>
              <a:gd name="connsiteX162" fmla="*/ 3574190 w 12192000"/>
              <a:gd name="connsiteY162" fmla="*/ 1507350 h 1783724"/>
              <a:gd name="connsiteX163" fmla="*/ 3565671 w 12192000"/>
              <a:gd name="connsiteY163" fmla="*/ 1507894 h 1783724"/>
              <a:gd name="connsiteX164" fmla="*/ 3515816 w 12192000"/>
              <a:gd name="connsiteY164" fmla="*/ 1499688 h 1783724"/>
              <a:gd name="connsiteX165" fmla="*/ 3452912 w 12192000"/>
              <a:gd name="connsiteY165" fmla="*/ 1496444 h 1783724"/>
              <a:gd name="connsiteX166" fmla="*/ 3380405 w 12192000"/>
              <a:gd name="connsiteY166" fmla="*/ 1486216 h 1783724"/>
              <a:gd name="connsiteX167" fmla="*/ 3343625 w 12192000"/>
              <a:gd name="connsiteY167" fmla="*/ 1500147 h 1783724"/>
              <a:gd name="connsiteX168" fmla="*/ 3323774 w 12192000"/>
              <a:gd name="connsiteY168" fmla="*/ 1501476 h 1783724"/>
              <a:gd name="connsiteX169" fmla="*/ 3321444 w 12192000"/>
              <a:gd name="connsiteY169" fmla="*/ 1500659 h 1783724"/>
              <a:gd name="connsiteX170" fmla="*/ 3242143 w 12192000"/>
              <a:gd name="connsiteY170" fmla="*/ 1505268 h 1783724"/>
              <a:gd name="connsiteX171" fmla="*/ 3122401 w 12192000"/>
              <a:gd name="connsiteY171" fmla="*/ 1511314 h 1783724"/>
              <a:gd name="connsiteX172" fmla="*/ 3010177 w 12192000"/>
              <a:gd name="connsiteY172" fmla="*/ 1513132 h 1783724"/>
              <a:gd name="connsiteX173" fmla="*/ 2782615 w 12192000"/>
              <a:gd name="connsiteY173" fmla="*/ 1509375 h 1783724"/>
              <a:gd name="connsiteX174" fmla="*/ 2668665 w 12192000"/>
              <a:gd name="connsiteY174" fmla="*/ 1517660 h 1783724"/>
              <a:gd name="connsiteX175" fmla="*/ 2548073 w 12192000"/>
              <a:gd name="connsiteY175" fmla="*/ 1516667 h 1783724"/>
              <a:gd name="connsiteX176" fmla="*/ 2423377 w 12192000"/>
              <a:gd name="connsiteY176" fmla="*/ 1527776 h 1783724"/>
              <a:gd name="connsiteX177" fmla="*/ 2295298 w 12192000"/>
              <a:gd name="connsiteY177" fmla="*/ 1534368 h 1783724"/>
              <a:gd name="connsiteX178" fmla="*/ 2188781 w 12192000"/>
              <a:gd name="connsiteY178" fmla="*/ 1529677 h 1783724"/>
              <a:gd name="connsiteX179" fmla="*/ 2074855 w 12192000"/>
              <a:gd name="connsiteY179" fmla="*/ 1515446 h 1783724"/>
              <a:gd name="connsiteX180" fmla="*/ 2012587 w 12192000"/>
              <a:gd name="connsiteY180" fmla="*/ 1522487 h 1783724"/>
              <a:gd name="connsiteX181" fmla="*/ 1932075 w 12192000"/>
              <a:gd name="connsiteY181" fmla="*/ 1517914 h 1783724"/>
              <a:gd name="connsiteX182" fmla="*/ 1908490 w 12192000"/>
              <a:gd name="connsiteY182" fmla="*/ 1526423 h 1783724"/>
              <a:gd name="connsiteX183" fmla="*/ 1908410 w 12192000"/>
              <a:gd name="connsiteY183" fmla="*/ 1526410 h 1783724"/>
              <a:gd name="connsiteX184" fmla="*/ 1901918 w 12192000"/>
              <a:gd name="connsiteY184" fmla="*/ 1522410 h 1783724"/>
              <a:gd name="connsiteX185" fmla="*/ 1876753 w 12192000"/>
              <a:gd name="connsiteY185" fmla="*/ 1517619 h 1783724"/>
              <a:gd name="connsiteX186" fmla="*/ 1858194 w 12192000"/>
              <a:gd name="connsiteY186" fmla="*/ 1522343 h 1783724"/>
              <a:gd name="connsiteX187" fmla="*/ 1702657 w 12192000"/>
              <a:gd name="connsiteY187" fmla="*/ 1510562 h 1783724"/>
              <a:gd name="connsiteX188" fmla="*/ 1701421 w 12192000"/>
              <a:gd name="connsiteY188" fmla="*/ 1510775 h 1783724"/>
              <a:gd name="connsiteX189" fmla="*/ 1699973 w 12192000"/>
              <a:gd name="connsiteY189" fmla="*/ 1507739 h 1783724"/>
              <a:gd name="connsiteX190" fmla="*/ 1682526 w 12192000"/>
              <a:gd name="connsiteY190" fmla="*/ 1504598 h 1783724"/>
              <a:gd name="connsiteX191" fmla="*/ 1677380 w 12192000"/>
              <a:gd name="connsiteY191" fmla="*/ 1504851 h 1783724"/>
              <a:gd name="connsiteX192" fmla="*/ 1670304 w 12192000"/>
              <a:gd name="connsiteY192" fmla="*/ 1503744 h 1783724"/>
              <a:gd name="connsiteX193" fmla="*/ 1670197 w 12192000"/>
              <a:gd name="connsiteY193" fmla="*/ 1503497 h 1783724"/>
              <a:gd name="connsiteX194" fmla="*/ 1626301 w 12192000"/>
              <a:gd name="connsiteY194" fmla="*/ 1474931 h 1783724"/>
              <a:gd name="connsiteX195" fmla="*/ 1535119 w 12192000"/>
              <a:gd name="connsiteY195" fmla="*/ 1463075 h 1783724"/>
              <a:gd name="connsiteX196" fmla="*/ 1531340 w 12192000"/>
              <a:gd name="connsiteY196" fmla="*/ 1461293 h 1783724"/>
              <a:gd name="connsiteX197" fmla="*/ 1498454 w 12192000"/>
              <a:gd name="connsiteY197" fmla="*/ 1463478 h 1783724"/>
              <a:gd name="connsiteX198" fmla="*/ 1478806 w 12192000"/>
              <a:gd name="connsiteY198" fmla="*/ 1464611 h 1783724"/>
              <a:gd name="connsiteX199" fmla="*/ 1358081 w 12192000"/>
              <a:gd name="connsiteY199" fmla="*/ 1455545 h 1783724"/>
              <a:gd name="connsiteX200" fmla="*/ 1222449 w 12192000"/>
              <a:gd name="connsiteY200" fmla="*/ 1455454 h 1783724"/>
              <a:gd name="connsiteX201" fmla="*/ 1180983 w 12192000"/>
              <a:gd name="connsiteY201" fmla="*/ 1440557 h 1783724"/>
              <a:gd name="connsiteX202" fmla="*/ 1018426 w 12192000"/>
              <a:gd name="connsiteY202" fmla="*/ 1400226 h 1783724"/>
              <a:gd name="connsiteX203" fmla="*/ 940021 w 12192000"/>
              <a:gd name="connsiteY203" fmla="*/ 1409452 h 1783724"/>
              <a:gd name="connsiteX204" fmla="*/ 940362 w 12192000"/>
              <a:gd name="connsiteY204" fmla="*/ 1408090 h 1783724"/>
              <a:gd name="connsiteX205" fmla="*/ 927147 w 12192000"/>
              <a:gd name="connsiteY205" fmla="*/ 1407436 h 1783724"/>
              <a:gd name="connsiteX206" fmla="*/ 915481 w 12192000"/>
              <a:gd name="connsiteY206" fmla="*/ 1395526 h 1783724"/>
              <a:gd name="connsiteX207" fmla="*/ 884363 w 12192000"/>
              <a:gd name="connsiteY207" fmla="*/ 1395024 h 1783724"/>
              <a:gd name="connsiteX208" fmla="*/ 883522 w 12192000"/>
              <a:gd name="connsiteY208" fmla="*/ 1400267 h 1783724"/>
              <a:gd name="connsiteX209" fmla="*/ 865903 w 12192000"/>
              <a:gd name="connsiteY209" fmla="*/ 1394324 h 1783724"/>
              <a:gd name="connsiteX210" fmla="*/ 790832 w 12192000"/>
              <a:gd name="connsiteY210" fmla="*/ 1370999 h 1783724"/>
              <a:gd name="connsiteX211" fmla="*/ 749766 w 12192000"/>
              <a:gd name="connsiteY211" fmla="*/ 1353216 h 1783724"/>
              <a:gd name="connsiteX212" fmla="*/ 705470 w 12192000"/>
              <a:gd name="connsiteY212" fmla="*/ 1354328 h 1783724"/>
              <a:gd name="connsiteX213" fmla="*/ 692371 w 12192000"/>
              <a:gd name="connsiteY213" fmla="*/ 1343942 h 1783724"/>
              <a:gd name="connsiteX214" fmla="*/ 690203 w 12192000"/>
              <a:gd name="connsiteY214" fmla="*/ 1341970 h 1783724"/>
              <a:gd name="connsiteX215" fmla="*/ 679574 w 12192000"/>
              <a:gd name="connsiteY215" fmla="*/ 1338069 h 1783724"/>
              <a:gd name="connsiteX216" fmla="*/ 679009 w 12192000"/>
              <a:gd name="connsiteY216" fmla="*/ 1331966 h 1783724"/>
              <a:gd name="connsiteX217" fmla="*/ 664756 w 12192000"/>
              <a:gd name="connsiteY217" fmla="*/ 1322509 h 1783724"/>
              <a:gd name="connsiteX218" fmla="*/ 644515 w 12192000"/>
              <a:gd name="connsiteY218" fmla="*/ 1316732 h 1783724"/>
              <a:gd name="connsiteX219" fmla="*/ 545716 w 12192000"/>
              <a:gd name="connsiteY219" fmla="*/ 1294878 h 1783724"/>
              <a:gd name="connsiteX220" fmla="*/ 488094 w 12192000"/>
              <a:gd name="connsiteY220" fmla="*/ 1278596 h 1783724"/>
              <a:gd name="connsiteX221" fmla="*/ 468538 w 12192000"/>
              <a:gd name="connsiteY221" fmla="*/ 1267376 h 1783724"/>
              <a:gd name="connsiteX222" fmla="*/ 439655 w 12192000"/>
              <a:gd name="connsiteY222" fmla="*/ 1255090 h 1783724"/>
              <a:gd name="connsiteX223" fmla="*/ 390496 w 12192000"/>
              <a:gd name="connsiteY223" fmla="*/ 1229512 h 1783724"/>
              <a:gd name="connsiteX224" fmla="*/ 362616 w 12192000"/>
              <a:gd name="connsiteY224" fmla="*/ 1221981 h 1783724"/>
              <a:gd name="connsiteX225" fmla="*/ 348184 w 12192000"/>
              <a:gd name="connsiteY225" fmla="*/ 1213437 h 1783724"/>
              <a:gd name="connsiteX226" fmla="*/ 341576 w 12192000"/>
              <a:gd name="connsiteY226" fmla="*/ 1212583 h 1783724"/>
              <a:gd name="connsiteX227" fmla="*/ 320370 w 12192000"/>
              <a:gd name="connsiteY227" fmla="*/ 1206827 h 1783724"/>
              <a:gd name="connsiteX228" fmla="*/ 308082 w 12192000"/>
              <a:gd name="connsiteY228" fmla="*/ 1204195 h 1783724"/>
              <a:gd name="connsiteX229" fmla="*/ 303141 w 12192000"/>
              <a:gd name="connsiteY229" fmla="*/ 1203396 h 1783724"/>
              <a:gd name="connsiteX230" fmla="*/ 260955 w 12192000"/>
              <a:gd name="connsiteY230" fmla="*/ 1203345 h 1783724"/>
              <a:gd name="connsiteX231" fmla="*/ 234352 w 12192000"/>
              <a:gd name="connsiteY231" fmla="*/ 1193972 h 1783724"/>
              <a:gd name="connsiteX232" fmla="*/ 210954 w 12192000"/>
              <a:gd name="connsiteY232" fmla="*/ 1192326 h 1783724"/>
              <a:gd name="connsiteX233" fmla="*/ 204851 w 12192000"/>
              <a:gd name="connsiteY233" fmla="*/ 1190210 h 1783724"/>
              <a:gd name="connsiteX234" fmla="*/ 145778 w 12192000"/>
              <a:gd name="connsiteY234" fmla="*/ 1190651 h 1783724"/>
              <a:gd name="connsiteX235" fmla="*/ 105518 w 12192000"/>
              <a:gd name="connsiteY235" fmla="*/ 1184937 h 1783724"/>
              <a:gd name="connsiteX236" fmla="*/ 17623 w 12192000"/>
              <a:gd name="connsiteY236" fmla="*/ 1185238 h 1783724"/>
              <a:gd name="connsiteX237" fmla="*/ 0 w 12192000"/>
              <a:gd name="connsiteY237" fmla="*/ 1184768 h 1783724"/>
              <a:gd name="connsiteX238" fmla="*/ 0 w 12192000"/>
              <a:gd name="connsiteY238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89722 w 12192000"/>
              <a:gd name="connsiteY107" fmla="*/ 1723098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55339 w 12192000"/>
              <a:gd name="connsiteY131" fmla="*/ 1700569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697074 w 12192000"/>
              <a:gd name="connsiteY135" fmla="*/ 1663224 h 1783724"/>
              <a:gd name="connsiteX136" fmla="*/ 4701052 w 12192000"/>
              <a:gd name="connsiteY136" fmla="*/ 1664466 h 1783724"/>
              <a:gd name="connsiteX137" fmla="*/ 4695406 w 12192000"/>
              <a:gd name="connsiteY137" fmla="*/ 1665504 h 1783724"/>
              <a:gd name="connsiteX138" fmla="*/ 4495727 w 12192000"/>
              <a:gd name="connsiteY138" fmla="*/ 1656633 h 1783724"/>
              <a:gd name="connsiteX139" fmla="*/ 4428317 w 12192000"/>
              <a:gd name="connsiteY139" fmla="*/ 1646311 h 1783724"/>
              <a:gd name="connsiteX140" fmla="*/ 4424455 w 12192000"/>
              <a:gd name="connsiteY140" fmla="*/ 1646545 h 1783724"/>
              <a:gd name="connsiteX141" fmla="*/ 4418141 w 12192000"/>
              <a:gd name="connsiteY141" fmla="*/ 1643457 h 1783724"/>
              <a:gd name="connsiteX142" fmla="*/ 4389054 w 12192000"/>
              <a:gd name="connsiteY142" fmla="*/ 1635100 h 1783724"/>
              <a:gd name="connsiteX143" fmla="*/ 4243963 w 12192000"/>
              <a:gd name="connsiteY143" fmla="*/ 1600547 h 1783724"/>
              <a:gd name="connsiteX144" fmla="*/ 4230390 w 12192000"/>
              <a:gd name="connsiteY144" fmla="*/ 1596782 h 1783724"/>
              <a:gd name="connsiteX145" fmla="*/ 4151096 w 12192000"/>
              <a:gd name="connsiteY145" fmla="*/ 1589415 h 1783724"/>
              <a:gd name="connsiteX146" fmla="*/ 4091729 w 12192000"/>
              <a:gd name="connsiteY146" fmla="*/ 1565484 h 1783724"/>
              <a:gd name="connsiteX147" fmla="*/ 3994992 w 12192000"/>
              <a:gd name="connsiteY147" fmla="*/ 1554250 h 1783724"/>
              <a:gd name="connsiteX148" fmla="*/ 3898778 w 12192000"/>
              <a:gd name="connsiteY148" fmla="*/ 1546088 h 1783724"/>
              <a:gd name="connsiteX149" fmla="*/ 3863728 w 12192000"/>
              <a:gd name="connsiteY149" fmla="*/ 1544567 h 1783724"/>
              <a:gd name="connsiteX150" fmla="*/ 3729252 w 12192000"/>
              <a:gd name="connsiteY150" fmla="*/ 1544592 h 1783724"/>
              <a:gd name="connsiteX151" fmla="*/ 3716543 w 12192000"/>
              <a:gd name="connsiteY151" fmla="*/ 1541771 h 1783724"/>
              <a:gd name="connsiteX152" fmla="*/ 3715389 w 12192000"/>
              <a:gd name="connsiteY152" fmla="*/ 1538406 h 1783724"/>
              <a:gd name="connsiteX153" fmla="*/ 3682391 w 12192000"/>
              <a:gd name="connsiteY153" fmla="*/ 1529372 h 1783724"/>
              <a:gd name="connsiteX154" fmla="*/ 3669607 w 12192000"/>
              <a:gd name="connsiteY154" fmla="*/ 1534463 h 1783724"/>
              <a:gd name="connsiteX155" fmla="*/ 3669577 w 12192000"/>
              <a:gd name="connsiteY155" fmla="*/ 1534458 h 1783724"/>
              <a:gd name="connsiteX156" fmla="*/ 3660365 w 12192000"/>
              <a:gd name="connsiteY156" fmla="*/ 1531370 h 1783724"/>
              <a:gd name="connsiteX157" fmla="*/ 3637171 w 12192000"/>
              <a:gd name="connsiteY157" fmla="*/ 1523813 h 1783724"/>
              <a:gd name="connsiteX158" fmla="*/ 3636519 w 12192000"/>
              <a:gd name="connsiteY158" fmla="*/ 1523773 h 1783724"/>
              <a:gd name="connsiteX159" fmla="*/ 3589716 w 12192000"/>
              <a:gd name="connsiteY159" fmla="*/ 1506360 h 1783724"/>
              <a:gd name="connsiteX160" fmla="*/ 3583541 w 12192000"/>
              <a:gd name="connsiteY160" fmla="*/ 1507469 h 1783724"/>
              <a:gd name="connsiteX161" fmla="*/ 3574426 w 12192000"/>
              <a:gd name="connsiteY161" fmla="*/ 1507574 h 1783724"/>
              <a:gd name="connsiteX162" fmla="*/ 3574190 w 12192000"/>
              <a:gd name="connsiteY162" fmla="*/ 1507350 h 1783724"/>
              <a:gd name="connsiteX163" fmla="*/ 3565671 w 12192000"/>
              <a:gd name="connsiteY163" fmla="*/ 1507894 h 1783724"/>
              <a:gd name="connsiteX164" fmla="*/ 3515816 w 12192000"/>
              <a:gd name="connsiteY164" fmla="*/ 1499688 h 1783724"/>
              <a:gd name="connsiteX165" fmla="*/ 3452912 w 12192000"/>
              <a:gd name="connsiteY165" fmla="*/ 1496444 h 1783724"/>
              <a:gd name="connsiteX166" fmla="*/ 3380405 w 12192000"/>
              <a:gd name="connsiteY166" fmla="*/ 1486216 h 1783724"/>
              <a:gd name="connsiteX167" fmla="*/ 3343625 w 12192000"/>
              <a:gd name="connsiteY167" fmla="*/ 1500147 h 1783724"/>
              <a:gd name="connsiteX168" fmla="*/ 3323774 w 12192000"/>
              <a:gd name="connsiteY168" fmla="*/ 1501476 h 1783724"/>
              <a:gd name="connsiteX169" fmla="*/ 3321444 w 12192000"/>
              <a:gd name="connsiteY169" fmla="*/ 1500659 h 1783724"/>
              <a:gd name="connsiteX170" fmla="*/ 3242143 w 12192000"/>
              <a:gd name="connsiteY170" fmla="*/ 1505268 h 1783724"/>
              <a:gd name="connsiteX171" fmla="*/ 3122401 w 12192000"/>
              <a:gd name="connsiteY171" fmla="*/ 1511314 h 1783724"/>
              <a:gd name="connsiteX172" fmla="*/ 3010177 w 12192000"/>
              <a:gd name="connsiteY172" fmla="*/ 1513132 h 1783724"/>
              <a:gd name="connsiteX173" fmla="*/ 2782615 w 12192000"/>
              <a:gd name="connsiteY173" fmla="*/ 1509375 h 1783724"/>
              <a:gd name="connsiteX174" fmla="*/ 2668665 w 12192000"/>
              <a:gd name="connsiteY174" fmla="*/ 1517660 h 1783724"/>
              <a:gd name="connsiteX175" fmla="*/ 2548073 w 12192000"/>
              <a:gd name="connsiteY175" fmla="*/ 1516667 h 1783724"/>
              <a:gd name="connsiteX176" fmla="*/ 2423377 w 12192000"/>
              <a:gd name="connsiteY176" fmla="*/ 1527776 h 1783724"/>
              <a:gd name="connsiteX177" fmla="*/ 2295298 w 12192000"/>
              <a:gd name="connsiteY177" fmla="*/ 1534368 h 1783724"/>
              <a:gd name="connsiteX178" fmla="*/ 2188781 w 12192000"/>
              <a:gd name="connsiteY178" fmla="*/ 1529677 h 1783724"/>
              <a:gd name="connsiteX179" fmla="*/ 2074855 w 12192000"/>
              <a:gd name="connsiteY179" fmla="*/ 1515446 h 1783724"/>
              <a:gd name="connsiteX180" fmla="*/ 2012587 w 12192000"/>
              <a:gd name="connsiteY180" fmla="*/ 1522487 h 1783724"/>
              <a:gd name="connsiteX181" fmla="*/ 1932075 w 12192000"/>
              <a:gd name="connsiteY181" fmla="*/ 1517914 h 1783724"/>
              <a:gd name="connsiteX182" fmla="*/ 1908490 w 12192000"/>
              <a:gd name="connsiteY182" fmla="*/ 1526423 h 1783724"/>
              <a:gd name="connsiteX183" fmla="*/ 1908410 w 12192000"/>
              <a:gd name="connsiteY183" fmla="*/ 1526410 h 1783724"/>
              <a:gd name="connsiteX184" fmla="*/ 1901918 w 12192000"/>
              <a:gd name="connsiteY184" fmla="*/ 1522410 h 1783724"/>
              <a:gd name="connsiteX185" fmla="*/ 1876753 w 12192000"/>
              <a:gd name="connsiteY185" fmla="*/ 1517619 h 1783724"/>
              <a:gd name="connsiteX186" fmla="*/ 1858194 w 12192000"/>
              <a:gd name="connsiteY186" fmla="*/ 1522343 h 1783724"/>
              <a:gd name="connsiteX187" fmla="*/ 1702657 w 12192000"/>
              <a:gd name="connsiteY187" fmla="*/ 1510562 h 1783724"/>
              <a:gd name="connsiteX188" fmla="*/ 1701421 w 12192000"/>
              <a:gd name="connsiteY188" fmla="*/ 1510775 h 1783724"/>
              <a:gd name="connsiteX189" fmla="*/ 1699973 w 12192000"/>
              <a:gd name="connsiteY189" fmla="*/ 1507739 h 1783724"/>
              <a:gd name="connsiteX190" fmla="*/ 1682526 w 12192000"/>
              <a:gd name="connsiteY190" fmla="*/ 1504598 h 1783724"/>
              <a:gd name="connsiteX191" fmla="*/ 1677380 w 12192000"/>
              <a:gd name="connsiteY191" fmla="*/ 1504851 h 1783724"/>
              <a:gd name="connsiteX192" fmla="*/ 1670304 w 12192000"/>
              <a:gd name="connsiteY192" fmla="*/ 1503744 h 1783724"/>
              <a:gd name="connsiteX193" fmla="*/ 1670197 w 12192000"/>
              <a:gd name="connsiteY193" fmla="*/ 1503497 h 1783724"/>
              <a:gd name="connsiteX194" fmla="*/ 1626301 w 12192000"/>
              <a:gd name="connsiteY194" fmla="*/ 1474931 h 1783724"/>
              <a:gd name="connsiteX195" fmla="*/ 1535119 w 12192000"/>
              <a:gd name="connsiteY195" fmla="*/ 1463075 h 1783724"/>
              <a:gd name="connsiteX196" fmla="*/ 1531340 w 12192000"/>
              <a:gd name="connsiteY196" fmla="*/ 1461293 h 1783724"/>
              <a:gd name="connsiteX197" fmla="*/ 1498454 w 12192000"/>
              <a:gd name="connsiteY197" fmla="*/ 1463478 h 1783724"/>
              <a:gd name="connsiteX198" fmla="*/ 1478806 w 12192000"/>
              <a:gd name="connsiteY198" fmla="*/ 1464611 h 1783724"/>
              <a:gd name="connsiteX199" fmla="*/ 1358081 w 12192000"/>
              <a:gd name="connsiteY199" fmla="*/ 1455545 h 1783724"/>
              <a:gd name="connsiteX200" fmla="*/ 1222449 w 12192000"/>
              <a:gd name="connsiteY200" fmla="*/ 1455454 h 1783724"/>
              <a:gd name="connsiteX201" fmla="*/ 1180983 w 12192000"/>
              <a:gd name="connsiteY201" fmla="*/ 1440557 h 1783724"/>
              <a:gd name="connsiteX202" fmla="*/ 1018426 w 12192000"/>
              <a:gd name="connsiteY202" fmla="*/ 1400226 h 1783724"/>
              <a:gd name="connsiteX203" fmla="*/ 940021 w 12192000"/>
              <a:gd name="connsiteY203" fmla="*/ 1409452 h 1783724"/>
              <a:gd name="connsiteX204" fmla="*/ 940362 w 12192000"/>
              <a:gd name="connsiteY204" fmla="*/ 1408090 h 1783724"/>
              <a:gd name="connsiteX205" fmla="*/ 927147 w 12192000"/>
              <a:gd name="connsiteY205" fmla="*/ 1407436 h 1783724"/>
              <a:gd name="connsiteX206" fmla="*/ 915481 w 12192000"/>
              <a:gd name="connsiteY206" fmla="*/ 1395526 h 1783724"/>
              <a:gd name="connsiteX207" fmla="*/ 884363 w 12192000"/>
              <a:gd name="connsiteY207" fmla="*/ 1395024 h 1783724"/>
              <a:gd name="connsiteX208" fmla="*/ 883522 w 12192000"/>
              <a:gd name="connsiteY208" fmla="*/ 1400267 h 1783724"/>
              <a:gd name="connsiteX209" fmla="*/ 865903 w 12192000"/>
              <a:gd name="connsiteY209" fmla="*/ 1394324 h 1783724"/>
              <a:gd name="connsiteX210" fmla="*/ 790832 w 12192000"/>
              <a:gd name="connsiteY210" fmla="*/ 1370999 h 1783724"/>
              <a:gd name="connsiteX211" fmla="*/ 749766 w 12192000"/>
              <a:gd name="connsiteY211" fmla="*/ 1353216 h 1783724"/>
              <a:gd name="connsiteX212" fmla="*/ 705470 w 12192000"/>
              <a:gd name="connsiteY212" fmla="*/ 1354328 h 1783724"/>
              <a:gd name="connsiteX213" fmla="*/ 692371 w 12192000"/>
              <a:gd name="connsiteY213" fmla="*/ 1343942 h 1783724"/>
              <a:gd name="connsiteX214" fmla="*/ 690203 w 12192000"/>
              <a:gd name="connsiteY214" fmla="*/ 1341970 h 1783724"/>
              <a:gd name="connsiteX215" fmla="*/ 679574 w 12192000"/>
              <a:gd name="connsiteY215" fmla="*/ 1338069 h 1783724"/>
              <a:gd name="connsiteX216" fmla="*/ 679009 w 12192000"/>
              <a:gd name="connsiteY216" fmla="*/ 1331966 h 1783724"/>
              <a:gd name="connsiteX217" fmla="*/ 664756 w 12192000"/>
              <a:gd name="connsiteY217" fmla="*/ 1322509 h 1783724"/>
              <a:gd name="connsiteX218" fmla="*/ 644515 w 12192000"/>
              <a:gd name="connsiteY218" fmla="*/ 1316732 h 1783724"/>
              <a:gd name="connsiteX219" fmla="*/ 545716 w 12192000"/>
              <a:gd name="connsiteY219" fmla="*/ 1294878 h 1783724"/>
              <a:gd name="connsiteX220" fmla="*/ 488094 w 12192000"/>
              <a:gd name="connsiteY220" fmla="*/ 1278596 h 1783724"/>
              <a:gd name="connsiteX221" fmla="*/ 468538 w 12192000"/>
              <a:gd name="connsiteY221" fmla="*/ 1267376 h 1783724"/>
              <a:gd name="connsiteX222" fmla="*/ 439655 w 12192000"/>
              <a:gd name="connsiteY222" fmla="*/ 1255090 h 1783724"/>
              <a:gd name="connsiteX223" fmla="*/ 390496 w 12192000"/>
              <a:gd name="connsiteY223" fmla="*/ 1229512 h 1783724"/>
              <a:gd name="connsiteX224" fmla="*/ 362616 w 12192000"/>
              <a:gd name="connsiteY224" fmla="*/ 1221981 h 1783724"/>
              <a:gd name="connsiteX225" fmla="*/ 348184 w 12192000"/>
              <a:gd name="connsiteY225" fmla="*/ 1213437 h 1783724"/>
              <a:gd name="connsiteX226" fmla="*/ 341576 w 12192000"/>
              <a:gd name="connsiteY226" fmla="*/ 1212583 h 1783724"/>
              <a:gd name="connsiteX227" fmla="*/ 320370 w 12192000"/>
              <a:gd name="connsiteY227" fmla="*/ 1206827 h 1783724"/>
              <a:gd name="connsiteX228" fmla="*/ 308082 w 12192000"/>
              <a:gd name="connsiteY228" fmla="*/ 1204195 h 1783724"/>
              <a:gd name="connsiteX229" fmla="*/ 303141 w 12192000"/>
              <a:gd name="connsiteY229" fmla="*/ 1203396 h 1783724"/>
              <a:gd name="connsiteX230" fmla="*/ 260955 w 12192000"/>
              <a:gd name="connsiteY230" fmla="*/ 1203345 h 1783724"/>
              <a:gd name="connsiteX231" fmla="*/ 234352 w 12192000"/>
              <a:gd name="connsiteY231" fmla="*/ 1193972 h 1783724"/>
              <a:gd name="connsiteX232" fmla="*/ 210954 w 12192000"/>
              <a:gd name="connsiteY232" fmla="*/ 1192326 h 1783724"/>
              <a:gd name="connsiteX233" fmla="*/ 204851 w 12192000"/>
              <a:gd name="connsiteY233" fmla="*/ 1190210 h 1783724"/>
              <a:gd name="connsiteX234" fmla="*/ 145778 w 12192000"/>
              <a:gd name="connsiteY234" fmla="*/ 1190651 h 1783724"/>
              <a:gd name="connsiteX235" fmla="*/ 105518 w 12192000"/>
              <a:gd name="connsiteY235" fmla="*/ 1184937 h 1783724"/>
              <a:gd name="connsiteX236" fmla="*/ 17623 w 12192000"/>
              <a:gd name="connsiteY236" fmla="*/ 1185238 h 1783724"/>
              <a:gd name="connsiteX237" fmla="*/ 0 w 12192000"/>
              <a:gd name="connsiteY237" fmla="*/ 1184768 h 1783724"/>
              <a:gd name="connsiteX238" fmla="*/ 0 w 12192000"/>
              <a:gd name="connsiteY238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89722 w 12192000"/>
              <a:gd name="connsiteY107" fmla="*/ 1723098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55339 w 12192000"/>
              <a:gd name="connsiteY131" fmla="*/ 1700569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697074 w 12192000"/>
              <a:gd name="connsiteY135" fmla="*/ 1663224 h 1783724"/>
              <a:gd name="connsiteX136" fmla="*/ 4701052 w 12192000"/>
              <a:gd name="connsiteY136" fmla="*/ 1664466 h 1783724"/>
              <a:gd name="connsiteX137" fmla="*/ 4691073 w 12192000"/>
              <a:gd name="connsiteY137" fmla="*/ 1693377 h 1783724"/>
              <a:gd name="connsiteX138" fmla="*/ 4495727 w 12192000"/>
              <a:gd name="connsiteY138" fmla="*/ 1656633 h 1783724"/>
              <a:gd name="connsiteX139" fmla="*/ 4428317 w 12192000"/>
              <a:gd name="connsiteY139" fmla="*/ 1646311 h 1783724"/>
              <a:gd name="connsiteX140" fmla="*/ 4424455 w 12192000"/>
              <a:gd name="connsiteY140" fmla="*/ 1646545 h 1783724"/>
              <a:gd name="connsiteX141" fmla="*/ 4418141 w 12192000"/>
              <a:gd name="connsiteY141" fmla="*/ 1643457 h 1783724"/>
              <a:gd name="connsiteX142" fmla="*/ 4389054 w 12192000"/>
              <a:gd name="connsiteY142" fmla="*/ 1635100 h 1783724"/>
              <a:gd name="connsiteX143" fmla="*/ 4243963 w 12192000"/>
              <a:gd name="connsiteY143" fmla="*/ 1600547 h 1783724"/>
              <a:gd name="connsiteX144" fmla="*/ 4230390 w 12192000"/>
              <a:gd name="connsiteY144" fmla="*/ 1596782 h 1783724"/>
              <a:gd name="connsiteX145" fmla="*/ 4151096 w 12192000"/>
              <a:gd name="connsiteY145" fmla="*/ 1589415 h 1783724"/>
              <a:gd name="connsiteX146" fmla="*/ 4091729 w 12192000"/>
              <a:gd name="connsiteY146" fmla="*/ 1565484 h 1783724"/>
              <a:gd name="connsiteX147" fmla="*/ 3994992 w 12192000"/>
              <a:gd name="connsiteY147" fmla="*/ 1554250 h 1783724"/>
              <a:gd name="connsiteX148" fmla="*/ 3898778 w 12192000"/>
              <a:gd name="connsiteY148" fmla="*/ 1546088 h 1783724"/>
              <a:gd name="connsiteX149" fmla="*/ 3863728 w 12192000"/>
              <a:gd name="connsiteY149" fmla="*/ 1544567 h 1783724"/>
              <a:gd name="connsiteX150" fmla="*/ 3729252 w 12192000"/>
              <a:gd name="connsiteY150" fmla="*/ 1544592 h 1783724"/>
              <a:gd name="connsiteX151" fmla="*/ 3716543 w 12192000"/>
              <a:gd name="connsiteY151" fmla="*/ 1541771 h 1783724"/>
              <a:gd name="connsiteX152" fmla="*/ 3715389 w 12192000"/>
              <a:gd name="connsiteY152" fmla="*/ 1538406 h 1783724"/>
              <a:gd name="connsiteX153" fmla="*/ 3682391 w 12192000"/>
              <a:gd name="connsiteY153" fmla="*/ 1529372 h 1783724"/>
              <a:gd name="connsiteX154" fmla="*/ 3669607 w 12192000"/>
              <a:gd name="connsiteY154" fmla="*/ 1534463 h 1783724"/>
              <a:gd name="connsiteX155" fmla="*/ 3669577 w 12192000"/>
              <a:gd name="connsiteY155" fmla="*/ 1534458 h 1783724"/>
              <a:gd name="connsiteX156" fmla="*/ 3660365 w 12192000"/>
              <a:gd name="connsiteY156" fmla="*/ 1531370 h 1783724"/>
              <a:gd name="connsiteX157" fmla="*/ 3637171 w 12192000"/>
              <a:gd name="connsiteY157" fmla="*/ 1523813 h 1783724"/>
              <a:gd name="connsiteX158" fmla="*/ 3636519 w 12192000"/>
              <a:gd name="connsiteY158" fmla="*/ 1523773 h 1783724"/>
              <a:gd name="connsiteX159" fmla="*/ 3589716 w 12192000"/>
              <a:gd name="connsiteY159" fmla="*/ 1506360 h 1783724"/>
              <a:gd name="connsiteX160" fmla="*/ 3583541 w 12192000"/>
              <a:gd name="connsiteY160" fmla="*/ 1507469 h 1783724"/>
              <a:gd name="connsiteX161" fmla="*/ 3574426 w 12192000"/>
              <a:gd name="connsiteY161" fmla="*/ 1507574 h 1783724"/>
              <a:gd name="connsiteX162" fmla="*/ 3574190 w 12192000"/>
              <a:gd name="connsiteY162" fmla="*/ 1507350 h 1783724"/>
              <a:gd name="connsiteX163" fmla="*/ 3565671 w 12192000"/>
              <a:gd name="connsiteY163" fmla="*/ 1507894 h 1783724"/>
              <a:gd name="connsiteX164" fmla="*/ 3515816 w 12192000"/>
              <a:gd name="connsiteY164" fmla="*/ 1499688 h 1783724"/>
              <a:gd name="connsiteX165" fmla="*/ 3452912 w 12192000"/>
              <a:gd name="connsiteY165" fmla="*/ 1496444 h 1783724"/>
              <a:gd name="connsiteX166" fmla="*/ 3380405 w 12192000"/>
              <a:gd name="connsiteY166" fmla="*/ 1486216 h 1783724"/>
              <a:gd name="connsiteX167" fmla="*/ 3343625 w 12192000"/>
              <a:gd name="connsiteY167" fmla="*/ 1500147 h 1783724"/>
              <a:gd name="connsiteX168" fmla="*/ 3323774 w 12192000"/>
              <a:gd name="connsiteY168" fmla="*/ 1501476 h 1783724"/>
              <a:gd name="connsiteX169" fmla="*/ 3321444 w 12192000"/>
              <a:gd name="connsiteY169" fmla="*/ 1500659 h 1783724"/>
              <a:gd name="connsiteX170" fmla="*/ 3242143 w 12192000"/>
              <a:gd name="connsiteY170" fmla="*/ 1505268 h 1783724"/>
              <a:gd name="connsiteX171" fmla="*/ 3122401 w 12192000"/>
              <a:gd name="connsiteY171" fmla="*/ 1511314 h 1783724"/>
              <a:gd name="connsiteX172" fmla="*/ 3010177 w 12192000"/>
              <a:gd name="connsiteY172" fmla="*/ 1513132 h 1783724"/>
              <a:gd name="connsiteX173" fmla="*/ 2782615 w 12192000"/>
              <a:gd name="connsiteY173" fmla="*/ 1509375 h 1783724"/>
              <a:gd name="connsiteX174" fmla="*/ 2668665 w 12192000"/>
              <a:gd name="connsiteY174" fmla="*/ 1517660 h 1783724"/>
              <a:gd name="connsiteX175" fmla="*/ 2548073 w 12192000"/>
              <a:gd name="connsiteY175" fmla="*/ 1516667 h 1783724"/>
              <a:gd name="connsiteX176" fmla="*/ 2423377 w 12192000"/>
              <a:gd name="connsiteY176" fmla="*/ 1527776 h 1783724"/>
              <a:gd name="connsiteX177" fmla="*/ 2295298 w 12192000"/>
              <a:gd name="connsiteY177" fmla="*/ 1534368 h 1783724"/>
              <a:gd name="connsiteX178" fmla="*/ 2188781 w 12192000"/>
              <a:gd name="connsiteY178" fmla="*/ 1529677 h 1783724"/>
              <a:gd name="connsiteX179" fmla="*/ 2074855 w 12192000"/>
              <a:gd name="connsiteY179" fmla="*/ 1515446 h 1783724"/>
              <a:gd name="connsiteX180" fmla="*/ 2012587 w 12192000"/>
              <a:gd name="connsiteY180" fmla="*/ 1522487 h 1783724"/>
              <a:gd name="connsiteX181" fmla="*/ 1932075 w 12192000"/>
              <a:gd name="connsiteY181" fmla="*/ 1517914 h 1783724"/>
              <a:gd name="connsiteX182" fmla="*/ 1908490 w 12192000"/>
              <a:gd name="connsiteY182" fmla="*/ 1526423 h 1783724"/>
              <a:gd name="connsiteX183" fmla="*/ 1908410 w 12192000"/>
              <a:gd name="connsiteY183" fmla="*/ 1526410 h 1783724"/>
              <a:gd name="connsiteX184" fmla="*/ 1901918 w 12192000"/>
              <a:gd name="connsiteY184" fmla="*/ 1522410 h 1783724"/>
              <a:gd name="connsiteX185" fmla="*/ 1876753 w 12192000"/>
              <a:gd name="connsiteY185" fmla="*/ 1517619 h 1783724"/>
              <a:gd name="connsiteX186" fmla="*/ 1858194 w 12192000"/>
              <a:gd name="connsiteY186" fmla="*/ 1522343 h 1783724"/>
              <a:gd name="connsiteX187" fmla="*/ 1702657 w 12192000"/>
              <a:gd name="connsiteY187" fmla="*/ 1510562 h 1783724"/>
              <a:gd name="connsiteX188" fmla="*/ 1701421 w 12192000"/>
              <a:gd name="connsiteY188" fmla="*/ 1510775 h 1783724"/>
              <a:gd name="connsiteX189" fmla="*/ 1699973 w 12192000"/>
              <a:gd name="connsiteY189" fmla="*/ 1507739 h 1783724"/>
              <a:gd name="connsiteX190" fmla="*/ 1682526 w 12192000"/>
              <a:gd name="connsiteY190" fmla="*/ 1504598 h 1783724"/>
              <a:gd name="connsiteX191" fmla="*/ 1677380 w 12192000"/>
              <a:gd name="connsiteY191" fmla="*/ 1504851 h 1783724"/>
              <a:gd name="connsiteX192" fmla="*/ 1670304 w 12192000"/>
              <a:gd name="connsiteY192" fmla="*/ 1503744 h 1783724"/>
              <a:gd name="connsiteX193" fmla="*/ 1670197 w 12192000"/>
              <a:gd name="connsiteY193" fmla="*/ 1503497 h 1783724"/>
              <a:gd name="connsiteX194" fmla="*/ 1626301 w 12192000"/>
              <a:gd name="connsiteY194" fmla="*/ 1474931 h 1783724"/>
              <a:gd name="connsiteX195" fmla="*/ 1535119 w 12192000"/>
              <a:gd name="connsiteY195" fmla="*/ 1463075 h 1783724"/>
              <a:gd name="connsiteX196" fmla="*/ 1531340 w 12192000"/>
              <a:gd name="connsiteY196" fmla="*/ 1461293 h 1783724"/>
              <a:gd name="connsiteX197" fmla="*/ 1498454 w 12192000"/>
              <a:gd name="connsiteY197" fmla="*/ 1463478 h 1783724"/>
              <a:gd name="connsiteX198" fmla="*/ 1478806 w 12192000"/>
              <a:gd name="connsiteY198" fmla="*/ 1464611 h 1783724"/>
              <a:gd name="connsiteX199" fmla="*/ 1358081 w 12192000"/>
              <a:gd name="connsiteY199" fmla="*/ 1455545 h 1783724"/>
              <a:gd name="connsiteX200" fmla="*/ 1222449 w 12192000"/>
              <a:gd name="connsiteY200" fmla="*/ 1455454 h 1783724"/>
              <a:gd name="connsiteX201" fmla="*/ 1180983 w 12192000"/>
              <a:gd name="connsiteY201" fmla="*/ 1440557 h 1783724"/>
              <a:gd name="connsiteX202" fmla="*/ 1018426 w 12192000"/>
              <a:gd name="connsiteY202" fmla="*/ 1400226 h 1783724"/>
              <a:gd name="connsiteX203" fmla="*/ 940021 w 12192000"/>
              <a:gd name="connsiteY203" fmla="*/ 1409452 h 1783724"/>
              <a:gd name="connsiteX204" fmla="*/ 940362 w 12192000"/>
              <a:gd name="connsiteY204" fmla="*/ 1408090 h 1783724"/>
              <a:gd name="connsiteX205" fmla="*/ 927147 w 12192000"/>
              <a:gd name="connsiteY205" fmla="*/ 1407436 h 1783724"/>
              <a:gd name="connsiteX206" fmla="*/ 915481 w 12192000"/>
              <a:gd name="connsiteY206" fmla="*/ 1395526 h 1783724"/>
              <a:gd name="connsiteX207" fmla="*/ 884363 w 12192000"/>
              <a:gd name="connsiteY207" fmla="*/ 1395024 h 1783724"/>
              <a:gd name="connsiteX208" fmla="*/ 883522 w 12192000"/>
              <a:gd name="connsiteY208" fmla="*/ 1400267 h 1783724"/>
              <a:gd name="connsiteX209" fmla="*/ 865903 w 12192000"/>
              <a:gd name="connsiteY209" fmla="*/ 1394324 h 1783724"/>
              <a:gd name="connsiteX210" fmla="*/ 790832 w 12192000"/>
              <a:gd name="connsiteY210" fmla="*/ 1370999 h 1783724"/>
              <a:gd name="connsiteX211" fmla="*/ 749766 w 12192000"/>
              <a:gd name="connsiteY211" fmla="*/ 1353216 h 1783724"/>
              <a:gd name="connsiteX212" fmla="*/ 705470 w 12192000"/>
              <a:gd name="connsiteY212" fmla="*/ 1354328 h 1783724"/>
              <a:gd name="connsiteX213" fmla="*/ 692371 w 12192000"/>
              <a:gd name="connsiteY213" fmla="*/ 1343942 h 1783724"/>
              <a:gd name="connsiteX214" fmla="*/ 690203 w 12192000"/>
              <a:gd name="connsiteY214" fmla="*/ 1341970 h 1783724"/>
              <a:gd name="connsiteX215" fmla="*/ 679574 w 12192000"/>
              <a:gd name="connsiteY215" fmla="*/ 1338069 h 1783724"/>
              <a:gd name="connsiteX216" fmla="*/ 679009 w 12192000"/>
              <a:gd name="connsiteY216" fmla="*/ 1331966 h 1783724"/>
              <a:gd name="connsiteX217" fmla="*/ 664756 w 12192000"/>
              <a:gd name="connsiteY217" fmla="*/ 1322509 h 1783724"/>
              <a:gd name="connsiteX218" fmla="*/ 644515 w 12192000"/>
              <a:gd name="connsiteY218" fmla="*/ 1316732 h 1783724"/>
              <a:gd name="connsiteX219" fmla="*/ 545716 w 12192000"/>
              <a:gd name="connsiteY219" fmla="*/ 1294878 h 1783724"/>
              <a:gd name="connsiteX220" fmla="*/ 488094 w 12192000"/>
              <a:gd name="connsiteY220" fmla="*/ 1278596 h 1783724"/>
              <a:gd name="connsiteX221" fmla="*/ 468538 w 12192000"/>
              <a:gd name="connsiteY221" fmla="*/ 1267376 h 1783724"/>
              <a:gd name="connsiteX222" fmla="*/ 439655 w 12192000"/>
              <a:gd name="connsiteY222" fmla="*/ 1255090 h 1783724"/>
              <a:gd name="connsiteX223" fmla="*/ 390496 w 12192000"/>
              <a:gd name="connsiteY223" fmla="*/ 1229512 h 1783724"/>
              <a:gd name="connsiteX224" fmla="*/ 362616 w 12192000"/>
              <a:gd name="connsiteY224" fmla="*/ 1221981 h 1783724"/>
              <a:gd name="connsiteX225" fmla="*/ 348184 w 12192000"/>
              <a:gd name="connsiteY225" fmla="*/ 1213437 h 1783724"/>
              <a:gd name="connsiteX226" fmla="*/ 341576 w 12192000"/>
              <a:gd name="connsiteY226" fmla="*/ 1212583 h 1783724"/>
              <a:gd name="connsiteX227" fmla="*/ 320370 w 12192000"/>
              <a:gd name="connsiteY227" fmla="*/ 1206827 h 1783724"/>
              <a:gd name="connsiteX228" fmla="*/ 308082 w 12192000"/>
              <a:gd name="connsiteY228" fmla="*/ 1204195 h 1783724"/>
              <a:gd name="connsiteX229" fmla="*/ 303141 w 12192000"/>
              <a:gd name="connsiteY229" fmla="*/ 1203396 h 1783724"/>
              <a:gd name="connsiteX230" fmla="*/ 260955 w 12192000"/>
              <a:gd name="connsiteY230" fmla="*/ 1203345 h 1783724"/>
              <a:gd name="connsiteX231" fmla="*/ 234352 w 12192000"/>
              <a:gd name="connsiteY231" fmla="*/ 1193972 h 1783724"/>
              <a:gd name="connsiteX232" fmla="*/ 210954 w 12192000"/>
              <a:gd name="connsiteY232" fmla="*/ 1192326 h 1783724"/>
              <a:gd name="connsiteX233" fmla="*/ 204851 w 12192000"/>
              <a:gd name="connsiteY233" fmla="*/ 1190210 h 1783724"/>
              <a:gd name="connsiteX234" fmla="*/ 145778 w 12192000"/>
              <a:gd name="connsiteY234" fmla="*/ 1190651 h 1783724"/>
              <a:gd name="connsiteX235" fmla="*/ 105518 w 12192000"/>
              <a:gd name="connsiteY235" fmla="*/ 1184937 h 1783724"/>
              <a:gd name="connsiteX236" fmla="*/ 17623 w 12192000"/>
              <a:gd name="connsiteY236" fmla="*/ 1185238 h 1783724"/>
              <a:gd name="connsiteX237" fmla="*/ 0 w 12192000"/>
              <a:gd name="connsiteY237" fmla="*/ 1184768 h 1783724"/>
              <a:gd name="connsiteX238" fmla="*/ 0 w 12192000"/>
              <a:gd name="connsiteY238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89722 w 12192000"/>
              <a:gd name="connsiteY107" fmla="*/ 1723098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55339 w 12192000"/>
              <a:gd name="connsiteY131" fmla="*/ 1700569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697074 w 12192000"/>
              <a:gd name="connsiteY135" fmla="*/ 1663224 h 1783724"/>
              <a:gd name="connsiteX136" fmla="*/ 4714053 w 12192000"/>
              <a:gd name="connsiteY136" fmla="*/ 1695822 h 1783724"/>
              <a:gd name="connsiteX137" fmla="*/ 4691073 w 12192000"/>
              <a:gd name="connsiteY137" fmla="*/ 1693377 h 1783724"/>
              <a:gd name="connsiteX138" fmla="*/ 4495727 w 12192000"/>
              <a:gd name="connsiteY138" fmla="*/ 1656633 h 1783724"/>
              <a:gd name="connsiteX139" fmla="*/ 4428317 w 12192000"/>
              <a:gd name="connsiteY139" fmla="*/ 1646311 h 1783724"/>
              <a:gd name="connsiteX140" fmla="*/ 4424455 w 12192000"/>
              <a:gd name="connsiteY140" fmla="*/ 1646545 h 1783724"/>
              <a:gd name="connsiteX141" fmla="*/ 4418141 w 12192000"/>
              <a:gd name="connsiteY141" fmla="*/ 1643457 h 1783724"/>
              <a:gd name="connsiteX142" fmla="*/ 4389054 w 12192000"/>
              <a:gd name="connsiteY142" fmla="*/ 1635100 h 1783724"/>
              <a:gd name="connsiteX143" fmla="*/ 4243963 w 12192000"/>
              <a:gd name="connsiteY143" fmla="*/ 1600547 h 1783724"/>
              <a:gd name="connsiteX144" fmla="*/ 4230390 w 12192000"/>
              <a:gd name="connsiteY144" fmla="*/ 1596782 h 1783724"/>
              <a:gd name="connsiteX145" fmla="*/ 4151096 w 12192000"/>
              <a:gd name="connsiteY145" fmla="*/ 1589415 h 1783724"/>
              <a:gd name="connsiteX146" fmla="*/ 4091729 w 12192000"/>
              <a:gd name="connsiteY146" fmla="*/ 1565484 h 1783724"/>
              <a:gd name="connsiteX147" fmla="*/ 3994992 w 12192000"/>
              <a:gd name="connsiteY147" fmla="*/ 1554250 h 1783724"/>
              <a:gd name="connsiteX148" fmla="*/ 3898778 w 12192000"/>
              <a:gd name="connsiteY148" fmla="*/ 1546088 h 1783724"/>
              <a:gd name="connsiteX149" fmla="*/ 3863728 w 12192000"/>
              <a:gd name="connsiteY149" fmla="*/ 1544567 h 1783724"/>
              <a:gd name="connsiteX150" fmla="*/ 3729252 w 12192000"/>
              <a:gd name="connsiteY150" fmla="*/ 1544592 h 1783724"/>
              <a:gd name="connsiteX151" fmla="*/ 3716543 w 12192000"/>
              <a:gd name="connsiteY151" fmla="*/ 1541771 h 1783724"/>
              <a:gd name="connsiteX152" fmla="*/ 3715389 w 12192000"/>
              <a:gd name="connsiteY152" fmla="*/ 1538406 h 1783724"/>
              <a:gd name="connsiteX153" fmla="*/ 3682391 w 12192000"/>
              <a:gd name="connsiteY153" fmla="*/ 1529372 h 1783724"/>
              <a:gd name="connsiteX154" fmla="*/ 3669607 w 12192000"/>
              <a:gd name="connsiteY154" fmla="*/ 1534463 h 1783724"/>
              <a:gd name="connsiteX155" fmla="*/ 3669577 w 12192000"/>
              <a:gd name="connsiteY155" fmla="*/ 1534458 h 1783724"/>
              <a:gd name="connsiteX156" fmla="*/ 3660365 w 12192000"/>
              <a:gd name="connsiteY156" fmla="*/ 1531370 h 1783724"/>
              <a:gd name="connsiteX157" fmla="*/ 3637171 w 12192000"/>
              <a:gd name="connsiteY157" fmla="*/ 1523813 h 1783724"/>
              <a:gd name="connsiteX158" fmla="*/ 3636519 w 12192000"/>
              <a:gd name="connsiteY158" fmla="*/ 1523773 h 1783724"/>
              <a:gd name="connsiteX159" fmla="*/ 3589716 w 12192000"/>
              <a:gd name="connsiteY159" fmla="*/ 1506360 h 1783724"/>
              <a:gd name="connsiteX160" fmla="*/ 3583541 w 12192000"/>
              <a:gd name="connsiteY160" fmla="*/ 1507469 h 1783724"/>
              <a:gd name="connsiteX161" fmla="*/ 3574426 w 12192000"/>
              <a:gd name="connsiteY161" fmla="*/ 1507574 h 1783724"/>
              <a:gd name="connsiteX162" fmla="*/ 3574190 w 12192000"/>
              <a:gd name="connsiteY162" fmla="*/ 1507350 h 1783724"/>
              <a:gd name="connsiteX163" fmla="*/ 3565671 w 12192000"/>
              <a:gd name="connsiteY163" fmla="*/ 1507894 h 1783724"/>
              <a:gd name="connsiteX164" fmla="*/ 3515816 w 12192000"/>
              <a:gd name="connsiteY164" fmla="*/ 1499688 h 1783724"/>
              <a:gd name="connsiteX165" fmla="*/ 3452912 w 12192000"/>
              <a:gd name="connsiteY165" fmla="*/ 1496444 h 1783724"/>
              <a:gd name="connsiteX166" fmla="*/ 3380405 w 12192000"/>
              <a:gd name="connsiteY166" fmla="*/ 1486216 h 1783724"/>
              <a:gd name="connsiteX167" fmla="*/ 3343625 w 12192000"/>
              <a:gd name="connsiteY167" fmla="*/ 1500147 h 1783724"/>
              <a:gd name="connsiteX168" fmla="*/ 3323774 w 12192000"/>
              <a:gd name="connsiteY168" fmla="*/ 1501476 h 1783724"/>
              <a:gd name="connsiteX169" fmla="*/ 3321444 w 12192000"/>
              <a:gd name="connsiteY169" fmla="*/ 1500659 h 1783724"/>
              <a:gd name="connsiteX170" fmla="*/ 3242143 w 12192000"/>
              <a:gd name="connsiteY170" fmla="*/ 1505268 h 1783724"/>
              <a:gd name="connsiteX171" fmla="*/ 3122401 w 12192000"/>
              <a:gd name="connsiteY171" fmla="*/ 1511314 h 1783724"/>
              <a:gd name="connsiteX172" fmla="*/ 3010177 w 12192000"/>
              <a:gd name="connsiteY172" fmla="*/ 1513132 h 1783724"/>
              <a:gd name="connsiteX173" fmla="*/ 2782615 w 12192000"/>
              <a:gd name="connsiteY173" fmla="*/ 1509375 h 1783724"/>
              <a:gd name="connsiteX174" fmla="*/ 2668665 w 12192000"/>
              <a:gd name="connsiteY174" fmla="*/ 1517660 h 1783724"/>
              <a:gd name="connsiteX175" fmla="*/ 2548073 w 12192000"/>
              <a:gd name="connsiteY175" fmla="*/ 1516667 h 1783724"/>
              <a:gd name="connsiteX176" fmla="*/ 2423377 w 12192000"/>
              <a:gd name="connsiteY176" fmla="*/ 1527776 h 1783724"/>
              <a:gd name="connsiteX177" fmla="*/ 2295298 w 12192000"/>
              <a:gd name="connsiteY177" fmla="*/ 1534368 h 1783724"/>
              <a:gd name="connsiteX178" fmla="*/ 2188781 w 12192000"/>
              <a:gd name="connsiteY178" fmla="*/ 1529677 h 1783724"/>
              <a:gd name="connsiteX179" fmla="*/ 2074855 w 12192000"/>
              <a:gd name="connsiteY179" fmla="*/ 1515446 h 1783724"/>
              <a:gd name="connsiteX180" fmla="*/ 2012587 w 12192000"/>
              <a:gd name="connsiteY180" fmla="*/ 1522487 h 1783724"/>
              <a:gd name="connsiteX181" fmla="*/ 1932075 w 12192000"/>
              <a:gd name="connsiteY181" fmla="*/ 1517914 h 1783724"/>
              <a:gd name="connsiteX182" fmla="*/ 1908490 w 12192000"/>
              <a:gd name="connsiteY182" fmla="*/ 1526423 h 1783724"/>
              <a:gd name="connsiteX183" fmla="*/ 1908410 w 12192000"/>
              <a:gd name="connsiteY183" fmla="*/ 1526410 h 1783724"/>
              <a:gd name="connsiteX184" fmla="*/ 1901918 w 12192000"/>
              <a:gd name="connsiteY184" fmla="*/ 1522410 h 1783724"/>
              <a:gd name="connsiteX185" fmla="*/ 1876753 w 12192000"/>
              <a:gd name="connsiteY185" fmla="*/ 1517619 h 1783724"/>
              <a:gd name="connsiteX186" fmla="*/ 1858194 w 12192000"/>
              <a:gd name="connsiteY186" fmla="*/ 1522343 h 1783724"/>
              <a:gd name="connsiteX187" fmla="*/ 1702657 w 12192000"/>
              <a:gd name="connsiteY187" fmla="*/ 1510562 h 1783724"/>
              <a:gd name="connsiteX188" fmla="*/ 1701421 w 12192000"/>
              <a:gd name="connsiteY188" fmla="*/ 1510775 h 1783724"/>
              <a:gd name="connsiteX189" fmla="*/ 1699973 w 12192000"/>
              <a:gd name="connsiteY189" fmla="*/ 1507739 h 1783724"/>
              <a:gd name="connsiteX190" fmla="*/ 1682526 w 12192000"/>
              <a:gd name="connsiteY190" fmla="*/ 1504598 h 1783724"/>
              <a:gd name="connsiteX191" fmla="*/ 1677380 w 12192000"/>
              <a:gd name="connsiteY191" fmla="*/ 1504851 h 1783724"/>
              <a:gd name="connsiteX192" fmla="*/ 1670304 w 12192000"/>
              <a:gd name="connsiteY192" fmla="*/ 1503744 h 1783724"/>
              <a:gd name="connsiteX193" fmla="*/ 1670197 w 12192000"/>
              <a:gd name="connsiteY193" fmla="*/ 1503497 h 1783724"/>
              <a:gd name="connsiteX194" fmla="*/ 1626301 w 12192000"/>
              <a:gd name="connsiteY194" fmla="*/ 1474931 h 1783724"/>
              <a:gd name="connsiteX195" fmla="*/ 1535119 w 12192000"/>
              <a:gd name="connsiteY195" fmla="*/ 1463075 h 1783724"/>
              <a:gd name="connsiteX196" fmla="*/ 1531340 w 12192000"/>
              <a:gd name="connsiteY196" fmla="*/ 1461293 h 1783724"/>
              <a:gd name="connsiteX197" fmla="*/ 1498454 w 12192000"/>
              <a:gd name="connsiteY197" fmla="*/ 1463478 h 1783724"/>
              <a:gd name="connsiteX198" fmla="*/ 1478806 w 12192000"/>
              <a:gd name="connsiteY198" fmla="*/ 1464611 h 1783724"/>
              <a:gd name="connsiteX199" fmla="*/ 1358081 w 12192000"/>
              <a:gd name="connsiteY199" fmla="*/ 1455545 h 1783724"/>
              <a:gd name="connsiteX200" fmla="*/ 1222449 w 12192000"/>
              <a:gd name="connsiteY200" fmla="*/ 1455454 h 1783724"/>
              <a:gd name="connsiteX201" fmla="*/ 1180983 w 12192000"/>
              <a:gd name="connsiteY201" fmla="*/ 1440557 h 1783724"/>
              <a:gd name="connsiteX202" fmla="*/ 1018426 w 12192000"/>
              <a:gd name="connsiteY202" fmla="*/ 1400226 h 1783724"/>
              <a:gd name="connsiteX203" fmla="*/ 940021 w 12192000"/>
              <a:gd name="connsiteY203" fmla="*/ 1409452 h 1783724"/>
              <a:gd name="connsiteX204" fmla="*/ 940362 w 12192000"/>
              <a:gd name="connsiteY204" fmla="*/ 1408090 h 1783724"/>
              <a:gd name="connsiteX205" fmla="*/ 927147 w 12192000"/>
              <a:gd name="connsiteY205" fmla="*/ 1407436 h 1783724"/>
              <a:gd name="connsiteX206" fmla="*/ 915481 w 12192000"/>
              <a:gd name="connsiteY206" fmla="*/ 1395526 h 1783724"/>
              <a:gd name="connsiteX207" fmla="*/ 884363 w 12192000"/>
              <a:gd name="connsiteY207" fmla="*/ 1395024 h 1783724"/>
              <a:gd name="connsiteX208" fmla="*/ 883522 w 12192000"/>
              <a:gd name="connsiteY208" fmla="*/ 1400267 h 1783724"/>
              <a:gd name="connsiteX209" fmla="*/ 865903 w 12192000"/>
              <a:gd name="connsiteY209" fmla="*/ 1394324 h 1783724"/>
              <a:gd name="connsiteX210" fmla="*/ 790832 w 12192000"/>
              <a:gd name="connsiteY210" fmla="*/ 1370999 h 1783724"/>
              <a:gd name="connsiteX211" fmla="*/ 749766 w 12192000"/>
              <a:gd name="connsiteY211" fmla="*/ 1353216 h 1783724"/>
              <a:gd name="connsiteX212" fmla="*/ 705470 w 12192000"/>
              <a:gd name="connsiteY212" fmla="*/ 1354328 h 1783724"/>
              <a:gd name="connsiteX213" fmla="*/ 692371 w 12192000"/>
              <a:gd name="connsiteY213" fmla="*/ 1343942 h 1783724"/>
              <a:gd name="connsiteX214" fmla="*/ 690203 w 12192000"/>
              <a:gd name="connsiteY214" fmla="*/ 1341970 h 1783724"/>
              <a:gd name="connsiteX215" fmla="*/ 679574 w 12192000"/>
              <a:gd name="connsiteY215" fmla="*/ 1338069 h 1783724"/>
              <a:gd name="connsiteX216" fmla="*/ 679009 w 12192000"/>
              <a:gd name="connsiteY216" fmla="*/ 1331966 h 1783724"/>
              <a:gd name="connsiteX217" fmla="*/ 664756 w 12192000"/>
              <a:gd name="connsiteY217" fmla="*/ 1322509 h 1783724"/>
              <a:gd name="connsiteX218" fmla="*/ 644515 w 12192000"/>
              <a:gd name="connsiteY218" fmla="*/ 1316732 h 1783724"/>
              <a:gd name="connsiteX219" fmla="*/ 545716 w 12192000"/>
              <a:gd name="connsiteY219" fmla="*/ 1294878 h 1783724"/>
              <a:gd name="connsiteX220" fmla="*/ 488094 w 12192000"/>
              <a:gd name="connsiteY220" fmla="*/ 1278596 h 1783724"/>
              <a:gd name="connsiteX221" fmla="*/ 468538 w 12192000"/>
              <a:gd name="connsiteY221" fmla="*/ 1267376 h 1783724"/>
              <a:gd name="connsiteX222" fmla="*/ 439655 w 12192000"/>
              <a:gd name="connsiteY222" fmla="*/ 1255090 h 1783724"/>
              <a:gd name="connsiteX223" fmla="*/ 390496 w 12192000"/>
              <a:gd name="connsiteY223" fmla="*/ 1229512 h 1783724"/>
              <a:gd name="connsiteX224" fmla="*/ 362616 w 12192000"/>
              <a:gd name="connsiteY224" fmla="*/ 1221981 h 1783724"/>
              <a:gd name="connsiteX225" fmla="*/ 348184 w 12192000"/>
              <a:gd name="connsiteY225" fmla="*/ 1213437 h 1783724"/>
              <a:gd name="connsiteX226" fmla="*/ 341576 w 12192000"/>
              <a:gd name="connsiteY226" fmla="*/ 1212583 h 1783724"/>
              <a:gd name="connsiteX227" fmla="*/ 320370 w 12192000"/>
              <a:gd name="connsiteY227" fmla="*/ 1206827 h 1783724"/>
              <a:gd name="connsiteX228" fmla="*/ 308082 w 12192000"/>
              <a:gd name="connsiteY228" fmla="*/ 1204195 h 1783724"/>
              <a:gd name="connsiteX229" fmla="*/ 303141 w 12192000"/>
              <a:gd name="connsiteY229" fmla="*/ 1203396 h 1783724"/>
              <a:gd name="connsiteX230" fmla="*/ 260955 w 12192000"/>
              <a:gd name="connsiteY230" fmla="*/ 1203345 h 1783724"/>
              <a:gd name="connsiteX231" fmla="*/ 234352 w 12192000"/>
              <a:gd name="connsiteY231" fmla="*/ 1193972 h 1783724"/>
              <a:gd name="connsiteX232" fmla="*/ 210954 w 12192000"/>
              <a:gd name="connsiteY232" fmla="*/ 1192326 h 1783724"/>
              <a:gd name="connsiteX233" fmla="*/ 204851 w 12192000"/>
              <a:gd name="connsiteY233" fmla="*/ 1190210 h 1783724"/>
              <a:gd name="connsiteX234" fmla="*/ 145778 w 12192000"/>
              <a:gd name="connsiteY234" fmla="*/ 1190651 h 1783724"/>
              <a:gd name="connsiteX235" fmla="*/ 105518 w 12192000"/>
              <a:gd name="connsiteY235" fmla="*/ 1184937 h 1783724"/>
              <a:gd name="connsiteX236" fmla="*/ 17623 w 12192000"/>
              <a:gd name="connsiteY236" fmla="*/ 1185238 h 1783724"/>
              <a:gd name="connsiteX237" fmla="*/ 0 w 12192000"/>
              <a:gd name="connsiteY237" fmla="*/ 1184768 h 1783724"/>
              <a:gd name="connsiteX238" fmla="*/ 0 w 12192000"/>
              <a:gd name="connsiteY238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89722 w 12192000"/>
              <a:gd name="connsiteY107" fmla="*/ 1723098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55339 w 12192000"/>
              <a:gd name="connsiteY131" fmla="*/ 1700569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01986 w 12192000"/>
              <a:gd name="connsiteY134" fmla="*/ 1664294 h 1783724"/>
              <a:gd name="connsiteX135" fmla="*/ 4714053 w 12192000"/>
              <a:gd name="connsiteY135" fmla="*/ 1695822 h 1783724"/>
              <a:gd name="connsiteX136" fmla="*/ 4691073 w 12192000"/>
              <a:gd name="connsiteY136" fmla="*/ 1693377 h 1783724"/>
              <a:gd name="connsiteX137" fmla="*/ 4495727 w 12192000"/>
              <a:gd name="connsiteY137" fmla="*/ 1656633 h 1783724"/>
              <a:gd name="connsiteX138" fmla="*/ 4428317 w 12192000"/>
              <a:gd name="connsiteY138" fmla="*/ 1646311 h 1783724"/>
              <a:gd name="connsiteX139" fmla="*/ 4424455 w 12192000"/>
              <a:gd name="connsiteY139" fmla="*/ 1646545 h 1783724"/>
              <a:gd name="connsiteX140" fmla="*/ 4418141 w 12192000"/>
              <a:gd name="connsiteY140" fmla="*/ 1643457 h 1783724"/>
              <a:gd name="connsiteX141" fmla="*/ 4389054 w 12192000"/>
              <a:gd name="connsiteY141" fmla="*/ 1635100 h 1783724"/>
              <a:gd name="connsiteX142" fmla="*/ 4243963 w 12192000"/>
              <a:gd name="connsiteY142" fmla="*/ 1600547 h 1783724"/>
              <a:gd name="connsiteX143" fmla="*/ 4230390 w 12192000"/>
              <a:gd name="connsiteY143" fmla="*/ 1596782 h 1783724"/>
              <a:gd name="connsiteX144" fmla="*/ 4151096 w 12192000"/>
              <a:gd name="connsiteY144" fmla="*/ 1589415 h 1783724"/>
              <a:gd name="connsiteX145" fmla="*/ 4091729 w 12192000"/>
              <a:gd name="connsiteY145" fmla="*/ 1565484 h 1783724"/>
              <a:gd name="connsiteX146" fmla="*/ 3994992 w 12192000"/>
              <a:gd name="connsiteY146" fmla="*/ 1554250 h 1783724"/>
              <a:gd name="connsiteX147" fmla="*/ 3898778 w 12192000"/>
              <a:gd name="connsiteY147" fmla="*/ 1546088 h 1783724"/>
              <a:gd name="connsiteX148" fmla="*/ 3863728 w 12192000"/>
              <a:gd name="connsiteY148" fmla="*/ 1544567 h 1783724"/>
              <a:gd name="connsiteX149" fmla="*/ 3729252 w 12192000"/>
              <a:gd name="connsiteY149" fmla="*/ 1544592 h 1783724"/>
              <a:gd name="connsiteX150" fmla="*/ 3716543 w 12192000"/>
              <a:gd name="connsiteY150" fmla="*/ 1541771 h 1783724"/>
              <a:gd name="connsiteX151" fmla="*/ 3715389 w 12192000"/>
              <a:gd name="connsiteY151" fmla="*/ 1538406 h 1783724"/>
              <a:gd name="connsiteX152" fmla="*/ 3682391 w 12192000"/>
              <a:gd name="connsiteY152" fmla="*/ 1529372 h 1783724"/>
              <a:gd name="connsiteX153" fmla="*/ 3669607 w 12192000"/>
              <a:gd name="connsiteY153" fmla="*/ 1534463 h 1783724"/>
              <a:gd name="connsiteX154" fmla="*/ 3669577 w 12192000"/>
              <a:gd name="connsiteY154" fmla="*/ 1534458 h 1783724"/>
              <a:gd name="connsiteX155" fmla="*/ 3660365 w 12192000"/>
              <a:gd name="connsiteY155" fmla="*/ 1531370 h 1783724"/>
              <a:gd name="connsiteX156" fmla="*/ 3637171 w 12192000"/>
              <a:gd name="connsiteY156" fmla="*/ 1523813 h 1783724"/>
              <a:gd name="connsiteX157" fmla="*/ 3636519 w 12192000"/>
              <a:gd name="connsiteY157" fmla="*/ 1523773 h 1783724"/>
              <a:gd name="connsiteX158" fmla="*/ 3589716 w 12192000"/>
              <a:gd name="connsiteY158" fmla="*/ 1506360 h 1783724"/>
              <a:gd name="connsiteX159" fmla="*/ 3583541 w 12192000"/>
              <a:gd name="connsiteY159" fmla="*/ 1507469 h 1783724"/>
              <a:gd name="connsiteX160" fmla="*/ 3574426 w 12192000"/>
              <a:gd name="connsiteY160" fmla="*/ 1507574 h 1783724"/>
              <a:gd name="connsiteX161" fmla="*/ 3574190 w 12192000"/>
              <a:gd name="connsiteY161" fmla="*/ 1507350 h 1783724"/>
              <a:gd name="connsiteX162" fmla="*/ 3565671 w 12192000"/>
              <a:gd name="connsiteY162" fmla="*/ 1507894 h 1783724"/>
              <a:gd name="connsiteX163" fmla="*/ 3515816 w 12192000"/>
              <a:gd name="connsiteY163" fmla="*/ 1499688 h 1783724"/>
              <a:gd name="connsiteX164" fmla="*/ 3452912 w 12192000"/>
              <a:gd name="connsiteY164" fmla="*/ 1496444 h 1783724"/>
              <a:gd name="connsiteX165" fmla="*/ 3380405 w 12192000"/>
              <a:gd name="connsiteY165" fmla="*/ 1486216 h 1783724"/>
              <a:gd name="connsiteX166" fmla="*/ 3343625 w 12192000"/>
              <a:gd name="connsiteY166" fmla="*/ 1500147 h 1783724"/>
              <a:gd name="connsiteX167" fmla="*/ 3323774 w 12192000"/>
              <a:gd name="connsiteY167" fmla="*/ 1501476 h 1783724"/>
              <a:gd name="connsiteX168" fmla="*/ 3321444 w 12192000"/>
              <a:gd name="connsiteY168" fmla="*/ 1500659 h 1783724"/>
              <a:gd name="connsiteX169" fmla="*/ 3242143 w 12192000"/>
              <a:gd name="connsiteY169" fmla="*/ 1505268 h 1783724"/>
              <a:gd name="connsiteX170" fmla="*/ 3122401 w 12192000"/>
              <a:gd name="connsiteY170" fmla="*/ 1511314 h 1783724"/>
              <a:gd name="connsiteX171" fmla="*/ 3010177 w 12192000"/>
              <a:gd name="connsiteY171" fmla="*/ 1513132 h 1783724"/>
              <a:gd name="connsiteX172" fmla="*/ 2782615 w 12192000"/>
              <a:gd name="connsiteY172" fmla="*/ 1509375 h 1783724"/>
              <a:gd name="connsiteX173" fmla="*/ 2668665 w 12192000"/>
              <a:gd name="connsiteY173" fmla="*/ 1517660 h 1783724"/>
              <a:gd name="connsiteX174" fmla="*/ 2548073 w 12192000"/>
              <a:gd name="connsiteY174" fmla="*/ 1516667 h 1783724"/>
              <a:gd name="connsiteX175" fmla="*/ 2423377 w 12192000"/>
              <a:gd name="connsiteY175" fmla="*/ 1527776 h 1783724"/>
              <a:gd name="connsiteX176" fmla="*/ 2295298 w 12192000"/>
              <a:gd name="connsiteY176" fmla="*/ 1534368 h 1783724"/>
              <a:gd name="connsiteX177" fmla="*/ 2188781 w 12192000"/>
              <a:gd name="connsiteY177" fmla="*/ 1529677 h 1783724"/>
              <a:gd name="connsiteX178" fmla="*/ 2074855 w 12192000"/>
              <a:gd name="connsiteY178" fmla="*/ 1515446 h 1783724"/>
              <a:gd name="connsiteX179" fmla="*/ 2012587 w 12192000"/>
              <a:gd name="connsiteY179" fmla="*/ 1522487 h 1783724"/>
              <a:gd name="connsiteX180" fmla="*/ 1932075 w 12192000"/>
              <a:gd name="connsiteY180" fmla="*/ 1517914 h 1783724"/>
              <a:gd name="connsiteX181" fmla="*/ 1908490 w 12192000"/>
              <a:gd name="connsiteY181" fmla="*/ 1526423 h 1783724"/>
              <a:gd name="connsiteX182" fmla="*/ 1908410 w 12192000"/>
              <a:gd name="connsiteY182" fmla="*/ 1526410 h 1783724"/>
              <a:gd name="connsiteX183" fmla="*/ 1901918 w 12192000"/>
              <a:gd name="connsiteY183" fmla="*/ 1522410 h 1783724"/>
              <a:gd name="connsiteX184" fmla="*/ 1876753 w 12192000"/>
              <a:gd name="connsiteY184" fmla="*/ 1517619 h 1783724"/>
              <a:gd name="connsiteX185" fmla="*/ 1858194 w 12192000"/>
              <a:gd name="connsiteY185" fmla="*/ 1522343 h 1783724"/>
              <a:gd name="connsiteX186" fmla="*/ 1702657 w 12192000"/>
              <a:gd name="connsiteY186" fmla="*/ 1510562 h 1783724"/>
              <a:gd name="connsiteX187" fmla="*/ 1701421 w 12192000"/>
              <a:gd name="connsiteY187" fmla="*/ 1510775 h 1783724"/>
              <a:gd name="connsiteX188" fmla="*/ 1699973 w 12192000"/>
              <a:gd name="connsiteY188" fmla="*/ 1507739 h 1783724"/>
              <a:gd name="connsiteX189" fmla="*/ 1682526 w 12192000"/>
              <a:gd name="connsiteY189" fmla="*/ 1504598 h 1783724"/>
              <a:gd name="connsiteX190" fmla="*/ 1677380 w 12192000"/>
              <a:gd name="connsiteY190" fmla="*/ 1504851 h 1783724"/>
              <a:gd name="connsiteX191" fmla="*/ 1670304 w 12192000"/>
              <a:gd name="connsiteY191" fmla="*/ 1503744 h 1783724"/>
              <a:gd name="connsiteX192" fmla="*/ 1670197 w 12192000"/>
              <a:gd name="connsiteY192" fmla="*/ 1503497 h 1783724"/>
              <a:gd name="connsiteX193" fmla="*/ 1626301 w 12192000"/>
              <a:gd name="connsiteY193" fmla="*/ 1474931 h 1783724"/>
              <a:gd name="connsiteX194" fmla="*/ 1535119 w 12192000"/>
              <a:gd name="connsiteY194" fmla="*/ 1463075 h 1783724"/>
              <a:gd name="connsiteX195" fmla="*/ 1531340 w 12192000"/>
              <a:gd name="connsiteY195" fmla="*/ 1461293 h 1783724"/>
              <a:gd name="connsiteX196" fmla="*/ 1498454 w 12192000"/>
              <a:gd name="connsiteY196" fmla="*/ 1463478 h 1783724"/>
              <a:gd name="connsiteX197" fmla="*/ 1478806 w 12192000"/>
              <a:gd name="connsiteY197" fmla="*/ 1464611 h 1783724"/>
              <a:gd name="connsiteX198" fmla="*/ 1358081 w 12192000"/>
              <a:gd name="connsiteY198" fmla="*/ 1455545 h 1783724"/>
              <a:gd name="connsiteX199" fmla="*/ 1222449 w 12192000"/>
              <a:gd name="connsiteY199" fmla="*/ 1455454 h 1783724"/>
              <a:gd name="connsiteX200" fmla="*/ 1180983 w 12192000"/>
              <a:gd name="connsiteY200" fmla="*/ 1440557 h 1783724"/>
              <a:gd name="connsiteX201" fmla="*/ 1018426 w 12192000"/>
              <a:gd name="connsiteY201" fmla="*/ 1400226 h 1783724"/>
              <a:gd name="connsiteX202" fmla="*/ 940021 w 12192000"/>
              <a:gd name="connsiteY202" fmla="*/ 1409452 h 1783724"/>
              <a:gd name="connsiteX203" fmla="*/ 940362 w 12192000"/>
              <a:gd name="connsiteY203" fmla="*/ 1408090 h 1783724"/>
              <a:gd name="connsiteX204" fmla="*/ 927147 w 12192000"/>
              <a:gd name="connsiteY204" fmla="*/ 1407436 h 1783724"/>
              <a:gd name="connsiteX205" fmla="*/ 915481 w 12192000"/>
              <a:gd name="connsiteY205" fmla="*/ 1395526 h 1783724"/>
              <a:gd name="connsiteX206" fmla="*/ 884363 w 12192000"/>
              <a:gd name="connsiteY206" fmla="*/ 1395024 h 1783724"/>
              <a:gd name="connsiteX207" fmla="*/ 883522 w 12192000"/>
              <a:gd name="connsiteY207" fmla="*/ 1400267 h 1783724"/>
              <a:gd name="connsiteX208" fmla="*/ 865903 w 12192000"/>
              <a:gd name="connsiteY208" fmla="*/ 1394324 h 1783724"/>
              <a:gd name="connsiteX209" fmla="*/ 790832 w 12192000"/>
              <a:gd name="connsiteY209" fmla="*/ 1370999 h 1783724"/>
              <a:gd name="connsiteX210" fmla="*/ 749766 w 12192000"/>
              <a:gd name="connsiteY210" fmla="*/ 1353216 h 1783724"/>
              <a:gd name="connsiteX211" fmla="*/ 705470 w 12192000"/>
              <a:gd name="connsiteY211" fmla="*/ 1354328 h 1783724"/>
              <a:gd name="connsiteX212" fmla="*/ 692371 w 12192000"/>
              <a:gd name="connsiteY212" fmla="*/ 1343942 h 1783724"/>
              <a:gd name="connsiteX213" fmla="*/ 690203 w 12192000"/>
              <a:gd name="connsiteY213" fmla="*/ 1341970 h 1783724"/>
              <a:gd name="connsiteX214" fmla="*/ 679574 w 12192000"/>
              <a:gd name="connsiteY214" fmla="*/ 1338069 h 1783724"/>
              <a:gd name="connsiteX215" fmla="*/ 679009 w 12192000"/>
              <a:gd name="connsiteY215" fmla="*/ 1331966 h 1783724"/>
              <a:gd name="connsiteX216" fmla="*/ 664756 w 12192000"/>
              <a:gd name="connsiteY216" fmla="*/ 1322509 h 1783724"/>
              <a:gd name="connsiteX217" fmla="*/ 644515 w 12192000"/>
              <a:gd name="connsiteY217" fmla="*/ 1316732 h 1783724"/>
              <a:gd name="connsiteX218" fmla="*/ 545716 w 12192000"/>
              <a:gd name="connsiteY218" fmla="*/ 1294878 h 1783724"/>
              <a:gd name="connsiteX219" fmla="*/ 488094 w 12192000"/>
              <a:gd name="connsiteY219" fmla="*/ 1278596 h 1783724"/>
              <a:gd name="connsiteX220" fmla="*/ 468538 w 12192000"/>
              <a:gd name="connsiteY220" fmla="*/ 1267376 h 1783724"/>
              <a:gd name="connsiteX221" fmla="*/ 439655 w 12192000"/>
              <a:gd name="connsiteY221" fmla="*/ 1255090 h 1783724"/>
              <a:gd name="connsiteX222" fmla="*/ 390496 w 12192000"/>
              <a:gd name="connsiteY222" fmla="*/ 1229512 h 1783724"/>
              <a:gd name="connsiteX223" fmla="*/ 362616 w 12192000"/>
              <a:gd name="connsiteY223" fmla="*/ 1221981 h 1783724"/>
              <a:gd name="connsiteX224" fmla="*/ 348184 w 12192000"/>
              <a:gd name="connsiteY224" fmla="*/ 1213437 h 1783724"/>
              <a:gd name="connsiteX225" fmla="*/ 341576 w 12192000"/>
              <a:gd name="connsiteY225" fmla="*/ 1212583 h 1783724"/>
              <a:gd name="connsiteX226" fmla="*/ 320370 w 12192000"/>
              <a:gd name="connsiteY226" fmla="*/ 1206827 h 1783724"/>
              <a:gd name="connsiteX227" fmla="*/ 308082 w 12192000"/>
              <a:gd name="connsiteY227" fmla="*/ 1204195 h 1783724"/>
              <a:gd name="connsiteX228" fmla="*/ 303141 w 12192000"/>
              <a:gd name="connsiteY228" fmla="*/ 1203396 h 1783724"/>
              <a:gd name="connsiteX229" fmla="*/ 260955 w 12192000"/>
              <a:gd name="connsiteY229" fmla="*/ 1203345 h 1783724"/>
              <a:gd name="connsiteX230" fmla="*/ 234352 w 12192000"/>
              <a:gd name="connsiteY230" fmla="*/ 1193972 h 1783724"/>
              <a:gd name="connsiteX231" fmla="*/ 210954 w 12192000"/>
              <a:gd name="connsiteY231" fmla="*/ 1192326 h 1783724"/>
              <a:gd name="connsiteX232" fmla="*/ 204851 w 12192000"/>
              <a:gd name="connsiteY232" fmla="*/ 1190210 h 1783724"/>
              <a:gd name="connsiteX233" fmla="*/ 145778 w 12192000"/>
              <a:gd name="connsiteY233" fmla="*/ 1190651 h 1783724"/>
              <a:gd name="connsiteX234" fmla="*/ 105518 w 12192000"/>
              <a:gd name="connsiteY234" fmla="*/ 1184937 h 1783724"/>
              <a:gd name="connsiteX235" fmla="*/ 17623 w 12192000"/>
              <a:gd name="connsiteY235" fmla="*/ 1185238 h 1783724"/>
              <a:gd name="connsiteX236" fmla="*/ 0 w 12192000"/>
              <a:gd name="connsiteY236" fmla="*/ 1184768 h 1783724"/>
              <a:gd name="connsiteX237" fmla="*/ 0 w 12192000"/>
              <a:gd name="connsiteY237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89722 w 12192000"/>
              <a:gd name="connsiteY107" fmla="*/ 1723098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55339 w 12192000"/>
              <a:gd name="connsiteY131" fmla="*/ 1700569 h 1783724"/>
              <a:gd name="connsiteX132" fmla="*/ 4703062 w 12192000"/>
              <a:gd name="connsiteY132" fmla="*/ 1665094 h 1783724"/>
              <a:gd name="connsiteX133" fmla="*/ 4701052 w 12192000"/>
              <a:gd name="connsiteY133" fmla="*/ 1664466 h 1783724"/>
              <a:gd name="connsiteX134" fmla="*/ 4714053 w 12192000"/>
              <a:gd name="connsiteY134" fmla="*/ 1695822 h 1783724"/>
              <a:gd name="connsiteX135" fmla="*/ 4691073 w 12192000"/>
              <a:gd name="connsiteY135" fmla="*/ 1693377 h 1783724"/>
              <a:gd name="connsiteX136" fmla="*/ 4495727 w 12192000"/>
              <a:gd name="connsiteY136" fmla="*/ 1656633 h 1783724"/>
              <a:gd name="connsiteX137" fmla="*/ 4428317 w 12192000"/>
              <a:gd name="connsiteY137" fmla="*/ 1646311 h 1783724"/>
              <a:gd name="connsiteX138" fmla="*/ 4424455 w 12192000"/>
              <a:gd name="connsiteY138" fmla="*/ 1646545 h 1783724"/>
              <a:gd name="connsiteX139" fmla="*/ 4418141 w 12192000"/>
              <a:gd name="connsiteY139" fmla="*/ 1643457 h 1783724"/>
              <a:gd name="connsiteX140" fmla="*/ 4389054 w 12192000"/>
              <a:gd name="connsiteY140" fmla="*/ 1635100 h 1783724"/>
              <a:gd name="connsiteX141" fmla="*/ 4243963 w 12192000"/>
              <a:gd name="connsiteY141" fmla="*/ 1600547 h 1783724"/>
              <a:gd name="connsiteX142" fmla="*/ 4230390 w 12192000"/>
              <a:gd name="connsiteY142" fmla="*/ 1596782 h 1783724"/>
              <a:gd name="connsiteX143" fmla="*/ 4151096 w 12192000"/>
              <a:gd name="connsiteY143" fmla="*/ 1589415 h 1783724"/>
              <a:gd name="connsiteX144" fmla="*/ 4091729 w 12192000"/>
              <a:gd name="connsiteY144" fmla="*/ 1565484 h 1783724"/>
              <a:gd name="connsiteX145" fmla="*/ 3994992 w 12192000"/>
              <a:gd name="connsiteY145" fmla="*/ 1554250 h 1783724"/>
              <a:gd name="connsiteX146" fmla="*/ 3898778 w 12192000"/>
              <a:gd name="connsiteY146" fmla="*/ 1546088 h 1783724"/>
              <a:gd name="connsiteX147" fmla="*/ 3863728 w 12192000"/>
              <a:gd name="connsiteY147" fmla="*/ 1544567 h 1783724"/>
              <a:gd name="connsiteX148" fmla="*/ 3729252 w 12192000"/>
              <a:gd name="connsiteY148" fmla="*/ 1544592 h 1783724"/>
              <a:gd name="connsiteX149" fmla="*/ 3716543 w 12192000"/>
              <a:gd name="connsiteY149" fmla="*/ 1541771 h 1783724"/>
              <a:gd name="connsiteX150" fmla="*/ 3715389 w 12192000"/>
              <a:gd name="connsiteY150" fmla="*/ 1538406 h 1783724"/>
              <a:gd name="connsiteX151" fmla="*/ 3682391 w 12192000"/>
              <a:gd name="connsiteY151" fmla="*/ 1529372 h 1783724"/>
              <a:gd name="connsiteX152" fmla="*/ 3669607 w 12192000"/>
              <a:gd name="connsiteY152" fmla="*/ 1534463 h 1783724"/>
              <a:gd name="connsiteX153" fmla="*/ 3669577 w 12192000"/>
              <a:gd name="connsiteY153" fmla="*/ 1534458 h 1783724"/>
              <a:gd name="connsiteX154" fmla="*/ 3660365 w 12192000"/>
              <a:gd name="connsiteY154" fmla="*/ 1531370 h 1783724"/>
              <a:gd name="connsiteX155" fmla="*/ 3637171 w 12192000"/>
              <a:gd name="connsiteY155" fmla="*/ 1523813 h 1783724"/>
              <a:gd name="connsiteX156" fmla="*/ 3636519 w 12192000"/>
              <a:gd name="connsiteY156" fmla="*/ 1523773 h 1783724"/>
              <a:gd name="connsiteX157" fmla="*/ 3589716 w 12192000"/>
              <a:gd name="connsiteY157" fmla="*/ 1506360 h 1783724"/>
              <a:gd name="connsiteX158" fmla="*/ 3583541 w 12192000"/>
              <a:gd name="connsiteY158" fmla="*/ 1507469 h 1783724"/>
              <a:gd name="connsiteX159" fmla="*/ 3574426 w 12192000"/>
              <a:gd name="connsiteY159" fmla="*/ 1507574 h 1783724"/>
              <a:gd name="connsiteX160" fmla="*/ 3574190 w 12192000"/>
              <a:gd name="connsiteY160" fmla="*/ 1507350 h 1783724"/>
              <a:gd name="connsiteX161" fmla="*/ 3565671 w 12192000"/>
              <a:gd name="connsiteY161" fmla="*/ 1507894 h 1783724"/>
              <a:gd name="connsiteX162" fmla="*/ 3515816 w 12192000"/>
              <a:gd name="connsiteY162" fmla="*/ 1499688 h 1783724"/>
              <a:gd name="connsiteX163" fmla="*/ 3452912 w 12192000"/>
              <a:gd name="connsiteY163" fmla="*/ 1496444 h 1783724"/>
              <a:gd name="connsiteX164" fmla="*/ 3380405 w 12192000"/>
              <a:gd name="connsiteY164" fmla="*/ 1486216 h 1783724"/>
              <a:gd name="connsiteX165" fmla="*/ 3343625 w 12192000"/>
              <a:gd name="connsiteY165" fmla="*/ 1500147 h 1783724"/>
              <a:gd name="connsiteX166" fmla="*/ 3323774 w 12192000"/>
              <a:gd name="connsiteY166" fmla="*/ 1501476 h 1783724"/>
              <a:gd name="connsiteX167" fmla="*/ 3321444 w 12192000"/>
              <a:gd name="connsiteY167" fmla="*/ 1500659 h 1783724"/>
              <a:gd name="connsiteX168" fmla="*/ 3242143 w 12192000"/>
              <a:gd name="connsiteY168" fmla="*/ 1505268 h 1783724"/>
              <a:gd name="connsiteX169" fmla="*/ 3122401 w 12192000"/>
              <a:gd name="connsiteY169" fmla="*/ 1511314 h 1783724"/>
              <a:gd name="connsiteX170" fmla="*/ 3010177 w 12192000"/>
              <a:gd name="connsiteY170" fmla="*/ 1513132 h 1783724"/>
              <a:gd name="connsiteX171" fmla="*/ 2782615 w 12192000"/>
              <a:gd name="connsiteY171" fmla="*/ 1509375 h 1783724"/>
              <a:gd name="connsiteX172" fmla="*/ 2668665 w 12192000"/>
              <a:gd name="connsiteY172" fmla="*/ 1517660 h 1783724"/>
              <a:gd name="connsiteX173" fmla="*/ 2548073 w 12192000"/>
              <a:gd name="connsiteY173" fmla="*/ 1516667 h 1783724"/>
              <a:gd name="connsiteX174" fmla="*/ 2423377 w 12192000"/>
              <a:gd name="connsiteY174" fmla="*/ 1527776 h 1783724"/>
              <a:gd name="connsiteX175" fmla="*/ 2295298 w 12192000"/>
              <a:gd name="connsiteY175" fmla="*/ 1534368 h 1783724"/>
              <a:gd name="connsiteX176" fmla="*/ 2188781 w 12192000"/>
              <a:gd name="connsiteY176" fmla="*/ 1529677 h 1783724"/>
              <a:gd name="connsiteX177" fmla="*/ 2074855 w 12192000"/>
              <a:gd name="connsiteY177" fmla="*/ 1515446 h 1783724"/>
              <a:gd name="connsiteX178" fmla="*/ 2012587 w 12192000"/>
              <a:gd name="connsiteY178" fmla="*/ 1522487 h 1783724"/>
              <a:gd name="connsiteX179" fmla="*/ 1932075 w 12192000"/>
              <a:gd name="connsiteY179" fmla="*/ 1517914 h 1783724"/>
              <a:gd name="connsiteX180" fmla="*/ 1908490 w 12192000"/>
              <a:gd name="connsiteY180" fmla="*/ 1526423 h 1783724"/>
              <a:gd name="connsiteX181" fmla="*/ 1908410 w 12192000"/>
              <a:gd name="connsiteY181" fmla="*/ 1526410 h 1783724"/>
              <a:gd name="connsiteX182" fmla="*/ 1901918 w 12192000"/>
              <a:gd name="connsiteY182" fmla="*/ 1522410 h 1783724"/>
              <a:gd name="connsiteX183" fmla="*/ 1876753 w 12192000"/>
              <a:gd name="connsiteY183" fmla="*/ 1517619 h 1783724"/>
              <a:gd name="connsiteX184" fmla="*/ 1858194 w 12192000"/>
              <a:gd name="connsiteY184" fmla="*/ 1522343 h 1783724"/>
              <a:gd name="connsiteX185" fmla="*/ 1702657 w 12192000"/>
              <a:gd name="connsiteY185" fmla="*/ 1510562 h 1783724"/>
              <a:gd name="connsiteX186" fmla="*/ 1701421 w 12192000"/>
              <a:gd name="connsiteY186" fmla="*/ 1510775 h 1783724"/>
              <a:gd name="connsiteX187" fmla="*/ 1699973 w 12192000"/>
              <a:gd name="connsiteY187" fmla="*/ 1507739 h 1783724"/>
              <a:gd name="connsiteX188" fmla="*/ 1682526 w 12192000"/>
              <a:gd name="connsiteY188" fmla="*/ 1504598 h 1783724"/>
              <a:gd name="connsiteX189" fmla="*/ 1677380 w 12192000"/>
              <a:gd name="connsiteY189" fmla="*/ 1504851 h 1783724"/>
              <a:gd name="connsiteX190" fmla="*/ 1670304 w 12192000"/>
              <a:gd name="connsiteY190" fmla="*/ 1503744 h 1783724"/>
              <a:gd name="connsiteX191" fmla="*/ 1670197 w 12192000"/>
              <a:gd name="connsiteY191" fmla="*/ 1503497 h 1783724"/>
              <a:gd name="connsiteX192" fmla="*/ 1626301 w 12192000"/>
              <a:gd name="connsiteY192" fmla="*/ 1474931 h 1783724"/>
              <a:gd name="connsiteX193" fmla="*/ 1535119 w 12192000"/>
              <a:gd name="connsiteY193" fmla="*/ 1463075 h 1783724"/>
              <a:gd name="connsiteX194" fmla="*/ 1531340 w 12192000"/>
              <a:gd name="connsiteY194" fmla="*/ 1461293 h 1783724"/>
              <a:gd name="connsiteX195" fmla="*/ 1498454 w 12192000"/>
              <a:gd name="connsiteY195" fmla="*/ 1463478 h 1783724"/>
              <a:gd name="connsiteX196" fmla="*/ 1478806 w 12192000"/>
              <a:gd name="connsiteY196" fmla="*/ 1464611 h 1783724"/>
              <a:gd name="connsiteX197" fmla="*/ 1358081 w 12192000"/>
              <a:gd name="connsiteY197" fmla="*/ 1455545 h 1783724"/>
              <a:gd name="connsiteX198" fmla="*/ 1222449 w 12192000"/>
              <a:gd name="connsiteY198" fmla="*/ 1455454 h 1783724"/>
              <a:gd name="connsiteX199" fmla="*/ 1180983 w 12192000"/>
              <a:gd name="connsiteY199" fmla="*/ 1440557 h 1783724"/>
              <a:gd name="connsiteX200" fmla="*/ 1018426 w 12192000"/>
              <a:gd name="connsiteY200" fmla="*/ 1400226 h 1783724"/>
              <a:gd name="connsiteX201" fmla="*/ 940021 w 12192000"/>
              <a:gd name="connsiteY201" fmla="*/ 1409452 h 1783724"/>
              <a:gd name="connsiteX202" fmla="*/ 940362 w 12192000"/>
              <a:gd name="connsiteY202" fmla="*/ 1408090 h 1783724"/>
              <a:gd name="connsiteX203" fmla="*/ 927147 w 12192000"/>
              <a:gd name="connsiteY203" fmla="*/ 1407436 h 1783724"/>
              <a:gd name="connsiteX204" fmla="*/ 915481 w 12192000"/>
              <a:gd name="connsiteY204" fmla="*/ 1395526 h 1783724"/>
              <a:gd name="connsiteX205" fmla="*/ 884363 w 12192000"/>
              <a:gd name="connsiteY205" fmla="*/ 1395024 h 1783724"/>
              <a:gd name="connsiteX206" fmla="*/ 883522 w 12192000"/>
              <a:gd name="connsiteY206" fmla="*/ 1400267 h 1783724"/>
              <a:gd name="connsiteX207" fmla="*/ 865903 w 12192000"/>
              <a:gd name="connsiteY207" fmla="*/ 1394324 h 1783724"/>
              <a:gd name="connsiteX208" fmla="*/ 790832 w 12192000"/>
              <a:gd name="connsiteY208" fmla="*/ 1370999 h 1783724"/>
              <a:gd name="connsiteX209" fmla="*/ 749766 w 12192000"/>
              <a:gd name="connsiteY209" fmla="*/ 1353216 h 1783724"/>
              <a:gd name="connsiteX210" fmla="*/ 705470 w 12192000"/>
              <a:gd name="connsiteY210" fmla="*/ 1354328 h 1783724"/>
              <a:gd name="connsiteX211" fmla="*/ 692371 w 12192000"/>
              <a:gd name="connsiteY211" fmla="*/ 1343942 h 1783724"/>
              <a:gd name="connsiteX212" fmla="*/ 690203 w 12192000"/>
              <a:gd name="connsiteY212" fmla="*/ 1341970 h 1783724"/>
              <a:gd name="connsiteX213" fmla="*/ 679574 w 12192000"/>
              <a:gd name="connsiteY213" fmla="*/ 1338069 h 1783724"/>
              <a:gd name="connsiteX214" fmla="*/ 679009 w 12192000"/>
              <a:gd name="connsiteY214" fmla="*/ 1331966 h 1783724"/>
              <a:gd name="connsiteX215" fmla="*/ 664756 w 12192000"/>
              <a:gd name="connsiteY215" fmla="*/ 1322509 h 1783724"/>
              <a:gd name="connsiteX216" fmla="*/ 644515 w 12192000"/>
              <a:gd name="connsiteY216" fmla="*/ 1316732 h 1783724"/>
              <a:gd name="connsiteX217" fmla="*/ 545716 w 12192000"/>
              <a:gd name="connsiteY217" fmla="*/ 1294878 h 1783724"/>
              <a:gd name="connsiteX218" fmla="*/ 488094 w 12192000"/>
              <a:gd name="connsiteY218" fmla="*/ 1278596 h 1783724"/>
              <a:gd name="connsiteX219" fmla="*/ 468538 w 12192000"/>
              <a:gd name="connsiteY219" fmla="*/ 1267376 h 1783724"/>
              <a:gd name="connsiteX220" fmla="*/ 439655 w 12192000"/>
              <a:gd name="connsiteY220" fmla="*/ 1255090 h 1783724"/>
              <a:gd name="connsiteX221" fmla="*/ 390496 w 12192000"/>
              <a:gd name="connsiteY221" fmla="*/ 1229512 h 1783724"/>
              <a:gd name="connsiteX222" fmla="*/ 362616 w 12192000"/>
              <a:gd name="connsiteY222" fmla="*/ 1221981 h 1783724"/>
              <a:gd name="connsiteX223" fmla="*/ 348184 w 12192000"/>
              <a:gd name="connsiteY223" fmla="*/ 1213437 h 1783724"/>
              <a:gd name="connsiteX224" fmla="*/ 341576 w 12192000"/>
              <a:gd name="connsiteY224" fmla="*/ 1212583 h 1783724"/>
              <a:gd name="connsiteX225" fmla="*/ 320370 w 12192000"/>
              <a:gd name="connsiteY225" fmla="*/ 1206827 h 1783724"/>
              <a:gd name="connsiteX226" fmla="*/ 308082 w 12192000"/>
              <a:gd name="connsiteY226" fmla="*/ 1204195 h 1783724"/>
              <a:gd name="connsiteX227" fmla="*/ 303141 w 12192000"/>
              <a:gd name="connsiteY227" fmla="*/ 1203396 h 1783724"/>
              <a:gd name="connsiteX228" fmla="*/ 260955 w 12192000"/>
              <a:gd name="connsiteY228" fmla="*/ 1203345 h 1783724"/>
              <a:gd name="connsiteX229" fmla="*/ 234352 w 12192000"/>
              <a:gd name="connsiteY229" fmla="*/ 1193972 h 1783724"/>
              <a:gd name="connsiteX230" fmla="*/ 210954 w 12192000"/>
              <a:gd name="connsiteY230" fmla="*/ 1192326 h 1783724"/>
              <a:gd name="connsiteX231" fmla="*/ 204851 w 12192000"/>
              <a:gd name="connsiteY231" fmla="*/ 1190210 h 1783724"/>
              <a:gd name="connsiteX232" fmla="*/ 145778 w 12192000"/>
              <a:gd name="connsiteY232" fmla="*/ 1190651 h 1783724"/>
              <a:gd name="connsiteX233" fmla="*/ 105518 w 12192000"/>
              <a:gd name="connsiteY233" fmla="*/ 1184937 h 1783724"/>
              <a:gd name="connsiteX234" fmla="*/ 17623 w 12192000"/>
              <a:gd name="connsiteY234" fmla="*/ 1185238 h 1783724"/>
              <a:gd name="connsiteX235" fmla="*/ 0 w 12192000"/>
              <a:gd name="connsiteY235" fmla="*/ 1184768 h 1783724"/>
              <a:gd name="connsiteX236" fmla="*/ 0 w 12192000"/>
              <a:gd name="connsiteY236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89722 w 12192000"/>
              <a:gd name="connsiteY107" fmla="*/ 1723098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55339 w 12192000"/>
              <a:gd name="connsiteY131" fmla="*/ 1700569 h 1783724"/>
              <a:gd name="connsiteX132" fmla="*/ 4703062 w 12192000"/>
              <a:gd name="connsiteY132" fmla="*/ 1665094 h 1783724"/>
              <a:gd name="connsiteX133" fmla="*/ 4714053 w 12192000"/>
              <a:gd name="connsiteY133" fmla="*/ 1695822 h 1783724"/>
              <a:gd name="connsiteX134" fmla="*/ 4691073 w 12192000"/>
              <a:gd name="connsiteY134" fmla="*/ 1693377 h 1783724"/>
              <a:gd name="connsiteX135" fmla="*/ 4495727 w 12192000"/>
              <a:gd name="connsiteY135" fmla="*/ 1656633 h 1783724"/>
              <a:gd name="connsiteX136" fmla="*/ 4428317 w 12192000"/>
              <a:gd name="connsiteY136" fmla="*/ 1646311 h 1783724"/>
              <a:gd name="connsiteX137" fmla="*/ 4424455 w 12192000"/>
              <a:gd name="connsiteY137" fmla="*/ 1646545 h 1783724"/>
              <a:gd name="connsiteX138" fmla="*/ 4418141 w 12192000"/>
              <a:gd name="connsiteY138" fmla="*/ 1643457 h 1783724"/>
              <a:gd name="connsiteX139" fmla="*/ 4389054 w 12192000"/>
              <a:gd name="connsiteY139" fmla="*/ 1635100 h 1783724"/>
              <a:gd name="connsiteX140" fmla="*/ 4243963 w 12192000"/>
              <a:gd name="connsiteY140" fmla="*/ 1600547 h 1783724"/>
              <a:gd name="connsiteX141" fmla="*/ 4230390 w 12192000"/>
              <a:gd name="connsiteY141" fmla="*/ 1596782 h 1783724"/>
              <a:gd name="connsiteX142" fmla="*/ 4151096 w 12192000"/>
              <a:gd name="connsiteY142" fmla="*/ 1589415 h 1783724"/>
              <a:gd name="connsiteX143" fmla="*/ 4091729 w 12192000"/>
              <a:gd name="connsiteY143" fmla="*/ 1565484 h 1783724"/>
              <a:gd name="connsiteX144" fmla="*/ 3994992 w 12192000"/>
              <a:gd name="connsiteY144" fmla="*/ 1554250 h 1783724"/>
              <a:gd name="connsiteX145" fmla="*/ 3898778 w 12192000"/>
              <a:gd name="connsiteY145" fmla="*/ 1546088 h 1783724"/>
              <a:gd name="connsiteX146" fmla="*/ 3863728 w 12192000"/>
              <a:gd name="connsiteY146" fmla="*/ 1544567 h 1783724"/>
              <a:gd name="connsiteX147" fmla="*/ 3729252 w 12192000"/>
              <a:gd name="connsiteY147" fmla="*/ 1544592 h 1783724"/>
              <a:gd name="connsiteX148" fmla="*/ 3716543 w 12192000"/>
              <a:gd name="connsiteY148" fmla="*/ 1541771 h 1783724"/>
              <a:gd name="connsiteX149" fmla="*/ 3715389 w 12192000"/>
              <a:gd name="connsiteY149" fmla="*/ 1538406 h 1783724"/>
              <a:gd name="connsiteX150" fmla="*/ 3682391 w 12192000"/>
              <a:gd name="connsiteY150" fmla="*/ 1529372 h 1783724"/>
              <a:gd name="connsiteX151" fmla="*/ 3669607 w 12192000"/>
              <a:gd name="connsiteY151" fmla="*/ 1534463 h 1783724"/>
              <a:gd name="connsiteX152" fmla="*/ 3669577 w 12192000"/>
              <a:gd name="connsiteY152" fmla="*/ 1534458 h 1783724"/>
              <a:gd name="connsiteX153" fmla="*/ 3660365 w 12192000"/>
              <a:gd name="connsiteY153" fmla="*/ 1531370 h 1783724"/>
              <a:gd name="connsiteX154" fmla="*/ 3637171 w 12192000"/>
              <a:gd name="connsiteY154" fmla="*/ 1523813 h 1783724"/>
              <a:gd name="connsiteX155" fmla="*/ 3636519 w 12192000"/>
              <a:gd name="connsiteY155" fmla="*/ 1523773 h 1783724"/>
              <a:gd name="connsiteX156" fmla="*/ 3589716 w 12192000"/>
              <a:gd name="connsiteY156" fmla="*/ 1506360 h 1783724"/>
              <a:gd name="connsiteX157" fmla="*/ 3583541 w 12192000"/>
              <a:gd name="connsiteY157" fmla="*/ 1507469 h 1783724"/>
              <a:gd name="connsiteX158" fmla="*/ 3574426 w 12192000"/>
              <a:gd name="connsiteY158" fmla="*/ 1507574 h 1783724"/>
              <a:gd name="connsiteX159" fmla="*/ 3574190 w 12192000"/>
              <a:gd name="connsiteY159" fmla="*/ 1507350 h 1783724"/>
              <a:gd name="connsiteX160" fmla="*/ 3565671 w 12192000"/>
              <a:gd name="connsiteY160" fmla="*/ 1507894 h 1783724"/>
              <a:gd name="connsiteX161" fmla="*/ 3515816 w 12192000"/>
              <a:gd name="connsiteY161" fmla="*/ 1499688 h 1783724"/>
              <a:gd name="connsiteX162" fmla="*/ 3452912 w 12192000"/>
              <a:gd name="connsiteY162" fmla="*/ 1496444 h 1783724"/>
              <a:gd name="connsiteX163" fmla="*/ 3380405 w 12192000"/>
              <a:gd name="connsiteY163" fmla="*/ 1486216 h 1783724"/>
              <a:gd name="connsiteX164" fmla="*/ 3343625 w 12192000"/>
              <a:gd name="connsiteY164" fmla="*/ 1500147 h 1783724"/>
              <a:gd name="connsiteX165" fmla="*/ 3323774 w 12192000"/>
              <a:gd name="connsiteY165" fmla="*/ 1501476 h 1783724"/>
              <a:gd name="connsiteX166" fmla="*/ 3321444 w 12192000"/>
              <a:gd name="connsiteY166" fmla="*/ 1500659 h 1783724"/>
              <a:gd name="connsiteX167" fmla="*/ 3242143 w 12192000"/>
              <a:gd name="connsiteY167" fmla="*/ 1505268 h 1783724"/>
              <a:gd name="connsiteX168" fmla="*/ 3122401 w 12192000"/>
              <a:gd name="connsiteY168" fmla="*/ 1511314 h 1783724"/>
              <a:gd name="connsiteX169" fmla="*/ 3010177 w 12192000"/>
              <a:gd name="connsiteY169" fmla="*/ 1513132 h 1783724"/>
              <a:gd name="connsiteX170" fmla="*/ 2782615 w 12192000"/>
              <a:gd name="connsiteY170" fmla="*/ 1509375 h 1783724"/>
              <a:gd name="connsiteX171" fmla="*/ 2668665 w 12192000"/>
              <a:gd name="connsiteY171" fmla="*/ 1517660 h 1783724"/>
              <a:gd name="connsiteX172" fmla="*/ 2548073 w 12192000"/>
              <a:gd name="connsiteY172" fmla="*/ 1516667 h 1783724"/>
              <a:gd name="connsiteX173" fmla="*/ 2423377 w 12192000"/>
              <a:gd name="connsiteY173" fmla="*/ 1527776 h 1783724"/>
              <a:gd name="connsiteX174" fmla="*/ 2295298 w 12192000"/>
              <a:gd name="connsiteY174" fmla="*/ 1534368 h 1783724"/>
              <a:gd name="connsiteX175" fmla="*/ 2188781 w 12192000"/>
              <a:gd name="connsiteY175" fmla="*/ 1529677 h 1783724"/>
              <a:gd name="connsiteX176" fmla="*/ 2074855 w 12192000"/>
              <a:gd name="connsiteY176" fmla="*/ 1515446 h 1783724"/>
              <a:gd name="connsiteX177" fmla="*/ 2012587 w 12192000"/>
              <a:gd name="connsiteY177" fmla="*/ 1522487 h 1783724"/>
              <a:gd name="connsiteX178" fmla="*/ 1932075 w 12192000"/>
              <a:gd name="connsiteY178" fmla="*/ 1517914 h 1783724"/>
              <a:gd name="connsiteX179" fmla="*/ 1908490 w 12192000"/>
              <a:gd name="connsiteY179" fmla="*/ 1526423 h 1783724"/>
              <a:gd name="connsiteX180" fmla="*/ 1908410 w 12192000"/>
              <a:gd name="connsiteY180" fmla="*/ 1526410 h 1783724"/>
              <a:gd name="connsiteX181" fmla="*/ 1901918 w 12192000"/>
              <a:gd name="connsiteY181" fmla="*/ 1522410 h 1783724"/>
              <a:gd name="connsiteX182" fmla="*/ 1876753 w 12192000"/>
              <a:gd name="connsiteY182" fmla="*/ 1517619 h 1783724"/>
              <a:gd name="connsiteX183" fmla="*/ 1858194 w 12192000"/>
              <a:gd name="connsiteY183" fmla="*/ 1522343 h 1783724"/>
              <a:gd name="connsiteX184" fmla="*/ 1702657 w 12192000"/>
              <a:gd name="connsiteY184" fmla="*/ 1510562 h 1783724"/>
              <a:gd name="connsiteX185" fmla="*/ 1701421 w 12192000"/>
              <a:gd name="connsiteY185" fmla="*/ 1510775 h 1783724"/>
              <a:gd name="connsiteX186" fmla="*/ 1699973 w 12192000"/>
              <a:gd name="connsiteY186" fmla="*/ 1507739 h 1783724"/>
              <a:gd name="connsiteX187" fmla="*/ 1682526 w 12192000"/>
              <a:gd name="connsiteY187" fmla="*/ 1504598 h 1783724"/>
              <a:gd name="connsiteX188" fmla="*/ 1677380 w 12192000"/>
              <a:gd name="connsiteY188" fmla="*/ 1504851 h 1783724"/>
              <a:gd name="connsiteX189" fmla="*/ 1670304 w 12192000"/>
              <a:gd name="connsiteY189" fmla="*/ 1503744 h 1783724"/>
              <a:gd name="connsiteX190" fmla="*/ 1670197 w 12192000"/>
              <a:gd name="connsiteY190" fmla="*/ 1503497 h 1783724"/>
              <a:gd name="connsiteX191" fmla="*/ 1626301 w 12192000"/>
              <a:gd name="connsiteY191" fmla="*/ 1474931 h 1783724"/>
              <a:gd name="connsiteX192" fmla="*/ 1535119 w 12192000"/>
              <a:gd name="connsiteY192" fmla="*/ 1463075 h 1783724"/>
              <a:gd name="connsiteX193" fmla="*/ 1531340 w 12192000"/>
              <a:gd name="connsiteY193" fmla="*/ 1461293 h 1783724"/>
              <a:gd name="connsiteX194" fmla="*/ 1498454 w 12192000"/>
              <a:gd name="connsiteY194" fmla="*/ 1463478 h 1783724"/>
              <a:gd name="connsiteX195" fmla="*/ 1478806 w 12192000"/>
              <a:gd name="connsiteY195" fmla="*/ 1464611 h 1783724"/>
              <a:gd name="connsiteX196" fmla="*/ 1358081 w 12192000"/>
              <a:gd name="connsiteY196" fmla="*/ 1455545 h 1783724"/>
              <a:gd name="connsiteX197" fmla="*/ 1222449 w 12192000"/>
              <a:gd name="connsiteY197" fmla="*/ 1455454 h 1783724"/>
              <a:gd name="connsiteX198" fmla="*/ 1180983 w 12192000"/>
              <a:gd name="connsiteY198" fmla="*/ 1440557 h 1783724"/>
              <a:gd name="connsiteX199" fmla="*/ 1018426 w 12192000"/>
              <a:gd name="connsiteY199" fmla="*/ 1400226 h 1783724"/>
              <a:gd name="connsiteX200" fmla="*/ 940021 w 12192000"/>
              <a:gd name="connsiteY200" fmla="*/ 1409452 h 1783724"/>
              <a:gd name="connsiteX201" fmla="*/ 940362 w 12192000"/>
              <a:gd name="connsiteY201" fmla="*/ 1408090 h 1783724"/>
              <a:gd name="connsiteX202" fmla="*/ 927147 w 12192000"/>
              <a:gd name="connsiteY202" fmla="*/ 1407436 h 1783724"/>
              <a:gd name="connsiteX203" fmla="*/ 915481 w 12192000"/>
              <a:gd name="connsiteY203" fmla="*/ 1395526 h 1783724"/>
              <a:gd name="connsiteX204" fmla="*/ 884363 w 12192000"/>
              <a:gd name="connsiteY204" fmla="*/ 1395024 h 1783724"/>
              <a:gd name="connsiteX205" fmla="*/ 883522 w 12192000"/>
              <a:gd name="connsiteY205" fmla="*/ 1400267 h 1783724"/>
              <a:gd name="connsiteX206" fmla="*/ 865903 w 12192000"/>
              <a:gd name="connsiteY206" fmla="*/ 1394324 h 1783724"/>
              <a:gd name="connsiteX207" fmla="*/ 790832 w 12192000"/>
              <a:gd name="connsiteY207" fmla="*/ 1370999 h 1783724"/>
              <a:gd name="connsiteX208" fmla="*/ 749766 w 12192000"/>
              <a:gd name="connsiteY208" fmla="*/ 1353216 h 1783724"/>
              <a:gd name="connsiteX209" fmla="*/ 705470 w 12192000"/>
              <a:gd name="connsiteY209" fmla="*/ 1354328 h 1783724"/>
              <a:gd name="connsiteX210" fmla="*/ 692371 w 12192000"/>
              <a:gd name="connsiteY210" fmla="*/ 1343942 h 1783724"/>
              <a:gd name="connsiteX211" fmla="*/ 690203 w 12192000"/>
              <a:gd name="connsiteY211" fmla="*/ 1341970 h 1783724"/>
              <a:gd name="connsiteX212" fmla="*/ 679574 w 12192000"/>
              <a:gd name="connsiteY212" fmla="*/ 1338069 h 1783724"/>
              <a:gd name="connsiteX213" fmla="*/ 679009 w 12192000"/>
              <a:gd name="connsiteY213" fmla="*/ 1331966 h 1783724"/>
              <a:gd name="connsiteX214" fmla="*/ 664756 w 12192000"/>
              <a:gd name="connsiteY214" fmla="*/ 1322509 h 1783724"/>
              <a:gd name="connsiteX215" fmla="*/ 644515 w 12192000"/>
              <a:gd name="connsiteY215" fmla="*/ 1316732 h 1783724"/>
              <a:gd name="connsiteX216" fmla="*/ 545716 w 12192000"/>
              <a:gd name="connsiteY216" fmla="*/ 1294878 h 1783724"/>
              <a:gd name="connsiteX217" fmla="*/ 488094 w 12192000"/>
              <a:gd name="connsiteY217" fmla="*/ 1278596 h 1783724"/>
              <a:gd name="connsiteX218" fmla="*/ 468538 w 12192000"/>
              <a:gd name="connsiteY218" fmla="*/ 1267376 h 1783724"/>
              <a:gd name="connsiteX219" fmla="*/ 439655 w 12192000"/>
              <a:gd name="connsiteY219" fmla="*/ 1255090 h 1783724"/>
              <a:gd name="connsiteX220" fmla="*/ 390496 w 12192000"/>
              <a:gd name="connsiteY220" fmla="*/ 1229512 h 1783724"/>
              <a:gd name="connsiteX221" fmla="*/ 362616 w 12192000"/>
              <a:gd name="connsiteY221" fmla="*/ 1221981 h 1783724"/>
              <a:gd name="connsiteX222" fmla="*/ 348184 w 12192000"/>
              <a:gd name="connsiteY222" fmla="*/ 1213437 h 1783724"/>
              <a:gd name="connsiteX223" fmla="*/ 341576 w 12192000"/>
              <a:gd name="connsiteY223" fmla="*/ 1212583 h 1783724"/>
              <a:gd name="connsiteX224" fmla="*/ 320370 w 12192000"/>
              <a:gd name="connsiteY224" fmla="*/ 1206827 h 1783724"/>
              <a:gd name="connsiteX225" fmla="*/ 308082 w 12192000"/>
              <a:gd name="connsiteY225" fmla="*/ 1204195 h 1783724"/>
              <a:gd name="connsiteX226" fmla="*/ 303141 w 12192000"/>
              <a:gd name="connsiteY226" fmla="*/ 1203396 h 1783724"/>
              <a:gd name="connsiteX227" fmla="*/ 260955 w 12192000"/>
              <a:gd name="connsiteY227" fmla="*/ 1203345 h 1783724"/>
              <a:gd name="connsiteX228" fmla="*/ 234352 w 12192000"/>
              <a:gd name="connsiteY228" fmla="*/ 1193972 h 1783724"/>
              <a:gd name="connsiteX229" fmla="*/ 210954 w 12192000"/>
              <a:gd name="connsiteY229" fmla="*/ 1192326 h 1783724"/>
              <a:gd name="connsiteX230" fmla="*/ 204851 w 12192000"/>
              <a:gd name="connsiteY230" fmla="*/ 1190210 h 1783724"/>
              <a:gd name="connsiteX231" fmla="*/ 145778 w 12192000"/>
              <a:gd name="connsiteY231" fmla="*/ 1190651 h 1783724"/>
              <a:gd name="connsiteX232" fmla="*/ 105518 w 12192000"/>
              <a:gd name="connsiteY232" fmla="*/ 1184937 h 1783724"/>
              <a:gd name="connsiteX233" fmla="*/ 17623 w 12192000"/>
              <a:gd name="connsiteY233" fmla="*/ 1185238 h 1783724"/>
              <a:gd name="connsiteX234" fmla="*/ 0 w 12192000"/>
              <a:gd name="connsiteY234" fmla="*/ 1184768 h 1783724"/>
              <a:gd name="connsiteX235" fmla="*/ 0 w 12192000"/>
              <a:gd name="connsiteY235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89722 w 12192000"/>
              <a:gd name="connsiteY107" fmla="*/ 1723098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57308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55339 w 12192000"/>
              <a:gd name="connsiteY131" fmla="*/ 1700569 h 1783724"/>
              <a:gd name="connsiteX132" fmla="*/ 4714053 w 12192000"/>
              <a:gd name="connsiteY132" fmla="*/ 1695822 h 1783724"/>
              <a:gd name="connsiteX133" fmla="*/ 4691073 w 12192000"/>
              <a:gd name="connsiteY133" fmla="*/ 1693377 h 1783724"/>
              <a:gd name="connsiteX134" fmla="*/ 4495727 w 12192000"/>
              <a:gd name="connsiteY134" fmla="*/ 1656633 h 1783724"/>
              <a:gd name="connsiteX135" fmla="*/ 4428317 w 12192000"/>
              <a:gd name="connsiteY135" fmla="*/ 1646311 h 1783724"/>
              <a:gd name="connsiteX136" fmla="*/ 4424455 w 12192000"/>
              <a:gd name="connsiteY136" fmla="*/ 1646545 h 1783724"/>
              <a:gd name="connsiteX137" fmla="*/ 4418141 w 12192000"/>
              <a:gd name="connsiteY137" fmla="*/ 1643457 h 1783724"/>
              <a:gd name="connsiteX138" fmla="*/ 4389054 w 12192000"/>
              <a:gd name="connsiteY138" fmla="*/ 1635100 h 1783724"/>
              <a:gd name="connsiteX139" fmla="*/ 4243963 w 12192000"/>
              <a:gd name="connsiteY139" fmla="*/ 1600547 h 1783724"/>
              <a:gd name="connsiteX140" fmla="*/ 4230390 w 12192000"/>
              <a:gd name="connsiteY140" fmla="*/ 1596782 h 1783724"/>
              <a:gd name="connsiteX141" fmla="*/ 4151096 w 12192000"/>
              <a:gd name="connsiteY141" fmla="*/ 1589415 h 1783724"/>
              <a:gd name="connsiteX142" fmla="*/ 4091729 w 12192000"/>
              <a:gd name="connsiteY142" fmla="*/ 1565484 h 1783724"/>
              <a:gd name="connsiteX143" fmla="*/ 3994992 w 12192000"/>
              <a:gd name="connsiteY143" fmla="*/ 1554250 h 1783724"/>
              <a:gd name="connsiteX144" fmla="*/ 3898778 w 12192000"/>
              <a:gd name="connsiteY144" fmla="*/ 1546088 h 1783724"/>
              <a:gd name="connsiteX145" fmla="*/ 3863728 w 12192000"/>
              <a:gd name="connsiteY145" fmla="*/ 1544567 h 1783724"/>
              <a:gd name="connsiteX146" fmla="*/ 3729252 w 12192000"/>
              <a:gd name="connsiteY146" fmla="*/ 1544592 h 1783724"/>
              <a:gd name="connsiteX147" fmla="*/ 3716543 w 12192000"/>
              <a:gd name="connsiteY147" fmla="*/ 1541771 h 1783724"/>
              <a:gd name="connsiteX148" fmla="*/ 3715389 w 12192000"/>
              <a:gd name="connsiteY148" fmla="*/ 1538406 h 1783724"/>
              <a:gd name="connsiteX149" fmla="*/ 3682391 w 12192000"/>
              <a:gd name="connsiteY149" fmla="*/ 1529372 h 1783724"/>
              <a:gd name="connsiteX150" fmla="*/ 3669607 w 12192000"/>
              <a:gd name="connsiteY150" fmla="*/ 1534463 h 1783724"/>
              <a:gd name="connsiteX151" fmla="*/ 3669577 w 12192000"/>
              <a:gd name="connsiteY151" fmla="*/ 1534458 h 1783724"/>
              <a:gd name="connsiteX152" fmla="*/ 3660365 w 12192000"/>
              <a:gd name="connsiteY152" fmla="*/ 1531370 h 1783724"/>
              <a:gd name="connsiteX153" fmla="*/ 3637171 w 12192000"/>
              <a:gd name="connsiteY153" fmla="*/ 1523813 h 1783724"/>
              <a:gd name="connsiteX154" fmla="*/ 3636519 w 12192000"/>
              <a:gd name="connsiteY154" fmla="*/ 1523773 h 1783724"/>
              <a:gd name="connsiteX155" fmla="*/ 3589716 w 12192000"/>
              <a:gd name="connsiteY155" fmla="*/ 1506360 h 1783724"/>
              <a:gd name="connsiteX156" fmla="*/ 3583541 w 12192000"/>
              <a:gd name="connsiteY156" fmla="*/ 1507469 h 1783724"/>
              <a:gd name="connsiteX157" fmla="*/ 3574426 w 12192000"/>
              <a:gd name="connsiteY157" fmla="*/ 1507574 h 1783724"/>
              <a:gd name="connsiteX158" fmla="*/ 3574190 w 12192000"/>
              <a:gd name="connsiteY158" fmla="*/ 1507350 h 1783724"/>
              <a:gd name="connsiteX159" fmla="*/ 3565671 w 12192000"/>
              <a:gd name="connsiteY159" fmla="*/ 1507894 h 1783724"/>
              <a:gd name="connsiteX160" fmla="*/ 3515816 w 12192000"/>
              <a:gd name="connsiteY160" fmla="*/ 1499688 h 1783724"/>
              <a:gd name="connsiteX161" fmla="*/ 3452912 w 12192000"/>
              <a:gd name="connsiteY161" fmla="*/ 1496444 h 1783724"/>
              <a:gd name="connsiteX162" fmla="*/ 3380405 w 12192000"/>
              <a:gd name="connsiteY162" fmla="*/ 1486216 h 1783724"/>
              <a:gd name="connsiteX163" fmla="*/ 3343625 w 12192000"/>
              <a:gd name="connsiteY163" fmla="*/ 1500147 h 1783724"/>
              <a:gd name="connsiteX164" fmla="*/ 3323774 w 12192000"/>
              <a:gd name="connsiteY164" fmla="*/ 1501476 h 1783724"/>
              <a:gd name="connsiteX165" fmla="*/ 3321444 w 12192000"/>
              <a:gd name="connsiteY165" fmla="*/ 1500659 h 1783724"/>
              <a:gd name="connsiteX166" fmla="*/ 3242143 w 12192000"/>
              <a:gd name="connsiteY166" fmla="*/ 1505268 h 1783724"/>
              <a:gd name="connsiteX167" fmla="*/ 3122401 w 12192000"/>
              <a:gd name="connsiteY167" fmla="*/ 1511314 h 1783724"/>
              <a:gd name="connsiteX168" fmla="*/ 3010177 w 12192000"/>
              <a:gd name="connsiteY168" fmla="*/ 1513132 h 1783724"/>
              <a:gd name="connsiteX169" fmla="*/ 2782615 w 12192000"/>
              <a:gd name="connsiteY169" fmla="*/ 1509375 h 1783724"/>
              <a:gd name="connsiteX170" fmla="*/ 2668665 w 12192000"/>
              <a:gd name="connsiteY170" fmla="*/ 1517660 h 1783724"/>
              <a:gd name="connsiteX171" fmla="*/ 2548073 w 12192000"/>
              <a:gd name="connsiteY171" fmla="*/ 1516667 h 1783724"/>
              <a:gd name="connsiteX172" fmla="*/ 2423377 w 12192000"/>
              <a:gd name="connsiteY172" fmla="*/ 1527776 h 1783724"/>
              <a:gd name="connsiteX173" fmla="*/ 2295298 w 12192000"/>
              <a:gd name="connsiteY173" fmla="*/ 1534368 h 1783724"/>
              <a:gd name="connsiteX174" fmla="*/ 2188781 w 12192000"/>
              <a:gd name="connsiteY174" fmla="*/ 1529677 h 1783724"/>
              <a:gd name="connsiteX175" fmla="*/ 2074855 w 12192000"/>
              <a:gd name="connsiteY175" fmla="*/ 1515446 h 1783724"/>
              <a:gd name="connsiteX176" fmla="*/ 2012587 w 12192000"/>
              <a:gd name="connsiteY176" fmla="*/ 1522487 h 1783724"/>
              <a:gd name="connsiteX177" fmla="*/ 1932075 w 12192000"/>
              <a:gd name="connsiteY177" fmla="*/ 1517914 h 1783724"/>
              <a:gd name="connsiteX178" fmla="*/ 1908490 w 12192000"/>
              <a:gd name="connsiteY178" fmla="*/ 1526423 h 1783724"/>
              <a:gd name="connsiteX179" fmla="*/ 1908410 w 12192000"/>
              <a:gd name="connsiteY179" fmla="*/ 1526410 h 1783724"/>
              <a:gd name="connsiteX180" fmla="*/ 1901918 w 12192000"/>
              <a:gd name="connsiteY180" fmla="*/ 1522410 h 1783724"/>
              <a:gd name="connsiteX181" fmla="*/ 1876753 w 12192000"/>
              <a:gd name="connsiteY181" fmla="*/ 1517619 h 1783724"/>
              <a:gd name="connsiteX182" fmla="*/ 1858194 w 12192000"/>
              <a:gd name="connsiteY182" fmla="*/ 1522343 h 1783724"/>
              <a:gd name="connsiteX183" fmla="*/ 1702657 w 12192000"/>
              <a:gd name="connsiteY183" fmla="*/ 1510562 h 1783724"/>
              <a:gd name="connsiteX184" fmla="*/ 1701421 w 12192000"/>
              <a:gd name="connsiteY184" fmla="*/ 1510775 h 1783724"/>
              <a:gd name="connsiteX185" fmla="*/ 1699973 w 12192000"/>
              <a:gd name="connsiteY185" fmla="*/ 1507739 h 1783724"/>
              <a:gd name="connsiteX186" fmla="*/ 1682526 w 12192000"/>
              <a:gd name="connsiteY186" fmla="*/ 1504598 h 1783724"/>
              <a:gd name="connsiteX187" fmla="*/ 1677380 w 12192000"/>
              <a:gd name="connsiteY187" fmla="*/ 1504851 h 1783724"/>
              <a:gd name="connsiteX188" fmla="*/ 1670304 w 12192000"/>
              <a:gd name="connsiteY188" fmla="*/ 1503744 h 1783724"/>
              <a:gd name="connsiteX189" fmla="*/ 1670197 w 12192000"/>
              <a:gd name="connsiteY189" fmla="*/ 1503497 h 1783724"/>
              <a:gd name="connsiteX190" fmla="*/ 1626301 w 12192000"/>
              <a:gd name="connsiteY190" fmla="*/ 1474931 h 1783724"/>
              <a:gd name="connsiteX191" fmla="*/ 1535119 w 12192000"/>
              <a:gd name="connsiteY191" fmla="*/ 1463075 h 1783724"/>
              <a:gd name="connsiteX192" fmla="*/ 1531340 w 12192000"/>
              <a:gd name="connsiteY192" fmla="*/ 1461293 h 1783724"/>
              <a:gd name="connsiteX193" fmla="*/ 1498454 w 12192000"/>
              <a:gd name="connsiteY193" fmla="*/ 1463478 h 1783724"/>
              <a:gd name="connsiteX194" fmla="*/ 1478806 w 12192000"/>
              <a:gd name="connsiteY194" fmla="*/ 1464611 h 1783724"/>
              <a:gd name="connsiteX195" fmla="*/ 1358081 w 12192000"/>
              <a:gd name="connsiteY195" fmla="*/ 1455545 h 1783724"/>
              <a:gd name="connsiteX196" fmla="*/ 1222449 w 12192000"/>
              <a:gd name="connsiteY196" fmla="*/ 1455454 h 1783724"/>
              <a:gd name="connsiteX197" fmla="*/ 1180983 w 12192000"/>
              <a:gd name="connsiteY197" fmla="*/ 1440557 h 1783724"/>
              <a:gd name="connsiteX198" fmla="*/ 1018426 w 12192000"/>
              <a:gd name="connsiteY198" fmla="*/ 1400226 h 1783724"/>
              <a:gd name="connsiteX199" fmla="*/ 940021 w 12192000"/>
              <a:gd name="connsiteY199" fmla="*/ 1409452 h 1783724"/>
              <a:gd name="connsiteX200" fmla="*/ 940362 w 12192000"/>
              <a:gd name="connsiteY200" fmla="*/ 1408090 h 1783724"/>
              <a:gd name="connsiteX201" fmla="*/ 927147 w 12192000"/>
              <a:gd name="connsiteY201" fmla="*/ 1407436 h 1783724"/>
              <a:gd name="connsiteX202" fmla="*/ 915481 w 12192000"/>
              <a:gd name="connsiteY202" fmla="*/ 1395526 h 1783724"/>
              <a:gd name="connsiteX203" fmla="*/ 884363 w 12192000"/>
              <a:gd name="connsiteY203" fmla="*/ 1395024 h 1783724"/>
              <a:gd name="connsiteX204" fmla="*/ 883522 w 12192000"/>
              <a:gd name="connsiteY204" fmla="*/ 1400267 h 1783724"/>
              <a:gd name="connsiteX205" fmla="*/ 865903 w 12192000"/>
              <a:gd name="connsiteY205" fmla="*/ 1394324 h 1783724"/>
              <a:gd name="connsiteX206" fmla="*/ 790832 w 12192000"/>
              <a:gd name="connsiteY206" fmla="*/ 1370999 h 1783724"/>
              <a:gd name="connsiteX207" fmla="*/ 749766 w 12192000"/>
              <a:gd name="connsiteY207" fmla="*/ 1353216 h 1783724"/>
              <a:gd name="connsiteX208" fmla="*/ 705470 w 12192000"/>
              <a:gd name="connsiteY208" fmla="*/ 1354328 h 1783724"/>
              <a:gd name="connsiteX209" fmla="*/ 692371 w 12192000"/>
              <a:gd name="connsiteY209" fmla="*/ 1343942 h 1783724"/>
              <a:gd name="connsiteX210" fmla="*/ 690203 w 12192000"/>
              <a:gd name="connsiteY210" fmla="*/ 1341970 h 1783724"/>
              <a:gd name="connsiteX211" fmla="*/ 679574 w 12192000"/>
              <a:gd name="connsiteY211" fmla="*/ 1338069 h 1783724"/>
              <a:gd name="connsiteX212" fmla="*/ 679009 w 12192000"/>
              <a:gd name="connsiteY212" fmla="*/ 1331966 h 1783724"/>
              <a:gd name="connsiteX213" fmla="*/ 664756 w 12192000"/>
              <a:gd name="connsiteY213" fmla="*/ 1322509 h 1783724"/>
              <a:gd name="connsiteX214" fmla="*/ 644515 w 12192000"/>
              <a:gd name="connsiteY214" fmla="*/ 1316732 h 1783724"/>
              <a:gd name="connsiteX215" fmla="*/ 545716 w 12192000"/>
              <a:gd name="connsiteY215" fmla="*/ 1294878 h 1783724"/>
              <a:gd name="connsiteX216" fmla="*/ 488094 w 12192000"/>
              <a:gd name="connsiteY216" fmla="*/ 1278596 h 1783724"/>
              <a:gd name="connsiteX217" fmla="*/ 468538 w 12192000"/>
              <a:gd name="connsiteY217" fmla="*/ 1267376 h 1783724"/>
              <a:gd name="connsiteX218" fmla="*/ 439655 w 12192000"/>
              <a:gd name="connsiteY218" fmla="*/ 1255090 h 1783724"/>
              <a:gd name="connsiteX219" fmla="*/ 390496 w 12192000"/>
              <a:gd name="connsiteY219" fmla="*/ 1229512 h 1783724"/>
              <a:gd name="connsiteX220" fmla="*/ 362616 w 12192000"/>
              <a:gd name="connsiteY220" fmla="*/ 1221981 h 1783724"/>
              <a:gd name="connsiteX221" fmla="*/ 348184 w 12192000"/>
              <a:gd name="connsiteY221" fmla="*/ 1213437 h 1783724"/>
              <a:gd name="connsiteX222" fmla="*/ 341576 w 12192000"/>
              <a:gd name="connsiteY222" fmla="*/ 1212583 h 1783724"/>
              <a:gd name="connsiteX223" fmla="*/ 320370 w 12192000"/>
              <a:gd name="connsiteY223" fmla="*/ 1206827 h 1783724"/>
              <a:gd name="connsiteX224" fmla="*/ 308082 w 12192000"/>
              <a:gd name="connsiteY224" fmla="*/ 1204195 h 1783724"/>
              <a:gd name="connsiteX225" fmla="*/ 303141 w 12192000"/>
              <a:gd name="connsiteY225" fmla="*/ 1203396 h 1783724"/>
              <a:gd name="connsiteX226" fmla="*/ 260955 w 12192000"/>
              <a:gd name="connsiteY226" fmla="*/ 1203345 h 1783724"/>
              <a:gd name="connsiteX227" fmla="*/ 234352 w 12192000"/>
              <a:gd name="connsiteY227" fmla="*/ 1193972 h 1783724"/>
              <a:gd name="connsiteX228" fmla="*/ 210954 w 12192000"/>
              <a:gd name="connsiteY228" fmla="*/ 1192326 h 1783724"/>
              <a:gd name="connsiteX229" fmla="*/ 204851 w 12192000"/>
              <a:gd name="connsiteY229" fmla="*/ 1190210 h 1783724"/>
              <a:gd name="connsiteX230" fmla="*/ 145778 w 12192000"/>
              <a:gd name="connsiteY230" fmla="*/ 1190651 h 1783724"/>
              <a:gd name="connsiteX231" fmla="*/ 105518 w 12192000"/>
              <a:gd name="connsiteY231" fmla="*/ 1184937 h 1783724"/>
              <a:gd name="connsiteX232" fmla="*/ 17623 w 12192000"/>
              <a:gd name="connsiteY232" fmla="*/ 1185238 h 1783724"/>
              <a:gd name="connsiteX233" fmla="*/ 0 w 12192000"/>
              <a:gd name="connsiteY233" fmla="*/ 1184768 h 1783724"/>
              <a:gd name="connsiteX234" fmla="*/ 0 w 12192000"/>
              <a:gd name="connsiteY234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87688 w 12192000"/>
              <a:gd name="connsiteY106" fmla="*/ 1727643 h 1783724"/>
              <a:gd name="connsiteX107" fmla="*/ 6589722 w 12192000"/>
              <a:gd name="connsiteY107" fmla="*/ 1723098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81697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55339 w 12192000"/>
              <a:gd name="connsiteY131" fmla="*/ 1700569 h 1783724"/>
              <a:gd name="connsiteX132" fmla="*/ 4714053 w 12192000"/>
              <a:gd name="connsiteY132" fmla="*/ 1695822 h 1783724"/>
              <a:gd name="connsiteX133" fmla="*/ 4691073 w 12192000"/>
              <a:gd name="connsiteY133" fmla="*/ 1693377 h 1783724"/>
              <a:gd name="connsiteX134" fmla="*/ 4495727 w 12192000"/>
              <a:gd name="connsiteY134" fmla="*/ 1656633 h 1783724"/>
              <a:gd name="connsiteX135" fmla="*/ 4428317 w 12192000"/>
              <a:gd name="connsiteY135" fmla="*/ 1646311 h 1783724"/>
              <a:gd name="connsiteX136" fmla="*/ 4424455 w 12192000"/>
              <a:gd name="connsiteY136" fmla="*/ 1646545 h 1783724"/>
              <a:gd name="connsiteX137" fmla="*/ 4418141 w 12192000"/>
              <a:gd name="connsiteY137" fmla="*/ 1643457 h 1783724"/>
              <a:gd name="connsiteX138" fmla="*/ 4389054 w 12192000"/>
              <a:gd name="connsiteY138" fmla="*/ 1635100 h 1783724"/>
              <a:gd name="connsiteX139" fmla="*/ 4243963 w 12192000"/>
              <a:gd name="connsiteY139" fmla="*/ 1600547 h 1783724"/>
              <a:gd name="connsiteX140" fmla="*/ 4230390 w 12192000"/>
              <a:gd name="connsiteY140" fmla="*/ 1596782 h 1783724"/>
              <a:gd name="connsiteX141" fmla="*/ 4151096 w 12192000"/>
              <a:gd name="connsiteY141" fmla="*/ 1589415 h 1783724"/>
              <a:gd name="connsiteX142" fmla="*/ 4091729 w 12192000"/>
              <a:gd name="connsiteY142" fmla="*/ 1565484 h 1783724"/>
              <a:gd name="connsiteX143" fmla="*/ 3994992 w 12192000"/>
              <a:gd name="connsiteY143" fmla="*/ 1554250 h 1783724"/>
              <a:gd name="connsiteX144" fmla="*/ 3898778 w 12192000"/>
              <a:gd name="connsiteY144" fmla="*/ 1546088 h 1783724"/>
              <a:gd name="connsiteX145" fmla="*/ 3863728 w 12192000"/>
              <a:gd name="connsiteY145" fmla="*/ 1544567 h 1783724"/>
              <a:gd name="connsiteX146" fmla="*/ 3729252 w 12192000"/>
              <a:gd name="connsiteY146" fmla="*/ 1544592 h 1783724"/>
              <a:gd name="connsiteX147" fmla="*/ 3716543 w 12192000"/>
              <a:gd name="connsiteY147" fmla="*/ 1541771 h 1783724"/>
              <a:gd name="connsiteX148" fmla="*/ 3715389 w 12192000"/>
              <a:gd name="connsiteY148" fmla="*/ 1538406 h 1783724"/>
              <a:gd name="connsiteX149" fmla="*/ 3682391 w 12192000"/>
              <a:gd name="connsiteY149" fmla="*/ 1529372 h 1783724"/>
              <a:gd name="connsiteX150" fmla="*/ 3669607 w 12192000"/>
              <a:gd name="connsiteY150" fmla="*/ 1534463 h 1783724"/>
              <a:gd name="connsiteX151" fmla="*/ 3669577 w 12192000"/>
              <a:gd name="connsiteY151" fmla="*/ 1534458 h 1783724"/>
              <a:gd name="connsiteX152" fmla="*/ 3660365 w 12192000"/>
              <a:gd name="connsiteY152" fmla="*/ 1531370 h 1783724"/>
              <a:gd name="connsiteX153" fmla="*/ 3637171 w 12192000"/>
              <a:gd name="connsiteY153" fmla="*/ 1523813 h 1783724"/>
              <a:gd name="connsiteX154" fmla="*/ 3636519 w 12192000"/>
              <a:gd name="connsiteY154" fmla="*/ 1523773 h 1783724"/>
              <a:gd name="connsiteX155" fmla="*/ 3589716 w 12192000"/>
              <a:gd name="connsiteY155" fmla="*/ 1506360 h 1783724"/>
              <a:gd name="connsiteX156" fmla="*/ 3583541 w 12192000"/>
              <a:gd name="connsiteY156" fmla="*/ 1507469 h 1783724"/>
              <a:gd name="connsiteX157" fmla="*/ 3574426 w 12192000"/>
              <a:gd name="connsiteY157" fmla="*/ 1507574 h 1783724"/>
              <a:gd name="connsiteX158" fmla="*/ 3574190 w 12192000"/>
              <a:gd name="connsiteY158" fmla="*/ 1507350 h 1783724"/>
              <a:gd name="connsiteX159" fmla="*/ 3565671 w 12192000"/>
              <a:gd name="connsiteY159" fmla="*/ 1507894 h 1783724"/>
              <a:gd name="connsiteX160" fmla="*/ 3515816 w 12192000"/>
              <a:gd name="connsiteY160" fmla="*/ 1499688 h 1783724"/>
              <a:gd name="connsiteX161" fmla="*/ 3452912 w 12192000"/>
              <a:gd name="connsiteY161" fmla="*/ 1496444 h 1783724"/>
              <a:gd name="connsiteX162" fmla="*/ 3380405 w 12192000"/>
              <a:gd name="connsiteY162" fmla="*/ 1486216 h 1783724"/>
              <a:gd name="connsiteX163" fmla="*/ 3343625 w 12192000"/>
              <a:gd name="connsiteY163" fmla="*/ 1500147 h 1783724"/>
              <a:gd name="connsiteX164" fmla="*/ 3323774 w 12192000"/>
              <a:gd name="connsiteY164" fmla="*/ 1501476 h 1783724"/>
              <a:gd name="connsiteX165" fmla="*/ 3321444 w 12192000"/>
              <a:gd name="connsiteY165" fmla="*/ 1500659 h 1783724"/>
              <a:gd name="connsiteX166" fmla="*/ 3242143 w 12192000"/>
              <a:gd name="connsiteY166" fmla="*/ 1505268 h 1783724"/>
              <a:gd name="connsiteX167" fmla="*/ 3122401 w 12192000"/>
              <a:gd name="connsiteY167" fmla="*/ 1511314 h 1783724"/>
              <a:gd name="connsiteX168" fmla="*/ 3010177 w 12192000"/>
              <a:gd name="connsiteY168" fmla="*/ 1513132 h 1783724"/>
              <a:gd name="connsiteX169" fmla="*/ 2782615 w 12192000"/>
              <a:gd name="connsiteY169" fmla="*/ 1509375 h 1783724"/>
              <a:gd name="connsiteX170" fmla="*/ 2668665 w 12192000"/>
              <a:gd name="connsiteY170" fmla="*/ 1517660 h 1783724"/>
              <a:gd name="connsiteX171" fmla="*/ 2548073 w 12192000"/>
              <a:gd name="connsiteY171" fmla="*/ 1516667 h 1783724"/>
              <a:gd name="connsiteX172" fmla="*/ 2423377 w 12192000"/>
              <a:gd name="connsiteY172" fmla="*/ 1527776 h 1783724"/>
              <a:gd name="connsiteX173" fmla="*/ 2295298 w 12192000"/>
              <a:gd name="connsiteY173" fmla="*/ 1534368 h 1783724"/>
              <a:gd name="connsiteX174" fmla="*/ 2188781 w 12192000"/>
              <a:gd name="connsiteY174" fmla="*/ 1529677 h 1783724"/>
              <a:gd name="connsiteX175" fmla="*/ 2074855 w 12192000"/>
              <a:gd name="connsiteY175" fmla="*/ 1515446 h 1783724"/>
              <a:gd name="connsiteX176" fmla="*/ 2012587 w 12192000"/>
              <a:gd name="connsiteY176" fmla="*/ 1522487 h 1783724"/>
              <a:gd name="connsiteX177" fmla="*/ 1932075 w 12192000"/>
              <a:gd name="connsiteY177" fmla="*/ 1517914 h 1783724"/>
              <a:gd name="connsiteX178" fmla="*/ 1908490 w 12192000"/>
              <a:gd name="connsiteY178" fmla="*/ 1526423 h 1783724"/>
              <a:gd name="connsiteX179" fmla="*/ 1908410 w 12192000"/>
              <a:gd name="connsiteY179" fmla="*/ 1526410 h 1783724"/>
              <a:gd name="connsiteX180" fmla="*/ 1901918 w 12192000"/>
              <a:gd name="connsiteY180" fmla="*/ 1522410 h 1783724"/>
              <a:gd name="connsiteX181" fmla="*/ 1876753 w 12192000"/>
              <a:gd name="connsiteY181" fmla="*/ 1517619 h 1783724"/>
              <a:gd name="connsiteX182" fmla="*/ 1858194 w 12192000"/>
              <a:gd name="connsiteY182" fmla="*/ 1522343 h 1783724"/>
              <a:gd name="connsiteX183" fmla="*/ 1702657 w 12192000"/>
              <a:gd name="connsiteY183" fmla="*/ 1510562 h 1783724"/>
              <a:gd name="connsiteX184" fmla="*/ 1701421 w 12192000"/>
              <a:gd name="connsiteY184" fmla="*/ 1510775 h 1783724"/>
              <a:gd name="connsiteX185" fmla="*/ 1699973 w 12192000"/>
              <a:gd name="connsiteY185" fmla="*/ 1507739 h 1783724"/>
              <a:gd name="connsiteX186" fmla="*/ 1682526 w 12192000"/>
              <a:gd name="connsiteY186" fmla="*/ 1504598 h 1783724"/>
              <a:gd name="connsiteX187" fmla="*/ 1677380 w 12192000"/>
              <a:gd name="connsiteY187" fmla="*/ 1504851 h 1783724"/>
              <a:gd name="connsiteX188" fmla="*/ 1670304 w 12192000"/>
              <a:gd name="connsiteY188" fmla="*/ 1503744 h 1783724"/>
              <a:gd name="connsiteX189" fmla="*/ 1670197 w 12192000"/>
              <a:gd name="connsiteY189" fmla="*/ 1503497 h 1783724"/>
              <a:gd name="connsiteX190" fmla="*/ 1626301 w 12192000"/>
              <a:gd name="connsiteY190" fmla="*/ 1474931 h 1783724"/>
              <a:gd name="connsiteX191" fmla="*/ 1535119 w 12192000"/>
              <a:gd name="connsiteY191" fmla="*/ 1463075 h 1783724"/>
              <a:gd name="connsiteX192" fmla="*/ 1531340 w 12192000"/>
              <a:gd name="connsiteY192" fmla="*/ 1461293 h 1783724"/>
              <a:gd name="connsiteX193" fmla="*/ 1498454 w 12192000"/>
              <a:gd name="connsiteY193" fmla="*/ 1463478 h 1783724"/>
              <a:gd name="connsiteX194" fmla="*/ 1478806 w 12192000"/>
              <a:gd name="connsiteY194" fmla="*/ 1464611 h 1783724"/>
              <a:gd name="connsiteX195" fmla="*/ 1358081 w 12192000"/>
              <a:gd name="connsiteY195" fmla="*/ 1455545 h 1783724"/>
              <a:gd name="connsiteX196" fmla="*/ 1222449 w 12192000"/>
              <a:gd name="connsiteY196" fmla="*/ 1455454 h 1783724"/>
              <a:gd name="connsiteX197" fmla="*/ 1180983 w 12192000"/>
              <a:gd name="connsiteY197" fmla="*/ 1440557 h 1783724"/>
              <a:gd name="connsiteX198" fmla="*/ 1018426 w 12192000"/>
              <a:gd name="connsiteY198" fmla="*/ 1400226 h 1783724"/>
              <a:gd name="connsiteX199" fmla="*/ 940021 w 12192000"/>
              <a:gd name="connsiteY199" fmla="*/ 1409452 h 1783724"/>
              <a:gd name="connsiteX200" fmla="*/ 940362 w 12192000"/>
              <a:gd name="connsiteY200" fmla="*/ 1408090 h 1783724"/>
              <a:gd name="connsiteX201" fmla="*/ 927147 w 12192000"/>
              <a:gd name="connsiteY201" fmla="*/ 1407436 h 1783724"/>
              <a:gd name="connsiteX202" fmla="*/ 915481 w 12192000"/>
              <a:gd name="connsiteY202" fmla="*/ 1395526 h 1783724"/>
              <a:gd name="connsiteX203" fmla="*/ 884363 w 12192000"/>
              <a:gd name="connsiteY203" fmla="*/ 1395024 h 1783724"/>
              <a:gd name="connsiteX204" fmla="*/ 883522 w 12192000"/>
              <a:gd name="connsiteY204" fmla="*/ 1400267 h 1783724"/>
              <a:gd name="connsiteX205" fmla="*/ 865903 w 12192000"/>
              <a:gd name="connsiteY205" fmla="*/ 1394324 h 1783724"/>
              <a:gd name="connsiteX206" fmla="*/ 790832 w 12192000"/>
              <a:gd name="connsiteY206" fmla="*/ 1370999 h 1783724"/>
              <a:gd name="connsiteX207" fmla="*/ 749766 w 12192000"/>
              <a:gd name="connsiteY207" fmla="*/ 1353216 h 1783724"/>
              <a:gd name="connsiteX208" fmla="*/ 705470 w 12192000"/>
              <a:gd name="connsiteY208" fmla="*/ 1354328 h 1783724"/>
              <a:gd name="connsiteX209" fmla="*/ 692371 w 12192000"/>
              <a:gd name="connsiteY209" fmla="*/ 1343942 h 1783724"/>
              <a:gd name="connsiteX210" fmla="*/ 690203 w 12192000"/>
              <a:gd name="connsiteY210" fmla="*/ 1341970 h 1783724"/>
              <a:gd name="connsiteX211" fmla="*/ 679574 w 12192000"/>
              <a:gd name="connsiteY211" fmla="*/ 1338069 h 1783724"/>
              <a:gd name="connsiteX212" fmla="*/ 679009 w 12192000"/>
              <a:gd name="connsiteY212" fmla="*/ 1331966 h 1783724"/>
              <a:gd name="connsiteX213" fmla="*/ 664756 w 12192000"/>
              <a:gd name="connsiteY213" fmla="*/ 1322509 h 1783724"/>
              <a:gd name="connsiteX214" fmla="*/ 644515 w 12192000"/>
              <a:gd name="connsiteY214" fmla="*/ 1316732 h 1783724"/>
              <a:gd name="connsiteX215" fmla="*/ 545716 w 12192000"/>
              <a:gd name="connsiteY215" fmla="*/ 1294878 h 1783724"/>
              <a:gd name="connsiteX216" fmla="*/ 488094 w 12192000"/>
              <a:gd name="connsiteY216" fmla="*/ 1278596 h 1783724"/>
              <a:gd name="connsiteX217" fmla="*/ 468538 w 12192000"/>
              <a:gd name="connsiteY217" fmla="*/ 1267376 h 1783724"/>
              <a:gd name="connsiteX218" fmla="*/ 439655 w 12192000"/>
              <a:gd name="connsiteY218" fmla="*/ 1255090 h 1783724"/>
              <a:gd name="connsiteX219" fmla="*/ 390496 w 12192000"/>
              <a:gd name="connsiteY219" fmla="*/ 1229512 h 1783724"/>
              <a:gd name="connsiteX220" fmla="*/ 362616 w 12192000"/>
              <a:gd name="connsiteY220" fmla="*/ 1221981 h 1783724"/>
              <a:gd name="connsiteX221" fmla="*/ 348184 w 12192000"/>
              <a:gd name="connsiteY221" fmla="*/ 1213437 h 1783724"/>
              <a:gd name="connsiteX222" fmla="*/ 341576 w 12192000"/>
              <a:gd name="connsiteY222" fmla="*/ 1212583 h 1783724"/>
              <a:gd name="connsiteX223" fmla="*/ 320370 w 12192000"/>
              <a:gd name="connsiteY223" fmla="*/ 1206827 h 1783724"/>
              <a:gd name="connsiteX224" fmla="*/ 308082 w 12192000"/>
              <a:gd name="connsiteY224" fmla="*/ 1204195 h 1783724"/>
              <a:gd name="connsiteX225" fmla="*/ 303141 w 12192000"/>
              <a:gd name="connsiteY225" fmla="*/ 1203396 h 1783724"/>
              <a:gd name="connsiteX226" fmla="*/ 260955 w 12192000"/>
              <a:gd name="connsiteY226" fmla="*/ 1203345 h 1783724"/>
              <a:gd name="connsiteX227" fmla="*/ 234352 w 12192000"/>
              <a:gd name="connsiteY227" fmla="*/ 1193972 h 1783724"/>
              <a:gd name="connsiteX228" fmla="*/ 210954 w 12192000"/>
              <a:gd name="connsiteY228" fmla="*/ 1192326 h 1783724"/>
              <a:gd name="connsiteX229" fmla="*/ 204851 w 12192000"/>
              <a:gd name="connsiteY229" fmla="*/ 1190210 h 1783724"/>
              <a:gd name="connsiteX230" fmla="*/ 145778 w 12192000"/>
              <a:gd name="connsiteY230" fmla="*/ 1190651 h 1783724"/>
              <a:gd name="connsiteX231" fmla="*/ 105518 w 12192000"/>
              <a:gd name="connsiteY231" fmla="*/ 1184937 h 1783724"/>
              <a:gd name="connsiteX232" fmla="*/ 17623 w 12192000"/>
              <a:gd name="connsiteY232" fmla="*/ 1185238 h 1783724"/>
              <a:gd name="connsiteX233" fmla="*/ 0 w 12192000"/>
              <a:gd name="connsiteY233" fmla="*/ 1184768 h 1783724"/>
              <a:gd name="connsiteX234" fmla="*/ 0 w 12192000"/>
              <a:gd name="connsiteY234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6997704 w 12192000"/>
              <a:gd name="connsiteY104" fmla="*/ 1681043 h 1783724"/>
              <a:gd name="connsiteX105" fmla="*/ 6883473 w 12192000"/>
              <a:gd name="connsiteY105" fmla="*/ 1705122 h 1783724"/>
              <a:gd name="connsiteX106" fmla="*/ 6692022 w 12192000"/>
              <a:gd name="connsiteY106" fmla="*/ 1713707 h 1783724"/>
              <a:gd name="connsiteX107" fmla="*/ 6589722 w 12192000"/>
              <a:gd name="connsiteY107" fmla="*/ 1723098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81697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55339 w 12192000"/>
              <a:gd name="connsiteY131" fmla="*/ 1700569 h 1783724"/>
              <a:gd name="connsiteX132" fmla="*/ 4714053 w 12192000"/>
              <a:gd name="connsiteY132" fmla="*/ 1695822 h 1783724"/>
              <a:gd name="connsiteX133" fmla="*/ 4691073 w 12192000"/>
              <a:gd name="connsiteY133" fmla="*/ 1693377 h 1783724"/>
              <a:gd name="connsiteX134" fmla="*/ 4495727 w 12192000"/>
              <a:gd name="connsiteY134" fmla="*/ 1656633 h 1783724"/>
              <a:gd name="connsiteX135" fmla="*/ 4428317 w 12192000"/>
              <a:gd name="connsiteY135" fmla="*/ 1646311 h 1783724"/>
              <a:gd name="connsiteX136" fmla="*/ 4424455 w 12192000"/>
              <a:gd name="connsiteY136" fmla="*/ 1646545 h 1783724"/>
              <a:gd name="connsiteX137" fmla="*/ 4418141 w 12192000"/>
              <a:gd name="connsiteY137" fmla="*/ 1643457 h 1783724"/>
              <a:gd name="connsiteX138" fmla="*/ 4389054 w 12192000"/>
              <a:gd name="connsiteY138" fmla="*/ 1635100 h 1783724"/>
              <a:gd name="connsiteX139" fmla="*/ 4243963 w 12192000"/>
              <a:gd name="connsiteY139" fmla="*/ 1600547 h 1783724"/>
              <a:gd name="connsiteX140" fmla="*/ 4230390 w 12192000"/>
              <a:gd name="connsiteY140" fmla="*/ 1596782 h 1783724"/>
              <a:gd name="connsiteX141" fmla="*/ 4151096 w 12192000"/>
              <a:gd name="connsiteY141" fmla="*/ 1589415 h 1783724"/>
              <a:gd name="connsiteX142" fmla="*/ 4091729 w 12192000"/>
              <a:gd name="connsiteY142" fmla="*/ 1565484 h 1783724"/>
              <a:gd name="connsiteX143" fmla="*/ 3994992 w 12192000"/>
              <a:gd name="connsiteY143" fmla="*/ 1554250 h 1783724"/>
              <a:gd name="connsiteX144" fmla="*/ 3898778 w 12192000"/>
              <a:gd name="connsiteY144" fmla="*/ 1546088 h 1783724"/>
              <a:gd name="connsiteX145" fmla="*/ 3863728 w 12192000"/>
              <a:gd name="connsiteY145" fmla="*/ 1544567 h 1783724"/>
              <a:gd name="connsiteX146" fmla="*/ 3729252 w 12192000"/>
              <a:gd name="connsiteY146" fmla="*/ 1544592 h 1783724"/>
              <a:gd name="connsiteX147" fmla="*/ 3716543 w 12192000"/>
              <a:gd name="connsiteY147" fmla="*/ 1541771 h 1783724"/>
              <a:gd name="connsiteX148" fmla="*/ 3715389 w 12192000"/>
              <a:gd name="connsiteY148" fmla="*/ 1538406 h 1783724"/>
              <a:gd name="connsiteX149" fmla="*/ 3682391 w 12192000"/>
              <a:gd name="connsiteY149" fmla="*/ 1529372 h 1783724"/>
              <a:gd name="connsiteX150" fmla="*/ 3669607 w 12192000"/>
              <a:gd name="connsiteY150" fmla="*/ 1534463 h 1783724"/>
              <a:gd name="connsiteX151" fmla="*/ 3669577 w 12192000"/>
              <a:gd name="connsiteY151" fmla="*/ 1534458 h 1783724"/>
              <a:gd name="connsiteX152" fmla="*/ 3660365 w 12192000"/>
              <a:gd name="connsiteY152" fmla="*/ 1531370 h 1783724"/>
              <a:gd name="connsiteX153" fmla="*/ 3637171 w 12192000"/>
              <a:gd name="connsiteY153" fmla="*/ 1523813 h 1783724"/>
              <a:gd name="connsiteX154" fmla="*/ 3636519 w 12192000"/>
              <a:gd name="connsiteY154" fmla="*/ 1523773 h 1783724"/>
              <a:gd name="connsiteX155" fmla="*/ 3589716 w 12192000"/>
              <a:gd name="connsiteY155" fmla="*/ 1506360 h 1783724"/>
              <a:gd name="connsiteX156" fmla="*/ 3583541 w 12192000"/>
              <a:gd name="connsiteY156" fmla="*/ 1507469 h 1783724"/>
              <a:gd name="connsiteX157" fmla="*/ 3574426 w 12192000"/>
              <a:gd name="connsiteY157" fmla="*/ 1507574 h 1783724"/>
              <a:gd name="connsiteX158" fmla="*/ 3574190 w 12192000"/>
              <a:gd name="connsiteY158" fmla="*/ 1507350 h 1783724"/>
              <a:gd name="connsiteX159" fmla="*/ 3565671 w 12192000"/>
              <a:gd name="connsiteY159" fmla="*/ 1507894 h 1783724"/>
              <a:gd name="connsiteX160" fmla="*/ 3515816 w 12192000"/>
              <a:gd name="connsiteY160" fmla="*/ 1499688 h 1783724"/>
              <a:gd name="connsiteX161" fmla="*/ 3452912 w 12192000"/>
              <a:gd name="connsiteY161" fmla="*/ 1496444 h 1783724"/>
              <a:gd name="connsiteX162" fmla="*/ 3380405 w 12192000"/>
              <a:gd name="connsiteY162" fmla="*/ 1486216 h 1783724"/>
              <a:gd name="connsiteX163" fmla="*/ 3343625 w 12192000"/>
              <a:gd name="connsiteY163" fmla="*/ 1500147 h 1783724"/>
              <a:gd name="connsiteX164" fmla="*/ 3323774 w 12192000"/>
              <a:gd name="connsiteY164" fmla="*/ 1501476 h 1783724"/>
              <a:gd name="connsiteX165" fmla="*/ 3321444 w 12192000"/>
              <a:gd name="connsiteY165" fmla="*/ 1500659 h 1783724"/>
              <a:gd name="connsiteX166" fmla="*/ 3242143 w 12192000"/>
              <a:gd name="connsiteY166" fmla="*/ 1505268 h 1783724"/>
              <a:gd name="connsiteX167" fmla="*/ 3122401 w 12192000"/>
              <a:gd name="connsiteY167" fmla="*/ 1511314 h 1783724"/>
              <a:gd name="connsiteX168" fmla="*/ 3010177 w 12192000"/>
              <a:gd name="connsiteY168" fmla="*/ 1513132 h 1783724"/>
              <a:gd name="connsiteX169" fmla="*/ 2782615 w 12192000"/>
              <a:gd name="connsiteY169" fmla="*/ 1509375 h 1783724"/>
              <a:gd name="connsiteX170" fmla="*/ 2668665 w 12192000"/>
              <a:gd name="connsiteY170" fmla="*/ 1517660 h 1783724"/>
              <a:gd name="connsiteX171" fmla="*/ 2548073 w 12192000"/>
              <a:gd name="connsiteY171" fmla="*/ 1516667 h 1783724"/>
              <a:gd name="connsiteX172" fmla="*/ 2423377 w 12192000"/>
              <a:gd name="connsiteY172" fmla="*/ 1527776 h 1783724"/>
              <a:gd name="connsiteX173" fmla="*/ 2295298 w 12192000"/>
              <a:gd name="connsiteY173" fmla="*/ 1534368 h 1783724"/>
              <a:gd name="connsiteX174" fmla="*/ 2188781 w 12192000"/>
              <a:gd name="connsiteY174" fmla="*/ 1529677 h 1783724"/>
              <a:gd name="connsiteX175" fmla="*/ 2074855 w 12192000"/>
              <a:gd name="connsiteY175" fmla="*/ 1515446 h 1783724"/>
              <a:gd name="connsiteX176" fmla="*/ 2012587 w 12192000"/>
              <a:gd name="connsiteY176" fmla="*/ 1522487 h 1783724"/>
              <a:gd name="connsiteX177" fmla="*/ 1932075 w 12192000"/>
              <a:gd name="connsiteY177" fmla="*/ 1517914 h 1783724"/>
              <a:gd name="connsiteX178" fmla="*/ 1908490 w 12192000"/>
              <a:gd name="connsiteY178" fmla="*/ 1526423 h 1783724"/>
              <a:gd name="connsiteX179" fmla="*/ 1908410 w 12192000"/>
              <a:gd name="connsiteY179" fmla="*/ 1526410 h 1783724"/>
              <a:gd name="connsiteX180" fmla="*/ 1901918 w 12192000"/>
              <a:gd name="connsiteY180" fmla="*/ 1522410 h 1783724"/>
              <a:gd name="connsiteX181" fmla="*/ 1876753 w 12192000"/>
              <a:gd name="connsiteY181" fmla="*/ 1517619 h 1783724"/>
              <a:gd name="connsiteX182" fmla="*/ 1858194 w 12192000"/>
              <a:gd name="connsiteY182" fmla="*/ 1522343 h 1783724"/>
              <a:gd name="connsiteX183" fmla="*/ 1702657 w 12192000"/>
              <a:gd name="connsiteY183" fmla="*/ 1510562 h 1783724"/>
              <a:gd name="connsiteX184" fmla="*/ 1701421 w 12192000"/>
              <a:gd name="connsiteY184" fmla="*/ 1510775 h 1783724"/>
              <a:gd name="connsiteX185" fmla="*/ 1699973 w 12192000"/>
              <a:gd name="connsiteY185" fmla="*/ 1507739 h 1783724"/>
              <a:gd name="connsiteX186" fmla="*/ 1682526 w 12192000"/>
              <a:gd name="connsiteY186" fmla="*/ 1504598 h 1783724"/>
              <a:gd name="connsiteX187" fmla="*/ 1677380 w 12192000"/>
              <a:gd name="connsiteY187" fmla="*/ 1504851 h 1783724"/>
              <a:gd name="connsiteX188" fmla="*/ 1670304 w 12192000"/>
              <a:gd name="connsiteY188" fmla="*/ 1503744 h 1783724"/>
              <a:gd name="connsiteX189" fmla="*/ 1670197 w 12192000"/>
              <a:gd name="connsiteY189" fmla="*/ 1503497 h 1783724"/>
              <a:gd name="connsiteX190" fmla="*/ 1626301 w 12192000"/>
              <a:gd name="connsiteY190" fmla="*/ 1474931 h 1783724"/>
              <a:gd name="connsiteX191" fmla="*/ 1535119 w 12192000"/>
              <a:gd name="connsiteY191" fmla="*/ 1463075 h 1783724"/>
              <a:gd name="connsiteX192" fmla="*/ 1531340 w 12192000"/>
              <a:gd name="connsiteY192" fmla="*/ 1461293 h 1783724"/>
              <a:gd name="connsiteX193" fmla="*/ 1498454 w 12192000"/>
              <a:gd name="connsiteY193" fmla="*/ 1463478 h 1783724"/>
              <a:gd name="connsiteX194" fmla="*/ 1478806 w 12192000"/>
              <a:gd name="connsiteY194" fmla="*/ 1464611 h 1783724"/>
              <a:gd name="connsiteX195" fmla="*/ 1358081 w 12192000"/>
              <a:gd name="connsiteY195" fmla="*/ 1455545 h 1783724"/>
              <a:gd name="connsiteX196" fmla="*/ 1222449 w 12192000"/>
              <a:gd name="connsiteY196" fmla="*/ 1455454 h 1783724"/>
              <a:gd name="connsiteX197" fmla="*/ 1180983 w 12192000"/>
              <a:gd name="connsiteY197" fmla="*/ 1440557 h 1783724"/>
              <a:gd name="connsiteX198" fmla="*/ 1018426 w 12192000"/>
              <a:gd name="connsiteY198" fmla="*/ 1400226 h 1783724"/>
              <a:gd name="connsiteX199" fmla="*/ 940021 w 12192000"/>
              <a:gd name="connsiteY199" fmla="*/ 1409452 h 1783724"/>
              <a:gd name="connsiteX200" fmla="*/ 940362 w 12192000"/>
              <a:gd name="connsiteY200" fmla="*/ 1408090 h 1783724"/>
              <a:gd name="connsiteX201" fmla="*/ 927147 w 12192000"/>
              <a:gd name="connsiteY201" fmla="*/ 1407436 h 1783724"/>
              <a:gd name="connsiteX202" fmla="*/ 915481 w 12192000"/>
              <a:gd name="connsiteY202" fmla="*/ 1395526 h 1783724"/>
              <a:gd name="connsiteX203" fmla="*/ 884363 w 12192000"/>
              <a:gd name="connsiteY203" fmla="*/ 1395024 h 1783724"/>
              <a:gd name="connsiteX204" fmla="*/ 883522 w 12192000"/>
              <a:gd name="connsiteY204" fmla="*/ 1400267 h 1783724"/>
              <a:gd name="connsiteX205" fmla="*/ 865903 w 12192000"/>
              <a:gd name="connsiteY205" fmla="*/ 1394324 h 1783724"/>
              <a:gd name="connsiteX206" fmla="*/ 790832 w 12192000"/>
              <a:gd name="connsiteY206" fmla="*/ 1370999 h 1783724"/>
              <a:gd name="connsiteX207" fmla="*/ 749766 w 12192000"/>
              <a:gd name="connsiteY207" fmla="*/ 1353216 h 1783724"/>
              <a:gd name="connsiteX208" fmla="*/ 705470 w 12192000"/>
              <a:gd name="connsiteY208" fmla="*/ 1354328 h 1783724"/>
              <a:gd name="connsiteX209" fmla="*/ 692371 w 12192000"/>
              <a:gd name="connsiteY209" fmla="*/ 1343942 h 1783724"/>
              <a:gd name="connsiteX210" fmla="*/ 690203 w 12192000"/>
              <a:gd name="connsiteY210" fmla="*/ 1341970 h 1783724"/>
              <a:gd name="connsiteX211" fmla="*/ 679574 w 12192000"/>
              <a:gd name="connsiteY211" fmla="*/ 1338069 h 1783724"/>
              <a:gd name="connsiteX212" fmla="*/ 679009 w 12192000"/>
              <a:gd name="connsiteY212" fmla="*/ 1331966 h 1783724"/>
              <a:gd name="connsiteX213" fmla="*/ 664756 w 12192000"/>
              <a:gd name="connsiteY213" fmla="*/ 1322509 h 1783724"/>
              <a:gd name="connsiteX214" fmla="*/ 644515 w 12192000"/>
              <a:gd name="connsiteY214" fmla="*/ 1316732 h 1783724"/>
              <a:gd name="connsiteX215" fmla="*/ 545716 w 12192000"/>
              <a:gd name="connsiteY215" fmla="*/ 1294878 h 1783724"/>
              <a:gd name="connsiteX216" fmla="*/ 488094 w 12192000"/>
              <a:gd name="connsiteY216" fmla="*/ 1278596 h 1783724"/>
              <a:gd name="connsiteX217" fmla="*/ 468538 w 12192000"/>
              <a:gd name="connsiteY217" fmla="*/ 1267376 h 1783724"/>
              <a:gd name="connsiteX218" fmla="*/ 439655 w 12192000"/>
              <a:gd name="connsiteY218" fmla="*/ 1255090 h 1783724"/>
              <a:gd name="connsiteX219" fmla="*/ 390496 w 12192000"/>
              <a:gd name="connsiteY219" fmla="*/ 1229512 h 1783724"/>
              <a:gd name="connsiteX220" fmla="*/ 362616 w 12192000"/>
              <a:gd name="connsiteY220" fmla="*/ 1221981 h 1783724"/>
              <a:gd name="connsiteX221" fmla="*/ 348184 w 12192000"/>
              <a:gd name="connsiteY221" fmla="*/ 1213437 h 1783724"/>
              <a:gd name="connsiteX222" fmla="*/ 341576 w 12192000"/>
              <a:gd name="connsiteY222" fmla="*/ 1212583 h 1783724"/>
              <a:gd name="connsiteX223" fmla="*/ 320370 w 12192000"/>
              <a:gd name="connsiteY223" fmla="*/ 1206827 h 1783724"/>
              <a:gd name="connsiteX224" fmla="*/ 308082 w 12192000"/>
              <a:gd name="connsiteY224" fmla="*/ 1204195 h 1783724"/>
              <a:gd name="connsiteX225" fmla="*/ 303141 w 12192000"/>
              <a:gd name="connsiteY225" fmla="*/ 1203396 h 1783724"/>
              <a:gd name="connsiteX226" fmla="*/ 260955 w 12192000"/>
              <a:gd name="connsiteY226" fmla="*/ 1203345 h 1783724"/>
              <a:gd name="connsiteX227" fmla="*/ 234352 w 12192000"/>
              <a:gd name="connsiteY227" fmla="*/ 1193972 h 1783724"/>
              <a:gd name="connsiteX228" fmla="*/ 210954 w 12192000"/>
              <a:gd name="connsiteY228" fmla="*/ 1192326 h 1783724"/>
              <a:gd name="connsiteX229" fmla="*/ 204851 w 12192000"/>
              <a:gd name="connsiteY229" fmla="*/ 1190210 h 1783724"/>
              <a:gd name="connsiteX230" fmla="*/ 145778 w 12192000"/>
              <a:gd name="connsiteY230" fmla="*/ 1190651 h 1783724"/>
              <a:gd name="connsiteX231" fmla="*/ 105518 w 12192000"/>
              <a:gd name="connsiteY231" fmla="*/ 1184937 h 1783724"/>
              <a:gd name="connsiteX232" fmla="*/ 17623 w 12192000"/>
              <a:gd name="connsiteY232" fmla="*/ 1185238 h 1783724"/>
              <a:gd name="connsiteX233" fmla="*/ 0 w 12192000"/>
              <a:gd name="connsiteY233" fmla="*/ 1184768 h 1783724"/>
              <a:gd name="connsiteX234" fmla="*/ 0 w 12192000"/>
              <a:gd name="connsiteY234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04542 w 12192000"/>
              <a:gd name="connsiteY99" fmla="*/ 1667362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7002038 w 12192000"/>
              <a:gd name="connsiteY104" fmla="*/ 1684528 h 1783724"/>
              <a:gd name="connsiteX105" fmla="*/ 6883473 w 12192000"/>
              <a:gd name="connsiteY105" fmla="*/ 1705122 h 1783724"/>
              <a:gd name="connsiteX106" fmla="*/ 6692022 w 12192000"/>
              <a:gd name="connsiteY106" fmla="*/ 1713707 h 1783724"/>
              <a:gd name="connsiteX107" fmla="*/ 6589722 w 12192000"/>
              <a:gd name="connsiteY107" fmla="*/ 1723098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81697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55339 w 12192000"/>
              <a:gd name="connsiteY131" fmla="*/ 1700569 h 1783724"/>
              <a:gd name="connsiteX132" fmla="*/ 4714053 w 12192000"/>
              <a:gd name="connsiteY132" fmla="*/ 1695822 h 1783724"/>
              <a:gd name="connsiteX133" fmla="*/ 4691073 w 12192000"/>
              <a:gd name="connsiteY133" fmla="*/ 1693377 h 1783724"/>
              <a:gd name="connsiteX134" fmla="*/ 4495727 w 12192000"/>
              <a:gd name="connsiteY134" fmla="*/ 1656633 h 1783724"/>
              <a:gd name="connsiteX135" fmla="*/ 4428317 w 12192000"/>
              <a:gd name="connsiteY135" fmla="*/ 1646311 h 1783724"/>
              <a:gd name="connsiteX136" fmla="*/ 4424455 w 12192000"/>
              <a:gd name="connsiteY136" fmla="*/ 1646545 h 1783724"/>
              <a:gd name="connsiteX137" fmla="*/ 4418141 w 12192000"/>
              <a:gd name="connsiteY137" fmla="*/ 1643457 h 1783724"/>
              <a:gd name="connsiteX138" fmla="*/ 4389054 w 12192000"/>
              <a:gd name="connsiteY138" fmla="*/ 1635100 h 1783724"/>
              <a:gd name="connsiteX139" fmla="*/ 4243963 w 12192000"/>
              <a:gd name="connsiteY139" fmla="*/ 1600547 h 1783724"/>
              <a:gd name="connsiteX140" fmla="*/ 4230390 w 12192000"/>
              <a:gd name="connsiteY140" fmla="*/ 1596782 h 1783724"/>
              <a:gd name="connsiteX141" fmla="*/ 4151096 w 12192000"/>
              <a:gd name="connsiteY141" fmla="*/ 1589415 h 1783724"/>
              <a:gd name="connsiteX142" fmla="*/ 4091729 w 12192000"/>
              <a:gd name="connsiteY142" fmla="*/ 1565484 h 1783724"/>
              <a:gd name="connsiteX143" fmla="*/ 3994992 w 12192000"/>
              <a:gd name="connsiteY143" fmla="*/ 1554250 h 1783724"/>
              <a:gd name="connsiteX144" fmla="*/ 3898778 w 12192000"/>
              <a:gd name="connsiteY144" fmla="*/ 1546088 h 1783724"/>
              <a:gd name="connsiteX145" fmla="*/ 3863728 w 12192000"/>
              <a:gd name="connsiteY145" fmla="*/ 1544567 h 1783724"/>
              <a:gd name="connsiteX146" fmla="*/ 3729252 w 12192000"/>
              <a:gd name="connsiteY146" fmla="*/ 1544592 h 1783724"/>
              <a:gd name="connsiteX147" fmla="*/ 3716543 w 12192000"/>
              <a:gd name="connsiteY147" fmla="*/ 1541771 h 1783724"/>
              <a:gd name="connsiteX148" fmla="*/ 3715389 w 12192000"/>
              <a:gd name="connsiteY148" fmla="*/ 1538406 h 1783724"/>
              <a:gd name="connsiteX149" fmla="*/ 3682391 w 12192000"/>
              <a:gd name="connsiteY149" fmla="*/ 1529372 h 1783724"/>
              <a:gd name="connsiteX150" fmla="*/ 3669607 w 12192000"/>
              <a:gd name="connsiteY150" fmla="*/ 1534463 h 1783724"/>
              <a:gd name="connsiteX151" fmla="*/ 3669577 w 12192000"/>
              <a:gd name="connsiteY151" fmla="*/ 1534458 h 1783724"/>
              <a:gd name="connsiteX152" fmla="*/ 3660365 w 12192000"/>
              <a:gd name="connsiteY152" fmla="*/ 1531370 h 1783724"/>
              <a:gd name="connsiteX153" fmla="*/ 3637171 w 12192000"/>
              <a:gd name="connsiteY153" fmla="*/ 1523813 h 1783724"/>
              <a:gd name="connsiteX154" fmla="*/ 3636519 w 12192000"/>
              <a:gd name="connsiteY154" fmla="*/ 1523773 h 1783724"/>
              <a:gd name="connsiteX155" fmla="*/ 3589716 w 12192000"/>
              <a:gd name="connsiteY155" fmla="*/ 1506360 h 1783724"/>
              <a:gd name="connsiteX156" fmla="*/ 3583541 w 12192000"/>
              <a:gd name="connsiteY156" fmla="*/ 1507469 h 1783724"/>
              <a:gd name="connsiteX157" fmla="*/ 3574426 w 12192000"/>
              <a:gd name="connsiteY157" fmla="*/ 1507574 h 1783724"/>
              <a:gd name="connsiteX158" fmla="*/ 3574190 w 12192000"/>
              <a:gd name="connsiteY158" fmla="*/ 1507350 h 1783724"/>
              <a:gd name="connsiteX159" fmla="*/ 3565671 w 12192000"/>
              <a:gd name="connsiteY159" fmla="*/ 1507894 h 1783724"/>
              <a:gd name="connsiteX160" fmla="*/ 3515816 w 12192000"/>
              <a:gd name="connsiteY160" fmla="*/ 1499688 h 1783724"/>
              <a:gd name="connsiteX161" fmla="*/ 3452912 w 12192000"/>
              <a:gd name="connsiteY161" fmla="*/ 1496444 h 1783724"/>
              <a:gd name="connsiteX162" fmla="*/ 3380405 w 12192000"/>
              <a:gd name="connsiteY162" fmla="*/ 1486216 h 1783724"/>
              <a:gd name="connsiteX163" fmla="*/ 3343625 w 12192000"/>
              <a:gd name="connsiteY163" fmla="*/ 1500147 h 1783724"/>
              <a:gd name="connsiteX164" fmla="*/ 3323774 w 12192000"/>
              <a:gd name="connsiteY164" fmla="*/ 1501476 h 1783724"/>
              <a:gd name="connsiteX165" fmla="*/ 3321444 w 12192000"/>
              <a:gd name="connsiteY165" fmla="*/ 1500659 h 1783724"/>
              <a:gd name="connsiteX166" fmla="*/ 3242143 w 12192000"/>
              <a:gd name="connsiteY166" fmla="*/ 1505268 h 1783724"/>
              <a:gd name="connsiteX167" fmla="*/ 3122401 w 12192000"/>
              <a:gd name="connsiteY167" fmla="*/ 1511314 h 1783724"/>
              <a:gd name="connsiteX168" fmla="*/ 3010177 w 12192000"/>
              <a:gd name="connsiteY168" fmla="*/ 1513132 h 1783724"/>
              <a:gd name="connsiteX169" fmla="*/ 2782615 w 12192000"/>
              <a:gd name="connsiteY169" fmla="*/ 1509375 h 1783724"/>
              <a:gd name="connsiteX170" fmla="*/ 2668665 w 12192000"/>
              <a:gd name="connsiteY170" fmla="*/ 1517660 h 1783724"/>
              <a:gd name="connsiteX171" fmla="*/ 2548073 w 12192000"/>
              <a:gd name="connsiteY171" fmla="*/ 1516667 h 1783724"/>
              <a:gd name="connsiteX172" fmla="*/ 2423377 w 12192000"/>
              <a:gd name="connsiteY172" fmla="*/ 1527776 h 1783724"/>
              <a:gd name="connsiteX173" fmla="*/ 2295298 w 12192000"/>
              <a:gd name="connsiteY173" fmla="*/ 1534368 h 1783724"/>
              <a:gd name="connsiteX174" fmla="*/ 2188781 w 12192000"/>
              <a:gd name="connsiteY174" fmla="*/ 1529677 h 1783724"/>
              <a:gd name="connsiteX175" fmla="*/ 2074855 w 12192000"/>
              <a:gd name="connsiteY175" fmla="*/ 1515446 h 1783724"/>
              <a:gd name="connsiteX176" fmla="*/ 2012587 w 12192000"/>
              <a:gd name="connsiteY176" fmla="*/ 1522487 h 1783724"/>
              <a:gd name="connsiteX177" fmla="*/ 1932075 w 12192000"/>
              <a:gd name="connsiteY177" fmla="*/ 1517914 h 1783724"/>
              <a:gd name="connsiteX178" fmla="*/ 1908490 w 12192000"/>
              <a:gd name="connsiteY178" fmla="*/ 1526423 h 1783724"/>
              <a:gd name="connsiteX179" fmla="*/ 1908410 w 12192000"/>
              <a:gd name="connsiteY179" fmla="*/ 1526410 h 1783724"/>
              <a:gd name="connsiteX180" fmla="*/ 1901918 w 12192000"/>
              <a:gd name="connsiteY180" fmla="*/ 1522410 h 1783724"/>
              <a:gd name="connsiteX181" fmla="*/ 1876753 w 12192000"/>
              <a:gd name="connsiteY181" fmla="*/ 1517619 h 1783724"/>
              <a:gd name="connsiteX182" fmla="*/ 1858194 w 12192000"/>
              <a:gd name="connsiteY182" fmla="*/ 1522343 h 1783724"/>
              <a:gd name="connsiteX183" fmla="*/ 1702657 w 12192000"/>
              <a:gd name="connsiteY183" fmla="*/ 1510562 h 1783724"/>
              <a:gd name="connsiteX184" fmla="*/ 1701421 w 12192000"/>
              <a:gd name="connsiteY184" fmla="*/ 1510775 h 1783724"/>
              <a:gd name="connsiteX185" fmla="*/ 1699973 w 12192000"/>
              <a:gd name="connsiteY185" fmla="*/ 1507739 h 1783724"/>
              <a:gd name="connsiteX186" fmla="*/ 1682526 w 12192000"/>
              <a:gd name="connsiteY186" fmla="*/ 1504598 h 1783724"/>
              <a:gd name="connsiteX187" fmla="*/ 1677380 w 12192000"/>
              <a:gd name="connsiteY187" fmla="*/ 1504851 h 1783724"/>
              <a:gd name="connsiteX188" fmla="*/ 1670304 w 12192000"/>
              <a:gd name="connsiteY188" fmla="*/ 1503744 h 1783724"/>
              <a:gd name="connsiteX189" fmla="*/ 1670197 w 12192000"/>
              <a:gd name="connsiteY189" fmla="*/ 1503497 h 1783724"/>
              <a:gd name="connsiteX190" fmla="*/ 1626301 w 12192000"/>
              <a:gd name="connsiteY190" fmla="*/ 1474931 h 1783724"/>
              <a:gd name="connsiteX191" fmla="*/ 1535119 w 12192000"/>
              <a:gd name="connsiteY191" fmla="*/ 1463075 h 1783724"/>
              <a:gd name="connsiteX192" fmla="*/ 1531340 w 12192000"/>
              <a:gd name="connsiteY192" fmla="*/ 1461293 h 1783724"/>
              <a:gd name="connsiteX193" fmla="*/ 1498454 w 12192000"/>
              <a:gd name="connsiteY193" fmla="*/ 1463478 h 1783724"/>
              <a:gd name="connsiteX194" fmla="*/ 1478806 w 12192000"/>
              <a:gd name="connsiteY194" fmla="*/ 1464611 h 1783724"/>
              <a:gd name="connsiteX195" fmla="*/ 1358081 w 12192000"/>
              <a:gd name="connsiteY195" fmla="*/ 1455545 h 1783724"/>
              <a:gd name="connsiteX196" fmla="*/ 1222449 w 12192000"/>
              <a:gd name="connsiteY196" fmla="*/ 1455454 h 1783724"/>
              <a:gd name="connsiteX197" fmla="*/ 1180983 w 12192000"/>
              <a:gd name="connsiteY197" fmla="*/ 1440557 h 1783724"/>
              <a:gd name="connsiteX198" fmla="*/ 1018426 w 12192000"/>
              <a:gd name="connsiteY198" fmla="*/ 1400226 h 1783724"/>
              <a:gd name="connsiteX199" fmla="*/ 940021 w 12192000"/>
              <a:gd name="connsiteY199" fmla="*/ 1409452 h 1783724"/>
              <a:gd name="connsiteX200" fmla="*/ 940362 w 12192000"/>
              <a:gd name="connsiteY200" fmla="*/ 1408090 h 1783724"/>
              <a:gd name="connsiteX201" fmla="*/ 927147 w 12192000"/>
              <a:gd name="connsiteY201" fmla="*/ 1407436 h 1783724"/>
              <a:gd name="connsiteX202" fmla="*/ 915481 w 12192000"/>
              <a:gd name="connsiteY202" fmla="*/ 1395526 h 1783724"/>
              <a:gd name="connsiteX203" fmla="*/ 884363 w 12192000"/>
              <a:gd name="connsiteY203" fmla="*/ 1395024 h 1783724"/>
              <a:gd name="connsiteX204" fmla="*/ 883522 w 12192000"/>
              <a:gd name="connsiteY204" fmla="*/ 1400267 h 1783724"/>
              <a:gd name="connsiteX205" fmla="*/ 865903 w 12192000"/>
              <a:gd name="connsiteY205" fmla="*/ 1394324 h 1783724"/>
              <a:gd name="connsiteX206" fmla="*/ 790832 w 12192000"/>
              <a:gd name="connsiteY206" fmla="*/ 1370999 h 1783724"/>
              <a:gd name="connsiteX207" fmla="*/ 749766 w 12192000"/>
              <a:gd name="connsiteY207" fmla="*/ 1353216 h 1783724"/>
              <a:gd name="connsiteX208" fmla="*/ 705470 w 12192000"/>
              <a:gd name="connsiteY208" fmla="*/ 1354328 h 1783724"/>
              <a:gd name="connsiteX209" fmla="*/ 692371 w 12192000"/>
              <a:gd name="connsiteY209" fmla="*/ 1343942 h 1783724"/>
              <a:gd name="connsiteX210" fmla="*/ 690203 w 12192000"/>
              <a:gd name="connsiteY210" fmla="*/ 1341970 h 1783724"/>
              <a:gd name="connsiteX211" fmla="*/ 679574 w 12192000"/>
              <a:gd name="connsiteY211" fmla="*/ 1338069 h 1783724"/>
              <a:gd name="connsiteX212" fmla="*/ 679009 w 12192000"/>
              <a:gd name="connsiteY212" fmla="*/ 1331966 h 1783724"/>
              <a:gd name="connsiteX213" fmla="*/ 664756 w 12192000"/>
              <a:gd name="connsiteY213" fmla="*/ 1322509 h 1783724"/>
              <a:gd name="connsiteX214" fmla="*/ 644515 w 12192000"/>
              <a:gd name="connsiteY214" fmla="*/ 1316732 h 1783724"/>
              <a:gd name="connsiteX215" fmla="*/ 545716 w 12192000"/>
              <a:gd name="connsiteY215" fmla="*/ 1294878 h 1783724"/>
              <a:gd name="connsiteX216" fmla="*/ 488094 w 12192000"/>
              <a:gd name="connsiteY216" fmla="*/ 1278596 h 1783724"/>
              <a:gd name="connsiteX217" fmla="*/ 468538 w 12192000"/>
              <a:gd name="connsiteY217" fmla="*/ 1267376 h 1783724"/>
              <a:gd name="connsiteX218" fmla="*/ 439655 w 12192000"/>
              <a:gd name="connsiteY218" fmla="*/ 1255090 h 1783724"/>
              <a:gd name="connsiteX219" fmla="*/ 390496 w 12192000"/>
              <a:gd name="connsiteY219" fmla="*/ 1229512 h 1783724"/>
              <a:gd name="connsiteX220" fmla="*/ 362616 w 12192000"/>
              <a:gd name="connsiteY220" fmla="*/ 1221981 h 1783724"/>
              <a:gd name="connsiteX221" fmla="*/ 348184 w 12192000"/>
              <a:gd name="connsiteY221" fmla="*/ 1213437 h 1783724"/>
              <a:gd name="connsiteX222" fmla="*/ 341576 w 12192000"/>
              <a:gd name="connsiteY222" fmla="*/ 1212583 h 1783724"/>
              <a:gd name="connsiteX223" fmla="*/ 320370 w 12192000"/>
              <a:gd name="connsiteY223" fmla="*/ 1206827 h 1783724"/>
              <a:gd name="connsiteX224" fmla="*/ 308082 w 12192000"/>
              <a:gd name="connsiteY224" fmla="*/ 1204195 h 1783724"/>
              <a:gd name="connsiteX225" fmla="*/ 303141 w 12192000"/>
              <a:gd name="connsiteY225" fmla="*/ 1203396 h 1783724"/>
              <a:gd name="connsiteX226" fmla="*/ 260955 w 12192000"/>
              <a:gd name="connsiteY226" fmla="*/ 1203345 h 1783724"/>
              <a:gd name="connsiteX227" fmla="*/ 234352 w 12192000"/>
              <a:gd name="connsiteY227" fmla="*/ 1193972 h 1783724"/>
              <a:gd name="connsiteX228" fmla="*/ 210954 w 12192000"/>
              <a:gd name="connsiteY228" fmla="*/ 1192326 h 1783724"/>
              <a:gd name="connsiteX229" fmla="*/ 204851 w 12192000"/>
              <a:gd name="connsiteY229" fmla="*/ 1190210 h 1783724"/>
              <a:gd name="connsiteX230" fmla="*/ 145778 w 12192000"/>
              <a:gd name="connsiteY230" fmla="*/ 1190651 h 1783724"/>
              <a:gd name="connsiteX231" fmla="*/ 105518 w 12192000"/>
              <a:gd name="connsiteY231" fmla="*/ 1184937 h 1783724"/>
              <a:gd name="connsiteX232" fmla="*/ 17623 w 12192000"/>
              <a:gd name="connsiteY232" fmla="*/ 1185238 h 1783724"/>
              <a:gd name="connsiteX233" fmla="*/ 0 w 12192000"/>
              <a:gd name="connsiteY233" fmla="*/ 1184768 h 1783724"/>
              <a:gd name="connsiteX234" fmla="*/ 0 w 12192000"/>
              <a:gd name="connsiteY234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26210 w 12192000"/>
              <a:gd name="connsiteY99" fmla="*/ 1684783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7002038 w 12192000"/>
              <a:gd name="connsiteY104" fmla="*/ 1684528 h 1783724"/>
              <a:gd name="connsiteX105" fmla="*/ 6883473 w 12192000"/>
              <a:gd name="connsiteY105" fmla="*/ 1705122 h 1783724"/>
              <a:gd name="connsiteX106" fmla="*/ 6692022 w 12192000"/>
              <a:gd name="connsiteY106" fmla="*/ 1713707 h 1783724"/>
              <a:gd name="connsiteX107" fmla="*/ 6589722 w 12192000"/>
              <a:gd name="connsiteY107" fmla="*/ 1723098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81697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4006 w 12192000"/>
              <a:gd name="connsiteY118" fmla="*/ 1763436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55339 w 12192000"/>
              <a:gd name="connsiteY131" fmla="*/ 1700569 h 1783724"/>
              <a:gd name="connsiteX132" fmla="*/ 4714053 w 12192000"/>
              <a:gd name="connsiteY132" fmla="*/ 1695822 h 1783724"/>
              <a:gd name="connsiteX133" fmla="*/ 4691073 w 12192000"/>
              <a:gd name="connsiteY133" fmla="*/ 1693377 h 1783724"/>
              <a:gd name="connsiteX134" fmla="*/ 4495727 w 12192000"/>
              <a:gd name="connsiteY134" fmla="*/ 1656633 h 1783724"/>
              <a:gd name="connsiteX135" fmla="*/ 4428317 w 12192000"/>
              <a:gd name="connsiteY135" fmla="*/ 1646311 h 1783724"/>
              <a:gd name="connsiteX136" fmla="*/ 4424455 w 12192000"/>
              <a:gd name="connsiteY136" fmla="*/ 1646545 h 1783724"/>
              <a:gd name="connsiteX137" fmla="*/ 4418141 w 12192000"/>
              <a:gd name="connsiteY137" fmla="*/ 1643457 h 1783724"/>
              <a:gd name="connsiteX138" fmla="*/ 4389054 w 12192000"/>
              <a:gd name="connsiteY138" fmla="*/ 1635100 h 1783724"/>
              <a:gd name="connsiteX139" fmla="*/ 4243963 w 12192000"/>
              <a:gd name="connsiteY139" fmla="*/ 1600547 h 1783724"/>
              <a:gd name="connsiteX140" fmla="*/ 4230390 w 12192000"/>
              <a:gd name="connsiteY140" fmla="*/ 1596782 h 1783724"/>
              <a:gd name="connsiteX141" fmla="*/ 4151096 w 12192000"/>
              <a:gd name="connsiteY141" fmla="*/ 1589415 h 1783724"/>
              <a:gd name="connsiteX142" fmla="*/ 4091729 w 12192000"/>
              <a:gd name="connsiteY142" fmla="*/ 1565484 h 1783724"/>
              <a:gd name="connsiteX143" fmla="*/ 3994992 w 12192000"/>
              <a:gd name="connsiteY143" fmla="*/ 1554250 h 1783724"/>
              <a:gd name="connsiteX144" fmla="*/ 3898778 w 12192000"/>
              <a:gd name="connsiteY144" fmla="*/ 1546088 h 1783724"/>
              <a:gd name="connsiteX145" fmla="*/ 3863728 w 12192000"/>
              <a:gd name="connsiteY145" fmla="*/ 1544567 h 1783724"/>
              <a:gd name="connsiteX146" fmla="*/ 3729252 w 12192000"/>
              <a:gd name="connsiteY146" fmla="*/ 1544592 h 1783724"/>
              <a:gd name="connsiteX147" fmla="*/ 3716543 w 12192000"/>
              <a:gd name="connsiteY147" fmla="*/ 1541771 h 1783724"/>
              <a:gd name="connsiteX148" fmla="*/ 3715389 w 12192000"/>
              <a:gd name="connsiteY148" fmla="*/ 1538406 h 1783724"/>
              <a:gd name="connsiteX149" fmla="*/ 3682391 w 12192000"/>
              <a:gd name="connsiteY149" fmla="*/ 1529372 h 1783724"/>
              <a:gd name="connsiteX150" fmla="*/ 3669607 w 12192000"/>
              <a:gd name="connsiteY150" fmla="*/ 1534463 h 1783724"/>
              <a:gd name="connsiteX151" fmla="*/ 3669577 w 12192000"/>
              <a:gd name="connsiteY151" fmla="*/ 1534458 h 1783724"/>
              <a:gd name="connsiteX152" fmla="*/ 3660365 w 12192000"/>
              <a:gd name="connsiteY152" fmla="*/ 1531370 h 1783724"/>
              <a:gd name="connsiteX153" fmla="*/ 3637171 w 12192000"/>
              <a:gd name="connsiteY153" fmla="*/ 1523813 h 1783724"/>
              <a:gd name="connsiteX154" fmla="*/ 3636519 w 12192000"/>
              <a:gd name="connsiteY154" fmla="*/ 1523773 h 1783724"/>
              <a:gd name="connsiteX155" fmla="*/ 3589716 w 12192000"/>
              <a:gd name="connsiteY155" fmla="*/ 1506360 h 1783724"/>
              <a:gd name="connsiteX156" fmla="*/ 3583541 w 12192000"/>
              <a:gd name="connsiteY156" fmla="*/ 1507469 h 1783724"/>
              <a:gd name="connsiteX157" fmla="*/ 3574426 w 12192000"/>
              <a:gd name="connsiteY157" fmla="*/ 1507574 h 1783724"/>
              <a:gd name="connsiteX158" fmla="*/ 3574190 w 12192000"/>
              <a:gd name="connsiteY158" fmla="*/ 1507350 h 1783724"/>
              <a:gd name="connsiteX159" fmla="*/ 3565671 w 12192000"/>
              <a:gd name="connsiteY159" fmla="*/ 1507894 h 1783724"/>
              <a:gd name="connsiteX160" fmla="*/ 3515816 w 12192000"/>
              <a:gd name="connsiteY160" fmla="*/ 1499688 h 1783724"/>
              <a:gd name="connsiteX161" fmla="*/ 3452912 w 12192000"/>
              <a:gd name="connsiteY161" fmla="*/ 1496444 h 1783724"/>
              <a:gd name="connsiteX162" fmla="*/ 3380405 w 12192000"/>
              <a:gd name="connsiteY162" fmla="*/ 1486216 h 1783724"/>
              <a:gd name="connsiteX163" fmla="*/ 3343625 w 12192000"/>
              <a:gd name="connsiteY163" fmla="*/ 1500147 h 1783724"/>
              <a:gd name="connsiteX164" fmla="*/ 3323774 w 12192000"/>
              <a:gd name="connsiteY164" fmla="*/ 1501476 h 1783724"/>
              <a:gd name="connsiteX165" fmla="*/ 3321444 w 12192000"/>
              <a:gd name="connsiteY165" fmla="*/ 1500659 h 1783724"/>
              <a:gd name="connsiteX166" fmla="*/ 3242143 w 12192000"/>
              <a:gd name="connsiteY166" fmla="*/ 1505268 h 1783724"/>
              <a:gd name="connsiteX167" fmla="*/ 3122401 w 12192000"/>
              <a:gd name="connsiteY167" fmla="*/ 1511314 h 1783724"/>
              <a:gd name="connsiteX168" fmla="*/ 3010177 w 12192000"/>
              <a:gd name="connsiteY168" fmla="*/ 1513132 h 1783724"/>
              <a:gd name="connsiteX169" fmla="*/ 2782615 w 12192000"/>
              <a:gd name="connsiteY169" fmla="*/ 1509375 h 1783724"/>
              <a:gd name="connsiteX170" fmla="*/ 2668665 w 12192000"/>
              <a:gd name="connsiteY170" fmla="*/ 1517660 h 1783724"/>
              <a:gd name="connsiteX171" fmla="*/ 2548073 w 12192000"/>
              <a:gd name="connsiteY171" fmla="*/ 1516667 h 1783724"/>
              <a:gd name="connsiteX172" fmla="*/ 2423377 w 12192000"/>
              <a:gd name="connsiteY172" fmla="*/ 1527776 h 1783724"/>
              <a:gd name="connsiteX173" fmla="*/ 2295298 w 12192000"/>
              <a:gd name="connsiteY173" fmla="*/ 1534368 h 1783724"/>
              <a:gd name="connsiteX174" fmla="*/ 2188781 w 12192000"/>
              <a:gd name="connsiteY174" fmla="*/ 1529677 h 1783724"/>
              <a:gd name="connsiteX175" fmla="*/ 2074855 w 12192000"/>
              <a:gd name="connsiteY175" fmla="*/ 1515446 h 1783724"/>
              <a:gd name="connsiteX176" fmla="*/ 2012587 w 12192000"/>
              <a:gd name="connsiteY176" fmla="*/ 1522487 h 1783724"/>
              <a:gd name="connsiteX177" fmla="*/ 1932075 w 12192000"/>
              <a:gd name="connsiteY177" fmla="*/ 1517914 h 1783724"/>
              <a:gd name="connsiteX178" fmla="*/ 1908490 w 12192000"/>
              <a:gd name="connsiteY178" fmla="*/ 1526423 h 1783724"/>
              <a:gd name="connsiteX179" fmla="*/ 1908410 w 12192000"/>
              <a:gd name="connsiteY179" fmla="*/ 1526410 h 1783724"/>
              <a:gd name="connsiteX180" fmla="*/ 1901918 w 12192000"/>
              <a:gd name="connsiteY180" fmla="*/ 1522410 h 1783724"/>
              <a:gd name="connsiteX181" fmla="*/ 1876753 w 12192000"/>
              <a:gd name="connsiteY181" fmla="*/ 1517619 h 1783724"/>
              <a:gd name="connsiteX182" fmla="*/ 1858194 w 12192000"/>
              <a:gd name="connsiteY182" fmla="*/ 1522343 h 1783724"/>
              <a:gd name="connsiteX183" fmla="*/ 1702657 w 12192000"/>
              <a:gd name="connsiteY183" fmla="*/ 1510562 h 1783724"/>
              <a:gd name="connsiteX184" fmla="*/ 1701421 w 12192000"/>
              <a:gd name="connsiteY184" fmla="*/ 1510775 h 1783724"/>
              <a:gd name="connsiteX185" fmla="*/ 1699973 w 12192000"/>
              <a:gd name="connsiteY185" fmla="*/ 1507739 h 1783724"/>
              <a:gd name="connsiteX186" fmla="*/ 1682526 w 12192000"/>
              <a:gd name="connsiteY186" fmla="*/ 1504598 h 1783724"/>
              <a:gd name="connsiteX187" fmla="*/ 1677380 w 12192000"/>
              <a:gd name="connsiteY187" fmla="*/ 1504851 h 1783724"/>
              <a:gd name="connsiteX188" fmla="*/ 1670304 w 12192000"/>
              <a:gd name="connsiteY188" fmla="*/ 1503744 h 1783724"/>
              <a:gd name="connsiteX189" fmla="*/ 1670197 w 12192000"/>
              <a:gd name="connsiteY189" fmla="*/ 1503497 h 1783724"/>
              <a:gd name="connsiteX190" fmla="*/ 1626301 w 12192000"/>
              <a:gd name="connsiteY190" fmla="*/ 1474931 h 1783724"/>
              <a:gd name="connsiteX191" fmla="*/ 1535119 w 12192000"/>
              <a:gd name="connsiteY191" fmla="*/ 1463075 h 1783724"/>
              <a:gd name="connsiteX192" fmla="*/ 1531340 w 12192000"/>
              <a:gd name="connsiteY192" fmla="*/ 1461293 h 1783724"/>
              <a:gd name="connsiteX193" fmla="*/ 1498454 w 12192000"/>
              <a:gd name="connsiteY193" fmla="*/ 1463478 h 1783724"/>
              <a:gd name="connsiteX194" fmla="*/ 1478806 w 12192000"/>
              <a:gd name="connsiteY194" fmla="*/ 1464611 h 1783724"/>
              <a:gd name="connsiteX195" fmla="*/ 1358081 w 12192000"/>
              <a:gd name="connsiteY195" fmla="*/ 1455545 h 1783724"/>
              <a:gd name="connsiteX196" fmla="*/ 1222449 w 12192000"/>
              <a:gd name="connsiteY196" fmla="*/ 1455454 h 1783724"/>
              <a:gd name="connsiteX197" fmla="*/ 1180983 w 12192000"/>
              <a:gd name="connsiteY197" fmla="*/ 1440557 h 1783724"/>
              <a:gd name="connsiteX198" fmla="*/ 1018426 w 12192000"/>
              <a:gd name="connsiteY198" fmla="*/ 1400226 h 1783724"/>
              <a:gd name="connsiteX199" fmla="*/ 940021 w 12192000"/>
              <a:gd name="connsiteY199" fmla="*/ 1409452 h 1783724"/>
              <a:gd name="connsiteX200" fmla="*/ 940362 w 12192000"/>
              <a:gd name="connsiteY200" fmla="*/ 1408090 h 1783724"/>
              <a:gd name="connsiteX201" fmla="*/ 927147 w 12192000"/>
              <a:gd name="connsiteY201" fmla="*/ 1407436 h 1783724"/>
              <a:gd name="connsiteX202" fmla="*/ 915481 w 12192000"/>
              <a:gd name="connsiteY202" fmla="*/ 1395526 h 1783724"/>
              <a:gd name="connsiteX203" fmla="*/ 884363 w 12192000"/>
              <a:gd name="connsiteY203" fmla="*/ 1395024 h 1783724"/>
              <a:gd name="connsiteX204" fmla="*/ 883522 w 12192000"/>
              <a:gd name="connsiteY204" fmla="*/ 1400267 h 1783724"/>
              <a:gd name="connsiteX205" fmla="*/ 865903 w 12192000"/>
              <a:gd name="connsiteY205" fmla="*/ 1394324 h 1783724"/>
              <a:gd name="connsiteX206" fmla="*/ 790832 w 12192000"/>
              <a:gd name="connsiteY206" fmla="*/ 1370999 h 1783724"/>
              <a:gd name="connsiteX207" fmla="*/ 749766 w 12192000"/>
              <a:gd name="connsiteY207" fmla="*/ 1353216 h 1783724"/>
              <a:gd name="connsiteX208" fmla="*/ 705470 w 12192000"/>
              <a:gd name="connsiteY208" fmla="*/ 1354328 h 1783724"/>
              <a:gd name="connsiteX209" fmla="*/ 692371 w 12192000"/>
              <a:gd name="connsiteY209" fmla="*/ 1343942 h 1783724"/>
              <a:gd name="connsiteX210" fmla="*/ 690203 w 12192000"/>
              <a:gd name="connsiteY210" fmla="*/ 1341970 h 1783724"/>
              <a:gd name="connsiteX211" fmla="*/ 679574 w 12192000"/>
              <a:gd name="connsiteY211" fmla="*/ 1338069 h 1783724"/>
              <a:gd name="connsiteX212" fmla="*/ 679009 w 12192000"/>
              <a:gd name="connsiteY212" fmla="*/ 1331966 h 1783724"/>
              <a:gd name="connsiteX213" fmla="*/ 664756 w 12192000"/>
              <a:gd name="connsiteY213" fmla="*/ 1322509 h 1783724"/>
              <a:gd name="connsiteX214" fmla="*/ 644515 w 12192000"/>
              <a:gd name="connsiteY214" fmla="*/ 1316732 h 1783724"/>
              <a:gd name="connsiteX215" fmla="*/ 545716 w 12192000"/>
              <a:gd name="connsiteY215" fmla="*/ 1294878 h 1783724"/>
              <a:gd name="connsiteX216" fmla="*/ 488094 w 12192000"/>
              <a:gd name="connsiteY216" fmla="*/ 1278596 h 1783724"/>
              <a:gd name="connsiteX217" fmla="*/ 468538 w 12192000"/>
              <a:gd name="connsiteY217" fmla="*/ 1267376 h 1783724"/>
              <a:gd name="connsiteX218" fmla="*/ 439655 w 12192000"/>
              <a:gd name="connsiteY218" fmla="*/ 1255090 h 1783724"/>
              <a:gd name="connsiteX219" fmla="*/ 390496 w 12192000"/>
              <a:gd name="connsiteY219" fmla="*/ 1229512 h 1783724"/>
              <a:gd name="connsiteX220" fmla="*/ 362616 w 12192000"/>
              <a:gd name="connsiteY220" fmla="*/ 1221981 h 1783724"/>
              <a:gd name="connsiteX221" fmla="*/ 348184 w 12192000"/>
              <a:gd name="connsiteY221" fmla="*/ 1213437 h 1783724"/>
              <a:gd name="connsiteX222" fmla="*/ 341576 w 12192000"/>
              <a:gd name="connsiteY222" fmla="*/ 1212583 h 1783724"/>
              <a:gd name="connsiteX223" fmla="*/ 320370 w 12192000"/>
              <a:gd name="connsiteY223" fmla="*/ 1206827 h 1783724"/>
              <a:gd name="connsiteX224" fmla="*/ 308082 w 12192000"/>
              <a:gd name="connsiteY224" fmla="*/ 1204195 h 1783724"/>
              <a:gd name="connsiteX225" fmla="*/ 303141 w 12192000"/>
              <a:gd name="connsiteY225" fmla="*/ 1203396 h 1783724"/>
              <a:gd name="connsiteX226" fmla="*/ 260955 w 12192000"/>
              <a:gd name="connsiteY226" fmla="*/ 1203345 h 1783724"/>
              <a:gd name="connsiteX227" fmla="*/ 234352 w 12192000"/>
              <a:gd name="connsiteY227" fmla="*/ 1193972 h 1783724"/>
              <a:gd name="connsiteX228" fmla="*/ 210954 w 12192000"/>
              <a:gd name="connsiteY228" fmla="*/ 1192326 h 1783724"/>
              <a:gd name="connsiteX229" fmla="*/ 204851 w 12192000"/>
              <a:gd name="connsiteY229" fmla="*/ 1190210 h 1783724"/>
              <a:gd name="connsiteX230" fmla="*/ 145778 w 12192000"/>
              <a:gd name="connsiteY230" fmla="*/ 1190651 h 1783724"/>
              <a:gd name="connsiteX231" fmla="*/ 105518 w 12192000"/>
              <a:gd name="connsiteY231" fmla="*/ 1184937 h 1783724"/>
              <a:gd name="connsiteX232" fmla="*/ 17623 w 12192000"/>
              <a:gd name="connsiteY232" fmla="*/ 1185238 h 1783724"/>
              <a:gd name="connsiteX233" fmla="*/ 0 w 12192000"/>
              <a:gd name="connsiteY233" fmla="*/ 1184768 h 1783724"/>
              <a:gd name="connsiteX234" fmla="*/ 0 w 12192000"/>
              <a:gd name="connsiteY234" fmla="*/ 0 h 1783724"/>
              <a:gd name="connsiteX0" fmla="*/ 0 w 12192000"/>
              <a:gd name="connsiteY0" fmla="*/ 0 h 1783724"/>
              <a:gd name="connsiteX1" fmla="*/ 12192000 w 12192000"/>
              <a:gd name="connsiteY1" fmla="*/ 0 h 1783724"/>
              <a:gd name="connsiteX2" fmla="*/ 12192000 w 12192000"/>
              <a:gd name="connsiteY2" fmla="*/ 1129867 h 1783724"/>
              <a:gd name="connsiteX3" fmla="*/ 12174158 w 12192000"/>
              <a:gd name="connsiteY3" fmla="*/ 1133797 h 1783724"/>
              <a:gd name="connsiteX4" fmla="*/ 12111983 w 12192000"/>
              <a:gd name="connsiteY4" fmla="*/ 1161939 h 1783724"/>
              <a:gd name="connsiteX5" fmla="*/ 11967186 w 12192000"/>
              <a:gd name="connsiteY5" fmla="*/ 1201206 h 1783724"/>
              <a:gd name="connsiteX6" fmla="*/ 11953646 w 12192000"/>
              <a:gd name="connsiteY6" fmla="*/ 1205499 h 1783724"/>
              <a:gd name="connsiteX7" fmla="*/ 11874413 w 12192000"/>
              <a:gd name="connsiteY7" fmla="*/ 1213569 h 1783724"/>
              <a:gd name="connsiteX8" fmla="*/ 11815251 w 12192000"/>
              <a:gd name="connsiteY8" fmla="*/ 1241020 h 1783724"/>
              <a:gd name="connsiteX9" fmla="*/ 11718610 w 12192000"/>
              <a:gd name="connsiteY9" fmla="*/ 1253479 h 1783724"/>
              <a:gd name="connsiteX10" fmla="*/ 11622463 w 12192000"/>
              <a:gd name="connsiteY10" fmla="*/ 1262368 h 1783724"/>
              <a:gd name="connsiteX11" fmla="*/ 11587426 w 12192000"/>
              <a:gd name="connsiteY11" fmla="*/ 1263916 h 1783724"/>
              <a:gd name="connsiteX12" fmla="*/ 11471543 w 12192000"/>
              <a:gd name="connsiteY12" fmla="*/ 1280394 h 1783724"/>
              <a:gd name="connsiteX13" fmla="*/ 11406215 w 12192000"/>
              <a:gd name="connsiteY13" fmla="*/ 1280453 h 1783724"/>
              <a:gd name="connsiteX14" fmla="*/ 11361043 w 12192000"/>
              <a:gd name="connsiteY14" fmla="*/ 1286632 h 1783724"/>
              <a:gd name="connsiteX15" fmla="*/ 11259450 w 12192000"/>
              <a:gd name="connsiteY15" fmla="*/ 1286738 h 1783724"/>
              <a:gd name="connsiteX16" fmla="*/ 11154950 w 12192000"/>
              <a:gd name="connsiteY16" fmla="*/ 1291274 h 1783724"/>
              <a:gd name="connsiteX17" fmla="*/ 11055163 w 12192000"/>
              <a:gd name="connsiteY17" fmla="*/ 1282991 h 1783724"/>
              <a:gd name="connsiteX18" fmla="*/ 10959430 w 12192000"/>
              <a:gd name="connsiteY18" fmla="*/ 1284028 h 1783724"/>
              <a:gd name="connsiteX19" fmla="*/ 10886552 w 12192000"/>
              <a:gd name="connsiteY19" fmla="*/ 1294734 h 1783724"/>
              <a:gd name="connsiteX20" fmla="*/ 10832696 w 12192000"/>
              <a:gd name="connsiteY20" fmla="*/ 1296692 h 1783724"/>
              <a:gd name="connsiteX21" fmla="*/ 10772242 w 12192000"/>
              <a:gd name="connsiteY21" fmla="*/ 1273555 h 1783724"/>
              <a:gd name="connsiteX22" fmla="*/ 10696254 w 12192000"/>
              <a:gd name="connsiteY22" fmla="*/ 1259247 h 1783724"/>
              <a:gd name="connsiteX23" fmla="*/ 10577832 w 12192000"/>
              <a:gd name="connsiteY23" fmla="*/ 1255994 h 1783724"/>
              <a:gd name="connsiteX24" fmla="*/ 10531976 w 12192000"/>
              <a:gd name="connsiteY24" fmla="*/ 1249692 h 1783724"/>
              <a:gd name="connsiteX25" fmla="*/ 10453101 w 12192000"/>
              <a:gd name="connsiteY25" fmla="*/ 1241000 h 1783724"/>
              <a:gd name="connsiteX26" fmla="*/ 10407706 w 12192000"/>
              <a:gd name="connsiteY26" fmla="*/ 1235650 h 1783724"/>
              <a:gd name="connsiteX27" fmla="*/ 10368559 w 12192000"/>
              <a:gd name="connsiteY27" fmla="*/ 1235686 h 1783724"/>
              <a:gd name="connsiteX28" fmla="*/ 10352542 w 12192000"/>
              <a:gd name="connsiteY28" fmla="*/ 1245817 h 1783724"/>
              <a:gd name="connsiteX29" fmla="*/ 10294918 w 12192000"/>
              <a:gd name="connsiteY29" fmla="*/ 1263549 h 1783724"/>
              <a:gd name="connsiteX30" fmla="*/ 10271059 w 12192000"/>
              <a:gd name="connsiteY30" fmla="*/ 1265010 h 1783724"/>
              <a:gd name="connsiteX31" fmla="*/ 10239064 w 12192000"/>
              <a:gd name="connsiteY31" fmla="*/ 1270598 h 1783724"/>
              <a:gd name="connsiteX32" fmla="*/ 10181078 w 12192000"/>
              <a:gd name="connsiteY32" fmla="*/ 1276374 h 1783724"/>
              <a:gd name="connsiteX33" fmla="*/ 10153458 w 12192000"/>
              <a:gd name="connsiteY33" fmla="*/ 1285229 h 1783724"/>
              <a:gd name="connsiteX34" fmla="*/ 10140775 w 12192000"/>
              <a:gd name="connsiteY34" fmla="*/ 1285847 h 1783724"/>
              <a:gd name="connsiteX35" fmla="*/ 10132055 w 12192000"/>
              <a:gd name="connsiteY35" fmla="*/ 1297214 h 1783724"/>
              <a:gd name="connsiteX36" fmla="*/ 10094093 w 12192000"/>
              <a:gd name="connsiteY36" fmla="*/ 1316697 h 1783724"/>
              <a:gd name="connsiteX37" fmla="*/ 10054855 w 12192000"/>
              <a:gd name="connsiteY37" fmla="*/ 1316203 h 1783724"/>
              <a:gd name="connsiteX38" fmla="*/ 10016268 w 12192000"/>
              <a:gd name="connsiteY38" fmla="*/ 1325133 h 1783724"/>
              <a:gd name="connsiteX39" fmla="*/ 9937115 w 12192000"/>
              <a:gd name="connsiteY39" fmla="*/ 1337731 h 1783724"/>
              <a:gd name="connsiteX40" fmla="*/ 9824942 w 12192000"/>
              <a:gd name="connsiteY40" fmla="*/ 1342969 h 1783724"/>
              <a:gd name="connsiteX41" fmla="*/ 9705553 w 12192000"/>
              <a:gd name="connsiteY41" fmla="*/ 1359323 h 1783724"/>
              <a:gd name="connsiteX42" fmla="*/ 9589915 w 12192000"/>
              <a:gd name="connsiteY42" fmla="*/ 1382355 h 1783724"/>
              <a:gd name="connsiteX43" fmla="*/ 9315048 w 12192000"/>
              <a:gd name="connsiteY43" fmla="*/ 1428626 h 1783724"/>
              <a:gd name="connsiteX44" fmla="*/ 9209077 w 12192000"/>
              <a:gd name="connsiteY44" fmla="*/ 1448049 h 1783724"/>
              <a:gd name="connsiteX45" fmla="*/ 9133300 w 12192000"/>
              <a:gd name="connsiteY45" fmla="*/ 1456152 h 1783724"/>
              <a:gd name="connsiteX46" fmla="*/ 9031264 w 12192000"/>
              <a:gd name="connsiteY46" fmla="*/ 1462053 h 1783724"/>
              <a:gd name="connsiteX47" fmla="*/ 8983321 w 12192000"/>
              <a:gd name="connsiteY47" fmla="*/ 1464616 h 1783724"/>
              <a:gd name="connsiteX48" fmla="*/ 8983035 w 12192000"/>
              <a:gd name="connsiteY48" fmla="*/ 1464417 h 1783724"/>
              <a:gd name="connsiteX49" fmla="*/ 8974072 w 12192000"/>
              <a:gd name="connsiteY49" fmla="*/ 1465390 h 1783724"/>
              <a:gd name="connsiteX50" fmla="*/ 8968242 w 12192000"/>
              <a:gd name="connsiteY50" fmla="*/ 1467079 h 1783724"/>
              <a:gd name="connsiteX51" fmla="*/ 8952199 w 12192000"/>
              <a:gd name="connsiteY51" fmla="*/ 1469700 h 1783724"/>
              <a:gd name="connsiteX52" fmla="*/ 8945873 w 12192000"/>
              <a:gd name="connsiteY52" fmla="*/ 1469099 h 1783724"/>
              <a:gd name="connsiteX53" fmla="*/ 8940905 w 12192000"/>
              <a:gd name="connsiteY53" fmla="*/ 1467238 h 1783724"/>
              <a:gd name="connsiteX54" fmla="*/ 8906846 w 12192000"/>
              <a:gd name="connsiteY54" fmla="*/ 1464481 h 1783724"/>
              <a:gd name="connsiteX55" fmla="*/ 8730411 w 12192000"/>
              <a:gd name="connsiteY55" fmla="*/ 1479838 h 1783724"/>
              <a:gd name="connsiteX56" fmla="*/ 8685834 w 12192000"/>
              <a:gd name="connsiteY56" fmla="*/ 1481431 h 1783724"/>
              <a:gd name="connsiteX57" fmla="*/ 8574116 w 12192000"/>
              <a:gd name="connsiteY57" fmla="*/ 1488166 h 1783724"/>
              <a:gd name="connsiteX58" fmla="*/ 8503254 w 12192000"/>
              <a:gd name="connsiteY58" fmla="*/ 1475627 h 1783724"/>
              <a:gd name="connsiteX59" fmla="*/ 8489028 w 12192000"/>
              <a:gd name="connsiteY59" fmla="*/ 1480483 h 1783724"/>
              <a:gd name="connsiteX60" fmla="*/ 8484222 w 12192000"/>
              <a:gd name="connsiteY60" fmla="*/ 1482955 h 1783724"/>
              <a:gd name="connsiteX61" fmla="*/ 8476034 w 12192000"/>
              <a:gd name="connsiteY61" fmla="*/ 1485197 h 1783724"/>
              <a:gd name="connsiteX62" fmla="*/ 8475659 w 12192000"/>
              <a:gd name="connsiteY62" fmla="*/ 1485048 h 1783724"/>
              <a:gd name="connsiteX63" fmla="*/ 8468325 w 12192000"/>
              <a:gd name="connsiteY63" fmla="*/ 1487552 h 1783724"/>
              <a:gd name="connsiteX64" fmla="*/ 8401298 w 12192000"/>
              <a:gd name="connsiteY64" fmla="*/ 1493672 h 1783724"/>
              <a:gd name="connsiteX65" fmla="*/ 8390295 w 12192000"/>
              <a:gd name="connsiteY65" fmla="*/ 1502138 h 1783724"/>
              <a:gd name="connsiteX66" fmla="*/ 8370102 w 12192000"/>
              <a:gd name="connsiteY66" fmla="*/ 1508730 h 1783724"/>
              <a:gd name="connsiteX67" fmla="*/ 8248843 w 12192000"/>
              <a:gd name="connsiteY67" fmla="*/ 1537060 h 1783724"/>
              <a:gd name="connsiteX68" fmla="*/ 8244399 w 12192000"/>
              <a:gd name="connsiteY68" fmla="*/ 1538596 h 1783724"/>
              <a:gd name="connsiteX69" fmla="*/ 8241700 w 12192000"/>
              <a:gd name="connsiteY69" fmla="*/ 1538396 h 1783724"/>
              <a:gd name="connsiteX70" fmla="*/ 8230388 w 12192000"/>
              <a:gd name="connsiteY70" fmla="*/ 1546517 h 1783724"/>
              <a:gd name="connsiteX71" fmla="*/ 8224228 w 12192000"/>
              <a:gd name="connsiteY71" fmla="*/ 1557267 h 1783724"/>
              <a:gd name="connsiteX72" fmla="*/ 8199666 w 12192000"/>
              <a:gd name="connsiteY72" fmla="*/ 1559012 h 1783724"/>
              <a:gd name="connsiteX73" fmla="*/ 8194548 w 12192000"/>
              <a:gd name="connsiteY73" fmla="*/ 1565013 h 1783724"/>
              <a:gd name="connsiteX74" fmla="*/ 8165771 w 12192000"/>
              <a:gd name="connsiteY74" fmla="*/ 1579116 h 1783724"/>
              <a:gd name="connsiteX75" fmla="*/ 8116832 w 12192000"/>
              <a:gd name="connsiteY75" fmla="*/ 1608547 h 1783724"/>
              <a:gd name="connsiteX76" fmla="*/ 8089016 w 12192000"/>
              <a:gd name="connsiteY76" fmla="*/ 1617129 h 1783724"/>
              <a:gd name="connsiteX77" fmla="*/ 8074658 w 12192000"/>
              <a:gd name="connsiteY77" fmla="*/ 1626971 h 1783724"/>
              <a:gd name="connsiteX78" fmla="*/ 8068056 w 12192000"/>
              <a:gd name="connsiteY78" fmla="*/ 1627924 h 1783724"/>
              <a:gd name="connsiteX79" fmla="*/ 8046900 w 12192000"/>
              <a:gd name="connsiteY79" fmla="*/ 1634483 h 1783724"/>
              <a:gd name="connsiteX80" fmla="*/ 8034634 w 12192000"/>
              <a:gd name="connsiteY80" fmla="*/ 1637466 h 1783724"/>
              <a:gd name="connsiteX81" fmla="*/ 8029700 w 12192000"/>
              <a:gd name="connsiteY81" fmla="*/ 1638364 h 1783724"/>
              <a:gd name="connsiteX82" fmla="*/ 7987514 w 12192000"/>
              <a:gd name="connsiteY82" fmla="*/ 1638160 h 1783724"/>
              <a:gd name="connsiteX83" fmla="*/ 7960991 w 12192000"/>
              <a:gd name="connsiteY83" fmla="*/ 1648892 h 1783724"/>
              <a:gd name="connsiteX84" fmla="*/ 7937606 w 12192000"/>
              <a:gd name="connsiteY84" fmla="*/ 1650659 h 1783724"/>
              <a:gd name="connsiteX85" fmla="*/ 7931522 w 12192000"/>
              <a:gd name="connsiteY85" fmla="*/ 1653082 h 1783724"/>
              <a:gd name="connsiteX86" fmla="*/ 7872444 w 12192000"/>
              <a:gd name="connsiteY86" fmla="*/ 1652202 h 1783724"/>
              <a:gd name="connsiteX87" fmla="*/ 7832232 w 12192000"/>
              <a:gd name="connsiteY87" fmla="*/ 1658594 h 1783724"/>
              <a:gd name="connsiteX88" fmla="*/ 7744332 w 12192000"/>
              <a:gd name="connsiteY88" fmla="*/ 1657695 h 1783724"/>
              <a:gd name="connsiteX89" fmla="*/ 7723062 w 12192000"/>
              <a:gd name="connsiteY89" fmla="*/ 1658222 h 1783724"/>
              <a:gd name="connsiteX90" fmla="*/ 7705682 w 12192000"/>
              <a:gd name="connsiteY90" fmla="*/ 1664606 h 1783724"/>
              <a:gd name="connsiteX91" fmla="*/ 7702441 w 12192000"/>
              <a:gd name="connsiteY91" fmla="*/ 1671260 h 1783724"/>
              <a:gd name="connsiteX92" fmla="*/ 7690889 w 12192000"/>
              <a:gd name="connsiteY92" fmla="*/ 1672499 h 1783724"/>
              <a:gd name="connsiteX93" fmla="*/ 7688002 w 12192000"/>
              <a:gd name="connsiteY93" fmla="*/ 1674071 h 1783724"/>
              <a:gd name="connsiteX94" fmla="*/ 7671275 w 12192000"/>
              <a:gd name="connsiteY94" fmla="*/ 1681835 h 1783724"/>
              <a:gd name="connsiteX95" fmla="*/ 7585018 w 12192000"/>
              <a:gd name="connsiteY95" fmla="*/ 1675431 h 1783724"/>
              <a:gd name="connsiteX96" fmla="*/ 7471472 w 12192000"/>
              <a:gd name="connsiteY96" fmla="*/ 1682487 h 1783724"/>
              <a:gd name="connsiteX97" fmla="*/ 7381391 w 12192000"/>
              <a:gd name="connsiteY97" fmla="*/ 1689122 h 1783724"/>
              <a:gd name="connsiteX98" fmla="*/ 7292528 w 12192000"/>
              <a:gd name="connsiteY98" fmla="*/ 1689863 h 1783724"/>
              <a:gd name="connsiteX99" fmla="*/ 7226210 w 12192000"/>
              <a:gd name="connsiteY99" fmla="*/ 1684783 h 1783724"/>
              <a:gd name="connsiteX100" fmla="*/ 7179107 w 12192000"/>
              <a:gd name="connsiteY100" fmla="*/ 1664705 h 1783724"/>
              <a:gd name="connsiteX101" fmla="*/ 7176110 w 12192000"/>
              <a:gd name="connsiteY101" fmla="*/ 1667956 h 1783724"/>
              <a:gd name="connsiteX102" fmla="*/ 7149935 w 12192000"/>
              <a:gd name="connsiteY102" fmla="*/ 1671723 h 1783724"/>
              <a:gd name="connsiteX103" fmla="*/ 7076173 w 12192000"/>
              <a:gd name="connsiteY103" fmla="*/ 1681613 h 1783724"/>
              <a:gd name="connsiteX104" fmla="*/ 7002038 w 12192000"/>
              <a:gd name="connsiteY104" fmla="*/ 1684528 h 1783724"/>
              <a:gd name="connsiteX105" fmla="*/ 6883473 w 12192000"/>
              <a:gd name="connsiteY105" fmla="*/ 1705122 h 1783724"/>
              <a:gd name="connsiteX106" fmla="*/ 6692022 w 12192000"/>
              <a:gd name="connsiteY106" fmla="*/ 1713707 h 1783724"/>
              <a:gd name="connsiteX107" fmla="*/ 6589722 w 12192000"/>
              <a:gd name="connsiteY107" fmla="*/ 1723098 h 1783724"/>
              <a:gd name="connsiteX108" fmla="*/ 6301694 w 12192000"/>
              <a:gd name="connsiteY108" fmla="*/ 1743703 h 1783724"/>
              <a:gd name="connsiteX109" fmla="*/ 6183195 w 12192000"/>
              <a:gd name="connsiteY109" fmla="*/ 1758873 h 1783724"/>
              <a:gd name="connsiteX110" fmla="*/ 6123126 w 12192000"/>
              <a:gd name="connsiteY110" fmla="*/ 1768552 h 1783724"/>
              <a:gd name="connsiteX111" fmla="*/ 6096136 w 12192000"/>
              <a:gd name="connsiteY111" fmla="*/ 1767260 h 1783724"/>
              <a:gd name="connsiteX112" fmla="*/ 6032917 w 12192000"/>
              <a:gd name="connsiteY112" fmla="*/ 1781697 h 1783724"/>
              <a:gd name="connsiteX113" fmla="*/ 5977870 w 12192000"/>
              <a:gd name="connsiteY113" fmla="*/ 1771268 h 1783724"/>
              <a:gd name="connsiteX114" fmla="*/ 5916336 w 12192000"/>
              <a:gd name="connsiteY114" fmla="*/ 1780879 h 1783724"/>
              <a:gd name="connsiteX115" fmla="*/ 5867980 w 12192000"/>
              <a:gd name="connsiteY115" fmla="*/ 1783724 h 1783724"/>
              <a:gd name="connsiteX116" fmla="*/ 5743302 w 12192000"/>
              <a:gd name="connsiteY116" fmla="*/ 1782136 h 1783724"/>
              <a:gd name="connsiteX117" fmla="*/ 5607054 w 12192000"/>
              <a:gd name="connsiteY117" fmla="*/ 1775578 h 1783724"/>
              <a:gd name="connsiteX118" fmla="*/ 5468340 w 12192000"/>
              <a:gd name="connsiteY118" fmla="*/ 1777373 h 1783724"/>
              <a:gd name="connsiteX119" fmla="*/ 5412840 w 12192000"/>
              <a:gd name="connsiteY119" fmla="*/ 1767920 h 1783724"/>
              <a:gd name="connsiteX120" fmla="*/ 5361713 w 12192000"/>
              <a:gd name="connsiteY120" fmla="*/ 1773980 h 1783724"/>
              <a:gd name="connsiteX121" fmla="*/ 5241786 w 12192000"/>
              <a:gd name="connsiteY121" fmla="*/ 1756656 h 1783724"/>
              <a:gd name="connsiteX122" fmla="*/ 5202963 w 12192000"/>
              <a:gd name="connsiteY122" fmla="*/ 1747306 h 1783724"/>
              <a:gd name="connsiteX123" fmla="*/ 5154668 w 12192000"/>
              <a:gd name="connsiteY123" fmla="*/ 1744668 h 1783724"/>
              <a:gd name="connsiteX124" fmla="*/ 5136547 w 12192000"/>
              <a:gd name="connsiteY124" fmla="*/ 1738620 h 1783724"/>
              <a:gd name="connsiteX125" fmla="*/ 5122587 w 12192000"/>
              <a:gd name="connsiteY125" fmla="*/ 1735756 h 1783724"/>
              <a:gd name="connsiteX126" fmla="*/ 5119579 w 12192000"/>
              <a:gd name="connsiteY126" fmla="*/ 1734004 h 1783724"/>
              <a:gd name="connsiteX127" fmla="*/ 5101616 w 12192000"/>
              <a:gd name="connsiteY127" fmla="*/ 1724948 h 1783724"/>
              <a:gd name="connsiteX128" fmla="*/ 5045783 w 12192000"/>
              <a:gd name="connsiteY128" fmla="*/ 1730209 h 1783724"/>
              <a:gd name="connsiteX129" fmla="*/ 4991477 w 12192000"/>
              <a:gd name="connsiteY129" fmla="*/ 1716450 h 1783724"/>
              <a:gd name="connsiteX130" fmla="*/ 4820387 w 12192000"/>
              <a:gd name="connsiteY130" fmla="*/ 1695973 h 1783724"/>
              <a:gd name="connsiteX131" fmla="*/ 4755339 w 12192000"/>
              <a:gd name="connsiteY131" fmla="*/ 1700569 h 1783724"/>
              <a:gd name="connsiteX132" fmla="*/ 4714053 w 12192000"/>
              <a:gd name="connsiteY132" fmla="*/ 1695822 h 1783724"/>
              <a:gd name="connsiteX133" fmla="*/ 4691073 w 12192000"/>
              <a:gd name="connsiteY133" fmla="*/ 1693377 h 1783724"/>
              <a:gd name="connsiteX134" fmla="*/ 4495727 w 12192000"/>
              <a:gd name="connsiteY134" fmla="*/ 1656633 h 1783724"/>
              <a:gd name="connsiteX135" fmla="*/ 4428317 w 12192000"/>
              <a:gd name="connsiteY135" fmla="*/ 1646311 h 1783724"/>
              <a:gd name="connsiteX136" fmla="*/ 4424455 w 12192000"/>
              <a:gd name="connsiteY136" fmla="*/ 1646545 h 1783724"/>
              <a:gd name="connsiteX137" fmla="*/ 4418141 w 12192000"/>
              <a:gd name="connsiteY137" fmla="*/ 1643457 h 1783724"/>
              <a:gd name="connsiteX138" fmla="*/ 4389054 w 12192000"/>
              <a:gd name="connsiteY138" fmla="*/ 1635100 h 1783724"/>
              <a:gd name="connsiteX139" fmla="*/ 4243963 w 12192000"/>
              <a:gd name="connsiteY139" fmla="*/ 1600547 h 1783724"/>
              <a:gd name="connsiteX140" fmla="*/ 4230390 w 12192000"/>
              <a:gd name="connsiteY140" fmla="*/ 1596782 h 1783724"/>
              <a:gd name="connsiteX141" fmla="*/ 4151096 w 12192000"/>
              <a:gd name="connsiteY141" fmla="*/ 1589415 h 1783724"/>
              <a:gd name="connsiteX142" fmla="*/ 4091729 w 12192000"/>
              <a:gd name="connsiteY142" fmla="*/ 1565484 h 1783724"/>
              <a:gd name="connsiteX143" fmla="*/ 3994992 w 12192000"/>
              <a:gd name="connsiteY143" fmla="*/ 1554250 h 1783724"/>
              <a:gd name="connsiteX144" fmla="*/ 3898778 w 12192000"/>
              <a:gd name="connsiteY144" fmla="*/ 1546088 h 1783724"/>
              <a:gd name="connsiteX145" fmla="*/ 3863728 w 12192000"/>
              <a:gd name="connsiteY145" fmla="*/ 1544567 h 1783724"/>
              <a:gd name="connsiteX146" fmla="*/ 3729252 w 12192000"/>
              <a:gd name="connsiteY146" fmla="*/ 1544592 h 1783724"/>
              <a:gd name="connsiteX147" fmla="*/ 3716543 w 12192000"/>
              <a:gd name="connsiteY147" fmla="*/ 1541771 h 1783724"/>
              <a:gd name="connsiteX148" fmla="*/ 3715389 w 12192000"/>
              <a:gd name="connsiteY148" fmla="*/ 1538406 h 1783724"/>
              <a:gd name="connsiteX149" fmla="*/ 3682391 w 12192000"/>
              <a:gd name="connsiteY149" fmla="*/ 1529372 h 1783724"/>
              <a:gd name="connsiteX150" fmla="*/ 3669607 w 12192000"/>
              <a:gd name="connsiteY150" fmla="*/ 1534463 h 1783724"/>
              <a:gd name="connsiteX151" fmla="*/ 3669577 w 12192000"/>
              <a:gd name="connsiteY151" fmla="*/ 1534458 h 1783724"/>
              <a:gd name="connsiteX152" fmla="*/ 3660365 w 12192000"/>
              <a:gd name="connsiteY152" fmla="*/ 1531370 h 1783724"/>
              <a:gd name="connsiteX153" fmla="*/ 3637171 w 12192000"/>
              <a:gd name="connsiteY153" fmla="*/ 1523813 h 1783724"/>
              <a:gd name="connsiteX154" fmla="*/ 3636519 w 12192000"/>
              <a:gd name="connsiteY154" fmla="*/ 1523773 h 1783724"/>
              <a:gd name="connsiteX155" fmla="*/ 3589716 w 12192000"/>
              <a:gd name="connsiteY155" fmla="*/ 1506360 h 1783724"/>
              <a:gd name="connsiteX156" fmla="*/ 3583541 w 12192000"/>
              <a:gd name="connsiteY156" fmla="*/ 1507469 h 1783724"/>
              <a:gd name="connsiteX157" fmla="*/ 3574426 w 12192000"/>
              <a:gd name="connsiteY157" fmla="*/ 1507574 h 1783724"/>
              <a:gd name="connsiteX158" fmla="*/ 3574190 w 12192000"/>
              <a:gd name="connsiteY158" fmla="*/ 1507350 h 1783724"/>
              <a:gd name="connsiteX159" fmla="*/ 3565671 w 12192000"/>
              <a:gd name="connsiteY159" fmla="*/ 1507894 h 1783724"/>
              <a:gd name="connsiteX160" fmla="*/ 3515816 w 12192000"/>
              <a:gd name="connsiteY160" fmla="*/ 1499688 h 1783724"/>
              <a:gd name="connsiteX161" fmla="*/ 3452912 w 12192000"/>
              <a:gd name="connsiteY161" fmla="*/ 1496444 h 1783724"/>
              <a:gd name="connsiteX162" fmla="*/ 3380405 w 12192000"/>
              <a:gd name="connsiteY162" fmla="*/ 1486216 h 1783724"/>
              <a:gd name="connsiteX163" fmla="*/ 3343625 w 12192000"/>
              <a:gd name="connsiteY163" fmla="*/ 1500147 h 1783724"/>
              <a:gd name="connsiteX164" fmla="*/ 3323774 w 12192000"/>
              <a:gd name="connsiteY164" fmla="*/ 1501476 h 1783724"/>
              <a:gd name="connsiteX165" fmla="*/ 3321444 w 12192000"/>
              <a:gd name="connsiteY165" fmla="*/ 1500659 h 1783724"/>
              <a:gd name="connsiteX166" fmla="*/ 3242143 w 12192000"/>
              <a:gd name="connsiteY166" fmla="*/ 1505268 h 1783724"/>
              <a:gd name="connsiteX167" fmla="*/ 3122401 w 12192000"/>
              <a:gd name="connsiteY167" fmla="*/ 1511314 h 1783724"/>
              <a:gd name="connsiteX168" fmla="*/ 3010177 w 12192000"/>
              <a:gd name="connsiteY168" fmla="*/ 1513132 h 1783724"/>
              <a:gd name="connsiteX169" fmla="*/ 2782615 w 12192000"/>
              <a:gd name="connsiteY169" fmla="*/ 1509375 h 1783724"/>
              <a:gd name="connsiteX170" fmla="*/ 2668665 w 12192000"/>
              <a:gd name="connsiteY170" fmla="*/ 1517660 h 1783724"/>
              <a:gd name="connsiteX171" fmla="*/ 2548073 w 12192000"/>
              <a:gd name="connsiteY171" fmla="*/ 1516667 h 1783724"/>
              <a:gd name="connsiteX172" fmla="*/ 2423377 w 12192000"/>
              <a:gd name="connsiteY172" fmla="*/ 1527776 h 1783724"/>
              <a:gd name="connsiteX173" fmla="*/ 2295298 w 12192000"/>
              <a:gd name="connsiteY173" fmla="*/ 1534368 h 1783724"/>
              <a:gd name="connsiteX174" fmla="*/ 2188781 w 12192000"/>
              <a:gd name="connsiteY174" fmla="*/ 1529677 h 1783724"/>
              <a:gd name="connsiteX175" fmla="*/ 2074855 w 12192000"/>
              <a:gd name="connsiteY175" fmla="*/ 1515446 h 1783724"/>
              <a:gd name="connsiteX176" fmla="*/ 2012587 w 12192000"/>
              <a:gd name="connsiteY176" fmla="*/ 1522487 h 1783724"/>
              <a:gd name="connsiteX177" fmla="*/ 1932075 w 12192000"/>
              <a:gd name="connsiteY177" fmla="*/ 1517914 h 1783724"/>
              <a:gd name="connsiteX178" fmla="*/ 1908490 w 12192000"/>
              <a:gd name="connsiteY178" fmla="*/ 1526423 h 1783724"/>
              <a:gd name="connsiteX179" fmla="*/ 1908410 w 12192000"/>
              <a:gd name="connsiteY179" fmla="*/ 1526410 h 1783724"/>
              <a:gd name="connsiteX180" fmla="*/ 1901918 w 12192000"/>
              <a:gd name="connsiteY180" fmla="*/ 1522410 h 1783724"/>
              <a:gd name="connsiteX181" fmla="*/ 1876753 w 12192000"/>
              <a:gd name="connsiteY181" fmla="*/ 1517619 h 1783724"/>
              <a:gd name="connsiteX182" fmla="*/ 1858194 w 12192000"/>
              <a:gd name="connsiteY182" fmla="*/ 1522343 h 1783724"/>
              <a:gd name="connsiteX183" fmla="*/ 1702657 w 12192000"/>
              <a:gd name="connsiteY183" fmla="*/ 1510562 h 1783724"/>
              <a:gd name="connsiteX184" fmla="*/ 1701421 w 12192000"/>
              <a:gd name="connsiteY184" fmla="*/ 1510775 h 1783724"/>
              <a:gd name="connsiteX185" fmla="*/ 1699973 w 12192000"/>
              <a:gd name="connsiteY185" fmla="*/ 1507739 h 1783724"/>
              <a:gd name="connsiteX186" fmla="*/ 1682526 w 12192000"/>
              <a:gd name="connsiteY186" fmla="*/ 1504598 h 1783724"/>
              <a:gd name="connsiteX187" fmla="*/ 1677380 w 12192000"/>
              <a:gd name="connsiteY187" fmla="*/ 1504851 h 1783724"/>
              <a:gd name="connsiteX188" fmla="*/ 1670304 w 12192000"/>
              <a:gd name="connsiteY188" fmla="*/ 1503744 h 1783724"/>
              <a:gd name="connsiteX189" fmla="*/ 1670197 w 12192000"/>
              <a:gd name="connsiteY189" fmla="*/ 1503497 h 1783724"/>
              <a:gd name="connsiteX190" fmla="*/ 1626301 w 12192000"/>
              <a:gd name="connsiteY190" fmla="*/ 1474931 h 1783724"/>
              <a:gd name="connsiteX191" fmla="*/ 1535119 w 12192000"/>
              <a:gd name="connsiteY191" fmla="*/ 1463075 h 1783724"/>
              <a:gd name="connsiteX192" fmla="*/ 1531340 w 12192000"/>
              <a:gd name="connsiteY192" fmla="*/ 1461293 h 1783724"/>
              <a:gd name="connsiteX193" fmla="*/ 1498454 w 12192000"/>
              <a:gd name="connsiteY193" fmla="*/ 1463478 h 1783724"/>
              <a:gd name="connsiteX194" fmla="*/ 1478806 w 12192000"/>
              <a:gd name="connsiteY194" fmla="*/ 1464611 h 1783724"/>
              <a:gd name="connsiteX195" fmla="*/ 1358081 w 12192000"/>
              <a:gd name="connsiteY195" fmla="*/ 1455545 h 1783724"/>
              <a:gd name="connsiteX196" fmla="*/ 1222449 w 12192000"/>
              <a:gd name="connsiteY196" fmla="*/ 1455454 h 1783724"/>
              <a:gd name="connsiteX197" fmla="*/ 1180983 w 12192000"/>
              <a:gd name="connsiteY197" fmla="*/ 1440557 h 1783724"/>
              <a:gd name="connsiteX198" fmla="*/ 1018426 w 12192000"/>
              <a:gd name="connsiteY198" fmla="*/ 1400226 h 1783724"/>
              <a:gd name="connsiteX199" fmla="*/ 940021 w 12192000"/>
              <a:gd name="connsiteY199" fmla="*/ 1409452 h 1783724"/>
              <a:gd name="connsiteX200" fmla="*/ 940362 w 12192000"/>
              <a:gd name="connsiteY200" fmla="*/ 1408090 h 1783724"/>
              <a:gd name="connsiteX201" fmla="*/ 927147 w 12192000"/>
              <a:gd name="connsiteY201" fmla="*/ 1407436 h 1783724"/>
              <a:gd name="connsiteX202" fmla="*/ 915481 w 12192000"/>
              <a:gd name="connsiteY202" fmla="*/ 1395526 h 1783724"/>
              <a:gd name="connsiteX203" fmla="*/ 884363 w 12192000"/>
              <a:gd name="connsiteY203" fmla="*/ 1395024 h 1783724"/>
              <a:gd name="connsiteX204" fmla="*/ 883522 w 12192000"/>
              <a:gd name="connsiteY204" fmla="*/ 1400267 h 1783724"/>
              <a:gd name="connsiteX205" fmla="*/ 865903 w 12192000"/>
              <a:gd name="connsiteY205" fmla="*/ 1394324 h 1783724"/>
              <a:gd name="connsiteX206" fmla="*/ 790832 w 12192000"/>
              <a:gd name="connsiteY206" fmla="*/ 1370999 h 1783724"/>
              <a:gd name="connsiteX207" fmla="*/ 749766 w 12192000"/>
              <a:gd name="connsiteY207" fmla="*/ 1353216 h 1783724"/>
              <a:gd name="connsiteX208" fmla="*/ 705470 w 12192000"/>
              <a:gd name="connsiteY208" fmla="*/ 1354328 h 1783724"/>
              <a:gd name="connsiteX209" fmla="*/ 692371 w 12192000"/>
              <a:gd name="connsiteY209" fmla="*/ 1343942 h 1783724"/>
              <a:gd name="connsiteX210" fmla="*/ 690203 w 12192000"/>
              <a:gd name="connsiteY210" fmla="*/ 1341970 h 1783724"/>
              <a:gd name="connsiteX211" fmla="*/ 679574 w 12192000"/>
              <a:gd name="connsiteY211" fmla="*/ 1338069 h 1783724"/>
              <a:gd name="connsiteX212" fmla="*/ 679009 w 12192000"/>
              <a:gd name="connsiteY212" fmla="*/ 1331966 h 1783724"/>
              <a:gd name="connsiteX213" fmla="*/ 664756 w 12192000"/>
              <a:gd name="connsiteY213" fmla="*/ 1322509 h 1783724"/>
              <a:gd name="connsiteX214" fmla="*/ 644515 w 12192000"/>
              <a:gd name="connsiteY214" fmla="*/ 1316732 h 1783724"/>
              <a:gd name="connsiteX215" fmla="*/ 545716 w 12192000"/>
              <a:gd name="connsiteY215" fmla="*/ 1294878 h 1783724"/>
              <a:gd name="connsiteX216" fmla="*/ 488094 w 12192000"/>
              <a:gd name="connsiteY216" fmla="*/ 1278596 h 1783724"/>
              <a:gd name="connsiteX217" fmla="*/ 468538 w 12192000"/>
              <a:gd name="connsiteY217" fmla="*/ 1267376 h 1783724"/>
              <a:gd name="connsiteX218" fmla="*/ 439655 w 12192000"/>
              <a:gd name="connsiteY218" fmla="*/ 1255090 h 1783724"/>
              <a:gd name="connsiteX219" fmla="*/ 390496 w 12192000"/>
              <a:gd name="connsiteY219" fmla="*/ 1229512 h 1783724"/>
              <a:gd name="connsiteX220" fmla="*/ 362616 w 12192000"/>
              <a:gd name="connsiteY220" fmla="*/ 1221981 h 1783724"/>
              <a:gd name="connsiteX221" fmla="*/ 348184 w 12192000"/>
              <a:gd name="connsiteY221" fmla="*/ 1213437 h 1783724"/>
              <a:gd name="connsiteX222" fmla="*/ 341576 w 12192000"/>
              <a:gd name="connsiteY222" fmla="*/ 1212583 h 1783724"/>
              <a:gd name="connsiteX223" fmla="*/ 320370 w 12192000"/>
              <a:gd name="connsiteY223" fmla="*/ 1206827 h 1783724"/>
              <a:gd name="connsiteX224" fmla="*/ 308082 w 12192000"/>
              <a:gd name="connsiteY224" fmla="*/ 1204195 h 1783724"/>
              <a:gd name="connsiteX225" fmla="*/ 303141 w 12192000"/>
              <a:gd name="connsiteY225" fmla="*/ 1203396 h 1783724"/>
              <a:gd name="connsiteX226" fmla="*/ 260955 w 12192000"/>
              <a:gd name="connsiteY226" fmla="*/ 1203345 h 1783724"/>
              <a:gd name="connsiteX227" fmla="*/ 234352 w 12192000"/>
              <a:gd name="connsiteY227" fmla="*/ 1193972 h 1783724"/>
              <a:gd name="connsiteX228" fmla="*/ 210954 w 12192000"/>
              <a:gd name="connsiteY228" fmla="*/ 1192326 h 1783724"/>
              <a:gd name="connsiteX229" fmla="*/ 204851 w 12192000"/>
              <a:gd name="connsiteY229" fmla="*/ 1190210 h 1783724"/>
              <a:gd name="connsiteX230" fmla="*/ 145778 w 12192000"/>
              <a:gd name="connsiteY230" fmla="*/ 1190651 h 1783724"/>
              <a:gd name="connsiteX231" fmla="*/ 105518 w 12192000"/>
              <a:gd name="connsiteY231" fmla="*/ 1184937 h 1783724"/>
              <a:gd name="connsiteX232" fmla="*/ 17623 w 12192000"/>
              <a:gd name="connsiteY232" fmla="*/ 1185238 h 1783724"/>
              <a:gd name="connsiteX233" fmla="*/ 0 w 12192000"/>
              <a:gd name="connsiteY233" fmla="*/ 1184768 h 1783724"/>
              <a:gd name="connsiteX234" fmla="*/ 0 w 12192000"/>
              <a:gd name="connsiteY234" fmla="*/ 0 h 1783724"/>
              <a:gd name="connsiteX0" fmla="*/ 0 w 12192000"/>
              <a:gd name="connsiteY0" fmla="*/ 0 h 1791309"/>
              <a:gd name="connsiteX1" fmla="*/ 12192000 w 12192000"/>
              <a:gd name="connsiteY1" fmla="*/ 0 h 1791309"/>
              <a:gd name="connsiteX2" fmla="*/ 12192000 w 12192000"/>
              <a:gd name="connsiteY2" fmla="*/ 1129867 h 1791309"/>
              <a:gd name="connsiteX3" fmla="*/ 12174158 w 12192000"/>
              <a:gd name="connsiteY3" fmla="*/ 1133797 h 1791309"/>
              <a:gd name="connsiteX4" fmla="*/ 12111983 w 12192000"/>
              <a:gd name="connsiteY4" fmla="*/ 1161939 h 1791309"/>
              <a:gd name="connsiteX5" fmla="*/ 11967186 w 12192000"/>
              <a:gd name="connsiteY5" fmla="*/ 1201206 h 1791309"/>
              <a:gd name="connsiteX6" fmla="*/ 11953646 w 12192000"/>
              <a:gd name="connsiteY6" fmla="*/ 1205499 h 1791309"/>
              <a:gd name="connsiteX7" fmla="*/ 11874413 w 12192000"/>
              <a:gd name="connsiteY7" fmla="*/ 1213569 h 1791309"/>
              <a:gd name="connsiteX8" fmla="*/ 11815251 w 12192000"/>
              <a:gd name="connsiteY8" fmla="*/ 1241020 h 1791309"/>
              <a:gd name="connsiteX9" fmla="*/ 11718610 w 12192000"/>
              <a:gd name="connsiteY9" fmla="*/ 1253479 h 1791309"/>
              <a:gd name="connsiteX10" fmla="*/ 11622463 w 12192000"/>
              <a:gd name="connsiteY10" fmla="*/ 1262368 h 1791309"/>
              <a:gd name="connsiteX11" fmla="*/ 11587426 w 12192000"/>
              <a:gd name="connsiteY11" fmla="*/ 1263916 h 1791309"/>
              <a:gd name="connsiteX12" fmla="*/ 11471543 w 12192000"/>
              <a:gd name="connsiteY12" fmla="*/ 1280394 h 1791309"/>
              <a:gd name="connsiteX13" fmla="*/ 11406215 w 12192000"/>
              <a:gd name="connsiteY13" fmla="*/ 1280453 h 1791309"/>
              <a:gd name="connsiteX14" fmla="*/ 11361043 w 12192000"/>
              <a:gd name="connsiteY14" fmla="*/ 1286632 h 1791309"/>
              <a:gd name="connsiteX15" fmla="*/ 11259450 w 12192000"/>
              <a:gd name="connsiteY15" fmla="*/ 1286738 h 1791309"/>
              <a:gd name="connsiteX16" fmla="*/ 11154950 w 12192000"/>
              <a:gd name="connsiteY16" fmla="*/ 1291274 h 1791309"/>
              <a:gd name="connsiteX17" fmla="*/ 11055163 w 12192000"/>
              <a:gd name="connsiteY17" fmla="*/ 1282991 h 1791309"/>
              <a:gd name="connsiteX18" fmla="*/ 10959430 w 12192000"/>
              <a:gd name="connsiteY18" fmla="*/ 1284028 h 1791309"/>
              <a:gd name="connsiteX19" fmla="*/ 10886552 w 12192000"/>
              <a:gd name="connsiteY19" fmla="*/ 1294734 h 1791309"/>
              <a:gd name="connsiteX20" fmla="*/ 10832696 w 12192000"/>
              <a:gd name="connsiteY20" fmla="*/ 1296692 h 1791309"/>
              <a:gd name="connsiteX21" fmla="*/ 10772242 w 12192000"/>
              <a:gd name="connsiteY21" fmla="*/ 1273555 h 1791309"/>
              <a:gd name="connsiteX22" fmla="*/ 10696254 w 12192000"/>
              <a:gd name="connsiteY22" fmla="*/ 1259247 h 1791309"/>
              <a:gd name="connsiteX23" fmla="*/ 10577832 w 12192000"/>
              <a:gd name="connsiteY23" fmla="*/ 1255994 h 1791309"/>
              <a:gd name="connsiteX24" fmla="*/ 10531976 w 12192000"/>
              <a:gd name="connsiteY24" fmla="*/ 1249692 h 1791309"/>
              <a:gd name="connsiteX25" fmla="*/ 10453101 w 12192000"/>
              <a:gd name="connsiteY25" fmla="*/ 1241000 h 1791309"/>
              <a:gd name="connsiteX26" fmla="*/ 10407706 w 12192000"/>
              <a:gd name="connsiteY26" fmla="*/ 1235650 h 1791309"/>
              <a:gd name="connsiteX27" fmla="*/ 10368559 w 12192000"/>
              <a:gd name="connsiteY27" fmla="*/ 1235686 h 1791309"/>
              <a:gd name="connsiteX28" fmla="*/ 10352542 w 12192000"/>
              <a:gd name="connsiteY28" fmla="*/ 1245817 h 1791309"/>
              <a:gd name="connsiteX29" fmla="*/ 10294918 w 12192000"/>
              <a:gd name="connsiteY29" fmla="*/ 1263549 h 1791309"/>
              <a:gd name="connsiteX30" fmla="*/ 10271059 w 12192000"/>
              <a:gd name="connsiteY30" fmla="*/ 1265010 h 1791309"/>
              <a:gd name="connsiteX31" fmla="*/ 10239064 w 12192000"/>
              <a:gd name="connsiteY31" fmla="*/ 1270598 h 1791309"/>
              <a:gd name="connsiteX32" fmla="*/ 10181078 w 12192000"/>
              <a:gd name="connsiteY32" fmla="*/ 1276374 h 1791309"/>
              <a:gd name="connsiteX33" fmla="*/ 10153458 w 12192000"/>
              <a:gd name="connsiteY33" fmla="*/ 1285229 h 1791309"/>
              <a:gd name="connsiteX34" fmla="*/ 10140775 w 12192000"/>
              <a:gd name="connsiteY34" fmla="*/ 1285847 h 1791309"/>
              <a:gd name="connsiteX35" fmla="*/ 10132055 w 12192000"/>
              <a:gd name="connsiteY35" fmla="*/ 1297214 h 1791309"/>
              <a:gd name="connsiteX36" fmla="*/ 10094093 w 12192000"/>
              <a:gd name="connsiteY36" fmla="*/ 1316697 h 1791309"/>
              <a:gd name="connsiteX37" fmla="*/ 10054855 w 12192000"/>
              <a:gd name="connsiteY37" fmla="*/ 1316203 h 1791309"/>
              <a:gd name="connsiteX38" fmla="*/ 10016268 w 12192000"/>
              <a:gd name="connsiteY38" fmla="*/ 1325133 h 1791309"/>
              <a:gd name="connsiteX39" fmla="*/ 9937115 w 12192000"/>
              <a:gd name="connsiteY39" fmla="*/ 1337731 h 1791309"/>
              <a:gd name="connsiteX40" fmla="*/ 9824942 w 12192000"/>
              <a:gd name="connsiteY40" fmla="*/ 1342969 h 1791309"/>
              <a:gd name="connsiteX41" fmla="*/ 9705553 w 12192000"/>
              <a:gd name="connsiteY41" fmla="*/ 1359323 h 1791309"/>
              <a:gd name="connsiteX42" fmla="*/ 9589915 w 12192000"/>
              <a:gd name="connsiteY42" fmla="*/ 1382355 h 1791309"/>
              <a:gd name="connsiteX43" fmla="*/ 9315048 w 12192000"/>
              <a:gd name="connsiteY43" fmla="*/ 1428626 h 1791309"/>
              <a:gd name="connsiteX44" fmla="*/ 9209077 w 12192000"/>
              <a:gd name="connsiteY44" fmla="*/ 1448049 h 1791309"/>
              <a:gd name="connsiteX45" fmla="*/ 9133300 w 12192000"/>
              <a:gd name="connsiteY45" fmla="*/ 1456152 h 1791309"/>
              <a:gd name="connsiteX46" fmla="*/ 9031264 w 12192000"/>
              <a:gd name="connsiteY46" fmla="*/ 1462053 h 1791309"/>
              <a:gd name="connsiteX47" fmla="*/ 8983321 w 12192000"/>
              <a:gd name="connsiteY47" fmla="*/ 1464616 h 1791309"/>
              <a:gd name="connsiteX48" fmla="*/ 8983035 w 12192000"/>
              <a:gd name="connsiteY48" fmla="*/ 1464417 h 1791309"/>
              <a:gd name="connsiteX49" fmla="*/ 8974072 w 12192000"/>
              <a:gd name="connsiteY49" fmla="*/ 1465390 h 1791309"/>
              <a:gd name="connsiteX50" fmla="*/ 8968242 w 12192000"/>
              <a:gd name="connsiteY50" fmla="*/ 1467079 h 1791309"/>
              <a:gd name="connsiteX51" fmla="*/ 8952199 w 12192000"/>
              <a:gd name="connsiteY51" fmla="*/ 1469700 h 1791309"/>
              <a:gd name="connsiteX52" fmla="*/ 8945873 w 12192000"/>
              <a:gd name="connsiteY52" fmla="*/ 1469099 h 1791309"/>
              <a:gd name="connsiteX53" fmla="*/ 8940905 w 12192000"/>
              <a:gd name="connsiteY53" fmla="*/ 1467238 h 1791309"/>
              <a:gd name="connsiteX54" fmla="*/ 8906846 w 12192000"/>
              <a:gd name="connsiteY54" fmla="*/ 1464481 h 1791309"/>
              <a:gd name="connsiteX55" fmla="*/ 8730411 w 12192000"/>
              <a:gd name="connsiteY55" fmla="*/ 1479838 h 1791309"/>
              <a:gd name="connsiteX56" fmla="*/ 8685834 w 12192000"/>
              <a:gd name="connsiteY56" fmla="*/ 1481431 h 1791309"/>
              <a:gd name="connsiteX57" fmla="*/ 8574116 w 12192000"/>
              <a:gd name="connsiteY57" fmla="*/ 1488166 h 1791309"/>
              <a:gd name="connsiteX58" fmla="*/ 8503254 w 12192000"/>
              <a:gd name="connsiteY58" fmla="*/ 1475627 h 1791309"/>
              <a:gd name="connsiteX59" fmla="*/ 8489028 w 12192000"/>
              <a:gd name="connsiteY59" fmla="*/ 1480483 h 1791309"/>
              <a:gd name="connsiteX60" fmla="*/ 8484222 w 12192000"/>
              <a:gd name="connsiteY60" fmla="*/ 1482955 h 1791309"/>
              <a:gd name="connsiteX61" fmla="*/ 8476034 w 12192000"/>
              <a:gd name="connsiteY61" fmla="*/ 1485197 h 1791309"/>
              <a:gd name="connsiteX62" fmla="*/ 8475659 w 12192000"/>
              <a:gd name="connsiteY62" fmla="*/ 1485048 h 1791309"/>
              <a:gd name="connsiteX63" fmla="*/ 8468325 w 12192000"/>
              <a:gd name="connsiteY63" fmla="*/ 1487552 h 1791309"/>
              <a:gd name="connsiteX64" fmla="*/ 8401298 w 12192000"/>
              <a:gd name="connsiteY64" fmla="*/ 1493672 h 1791309"/>
              <a:gd name="connsiteX65" fmla="*/ 8390295 w 12192000"/>
              <a:gd name="connsiteY65" fmla="*/ 1502138 h 1791309"/>
              <a:gd name="connsiteX66" fmla="*/ 8370102 w 12192000"/>
              <a:gd name="connsiteY66" fmla="*/ 1508730 h 1791309"/>
              <a:gd name="connsiteX67" fmla="*/ 8248843 w 12192000"/>
              <a:gd name="connsiteY67" fmla="*/ 1537060 h 1791309"/>
              <a:gd name="connsiteX68" fmla="*/ 8244399 w 12192000"/>
              <a:gd name="connsiteY68" fmla="*/ 1538596 h 1791309"/>
              <a:gd name="connsiteX69" fmla="*/ 8241700 w 12192000"/>
              <a:gd name="connsiteY69" fmla="*/ 1538396 h 1791309"/>
              <a:gd name="connsiteX70" fmla="*/ 8230388 w 12192000"/>
              <a:gd name="connsiteY70" fmla="*/ 1546517 h 1791309"/>
              <a:gd name="connsiteX71" fmla="*/ 8224228 w 12192000"/>
              <a:gd name="connsiteY71" fmla="*/ 1557267 h 1791309"/>
              <a:gd name="connsiteX72" fmla="*/ 8199666 w 12192000"/>
              <a:gd name="connsiteY72" fmla="*/ 1559012 h 1791309"/>
              <a:gd name="connsiteX73" fmla="*/ 8194548 w 12192000"/>
              <a:gd name="connsiteY73" fmla="*/ 1565013 h 1791309"/>
              <a:gd name="connsiteX74" fmla="*/ 8165771 w 12192000"/>
              <a:gd name="connsiteY74" fmla="*/ 1579116 h 1791309"/>
              <a:gd name="connsiteX75" fmla="*/ 8116832 w 12192000"/>
              <a:gd name="connsiteY75" fmla="*/ 1608547 h 1791309"/>
              <a:gd name="connsiteX76" fmla="*/ 8089016 w 12192000"/>
              <a:gd name="connsiteY76" fmla="*/ 1617129 h 1791309"/>
              <a:gd name="connsiteX77" fmla="*/ 8074658 w 12192000"/>
              <a:gd name="connsiteY77" fmla="*/ 1626971 h 1791309"/>
              <a:gd name="connsiteX78" fmla="*/ 8068056 w 12192000"/>
              <a:gd name="connsiteY78" fmla="*/ 1627924 h 1791309"/>
              <a:gd name="connsiteX79" fmla="*/ 8046900 w 12192000"/>
              <a:gd name="connsiteY79" fmla="*/ 1634483 h 1791309"/>
              <a:gd name="connsiteX80" fmla="*/ 8034634 w 12192000"/>
              <a:gd name="connsiteY80" fmla="*/ 1637466 h 1791309"/>
              <a:gd name="connsiteX81" fmla="*/ 8029700 w 12192000"/>
              <a:gd name="connsiteY81" fmla="*/ 1638364 h 1791309"/>
              <a:gd name="connsiteX82" fmla="*/ 7987514 w 12192000"/>
              <a:gd name="connsiteY82" fmla="*/ 1638160 h 1791309"/>
              <a:gd name="connsiteX83" fmla="*/ 7960991 w 12192000"/>
              <a:gd name="connsiteY83" fmla="*/ 1648892 h 1791309"/>
              <a:gd name="connsiteX84" fmla="*/ 7937606 w 12192000"/>
              <a:gd name="connsiteY84" fmla="*/ 1650659 h 1791309"/>
              <a:gd name="connsiteX85" fmla="*/ 7931522 w 12192000"/>
              <a:gd name="connsiteY85" fmla="*/ 1653082 h 1791309"/>
              <a:gd name="connsiteX86" fmla="*/ 7872444 w 12192000"/>
              <a:gd name="connsiteY86" fmla="*/ 1652202 h 1791309"/>
              <a:gd name="connsiteX87" fmla="*/ 7832232 w 12192000"/>
              <a:gd name="connsiteY87" fmla="*/ 1658594 h 1791309"/>
              <a:gd name="connsiteX88" fmla="*/ 7744332 w 12192000"/>
              <a:gd name="connsiteY88" fmla="*/ 1657695 h 1791309"/>
              <a:gd name="connsiteX89" fmla="*/ 7723062 w 12192000"/>
              <a:gd name="connsiteY89" fmla="*/ 1658222 h 1791309"/>
              <a:gd name="connsiteX90" fmla="*/ 7705682 w 12192000"/>
              <a:gd name="connsiteY90" fmla="*/ 1664606 h 1791309"/>
              <a:gd name="connsiteX91" fmla="*/ 7702441 w 12192000"/>
              <a:gd name="connsiteY91" fmla="*/ 1671260 h 1791309"/>
              <a:gd name="connsiteX92" fmla="*/ 7690889 w 12192000"/>
              <a:gd name="connsiteY92" fmla="*/ 1672499 h 1791309"/>
              <a:gd name="connsiteX93" fmla="*/ 7688002 w 12192000"/>
              <a:gd name="connsiteY93" fmla="*/ 1674071 h 1791309"/>
              <a:gd name="connsiteX94" fmla="*/ 7671275 w 12192000"/>
              <a:gd name="connsiteY94" fmla="*/ 1681835 h 1791309"/>
              <a:gd name="connsiteX95" fmla="*/ 7585018 w 12192000"/>
              <a:gd name="connsiteY95" fmla="*/ 1675431 h 1791309"/>
              <a:gd name="connsiteX96" fmla="*/ 7471472 w 12192000"/>
              <a:gd name="connsiteY96" fmla="*/ 1682487 h 1791309"/>
              <a:gd name="connsiteX97" fmla="*/ 7381391 w 12192000"/>
              <a:gd name="connsiteY97" fmla="*/ 1689122 h 1791309"/>
              <a:gd name="connsiteX98" fmla="*/ 7292528 w 12192000"/>
              <a:gd name="connsiteY98" fmla="*/ 1689863 h 1791309"/>
              <a:gd name="connsiteX99" fmla="*/ 7226210 w 12192000"/>
              <a:gd name="connsiteY99" fmla="*/ 1684783 h 1791309"/>
              <a:gd name="connsiteX100" fmla="*/ 7179107 w 12192000"/>
              <a:gd name="connsiteY100" fmla="*/ 1664705 h 1791309"/>
              <a:gd name="connsiteX101" fmla="*/ 7176110 w 12192000"/>
              <a:gd name="connsiteY101" fmla="*/ 1667956 h 1791309"/>
              <a:gd name="connsiteX102" fmla="*/ 7149935 w 12192000"/>
              <a:gd name="connsiteY102" fmla="*/ 1671723 h 1791309"/>
              <a:gd name="connsiteX103" fmla="*/ 7076173 w 12192000"/>
              <a:gd name="connsiteY103" fmla="*/ 1681613 h 1791309"/>
              <a:gd name="connsiteX104" fmla="*/ 7002038 w 12192000"/>
              <a:gd name="connsiteY104" fmla="*/ 1684528 h 1791309"/>
              <a:gd name="connsiteX105" fmla="*/ 6883473 w 12192000"/>
              <a:gd name="connsiteY105" fmla="*/ 1705122 h 1791309"/>
              <a:gd name="connsiteX106" fmla="*/ 6692022 w 12192000"/>
              <a:gd name="connsiteY106" fmla="*/ 1713707 h 1791309"/>
              <a:gd name="connsiteX107" fmla="*/ 6589722 w 12192000"/>
              <a:gd name="connsiteY107" fmla="*/ 1723098 h 1791309"/>
              <a:gd name="connsiteX108" fmla="*/ 6301694 w 12192000"/>
              <a:gd name="connsiteY108" fmla="*/ 1743703 h 1791309"/>
              <a:gd name="connsiteX109" fmla="*/ 6183195 w 12192000"/>
              <a:gd name="connsiteY109" fmla="*/ 1758873 h 1791309"/>
              <a:gd name="connsiteX110" fmla="*/ 6123126 w 12192000"/>
              <a:gd name="connsiteY110" fmla="*/ 1768552 h 1791309"/>
              <a:gd name="connsiteX111" fmla="*/ 6096136 w 12192000"/>
              <a:gd name="connsiteY111" fmla="*/ 1767260 h 1791309"/>
              <a:gd name="connsiteX112" fmla="*/ 6032917 w 12192000"/>
              <a:gd name="connsiteY112" fmla="*/ 1781697 h 1791309"/>
              <a:gd name="connsiteX113" fmla="*/ 5977870 w 12192000"/>
              <a:gd name="connsiteY113" fmla="*/ 1771268 h 1791309"/>
              <a:gd name="connsiteX114" fmla="*/ 5916336 w 12192000"/>
              <a:gd name="connsiteY114" fmla="*/ 1780879 h 1791309"/>
              <a:gd name="connsiteX115" fmla="*/ 5867980 w 12192000"/>
              <a:gd name="connsiteY115" fmla="*/ 1783724 h 1791309"/>
              <a:gd name="connsiteX116" fmla="*/ 5743302 w 12192000"/>
              <a:gd name="connsiteY116" fmla="*/ 1782136 h 1791309"/>
              <a:gd name="connsiteX117" fmla="*/ 5607054 w 12192000"/>
              <a:gd name="connsiteY117" fmla="*/ 1775578 h 1791309"/>
              <a:gd name="connsiteX118" fmla="*/ 5507342 w 12192000"/>
              <a:gd name="connsiteY118" fmla="*/ 1791309 h 1791309"/>
              <a:gd name="connsiteX119" fmla="*/ 5412840 w 12192000"/>
              <a:gd name="connsiteY119" fmla="*/ 1767920 h 1791309"/>
              <a:gd name="connsiteX120" fmla="*/ 5361713 w 12192000"/>
              <a:gd name="connsiteY120" fmla="*/ 1773980 h 1791309"/>
              <a:gd name="connsiteX121" fmla="*/ 5241786 w 12192000"/>
              <a:gd name="connsiteY121" fmla="*/ 1756656 h 1791309"/>
              <a:gd name="connsiteX122" fmla="*/ 5202963 w 12192000"/>
              <a:gd name="connsiteY122" fmla="*/ 1747306 h 1791309"/>
              <a:gd name="connsiteX123" fmla="*/ 5154668 w 12192000"/>
              <a:gd name="connsiteY123" fmla="*/ 1744668 h 1791309"/>
              <a:gd name="connsiteX124" fmla="*/ 5136547 w 12192000"/>
              <a:gd name="connsiteY124" fmla="*/ 1738620 h 1791309"/>
              <a:gd name="connsiteX125" fmla="*/ 5122587 w 12192000"/>
              <a:gd name="connsiteY125" fmla="*/ 1735756 h 1791309"/>
              <a:gd name="connsiteX126" fmla="*/ 5119579 w 12192000"/>
              <a:gd name="connsiteY126" fmla="*/ 1734004 h 1791309"/>
              <a:gd name="connsiteX127" fmla="*/ 5101616 w 12192000"/>
              <a:gd name="connsiteY127" fmla="*/ 1724948 h 1791309"/>
              <a:gd name="connsiteX128" fmla="*/ 5045783 w 12192000"/>
              <a:gd name="connsiteY128" fmla="*/ 1730209 h 1791309"/>
              <a:gd name="connsiteX129" fmla="*/ 4991477 w 12192000"/>
              <a:gd name="connsiteY129" fmla="*/ 1716450 h 1791309"/>
              <a:gd name="connsiteX130" fmla="*/ 4820387 w 12192000"/>
              <a:gd name="connsiteY130" fmla="*/ 1695973 h 1791309"/>
              <a:gd name="connsiteX131" fmla="*/ 4755339 w 12192000"/>
              <a:gd name="connsiteY131" fmla="*/ 1700569 h 1791309"/>
              <a:gd name="connsiteX132" fmla="*/ 4714053 w 12192000"/>
              <a:gd name="connsiteY132" fmla="*/ 1695822 h 1791309"/>
              <a:gd name="connsiteX133" fmla="*/ 4691073 w 12192000"/>
              <a:gd name="connsiteY133" fmla="*/ 1693377 h 1791309"/>
              <a:gd name="connsiteX134" fmla="*/ 4495727 w 12192000"/>
              <a:gd name="connsiteY134" fmla="*/ 1656633 h 1791309"/>
              <a:gd name="connsiteX135" fmla="*/ 4428317 w 12192000"/>
              <a:gd name="connsiteY135" fmla="*/ 1646311 h 1791309"/>
              <a:gd name="connsiteX136" fmla="*/ 4424455 w 12192000"/>
              <a:gd name="connsiteY136" fmla="*/ 1646545 h 1791309"/>
              <a:gd name="connsiteX137" fmla="*/ 4418141 w 12192000"/>
              <a:gd name="connsiteY137" fmla="*/ 1643457 h 1791309"/>
              <a:gd name="connsiteX138" fmla="*/ 4389054 w 12192000"/>
              <a:gd name="connsiteY138" fmla="*/ 1635100 h 1791309"/>
              <a:gd name="connsiteX139" fmla="*/ 4243963 w 12192000"/>
              <a:gd name="connsiteY139" fmla="*/ 1600547 h 1791309"/>
              <a:gd name="connsiteX140" fmla="*/ 4230390 w 12192000"/>
              <a:gd name="connsiteY140" fmla="*/ 1596782 h 1791309"/>
              <a:gd name="connsiteX141" fmla="*/ 4151096 w 12192000"/>
              <a:gd name="connsiteY141" fmla="*/ 1589415 h 1791309"/>
              <a:gd name="connsiteX142" fmla="*/ 4091729 w 12192000"/>
              <a:gd name="connsiteY142" fmla="*/ 1565484 h 1791309"/>
              <a:gd name="connsiteX143" fmla="*/ 3994992 w 12192000"/>
              <a:gd name="connsiteY143" fmla="*/ 1554250 h 1791309"/>
              <a:gd name="connsiteX144" fmla="*/ 3898778 w 12192000"/>
              <a:gd name="connsiteY144" fmla="*/ 1546088 h 1791309"/>
              <a:gd name="connsiteX145" fmla="*/ 3863728 w 12192000"/>
              <a:gd name="connsiteY145" fmla="*/ 1544567 h 1791309"/>
              <a:gd name="connsiteX146" fmla="*/ 3729252 w 12192000"/>
              <a:gd name="connsiteY146" fmla="*/ 1544592 h 1791309"/>
              <a:gd name="connsiteX147" fmla="*/ 3716543 w 12192000"/>
              <a:gd name="connsiteY147" fmla="*/ 1541771 h 1791309"/>
              <a:gd name="connsiteX148" fmla="*/ 3715389 w 12192000"/>
              <a:gd name="connsiteY148" fmla="*/ 1538406 h 1791309"/>
              <a:gd name="connsiteX149" fmla="*/ 3682391 w 12192000"/>
              <a:gd name="connsiteY149" fmla="*/ 1529372 h 1791309"/>
              <a:gd name="connsiteX150" fmla="*/ 3669607 w 12192000"/>
              <a:gd name="connsiteY150" fmla="*/ 1534463 h 1791309"/>
              <a:gd name="connsiteX151" fmla="*/ 3669577 w 12192000"/>
              <a:gd name="connsiteY151" fmla="*/ 1534458 h 1791309"/>
              <a:gd name="connsiteX152" fmla="*/ 3660365 w 12192000"/>
              <a:gd name="connsiteY152" fmla="*/ 1531370 h 1791309"/>
              <a:gd name="connsiteX153" fmla="*/ 3637171 w 12192000"/>
              <a:gd name="connsiteY153" fmla="*/ 1523813 h 1791309"/>
              <a:gd name="connsiteX154" fmla="*/ 3636519 w 12192000"/>
              <a:gd name="connsiteY154" fmla="*/ 1523773 h 1791309"/>
              <a:gd name="connsiteX155" fmla="*/ 3589716 w 12192000"/>
              <a:gd name="connsiteY155" fmla="*/ 1506360 h 1791309"/>
              <a:gd name="connsiteX156" fmla="*/ 3583541 w 12192000"/>
              <a:gd name="connsiteY156" fmla="*/ 1507469 h 1791309"/>
              <a:gd name="connsiteX157" fmla="*/ 3574426 w 12192000"/>
              <a:gd name="connsiteY157" fmla="*/ 1507574 h 1791309"/>
              <a:gd name="connsiteX158" fmla="*/ 3574190 w 12192000"/>
              <a:gd name="connsiteY158" fmla="*/ 1507350 h 1791309"/>
              <a:gd name="connsiteX159" fmla="*/ 3565671 w 12192000"/>
              <a:gd name="connsiteY159" fmla="*/ 1507894 h 1791309"/>
              <a:gd name="connsiteX160" fmla="*/ 3515816 w 12192000"/>
              <a:gd name="connsiteY160" fmla="*/ 1499688 h 1791309"/>
              <a:gd name="connsiteX161" fmla="*/ 3452912 w 12192000"/>
              <a:gd name="connsiteY161" fmla="*/ 1496444 h 1791309"/>
              <a:gd name="connsiteX162" fmla="*/ 3380405 w 12192000"/>
              <a:gd name="connsiteY162" fmla="*/ 1486216 h 1791309"/>
              <a:gd name="connsiteX163" fmla="*/ 3343625 w 12192000"/>
              <a:gd name="connsiteY163" fmla="*/ 1500147 h 1791309"/>
              <a:gd name="connsiteX164" fmla="*/ 3323774 w 12192000"/>
              <a:gd name="connsiteY164" fmla="*/ 1501476 h 1791309"/>
              <a:gd name="connsiteX165" fmla="*/ 3321444 w 12192000"/>
              <a:gd name="connsiteY165" fmla="*/ 1500659 h 1791309"/>
              <a:gd name="connsiteX166" fmla="*/ 3242143 w 12192000"/>
              <a:gd name="connsiteY166" fmla="*/ 1505268 h 1791309"/>
              <a:gd name="connsiteX167" fmla="*/ 3122401 w 12192000"/>
              <a:gd name="connsiteY167" fmla="*/ 1511314 h 1791309"/>
              <a:gd name="connsiteX168" fmla="*/ 3010177 w 12192000"/>
              <a:gd name="connsiteY168" fmla="*/ 1513132 h 1791309"/>
              <a:gd name="connsiteX169" fmla="*/ 2782615 w 12192000"/>
              <a:gd name="connsiteY169" fmla="*/ 1509375 h 1791309"/>
              <a:gd name="connsiteX170" fmla="*/ 2668665 w 12192000"/>
              <a:gd name="connsiteY170" fmla="*/ 1517660 h 1791309"/>
              <a:gd name="connsiteX171" fmla="*/ 2548073 w 12192000"/>
              <a:gd name="connsiteY171" fmla="*/ 1516667 h 1791309"/>
              <a:gd name="connsiteX172" fmla="*/ 2423377 w 12192000"/>
              <a:gd name="connsiteY172" fmla="*/ 1527776 h 1791309"/>
              <a:gd name="connsiteX173" fmla="*/ 2295298 w 12192000"/>
              <a:gd name="connsiteY173" fmla="*/ 1534368 h 1791309"/>
              <a:gd name="connsiteX174" fmla="*/ 2188781 w 12192000"/>
              <a:gd name="connsiteY174" fmla="*/ 1529677 h 1791309"/>
              <a:gd name="connsiteX175" fmla="*/ 2074855 w 12192000"/>
              <a:gd name="connsiteY175" fmla="*/ 1515446 h 1791309"/>
              <a:gd name="connsiteX176" fmla="*/ 2012587 w 12192000"/>
              <a:gd name="connsiteY176" fmla="*/ 1522487 h 1791309"/>
              <a:gd name="connsiteX177" fmla="*/ 1932075 w 12192000"/>
              <a:gd name="connsiteY177" fmla="*/ 1517914 h 1791309"/>
              <a:gd name="connsiteX178" fmla="*/ 1908490 w 12192000"/>
              <a:gd name="connsiteY178" fmla="*/ 1526423 h 1791309"/>
              <a:gd name="connsiteX179" fmla="*/ 1908410 w 12192000"/>
              <a:gd name="connsiteY179" fmla="*/ 1526410 h 1791309"/>
              <a:gd name="connsiteX180" fmla="*/ 1901918 w 12192000"/>
              <a:gd name="connsiteY180" fmla="*/ 1522410 h 1791309"/>
              <a:gd name="connsiteX181" fmla="*/ 1876753 w 12192000"/>
              <a:gd name="connsiteY181" fmla="*/ 1517619 h 1791309"/>
              <a:gd name="connsiteX182" fmla="*/ 1858194 w 12192000"/>
              <a:gd name="connsiteY182" fmla="*/ 1522343 h 1791309"/>
              <a:gd name="connsiteX183" fmla="*/ 1702657 w 12192000"/>
              <a:gd name="connsiteY183" fmla="*/ 1510562 h 1791309"/>
              <a:gd name="connsiteX184" fmla="*/ 1701421 w 12192000"/>
              <a:gd name="connsiteY184" fmla="*/ 1510775 h 1791309"/>
              <a:gd name="connsiteX185" fmla="*/ 1699973 w 12192000"/>
              <a:gd name="connsiteY185" fmla="*/ 1507739 h 1791309"/>
              <a:gd name="connsiteX186" fmla="*/ 1682526 w 12192000"/>
              <a:gd name="connsiteY186" fmla="*/ 1504598 h 1791309"/>
              <a:gd name="connsiteX187" fmla="*/ 1677380 w 12192000"/>
              <a:gd name="connsiteY187" fmla="*/ 1504851 h 1791309"/>
              <a:gd name="connsiteX188" fmla="*/ 1670304 w 12192000"/>
              <a:gd name="connsiteY188" fmla="*/ 1503744 h 1791309"/>
              <a:gd name="connsiteX189" fmla="*/ 1670197 w 12192000"/>
              <a:gd name="connsiteY189" fmla="*/ 1503497 h 1791309"/>
              <a:gd name="connsiteX190" fmla="*/ 1626301 w 12192000"/>
              <a:gd name="connsiteY190" fmla="*/ 1474931 h 1791309"/>
              <a:gd name="connsiteX191" fmla="*/ 1535119 w 12192000"/>
              <a:gd name="connsiteY191" fmla="*/ 1463075 h 1791309"/>
              <a:gd name="connsiteX192" fmla="*/ 1531340 w 12192000"/>
              <a:gd name="connsiteY192" fmla="*/ 1461293 h 1791309"/>
              <a:gd name="connsiteX193" fmla="*/ 1498454 w 12192000"/>
              <a:gd name="connsiteY193" fmla="*/ 1463478 h 1791309"/>
              <a:gd name="connsiteX194" fmla="*/ 1478806 w 12192000"/>
              <a:gd name="connsiteY194" fmla="*/ 1464611 h 1791309"/>
              <a:gd name="connsiteX195" fmla="*/ 1358081 w 12192000"/>
              <a:gd name="connsiteY195" fmla="*/ 1455545 h 1791309"/>
              <a:gd name="connsiteX196" fmla="*/ 1222449 w 12192000"/>
              <a:gd name="connsiteY196" fmla="*/ 1455454 h 1791309"/>
              <a:gd name="connsiteX197" fmla="*/ 1180983 w 12192000"/>
              <a:gd name="connsiteY197" fmla="*/ 1440557 h 1791309"/>
              <a:gd name="connsiteX198" fmla="*/ 1018426 w 12192000"/>
              <a:gd name="connsiteY198" fmla="*/ 1400226 h 1791309"/>
              <a:gd name="connsiteX199" fmla="*/ 940021 w 12192000"/>
              <a:gd name="connsiteY199" fmla="*/ 1409452 h 1791309"/>
              <a:gd name="connsiteX200" fmla="*/ 940362 w 12192000"/>
              <a:gd name="connsiteY200" fmla="*/ 1408090 h 1791309"/>
              <a:gd name="connsiteX201" fmla="*/ 927147 w 12192000"/>
              <a:gd name="connsiteY201" fmla="*/ 1407436 h 1791309"/>
              <a:gd name="connsiteX202" fmla="*/ 915481 w 12192000"/>
              <a:gd name="connsiteY202" fmla="*/ 1395526 h 1791309"/>
              <a:gd name="connsiteX203" fmla="*/ 884363 w 12192000"/>
              <a:gd name="connsiteY203" fmla="*/ 1395024 h 1791309"/>
              <a:gd name="connsiteX204" fmla="*/ 883522 w 12192000"/>
              <a:gd name="connsiteY204" fmla="*/ 1400267 h 1791309"/>
              <a:gd name="connsiteX205" fmla="*/ 865903 w 12192000"/>
              <a:gd name="connsiteY205" fmla="*/ 1394324 h 1791309"/>
              <a:gd name="connsiteX206" fmla="*/ 790832 w 12192000"/>
              <a:gd name="connsiteY206" fmla="*/ 1370999 h 1791309"/>
              <a:gd name="connsiteX207" fmla="*/ 749766 w 12192000"/>
              <a:gd name="connsiteY207" fmla="*/ 1353216 h 1791309"/>
              <a:gd name="connsiteX208" fmla="*/ 705470 w 12192000"/>
              <a:gd name="connsiteY208" fmla="*/ 1354328 h 1791309"/>
              <a:gd name="connsiteX209" fmla="*/ 692371 w 12192000"/>
              <a:gd name="connsiteY209" fmla="*/ 1343942 h 1791309"/>
              <a:gd name="connsiteX210" fmla="*/ 690203 w 12192000"/>
              <a:gd name="connsiteY210" fmla="*/ 1341970 h 1791309"/>
              <a:gd name="connsiteX211" fmla="*/ 679574 w 12192000"/>
              <a:gd name="connsiteY211" fmla="*/ 1338069 h 1791309"/>
              <a:gd name="connsiteX212" fmla="*/ 679009 w 12192000"/>
              <a:gd name="connsiteY212" fmla="*/ 1331966 h 1791309"/>
              <a:gd name="connsiteX213" fmla="*/ 664756 w 12192000"/>
              <a:gd name="connsiteY213" fmla="*/ 1322509 h 1791309"/>
              <a:gd name="connsiteX214" fmla="*/ 644515 w 12192000"/>
              <a:gd name="connsiteY214" fmla="*/ 1316732 h 1791309"/>
              <a:gd name="connsiteX215" fmla="*/ 545716 w 12192000"/>
              <a:gd name="connsiteY215" fmla="*/ 1294878 h 1791309"/>
              <a:gd name="connsiteX216" fmla="*/ 488094 w 12192000"/>
              <a:gd name="connsiteY216" fmla="*/ 1278596 h 1791309"/>
              <a:gd name="connsiteX217" fmla="*/ 468538 w 12192000"/>
              <a:gd name="connsiteY217" fmla="*/ 1267376 h 1791309"/>
              <a:gd name="connsiteX218" fmla="*/ 439655 w 12192000"/>
              <a:gd name="connsiteY218" fmla="*/ 1255090 h 1791309"/>
              <a:gd name="connsiteX219" fmla="*/ 390496 w 12192000"/>
              <a:gd name="connsiteY219" fmla="*/ 1229512 h 1791309"/>
              <a:gd name="connsiteX220" fmla="*/ 362616 w 12192000"/>
              <a:gd name="connsiteY220" fmla="*/ 1221981 h 1791309"/>
              <a:gd name="connsiteX221" fmla="*/ 348184 w 12192000"/>
              <a:gd name="connsiteY221" fmla="*/ 1213437 h 1791309"/>
              <a:gd name="connsiteX222" fmla="*/ 341576 w 12192000"/>
              <a:gd name="connsiteY222" fmla="*/ 1212583 h 1791309"/>
              <a:gd name="connsiteX223" fmla="*/ 320370 w 12192000"/>
              <a:gd name="connsiteY223" fmla="*/ 1206827 h 1791309"/>
              <a:gd name="connsiteX224" fmla="*/ 308082 w 12192000"/>
              <a:gd name="connsiteY224" fmla="*/ 1204195 h 1791309"/>
              <a:gd name="connsiteX225" fmla="*/ 303141 w 12192000"/>
              <a:gd name="connsiteY225" fmla="*/ 1203396 h 1791309"/>
              <a:gd name="connsiteX226" fmla="*/ 260955 w 12192000"/>
              <a:gd name="connsiteY226" fmla="*/ 1203345 h 1791309"/>
              <a:gd name="connsiteX227" fmla="*/ 234352 w 12192000"/>
              <a:gd name="connsiteY227" fmla="*/ 1193972 h 1791309"/>
              <a:gd name="connsiteX228" fmla="*/ 210954 w 12192000"/>
              <a:gd name="connsiteY228" fmla="*/ 1192326 h 1791309"/>
              <a:gd name="connsiteX229" fmla="*/ 204851 w 12192000"/>
              <a:gd name="connsiteY229" fmla="*/ 1190210 h 1791309"/>
              <a:gd name="connsiteX230" fmla="*/ 145778 w 12192000"/>
              <a:gd name="connsiteY230" fmla="*/ 1190651 h 1791309"/>
              <a:gd name="connsiteX231" fmla="*/ 105518 w 12192000"/>
              <a:gd name="connsiteY231" fmla="*/ 1184937 h 1791309"/>
              <a:gd name="connsiteX232" fmla="*/ 17623 w 12192000"/>
              <a:gd name="connsiteY232" fmla="*/ 1185238 h 1791309"/>
              <a:gd name="connsiteX233" fmla="*/ 0 w 12192000"/>
              <a:gd name="connsiteY233" fmla="*/ 1184768 h 1791309"/>
              <a:gd name="connsiteX234" fmla="*/ 0 w 12192000"/>
              <a:gd name="connsiteY234" fmla="*/ 0 h 1791309"/>
              <a:gd name="connsiteX0" fmla="*/ 0 w 12192000"/>
              <a:gd name="connsiteY0" fmla="*/ 0 h 1791309"/>
              <a:gd name="connsiteX1" fmla="*/ 12192000 w 12192000"/>
              <a:gd name="connsiteY1" fmla="*/ 0 h 1791309"/>
              <a:gd name="connsiteX2" fmla="*/ 12192000 w 12192000"/>
              <a:gd name="connsiteY2" fmla="*/ 1129867 h 1791309"/>
              <a:gd name="connsiteX3" fmla="*/ 12174158 w 12192000"/>
              <a:gd name="connsiteY3" fmla="*/ 1133797 h 1791309"/>
              <a:gd name="connsiteX4" fmla="*/ 12111983 w 12192000"/>
              <a:gd name="connsiteY4" fmla="*/ 1161939 h 1791309"/>
              <a:gd name="connsiteX5" fmla="*/ 11967186 w 12192000"/>
              <a:gd name="connsiteY5" fmla="*/ 1201206 h 1791309"/>
              <a:gd name="connsiteX6" fmla="*/ 11953646 w 12192000"/>
              <a:gd name="connsiteY6" fmla="*/ 1205499 h 1791309"/>
              <a:gd name="connsiteX7" fmla="*/ 11874413 w 12192000"/>
              <a:gd name="connsiteY7" fmla="*/ 1213569 h 1791309"/>
              <a:gd name="connsiteX8" fmla="*/ 11815251 w 12192000"/>
              <a:gd name="connsiteY8" fmla="*/ 1241020 h 1791309"/>
              <a:gd name="connsiteX9" fmla="*/ 11718610 w 12192000"/>
              <a:gd name="connsiteY9" fmla="*/ 1253479 h 1791309"/>
              <a:gd name="connsiteX10" fmla="*/ 11622463 w 12192000"/>
              <a:gd name="connsiteY10" fmla="*/ 1262368 h 1791309"/>
              <a:gd name="connsiteX11" fmla="*/ 11587426 w 12192000"/>
              <a:gd name="connsiteY11" fmla="*/ 1263916 h 1791309"/>
              <a:gd name="connsiteX12" fmla="*/ 11471543 w 12192000"/>
              <a:gd name="connsiteY12" fmla="*/ 1280394 h 1791309"/>
              <a:gd name="connsiteX13" fmla="*/ 11406215 w 12192000"/>
              <a:gd name="connsiteY13" fmla="*/ 1280453 h 1791309"/>
              <a:gd name="connsiteX14" fmla="*/ 11361043 w 12192000"/>
              <a:gd name="connsiteY14" fmla="*/ 1286632 h 1791309"/>
              <a:gd name="connsiteX15" fmla="*/ 11259450 w 12192000"/>
              <a:gd name="connsiteY15" fmla="*/ 1286738 h 1791309"/>
              <a:gd name="connsiteX16" fmla="*/ 11154950 w 12192000"/>
              <a:gd name="connsiteY16" fmla="*/ 1291274 h 1791309"/>
              <a:gd name="connsiteX17" fmla="*/ 11055163 w 12192000"/>
              <a:gd name="connsiteY17" fmla="*/ 1282991 h 1791309"/>
              <a:gd name="connsiteX18" fmla="*/ 10959430 w 12192000"/>
              <a:gd name="connsiteY18" fmla="*/ 1284028 h 1791309"/>
              <a:gd name="connsiteX19" fmla="*/ 10886552 w 12192000"/>
              <a:gd name="connsiteY19" fmla="*/ 1294734 h 1791309"/>
              <a:gd name="connsiteX20" fmla="*/ 10832696 w 12192000"/>
              <a:gd name="connsiteY20" fmla="*/ 1296692 h 1791309"/>
              <a:gd name="connsiteX21" fmla="*/ 10772242 w 12192000"/>
              <a:gd name="connsiteY21" fmla="*/ 1273555 h 1791309"/>
              <a:gd name="connsiteX22" fmla="*/ 10696254 w 12192000"/>
              <a:gd name="connsiteY22" fmla="*/ 1259247 h 1791309"/>
              <a:gd name="connsiteX23" fmla="*/ 10577832 w 12192000"/>
              <a:gd name="connsiteY23" fmla="*/ 1255994 h 1791309"/>
              <a:gd name="connsiteX24" fmla="*/ 10531976 w 12192000"/>
              <a:gd name="connsiteY24" fmla="*/ 1249692 h 1791309"/>
              <a:gd name="connsiteX25" fmla="*/ 10453101 w 12192000"/>
              <a:gd name="connsiteY25" fmla="*/ 1241000 h 1791309"/>
              <a:gd name="connsiteX26" fmla="*/ 10407706 w 12192000"/>
              <a:gd name="connsiteY26" fmla="*/ 1235650 h 1791309"/>
              <a:gd name="connsiteX27" fmla="*/ 10368559 w 12192000"/>
              <a:gd name="connsiteY27" fmla="*/ 1235686 h 1791309"/>
              <a:gd name="connsiteX28" fmla="*/ 10352542 w 12192000"/>
              <a:gd name="connsiteY28" fmla="*/ 1245817 h 1791309"/>
              <a:gd name="connsiteX29" fmla="*/ 10294918 w 12192000"/>
              <a:gd name="connsiteY29" fmla="*/ 1263549 h 1791309"/>
              <a:gd name="connsiteX30" fmla="*/ 10271059 w 12192000"/>
              <a:gd name="connsiteY30" fmla="*/ 1265010 h 1791309"/>
              <a:gd name="connsiteX31" fmla="*/ 10239064 w 12192000"/>
              <a:gd name="connsiteY31" fmla="*/ 1270598 h 1791309"/>
              <a:gd name="connsiteX32" fmla="*/ 10181078 w 12192000"/>
              <a:gd name="connsiteY32" fmla="*/ 1276374 h 1791309"/>
              <a:gd name="connsiteX33" fmla="*/ 10153458 w 12192000"/>
              <a:gd name="connsiteY33" fmla="*/ 1285229 h 1791309"/>
              <a:gd name="connsiteX34" fmla="*/ 10140775 w 12192000"/>
              <a:gd name="connsiteY34" fmla="*/ 1285847 h 1791309"/>
              <a:gd name="connsiteX35" fmla="*/ 10132055 w 12192000"/>
              <a:gd name="connsiteY35" fmla="*/ 1297214 h 1791309"/>
              <a:gd name="connsiteX36" fmla="*/ 10094093 w 12192000"/>
              <a:gd name="connsiteY36" fmla="*/ 1316697 h 1791309"/>
              <a:gd name="connsiteX37" fmla="*/ 10054855 w 12192000"/>
              <a:gd name="connsiteY37" fmla="*/ 1316203 h 1791309"/>
              <a:gd name="connsiteX38" fmla="*/ 10016268 w 12192000"/>
              <a:gd name="connsiteY38" fmla="*/ 1325133 h 1791309"/>
              <a:gd name="connsiteX39" fmla="*/ 9937115 w 12192000"/>
              <a:gd name="connsiteY39" fmla="*/ 1337731 h 1791309"/>
              <a:gd name="connsiteX40" fmla="*/ 9824942 w 12192000"/>
              <a:gd name="connsiteY40" fmla="*/ 1342969 h 1791309"/>
              <a:gd name="connsiteX41" fmla="*/ 9705553 w 12192000"/>
              <a:gd name="connsiteY41" fmla="*/ 1359323 h 1791309"/>
              <a:gd name="connsiteX42" fmla="*/ 9589915 w 12192000"/>
              <a:gd name="connsiteY42" fmla="*/ 1382355 h 1791309"/>
              <a:gd name="connsiteX43" fmla="*/ 9315048 w 12192000"/>
              <a:gd name="connsiteY43" fmla="*/ 1428626 h 1791309"/>
              <a:gd name="connsiteX44" fmla="*/ 9209077 w 12192000"/>
              <a:gd name="connsiteY44" fmla="*/ 1448049 h 1791309"/>
              <a:gd name="connsiteX45" fmla="*/ 9133300 w 12192000"/>
              <a:gd name="connsiteY45" fmla="*/ 1456152 h 1791309"/>
              <a:gd name="connsiteX46" fmla="*/ 9031264 w 12192000"/>
              <a:gd name="connsiteY46" fmla="*/ 1462053 h 1791309"/>
              <a:gd name="connsiteX47" fmla="*/ 8983321 w 12192000"/>
              <a:gd name="connsiteY47" fmla="*/ 1464616 h 1791309"/>
              <a:gd name="connsiteX48" fmla="*/ 8983035 w 12192000"/>
              <a:gd name="connsiteY48" fmla="*/ 1464417 h 1791309"/>
              <a:gd name="connsiteX49" fmla="*/ 8974072 w 12192000"/>
              <a:gd name="connsiteY49" fmla="*/ 1465390 h 1791309"/>
              <a:gd name="connsiteX50" fmla="*/ 8968242 w 12192000"/>
              <a:gd name="connsiteY50" fmla="*/ 1467079 h 1791309"/>
              <a:gd name="connsiteX51" fmla="*/ 8952199 w 12192000"/>
              <a:gd name="connsiteY51" fmla="*/ 1469700 h 1791309"/>
              <a:gd name="connsiteX52" fmla="*/ 8945873 w 12192000"/>
              <a:gd name="connsiteY52" fmla="*/ 1469099 h 1791309"/>
              <a:gd name="connsiteX53" fmla="*/ 8940905 w 12192000"/>
              <a:gd name="connsiteY53" fmla="*/ 1467238 h 1791309"/>
              <a:gd name="connsiteX54" fmla="*/ 8906846 w 12192000"/>
              <a:gd name="connsiteY54" fmla="*/ 1464481 h 1791309"/>
              <a:gd name="connsiteX55" fmla="*/ 8730411 w 12192000"/>
              <a:gd name="connsiteY55" fmla="*/ 1479838 h 1791309"/>
              <a:gd name="connsiteX56" fmla="*/ 8685834 w 12192000"/>
              <a:gd name="connsiteY56" fmla="*/ 1481431 h 1791309"/>
              <a:gd name="connsiteX57" fmla="*/ 8574116 w 12192000"/>
              <a:gd name="connsiteY57" fmla="*/ 1488166 h 1791309"/>
              <a:gd name="connsiteX58" fmla="*/ 8503254 w 12192000"/>
              <a:gd name="connsiteY58" fmla="*/ 1475627 h 1791309"/>
              <a:gd name="connsiteX59" fmla="*/ 8489028 w 12192000"/>
              <a:gd name="connsiteY59" fmla="*/ 1480483 h 1791309"/>
              <a:gd name="connsiteX60" fmla="*/ 8484222 w 12192000"/>
              <a:gd name="connsiteY60" fmla="*/ 1482955 h 1791309"/>
              <a:gd name="connsiteX61" fmla="*/ 8476034 w 12192000"/>
              <a:gd name="connsiteY61" fmla="*/ 1485197 h 1791309"/>
              <a:gd name="connsiteX62" fmla="*/ 8475659 w 12192000"/>
              <a:gd name="connsiteY62" fmla="*/ 1485048 h 1791309"/>
              <a:gd name="connsiteX63" fmla="*/ 8468325 w 12192000"/>
              <a:gd name="connsiteY63" fmla="*/ 1487552 h 1791309"/>
              <a:gd name="connsiteX64" fmla="*/ 8401298 w 12192000"/>
              <a:gd name="connsiteY64" fmla="*/ 1493672 h 1791309"/>
              <a:gd name="connsiteX65" fmla="*/ 8390295 w 12192000"/>
              <a:gd name="connsiteY65" fmla="*/ 1502138 h 1791309"/>
              <a:gd name="connsiteX66" fmla="*/ 8370102 w 12192000"/>
              <a:gd name="connsiteY66" fmla="*/ 1508730 h 1791309"/>
              <a:gd name="connsiteX67" fmla="*/ 8248843 w 12192000"/>
              <a:gd name="connsiteY67" fmla="*/ 1537060 h 1791309"/>
              <a:gd name="connsiteX68" fmla="*/ 8244399 w 12192000"/>
              <a:gd name="connsiteY68" fmla="*/ 1538596 h 1791309"/>
              <a:gd name="connsiteX69" fmla="*/ 8241700 w 12192000"/>
              <a:gd name="connsiteY69" fmla="*/ 1538396 h 1791309"/>
              <a:gd name="connsiteX70" fmla="*/ 8230388 w 12192000"/>
              <a:gd name="connsiteY70" fmla="*/ 1546517 h 1791309"/>
              <a:gd name="connsiteX71" fmla="*/ 8224228 w 12192000"/>
              <a:gd name="connsiteY71" fmla="*/ 1557267 h 1791309"/>
              <a:gd name="connsiteX72" fmla="*/ 8199666 w 12192000"/>
              <a:gd name="connsiteY72" fmla="*/ 1559012 h 1791309"/>
              <a:gd name="connsiteX73" fmla="*/ 8194548 w 12192000"/>
              <a:gd name="connsiteY73" fmla="*/ 1565013 h 1791309"/>
              <a:gd name="connsiteX74" fmla="*/ 8165771 w 12192000"/>
              <a:gd name="connsiteY74" fmla="*/ 1579116 h 1791309"/>
              <a:gd name="connsiteX75" fmla="*/ 8116832 w 12192000"/>
              <a:gd name="connsiteY75" fmla="*/ 1608547 h 1791309"/>
              <a:gd name="connsiteX76" fmla="*/ 8089016 w 12192000"/>
              <a:gd name="connsiteY76" fmla="*/ 1617129 h 1791309"/>
              <a:gd name="connsiteX77" fmla="*/ 8074658 w 12192000"/>
              <a:gd name="connsiteY77" fmla="*/ 1626971 h 1791309"/>
              <a:gd name="connsiteX78" fmla="*/ 8068056 w 12192000"/>
              <a:gd name="connsiteY78" fmla="*/ 1627924 h 1791309"/>
              <a:gd name="connsiteX79" fmla="*/ 8046900 w 12192000"/>
              <a:gd name="connsiteY79" fmla="*/ 1634483 h 1791309"/>
              <a:gd name="connsiteX80" fmla="*/ 8034634 w 12192000"/>
              <a:gd name="connsiteY80" fmla="*/ 1637466 h 1791309"/>
              <a:gd name="connsiteX81" fmla="*/ 8029700 w 12192000"/>
              <a:gd name="connsiteY81" fmla="*/ 1638364 h 1791309"/>
              <a:gd name="connsiteX82" fmla="*/ 7987514 w 12192000"/>
              <a:gd name="connsiteY82" fmla="*/ 1638160 h 1791309"/>
              <a:gd name="connsiteX83" fmla="*/ 7960991 w 12192000"/>
              <a:gd name="connsiteY83" fmla="*/ 1648892 h 1791309"/>
              <a:gd name="connsiteX84" fmla="*/ 7937606 w 12192000"/>
              <a:gd name="connsiteY84" fmla="*/ 1650659 h 1791309"/>
              <a:gd name="connsiteX85" fmla="*/ 7931522 w 12192000"/>
              <a:gd name="connsiteY85" fmla="*/ 1653082 h 1791309"/>
              <a:gd name="connsiteX86" fmla="*/ 7872444 w 12192000"/>
              <a:gd name="connsiteY86" fmla="*/ 1652202 h 1791309"/>
              <a:gd name="connsiteX87" fmla="*/ 7832232 w 12192000"/>
              <a:gd name="connsiteY87" fmla="*/ 1658594 h 1791309"/>
              <a:gd name="connsiteX88" fmla="*/ 7744332 w 12192000"/>
              <a:gd name="connsiteY88" fmla="*/ 1657695 h 1791309"/>
              <a:gd name="connsiteX89" fmla="*/ 7723062 w 12192000"/>
              <a:gd name="connsiteY89" fmla="*/ 1658222 h 1791309"/>
              <a:gd name="connsiteX90" fmla="*/ 7705682 w 12192000"/>
              <a:gd name="connsiteY90" fmla="*/ 1664606 h 1791309"/>
              <a:gd name="connsiteX91" fmla="*/ 7702441 w 12192000"/>
              <a:gd name="connsiteY91" fmla="*/ 1671260 h 1791309"/>
              <a:gd name="connsiteX92" fmla="*/ 7690889 w 12192000"/>
              <a:gd name="connsiteY92" fmla="*/ 1672499 h 1791309"/>
              <a:gd name="connsiteX93" fmla="*/ 7688002 w 12192000"/>
              <a:gd name="connsiteY93" fmla="*/ 1674071 h 1791309"/>
              <a:gd name="connsiteX94" fmla="*/ 7671275 w 12192000"/>
              <a:gd name="connsiteY94" fmla="*/ 1681835 h 1791309"/>
              <a:gd name="connsiteX95" fmla="*/ 7585018 w 12192000"/>
              <a:gd name="connsiteY95" fmla="*/ 1675431 h 1791309"/>
              <a:gd name="connsiteX96" fmla="*/ 7471472 w 12192000"/>
              <a:gd name="connsiteY96" fmla="*/ 1682487 h 1791309"/>
              <a:gd name="connsiteX97" fmla="*/ 7381391 w 12192000"/>
              <a:gd name="connsiteY97" fmla="*/ 1689122 h 1791309"/>
              <a:gd name="connsiteX98" fmla="*/ 7292528 w 12192000"/>
              <a:gd name="connsiteY98" fmla="*/ 1689863 h 1791309"/>
              <a:gd name="connsiteX99" fmla="*/ 7226210 w 12192000"/>
              <a:gd name="connsiteY99" fmla="*/ 1684783 h 1791309"/>
              <a:gd name="connsiteX100" fmla="*/ 7179107 w 12192000"/>
              <a:gd name="connsiteY100" fmla="*/ 1664705 h 1791309"/>
              <a:gd name="connsiteX101" fmla="*/ 7176110 w 12192000"/>
              <a:gd name="connsiteY101" fmla="*/ 1667956 h 1791309"/>
              <a:gd name="connsiteX102" fmla="*/ 7149935 w 12192000"/>
              <a:gd name="connsiteY102" fmla="*/ 1671723 h 1791309"/>
              <a:gd name="connsiteX103" fmla="*/ 7076173 w 12192000"/>
              <a:gd name="connsiteY103" fmla="*/ 1681613 h 1791309"/>
              <a:gd name="connsiteX104" fmla="*/ 7002038 w 12192000"/>
              <a:gd name="connsiteY104" fmla="*/ 1684528 h 1791309"/>
              <a:gd name="connsiteX105" fmla="*/ 6883473 w 12192000"/>
              <a:gd name="connsiteY105" fmla="*/ 1705122 h 1791309"/>
              <a:gd name="connsiteX106" fmla="*/ 6692022 w 12192000"/>
              <a:gd name="connsiteY106" fmla="*/ 1713707 h 1791309"/>
              <a:gd name="connsiteX107" fmla="*/ 6589722 w 12192000"/>
              <a:gd name="connsiteY107" fmla="*/ 1723098 h 1791309"/>
              <a:gd name="connsiteX108" fmla="*/ 6301694 w 12192000"/>
              <a:gd name="connsiteY108" fmla="*/ 1743703 h 1791309"/>
              <a:gd name="connsiteX109" fmla="*/ 6183195 w 12192000"/>
              <a:gd name="connsiteY109" fmla="*/ 1758873 h 1791309"/>
              <a:gd name="connsiteX110" fmla="*/ 6123126 w 12192000"/>
              <a:gd name="connsiteY110" fmla="*/ 1768552 h 1791309"/>
              <a:gd name="connsiteX111" fmla="*/ 6096136 w 12192000"/>
              <a:gd name="connsiteY111" fmla="*/ 1767260 h 1791309"/>
              <a:gd name="connsiteX112" fmla="*/ 6032917 w 12192000"/>
              <a:gd name="connsiteY112" fmla="*/ 1781697 h 1791309"/>
              <a:gd name="connsiteX113" fmla="*/ 5977870 w 12192000"/>
              <a:gd name="connsiteY113" fmla="*/ 1771268 h 1791309"/>
              <a:gd name="connsiteX114" fmla="*/ 5916336 w 12192000"/>
              <a:gd name="connsiteY114" fmla="*/ 1780879 h 1791309"/>
              <a:gd name="connsiteX115" fmla="*/ 5867980 w 12192000"/>
              <a:gd name="connsiteY115" fmla="*/ 1783724 h 1791309"/>
              <a:gd name="connsiteX116" fmla="*/ 5743302 w 12192000"/>
              <a:gd name="connsiteY116" fmla="*/ 1782136 h 1791309"/>
              <a:gd name="connsiteX117" fmla="*/ 5607054 w 12192000"/>
              <a:gd name="connsiteY117" fmla="*/ 1775578 h 1791309"/>
              <a:gd name="connsiteX118" fmla="*/ 5507342 w 12192000"/>
              <a:gd name="connsiteY118" fmla="*/ 1791309 h 1791309"/>
              <a:gd name="connsiteX119" fmla="*/ 5421508 w 12192000"/>
              <a:gd name="connsiteY119" fmla="*/ 1781856 h 1791309"/>
              <a:gd name="connsiteX120" fmla="*/ 5361713 w 12192000"/>
              <a:gd name="connsiteY120" fmla="*/ 1773980 h 1791309"/>
              <a:gd name="connsiteX121" fmla="*/ 5241786 w 12192000"/>
              <a:gd name="connsiteY121" fmla="*/ 1756656 h 1791309"/>
              <a:gd name="connsiteX122" fmla="*/ 5202963 w 12192000"/>
              <a:gd name="connsiteY122" fmla="*/ 1747306 h 1791309"/>
              <a:gd name="connsiteX123" fmla="*/ 5154668 w 12192000"/>
              <a:gd name="connsiteY123" fmla="*/ 1744668 h 1791309"/>
              <a:gd name="connsiteX124" fmla="*/ 5136547 w 12192000"/>
              <a:gd name="connsiteY124" fmla="*/ 1738620 h 1791309"/>
              <a:gd name="connsiteX125" fmla="*/ 5122587 w 12192000"/>
              <a:gd name="connsiteY125" fmla="*/ 1735756 h 1791309"/>
              <a:gd name="connsiteX126" fmla="*/ 5119579 w 12192000"/>
              <a:gd name="connsiteY126" fmla="*/ 1734004 h 1791309"/>
              <a:gd name="connsiteX127" fmla="*/ 5101616 w 12192000"/>
              <a:gd name="connsiteY127" fmla="*/ 1724948 h 1791309"/>
              <a:gd name="connsiteX128" fmla="*/ 5045783 w 12192000"/>
              <a:gd name="connsiteY128" fmla="*/ 1730209 h 1791309"/>
              <a:gd name="connsiteX129" fmla="*/ 4991477 w 12192000"/>
              <a:gd name="connsiteY129" fmla="*/ 1716450 h 1791309"/>
              <a:gd name="connsiteX130" fmla="*/ 4820387 w 12192000"/>
              <a:gd name="connsiteY130" fmla="*/ 1695973 h 1791309"/>
              <a:gd name="connsiteX131" fmla="*/ 4755339 w 12192000"/>
              <a:gd name="connsiteY131" fmla="*/ 1700569 h 1791309"/>
              <a:gd name="connsiteX132" fmla="*/ 4714053 w 12192000"/>
              <a:gd name="connsiteY132" fmla="*/ 1695822 h 1791309"/>
              <a:gd name="connsiteX133" fmla="*/ 4691073 w 12192000"/>
              <a:gd name="connsiteY133" fmla="*/ 1693377 h 1791309"/>
              <a:gd name="connsiteX134" fmla="*/ 4495727 w 12192000"/>
              <a:gd name="connsiteY134" fmla="*/ 1656633 h 1791309"/>
              <a:gd name="connsiteX135" fmla="*/ 4428317 w 12192000"/>
              <a:gd name="connsiteY135" fmla="*/ 1646311 h 1791309"/>
              <a:gd name="connsiteX136" fmla="*/ 4424455 w 12192000"/>
              <a:gd name="connsiteY136" fmla="*/ 1646545 h 1791309"/>
              <a:gd name="connsiteX137" fmla="*/ 4418141 w 12192000"/>
              <a:gd name="connsiteY137" fmla="*/ 1643457 h 1791309"/>
              <a:gd name="connsiteX138" fmla="*/ 4389054 w 12192000"/>
              <a:gd name="connsiteY138" fmla="*/ 1635100 h 1791309"/>
              <a:gd name="connsiteX139" fmla="*/ 4243963 w 12192000"/>
              <a:gd name="connsiteY139" fmla="*/ 1600547 h 1791309"/>
              <a:gd name="connsiteX140" fmla="*/ 4230390 w 12192000"/>
              <a:gd name="connsiteY140" fmla="*/ 1596782 h 1791309"/>
              <a:gd name="connsiteX141" fmla="*/ 4151096 w 12192000"/>
              <a:gd name="connsiteY141" fmla="*/ 1589415 h 1791309"/>
              <a:gd name="connsiteX142" fmla="*/ 4091729 w 12192000"/>
              <a:gd name="connsiteY142" fmla="*/ 1565484 h 1791309"/>
              <a:gd name="connsiteX143" fmla="*/ 3994992 w 12192000"/>
              <a:gd name="connsiteY143" fmla="*/ 1554250 h 1791309"/>
              <a:gd name="connsiteX144" fmla="*/ 3898778 w 12192000"/>
              <a:gd name="connsiteY144" fmla="*/ 1546088 h 1791309"/>
              <a:gd name="connsiteX145" fmla="*/ 3863728 w 12192000"/>
              <a:gd name="connsiteY145" fmla="*/ 1544567 h 1791309"/>
              <a:gd name="connsiteX146" fmla="*/ 3729252 w 12192000"/>
              <a:gd name="connsiteY146" fmla="*/ 1544592 h 1791309"/>
              <a:gd name="connsiteX147" fmla="*/ 3716543 w 12192000"/>
              <a:gd name="connsiteY147" fmla="*/ 1541771 h 1791309"/>
              <a:gd name="connsiteX148" fmla="*/ 3715389 w 12192000"/>
              <a:gd name="connsiteY148" fmla="*/ 1538406 h 1791309"/>
              <a:gd name="connsiteX149" fmla="*/ 3682391 w 12192000"/>
              <a:gd name="connsiteY149" fmla="*/ 1529372 h 1791309"/>
              <a:gd name="connsiteX150" fmla="*/ 3669607 w 12192000"/>
              <a:gd name="connsiteY150" fmla="*/ 1534463 h 1791309"/>
              <a:gd name="connsiteX151" fmla="*/ 3669577 w 12192000"/>
              <a:gd name="connsiteY151" fmla="*/ 1534458 h 1791309"/>
              <a:gd name="connsiteX152" fmla="*/ 3660365 w 12192000"/>
              <a:gd name="connsiteY152" fmla="*/ 1531370 h 1791309"/>
              <a:gd name="connsiteX153" fmla="*/ 3637171 w 12192000"/>
              <a:gd name="connsiteY153" fmla="*/ 1523813 h 1791309"/>
              <a:gd name="connsiteX154" fmla="*/ 3636519 w 12192000"/>
              <a:gd name="connsiteY154" fmla="*/ 1523773 h 1791309"/>
              <a:gd name="connsiteX155" fmla="*/ 3589716 w 12192000"/>
              <a:gd name="connsiteY155" fmla="*/ 1506360 h 1791309"/>
              <a:gd name="connsiteX156" fmla="*/ 3583541 w 12192000"/>
              <a:gd name="connsiteY156" fmla="*/ 1507469 h 1791309"/>
              <a:gd name="connsiteX157" fmla="*/ 3574426 w 12192000"/>
              <a:gd name="connsiteY157" fmla="*/ 1507574 h 1791309"/>
              <a:gd name="connsiteX158" fmla="*/ 3574190 w 12192000"/>
              <a:gd name="connsiteY158" fmla="*/ 1507350 h 1791309"/>
              <a:gd name="connsiteX159" fmla="*/ 3565671 w 12192000"/>
              <a:gd name="connsiteY159" fmla="*/ 1507894 h 1791309"/>
              <a:gd name="connsiteX160" fmla="*/ 3515816 w 12192000"/>
              <a:gd name="connsiteY160" fmla="*/ 1499688 h 1791309"/>
              <a:gd name="connsiteX161" fmla="*/ 3452912 w 12192000"/>
              <a:gd name="connsiteY161" fmla="*/ 1496444 h 1791309"/>
              <a:gd name="connsiteX162" fmla="*/ 3380405 w 12192000"/>
              <a:gd name="connsiteY162" fmla="*/ 1486216 h 1791309"/>
              <a:gd name="connsiteX163" fmla="*/ 3343625 w 12192000"/>
              <a:gd name="connsiteY163" fmla="*/ 1500147 h 1791309"/>
              <a:gd name="connsiteX164" fmla="*/ 3323774 w 12192000"/>
              <a:gd name="connsiteY164" fmla="*/ 1501476 h 1791309"/>
              <a:gd name="connsiteX165" fmla="*/ 3321444 w 12192000"/>
              <a:gd name="connsiteY165" fmla="*/ 1500659 h 1791309"/>
              <a:gd name="connsiteX166" fmla="*/ 3242143 w 12192000"/>
              <a:gd name="connsiteY166" fmla="*/ 1505268 h 1791309"/>
              <a:gd name="connsiteX167" fmla="*/ 3122401 w 12192000"/>
              <a:gd name="connsiteY167" fmla="*/ 1511314 h 1791309"/>
              <a:gd name="connsiteX168" fmla="*/ 3010177 w 12192000"/>
              <a:gd name="connsiteY168" fmla="*/ 1513132 h 1791309"/>
              <a:gd name="connsiteX169" fmla="*/ 2782615 w 12192000"/>
              <a:gd name="connsiteY169" fmla="*/ 1509375 h 1791309"/>
              <a:gd name="connsiteX170" fmla="*/ 2668665 w 12192000"/>
              <a:gd name="connsiteY170" fmla="*/ 1517660 h 1791309"/>
              <a:gd name="connsiteX171" fmla="*/ 2548073 w 12192000"/>
              <a:gd name="connsiteY171" fmla="*/ 1516667 h 1791309"/>
              <a:gd name="connsiteX172" fmla="*/ 2423377 w 12192000"/>
              <a:gd name="connsiteY172" fmla="*/ 1527776 h 1791309"/>
              <a:gd name="connsiteX173" fmla="*/ 2295298 w 12192000"/>
              <a:gd name="connsiteY173" fmla="*/ 1534368 h 1791309"/>
              <a:gd name="connsiteX174" fmla="*/ 2188781 w 12192000"/>
              <a:gd name="connsiteY174" fmla="*/ 1529677 h 1791309"/>
              <a:gd name="connsiteX175" fmla="*/ 2074855 w 12192000"/>
              <a:gd name="connsiteY175" fmla="*/ 1515446 h 1791309"/>
              <a:gd name="connsiteX176" fmla="*/ 2012587 w 12192000"/>
              <a:gd name="connsiteY176" fmla="*/ 1522487 h 1791309"/>
              <a:gd name="connsiteX177" fmla="*/ 1932075 w 12192000"/>
              <a:gd name="connsiteY177" fmla="*/ 1517914 h 1791309"/>
              <a:gd name="connsiteX178" fmla="*/ 1908490 w 12192000"/>
              <a:gd name="connsiteY178" fmla="*/ 1526423 h 1791309"/>
              <a:gd name="connsiteX179" fmla="*/ 1908410 w 12192000"/>
              <a:gd name="connsiteY179" fmla="*/ 1526410 h 1791309"/>
              <a:gd name="connsiteX180" fmla="*/ 1901918 w 12192000"/>
              <a:gd name="connsiteY180" fmla="*/ 1522410 h 1791309"/>
              <a:gd name="connsiteX181" fmla="*/ 1876753 w 12192000"/>
              <a:gd name="connsiteY181" fmla="*/ 1517619 h 1791309"/>
              <a:gd name="connsiteX182" fmla="*/ 1858194 w 12192000"/>
              <a:gd name="connsiteY182" fmla="*/ 1522343 h 1791309"/>
              <a:gd name="connsiteX183" fmla="*/ 1702657 w 12192000"/>
              <a:gd name="connsiteY183" fmla="*/ 1510562 h 1791309"/>
              <a:gd name="connsiteX184" fmla="*/ 1701421 w 12192000"/>
              <a:gd name="connsiteY184" fmla="*/ 1510775 h 1791309"/>
              <a:gd name="connsiteX185" fmla="*/ 1699973 w 12192000"/>
              <a:gd name="connsiteY185" fmla="*/ 1507739 h 1791309"/>
              <a:gd name="connsiteX186" fmla="*/ 1682526 w 12192000"/>
              <a:gd name="connsiteY186" fmla="*/ 1504598 h 1791309"/>
              <a:gd name="connsiteX187" fmla="*/ 1677380 w 12192000"/>
              <a:gd name="connsiteY187" fmla="*/ 1504851 h 1791309"/>
              <a:gd name="connsiteX188" fmla="*/ 1670304 w 12192000"/>
              <a:gd name="connsiteY188" fmla="*/ 1503744 h 1791309"/>
              <a:gd name="connsiteX189" fmla="*/ 1670197 w 12192000"/>
              <a:gd name="connsiteY189" fmla="*/ 1503497 h 1791309"/>
              <a:gd name="connsiteX190" fmla="*/ 1626301 w 12192000"/>
              <a:gd name="connsiteY190" fmla="*/ 1474931 h 1791309"/>
              <a:gd name="connsiteX191" fmla="*/ 1535119 w 12192000"/>
              <a:gd name="connsiteY191" fmla="*/ 1463075 h 1791309"/>
              <a:gd name="connsiteX192" fmla="*/ 1531340 w 12192000"/>
              <a:gd name="connsiteY192" fmla="*/ 1461293 h 1791309"/>
              <a:gd name="connsiteX193" fmla="*/ 1498454 w 12192000"/>
              <a:gd name="connsiteY193" fmla="*/ 1463478 h 1791309"/>
              <a:gd name="connsiteX194" fmla="*/ 1478806 w 12192000"/>
              <a:gd name="connsiteY194" fmla="*/ 1464611 h 1791309"/>
              <a:gd name="connsiteX195" fmla="*/ 1358081 w 12192000"/>
              <a:gd name="connsiteY195" fmla="*/ 1455545 h 1791309"/>
              <a:gd name="connsiteX196" fmla="*/ 1222449 w 12192000"/>
              <a:gd name="connsiteY196" fmla="*/ 1455454 h 1791309"/>
              <a:gd name="connsiteX197" fmla="*/ 1180983 w 12192000"/>
              <a:gd name="connsiteY197" fmla="*/ 1440557 h 1791309"/>
              <a:gd name="connsiteX198" fmla="*/ 1018426 w 12192000"/>
              <a:gd name="connsiteY198" fmla="*/ 1400226 h 1791309"/>
              <a:gd name="connsiteX199" fmla="*/ 940021 w 12192000"/>
              <a:gd name="connsiteY199" fmla="*/ 1409452 h 1791309"/>
              <a:gd name="connsiteX200" fmla="*/ 940362 w 12192000"/>
              <a:gd name="connsiteY200" fmla="*/ 1408090 h 1791309"/>
              <a:gd name="connsiteX201" fmla="*/ 927147 w 12192000"/>
              <a:gd name="connsiteY201" fmla="*/ 1407436 h 1791309"/>
              <a:gd name="connsiteX202" fmla="*/ 915481 w 12192000"/>
              <a:gd name="connsiteY202" fmla="*/ 1395526 h 1791309"/>
              <a:gd name="connsiteX203" fmla="*/ 884363 w 12192000"/>
              <a:gd name="connsiteY203" fmla="*/ 1395024 h 1791309"/>
              <a:gd name="connsiteX204" fmla="*/ 883522 w 12192000"/>
              <a:gd name="connsiteY204" fmla="*/ 1400267 h 1791309"/>
              <a:gd name="connsiteX205" fmla="*/ 865903 w 12192000"/>
              <a:gd name="connsiteY205" fmla="*/ 1394324 h 1791309"/>
              <a:gd name="connsiteX206" fmla="*/ 790832 w 12192000"/>
              <a:gd name="connsiteY206" fmla="*/ 1370999 h 1791309"/>
              <a:gd name="connsiteX207" fmla="*/ 749766 w 12192000"/>
              <a:gd name="connsiteY207" fmla="*/ 1353216 h 1791309"/>
              <a:gd name="connsiteX208" fmla="*/ 705470 w 12192000"/>
              <a:gd name="connsiteY208" fmla="*/ 1354328 h 1791309"/>
              <a:gd name="connsiteX209" fmla="*/ 692371 w 12192000"/>
              <a:gd name="connsiteY209" fmla="*/ 1343942 h 1791309"/>
              <a:gd name="connsiteX210" fmla="*/ 690203 w 12192000"/>
              <a:gd name="connsiteY210" fmla="*/ 1341970 h 1791309"/>
              <a:gd name="connsiteX211" fmla="*/ 679574 w 12192000"/>
              <a:gd name="connsiteY211" fmla="*/ 1338069 h 1791309"/>
              <a:gd name="connsiteX212" fmla="*/ 679009 w 12192000"/>
              <a:gd name="connsiteY212" fmla="*/ 1331966 h 1791309"/>
              <a:gd name="connsiteX213" fmla="*/ 664756 w 12192000"/>
              <a:gd name="connsiteY213" fmla="*/ 1322509 h 1791309"/>
              <a:gd name="connsiteX214" fmla="*/ 644515 w 12192000"/>
              <a:gd name="connsiteY214" fmla="*/ 1316732 h 1791309"/>
              <a:gd name="connsiteX215" fmla="*/ 545716 w 12192000"/>
              <a:gd name="connsiteY215" fmla="*/ 1294878 h 1791309"/>
              <a:gd name="connsiteX216" fmla="*/ 488094 w 12192000"/>
              <a:gd name="connsiteY216" fmla="*/ 1278596 h 1791309"/>
              <a:gd name="connsiteX217" fmla="*/ 468538 w 12192000"/>
              <a:gd name="connsiteY217" fmla="*/ 1267376 h 1791309"/>
              <a:gd name="connsiteX218" fmla="*/ 439655 w 12192000"/>
              <a:gd name="connsiteY218" fmla="*/ 1255090 h 1791309"/>
              <a:gd name="connsiteX219" fmla="*/ 390496 w 12192000"/>
              <a:gd name="connsiteY219" fmla="*/ 1229512 h 1791309"/>
              <a:gd name="connsiteX220" fmla="*/ 362616 w 12192000"/>
              <a:gd name="connsiteY220" fmla="*/ 1221981 h 1791309"/>
              <a:gd name="connsiteX221" fmla="*/ 348184 w 12192000"/>
              <a:gd name="connsiteY221" fmla="*/ 1213437 h 1791309"/>
              <a:gd name="connsiteX222" fmla="*/ 341576 w 12192000"/>
              <a:gd name="connsiteY222" fmla="*/ 1212583 h 1791309"/>
              <a:gd name="connsiteX223" fmla="*/ 320370 w 12192000"/>
              <a:gd name="connsiteY223" fmla="*/ 1206827 h 1791309"/>
              <a:gd name="connsiteX224" fmla="*/ 308082 w 12192000"/>
              <a:gd name="connsiteY224" fmla="*/ 1204195 h 1791309"/>
              <a:gd name="connsiteX225" fmla="*/ 303141 w 12192000"/>
              <a:gd name="connsiteY225" fmla="*/ 1203396 h 1791309"/>
              <a:gd name="connsiteX226" fmla="*/ 260955 w 12192000"/>
              <a:gd name="connsiteY226" fmla="*/ 1203345 h 1791309"/>
              <a:gd name="connsiteX227" fmla="*/ 234352 w 12192000"/>
              <a:gd name="connsiteY227" fmla="*/ 1193972 h 1791309"/>
              <a:gd name="connsiteX228" fmla="*/ 210954 w 12192000"/>
              <a:gd name="connsiteY228" fmla="*/ 1192326 h 1791309"/>
              <a:gd name="connsiteX229" fmla="*/ 204851 w 12192000"/>
              <a:gd name="connsiteY229" fmla="*/ 1190210 h 1791309"/>
              <a:gd name="connsiteX230" fmla="*/ 145778 w 12192000"/>
              <a:gd name="connsiteY230" fmla="*/ 1190651 h 1791309"/>
              <a:gd name="connsiteX231" fmla="*/ 105518 w 12192000"/>
              <a:gd name="connsiteY231" fmla="*/ 1184937 h 1791309"/>
              <a:gd name="connsiteX232" fmla="*/ 17623 w 12192000"/>
              <a:gd name="connsiteY232" fmla="*/ 1185238 h 1791309"/>
              <a:gd name="connsiteX233" fmla="*/ 0 w 12192000"/>
              <a:gd name="connsiteY233" fmla="*/ 1184768 h 1791309"/>
              <a:gd name="connsiteX234" fmla="*/ 0 w 12192000"/>
              <a:gd name="connsiteY234" fmla="*/ 0 h 1791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</a:cxnLst>
            <a:rect l="l" t="t" r="r" b="b"/>
            <a:pathLst>
              <a:path w="12192000" h="1791309">
                <a:moveTo>
                  <a:pt x="0" y="0"/>
                </a:moveTo>
                <a:lnTo>
                  <a:pt x="12192000" y="0"/>
                </a:lnTo>
                <a:lnTo>
                  <a:pt x="12192000" y="1129867"/>
                </a:lnTo>
                <a:lnTo>
                  <a:pt x="12174158" y="1133797"/>
                </a:lnTo>
                <a:cubicBezTo>
                  <a:pt x="12157454" y="1140721"/>
                  <a:pt x="12149351" y="1153443"/>
                  <a:pt x="12111983" y="1161939"/>
                </a:cubicBezTo>
                <a:cubicBezTo>
                  <a:pt x="12087726" y="1155702"/>
                  <a:pt x="11984402" y="1203449"/>
                  <a:pt x="11967186" y="1201206"/>
                </a:cubicBezTo>
                <a:cubicBezTo>
                  <a:pt x="11967750" y="1205818"/>
                  <a:pt x="11957788" y="1208973"/>
                  <a:pt x="11953646" y="1205499"/>
                </a:cubicBezTo>
                <a:cubicBezTo>
                  <a:pt x="11874988" y="1196071"/>
                  <a:pt x="11923725" y="1235156"/>
                  <a:pt x="11874413" y="1213569"/>
                </a:cubicBezTo>
                <a:cubicBezTo>
                  <a:pt x="11842982" y="1211016"/>
                  <a:pt x="11850046" y="1264113"/>
                  <a:pt x="11815251" y="1241020"/>
                </a:cubicBezTo>
                <a:cubicBezTo>
                  <a:pt x="11777292" y="1243792"/>
                  <a:pt x="11755474" y="1265077"/>
                  <a:pt x="11718610" y="1253479"/>
                </a:cubicBezTo>
                <a:cubicBezTo>
                  <a:pt x="11683080" y="1256158"/>
                  <a:pt x="11653383" y="1266402"/>
                  <a:pt x="11622463" y="1262368"/>
                </a:cubicBezTo>
                <a:cubicBezTo>
                  <a:pt x="11611100" y="1269615"/>
                  <a:pt x="11599917" y="1272947"/>
                  <a:pt x="11587426" y="1263916"/>
                </a:cubicBezTo>
                <a:lnTo>
                  <a:pt x="11471543" y="1280394"/>
                </a:lnTo>
                <a:cubicBezTo>
                  <a:pt x="11480443" y="1295700"/>
                  <a:pt x="11403671" y="1266178"/>
                  <a:pt x="11406215" y="1280453"/>
                </a:cubicBezTo>
                <a:cubicBezTo>
                  <a:pt x="11384948" y="1263081"/>
                  <a:pt x="11383757" y="1289202"/>
                  <a:pt x="11361043" y="1286632"/>
                </a:cubicBezTo>
                <a:cubicBezTo>
                  <a:pt x="11336582" y="1287680"/>
                  <a:pt x="11298132" y="1293514"/>
                  <a:pt x="11259450" y="1286738"/>
                </a:cubicBezTo>
                <a:cubicBezTo>
                  <a:pt x="11218591" y="1278110"/>
                  <a:pt x="11200256" y="1320872"/>
                  <a:pt x="11154950" y="1291274"/>
                </a:cubicBezTo>
                <a:cubicBezTo>
                  <a:pt x="11111513" y="1290650"/>
                  <a:pt x="11088472" y="1292909"/>
                  <a:pt x="11055163" y="1282991"/>
                </a:cubicBezTo>
                <a:cubicBezTo>
                  <a:pt x="11032544" y="1281021"/>
                  <a:pt x="10996199" y="1284394"/>
                  <a:pt x="10959430" y="1284028"/>
                </a:cubicBezTo>
                <a:cubicBezTo>
                  <a:pt x="10931591" y="1287404"/>
                  <a:pt x="10905508" y="1291463"/>
                  <a:pt x="10886552" y="1294734"/>
                </a:cubicBezTo>
                <a:cubicBezTo>
                  <a:pt x="10880420" y="1303453"/>
                  <a:pt x="10841339" y="1295806"/>
                  <a:pt x="10832696" y="1296692"/>
                </a:cubicBezTo>
                <a:cubicBezTo>
                  <a:pt x="10823079" y="1304372"/>
                  <a:pt x="10783778" y="1279364"/>
                  <a:pt x="10772242" y="1273555"/>
                </a:cubicBezTo>
                <a:lnTo>
                  <a:pt x="10696254" y="1259247"/>
                </a:lnTo>
                <a:lnTo>
                  <a:pt x="10577832" y="1255994"/>
                </a:lnTo>
                <a:cubicBezTo>
                  <a:pt x="10578169" y="1226829"/>
                  <a:pt x="10521442" y="1275048"/>
                  <a:pt x="10531976" y="1249692"/>
                </a:cubicBezTo>
                <a:cubicBezTo>
                  <a:pt x="10499819" y="1253413"/>
                  <a:pt x="10485745" y="1214474"/>
                  <a:pt x="10453101" y="1241000"/>
                </a:cubicBezTo>
                <a:cubicBezTo>
                  <a:pt x="10439254" y="1237435"/>
                  <a:pt x="10423820" y="1236093"/>
                  <a:pt x="10407706" y="1235650"/>
                </a:cubicBezTo>
                <a:lnTo>
                  <a:pt x="10368559" y="1235686"/>
                </a:lnTo>
                <a:lnTo>
                  <a:pt x="10352542" y="1245817"/>
                </a:lnTo>
                <a:cubicBezTo>
                  <a:pt x="10342771" y="1253838"/>
                  <a:pt x="10305910" y="1267651"/>
                  <a:pt x="10294918" y="1263549"/>
                </a:cubicBezTo>
                <a:cubicBezTo>
                  <a:pt x="10286400" y="1265045"/>
                  <a:pt x="10278941" y="1270917"/>
                  <a:pt x="10271059" y="1265010"/>
                </a:cubicBezTo>
                <a:cubicBezTo>
                  <a:pt x="10259993" y="1258516"/>
                  <a:pt x="10241455" y="1282408"/>
                  <a:pt x="10239064" y="1270598"/>
                </a:cubicBezTo>
                <a:lnTo>
                  <a:pt x="10181078" y="1276374"/>
                </a:lnTo>
                <a:cubicBezTo>
                  <a:pt x="10176383" y="1283869"/>
                  <a:pt x="10166588" y="1284786"/>
                  <a:pt x="10153458" y="1285229"/>
                </a:cubicBezTo>
                <a:lnTo>
                  <a:pt x="10140775" y="1285847"/>
                </a:lnTo>
                <a:lnTo>
                  <a:pt x="10132055" y="1297214"/>
                </a:lnTo>
                <a:cubicBezTo>
                  <a:pt x="10121112" y="1284388"/>
                  <a:pt x="10112812" y="1319799"/>
                  <a:pt x="10094093" y="1316697"/>
                </a:cubicBezTo>
                <a:lnTo>
                  <a:pt x="10054855" y="1316203"/>
                </a:lnTo>
                <a:cubicBezTo>
                  <a:pt x="10047253" y="1314463"/>
                  <a:pt x="10023891" y="1325924"/>
                  <a:pt x="10016268" y="1325133"/>
                </a:cubicBezTo>
                <a:cubicBezTo>
                  <a:pt x="9975530" y="1333371"/>
                  <a:pt x="9961472" y="1333730"/>
                  <a:pt x="9937115" y="1337731"/>
                </a:cubicBezTo>
                <a:cubicBezTo>
                  <a:pt x="9896092" y="1337713"/>
                  <a:pt x="9865853" y="1334961"/>
                  <a:pt x="9824942" y="1342969"/>
                </a:cubicBezTo>
                <a:lnTo>
                  <a:pt x="9705553" y="1359323"/>
                </a:lnTo>
                <a:cubicBezTo>
                  <a:pt x="9652292" y="1351199"/>
                  <a:pt x="9607405" y="1371958"/>
                  <a:pt x="9589915" y="1382355"/>
                </a:cubicBezTo>
                <a:cubicBezTo>
                  <a:pt x="9524425" y="1393971"/>
                  <a:pt x="9387390" y="1424473"/>
                  <a:pt x="9315048" y="1428626"/>
                </a:cubicBezTo>
                <a:lnTo>
                  <a:pt x="9209077" y="1448049"/>
                </a:lnTo>
                <a:lnTo>
                  <a:pt x="9133300" y="1456152"/>
                </a:lnTo>
                <a:lnTo>
                  <a:pt x="9031264" y="1462053"/>
                </a:lnTo>
                <a:lnTo>
                  <a:pt x="8983321" y="1464616"/>
                </a:lnTo>
                <a:lnTo>
                  <a:pt x="8983035" y="1464417"/>
                </a:lnTo>
                <a:cubicBezTo>
                  <a:pt x="8980980" y="1464226"/>
                  <a:pt x="8978163" y="1464489"/>
                  <a:pt x="8974072" y="1465390"/>
                </a:cubicBezTo>
                <a:lnTo>
                  <a:pt x="8968242" y="1467079"/>
                </a:lnTo>
                <a:lnTo>
                  <a:pt x="8952199" y="1469700"/>
                </a:lnTo>
                <a:lnTo>
                  <a:pt x="8945873" y="1469099"/>
                </a:lnTo>
                <a:lnTo>
                  <a:pt x="8940905" y="1467238"/>
                </a:lnTo>
                <a:cubicBezTo>
                  <a:pt x="8932575" y="1473801"/>
                  <a:pt x="8933428" y="1481221"/>
                  <a:pt x="8906846" y="1464481"/>
                </a:cubicBezTo>
                <a:cubicBezTo>
                  <a:pt x="8875905" y="1465225"/>
                  <a:pt x="8767249" y="1477012"/>
                  <a:pt x="8730411" y="1479838"/>
                </a:cubicBezTo>
                <a:cubicBezTo>
                  <a:pt x="8697830" y="1488616"/>
                  <a:pt x="8726157" y="1477386"/>
                  <a:pt x="8685834" y="1481431"/>
                </a:cubicBezTo>
                <a:cubicBezTo>
                  <a:pt x="8649663" y="1497505"/>
                  <a:pt x="8617161" y="1483769"/>
                  <a:pt x="8574116" y="1488166"/>
                </a:cubicBezTo>
                <a:lnTo>
                  <a:pt x="8503254" y="1475627"/>
                </a:lnTo>
                <a:lnTo>
                  <a:pt x="8489028" y="1480483"/>
                </a:lnTo>
                <a:lnTo>
                  <a:pt x="8484222" y="1482955"/>
                </a:lnTo>
                <a:cubicBezTo>
                  <a:pt x="8480710" y="1484416"/>
                  <a:pt x="8478112" y="1485080"/>
                  <a:pt x="8476034" y="1485197"/>
                </a:cubicBezTo>
                <a:lnTo>
                  <a:pt x="8475659" y="1485048"/>
                </a:lnTo>
                <a:lnTo>
                  <a:pt x="8468325" y="1487552"/>
                </a:lnTo>
                <a:lnTo>
                  <a:pt x="8401298" y="1493672"/>
                </a:lnTo>
                <a:lnTo>
                  <a:pt x="8390295" y="1502138"/>
                </a:lnTo>
                <a:cubicBezTo>
                  <a:pt x="8384606" y="1505321"/>
                  <a:pt x="8378033" y="1507689"/>
                  <a:pt x="8370102" y="1508730"/>
                </a:cubicBezTo>
                <a:cubicBezTo>
                  <a:pt x="8346527" y="1514550"/>
                  <a:pt x="8269793" y="1532082"/>
                  <a:pt x="8248843" y="1537060"/>
                </a:cubicBezTo>
                <a:lnTo>
                  <a:pt x="8244399" y="1538596"/>
                </a:lnTo>
                <a:lnTo>
                  <a:pt x="8241700" y="1538396"/>
                </a:lnTo>
                <a:lnTo>
                  <a:pt x="8230388" y="1546517"/>
                </a:lnTo>
                <a:cubicBezTo>
                  <a:pt x="8227226" y="1549698"/>
                  <a:pt x="8225026" y="1553241"/>
                  <a:pt x="8224228" y="1557267"/>
                </a:cubicBezTo>
                <a:lnTo>
                  <a:pt x="8199666" y="1559012"/>
                </a:lnTo>
                <a:lnTo>
                  <a:pt x="8194548" y="1565013"/>
                </a:lnTo>
                <a:cubicBezTo>
                  <a:pt x="8190810" y="1577396"/>
                  <a:pt x="8158901" y="1567171"/>
                  <a:pt x="8165771" y="1579116"/>
                </a:cubicBezTo>
                <a:cubicBezTo>
                  <a:pt x="8143208" y="1572277"/>
                  <a:pt x="8132387" y="1598919"/>
                  <a:pt x="8116832" y="1608547"/>
                </a:cubicBezTo>
                <a:cubicBezTo>
                  <a:pt x="8107684" y="1604668"/>
                  <a:pt x="8099460" y="1609694"/>
                  <a:pt x="8089016" y="1617129"/>
                </a:cubicBezTo>
                <a:lnTo>
                  <a:pt x="8074658" y="1626971"/>
                </a:lnTo>
                <a:lnTo>
                  <a:pt x="8068056" y="1627924"/>
                </a:lnTo>
                <a:cubicBezTo>
                  <a:pt x="8060220" y="1629936"/>
                  <a:pt x="8053184" y="1632419"/>
                  <a:pt x="8046900" y="1634483"/>
                </a:cubicBezTo>
                <a:lnTo>
                  <a:pt x="8034634" y="1637466"/>
                </a:lnTo>
                <a:lnTo>
                  <a:pt x="8029700" y="1638364"/>
                </a:lnTo>
                <a:lnTo>
                  <a:pt x="7987514" y="1638160"/>
                </a:lnTo>
                <a:cubicBezTo>
                  <a:pt x="7980319" y="1639536"/>
                  <a:pt x="7969308" y="1646808"/>
                  <a:pt x="7960991" y="1648892"/>
                </a:cubicBezTo>
                <a:cubicBezTo>
                  <a:pt x="7962266" y="1658962"/>
                  <a:pt x="7948210" y="1650809"/>
                  <a:pt x="7937606" y="1650659"/>
                </a:cubicBezTo>
                <a:lnTo>
                  <a:pt x="7931522" y="1653082"/>
                </a:lnTo>
                <a:cubicBezTo>
                  <a:pt x="7920662" y="1653340"/>
                  <a:pt x="7888992" y="1651284"/>
                  <a:pt x="7872444" y="1652202"/>
                </a:cubicBezTo>
                <a:lnTo>
                  <a:pt x="7832232" y="1658594"/>
                </a:lnTo>
                <a:lnTo>
                  <a:pt x="7744332" y="1657695"/>
                </a:lnTo>
                <a:cubicBezTo>
                  <a:pt x="7736583" y="1656418"/>
                  <a:pt x="7729572" y="1656803"/>
                  <a:pt x="7723062" y="1658222"/>
                </a:cubicBezTo>
                <a:lnTo>
                  <a:pt x="7705682" y="1664606"/>
                </a:lnTo>
                <a:lnTo>
                  <a:pt x="7702441" y="1671260"/>
                </a:lnTo>
                <a:lnTo>
                  <a:pt x="7690889" y="1672499"/>
                </a:lnTo>
                <a:lnTo>
                  <a:pt x="7688002" y="1674071"/>
                </a:lnTo>
                <a:cubicBezTo>
                  <a:pt x="7682503" y="1677097"/>
                  <a:pt x="7677007" y="1679895"/>
                  <a:pt x="7671275" y="1681835"/>
                </a:cubicBezTo>
                <a:cubicBezTo>
                  <a:pt x="7654111" y="1682062"/>
                  <a:pt x="7618318" y="1675322"/>
                  <a:pt x="7585018" y="1675431"/>
                </a:cubicBezTo>
                <a:cubicBezTo>
                  <a:pt x="7528719" y="1664428"/>
                  <a:pt x="7521329" y="1707497"/>
                  <a:pt x="7471472" y="1682487"/>
                </a:cubicBezTo>
                <a:cubicBezTo>
                  <a:pt x="7480732" y="1694322"/>
                  <a:pt x="7397792" y="1692238"/>
                  <a:pt x="7381391" y="1689122"/>
                </a:cubicBezTo>
                <a:cubicBezTo>
                  <a:pt x="7341128" y="1711132"/>
                  <a:pt x="7346708" y="1685490"/>
                  <a:pt x="7292528" y="1689863"/>
                </a:cubicBezTo>
                <a:cubicBezTo>
                  <a:pt x="7237308" y="1683875"/>
                  <a:pt x="7271540" y="1692433"/>
                  <a:pt x="7226210" y="1684783"/>
                </a:cubicBezTo>
                <a:lnTo>
                  <a:pt x="7179107" y="1664705"/>
                </a:lnTo>
                <a:lnTo>
                  <a:pt x="7176110" y="1667956"/>
                </a:lnTo>
                <a:cubicBezTo>
                  <a:pt x="7171229" y="1670861"/>
                  <a:pt x="7163632" y="1672608"/>
                  <a:pt x="7149935" y="1671723"/>
                </a:cubicBezTo>
                <a:lnTo>
                  <a:pt x="7076173" y="1681613"/>
                </a:lnTo>
                <a:cubicBezTo>
                  <a:pt x="7040346" y="1682305"/>
                  <a:pt x="7033727" y="1686564"/>
                  <a:pt x="7002038" y="1684528"/>
                </a:cubicBezTo>
                <a:cubicBezTo>
                  <a:pt x="6921124" y="1693326"/>
                  <a:pt x="6935142" y="1700259"/>
                  <a:pt x="6883473" y="1705122"/>
                </a:cubicBezTo>
                <a:cubicBezTo>
                  <a:pt x="6831804" y="1709985"/>
                  <a:pt x="6740980" y="1710711"/>
                  <a:pt x="6692022" y="1713707"/>
                </a:cubicBezTo>
                <a:cubicBezTo>
                  <a:pt x="6643064" y="1716703"/>
                  <a:pt x="6668333" y="1719031"/>
                  <a:pt x="6589722" y="1723098"/>
                </a:cubicBezTo>
                <a:cubicBezTo>
                  <a:pt x="6512571" y="1759389"/>
                  <a:pt x="6380724" y="1753453"/>
                  <a:pt x="6301694" y="1743703"/>
                </a:cubicBezTo>
                <a:cubicBezTo>
                  <a:pt x="6281734" y="1756503"/>
                  <a:pt x="6212956" y="1754732"/>
                  <a:pt x="6183195" y="1758873"/>
                </a:cubicBezTo>
                <a:cubicBezTo>
                  <a:pt x="6153434" y="1763014"/>
                  <a:pt x="6131593" y="1775778"/>
                  <a:pt x="6123126" y="1768552"/>
                </a:cubicBezTo>
                <a:lnTo>
                  <a:pt x="6096136" y="1767260"/>
                </a:lnTo>
                <a:lnTo>
                  <a:pt x="6032917" y="1781697"/>
                </a:lnTo>
                <a:lnTo>
                  <a:pt x="5977870" y="1771268"/>
                </a:lnTo>
                <a:lnTo>
                  <a:pt x="5916336" y="1780879"/>
                </a:lnTo>
                <a:cubicBezTo>
                  <a:pt x="5904930" y="1780355"/>
                  <a:pt x="5880720" y="1781016"/>
                  <a:pt x="5867980" y="1783724"/>
                </a:cubicBezTo>
                <a:lnTo>
                  <a:pt x="5743302" y="1782136"/>
                </a:lnTo>
                <a:lnTo>
                  <a:pt x="5607054" y="1775578"/>
                </a:lnTo>
                <a:lnTo>
                  <a:pt x="5507342" y="1791309"/>
                </a:lnTo>
                <a:cubicBezTo>
                  <a:pt x="5514534" y="1780535"/>
                  <a:pt x="5427790" y="1792064"/>
                  <a:pt x="5421508" y="1781856"/>
                </a:cubicBezTo>
                <a:cubicBezTo>
                  <a:pt x="5418089" y="1773527"/>
                  <a:pt x="5371877" y="1776489"/>
                  <a:pt x="5361713" y="1773980"/>
                </a:cubicBezTo>
                <a:lnTo>
                  <a:pt x="5241786" y="1756656"/>
                </a:lnTo>
                <a:cubicBezTo>
                  <a:pt x="5231623" y="1756470"/>
                  <a:pt x="5210558" y="1749512"/>
                  <a:pt x="5202963" y="1747306"/>
                </a:cubicBezTo>
                <a:lnTo>
                  <a:pt x="5154668" y="1744668"/>
                </a:lnTo>
                <a:lnTo>
                  <a:pt x="5136547" y="1738620"/>
                </a:lnTo>
                <a:lnTo>
                  <a:pt x="5122587" y="1735756"/>
                </a:lnTo>
                <a:lnTo>
                  <a:pt x="5119579" y="1734004"/>
                </a:lnTo>
                <a:cubicBezTo>
                  <a:pt x="5113851" y="1730636"/>
                  <a:pt x="5108044" y="1727458"/>
                  <a:pt x="5101616" y="1724948"/>
                </a:cubicBezTo>
                <a:cubicBezTo>
                  <a:pt x="5088362" y="1748626"/>
                  <a:pt x="5044771" y="1707503"/>
                  <a:pt x="5045783" y="1730209"/>
                </a:cubicBezTo>
                <a:cubicBezTo>
                  <a:pt x="5008168" y="1720538"/>
                  <a:pt x="5019000" y="1744687"/>
                  <a:pt x="4991477" y="1716450"/>
                </a:cubicBezTo>
                <a:cubicBezTo>
                  <a:pt x="4917012" y="1716520"/>
                  <a:pt x="4859743" y="1698620"/>
                  <a:pt x="4820387" y="1695973"/>
                </a:cubicBezTo>
                <a:cubicBezTo>
                  <a:pt x="4781031" y="1693326"/>
                  <a:pt x="4776995" y="1700624"/>
                  <a:pt x="4755339" y="1700569"/>
                </a:cubicBezTo>
                <a:cubicBezTo>
                  <a:pt x="4737617" y="1700544"/>
                  <a:pt x="4724764" y="1697021"/>
                  <a:pt x="4714053" y="1695822"/>
                </a:cubicBezTo>
                <a:lnTo>
                  <a:pt x="4691073" y="1693377"/>
                </a:lnTo>
                <a:cubicBezTo>
                  <a:pt x="4655690" y="1687493"/>
                  <a:pt x="4539520" y="1664477"/>
                  <a:pt x="4495727" y="1656633"/>
                </a:cubicBezTo>
                <a:cubicBezTo>
                  <a:pt x="4451934" y="1648789"/>
                  <a:pt x="4444062" y="1645926"/>
                  <a:pt x="4428317" y="1646311"/>
                </a:cubicBezTo>
                <a:lnTo>
                  <a:pt x="4424455" y="1646545"/>
                </a:lnTo>
                <a:lnTo>
                  <a:pt x="4418141" y="1643457"/>
                </a:lnTo>
                <a:cubicBezTo>
                  <a:pt x="4410761" y="1640493"/>
                  <a:pt x="4401533" y="1637604"/>
                  <a:pt x="4389054" y="1635100"/>
                </a:cubicBezTo>
                <a:cubicBezTo>
                  <a:pt x="4364845" y="1640335"/>
                  <a:pt x="4261162" y="1598709"/>
                  <a:pt x="4243963" y="1600547"/>
                </a:cubicBezTo>
                <a:cubicBezTo>
                  <a:pt x="4244492" y="1596582"/>
                  <a:pt x="4234508" y="1593814"/>
                  <a:pt x="4230390" y="1596782"/>
                </a:cubicBezTo>
                <a:cubicBezTo>
                  <a:pt x="4151802" y="1604469"/>
                  <a:pt x="4200248" y="1571110"/>
                  <a:pt x="4151096" y="1589415"/>
                </a:cubicBezTo>
                <a:cubicBezTo>
                  <a:pt x="4119683" y="1591443"/>
                  <a:pt x="4113911" y="1574835"/>
                  <a:pt x="4091729" y="1565484"/>
                </a:cubicBezTo>
                <a:cubicBezTo>
                  <a:pt x="4053748" y="1562897"/>
                  <a:pt x="4031770" y="1544470"/>
                  <a:pt x="3994992" y="1554250"/>
                </a:cubicBezTo>
                <a:cubicBezTo>
                  <a:pt x="3959443" y="1551755"/>
                  <a:pt x="3929669" y="1542783"/>
                  <a:pt x="3898778" y="1546088"/>
                </a:cubicBezTo>
                <a:cubicBezTo>
                  <a:pt x="3887360" y="1539793"/>
                  <a:pt x="3876153" y="1536867"/>
                  <a:pt x="3863728" y="1544567"/>
                </a:cubicBezTo>
                <a:lnTo>
                  <a:pt x="3729252" y="1544592"/>
                </a:lnTo>
                <a:lnTo>
                  <a:pt x="3716543" y="1541771"/>
                </a:lnTo>
                <a:lnTo>
                  <a:pt x="3715389" y="1538406"/>
                </a:lnTo>
                <a:cubicBezTo>
                  <a:pt x="3706175" y="1535154"/>
                  <a:pt x="3680562" y="1538571"/>
                  <a:pt x="3682391" y="1529372"/>
                </a:cubicBezTo>
                <a:lnTo>
                  <a:pt x="3669607" y="1534463"/>
                </a:lnTo>
                <a:cubicBezTo>
                  <a:pt x="3669597" y="1534461"/>
                  <a:pt x="3669587" y="1534460"/>
                  <a:pt x="3669577" y="1534458"/>
                </a:cubicBezTo>
                <a:lnTo>
                  <a:pt x="3660365" y="1531370"/>
                </a:lnTo>
                <a:cubicBezTo>
                  <a:pt x="3654539" y="1527865"/>
                  <a:pt x="3648520" y="1522770"/>
                  <a:pt x="3637171" y="1523813"/>
                </a:cubicBezTo>
                <a:lnTo>
                  <a:pt x="3636519" y="1523773"/>
                </a:lnTo>
                <a:lnTo>
                  <a:pt x="3589716" y="1506360"/>
                </a:lnTo>
                <a:lnTo>
                  <a:pt x="3583541" y="1507469"/>
                </a:lnTo>
                <a:cubicBezTo>
                  <a:pt x="3579272" y="1507967"/>
                  <a:pt x="3576419" y="1507958"/>
                  <a:pt x="3574426" y="1507574"/>
                </a:cubicBezTo>
                <a:lnTo>
                  <a:pt x="3574190" y="1507350"/>
                </a:lnTo>
                <a:lnTo>
                  <a:pt x="3565671" y="1507894"/>
                </a:lnTo>
                <a:cubicBezTo>
                  <a:pt x="3551329" y="1509331"/>
                  <a:pt x="3529061" y="1497487"/>
                  <a:pt x="3515816" y="1499688"/>
                </a:cubicBezTo>
                <a:cubicBezTo>
                  <a:pt x="3493619" y="1496054"/>
                  <a:pt x="3468326" y="1501164"/>
                  <a:pt x="3452912" y="1496444"/>
                </a:cubicBezTo>
                <a:lnTo>
                  <a:pt x="3380405" y="1486216"/>
                </a:lnTo>
                <a:lnTo>
                  <a:pt x="3343625" y="1500147"/>
                </a:lnTo>
                <a:cubicBezTo>
                  <a:pt x="3339603" y="1502039"/>
                  <a:pt x="3333747" y="1502912"/>
                  <a:pt x="3323774" y="1501476"/>
                </a:cubicBezTo>
                <a:lnTo>
                  <a:pt x="3321444" y="1500659"/>
                </a:lnTo>
                <a:cubicBezTo>
                  <a:pt x="3316135" y="1502690"/>
                  <a:pt x="3275316" y="1503491"/>
                  <a:pt x="3242143" y="1505268"/>
                </a:cubicBezTo>
                <a:cubicBezTo>
                  <a:pt x="3189534" y="1507034"/>
                  <a:pt x="3183224" y="1513621"/>
                  <a:pt x="3122401" y="1511314"/>
                </a:cubicBezTo>
                <a:cubicBezTo>
                  <a:pt x="3062558" y="1512135"/>
                  <a:pt x="3052178" y="1517079"/>
                  <a:pt x="3010177" y="1513132"/>
                </a:cubicBezTo>
                <a:lnTo>
                  <a:pt x="2782615" y="1509375"/>
                </a:lnTo>
                <a:cubicBezTo>
                  <a:pt x="2720443" y="1532093"/>
                  <a:pt x="2739680" y="1506747"/>
                  <a:pt x="2668665" y="1517660"/>
                </a:cubicBezTo>
                <a:cubicBezTo>
                  <a:pt x="2637679" y="1529969"/>
                  <a:pt x="2588747" y="1520593"/>
                  <a:pt x="2548073" y="1516667"/>
                </a:cubicBezTo>
                <a:lnTo>
                  <a:pt x="2423377" y="1527776"/>
                </a:lnTo>
                <a:cubicBezTo>
                  <a:pt x="2391762" y="1541398"/>
                  <a:pt x="2334138" y="1516264"/>
                  <a:pt x="2295298" y="1534368"/>
                </a:cubicBezTo>
                <a:cubicBezTo>
                  <a:pt x="2256198" y="1534684"/>
                  <a:pt x="2213382" y="1531065"/>
                  <a:pt x="2188781" y="1529677"/>
                </a:cubicBezTo>
                <a:cubicBezTo>
                  <a:pt x="2152040" y="1526523"/>
                  <a:pt x="2110059" y="1518979"/>
                  <a:pt x="2074855" y="1515446"/>
                </a:cubicBezTo>
                <a:cubicBezTo>
                  <a:pt x="2057773" y="1526670"/>
                  <a:pt x="2060765" y="1522088"/>
                  <a:pt x="2012587" y="1522487"/>
                </a:cubicBezTo>
                <a:cubicBezTo>
                  <a:pt x="1998635" y="1532169"/>
                  <a:pt x="1952297" y="1513377"/>
                  <a:pt x="1932075" y="1517914"/>
                </a:cubicBezTo>
                <a:lnTo>
                  <a:pt x="1908490" y="1526423"/>
                </a:lnTo>
                <a:cubicBezTo>
                  <a:pt x="1908463" y="1526419"/>
                  <a:pt x="1908437" y="1526414"/>
                  <a:pt x="1908410" y="1526410"/>
                </a:cubicBezTo>
                <a:lnTo>
                  <a:pt x="1901918" y="1522410"/>
                </a:lnTo>
                <a:cubicBezTo>
                  <a:pt x="1894621" y="1518990"/>
                  <a:pt x="1885539" y="1517409"/>
                  <a:pt x="1876753" y="1517619"/>
                </a:cubicBezTo>
                <a:lnTo>
                  <a:pt x="1858194" y="1522343"/>
                </a:lnTo>
                <a:lnTo>
                  <a:pt x="1702657" y="1510562"/>
                </a:lnTo>
                <a:lnTo>
                  <a:pt x="1701421" y="1510775"/>
                </a:lnTo>
                <a:lnTo>
                  <a:pt x="1699973" y="1507739"/>
                </a:lnTo>
                <a:lnTo>
                  <a:pt x="1682526" y="1504598"/>
                </a:lnTo>
                <a:lnTo>
                  <a:pt x="1677380" y="1504851"/>
                </a:lnTo>
                <a:cubicBezTo>
                  <a:pt x="1673914" y="1504766"/>
                  <a:pt x="1671712" y="1504379"/>
                  <a:pt x="1670304" y="1503744"/>
                </a:cubicBezTo>
                <a:cubicBezTo>
                  <a:pt x="1670268" y="1503662"/>
                  <a:pt x="1670233" y="1503579"/>
                  <a:pt x="1670197" y="1503497"/>
                </a:cubicBezTo>
                <a:lnTo>
                  <a:pt x="1626301" y="1474931"/>
                </a:lnTo>
                <a:cubicBezTo>
                  <a:pt x="1604915" y="1468296"/>
                  <a:pt x="1551479" y="1469979"/>
                  <a:pt x="1535119" y="1463075"/>
                </a:cubicBezTo>
                <a:lnTo>
                  <a:pt x="1531340" y="1461293"/>
                </a:lnTo>
                <a:cubicBezTo>
                  <a:pt x="1525230" y="1461360"/>
                  <a:pt x="1504579" y="1462700"/>
                  <a:pt x="1498454" y="1463478"/>
                </a:cubicBezTo>
                <a:lnTo>
                  <a:pt x="1478806" y="1464611"/>
                </a:lnTo>
                <a:cubicBezTo>
                  <a:pt x="1448580" y="1467082"/>
                  <a:pt x="1388307" y="1453074"/>
                  <a:pt x="1358081" y="1455545"/>
                </a:cubicBezTo>
                <a:cubicBezTo>
                  <a:pt x="1299271" y="1452863"/>
                  <a:pt x="1273552" y="1462767"/>
                  <a:pt x="1222449" y="1455454"/>
                </a:cubicBezTo>
                <a:cubicBezTo>
                  <a:pt x="1205416" y="1455703"/>
                  <a:pt x="1168801" y="1449081"/>
                  <a:pt x="1180983" y="1440557"/>
                </a:cubicBezTo>
                <a:cubicBezTo>
                  <a:pt x="1023068" y="1409358"/>
                  <a:pt x="1056832" y="1408921"/>
                  <a:pt x="1018426" y="1400226"/>
                </a:cubicBezTo>
                <a:lnTo>
                  <a:pt x="940021" y="1409452"/>
                </a:lnTo>
                <a:cubicBezTo>
                  <a:pt x="940135" y="1408998"/>
                  <a:pt x="940248" y="1408544"/>
                  <a:pt x="940362" y="1408090"/>
                </a:cubicBezTo>
                <a:lnTo>
                  <a:pt x="927147" y="1407436"/>
                </a:lnTo>
                <a:lnTo>
                  <a:pt x="915481" y="1395526"/>
                </a:lnTo>
                <a:cubicBezTo>
                  <a:pt x="907071" y="1390072"/>
                  <a:pt x="906923" y="1401911"/>
                  <a:pt x="884363" y="1395024"/>
                </a:cubicBezTo>
                <a:lnTo>
                  <a:pt x="883522" y="1400267"/>
                </a:lnTo>
                <a:lnTo>
                  <a:pt x="865903" y="1394324"/>
                </a:lnTo>
                <a:cubicBezTo>
                  <a:pt x="843001" y="1384824"/>
                  <a:pt x="819998" y="1373730"/>
                  <a:pt x="790832" y="1370999"/>
                </a:cubicBezTo>
                <a:cubicBezTo>
                  <a:pt x="772294" y="1340731"/>
                  <a:pt x="778197" y="1365674"/>
                  <a:pt x="749766" y="1353216"/>
                </a:cubicBezTo>
                <a:cubicBezTo>
                  <a:pt x="748128" y="1375985"/>
                  <a:pt x="718385" y="1331645"/>
                  <a:pt x="705470" y="1354328"/>
                </a:cubicBezTo>
                <a:cubicBezTo>
                  <a:pt x="700707" y="1351342"/>
                  <a:pt x="696499" y="1347733"/>
                  <a:pt x="692371" y="1343942"/>
                </a:cubicBezTo>
                <a:lnTo>
                  <a:pt x="690203" y="1341970"/>
                </a:lnTo>
                <a:lnTo>
                  <a:pt x="679574" y="1338069"/>
                </a:lnTo>
                <a:cubicBezTo>
                  <a:pt x="679386" y="1336035"/>
                  <a:pt x="679197" y="1334000"/>
                  <a:pt x="679009" y="1331966"/>
                </a:cubicBezTo>
                <a:lnTo>
                  <a:pt x="664756" y="1322509"/>
                </a:lnTo>
                <a:cubicBezTo>
                  <a:pt x="659043" y="1319741"/>
                  <a:pt x="652454" y="1317669"/>
                  <a:pt x="644515" y="1316732"/>
                </a:cubicBezTo>
                <a:cubicBezTo>
                  <a:pt x="614253" y="1322334"/>
                  <a:pt x="583561" y="1286736"/>
                  <a:pt x="545716" y="1294878"/>
                </a:cubicBezTo>
                <a:cubicBezTo>
                  <a:pt x="532281" y="1295942"/>
                  <a:pt x="493615" y="1287410"/>
                  <a:pt x="488094" y="1278596"/>
                </a:cubicBezTo>
                <a:cubicBezTo>
                  <a:pt x="480401" y="1275336"/>
                  <a:pt x="470327" y="1275952"/>
                  <a:pt x="468538" y="1267376"/>
                </a:cubicBezTo>
                <a:cubicBezTo>
                  <a:pt x="464708" y="1256704"/>
                  <a:pt x="432874" y="1265329"/>
                  <a:pt x="439655" y="1255090"/>
                </a:cubicBezTo>
                <a:cubicBezTo>
                  <a:pt x="417143" y="1260853"/>
                  <a:pt x="406123" y="1237878"/>
                  <a:pt x="390496" y="1229512"/>
                </a:cubicBezTo>
                <a:cubicBezTo>
                  <a:pt x="381377" y="1232799"/>
                  <a:pt x="373115" y="1228433"/>
                  <a:pt x="362616" y="1221981"/>
                </a:cubicBezTo>
                <a:lnTo>
                  <a:pt x="348184" y="1213437"/>
                </a:lnTo>
                <a:lnTo>
                  <a:pt x="341576" y="1212583"/>
                </a:lnTo>
                <a:cubicBezTo>
                  <a:pt x="333723" y="1210810"/>
                  <a:pt x="326669" y="1208637"/>
                  <a:pt x="320370" y="1206827"/>
                </a:cubicBezTo>
                <a:lnTo>
                  <a:pt x="308082" y="1204195"/>
                </a:lnTo>
                <a:lnTo>
                  <a:pt x="303141" y="1203396"/>
                </a:lnTo>
                <a:lnTo>
                  <a:pt x="260955" y="1203345"/>
                </a:lnTo>
                <a:cubicBezTo>
                  <a:pt x="253750" y="1202123"/>
                  <a:pt x="242684" y="1195808"/>
                  <a:pt x="234352" y="1193972"/>
                </a:cubicBezTo>
                <a:cubicBezTo>
                  <a:pt x="235552" y="1185317"/>
                  <a:pt x="221556" y="1192255"/>
                  <a:pt x="210954" y="1192326"/>
                </a:cubicBezTo>
                <a:lnTo>
                  <a:pt x="204851" y="1190210"/>
                </a:lnTo>
                <a:cubicBezTo>
                  <a:pt x="193989" y="1189929"/>
                  <a:pt x="162334" y="1191528"/>
                  <a:pt x="145778" y="1190651"/>
                </a:cubicBezTo>
                <a:lnTo>
                  <a:pt x="105518" y="1184937"/>
                </a:lnTo>
                <a:lnTo>
                  <a:pt x="17623" y="1185238"/>
                </a:lnTo>
                <a:lnTo>
                  <a:pt x="0" y="1184768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93421" y="741082"/>
            <a:ext cx="10005159" cy="949606"/>
          </a:xfrm>
        </p:spPr>
        <p:txBody>
          <a:bodyPr>
            <a:normAutofit/>
          </a:bodyPr>
          <a:lstStyle/>
          <a:p>
            <a:pPr algn="ctr"/>
            <a:r>
              <a:rPr lang="el-GR"/>
              <a:t>Ελάχιστα ζευγάρια και διδασκαλία</a:t>
            </a:r>
          </a:p>
        </p:txBody>
      </p:sp>
      <p:graphicFrame>
        <p:nvGraphicFramePr>
          <p:cNvPr id="5" name="2 - Θέση περιεχομένου">
            <a:extLst>
              <a:ext uri="{FF2B5EF4-FFF2-40B4-BE49-F238E27FC236}">
                <a16:creationId xmlns:a16="http://schemas.microsoft.com/office/drawing/2014/main" id="{32ADC2D0-62B5-49FA-D9B3-F8FD1E41A9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4442336"/>
              </p:ext>
            </p:extLst>
          </p:nvPr>
        </p:nvGraphicFramePr>
        <p:xfrm>
          <a:off x="1050924" y="2574235"/>
          <a:ext cx="10725743" cy="3674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741393E-C764-4C6F-8886-35CFF2E483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90890DC-37FF-4B49-BD4C-FE4232F69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52708" cy="6858000"/>
          </a:xfrm>
          <a:custGeom>
            <a:avLst/>
            <a:gdLst>
              <a:gd name="connsiteX0" fmla="*/ 0 w 5552708"/>
              <a:gd name="connsiteY0" fmla="*/ 0 h 6858000"/>
              <a:gd name="connsiteX1" fmla="*/ 5443651 w 5552708"/>
              <a:gd name="connsiteY1" fmla="*/ 0 h 6858000"/>
              <a:gd name="connsiteX2" fmla="*/ 5443781 w 5552708"/>
              <a:gd name="connsiteY2" fmla="*/ 512 h 6858000"/>
              <a:gd name="connsiteX3" fmla="*/ 5444033 w 5552708"/>
              <a:gd name="connsiteY3" fmla="*/ 20501 h 6858000"/>
              <a:gd name="connsiteX4" fmla="*/ 5439390 w 5552708"/>
              <a:gd name="connsiteY4" fmla="*/ 44768 h 6858000"/>
              <a:gd name="connsiteX5" fmla="*/ 5443913 w 5552708"/>
              <a:gd name="connsiteY5" fmla="*/ 104988 h 6858000"/>
              <a:gd name="connsiteX6" fmla="*/ 5458241 w 5552708"/>
              <a:gd name="connsiteY6" fmla="*/ 204162 h 6858000"/>
              <a:gd name="connsiteX7" fmla="*/ 5459763 w 5552708"/>
              <a:gd name="connsiteY7" fmla="*/ 225360 h 6858000"/>
              <a:gd name="connsiteX8" fmla="*/ 5454996 w 5552708"/>
              <a:gd name="connsiteY8" fmla="*/ 243902 h 6858000"/>
              <a:gd name="connsiteX9" fmla="*/ 5448597 w 5552708"/>
              <a:gd name="connsiteY9" fmla="*/ 248483 h 6858000"/>
              <a:gd name="connsiteX10" fmla="*/ 5448458 w 5552708"/>
              <a:gd name="connsiteY10" fmla="*/ 260196 h 6858000"/>
              <a:gd name="connsiteX11" fmla="*/ 5447150 w 5552708"/>
              <a:gd name="connsiteY11" fmla="*/ 263377 h 6858000"/>
              <a:gd name="connsiteX12" fmla="*/ 5459187 w 5552708"/>
              <a:gd name="connsiteY12" fmla="*/ 318691 h 6858000"/>
              <a:gd name="connsiteX13" fmla="*/ 5455708 w 5552708"/>
              <a:gd name="connsiteY13" fmla="*/ 365759 h 6858000"/>
              <a:gd name="connsiteX14" fmla="*/ 5473651 w 5552708"/>
              <a:gd name="connsiteY14" fmla="*/ 492182 h 6858000"/>
              <a:gd name="connsiteX15" fmla="*/ 5481453 w 5552708"/>
              <a:gd name="connsiteY15" fmla="*/ 689666 h 6858000"/>
              <a:gd name="connsiteX16" fmla="*/ 5488233 w 5552708"/>
              <a:gd name="connsiteY16" fmla="*/ 816332 h 6858000"/>
              <a:gd name="connsiteX17" fmla="*/ 5529718 w 5552708"/>
              <a:gd name="connsiteY17" fmla="*/ 891550 h 6858000"/>
              <a:gd name="connsiteX18" fmla="*/ 5536104 w 5552708"/>
              <a:gd name="connsiteY18" fmla="*/ 903318 h 6858000"/>
              <a:gd name="connsiteX19" fmla="*/ 5535257 w 5552708"/>
              <a:gd name="connsiteY19" fmla="*/ 905308 h 6858000"/>
              <a:gd name="connsiteX20" fmla="*/ 5537840 w 5552708"/>
              <a:gd name="connsiteY20" fmla="*/ 920621 h 6858000"/>
              <a:gd name="connsiteX21" fmla="*/ 5541663 w 5552708"/>
              <a:gd name="connsiteY21" fmla="*/ 922876 h 6858000"/>
              <a:gd name="connsiteX22" fmla="*/ 5544456 w 5552708"/>
              <a:gd name="connsiteY22" fmla="*/ 933037 h 6858000"/>
              <a:gd name="connsiteX23" fmla="*/ 5552708 w 5552708"/>
              <a:gd name="connsiteY23" fmla="*/ 952132 h 6858000"/>
              <a:gd name="connsiteX24" fmla="*/ 5551675 w 5552708"/>
              <a:gd name="connsiteY24" fmla="*/ 956570 h 6858000"/>
              <a:gd name="connsiteX25" fmla="*/ 5531341 w 5552708"/>
              <a:gd name="connsiteY25" fmla="*/ 1064863 h 6858000"/>
              <a:gd name="connsiteX26" fmla="*/ 5539998 w 5552708"/>
              <a:gd name="connsiteY26" fmla="*/ 1096340 h 6858000"/>
              <a:gd name="connsiteX27" fmla="*/ 5541075 w 5552708"/>
              <a:gd name="connsiteY27" fmla="*/ 1102915 h 6858000"/>
              <a:gd name="connsiteX28" fmla="*/ 5540822 w 5552708"/>
              <a:gd name="connsiteY28" fmla="*/ 1103143 h 6858000"/>
              <a:gd name="connsiteX29" fmla="*/ 5541413 w 5552708"/>
              <a:gd name="connsiteY29" fmla="*/ 1110274 h 6858000"/>
              <a:gd name="connsiteX30" fmla="*/ 5543038 w 5552708"/>
              <a:gd name="connsiteY30" fmla="*/ 1114901 h 6858000"/>
              <a:gd name="connsiteX31" fmla="*/ 5545128 w 5552708"/>
              <a:gd name="connsiteY31" fmla="*/ 1127652 h 6858000"/>
              <a:gd name="connsiteX32" fmla="*/ 5544028 w 5552708"/>
              <a:gd name="connsiteY32" fmla="*/ 1132698 h 6858000"/>
              <a:gd name="connsiteX33" fmla="*/ 5514811 w 5552708"/>
              <a:gd name="connsiteY33" fmla="*/ 1177140 h 6858000"/>
              <a:gd name="connsiteX34" fmla="*/ 5496402 w 5552708"/>
              <a:gd name="connsiteY34" fmla="*/ 1265293 h 6858000"/>
              <a:gd name="connsiteX35" fmla="*/ 5481620 w 5552708"/>
              <a:gd name="connsiteY35" fmla="*/ 1353039 h 6858000"/>
              <a:gd name="connsiteX36" fmla="*/ 5477938 w 5552708"/>
              <a:gd name="connsiteY36" fmla="*/ 1385038 h 6858000"/>
              <a:gd name="connsiteX37" fmla="*/ 5464009 w 5552708"/>
              <a:gd name="connsiteY37" fmla="*/ 1441067 h 6858000"/>
              <a:gd name="connsiteX38" fmla="*/ 5453063 w 5552708"/>
              <a:gd name="connsiteY38" fmla="*/ 1466104 h 6858000"/>
              <a:gd name="connsiteX39" fmla="*/ 5453368 w 5552708"/>
              <a:gd name="connsiteY39" fmla="*/ 1467310 h 6858000"/>
              <a:gd name="connsiteX40" fmla="*/ 5449849 w 5552708"/>
              <a:gd name="connsiteY40" fmla="*/ 1469198 h 6858000"/>
              <a:gd name="connsiteX41" fmla="*/ 5447717 w 5552708"/>
              <a:gd name="connsiteY41" fmla="*/ 1473816 h 6858000"/>
              <a:gd name="connsiteX42" fmla="*/ 5446906 w 5552708"/>
              <a:gd name="connsiteY42" fmla="*/ 1487106 h 6858000"/>
              <a:gd name="connsiteX43" fmla="*/ 5447429 w 5552708"/>
              <a:gd name="connsiteY43" fmla="*/ 1492218 h 6858000"/>
              <a:gd name="connsiteX44" fmla="*/ 5446434 w 5552708"/>
              <a:gd name="connsiteY44" fmla="*/ 1499455 h 6858000"/>
              <a:gd name="connsiteX45" fmla="*/ 5446146 w 5552708"/>
              <a:gd name="connsiteY45" fmla="*/ 1499600 h 6858000"/>
              <a:gd name="connsiteX46" fmla="*/ 5445728 w 5552708"/>
              <a:gd name="connsiteY46" fmla="*/ 1506449 h 6858000"/>
              <a:gd name="connsiteX47" fmla="*/ 5447013 w 5552708"/>
              <a:gd name="connsiteY47" fmla="*/ 1540420 h 6858000"/>
              <a:gd name="connsiteX48" fmla="*/ 5416036 w 5552708"/>
              <a:gd name="connsiteY48" fmla="*/ 1580834 h 6858000"/>
              <a:gd name="connsiteX49" fmla="*/ 5409252 w 5552708"/>
              <a:gd name="connsiteY49" fmla="*/ 1598373 h 6858000"/>
              <a:gd name="connsiteX50" fmla="*/ 5404223 w 5552708"/>
              <a:gd name="connsiteY50" fmla="*/ 1607549 h 6858000"/>
              <a:gd name="connsiteX51" fmla="*/ 5403003 w 5552708"/>
              <a:gd name="connsiteY51" fmla="*/ 1607994 h 6858000"/>
              <a:gd name="connsiteX52" fmla="*/ 5404366 w 5552708"/>
              <a:gd name="connsiteY52" fmla="*/ 1640580 h 6858000"/>
              <a:gd name="connsiteX53" fmla="*/ 5402429 w 5552708"/>
              <a:gd name="connsiteY53" fmla="*/ 1644617 h 6858000"/>
              <a:gd name="connsiteX54" fmla="*/ 5406027 w 5552708"/>
              <a:gd name="connsiteY54" fmla="*/ 1666228 h 6858000"/>
              <a:gd name="connsiteX55" fmla="*/ 5409538 w 5552708"/>
              <a:gd name="connsiteY55" fmla="*/ 1680703 h 6858000"/>
              <a:gd name="connsiteX56" fmla="*/ 5405582 w 5552708"/>
              <a:gd name="connsiteY56" fmla="*/ 1870222 h 6858000"/>
              <a:gd name="connsiteX57" fmla="*/ 5418948 w 5552708"/>
              <a:gd name="connsiteY57" fmla="*/ 1979530 h 6858000"/>
              <a:gd name="connsiteX58" fmla="*/ 5405060 w 5552708"/>
              <a:gd name="connsiteY58" fmla="*/ 2051964 h 6858000"/>
              <a:gd name="connsiteX59" fmla="*/ 5378701 w 5552708"/>
              <a:gd name="connsiteY59" fmla="*/ 2073120 h 6858000"/>
              <a:gd name="connsiteX60" fmla="*/ 5366006 w 5552708"/>
              <a:gd name="connsiteY60" fmla="*/ 2256053 h 6858000"/>
              <a:gd name="connsiteX61" fmla="*/ 5352501 w 5552708"/>
              <a:gd name="connsiteY61" fmla="*/ 2301374 h 6858000"/>
              <a:gd name="connsiteX62" fmla="*/ 5361572 w 5552708"/>
              <a:gd name="connsiteY62" fmla="*/ 2344135 h 6858000"/>
              <a:gd name="connsiteX63" fmla="*/ 5351776 w 5552708"/>
              <a:gd name="connsiteY63" fmla="*/ 2360013 h 6858000"/>
              <a:gd name="connsiteX64" fmla="*/ 5349856 w 5552708"/>
              <a:gd name="connsiteY64" fmla="*/ 2362723 h 6858000"/>
              <a:gd name="connsiteX65" fmla="*/ 5347182 w 5552708"/>
              <a:gd name="connsiteY65" fmla="*/ 2374239 h 6858000"/>
              <a:gd name="connsiteX66" fmla="*/ 5340172 w 5552708"/>
              <a:gd name="connsiteY66" fmla="*/ 2376629 h 6858000"/>
              <a:gd name="connsiteX67" fmla="*/ 5331662 w 5552708"/>
              <a:gd name="connsiteY67" fmla="*/ 2393351 h 6858000"/>
              <a:gd name="connsiteX68" fmla="*/ 5328482 w 5552708"/>
              <a:gd name="connsiteY68" fmla="*/ 2414790 h 6858000"/>
              <a:gd name="connsiteX69" fmla="*/ 5316501 w 5552708"/>
              <a:gd name="connsiteY69" fmla="*/ 2490864 h 6858000"/>
              <a:gd name="connsiteX70" fmla="*/ 5318378 w 5552708"/>
              <a:gd name="connsiteY70" fmla="*/ 2503797 h 6858000"/>
              <a:gd name="connsiteX71" fmla="*/ 5307008 w 5552708"/>
              <a:gd name="connsiteY71" fmla="*/ 2543608 h 6858000"/>
              <a:gd name="connsiteX72" fmla="*/ 5300817 w 5552708"/>
              <a:gd name="connsiteY72" fmla="*/ 2579627 h 6858000"/>
              <a:gd name="connsiteX73" fmla="*/ 5300491 w 5552708"/>
              <a:gd name="connsiteY73" fmla="*/ 2603469 h 6858000"/>
              <a:gd name="connsiteX74" fmla="*/ 5297327 w 5552708"/>
              <a:gd name="connsiteY74" fmla="*/ 2609298 h 6858000"/>
              <a:gd name="connsiteX75" fmla="*/ 5292648 w 5552708"/>
              <a:gd name="connsiteY75" fmla="*/ 2632709 h 6858000"/>
              <a:gd name="connsiteX76" fmla="*/ 5294499 w 5552708"/>
              <a:gd name="connsiteY76" fmla="*/ 2645215 h 6858000"/>
              <a:gd name="connsiteX77" fmla="*/ 5284921 w 5552708"/>
              <a:gd name="connsiteY77" fmla="*/ 2655995 h 6858000"/>
              <a:gd name="connsiteX78" fmla="*/ 5278681 w 5552708"/>
              <a:gd name="connsiteY78" fmla="*/ 2658097 h 6858000"/>
              <a:gd name="connsiteX79" fmla="*/ 5279052 w 5552708"/>
              <a:gd name="connsiteY79" fmla="*/ 2675265 h 6858000"/>
              <a:gd name="connsiteX80" fmla="*/ 5271485 w 5552708"/>
              <a:gd name="connsiteY80" fmla="*/ 2688260 h 6858000"/>
              <a:gd name="connsiteX81" fmla="*/ 5273609 w 5552708"/>
              <a:gd name="connsiteY81" fmla="*/ 2700785 h 6858000"/>
              <a:gd name="connsiteX82" fmla="*/ 5272098 w 5552708"/>
              <a:gd name="connsiteY82" fmla="*/ 2705655 h 6858000"/>
              <a:gd name="connsiteX83" fmla="*/ 5267605 w 5552708"/>
              <a:gd name="connsiteY83" fmla="*/ 2717660 h 6858000"/>
              <a:gd name="connsiteX84" fmla="*/ 5258449 w 5552708"/>
              <a:gd name="connsiteY84" fmla="*/ 2738177 h 6858000"/>
              <a:gd name="connsiteX85" fmla="*/ 5256679 w 5552708"/>
              <a:gd name="connsiteY85" fmla="*/ 2744727 h 6858000"/>
              <a:gd name="connsiteX86" fmla="*/ 5245116 w 5552708"/>
              <a:gd name="connsiteY86" fmla="*/ 2757932 h 6858000"/>
              <a:gd name="connsiteX87" fmla="*/ 5233122 w 5552708"/>
              <a:gd name="connsiteY87" fmla="*/ 2784915 h 6858000"/>
              <a:gd name="connsiteX88" fmla="*/ 5197792 w 5552708"/>
              <a:gd name="connsiteY88" fmla="*/ 2830475 h 6858000"/>
              <a:gd name="connsiteX89" fmla="*/ 5180199 w 5552708"/>
              <a:gd name="connsiteY89" fmla="*/ 2857691 h 6858000"/>
              <a:gd name="connsiteX90" fmla="*/ 5164940 w 5552708"/>
              <a:gd name="connsiteY90" fmla="*/ 2875644 h 6858000"/>
              <a:gd name="connsiteX91" fmla="*/ 5139323 w 5552708"/>
              <a:gd name="connsiteY91" fmla="*/ 2931296 h 6858000"/>
              <a:gd name="connsiteX92" fmla="*/ 5102390 w 5552708"/>
              <a:gd name="connsiteY92" fmla="*/ 3027705 h 6858000"/>
              <a:gd name="connsiteX93" fmla="*/ 5093321 w 5552708"/>
              <a:gd name="connsiteY93" fmla="*/ 3047244 h 6858000"/>
              <a:gd name="connsiteX94" fmla="*/ 5080729 w 5552708"/>
              <a:gd name="connsiteY94" fmla="*/ 3060118 h 6858000"/>
              <a:gd name="connsiteX95" fmla="*/ 5073626 w 5552708"/>
              <a:gd name="connsiteY95" fmla="*/ 3059690 h 6858000"/>
              <a:gd name="connsiteX96" fmla="*/ 5067867 w 5552708"/>
              <a:gd name="connsiteY96" fmla="*/ 3069806 h 6858000"/>
              <a:gd name="connsiteX97" fmla="*/ 5065335 w 5552708"/>
              <a:gd name="connsiteY97" fmla="*/ 3071678 h 6858000"/>
              <a:gd name="connsiteX98" fmla="*/ 5051806 w 5552708"/>
              <a:gd name="connsiteY98" fmla="*/ 3083233 h 6858000"/>
              <a:gd name="connsiteX99" fmla="*/ 5047824 w 5552708"/>
              <a:gd name="connsiteY99" fmla="*/ 3128247 h 6858000"/>
              <a:gd name="connsiteX100" fmla="*/ 5022444 w 5552708"/>
              <a:gd name="connsiteY100" fmla="*/ 3166893 h 6858000"/>
              <a:gd name="connsiteX101" fmla="*/ 4961916 w 5552708"/>
              <a:gd name="connsiteY101" fmla="*/ 3312149 h 6858000"/>
              <a:gd name="connsiteX102" fmla="*/ 4928070 w 5552708"/>
              <a:gd name="connsiteY102" fmla="*/ 3349450 h 6858000"/>
              <a:gd name="connsiteX103" fmla="*/ 4858652 w 5552708"/>
              <a:gd name="connsiteY103" fmla="*/ 3443841 h 6858000"/>
              <a:gd name="connsiteX104" fmla="*/ 4821392 w 5552708"/>
              <a:gd name="connsiteY104" fmla="*/ 3661714 h 6858000"/>
              <a:gd name="connsiteX105" fmla="*/ 4825147 w 5552708"/>
              <a:gd name="connsiteY105" fmla="*/ 3676668 h 6858000"/>
              <a:gd name="connsiteX106" fmla="*/ 4824341 w 5552708"/>
              <a:gd name="connsiteY106" fmla="*/ 3691352 h 6858000"/>
              <a:gd name="connsiteX107" fmla="*/ 4822735 w 5552708"/>
              <a:gd name="connsiteY107" fmla="*/ 3692500 h 6858000"/>
              <a:gd name="connsiteX108" fmla="*/ 4817318 w 5552708"/>
              <a:gd name="connsiteY108" fmla="*/ 3707640 h 6858000"/>
              <a:gd name="connsiteX109" fmla="*/ 4819146 w 5552708"/>
              <a:gd name="connsiteY109" fmla="*/ 3712253 h 6858000"/>
              <a:gd name="connsiteX110" fmla="*/ 4816373 w 5552708"/>
              <a:gd name="connsiteY110" fmla="*/ 3723048 h 6858000"/>
              <a:gd name="connsiteX111" fmla="*/ 4813460 w 5552708"/>
              <a:gd name="connsiteY111" fmla="*/ 3745409 h 6858000"/>
              <a:gd name="connsiteX112" fmla="*/ 4810527 w 5552708"/>
              <a:gd name="connsiteY112" fmla="*/ 3748566 h 6858000"/>
              <a:gd name="connsiteX113" fmla="*/ 4742720 w 5552708"/>
              <a:gd name="connsiteY113" fmla="*/ 3828954 h 6858000"/>
              <a:gd name="connsiteX114" fmla="*/ 4731784 w 5552708"/>
              <a:gd name="connsiteY114" fmla="*/ 3868871 h 6858000"/>
              <a:gd name="connsiteX115" fmla="*/ 4731481 w 5552708"/>
              <a:gd name="connsiteY115" fmla="*/ 3868898 h 6858000"/>
              <a:gd name="connsiteX116" fmla="*/ 4728490 w 5552708"/>
              <a:gd name="connsiteY116" fmla="*/ 3875525 h 6858000"/>
              <a:gd name="connsiteX117" fmla="*/ 4727500 w 5552708"/>
              <a:gd name="connsiteY117" fmla="*/ 3880683 h 6858000"/>
              <a:gd name="connsiteX118" fmla="*/ 4719663 w 5552708"/>
              <a:gd name="connsiteY118" fmla="*/ 3896892 h 6858000"/>
              <a:gd name="connsiteX119" fmla="*/ 4715899 w 5552708"/>
              <a:gd name="connsiteY119" fmla="*/ 3897345 h 6858000"/>
              <a:gd name="connsiteX120" fmla="*/ 4715832 w 5552708"/>
              <a:gd name="connsiteY120" fmla="*/ 3898632 h 6858000"/>
              <a:gd name="connsiteX121" fmla="*/ 4618476 w 5552708"/>
              <a:gd name="connsiteY121" fmla="*/ 4076334 h 6858000"/>
              <a:gd name="connsiteX122" fmla="*/ 4576303 w 5552708"/>
              <a:gd name="connsiteY122" fmla="*/ 4154580 h 6858000"/>
              <a:gd name="connsiteX123" fmla="*/ 4536795 w 5552708"/>
              <a:gd name="connsiteY123" fmla="*/ 4186216 h 6858000"/>
              <a:gd name="connsiteX124" fmla="*/ 4534335 w 5552708"/>
              <a:gd name="connsiteY124" fmla="*/ 4190678 h 6858000"/>
              <a:gd name="connsiteX125" fmla="*/ 4532585 w 5552708"/>
              <a:gd name="connsiteY125" fmla="*/ 4203860 h 6858000"/>
              <a:gd name="connsiteX126" fmla="*/ 4532745 w 5552708"/>
              <a:gd name="connsiteY126" fmla="*/ 4208983 h 6858000"/>
              <a:gd name="connsiteX127" fmla="*/ 4531239 w 5552708"/>
              <a:gd name="connsiteY127" fmla="*/ 4216126 h 6858000"/>
              <a:gd name="connsiteX128" fmla="*/ 4530941 w 5552708"/>
              <a:gd name="connsiteY128" fmla="*/ 4216251 h 6858000"/>
              <a:gd name="connsiteX129" fmla="*/ 4530039 w 5552708"/>
              <a:gd name="connsiteY129" fmla="*/ 4223045 h 6858000"/>
              <a:gd name="connsiteX130" fmla="*/ 4528920 w 5552708"/>
              <a:gd name="connsiteY130" fmla="*/ 4256957 h 6858000"/>
              <a:gd name="connsiteX131" fmla="*/ 4495092 w 5552708"/>
              <a:gd name="connsiteY131" fmla="*/ 4295227 h 6858000"/>
              <a:gd name="connsiteX132" fmla="*/ 4487069 w 5552708"/>
              <a:gd name="connsiteY132" fmla="*/ 4312260 h 6858000"/>
              <a:gd name="connsiteX133" fmla="*/ 4481391 w 5552708"/>
              <a:gd name="connsiteY133" fmla="*/ 4321074 h 6858000"/>
              <a:gd name="connsiteX134" fmla="*/ 4480140 w 5552708"/>
              <a:gd name="connsiteY134" fmla="*/ 4321443 h 6858000"/>
              <a:gd name="connsiteX135" fmla="*/ 4479199 w 5552708"/>
              <a:gd name="connsiteY135" fmla="*/ 4353976 h 6858000"/>
              <a:gd name="connsiteX136" fmla="*/ 4476976 w 5552708"/>
              <a:gd name="connsiteY136" fmla="*/ 4357874 h 6858000"/>
              <a:gd name="connsiteX137" fmla="*/ 4479044 w 5552708"/>
              <a:gd name="connsiteY137" fmla="*/ 4379621 h 6858000"/>
              <a:gd name="connsiteX138" fmla="*/ 4478683 w 5552708"/>
              <a:gd name="connsiteY138" fmla="*/ 4390568 h 6858000"/>
              <a:gd name="connsiteX139" fmla="*/ 4481532 w 5552708"/>
              <a:gd name="connsiteY139" fmla="*/ 4394254 h 6858000"/>
              <a:gd name="connsiteX140" fmla="*/ 4479499 w 5552708"/>
              <a:gd name="connsiteY140" fmla="*/ 4410114 h 6858000"/>
              <a:gd name="connsiteX141" fmla="*/ 4478153 w 5552708"/>
              <a:gd name="connsiteY141" fmla="*/ 4411710 h 6858000"/>
              <a:gd name="connsiteX142" fmla="*/ 4480616 w 5552708"/>
              <a:gd name="connsiteY142" fmla="*/ 4425622 h 6858000"/>
              <a:gd name="connsiteX143" fmla="*/ 4487688 w 5552708"/>
              <a:gd name="connsiteY143" fmla="*/ 4438292 h 6858000"/>
              <a:gd name="connsiteX144" fmla="*/ 4454727 w 5552708"/>
              <a:gd name="connsiteY144" fmla="*/ 4569970 h 6858000"/>
              <a:gd name="connsiteX145" fmla="*/ 4469804 w 5552708"/>
              <a:gd name="connsiteY145" fmla="*/ 4692415 h 6858000"/>
              <a:gd name="connsiteX146" fmla="*/ 4450795 w 5552708"/>
              <a:gd name="connsiteY146" fmla="*/ 4763659 h 6858000"/>
              <a:gd name="connsiteX147" fmla="*/ 4422945 w 5552708"/>
              <a:gd name="connsiteY147" fmla="*/ 4783049 h 6858000"/>
              <a:gd name="connsiteX148" fmla="*/ 4397314 w 5552708"/>
              <a:gd name="connsiteY148" fmla="*/ 4964397 h 6858000"/>
              <a:gd name="connsiteX149" fmla="*/ 4380606 w 5552708"/>
              <a:gd name="connsiteY149" fmla="*/ 5008665 h 6858000"/>
              <a:gd name="connsiteX150" fmla="*/ 4386649 w 5552708"/>
              <a:gd name="connsiteY150" fmla="*/ 5051823 h 6858000"/>
              <a:gd name="connsiteX151" fmla="*/ 4375733 w 5552708"/>
              <a:gd name="connsiteY151" fmla="*/ 5067011 h 6858000"/>
              <a:gd name="connsiteX152" fmla="*/ 4373624 w 5552708"/>
              <a:gd name="connsiteY152" fmla="*/ 5069584 h 6858000"/>
              <a:gd name="connsiteX153" fmla="*/ 4370134 w 5552708"/>
              <a:gd name="connsiteY153" fmla="*/ 5080883 h 6858000"/>
              <a:gd name="connsiteX154" fmla="*/ 4362957 w 5552708"/>
              <a:gd name="connsiteY154" fmla="*/ 5082819 h 6858000"/>
              <a:gd name="connsiteX155" fmla="*/ 4333195 w 5552708"/>
              <a:gd name="connsiteY155" fmla="*/ 5221840 h 6858000"/>
              <a:gd name="connsiteX156" fmla="*/ 4320037 w 5552708"/>
              <a:gd name="connsiteY156" fmla="*/ 5281999 h 6858000"/>
              <a:gd name="connsiteX157" fmla="*/ 4308816 w 5552708"/>
              <a:gd name="connsiteY157" fmla="*/ 5303704 h 6858000"/>
              <a:gd name="connsiteX158" fmla="*/ 4272244 w 5552708"/>
              <a:gd name="connsiteY158" fmla="*/ 5388756 h 6858000"/>
              <a:gd name="connsiteX159" fmla="*/ 4246915 w 5552708"/>
              <a:gd name="connsiteY159" fmla="*/ 5462809 h 6858000"/>
              <a:gd name="connsiteX160" fmla="*/ 4255030 w 5552708"/>
              <a:gd name="connsiteY160" fmla="*/ 5521632 h 6858000"/>
              <a:gd name="connsiteX161" fmla="*/ 4249277 w 5552708"/>
              <a:gd name="connsiteY161" fmla="*/ 5525636 h 6858000"/>
              <a:gd name="connsiteX162" fmla="*/ 4241924 w 5552708"/>
              <a:gd name="connsiteY162" fmla="*/ 5563850 h 6858000"/>
              <a:gd name="connsiteX163" fmla="*/ 4248240 w 5552708"/>
              <a:gd name="connsiteY163" fmla="*/ 5703386 h 6858000"/>
              <a:gd name="connsiteX164" fmla="*/ 4232982 w 5552708"/>
              <a:gd name="connsiteY164" fmla="*/ 5777907 h 6858000"/>
              <a:gd name="connsiteX165" fmla="*/ 4222394 w 5552708"/>
              <a:gd name="connsiteY165" fmla="*/ 5803443 h 6858000"/>
              <a:gd name="connsiteX166" fmla="*/ 4204974 w 5552708"/>
              <a:gd name="connsiteY166" fmla="*/ 5846279 h 6858000"/>
              <a:gd name="connsiteX167" fmla="*/ 4179217 w 5552708"/>
              <a:gd name="connsiteY167" fmla="*/ 5876046 h 6858000"/>
              <a:gd name="connsiteX168" fmla="*/ 4169698 w 5552708"/>
              <a:gd name="connsiteY168" fmla="*/ 5912761 h 6858000"/>
              <a:gd name="connsiteX169" fmla="*/ 4183963 w 5552708"/>
              <a:gd name="connsiteY169" fmla="*/ 5924201 h 6858000"/>
              <a:gd name="connsiteX170" fmla="*/ 4143073 w 5552708"/>
              <a:gd name="connsiteY170" fmla="*/ 6020347 h 6858000"/>
              <a:gd name="connsiteX171" fmla="*/ 4132699 w 5552708"/>
              <a:gd name="connsiteY171" fmla="*/ 6054447 h 6858000"/>
              <a:gd name="connsiteX172" fmla="*/ 4099744 w 5552708"/>
              <a:gd name="connsiteY172" fmla="*/ 6146773 h 6858000"/>
              <a:gd name="connsiteX173" fmla="*/ 4063216 w 5552708"/>
              <a:gd name="connsiteY173" fmla="*/ 6238624 h 6858000"/>
              <a:gd name="connsiteX174" fmla="*/ 4021696 w 5552708"/>
              <a:gd name="connsiteY174" fmla="*/ 6289517 h 6858000"/>
              <a:gd name="connsiteX175" fmla="*/ 3993817 w 5552708"/>
              <a:gd name="connsiteY175" fmla="*/ 6365399 h 6858000"/>
              <a:gd name="connsiteX176" fmla="*/ 3986236 w 5552708"/>
              <a:gd name="connsiteY176" fmla="*/ 6377584 h 6858000"/>
              <a:gd name="connsiteX177" fmla="*/ 3911599 w 5552708"/>
              <a:gd name="connsiteY177" fmla="*/ 6509659 h 6858000"/>
              <a:gd name="connsiteX178" fmla="*/ 3858869 w 5552708"/>
              <a:gd name="connsiteY178" fmla="*/ 6582751 h 6858000"/>
              <a:gd name="connsiteX179" fmla="*/ 3770950 w 5552708"/>
              <a:gd name="connsiteY179" fmla="*/ 6757987 h 6858000"/>
              <a:gd name="connsiteX180" fmla="*/ 3749766 w 5552708"/>
              <a:gd name="connsiteY180" fmla="*/ 6858000 h 6858000"/>
              <a:gd name="connsiteX181" fmla="*/ 12348 w 5552708"/>
              <a:gd name="connsiteY181" fmla="*/ 6858000 h 6858000"/>
              <a:gd name="connsiteX182" fmla="*/ 0 w 5552708"/>
              <a:gd name="connsiteY182" fmla="*/ 672566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</a:cxnLst>
            <a:rect l="l" t="t" r="r" b="b"/>
            <a:pathLst>
              <a:path w="5552708" h="6858000">
                <a:moveTo>
                  <a:pt x="0" y="0"/>
                </a:moveTo>
                <a:lnTo>
                  <a:pt x="5443651" y="0"/>
                </a:lnTo>
                <a:lnTo>
                  <a:pt x="5443781" y="512"/>
                </a:lnTo>
                <a:cubicBezTo>
                  <a:pt x="5446206" y="7309"/>
                  <a:pt x="5449083" y="15278"/>
                  <a:pt x="5444033" y="20501"/>
                </a:cubicBezTo>
                <a:cubicBezTo>
                  <a:pt x="5435420" y="27795"/>
                  <a:pt x="5439966" y="35996"/>
                  <a:pt x="5439390" y="44768"/>
                </a:cubicBezTo>
                <a:cubicBezTo>
                  <a:pt x="5431962" y="55410"/>
                  <a:pt x="5437588" y="94208"/>
                  <a:pt x="5443913" y="104988"/>
                </a:cubicBezTo>
                <a:cubicBezTo>
                  <a:pt x="5467308" y="131885"/>
                  <a:pt x="5440518" y="182050"/>
                  <a:pt x="5458241" y="204162"/>
                </a:cubicBezTo>
                <a:cubicBezTo>
                  <a:pt x="5460281" y="211583"/>
                  <a:pt x="5460566" y="218611"/>
                  <a:pt x="5459763" y="225360"/>
                </a:cubicBezTo>
                <a:lnTo>
                  <a:pt x="5454996" y="243902"/>
                </a:lnTo>
                <a:lnTo>
                  <a:pt x="5448597" y="248483"/>
                </a:lnTo>
                <a:lnTo>
                  <a:pt x="5448458" y="260196"/>
                </a:lnTo>
                <a:lnTo>
                  <a:pt x="5447150" y="263377"/>
                </a:lnTo>
                <a:cubicBezTo>
                  <a:pt x="5448938" y="273127"/>
                  <a:pt x="5457762" y="301628"/>
                  <a:pt x="5459187" y="318691"/>
                </a:cubicBezTo>
                <a:cubicBezTo>
                  <a:pt x="5456617" y="351374"/>
                  <a:pt x="5481393" y="329570"/>
                  <a:pt x="5455708" y="365759"/>
                </a:cubicBezTo>
                <a:cubicBezTo>
                  <a:pt x="5472236" y="419311"/>
                  <a:pt x="5443611" y="447897"/>
                  <a:pt x="5473651" y="492182"/>
                </a:cubicBezTo>
                <a:cubicBezTo>
                  <a:pt x="5483259" y="556102"/>
                  <a:pt x="5473858" y="624576"/>
                  <a:pt x="5481453" y="689666"/>
                </a:cubicBezTo>
                <a:cubicBezTo>
                  <a:pt x="5481825" y="737836"/>
                  <a:pt x="5505966" y="768312"/>
                  <a:pt x="5488233" y="816332"/>
                </a:cubicBezTo>
                <a:cubicBezTo>
                  <a:pt x="5492515" y="818482"/>
                  <a:pt x="5526923" y="887911"/>
                  <a:pt x="5529718" y="891550"/>
                </a:cubicBezTo>
                <a:lnTo>
                  <a:pt x="5536104" y="903318"/>
                </a:lnTo>
                <a:lnTo>
                  <a:pt x="5535257" y="905308"/>
                </a:lnTo>
                <a:cubicBezTo>
                  <a:pt x="5534066" y="913418"/>
                  <a:pt x="5535399" y="917837"/>
                  <a:pt x="5537840" y="920621"/>
                </a:cubicBezTo>
                <a:lnTo>
                  <a:pt x="5541663" y="922876"/>
                </a:lnTo>
                <a:lnTo>
                  <a:pt x="5544456" y="933037"/>
                </a:lnTo>
                <a:lnTo>
                  <a:pt x="5552708" y="952132"/>
                </a:lnTo>
                <a:lnTo>
                  <a:pt x="5551675" y="956570"/>
                </a:lnTo>
                <a:lnTo>
                  <a:pt x="5531341" y="1064863"/>
                </a:lnTo>
                <a:cubicBezTo>
                  <a:pt x="5534620" y="1074818"/>
                  <a:pt x="5537566" y="1085372"/>
                  <a:pt x="5539998" y="1096340"/>
                </a:cubicBezTo>
                <a:lnTo>
                  <a:pt x="5541075" y="1102915"/>
                </a:lnTo>
                <a:lnTo>
                  <a:pt x="5540822" y="1103143"/>
                </a:lnTo>
                <a:cubicBezTo>
                  <a:pt x="5540471" y="1104784"/>
                  <a:pt x="5540605" y="1107024"/>
                  <a:pt x="5541413" y="1110274"/>
                </a:cubicBezTo>
                <a:lnTo>
                  <a:pt x="5543038" y="1114901"/>
                </a:lnTo>
                <a:cubicBezTo>
                  <a:pt x="5543735" y="1119151"/>
                  <a:pt x="5544432" y="1123402"/>
                  <a:pt x="5545128" y="1127652"/>
                </a:cubicBezTo>
                <a:lnTo>
                  <a:pt x="5544028" y="1132698"/>
                </a:lnTo>
                <a:cubicBezTo>
                  <a:pt x="5534609" y="1151029"/>
                  <a:pt x="5496304" y="1149042"/>
                  <a:pt x="5514811" y="1177140"/>
                </a:cubicBezTo>
                <a:cubicBezTo>
                  <a:pt x="5509719" y="1211798"/>
                  <a:pt x="5486957" y="1231445"/>
                  <a:pt x="5496402" y="1265293"/>
                </a:cubicBezTo>
                <a:cubicBezTo>
                  <a:pt x="5491550" y="1297727"/>
                  <a:pt x="5479431" y="1324727"/>
                  <a:pt x="5481620" y="1353039"/>
                </a:cubicBezTo>
                <a:cubicBezTo>
                  <a:pt x="5473631" y="1363324"/>
                  <a:pt x="5469597" y="1373497"/>
                  <a:pt x="5477938" y="1385038"/>
                </a:cubicBezTo>
                <a:cubicBezTo>
                  <a:pt x="5470625" y="1414924"/>
                  <a:pt x="5455771" y="1420367"/>
                  <a:pt x="5464009" y="1441067"/>
                </a:cubicBezTo>
                <a:cubicBezTo>
                  <a:pt x="5439287" y="1455035"/>
                  <a:pt x="5447714" y="1457216"/>
                  <a:pt x="5453063" y="1466104"/>
                </a:cubicBezTo>
                <a:cubicBezTo>
                  <a:pt x="5453164" y="1466506"/>
                  <a:pt x="5453267" y="1466908"/>
                  <a:pt x="5453368" y="1467310"/>
                </a:cubicBezTo>
                <a:lnTo>
                  <a:pt x="5449849" y="1469198"/>
                </a:lnTo>
                <a:lnTo>
                  <a:pt x="5447717" y="1473816"/>
                </a:lnTo>
                <a:lnTo>
                  <a:pt x="5446906" y="1487106"/>
                </a:lnTo>
                <a:cubicBezTo>
                  <a:pt x="5447081" y="1488810"/>
                  <a:pt x="5447254" y="1490514"/>
                  <a:pt x="5447429" y="1492218"/>
                </a:cubicBezTo>
                <a:cubicBezTo>
                  <a:pt x="5447480" y="1495695"/>
                  <a:pt x="5447119" y="1497953"/>
                  <a:pt x="5446434" y="1499455"/>
                </a:cubicBezTo>
                <a:lnTo>
                  <a:pt x="5446146" y="1499600"/>
                </a:lnTo>
                <a:lnTo>
                  <a:pt x="5445728" y="1506449"/>
                </a:lnTo>
                <a:cubicBezTo>
                  <a:pt x="5445627" y="1518090"/>
                  <a:pt x="5446096" y="1529498"/>
                  <a:pt x="5447013" y="1540420"/>
                </a:cubicBezTo>
                <a:cubicBezTo>
                  <a:pt x="5431084" y="1547368"/>
                  <a:pt x="5443219" y="1588924"/>
                  <a:pt x="5416036" y="1580834"/>
                </a:cubicBezTo>
                <a:cubicBezTo>
                  <a:pt x="5416447" y="1595454"/>
                  <a:pt x="5426812" y="1605684"/>
                  <a:pt x="5409252" y="1598373"/>
                </a:cubicBezTo>
                <a:cubicBezTo>
                  <a:pt x="5408864" y="1603115"/>
                  <a:pt x="5406927" y="1605804"/>
                  <a:pt x="5404223" y="1607549"/>
                </a:cubicBezTo>
                <a:lnTo>
                  <a:pt x="5403003" y="1607994"/>
                </a:lnTo>
                <a:lnTo>
                  <a:pt x="5404366" y="1640580"/>
                </a:lnTo>
                <a:lnTo>
                  <a:pt x="5402429" y="1644617"/>
                </a:lnTo>
                <a:cubicBezTo>
                  <a:pt x="5403628" y="1651821"/>
                  <a:pt x="5404828" y="1659024"/>
                  <a:pt x="5406027" y="1666228"/>
                </a:cubicBezTo>
                <a:lnTo>
                  <a:pt x="5409538" y="1680703"/>
                </a:lnTo>
                <a:lnTo>
                  <a:pt x="5405582" y="1870222"/>
                </a:lnTo>
                <a:cubicBezTo>
                  <a:pt x="5407505" y="1917082"/>
                  <a:pt x="5419912" y="1922890"/>
                  <a:pt x="5418948" y="1979530"/>
                </a:cubicBezTo>
                <a:cubicBezTo>
                  <a:pt x="5381653" y="1974789"/>
                  <a:pt x="5447295" y="2092994"/>
                  <a:pt x="5405060" y="2051964"/>
                </a:cubicBezTo>
                <a:cubicBezTo>
                  <a:pt x="5406099" y="2068965"/>
                  <a:pt x="5389286" y="2084064"/>
                  <a:pt x="5378701" y="2073120"/>
                </a:cubicBezTo>
                <a:cubicBezTo>
                  <a:pt x="5397285" y="2126878"/>
                  <a:pt x="5362129" y="2197651"/>
                  <a:pt x="5366006" y="2256053"/>
                </a:cubicBezTo>
                <a:cubicBezTo>
                  <a:pt x="5334011" y="2283221"/>
                  <a:pt x="5362023" y="2269954"/>
                  <a:pt x="5352501" y="2301374"/>
                </a:cubicBezTo>
                <a:cubicBezTo>
                  <a:pt x="5379308" y="2296096"/>
                  <a:pt x="5332887" y="2338416"/>
                  <a:pt x="5361572" y="2344135"/>
                </a:cubicBezTo>
                <a:cubicBezTo>
                  <a:pt x="5358931" y="2349671"/>
                  <a:pt x="5355467" y="2354856"/>
                  <a:pt x="5351776" y="2360013"/>
                </a:cubicBezTo>
                <a:lnTo>
                  <a:pt x="5349856" y="2362723"/>
                </a:lnTo>
                <a:lnTo>
                  <a:pt x="5347182" y="2374239"/>
                </a:lnTo>
                <a:lnTo>
                  <a:pt x="5340172" y="2376629"/>
                </a:lnTo>
                <a:lnTo>
                  <a:pt x="5331662" y="2393351"/>
                </a:lnTo>
                <a:cubicBezTo>
                  <a:pt x="5329441" y="2399746"/>
                  <a:pt x="5328181" y="2406782"/>
                  <a:pt x="5328482" y="2414790"/>
                </a:cubicBezTo>
                <a:cubicBezTo>
                  <a:pt x="5337359" y="2435605"/>
                  <a:pt x="5319289" y="2463646"/>
                  <a:pt x="5316501" y="2490864"/>
                </a:cubicBezTo>
                <a:cubicBezTo>
                  <a:pt x="5317127" y="2495175"/>
                  <a:pt x="5317754" y="2499486"/>
                  <a:pt x="5318378" y="2503797"/>
                </a:cubicBezTo>
                <a:lnTo>
                  <a:pt x="5307008" y="2543608"/>
                </a:lnTo>
                <a:cubicBezTo>
                  <a:pt x="5304307" y="2555015"/>
                  <a:pt x="5302094" y="2566933"/>
                  <a:pt x="5300817" y="2579627"/>
                </a:cubicBezTo>
                <a:lnTo>
                  <a:pt x="5300491" y="2603469"/>
                </a:lnTo>
                <a:lnTo>
                  <a:pt x="5297327" y="2609298"/>
                </a:lnTo>
                <a:cubicBezTo>
                  <a:pt x="5296149" y="2620041"/>
                  <a:pt x="5302481" y="2635343"/>
                  <a:pt x="5292648" y="2632709"/>
                </a:cubicBezTo>
                <a:lnTo>
                  <a:pt x="5294499" y="2645215"/>
                </a:lnTo>
                <a:lnTo>
                  <a:pt x="5284921" y="2655995"/>
                </a:lnTo>
                <a:cubicBezTo>
                  <a:pt x="5282893" y="2657043"/>
                  <a:pt x="5280790" y="2657749"/>
                  <a:pt x="5278681" y="2658097"/>
                </a:cubicBezTo>
                <a:lnTo>
                  <a:pt x="5279052" y="2675265"/>
                </a:lnTo>
                <a:lnTo>
                  <a:pt x="5271485" y="2688260"/>
                </a:lnTo>
                <a:cubicBezTo>
                  <a:pt x="5272192" y="2692435"/>
                  <a:pt x="5272901" y="2696610"/>
                  <a:pt x="5273609" y="2700785"/>
                </a:cubicBezTo>
                <a:lnTo>
                  <a:pt x="5272098" y="2705655"/>
                </a:lnTo>
                <a:lnTo>
                  <a:pt x="5267605" y="2717660"/>
                </a:lnTo>
                <a:cubicBezTo>
                  <a:pt x="5264770" y="2723740"/>
                  <a:pt x="5261426" y="2730522"/>
                  <a:pt x="5258449" y="2738177"/>
                </a:cubicBezTo>
                <a:lnTo>
                  <a:pt x="5256679" y="2744727"/>
                </a:lnTo>
                <a:lnTo>
                  <a:pt x="5245116" y="2757932"/>
                </a:lnTo>
                <a:cubicBezTo>
                  <a:pt x="5236430" y="2767502"/>
                  <a:pt x="5230416" y="2775146"/>
                  <a:pt x="5233122" y="2784915"/>
                </a:cubicBezTo>
                <a:cubicBezTo>
                  <a:pt x="5221620" y="2799359"/>
                  <a:pt x="5193828" y="2806744"/>
                  <a:pt x="5197792" y="2830475"/>
                </a:cubicBezTo>
                <a:cubicBezTo>
                  <a:pt x="5186798" y="2821932"/>
                  <a:pt x="5192955" y="2855565"/>
                  <a:pt x="5180199" y="2857691"/>
                </a:cubicBezTo>
                <a:cubicBezTo>
                  <a:pt x="5170100" y="2858096"/>
                  <a:pt x="5169614" y="2868393"/>
                  <a:pt x="5164940" y="2875644"/>
                </a:cubicBezTo>
                <a:cubicBezTo>
                  <a:pt x="5154127" y="2879787"/>
                  <a:pt x="5139696" y="2917521"/>
                  <a:pt x="5139323" y="2931296"/>
                </a:cubicBezTo>
                <a:cubicBezTo>
                  <a:pt x="5144210" y="2970932"/>
                  <a:pt x="5099528" y="2996158"/>
                  <a:pt x="5102390" y="3027705"/>
                </a:cubicBezTo>
                <a:cubicBezTo>
                  <a:pt x="5100365" y="3035586"/>
                  <a:pt x="5097192" y="3041915"/>
                  <a:pt x="5093321" y="3047244"/>
                </a:cubicBezTo>
                <a:lnTo>
                  <a:pt x="5080729" y="3060118"/>
                </a:lnTo>
                <a:lnTo>
                  <a:pt x="5073626" y="3059690"/>
                </a:lnTo>
                <a:lnTo>
                  <a:pt x="5067867" y="3069806"/>
                </a:lnTo>
                <a:lnTo>
                  <a:pt x="5065335" y="3071678"/>
                </a:lnTo>
                <a:cubicBezTo>
                  <a:pt x="5060475" y="3075234"/>
                  <a:pt x="5055815" y="3078901"/>
                  <a:pt x="5051806" y="3083233"/>
                </a:cubicBezTo>
                <a:cubicBezTo>
                  <a:pt x="5076417" y="3100024"/>
                  <a:pt x="5021773" y="3122856"/>
                  <a:pt x="5047824" y="3128247"/>
                </a:cubicBezTo>
                <a:cubicBezTo>
                  <a:pt x="5030083" y="3154978"/>
                  <a:pt x="5059535" y="3153095"/>
                  <a:pt x="5022444" y="3166893"/>
                </a:cubicBezTo>
                <a:cubicBezTo>
                  <a:pt x="5009215" y="3225035"/>
                  <a:pt x="4960350" y="3252747"/>
                  <a:pt x="4961916" y="3312149"/>
                </a:cubicBezTo>
                <a:cubicBezTo>
                  <a:pt x="4955371" y="3297387"/>
                  <a:pt x="4932004" y="3332561"/>
                  <a:pt x="4928070" y="3349450"/>
                </a:cubicBezTo>
                <a:cubicBezTo>
                  <a:pt x="4901199" y="3293116"/>
                  <a:pt x="4891428" y="3463059"/>
                  <a:pt x="4858652" y="3443841"/>
                </a:cubicBezTo>
                <a:cubicBezTo>
                  <a:pt x="4840872" y="3495884"/>
                  <a:pt x="4832958" y="3617975"/>
                  <a:pt x="4821392" y="3661714"/>
                </a:cubicBezTo>
                <a:cubicBezTo>
                  <a:pt x="4823621" y="3666551"/>
                  <a:pt x="4824768" y="3671561"/>
                  <a:pt x="4825147" y="3676668"/>
                </a:cubicBezTo>
                <a:lnTo>
                  <a:pt x="4824341" y="3691352"/>
                </a:lnTo>
                <a:lnTo>
                  <a:pt x="4822735" y="3692500"/>
                </a:lnTo>
                <a:cubicBezTo>
                  <a:pt x="4817912" y="3698748"/>
                  <a:pt x="4816795" y="3703524"/>
                  <a:pt x="4817318" y="3707640"/>
                </a:cubicBezTo>
                <a:lnTo>
                  <a:pt x="4819146" y="3712253"/>
                </a:lnTo>
                <a:lnTo>
                  <a:pt x="4816373" y="3723048"/>
                </a:lnTo>
                <a:lnTo>
                  <a:pt x="4813460" y="3745409"/>
                </a:lnTo>
                <a:lnTo>
                  <a:pt x="4810527" y="3748566"/>
                </a:lnTo>
                <a:cubicBezTo>
                  <a:pt x="4798737" y="3762490"/>
                  <a:pt x="4755451" y="3809983"/>
                  <a:pt x="4742720" y="3828954"/>
                </a:cubicBezTo>
                <a:lnTo>
                  <a:pt x="4731784" y="3868871"/>
                </a:lnTo>
                <a:lnTo>
                  <a:pt x="4731481" y="3868898"/>
                </a:lnTo>
                <a:cubicBezTo>
                  <a:pt x="4730422" y="3870084"/>
                  <a:pt x="4729442" y="3872132"/>
                  <a:pt x="4728490" y="3875525"/>
                </a:cubicBezTo>
                <a:lnTo>
                  <a:pt x="4727500" y="3880683"/>
                </a:lnTo>
                <a:lnTo>
                  <a:pt x="4719663" y="3896892"/>
                </a:lnTo>
                <a:lnTo>
                  <a:pt x="4715899" y="3897345"/>
                </a:lnTo>
                <a:cubicBezTo>
                  <a:pt x="4715876" y="3897775"/>
                  <a:pt x="4715854" y="3898203"/>
                  <a:pt x="4715832" y="3898632"/>
                </a:cubicBezTo>
                <a:lnTo>
                  <a:pt x="4618476" y="4076334"/>
                </a:lnTo>
                <a:cubicBezTo>
                  <a:pt x="4617399" y="4112851"/>
                  <a:pt x="4590920" y="4122978"/>
                  <a:pt x="4576303" y="4154580"/>
                </a:cubicBezTo>
                <a:cubicBezTo>
                  <a:pt x="4585172" y="4189077"/>
                  <a:pt x="4550681" y="4172136"/>
                  <a:pt x="4536795" y="4186216"/>
                </a:cubicBezTo>
                <a:lnTo>
                  <a:pt x="4534335" y="4190678"/>
                </a:lnTo>
                <a:lnTo>
                  <a:pt x="4532585" y="4203860"/>
                </a:lnTo>
                <a:cubicBezTo>
                  <a:pt x="4532638" y="4205567"/>
                  <a:pt x="4532692" y="4207276"/>
                  <a:pt x="4532745" y="4208983"/>
                </a:cubicBezTo>
                <a:cubicBezTo>
                  <a:pt x="4532551" y="4212450"/>
                  <a:pt x="4532031" y="4214675"/>
                  <a:pt x="4531239" y="4216126"/>
                </a:cubicBezTo>
                <a:lnTo>
                  <a:pt x="4530941" y="4216251"/>
                </a:lnTo>
                <a:lnTo>
                  <a:pt x="4530039" y="4223045"/>
                </a:lnTo>
                <a:cubicBezTo>
                  <a:pt x="4529114" y="4234633"/>
                  <a:pt x="4528779" y="4246020"/>
                  <a:pt x="4528920" y="4256957"/>
                </a:cubicBezTo>
                <a:cubicBezTo>
                  <a:pt x="4512505" y="4262858"/>
                  <a:pt x="4521695" y="4305010"/>
                  <a:pt x="4495092" y="4295227"/>
                </a:cubicBezTo>
                <a:cubicBezTo>
                  <a:pt x="4494469" y="4309813"/>
                  <a:pt x="4504108" y="4320656"/>
                  <a:pt x="4487069" y="4312260"/>
                </a:cubicBezTo>
                <a:cubicBezTo>
                  <a:pt x="4486347" y="4316957"/>
                  <a:pt x="4484219" y="4319510"/>
                  <a:pt x="4481391" y="4321074"/>
                </a:cubicBezTo>
                <a:lnTo>
                  <a:pt x="4480140" y="4321443"/>
                </a:lnTo>
                <a:lnTo>
                  <a:pt x="4479199" y="4353976"/>
                </a:lnTo>
                <a:lnTo>
                  <a:pt x="4476976" y="4357874"/>
                </a:lnTo>
                <a:cubicBezTo>
                  <a:pt x="4477666" y="4365122"/>
                  <a:pt x="4478355" y="4372372"/>
                  <a:pt x="4479044" y="4379621"/>
                </a:cubicBezTo>
                <a:lnTo>
                  <a:pt x="4478683" y="4390568"/>
                </a:lnTo>
                <a:lnTo>
                  <a:pt x="4481532" y="4394254"/>
                </a:lnTo>
                <a:cubicBezTo>
                  <a:pt x="4482969" y="4397909"/>
                  <a:pt x="4482918" y="4402720"/>
                  <a:pt x="4479499" y="4410114"/>
                </a:cubicBezTo>
                <a:lnTo>
                  <a:pt x="4478153" y="4411710"/>
                </a:lnTo>
                <a:lnTo>
                  <a:pt x="4480616" y="4425622"/>
                </a:lnTo>
                <a:cubicBezTo>
                  <a:pt x="4482131" y="4430247"/>
                  <a:pt x="4484387" y="4434528"/>
                  <a:pt x="4487688" y="4438292"/>
                </a:cubicBezTo>
                <a:cubicBezTo>
                  <a:pt x="4457664" y="4477897"/>
                  <a:pt x="4468221" y="4523123"/>
                  <a:pt x="4454727" y="4569970"/>
                </a:cubicBezTo>
                <a:cubicBezTo>
                  <a:pt x="4417898" y="4583966"/>
                  <a:pt x="4440689" y="4674230"/>
                  <a:pt x="4469804" y="4692415"/>
                </a:cubicBezTo>
                <a:cubicBezTo>
                  <a:pt x="4432851" y="4685322"/>
                  <a:pt x="4490117" y="4807198"/>
                  <a:pt x="4450795" y="4763659"/>
                </a:cubicBezTo>
                <a:cubicBezTo>
                  <a:pt x="4450628" y="4780652"/>
                  <a:pt x="4432755" y="4794620"/>
                  <a:pt x="4422945" y="4783049"/>
                </a:cubicBezTo>
                <a:cubicBezTo>
                  <a:pt x="4437721" y="4837759"/>
                  <a:pt x="4397569" y="4905997"/>
                  <a:pt x="4397314" y="4964397"/>
                </a:cubicBezTo>
                <a:cubicBezTo>
                  <a:pt x="4363407" y="4989414"/>
                  <a:pt x="4392349" y="4977986"/>
                  <a:pt x="4380606" y="5008665"/>
                </a:cubicBezTo>
                <a:cubicBezTo>
                  <a:pt x="4407778" y="5005114"/>
                  <a:pt x="4358378" y="5044304"/>
                  <a:pt x="4386649" y="5051823"/>
                </a:cubicBezTo>
                <a:cubicBezTo>
                  <a:pt x="4383620" y="5057169"/>
                  <a:pt x="4379789" y="5062109"/>
                  <a:pt x="4375733" y="5067011"/>
                </a:cubicBezTo>
                <a:lnTo>
                  <a:pt x="4373624" y="5069584"/>
                </a:lnTo>
                <a:lnTo>
                  <a:pt x="4370134" y="5080883"/>
                </a:lnTo>
                <a:lnTo>
                  <a:pt x="4362957" y="5082819"/>
                </a:lnTo>
                <a:lnTo>
                  <a:pt x="4333195" y="5221840"/>
                </a:lnTo>
                <a:cubicBezTo>
                  <a:pt x="4335888" y="5234770"/>
                  <a:pt x="4329894" y="5274591"/>
                  <a:pt x="4320037" y="5281999"/>
                </a:cubicBezTo>
                <a:cubicBezTo>
                  <a:pt x="4316990" y="5290274"/>
                  <a:pt x="4318795" y="5300010"/>
                  <a:pt x="4308816" y="5303704"/>
                </a:cubicBezTo>
                <a:cubicBezTo>
                  <a:pt x="4300851" y="5321498"/>
                  <a:pt x="4282560" y="5362240"/>
                  <a:pt x="4272244" y="5388756"/>
                </a:cubicBezTo>
                <a:cubicBezTo>
                  <a:pt x="4281980" y="5405143"/>
                  <a:pt x="4255067" y="5425092"/>
                  <a:pt x="4246915" y="5462809"/>
                </a:cubicBezTo>
                <a:cubicBezTo>
                  <a:pt x="4258299" y="5480842"/>
                  <a:pt x="4241233" y="5488203"/>
                  <a:pt x="4255030" y="5521632"/>
                </a:cubicBezTo>
                <a:cubicBezTo>
                  <a:pt x="4253005" y="5522647"/>
                  <a:pt x="4251068" y="5523996"/>
                  <a:pt x="4249277" y="5525636"/>
                </a:cubicBezTo>
                <a:cubicBezTo>
                  <a:pt x="4238872" y="5535166"/>
                  <a:pt x="4235581" y="5552275"/>
                  <a:pt x="4241924" y="5563850"/>
                </a:cubicBezTo>
                <a:cubicBezTo>
                  <a:pt x="4259047" y="5616453"/>
                  <a:pt x="4250256" y="5660812"/>
                  <a:pt x="4248240" y="5703386"/>
                </a:cubicBezTo>
                <a:cubicBezTo>
                  <a:pt x="4243085" y="5751111"/>
                  <a:pt x="4218929" y="5715189"/>
                  <a:pt x="4232982" y="5777907"/>
                </a:cubicBezTo>
                <a:cubicBezTo>
                  <a:pt x="4221558" y="5782651"/>
                  <a:pt x="4219728" y="5790057"/>
                  <a:pt x="4222394" y="5803443"/>
                </a:cubicBezTo>
                <a:cubicBezTo>
                  <a:pt x="4219121" y="5826511"/>
                  <a:pt x="4193576" y="5820653"/>
                  <a:pt x="4204974" y="5846279"/>
                </a:cubicBezTo>
                <a:cubicBezTo>
                  <a:pt x="4191825" y="5839931"/>
                  <a:pt x="4191753" y="5888934"/>
                  <a:pt x="4179217" y="5876046"/>
                </a:cubicBezTo>
                <a:cubicBezTo>
                  <a:pt x="4163863" y="5888983"/>
                  <a:pt x="4183376" y="5899672"/>
                  <a:pt x="4169698" y="5912761"/>
                </a:cubicBezTo>
                <a:cubicBezTo>
                  <a:pt x="4164113" y="5929085"/>
                  <a:pt x="4186281" y="5905514"/>
                  <a:pt x="4183963" y="5924201"/>
                </a:cubicBezTo>
                <a:lnTo>
                  <a:pt x="4143073" y="6020347"/>
                </a:lnTo>
                <a:cubicBezTo>
                  <a:pt x="4148635" y="6035084"/>
                  <a:pt x="4142583" y="6045204"/>
                  <a:pt x="4132699" y="6054447"/>
                </a:cubicBezTo>
                <a:cubicBezTo>
                  <a:pt x="4128762" y="6085993"/>
                  <a:pt x="4111337" y="6112491"/>
                  <a:pt x="4099744" y="6146773"/>
                </a:cubicBezTo>
                <a:cubicBezTo>
                  <a:pt x="4101611" y="6186210"/>
                  <a:pt x="4075513" y="6201974"/>
                  <a:pt x="4063216" y="6238624"/>
                </a:cubicBezTo>
                <a:cubicBezTo>
                  <a:pt x="4076714" y="6279119"/>
                  <a:pt x="4027194" y="6257865"/>
                  <a:pt x="4021696" y="6289517"/>
                </a:cubicBezTo>
                <a:cubicBezTo>
                  <a:pt x="4030060" y="6343907"/>
                  <a:pt x="4004638" y="6285373"/>
                  <a:pt x="3993817" y="6365399"/>
                </a:cubicBezTo>
                <a:cubicBezTo>
                  <a:pt x="3996125" y="6370415"/>
                  <a:pt x="3990553" y="6379380"/>
                  <a:pt x="3986236" y="6377584"/>
                </a:cubicBezTo>
                <a:cubicBezTo>
                  <a:pt x="3984044" y="6395147"/>
                  <a:pt x="3911719" y="6484083"/>
                  <a:pt x="3911599" y="6509659"/>
                </a:cubicBezTo>
                <a:cubicBezTo>
                  <a:pt x="3888028" y="6555694"/>
                  <a:pt x="3870378" y="6548451"/>
                  <a:pt x="3858869" y="6582751"/>
                </a:cubicBezTo>
                <a:cubicBezTo>
                  <a:pt x="3834576" y="6620569"/>
                  <a:pt x="3820634" y="6692927"/>
                  <a:pt x="3770950" y="6757987"/>
                </a:cubicBezTo>
                <a:lnTo>
                  <a:pt x="3749766" y="6858000"/>
                </a:lnTo>
                <a:lnTo>
                  <a:pt x="12348" y="6858000"/>
                </a:lnTo>
                <a:lnTo>
                  <a:pt x="0" y="6725668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37038" y="896469"/>
            <a:ext cx="3820630" cy="3005643"/>
          </a:xfrm>
        </p:spPr>
        <p:txBody>
          <a:bodyPr anchor="t">
            <a:normAutofit/>
          </a:bodyPr>
          <a:lstStyle/>
          <a:p>
            <a:r>
              <a:rPr lang="el-GR">
                <a:solidFill>
                  <a:schemeClr val="tx1">
                    <a:lumMod val="85000"/>
                    <a:lumOff val="15000"/>
                  </a:schemeClr>
                </a:solidFill>
              </a:rPr>
              <a:t>Ελάχιστα ζευγάρια και διδασκαλία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096000" y="896469"/>
            <a:ext cx="4957667" cy="5319430"/>
          </a:xfrm>
        </p:spPr>
        <p:txBody>
          <a:bodyPr>
            <a:normAutofit/>
          </a:bodyPr>
          <a:lstStyle/>
          <a:p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Ο δάσκαλος της ξένης γλώσσας δεν επιμένει σε αυτά που κατά περίπτωση, μπορούν να θεωρηθούν και αλλόφωνα, αλλά στους φθόγγους που συναντά ο μαθητής για πρώτη φορά, δεδομένου ότι δεν υπάρχουν στην γλώσσα του. Για παράδειγμα:</a:t>
            </a:r>
          </a:p>
          <a:p>
            <a:pPr lvl="1"/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Αλλόφωνα στα ιταλικά: [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</a:rPr>
              <a:t>‘g</a:t>
            </a:r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ε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</a:rPr>
              <a:t>t</a:t>
            </a:r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:ο] [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</a:rPr>
              <a:t>‘ɟ</a:t>
            </a:r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ε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</a:rPr>
              <a:t>t</a:t>
            </a:r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:ο]</a:t>
            </a:r>
          </a:p>
          <a:p>
            <a:pPr lvl="1"/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Διαφορετικοί φθόγγοι: 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</a:rPr>
              <a:t>[‘s</a:t>
            </a:r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ε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</a:rPr>
              <a:t>mi] [‘ʃ</a:t>
            </a:r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ε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</a:rPr>
              <a:t>mi]</a:t>
            </a:r>
            <a:endParaRPr lang="el-GR" sz="200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Επίσης θα επιμείνει στα φωνητικά φαινόμενα που συναντά για πρώτη φορά ο μαθητής.</a:t>
            </a:r>
          </a:p>
          <a:p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Πάντα υπάρχει ο κίνδυνος της </a:t>
            </a:r>
            <a:r>
              <a:rPr lang="el-GR" sz="2000" b="1">
                <a:solidFill>
                  <a:schemeClr val="tx1">
                    <a:lumMod val="85000"/>
                    <a:lumOff val="15000"/>
                  </a:schemeClr>
                </a:solidFill>
              </a:rPr>
              <a:t>υπεργενίκευσης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</a:rPr>
              <a:t>,</a:t>
            </a:r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 αλλά και της </a:t>
            </a:r>
            <a:r>
              <a:rPr lang="el-GR" sz="2000" b="1">
                <a:solidFill>
                  <a:schemeClr val="tx1">
                    <a:lumMod val="85000"/>
                    <a:lumOff val="15000"/>
                  </a:schemeClr>
                </a:solidFill>
              </a:rPr>
              <a:t>υπερδιόρθωσης</a:t>
            </a:r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endParaRPr lang="el-GR" sz="20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38200" y="713312"/>
            <a:ext cx="4038600" cy="54313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Συλλαβή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095999" y="713313"/>
            <a:ext cx="5257801" cy="54313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>
                <a:solidFill>
                  <a:schemeClr val="tx1"/>
                </a:solidFill>
              </a:rPr>
              <a:t>Η συλλαβή είναι μία μονάδα φωνολογική μεγαλύτερη από το φώνημα και μικρότερη από την λέξη</a:t>
            </a:r>
          </a:p>
          <a:p>
            <a:r>
              <a:rPr lang="en-US" sz="2000">
                <a:solidFill>
                  <a:schemeClr val="tx1"/>
                </a:solidFill>
              </a:rPr>
              <a:t>Αποτελείται από έναν πυρήνα (</a:t>
            </a:r>
            <a:r>
              <a:rPr lang="en-US" sz="2000" b="1">
                <a:solidFill>
                  <a:schemeClr val="tx1"/>
                </a:solidFill>
              </a:rPr>
              <a:t>φωνήεν</a:t>
            </a:r>
            <a:r>
              <a:rPr lang="en-US" sz="2000">
                <a:solidFill>
                  <a:schemeClr val="tx1"/>
                </a:solidFill>
              </a:rPr>
              <a:t>) που είναι και η κορύφωση της ηχηρότητάς της και που από μόνος του μπορεί να αποτελέσει συλλαβή. Π.χ. a-ni-ma</a:t>
            </a:r>
          </a:p>
          <a:p>
            <a:r>
              <a:rPr lang="en-US" sz="2000">
                <a:solidFill>
                  <a:schemeClr val="tx1"/>
                </a:solidFill>
              </a:rPr>
              <a:t>Επίσης, υπάρχει η δυνατότητα για ένα </a:t>
            </a:r>
            <a:r>
              <a:rPr lang="en-US" sz="2000" b="1">
                <a:solidFill>
                  <a:schemeClr val="tx1"/>
                </a:solidFill>
              </a:rPr>
              <a:t>σύμφωνο</a:t>
            </a:r>
            <a:r>
              <a:rPr lang="en-US" sz="2000">
                <a:solidFill>
                  <a:schemeClr val="tx1"/>
                </a:solidFill>
              </a:rPr>
              <a:t> αριστερά από τον πυρήνα, ή/και  δεξιά από τον πυρήνα . Π. χ. gat-to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38200" y="713312"/>
            <a:ext cx="4038600" cy="54313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Μορφή συλλαβής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095999" y="713313"/>
            <a:ext cx="5257801" cy="54313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>
                <a:solidFill>
                  <a:schemeClr val="tx1"/>
                </a:solidFill>
              </a:rPr>
              <a:t>Οι πιθανές μορφές της συλλαβής: </a:t>
            </a:r>
          </a:p>
          <a:p>
            <a:r>
              <a:rPr lang="en-US" sz="2000">
                <a:solidFill>
                  <a:schemeClr val="tx1"/>
                </a:solidFill>
              </a:rPr>
              <a:t>1. V -&gt; </a:t>
            </a:r>
            <a:r>
              <a:rPr lang="en-US" sz="2000" b="1">
                <a:solidFill>
                  <a:schemeClr val="tx1"/>
                </a:solidFill>
              </a:rPr>
              <a:t>a</a:t>
            </a:r>
            <a:r>
              <a:rPr lang="en-US" sz="2000">
                <a:solidFill>
                  <a:schemeClr val="tx1"/>
                </a:solidFill>
              </a:rPr>
              <a:t>-ni-ma </a:t>
            </a:r>
          </a:p>
          <a:p>
            <a:r>
              <a:rPr lang="en-US" sz="2000">
                <a:solidFill>
                  <a:schemeClr val="tx1"/>
                </a:solidFill>
              </a:rPr>
              <a:t>2. CV -&gt; a-</a:t>
            </a:r>
            <a:r>
              <a:rPr lang="en-US" sz="2000" b="1">
                <a:solidFill>
                  <a:schemeClr val="tx1"/>
                </a:solidFill>
              </a:rPr>
              <a:t>ni</a:t>
            </a:r>
            <a:r>
              <a:rPr lang="en-US" sz="2000">
                <a:solidFill>
                  <a:schemeClr val="tx1"/>
                </a:solidFill>
              </a:rPr>
              <a:t>-ma </a:t>
            </a:r>
          </a:p>
          <a:p>
            <a:r>
              <a:rPr lang="en-US" sz="2000">
                <a:solidFill>
                  <a:schemeClr val="tx1"/>
                </a:solidFill>
              </a:rPr>
              <a:t>3. VC -&gt; </a:t>
            </a:r>
            <a:r>
              <a:rPr lang="en-US" sz="2000" b="1">
                <a:solidFill>
                  <a:schemeClr val="tx1"/>
                </a:solidFill>
              </a:rPr>
              <a:t>im</a:t>
            </a:r>
            <a:r>
              <a:rPr lang="en-US" sz="2000">
                <a:solidFill>
                  <a:schemeClr val="tx1"/>
                </a:solidFill>
              </a:rPr>
              <a:t>-por-tan-te </a:t>
            </a:r>
          </a:p>
          <a:p>
            <a:r>
              <a:rPr lang="en-US" sz="2000">
                <a:solidFill>
                  <a:schemeClr val="tx1"/>
                </a:solidFill>
              </a:rPr>
              <a:t>4. CVC -&gt; im-</a:t>
            </a:r>
            <a:r>
              <a:rPr lang="en-US" sz="2000" b="1">
                <a:solidFill>
                  <a:schemeClr val="tx1"/>
                </a:solidFill>
              </a:rPr>
              <a:t>por</a:t>
            </a:r>
            <a:r>
              <a:rPr lang="en-US" sz="2000">
                <a:solidFill>
                  <a:schemeClr val="tx1"/>
                </a:solidFill>
              </a:rPr>
              <a:t>-tan-te</a:t>
            </a:r>
          </a:p>
          <a:p>
            <a:r>
              <a:rPr lang="en-US" sz="2000">
                <a:solidFill>
                  <a:schemeClr val="tx1"/>
                </a:solidFill>
              </a:rPr>
              <a:t>Μορφές με διαφορετικά κριτήρια: </a:t>
            </a:r>
          </a:p>
          <a:p>
            <a:pPr lvl="1"/>
            <a:r>
              <a:rPr lang="en-US" sz="2000">
                <a:solidFill>
                  <a:schemeClr val="tx1"/>
                </a:solidFill>
              </a:rPr>
              <a:t>Ανοικτές συλλαβές (ελεύθερες): καταλήγουν σε φωνήεν (V; CV)</a:t>
            </a:r>
          </a:p>
          <a:p>
            <a:pPr lvl="1"/>
            <a:r>
              <a:rPr lang="en-US" sz="2000">
                <a:solidFill>
                  <a:schemeClr val="tx1"/>
                </a:solidFill>
              </a:rPr>
              <a:t>Κλειστές συλλαβές: καταλήγουν σε σύμφωνο (VC; CVC)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6A8AAC95-3719-4BCD-B710-4160043D92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73A6D7BA-50E4-42FE-A0E3-FC42B7EC43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2767722"/>
            <a:ext cx="3021543" cy="1532055"/>
          </a:xfrm>
          <a:custGeom>
            <a:avLst/>
            <a:gdLst>
              <a:gd name="connsiteX0" fmla="*/ 3021543 w 3021543"/>
              <a:gd name="connsiteY0" fmla="*/ 0 h 1532055"/>
              <a:gd name="connsiteX1" fmla="*/ 2963800 w 3021543"/>
              <a:gd name="connsiteY1" fmla="*/ 7730 h 1532055"/>
              <a:gd name="connsiteX2" fmla="*/ 2793803 w 3021543"/>
              <a:gd name="connsiteY2" fmla="*/ 25704 h 1532055"/>
              <a:gd name="connsiteX3" fmla="*/ 2414348 w 3021543"/>
              <a:gd name="connsiteY3" fmla="*/ 31695 h 1532055"/>
              <a:gd name="connsiteX4" fmla="*/ 2091558 w 3021543"/>
              <a:gd name="connsiteY4" fmla="*/ 29298 h 1532055"/>
              <a:gd name="connsiteX5" fmla="*/ 1645319 w 3021543"/>
              <a:gd name="connsiteY5" fmla="*/ 30497 h 1532055"/>
              <a:gd name="connsiteX6" fmla="*/ 1243602 w 3021543"/>
              <a:gd name="connsiteY6" fmla="*/ 64048 h 1532055"/>
              <a:gd name="connsiteX7" fmla="*/ 753851 w 3021543"/>
              <a:gd name="connsiteY7" fmla="*/ 61651 h 1532055"/>
              <a:gd name="connsiteX8" fmla="*/ 465465 w 3021543"/>
              <a:gd name="connsiteY8" fmla="*/ 123960 h 1532055"/>
              <a:gd name="connsiteX9" fmla="*/ 546416 w 3021543"/>
              <a:gd name="connsiteY9" fmla="*/ 145529 h 1532055"/>
              <a:gd name="connsiteX10" fmla="*/ 689091 w 3021543"/>
              <a:gd name="connsiteY10" fmla="*/ 192260 h 1532055"/>
              <a:gd name="connsiteX11" fmla="*/ 704269 w 3021543"/>
              <a:gd name="connsiteY11" fmla="*/ 222217 h 1532055"/>
              <a:gd name="connsiteX12" fmla="*/ 683020 w 3021543"/>
              <a:gd name="connsiteY12" fmla="*/ 236595 h 1532055"/>
              <a:gd name="connsiteX13" fmla="*/ 621295 w 3021543"/>
              <a:gd name="connsiteY13" fmla="*/ 264155 h 1532055"/>
              <a:gd name="connsiteX14" fmla="*/ 848968 w 3021543"/>
              <a:gd name="connsiteY14" fmla="*/ 304896 h 1532055"/>
              <a:gd name="connsiteX15" fmla="*/ 768018 w 3021543"/>
              <a:gd name="connsiteY15" fmla="*/ 330059 h 1532055"/>
              <a:gd name="connsiteX16" fmla="*/ 684032 w 3021543"/>
              <a:gd name="connsiteY16" fmla="*/ 348032 h 1532055"/>
              <a:gd name="connsiteX17" fmla="*/ 592962 w 3021543"/>
              <a:gd name="connsiteY17" fmla="*/ 361213 h 1532055"/>
              <a:gd name="connsiteX18" fmla="*/ 509988 w 3021543"/>
              <a:gd name="connsiteY18" fmla="*/ 387575 h 1532055"/>
              <a:gd name="connsiteX19" fmla="*/ 726531 w 3021543"/>
              <a:gd name="connsiteY19" fmla="*/ 398359 h 1532055"/>
              <a:gd name="connsiteX20" fmla="*/ 614212 w 3021543"/>
              <a:gd name="connsiteY20" fmla="*/ 422324 h 1532055"/>
              <a:gd name="connsiteX21" fmla="*/ 522131 w 3021543"/>
              <a:gd name="connsiteY21" fmla="*/ 453478 h 1532055"/>
              <a:gd name="connsiteX22" fmla="*/ 457370 w 3021543"/>
              <a:gd name="connsiteY22" fmla="*/ 467857 h 1532055"/>
              <a:gd name="connsiteX23" fmla="*/ 388562 w 3021543"/>
              <a:gd name="connsiteY23" fmla="*/ 471452 h 1532055"/>
              <a:gd name="connsiteX24" fmla="*/ 372372 w 3021543"/>
              <a:gd name="connsiteY24" fmla="*/ 494218 h 1532055"/>
              <a:gd name="connsiteX25" fmla="*/ 393622 w 3021543"/>
              <a:gd name="connsiteY25" fmla="*/ 518184 h 1532055"/>
              <a:gd name="connsiteX26" fmla="*/ 426002 w 3021543"/>
              <a:gd name="connsiteY26" fmla="*/ 520580 h 1532055"/>
              <a:gd name="connsiteX27" fmla="*/ 619271 w 3021543"/>
              <a:gd name="connsiteY27" fmla="*/ 526571 h 1532055"/>
              <a:gd name="connsiteX28" fmla="*/ 0 w 3021543"/>
              <a:gd name="connsiteY28" fmla="*/ 579294 h 1532055"/>
              <a:gd name="connsiteX29" fmla="*/ 83986 w 3021543"/>
              <a:gd name="connsiteY29" fmla="*/ 611647 h 1532055"/>
              <a:gd name="connsiteX30" fmla="*/ 112319 w 3021543"/>
              <a:gd name="connsiteY30" fmla="*/ 700317 h 1532055"/>
              <a:gd name="connsiteX31" fmla="*/ 215531 w 3021543"/>
              <a:gd name="connsiteY31" fmla="*/ 750643 h 1532055"/>
              <a:gd name="connsiteX32" fmla="*/ 282315 w 3021543"/>
              <a:gd name="connsiteY32" fmla="*/ 768617 h 1532055"/>
              <a:gd name="connsiteX33" fmla="*/ 435109 w 3021543"/>
              <a:gd name="connsiteY33" fmla="*/ 794979 h 1532055"/>
              <a:gd name="connsiteX34" fmla="*/ 457370 w 3021543"/>
              <a:gd name="connsiteY34" fmla="*/ 838116 h 1532055"/>
              <a:gd name="connsiteX35" fmla="*/ 476596 w 3021543"/>
              <a:gd name="connsiteY35" fmla="*/ 886046 h 1532055"/>
              <a:gd name="connsiteX36" fmla="*/ 517071 w 3021543"/>
              <a:gd name="connsiteY36" fmla="*/ 917200 h 1532055"/>
              <a:gd name="connsiteX37" fmla="*/ 202377 w 3021543"/>
              <a:gd name="connsiteY37" fmla="*/ 912407 h 1532055"/>
              <a:gd name="connsiteX38" fmla="*/ 557546 w 3021543"/>
              <a:gd name="connsiteY38" fmla="*/ 1013060 h 1532055"/>
              <a:gd name="connsiteX39" fmla="*/ 526178 w 3021543"/>
              <a:gd name="connsiteY39" fmla="*/ 1052602 h 1532055"/>
              <a:gd name="connsiteX40" fmla="*/ 720459 w 3021543"/>
              <a:gd name="connsiteY40" fmla="*/ 1106523 h 1532055"/>
              <a:gd name="connsiteX41" fmla="*/ 616236 w 3021543"/>
              <a:gd name="connsiteY41" fmla="*/ 1112514 h 1532055"/>
              <a:gd name="connsiteX42" fmla="*/ 1222353 w 3021543"/>
              <a:gd name="connsiteY42" fmla="*/ 1337785 h 1532055"/>
              <a:gd name="connsiteX43" fmla="*/ 2087511 w 3021543"/>
              <a:gd name="connsiteY43" fmla="*/ 1500747 h 1532055"/>
              <a:gd name="connsiteX44" fmla="*/ 2425479 w 3021543"/>
              <a:gd name="connsiteY44" fmla="*/ 1531901 h 1532055"/>
              <a:gd name="connsiteX45" fmla="*/ 2809994 w 3021543"/>
              <a:gd name="connsiteY45" fmla="*/ 1522315 h 1532055"/>
              <a:gd name="connsiteX46" fmla="*/ 2953618 w 3021543"/>
              <a:gd name="connsiteY46" fmla="*/ 1512448 h 1532055"/>
              <a:gd name="connsiteX47" fmla="*/ 3021543 w 3021543"/>
              <a:gd name="connsiteY47" fmla="*/ 1502657 h 1532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532055">
                <a:moveTo>
                  <a:pt x="3021543" y="0"/>
                </a:moveTo>
                <a:lnTo>
                  <a:pt x="2963800" y="7730"/>
                </a:lnTo>
                <a:cubicBezTo>
                  <a:pt x="2907134" y="14919"/>
                  <a:pt x="2850469" y="24506"/>
                  <a:pt x="2793803" y="25704"/>
                </a:cubicBezTo>
                <a:cubicBezTo>
                  <a:pt x="2667318" y="29298"/>
                  <a:pt x="2539821" y="20911"/>
                  <a:pt x="2414348" y="31695"/>
                </a:cubicBezTo>
                <a:cubicBezTo>
                  <a:pt x="2307089" y="41281"/>
                  <a:pt x="2198818" y="30497"/>
                  <a:pt x="2091558" y="29298"/>
                </a:cubicBezTo>
                <a:cubicBezTo>
                  <a:pt x="1942812" y="28100"/>
                  <a:pt x="1793053" y="19713"/>
                  <a:pt x="1645319" y="30497"/>
                </a:cubicBezTo>
                <a:cubicBezTo>
                  <a:pt x="1510738" y="38885"/>
                  <a:pt x="1376158" y="41281"/>
                  <a:pt x="1243602" y="64048"/>
                </a:cubicBezTo>
                <a:cubicBezTo>
                  <a:pt x="1079677" y="76030"/>
                  <a:pt x="916765" y="68841"/>
                  <a:pt x="753851" y="61651"/>
                </a:cubicBezTo>
                <a:cubicBezTo>
                  <a:pt x="653675" y="56858"/>
                  <a:pt x="554511" y="41281"/>
                  <a:pt x="465465" y="123960"/>
                </a:cubicBezTo>
                <a:cubicBezTo>
                  <a:pt x="489751" y="143132"/>
                  <a:pt x="519095" y="139537"/>
                  <a:pt x="546416" y="145529"/>
                </a:cubicBezTo>
                <a:cubicBezTo>
                  <a:pt x="594986" y="157511"/>
                  <a:pt x="643557" y="169493"/>
                  <a:pt x="689091" y="192260"/>
                </a:cubicBezTo>
                <a:cubicBezTo>
                  <a:pt x="699210" y="197053"/>
                  <a:pt x="708317" y="206639"/>
                  <a:pt x="704269" y="222217"/>
                </a:cubicBezTo>
                <a:cubicBezTo>
                  <a:pt x="701234" y="234199"/>
                  <a:pt x="691115" y="234199"/>
                  <a:pt x="683020" y="236595"/>
                </a:cubicBezTo>
                <a:cubicBezTo>
                  <a:pt x="664806" y="243785"/>
                  <a:pt x="642545" y="238992"/>
                  <a:pt x="621295" y="264155"/>
                </a:cubicBezTo>
                <a:cubicBezTo>
                  <a:pt x="702245" y="277336"/>
                  <a:pt x="780160" y="252172"/>
                  <a:pt x="848968" y="304896"/>
                </a:cubicBezTo>
                <a:cubicBezTo>
                  <a:pt x="823671" y="331257"/>
                  <a:pt x="795339" y="325266"/>
                  <a:pt x="768018" y="330059"/>
                </a:cubicBezTo>
                <a:cubicBezTo>
                  <a:pt x="739685" y="334852"/>
                  <a:pt x="712365" y="343240"/>
                  <a:pt x="684032" y="348032"/>
                </a:cubicBezTo>
                <a:cubicBezTo>
                  <a:pt x="653675" y="354023"/>
                  <a:pt x="623319" y="355222"/>
                  <a:pt x="592962" y="361213"/>
                </a:cubicBezTo>
                <a:cubicBezTo>
                  <a:pt x="567666" y="366006"/>
                  <a:pt x="540345" y="357618"/>
                  <a:pt x="509988" y="387575"/>
                </a:cubicBezTo>
                <a:cubicBezTo>
                  <a:pt x="584867" y="409143"/>
                  <a:pt x="652663" y="376790"/>
                  <a:pt x="726531" y="398359"/>
                </a:cubicBezTo>
                <a:cubicBezTo>
                  <a:pt x="683020" y="417531"/>
                  <a:pt x="647604" y="411539"/>
                  <a:pt x="614212" y="422324"/>
                </a:cubicBezTo>
                <a:cubicBezTo>
                  <a:pt x="583855" y="433108"/>
                  <a:pt x="547428" y="421126"/>
                  <a:pt x="522131" y="453478"/>
                </a:cubicBezTo>
                <a:cubicBezTo>
                  <a:pt x="502905" y="478641"/>
                  <a:pt x="482668" y="482236"/>
                  <a:pt x="457370" y="467857"/>
                </a:cubicBezTo>
                <a:cubicBezTo>
                  <a:pt x="435109" y="454676"/>
                  <a:pt x="410824" y="458271"/>
                  <a:pt x="388562" y="471452"/>
                </a:cubicBezTo>
                <a:cubicBezTo>
                  <a:pt x="380468" y="476245"/>
                  <a:pt x="372372" y="482236"/>
                  <a:pt x="372372" y="494218"/>
                </a:cubicBezTo>
                <a:cubicBezTo>
                  <a:pt x="372372" y="510994"/>
                  <a:pt x="382491" y="515787"/>
                  <a:pt x="393622" y="518184"/>
                </a:cubicBezTo>
                <a:cubicBezTo>
                  <a:pt x="403741" y="520580"/>
                  <a:pt x="415883" y="522977"/>
                  <a:pt x="426002" y="520580"/>
                </a:cubicBezTo>
                <a:cubicBezTo>
                  <a:pt x="490762" y="507399"/>
                  <a:pt x="554511" y="528968"/>
                  <a:pt x="619271" y="526571"/>
                </a:cubicBezTo>
                <a:cubicBezTo>
                  <a:pt x="415883" y="578096"/>
                  <a:pt x="210471" y="561321"/>
                  <a:pt x="0" y="579294"/>
                </a:cubicBezTo>
                <a:cubicBezTo>
                  <a:pt x="27321" y="615241"/>
                  <a:pt x="62737" y="585286"/>
                  <a:pt x="83986" y="611647"/>
                </a:cubicBezTo>
                <a:cubicBezTo>
                  <a:pt x="63748" y="666766"/>
                  <a:pt x="71844" y="696722"/>
                  <a:pt x="112319" y="700317"/>
                </a:cubicBezTo>
                <a:cubicBezTo>
                  <a:pt x="151782" y="703912"/>
                  <a:pt x="194281" y="684740"/>
                  <a:pt x="215531" y="750643"/>
                </a:cubicBezTo>
                <a:cubicBezTo>
                  <a:pt x="221602" y="771014"/>
                  <a:pt x="259042" y="765023"/>
                  <a:pt x="282315" y="768617"/>
                </a:cubicBezTo>
                <a:cubicBezTo>
                  <a:pt x="332909" y="777005"/>
                  <a:pt x="386539" y="768617"/>
                  <a:pt x="435109" y="794979"/>
                </a:cubicBezTo>
                <a:cubicBezTo>
                  <a:pt x="454335" y="804565"/>
                  <a:pt x="467489" y="811754"/>
                  <a:pt x="457370" y="838116"/>
                </a:cubicBezTo>
                <a:cubicBezTo>
                  <a:pt x="447252" y="865675"/>
                  <a:pt x="460406" y="875261"/>
                  <a:pt x="476596" y="886046"/>
                </a:cubicBezTo>
                <a:cubicBezTo>
                  <a:pt x="488739" y="894433"/>
                  <a:pt x="506953" y="892037"/>
                  <a:pt x="517071" y="917200"/>
                </a:cubicBezTo>
                <a:cubicBezTo>
                  <a:pt x="410824" y="913605"/>
                  <a:pt x="307612" y="893235"/>
                  <a:pt x="202377" y="912407"/>
                </a:cubicBezTo>
                <a:cubicBezTo>
                  <a:pt x="317731" y="960337"/>
                  <a:pt x="444216" y="957940"/>
                  <a:pt x="557546" y="1013060"/>
                </a:cubicBezTo>
                <a:cubicBezTo>
                  <a:pt x="553499" y="1032232"/>
                  <a:pt x="527190" y="1023844"/>
                  <a:pt x="526178" y="1052602"/>
                </a:cubicBezTo>
                <a:cubicBezTo>
                  <a:pt x="585879" y="1082558"/>
                  <a:pt x="657723" y="1062188"/>
                  <a:pt x="720459" y="1106523"/>
                </a:cubicBezTo>
                <a:cubicBezTo>
                  <a:pt x="684032" y="1126893"/>
                  <a:pt x="650640" y="1093342"/>
                  <a:pt x="616236" y="1112514"/>
                </a:cubicBezTo>
                <a:cubicBezTo>
                  <a:pt x="627367" y="1141273"/>
                  <a:pt x="1131283" y="1318613"/>
                  <a:pt x="1222353" y="1337785"/>
                </a:cubicBezTo>
                <a:cubicBezTo>
                  <a:pt x="1407527" y="1377327"/>
                  <a:pt x="1940788" y="1477980"/>
                  <a:pt x="2087511" y="1500747"/>
                </a:cubicBezTo>
                <a:cubicBezTo>
                  <a:pt x="2200841" y="1517522"/>
                  <a:pt x="2313160" y="1530703"/>
                  <a:pt x="2425479" y="1531901"/>
                </a:cubicBezTo>
                <a:cubicBezTo>
                  <a:pt x="2553988" y="1533099"/>
                  <a:pt x="2681485" y="1527108"/>
                  <a:pt x="2809994" y="1522315"/>
                </a:cubicBezTo>
                <a:cubicBezTo>
                  <a:pt x="2858058" y="1520518"/>
                  <a:pt x="2905933" y="1517372"/>
                  <a:pt x="2953618" y="1512448"/>
                </a:cubicBezTo>
                <a:lnTo>
                  <a:pt x="3021543" y="1502657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38200" y="838199"/>
            <a:ext cx="4191000" cy="53387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Μακρά και βραχέα φωνήεντα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02332" y="838199"/>
            <a:ext cx="6051468" cy="53387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1"/>
            <a:r>
              <a:rPr lang="en-US" sz="2000">
                <a:solidFill>
                  <a:schemeClr val="tx1"/>
                </a:solidFill>
              </a:rPr>
              <a:t>Le sillabe che terminano in vocale si chiamano </a:t>
            </a:r>
            <a:r>
              <a:rPr lang="en-US" sz="2000" b="1" i="1">
                <a:solidFill>
                  <a:schemeClr val="tx1"/>
                </a:solidFill>
              </a:rPr>
              <a:t>aperte</a:t>
            </a:r>
            <a:r>
              <a:rPr lang="en-US" sz="2000">
                <a:solidFill>
                  <a:schemeClr val="tx1"/>
                </a:solidFill>
              </a:rPr>
              <a:t> (o </a:t>
            </a:r>
            <a:r>
              <a:rPr lang="en-US" sz="2000" i="1">
                <a:solidFill>
                  <a:schemeClr val="tx1"/>
                </a:solidFill>
              </a:rPr>
              <a:t>libere)</a:t>
            </a:r>
            <a:r>
              <a:rPr lang="en-US" sz="2000">
                <a:solidFill>
                  <a:schemeClr val="tx1"/>
                </a:solidFill>
              </a:rPr>
              <a:t> per es. le tre sillabe di </a:t>
            </a:r>
            <a:r>
              <a:rPr lang="en-US" sz="2000" i="1">
                <a:solidFill>
                  <a:schemeClr val="tx1"/>
                </a:solidFill>
              </a:rPr>
              <a:t>pa-ga-re</a:t>
            </a:r>
            <a:r>
              <a:rPr lang="en-US" sz="2000">
                <a:solidFill>
                  <a:schemeClr val="tx1"/>
                </a:solidFill>
              </a:rPr>
              <a:t> </a:t>
            </a:r>
          </a:p>
          <a:p>
            <a:pPr lvl="1"/>
            <a:r>
              <a:rPr lang="en-US" sz="2000">
                <a:solidFill>
                  <a:schemeClr val="tx1"/>
                </a:solidFill>
              </a:rPr>
              <a:t>quelle che terminano in consonante si chiamano </a:t>
            </a:r>
            <a:r>
              <a:rPr lang="en-US" sz="2000" b="1" i="1">
                <a:solidFill>
                  <a:schemeClr val="tx1"/>
                </a:solidFill>
              </a:rPr>
              <a:t>chiuse</a:t>
            </a:r>
            <a:r>
              <a:rPr lang="en-US" sz="2000">
                <a:solidFill>
                  <a:schemeClr val="tx1"/>
                </a:solidFill>
              </a:rPr>
              <a:t> (o </a:t>
            </a:r>
            <a:r>
              <a:rPr lang="en-US" sz="2000" i="1">
                <a:solidFill>
                  <a:schemeClr val="tx1"/>
                </a:solidFill>
              </a:rPr>
              <a:t>implicate)</a:t>
            </a:r>
            <a:r>
              <a:rPr lang="en-US" sz="2000">
                <a:solidFill>
                  <a:schemeClr val="tx1"/>
                </a:solidFill>
              </a:rPr>
              <a:t> per es. le prime due di </a:t>
            </a:r>
            <a:r>
              <a:rPr lang="en-US" sz="2000" i="1">
                <a:solidFill>
                  <a:schemeClr val="tx1"/>
                </a:solidFill>
              </a:rPr>
              <a:t>con-trat-to</a:t>
            </a:r>
            <a:r>
              <a:rPr lang="en-US" sz="2000">
                <a:solidFill>
                  <a:schemeClr val="tx1"/>
                </a:solidFill>
              </a:rPr>
              <a:t>.</a:t>
            </a:r>
          </a:p>
          <a:p>
            <a:r>
              <a:rPr lang="en-US" sz="2000">
                <a:solidFill>
                  <a:schemeClr val="tx1"/>
                </a:solidFill>
              </a:rPr>
              <a:t>Ο κανόνας που καθορίζει το φωνήεν στις ανοικτές συλλαβές ως μακρό:</a:t>
            </a:r>
          </a:p>
          <a:p>
            <a:pPr lvl="1"/>
            <a:r>
              <a:rPr lang="en-US" sz="2000">
                <a:solidFill>
                  <a:schemeClr val="tx1"/>
                </a:solidFill>
              </a:rPr>
              <a:t>Ένα φωνήεν, στην ιταλική, είναι </a:t>
            </a:r>
            <a:r>
              <a:rPr lang="en-US" sz="2000" b="1">
                <a:solidFill>
                  <a:schemeClr val="tx1"/>
                </a:solidFill>
              </a:rPr>
              <a:t>μακρό</a:t>
            </a:r>
            <a:r>
              <a:rPr lang="en-US" sz="2000">
                <a:solidFill>
                  <a:schemeClr val="tx1"/>
                </a:solidFill>
              </a:rPr>
              <a:t> όταν είναι τονισμένο και τελικό στην συλλαβή (σε ανοικτή συλλαβή) αλλά όχι στην τελευταία συλλαβή της λέξης, π.χ. στην λέξη fato [fa:to], </a:t>
            </a:r>
          </a:p>
          <a:p>
            <a:pPr lvl="1"/>
            <a:r>
              <a:rPr lang="en-US" sz="2000">
                <a:solidFill>
                  <a:schemeClr val="tx1"/>
                </a:solidFill>
              </a:rPr>
              <a:t>Είναι </a:t>
            </a:r>
            <a:r>
              <a:rPr lang="en-US" sz="2000" b="1">
                <a:solidFill>
                  <a:schemeClr val="tx1"/>
                </a:solidFill>
              </a:rPr>
              <a:t>βραχέα</a:t>
            </a:r>
            <a:r>
              <a:rPr lang="en-US" sz="2000">
                <a:solidFill>
                  <a:schemeClr val="tx1"/>
                </a:solidFill>
              </a:rPr>
              <a:t> τα άτονα φωνήεντα, όσα δεν είναι στο τέλος της συλλαβής (βρίσκονται σε κλειστή συλλαβή) και όσα είναι σε ανοικτή συλλαβή στην κατάληξη της λέξης, π.χ /a/ di </a:t>
            </a:r>
            <a:r>
              <a:rPr lang="en-US" sz="2000" i="1">
                <a:solidFill>
                  <a:schemeClr val="tx1"/>
                </a:solidFill>
              </a:rPr>
              <a:t>fatidico</a:t>
            </a:r>
            <a:r>
              <a:rPr lang="en-US" sz="2000">
                <a:solidFill>
                  <a:schemeClr val="tx1"/>
                </a:solidFill>
              </a:rPr>
              <a:t>, di </a:t>
            </a:r>
            <a:r>
              <a:rPr lang="en-US" sz="2000" i="1">
                <a:solidFill>
                  <a:schemeClr val="tx1"/>
                </a:solidFill>
              </a:rPr>
              <a:t>fatto</a:t>
            </a:r>
            <a:r>
              <a:rPr lang="en-US" sz="2000">
                <a:solidFill>
                  <a:schemeClr val="tx1"/>
                </a:solidFill>
              </a:rPr>
              <a:t>, di </a:t>
            </a:r>
            <a:r>
              <a:rPr lang="en-US" sz="2000" i="1">
                <a:solidFill>
                  <a:schemeClr val="tx1"/>
                </a:solidFill>
              </a:rPr>
              <a:t>fa</a:t>
            </a:r>
            <a:r>
              <a:rPr lang="en-US" sz="200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l-GR" sz="5200"/>
              <a:t>Αλλόφωνα και φθόγγοι</a:t>
            </a:r>
          </a:p>
        </p:txBody>
      </p:sp>
      <p:graphicFrame>
        <p:nvGraphicFramePr>
          <p:cNvPr id="5" name="2 - Θέση περιεχομένου">
            <a:extLst>
              <a:ext uri="{FF2B5EF4-FFF2-40B4-BE49-F238E27FC236}">
                <a16:creationId xmlns:a16="http://schemas.microsoft.com/office/drawing/2014/main" id="{68C852D4-2AF9-BA94-07F8-AA2E281405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583638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l-GR" sz="4000"/>
              <a:t>Λειτουργία των φωνημάτων και των αλλοφώνων</a:t>
            </a:r>
          </a:p>
        </p:txBody>
      </p:sp>
      <p:graphicFrame>
        <p:nvGraphicFramePr>
          <p:cNvPr id="5" name="2 - Θέση περιεχομένου">
            <a:extLst>
              <a:ext uri="{FF2B5EF4-FFF2-40B4-BE49-F238E27FC236}">
                <a16:creationId xmlns:a16="http://schemas.microsoft.com/office/drawing/2014/main" id="{FBD23648-8CCE-F92A-13FB-82131B280D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993136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944E337-3E5D-4A1F-A5A1-2057F25B8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DA50D69-7CF7-4844-B844-A2B821C77F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7854"/>
            <a:ext cx="12192000" cy="6865854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1" y="601744"/>
            <a:ext cx="6781800" cy="1338696"/>
          </a:xfrm>
        </p:spPr>
        <p:txBody>
          <a:bodyPr>
            <a:normAutofit/>
          </a:bodyPr>
          <a:lstStyle/>
          <a:p>
            <a:r>
              <a:rPr lang="el-GR" dirty="0"/>
              <a:t>Ελάχιστα ζευγάρια</a:t>
            </a:r>
          </a:p>
        </p:txBody>
      </p:sp>
      <p:graphicFrame>
        <p:nvGraphicFramePr>
          <p:cNvPr id="5" name="2 - Θέση περιεχομένου">
            <a:extLst>
              <a:ext uri="{FF2B5EF4-FFF2-40B4-BE49-F238E27FC236}">
                <a16:creationId xmlns:a16="http://schemas.microsoft.com/office/drawing/2014/main" id="{D0001E01-3AD5-4FF2-46A0-6175427812E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7771347"/>
              </p:ext>
            </p:extLst>
          </p:nvPr>
        </p:nvGraphicFramePr>
        <p:xfrm>
          <a:off x="411982" y="2201958"/>
          <a:ext cx="10941819" cy="3900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5D13CC36-B950-4F02-9BAF-9A7EB267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4F2E2428-58BA-458D-AA54-05502E63F3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748215" cy="6857999"/>
          </a:xfrm>
          <a:custGeom>
            <a:avLst/>
            <a:gdLst>
              <a:gd name="connsiteX0" fmla="*/ 0 w 9024730"/>
              <a:gd name="connsiteY0" fmla="*/ 0 h 6857999"/>
              <a:gd name="connsiteX1" fmla="*/ 9024730 w 9024730"/>
              <a:gd name="connsiteY1" fmla="*/ 0 h 6857999"/>
              <a:gd name="connsiteX2" fmla="*/ 9024730 w 9024730"/>
              <a:gd name="connsiteY2" fmla="*/ 2 h 6857999"/>
              <a:gd name="connsiteX3" fmla="*/ 8447016 w 9024730"/>
              <a:gd name="connsiteY3" fmla="*/ 2 h 6857999"/>
              <a:gd name="connsiteX4" fmla="*/ 8441214 w 9024730"/>
              <a:gd name="connsiteY4" fmla="*/ 14562 h 6857999"/>
              <a:gd name="connsiteX5" fmla="*/ 8445389 w 9024730"/>
              <a:gd name="connsiteY5" fmla="*/ 59077 h 6857999"/>
              <a:gd name="connsiteX6" fmla="*/ 8437086 w 9024730"/>
              <a:gd name="connsiteY6" fmla="*/ 107668 h 6857999"/>
              <a:gd name="connsiteX7" fmla="*/ 8458599 w 9024730"/>
              <a:gd name="connsiteY7" fmla="*/ 246136 h 6857999"/>
              <a:gd name="connsiteX8" fmla="*/ 8433237 w 9024730"/>
              <a:gd name="connsiteY8" fmla="*/ 372908 h 6857999"/>
              <a:gd name="connsiteX9" fmla="*/ 8430194 w 9024730"/>
              <a:gd name="connsiteY9" fmla="*/ 450607 h 6857999"/>
              <a:gd name="connsiteX10" fmla="*/ 8443315 w 9024730"/>
              <a:gd name="connsiteY10" fmla="*/ 812800 h 6857999"/>
              <a:gd name="connsiteX11" fmla="*/ 8453042 w 9024730"/>
              <a:gd name="connsiteY11" fmla="*/ 912727 h 6857999"/>
              <a:gd name="connsiteX12" fmla="*/ 8451649 w 9024730"/>
              <a:gd name="connsiteY12" fmla="*/ 989950 h 6857999"/>
              <a:gd name="connsiteX13" fmla="*/ 8455592 w 9024730"/>
              <a:gd name="connsiteY13" fmla="*/ 1141745 h 6857999"/>
              <a:gd name="connsiteX14" fmla="*/ 8470203 w 9024730"/>
              <a:gd name="connsiteY14" fmla="*/ 1265454 h 6857999"/>
              <a:gd name="connsiteX15" fmla="*/ 8499638 w 9024730"/>
              <a:gd name="connsiteY15" fmla="*/ 1385480 h 6857999"/>
              <a:gd name="connsiteX16" fmla="*/ 8518660 w 9024730"/>
              <a:gd name="connsiteY16" fmla="*/ 1458060 h 6857999"/>
              <a:gd name="connsiteX17" fmla="*/ 8539125 w 9024730"/>
              <a:gd name="connsiteY17" fmla="*/ 1513175 h 6857999"/>
              <a:gd name="connsiteX18" fmla="*/ 8570281 w 9024730"/>
              <a:gd name="connsiteY18" fmla="*/ 1570809 h 6857999"/>
              <a:gd name="connsiteX19" fmla="*/ 8605212 w 9024730"/>
              <a:gd name="connsiteY19" fmla="*/ 1638391 h 6857999"/>
              <a:gd name="connsiteX20" fmla="*/ 8626457 w 9024730"/>
              <a:gd name="connsiteY20" fmla="*/ 1742490 h 6857999"/>
              <a:gd name="connsiteX21" fmla="*/ 8654861 w 9024730"/>
              <a:gd name="connsiteY21" fmla="*/ 1818229 h 6857999"/>
              <a:gd name="connsiteX22" fmla="*/ 8648005 w 9024730"/>
              <a:gd name="connsiteY22" fmla="*/ 1862723 h 6857999"/>
              <a:gd name="connsiteX23" fmla="*/ 8654469 w 9024730"/>
              <a:gd name="connsiteY23" fmla="*/ 1917476 h 6857999"/>
              <a:gd name="connsiteX24" fmla="*/ 8649702 w 9024730"/>
              <a:gd name="connsiteY24" fmla="*/ 1972204 h 6857999"/>
              <a:gd name="connsiteX25" fmla="*/ 8656357 w 9024730"/>
              <a:gd name="connsiteY25" fmla="*/ 2054291 h 6857999"/>
              <a:gd name="connsiteX26" fmla="*/ 8648660 w 9024730"/>
              <a:gd name="connsiteY26" fmla="*/ 2227417 h 6857999"/>
              <a:gd name="connsiteX27" fmla="*/ 8607609 w 9024730"/>
              <a:gd name="connsiteY27" fmla="*/ 2510933 h 6857999"/>
              <a:gd name="connsiteX28" fmla="*/ 8608432 w 9024730"/>
              <a:gd name="connsiteY28" fmla="*/ 2741866 h 6857999"/>
              <a:gd name="connsiteX29" fmla="*/ 8619112 w 9024730"/>
              <a:gd name="connsiteY29" fmla="*/ 2864935 h 6857999"/>
              <a:gd name="connsiteX30" fmla="*/ 8627742 w 9024730"/>
              <a:gd name="connsiteY30" fmla="*/ 2950807 h 6857999"/>
              <a:gd name="connsiteX31" fmla="*/ 8611822 w 9024730"/>
              <a:gd name="connsiteY31" fmla="*/ 2978246 h 6857999"/>
              <a:gd name="connsiteX32" fmla="*/ 8608239 w 9024730"/>
              <a:gd name="connsiteY32" fmla="*/ 2995916 h 6857999"/>
              <a:gd name="connsiteX33" fmla="*/ 8598647 w 9024730"/>
              <a:gd name="connsiteY33" fmla="*/ 2998648 h 6857999"/>
              <a:gd name="connsiteX34" fmla="*/ 8587108 w 9024730"/>
              <a:gd name="connsiteY34" fmla="*/ 3023630 h 6857999"/>
              <a:gd name="connsiteX35" fmla="*/ 8577885 w 9024730"/>
              <a:gd name="connsiteY35" fmla="*/ 3096975 h 6857999"/>
              <a:gd name="connsiteX36" fmla="*/ 8557492 w 9024730"/>
              <a:gd name="connsiteY36" fmla="*/ 3216657 h 6857999"/>
              <a:gd name="connsiteX37" fmla="*/ 8560894 w 9024730"/>
              <a:gd name="connsiteY37" fmla="*/ 3310980 h 6857999"/>
              <a:gd name="connsiteX38" fmla="*/ 8547852 w 9024730"/>
              <a:gd name="connsiteY38" fmla="*/ 3344725 h 6857999"/>
              <a:gd name="connsiteX39" fmla="*/ 8535427 w 9024730"/>
              <a:gd name="connsiteY39" fmla="*/ 3393250 h 6857999"/>
              <a:gd name="connsiteX40" fmla="*/ 8520092 w 9024730"/>
              <a:gd name="connsiteY40" fmla="*/ 3514536 h 6857999"/>
              <a:gd name="connsiteX41" fmla="*/ 8497231 w 9024730"/>
              <a:gd name="connsiteY41" fmla="*/ 3686149 h 6857999"/>
              <a:gd name="connsiteX42" fmla="*/ 8489799 w 9024730"/>
              <a:gd name="connsiteY42" fmla="*/ 3692208 h 6857999"/>
              <a:gd name="connsiteX43" fmla="*/ 8475804 w 9024730"/>
              <a:gd name="connsiteY43" fmla="*/ 3776022 h 6857999"/>
              <a:gd name="connsiteX44" fmla="*/ 8471279 w 9024730"/>
              <a:gd name="connsiteY44" fmla="*/ 3977138 h 6857999"/>
              <a:gd name="connsiteX45" fmla="*/ 8408913 w 9024730"/>
              <a:gd name="connsiteY45" fmla="*/ 4222149 h 6857999"/>
              <a:gd name="connsiteX46" fmla="*/ 8402112 w 9024730"/>
              <a:gd name="connsiteY46" fmla="*/ 4364683 h 6857999"/>
              <a:gd name="connsiteX47" fmla="*/ 8393355 w 9024730"/>
              <a:gd name="connsiteY47" fmla="*/ 4462471 h 6857999"/>
              <a:gd name="connsiteX48" fmla="*/ 8376166 w 9024730"/>
              <a:gd name="connsiteY48" fmla="*/ 4574052 h 6857999"/>
              <a:gd name="connsiteX49" fmla="*/ 8341678 w 9024730"/>
              <a:gd name="connsiteY49" fmla="*/ 4667756 h 6857999"/>
              <a:gd name="connsiteX50" fmla="*/ 8273661 w 9024730"/>
              <a:gd name="connsiteY50" fmla="*/ 4799019 h 6857999"/>
              <a:gd name="connsiteX51" fmla="*/ 8256132 w 9024730"/>
              <a:gd name="connsiteY51" fmla="*/ 4849614 h 6857999"/>
              <a:gd name="connsiteX52" fmla="*/ 8226804 w 9024730"/>
              <a:gd name="connsiteY52" fmla="*/ 4919971 h 6857999"/>
              <a:gd name="connsiteX53" fmla="*/ 8171825 w 9024730"/>
              <a:gd name="connsiteY53" fmla="*/ 5010766 h 6857999"/>
              <a:gd name="connsiteX54" fmla="*/ 8143172 w 9024730"/>
              <a:gd name="connsiteY54" fmla="*/ 5088190 h 6857999"/>
              <a:gd name="connsiteX55" fmla="*/ 8126363 w 9024730"/>
              <a:gd name="connsiteY55" fmla="*/ 5143922 h 6857999"/>
              <a:gd name="connsiteX56" fmla="*/ 8103782 w 9024730"/>
              <a:gd name="connsiteY56" fmla="*/ 5284346 h 6857999"/>
              <a:gd name="connsiteX57" fmla="*/ 8084361 w 9024730"/>
              <a:gd name="connsiteY57" fmla="*/ 5390948 h 6857999"/>
              <a:gd name="connsiteX58" fmla="*/ 8062552 w 9024730"/>
              <a:gd name="connsiteY58" fmla="*/ 5470854 h 6857999"/>
              <a:gd name="connsiteX59" fmla="*/ 8057342 w 9024730"/>
              <a:gd name="connsiteY59" fmla="*/ 5529643 h 6857999"/>
              <a:gd name="connsiteX60" fmla="*/ 8044923 w 9024730"/>
              <a:gd name="connsiteY60" fmla="*/ 5597292 h 6857999"/>
              <a:gd name="connsiteX61" fmla="*/ 8035233 w 9024730"/>
              <a:gd name="connsiteY61" fmla="*/ 5608899 h 6857999"/>
              <a:gd name="connsiteX62" fmla="*/ 8018178 w 9024730"/>
              <a:gd name="connsiteY62" fmla="*/ 5684911 h 6857999"/>
              <a:gd name="connsiteX63" fmla="*/ 8018018 w 9024730"/>
              <a:gd name="connsiteY63" fmla="*/ 5755776 h 6857999"/>
              <a:gd name="connsiteX64" fmla="*/ 8008640 w 9024730"/>
              <a:gd name="connsiteY64" fmla="*/ 5889599 h 6857999"/>
              <a:gd name="connsiteX65" fmla="*/ 8013542 w 9024730"/>
              <a:gd name="connsiteY65" fmla="*/ 5989744 h 6857999"/>
              <a:gd name="connsiteX66" fmla="*/ 7980757 w 9024730"/>
              <a:gd name="connsiteY66" fmla="*/ 6084926 h 6857999"/>
              <a:gd name="connsiteX67" fmla="*/ 7975907 w 9024730"/>
              <a:gd name="connsiteY67" fmla="*/ 6346549 h 6857999"/>
              <a:gd name="connsiteX68" fmla="*/ 7974221 w 9024730"/>
              <a:gd name="connsiteY68" fmla="*/ 6527527 h 6857999"/>
              <a:gd name="connsiteX69" fmla="*/ 7979135 w 9024730"/>
              <a:gd name="connsiteY69" fmla="*/ 6627129 h 6857999"/>
              <a:gd name="connsiteX70" fmla="*/ 7979404 w 9024730"/>
              <a:gd name="connsiteY70" fmla="*/ 6694819 h 6857999"/>
              <a:gd name="connsiteX71" fmla="*/ 8009526 w 9024730"/>
              <a:gd name="connsiteY71" fmla="*/ 6765445 h 6857999"/>
              <a:gd name="connsiteX72" fmla="*/ 8018211 w 9024730"/>
              <a:gd name="connsiteY72" fmla="*/ 6844697 h 6857999"/>
              <a:gd name="connsiteX73" fmla="*/ 8019608 w 9024730"/>
              <a:gd name="connsiteY73" fmla="*/ 6857999 h 6857999"/>
              <a:gd name="connsiteX74" fmla="*/ 0 w 9024730"/>
              <a:gd name="connsiteY7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9024730" h="6857999">
                <a:moveTo>
                  <a:pt x="0" y="0"/>
                </a:moveTo>
                <a:lnTo>
                  <a:pt x="9024730" y="0"/>
                </a:lnTo>
                <a:lnTo>
                  <a:pt x="9024730" y="2"/>
                </a:lnTo>
                <a:lnTo>
                  <a:pt x="8447016" y="2"/>
                </a:lnTo>
                <a:lnTo>
                  <a:pt x="8441214" y="14562"/>
                </a:lnTo>
                <a:lnTo>
                  <a:pt x="8445389" y="59077"/>
                </a:lnTo>
                <a:cubicBezTo>
                  <a:pt x="8445971" y="76949"/>
                  <a:pt x="8436504" y="89796"/>
                  <a:pt x="8437086" y="107668"/>
                </a:cubicBezTo>
                <a:cubicBezTo>
                  <a:pt x="8417947" y="138162"/>
                  <a:pt x="8459241" y="201929"/>
                  <a:pt x="8458599" y="246136"/>
                </a:cubicBezTo>
                <a:cubicBezTo>
                  <a:pt x="8457958" y="290343"/>
                  <a:pt x="8471649" y="364179"/>
                  <a:pt x="8433237" y="372908"/>
                </a:cubicBezTo>
                <a:cubicBezTo>
                  <a:pt x="8426916" y="431308"/>
                  <a:pt x="8438389" y="357606"/>
                  <a:pt x="8430194" y="450607"/>
                </a:cubicBezTo>
                <a:cubicBezTo>
                  <a:pt x="8466727" y="551950"/>
                  <a:pt x="8430182" y="787036"/>
                  <a:pt x="8443315" y="812800"/>
                </a:cubicBezTo>
                <a:cubicBezTo>
                  <a:pt x="8478999" y="860799"/>
                  <a:pt x="8435788" y="854953"/>
                  <a:pt x="8453042" y="912727"/>
                </a:cubicBezTo>
                <a:cubicBezTo>
                  <a:pt x="8462900" y="945986"/>
                  <a:pt x="8451223" y="951781"/>
                  <a:pt x="8451649" y="989950"/>
                </a:cubicBezTo>
                <a:cubicBezTo>
                  <a:pt x="8452074" y="1028120"/>
                  <a:pt x="8452500" y="1095828"/>
                  <a:pt x="8455592" y="1141745"/>
                </a:cubicBezTo>
                <a:cubicBezTo>
                  <a:pt x="8458684" y="1187662"/>
                  <a:pt x="8470047" y="1234783"/>
                  <a:pt x="8470203" y="1265454"/>
                </a:cubicBezTo>
                <a:cubicBezTo>
                  <a:pt x="8458947" y="1304052"/>
                  <a:pt x="8496012" y="1370755"/>
                  <a:pt x="8499638" y="1385480"/>
                </a:cubicBezTo>
                <a:cubicBezTo>
                  <a:pt x="8514485" y="1422714"/>
                  <a:pt x="8525070" y="1428103"/>
                  <a:pt x="8518660" y="1458060"/>
                </a:cubicBezTo>
                <a:cubicBezTo>
                  <a:pt x="8518783" y="1468057"/>
                  <a:pt x="8539003" y="1503177"/>
                  <a:pt x="8539125" y="1513175"/>
                </a:cubicBezTo>
                <a:lnTo>
                  <a:pt x="8570281" y="1570809"/>
                </a:lnTo>
                <a:cubicBezTo>
                  <a:pt x="8597636" y="1617136"/>
                  <a:pt x="8594573" y="1601443"/>
                  <a:pt x="8605212" y="1638391"/>
                </a:cubicBezTo>
                <a:cubicBezTo>
                  <a:pt x="8629645" y="1719640"/>
                  <a:pt x="8613884" y="1715203"/>
                  <a:pt x="8626457" y="1742490"/>
                </a:cubicBezTo>
                <a:lnTo>
                  <a:pt x="8654861" y="1818229"/>
                </a:lnTo>
                <a:cubicBezTo>
                  <a:pt x="8657202" y="1824059"/>
                  <a:pt x="8651899" y="1851211"/>
                  <a:pt x="8648005" y="1862723"/>
                </a:cubicBezTo>
                <a:lnTo>
                  <a:pt x="8654469" y="1917476"/>
                </a:lnTo>
                <a:lnTo>
                  <a:pt x="8649702" y="1972204"/>
                </a:lnTo>
                <a:cubicBezTo>
                  <a:pt x="8652251" y="1979569"/>
                  <a:pt x="8651461" y="2048203"/>
                  <a:pt x="8656357" y="2054291"/>
                </a:cubicBezTo>
                <a:cubicBezTo>
                  <a:pt x="8672645" y="2141657"/>
                  <a:pt x="8632397" y="2189849"/>
                  <a:pt x="8648660" y="2227417"/>
                </a:cubicBezTo>
                <a:cubicBezTo>
                  <a:pt x="8639941" y="2317591"/>
                  <a:pt x="8613796" y="2407644"/>
                  <a:pt x="8607609" y="2510933"/>
                </a:cubicBezTo>
                <a:cubicBezTo>
                  <a:pt x="8633490" y="2597916"/>
                  <a:pt x="8602674" y="2649734"/>
                  <a:pt x="8608432" y="2741866"/>
                </a:cubicBezTo>
                <a:cubicBezTo>
                  <a:pt x="8630300" y="2779815"/>
                  <a:pt x="8631929" y="2817058"/>
                  <a:pt x="8619112" y="2864935"/>
                </a:cubicBezTo>
                <a:cubicBezTo>
                  <a:pt x="8655820" y="2860552"/>
                  <a:pt x="8588374" y="2937673"/>
                  <a:pt x="8627742" y="2950807"/>
                </a:cubicBezTo>
                <a:lnTo>
                  <a:pt x="8611822" y="2978246"/>
                </a:lnTo>
                <a:lnTo>
                  <a:pt x="8608239" y="2995916"/>
                </a:lnTo>
                <a:lnTo>
                  <a:pt x="8598647" y="2998648"/>
                </a:lnTo>
                <a:lnTo>
                  <a:pt x="8587108" y="3023630"/>
                </a:lnTo>
                <a:cubicBezTo>
                  <a:pt x="8584111" y="3033333"/>
                  <a:pt x="8577413" y="3084375"/>
                  <a:pt x="8577885" y="3096975"/>
                </a:cubicBezTo>
                <a:cubicBezTo>
                  <a:pt x="8594321" y="3142205"/>
                  <a:pt x="8535131" y="3160433"/>
                  <a:pt x="8557492" y="3216657"/>
                </a:cubicBezTo>
                <a:cubicBezTo>
                  <a:pt x="8562518" y="3237178"/>
                  <a:pt x="8573573" y="3299737"/>
                  <a:pt x="8560894" y="3310980"/>
                </a:cubicBezTo>
                <a:cubicBezTo>
                  <a:pt x="8557601" y="3323902"/>
                  <a:pt x="8561083" y="3339340"/>
                  <a:pt x="8547852" y="3344725"/>
                </a:cubicBezTo>
                <a:cubicBezTo>
                  <a:pt x="8531788" y="3353908"/>
                  <a:pt x="8553430" y="3400659"/>
                  <a:pt x="8535427" y="3393250"/>
                </a:cubicBezTo>
                <a:cubicBezTo>
                  <a:pt x="8550195" y="3426421"/>
                  <a:pt x="8529553" y="3487753"/>
                  <a:pt x="8520092" y="3514536"/>
                </a:cubicBezTo>
                <a:cubicBezTo>
                  <a:pt x="8513726" y="3563353"/>
                  <a:pt x="8500070" y="3650327"/>
                  <a:pt x="8497231" y="3686149"/>
                </a:cubicBezTo>
                <a:cubicBezTo>
                  <a:pt x="8494574" y="3687657"/>
                  <a:pt x="8493370" y="3677229"/>
                  <a:pt x="8489799" y="3692208"/>
                </a:cubicBezTo>
                <a:cubicBezTo>
                  <a:pt x="8486228" y="3707187"/>
                  <a:pt x="8465938" y="3757479"/>
                  <a:pt x="8475804" y="3776022"/>
                </a:cubicBezTo>
                <a:cubicBezTo>
                  <a:pt x="8441061" y="3875691"/>
                  <a:pt x="8487451" y="3939839"/>
                  <a:pt x="8471279" y="3977138"/>
                </a:cubicBezTo>
                <a:cubicBezTo>
                  <a:pt x="8465599" y="4067300"/>
                  <a:pt x="8419685" y="4164564"/>
                  <a:pt x="8408913" y="4222149"/>
                </a:cubicBezTo>
                <a:cubicBezTo>
                  <a:pt x="8403583" y="4287917"/>
                  <a:pt x="8398240" y="4339232"/>
                  <a:pt x="8402112" y="4364683"/>
                </a:cubicBezTo>
                <a:lnTo>
                  <a:pt x="8393355" y="4462471"/>
                </a:lnTo>
                <a:cubicBezTo>
                  <a:pt x="8396004" y="4503329"/>
                  <a:pt x="8376320" y="4548111"/>
                  <a:pt x="8376166" y="4574052"/>
                </a:cubicBezTo>
                <a:cubicBezTo>
                  <a:pt x="8369380" y="4670665"/>
                  <a:pt x="8352302" y="4649921"/>
                  <a:pt x="8341678" y="4667756"/>
                </a:cubicBezTo>
                <a:cubicBezTo>
                  <a:pt x="8320864" y="4705850"/>
                  <a:pt x="8290794" y="4758928"/>
                  <a:pt x="8273661" y="4799019"/>
                </a:cubicBezTo>
                <a:cubicBezTo>
                  <a:pt x="8254323" y="4834076"/>
                  <a:pt x="8262378" y="4811645"/>
                  <a:pt x="8256132" y="4849614"/>
                </a:cubicBezTo>
                <a:cubicBezTo>
                  <a:pt x="8239320" y="4853334"/>
                  <a:pt x="8207060" y="4883089"/>
                  <a:pt x="8226804" y="4919971"/>
                </a:cubicBezTo>
                <a:lnTo>
                  <a:pt x="8171825" y="5010766"/>
                </a:lnTo>
                <a:cubicBezTo>
                  <a:pt x="8150097" y="4983259"/>
                  <a:pt x="8165842" y="5107656"/>
                  <a:pt x="8143172" y="5088190"/>
                </a:cubicBezTo>
                <a:cubicBezTo>
                  <a:pt x="8128060" y="5102008"/>
                  <a:pt x="8138350" y="5118851"/>
                  <a:pt x="8126363" y="5143922"/>
                </a:cubicBezTo>
                <a:cubicBezTo>
                  <a:pt x="8116335" y="5192745"/>
                  <a:pt x="8111851" y="5226225"/>
                  <a:pt x="8103782" y="5284346"/>
                </a:cubicBezTo>
                <a:cubicBezTo>
                  <a:pt x="8101016" y="5338386"/>
                  <a:pt x="8095811" y="5337325"/>
                  <a:pt x="8084361" y="5390948"/>
                </a:cubicBezTo>
                <a:cubicBezTo>
                  <a:pt x="8082912" y="5429655"/>
                  <a:pt x="8063705" y="5449508"/>
                  <a:pt x="8062552" y="5470854"/>
                </a:cubicBezTo>
                <a:cubicBezTo>
                  <a:pt x="8086776" y="5526328"/>
                  <a:pt x="8037513" y="5496377"/>
                  <a:pt x="8057342" y="5529643"/>
                </a:cubicBezTo>
                <a:cubicBezTo>
                  <a:pt x="8050653" y="5550879"/>
                  <a:pt x="8055939" y="5587444"/>
                  <a:pt x="8044923" y="5597292"/>
                </a:cubicBezTo>
                <a:lnTo>
                  <a:pt x="8035233" y="5608899"/>
                </a:lnTo>
                <a:cubicBezTo>
                  <a:pt x="8030775" y="5623501"/>
                  <a:pt x="8021047" y="5660431"/>
                  <a:pt x="8018178" y="5684911"/>
                </a:cubicBezTo>
                <a:cubicBezTo>
                  <a:pt x="8005590" y="5692608"/>
                  <a:pt x="8011744" y="5734344"/>
                  <a:pt x="8018018" y="5755776"/>
                </a:cubicBezTo>
                <a:cubicBezTo>
                  <a:pt x="8019409" y="5792777"/>
                  <a:pt x="7989082" y="5848613"/>
                  <a:pt x="8008640" y="5889599"/>
                </a:cubicBezTo>
                <a:cubicBezTo>
                  <a:pt x="8011480" y="5932097"/>
                  <a:pt x="8009486" y="5940901"/>
                  <a:pt x="8013542" y="5989744"/>
                </a:cubicBezTo>
                <a:cubicBezTo>
                  <a:pt x="8022089" y="6020787"/>
                  <a:pt x="7982918" y="6024963"/>
                  <a:pt x="7980757" y="6084926"/>
                </a:cubicBezTo>
                <a:cubicBezTo>
                  <a:pt x="7974117" y="6134231"/>
                  <a:pt x="7999371" y="6240432"/>
                  <a:pt x="7975907" y="6346549"/>
                </a:cubicBezTo>
                <a:cubicBezTo>
                  <a:pt x="7987225" y="6409741"/>
                  <a:pt x="7980509" y="6468689"/>
                  <a:pt x="7974221" y="6527527"/>
                </a:cubicBezTo>
                <a:cubicBezTo>
                  <a:pt x="7955361" y="6585667"/>
                  <a:pt x="7987786" y="6579284"/>
                  <a:pt x="7979135" y="6627129"/>
                </a:cubicBezTo>
                <a:cubicBezTo>
                  <a:pt x="7983057" y="6635153"/>
                  <a:pt x="7984986" y="6697665"/>
                  <a:pt x="7979404" y="6694819"/>
                </a:cubicBezTo>
                <a:cubicBezTo>
                  <a:pt x="7981755" y="6716947"/>
                  <a:pt x="8003903" y="6732844"/>
                  <a:pt x="8009526" y="6765445"/>
                </a:cubicBezTo>
                <a:cubicBezTo>
                  <a:pt x="8011113" y="6776325"/>
                  <a:pt x="8014662" y="6810511"/>
                  <a:pt x="8018211" y="6844697"/>
                </a:cubicBezTo>
                <a:lnTo>
                  <a:pt x="8019608" y="6857999"/>
                </a:lnTo>
                <a:lnTo>
                  <a:pt x="0" y="685799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37034" y="609600"/>
            <a:ext cx="6881026" cy="1322887"/>
          </a:xfrm>
        </p:spPr>
        <p:txBody>
          <a:bodyPr>
            <a:normAutofit/>
          </a:bodyPr>
          <a:lstStyle/>
          <a:p>
            <a:r>
              <a:rPr lang="el-GR"/>
              <a:t>Αλλόφωνα και περιβάλλον </a:t>
            </a:r>
          </a:p>
        </p:txBody>
      </p:sp>
      <p:graphicFrame>
        <p:nvGraphicFramePr>
          <p:cNvPr id="5" name="2 - Θέση περιεχομένου">
            <a:extLst>
              <a:ext uri="{FF2B5EF4-FFF2-40B4-BE49-F238E27FC236}">
                <a16:creationId xmlns:a16="http://schemas.microsoft.com/office/drawing/2014/main" id="{32FD30A0-2376-54E9-7C85-736C9B65E3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1186683"/>
              </p:ext>
            </p:extLst>
          </p:nvPr>
        </p:nvGraphicFramePr>
        <p:xfrm>
          <a:off x="1137034" y="2194102"/>
          <a:ext cx="8981656" cy="39085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37036" y="548640"/>
            <a:ext cx="9543405" cy="1188720"/>
          </a:xfrm>
        </p:spPr>
        <p:txBody>
          <a:bodyPr>
            <a:normAutofit/>
          </a:bodyPr>
          <a:lstStyle/>
          <a:p>
            <a:r>
              <a:rPr lang="el-GR">
                <a:solidFill>
                  <a:schemeClr val="tx1">
                    <a:lumMod val="85000"/>
                    <a:lumOff val="15000"/>
                  </a:schemeClr>
                </a:solidFill>
              </a:rPr>
              <a:t>Ελεύθερη ποικιλία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957987" y="2431765"/>
            <a:ext cx="8276026" cy="3320031"/>
          </a:xfrm>
        </p:spPr>
        <p:txBody>
          <a:bodyPr anchor="ctr">
            <a:normAutofit/>
          </a:bodyPr>
          <a:lstStyle/>
          <a:p>
            <a:r>
              <a:rPr lang="el-GR" sz="2000" b="1">
                <a:solidFill>
                  <a:schemeClr val="tx1">
                    <a:lumMod val="85000"/>
                    <a:lumOff val="15000"/>
                  </a:schemeClr>
                </a:solidFill>
              </a:rPr>
              <a:t>Ελεύθερη ποικιλία </a:t>
            </a:r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είναι το αλλόφωνο του οποίου η χρήση δεν εφαρμόζει τον παραπάνω κανόνα. Πιο συγκεκριμένα, δεν εξαρτάται από το περιβάλλον η χρήση του αλλοφώνου, τηρείται όμως η άλλη προϋπόθεση: στην περίπτωση δύο λέξεων με μόνη διαφορά το συγκεκριμένο αλλόφωνο, δεν αλλάζει η σημασία.</a:t>
            </a:r>
          </a:p>
          <a:p>
            <a:pPr marL="813816" lvl="2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[kumbi] </a:t>
            </a:r>
            <a:r>
              <a:rPr lang="el-GR">
                <a:solidFill>
                  <a:schemeClr val="tx1">
                    <a:lumMod val="85000"/>
                    <a:lumOff val="15000"/>
                  </a:schemeClr>
                </a:solidFill>
              </a:rPr>
              <a:t>και</a:t>
            </a:r>
            <a:r>
              <a:rPr lang="en-US">
                <a:solidFill>
                  <a:schemeClr val="tx1">
                    <a:lumMod val="85000"/>
                    <a:lumOff val="15000"/>
                  </a:schemeClr>
                </a:solidFill>
              </a:rPr>
              <a:t> [kubi]</a:t>
            </a:r>
            <a:endParaRPr lang="el-GR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l-GR" sz="2000" u="sng">
                <a:solidFill>
                  <a:schemeClr val="tx1">
                    <a:lumMod val="85000"/>
                    <a:lumOff val="15000"/>
                  </a:schemeClr>
                </a:solidFill>
              </a:rPr>
              <a:t>Η ελεύθερη ποικιλία είναι εξαρτημένη</a:t>
            </a:r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! Από το κοινωνιογλωσσικό περιβάλλον. Η διάλεκτος και το κύρος της προφοράς επιβάλλει την μία ή την άλλη χρήση του αλλοφώνου.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Π.χ. η χρήση του [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</a:rPr>
              <a:t>ɭ</a:t>
            </a:r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] σε βόρειες ποικιλίες της ελληνικής, σε αντιδιαστολή με το </a:t>
            </a:r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</a:rPr>
              <a:t>[l]</a:t>
            </a:r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endParaRPr lang="el-GR" sz="20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Office 2013 - 2022">
  <a:themeElements>
    <a:clrScheme name="Θέμα 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1025</Words>
  <Application>Microsoft Office PowerPoint</Application>
  <PresentationFormat>Ευρεία οθόνη</PresentationFormat>
  <Paragraphs>58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11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Calibri Light</vt:lpstr>
      <vt:lpstr>Trade Gothic LT Pro</vt:lpstr>
      <vt:lpstr>Wingdings 2</vt:lpstr>
      <vt:lpstr>Θέμα του Office</vt:lpstr>
      <vt:lpstr>Θέμα Office 2013 - 2022</vt:lpstr>
      <vt:lpstr>ΣΥΛΛΑΒΙΣΜΟΣ ΑΛΛΟΦΩΝΑ ΚΑΙ ΦΘΟΓΓΟΙ</vt:lpstr>
      <vt:lpstr>Συλλαβή</vt:lpstr>
      <vt:lpstr>Μορφή συλλαβής</vt:lpstr>
      <vt:lpstr>Μακρά και βραχέα φωνήεντα</vt:lpstr>
      <vt:lpstr>Αλλόφωνα και φθόγγοι</vt:lpstr>
      <vt:lpstr>Λειτουργία των φωνημάτων και των αλλοφώνων</vt:lpstr>
      <vt:lpstr>Ελάχιστα ζευγάρια</vt:lpstr>
      <vt:lpstr>Αλλόφωνα και περιβάλλον </vt:lpstr>
      <vt:lpstr>Ελεύθερη ποικιλία</vt:lpstr>
      <vt:lpstr>Ελάχιστα ζευγάρια και διδασκαλία</vt:lpstr>
      <vt:lpstr>Ελάχιστα ζευγάρια και διδασκαλία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Florou Katerina</dc:creator>
  <cp:lastModifiedBy>Florou Katerina</cp:lastModifiedBy>
  <cp:revision>2</cp:revision>
  <dcterms:created xsi:type="dcterms:W3CDTF">2025-05-03T10:09:21Z</dcterms:created>
  <dcterms:modified xsi:type="dcterms:W3CDTF">2025-05-03T10:29:29Z</dcterms:modified>
</cp:coreProperties>
</file>