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Διοικητικές προσφυγές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Έννοια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Άρθρο 10 Σ </a:t>
            </a:r>
          </a:p>
          <a:p>
            <a:r>
              <a:rPr lang="el-GR" dirty="0" smtClean="0"/>
              <a:t>Αναφορές </a:t>
            </a:r>
            <a:r>
              <a:rPr lang="el-GR" dirty="0" smtClean="0"/>
              <a:t>ενώπιον διοικητικών οργάνων και όχι </a:t>
            </a:r>
            <a:r>
              <a:rPr lang="el-GR" dirty="0" smtClean="0"/>
              <a:t>δικαστηρίων</a:t>
            </a:r>
          </a:p>
          <a:p>
            <a:r>
              <a:rPr lang="el-GR" dirty="0" smtClean="0"/>
              <a:t>Όταν αίτημα η άσκηση </a:t>
            </a:r>
            <a:r>
              <a:rPr lang="el-GR" dirty="0" smtClean="0"/>
              <a:t>ελέγχου νομιμότητας ή και σκοπιμότητας για την ανάκληση, τροποποίηση ή ακύρωση </a:t>
            </a:r>
            <a:r>
              <a:rPr lang="el-GR" dirty="0" smtClean="0"/>
              <a:t>ατομικής διοικητικής </a:t>
            </a:r>
            <a:r>
              <a:rPr lang="el-GR" dirty="0" smtClean="0"/>
              <a:t>πράξης </a:t>
            </a:r>
            <a:r>
              <a:rPr lang="el-GR" dirty="0" smtClean="0"/>
              <a:t>= διοικητική προσφυγή </a:t>
            </a:r>
            <a:endParaRPr lang="el-GR" dirty="0" smtClean="0"/>
          </a:p>
          <a:p>
            <a:r>
              <a:rPr lang="el-GR" dirty="0" smtClean="0"/>
              <a:t>Μορφή αυτοελέγχου της Διοίκησης </a:t>
            </a:r>
          </a:p>
          <a:p>
            <a:r>
              <a:rPr lang="el-GR" dirty="0" smtClean="0"/>
              <a:t>Άρθρα 24-27 ΚΔΔ </a:t>
            </a:r>
            <a:endParaRPr lang="el-GR" dirty="0" smtClean="0"/>
          </a:p>
          <a:p>
            <a:r>
              <a:rPr lang="el-GR" dirty="0" smtClean="0"/>
              <a:t>Κρίνονται με βάση το ισχύον κανονιστικό πλαίσιο κατά το χρόνο εξέτασης προσφυγής </a:t>
            </a:r>
          </a:p>
          <a:p>
            <a:r>
              <a:rPr lang="el-GR" dirty="0" smtClean="0"/>
              <a:t>Προβλέπεται δυνατότητα αναστολής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Απλή διοικητική προσφυγή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Δεν </a:t>
            </a:r>
            <a:r>
              <a:rPr lang="el-GR" dirty="0" smtClean="0"/>
              <a:t>προβλέπονται από ειδική διάταξη νόμου – άρθρο 10 παρ. 1 Σ: δικαίωμα αναφοράς  </a:t>
            </a:r>
          </a:p>
          <a:p>
            <a:r>
              <a:rPr lang="el-GR" dirty="0" smtClean="0"/>
              <a:t>Διακρίνονται </a:t>
            </a:r>
            <a:r>
              <a:rPr lang="el-GR" dirty="0" smtClean="0"/>
              <a:t>σε </a:t>
            </a:r>
            <a:r>
              <a:rPr lang="el-GR" i="1" dirty="0" smtClean="0"/>
              <a:t>αιτήσεις θεραπείας </a:t>
            </a:r>
            <a:r>
              <a:rPr lang="el-GR" dirty="0" smtClean="0"/>
              <a:t>και </a:t>
            </a:r>
            <a:r>
              <a:rPr lang="el-GR" i="1" dirty="0" smtClean="0"/>
              <a:t>ιεραρχικές προσφυγές</a:t>
            </a:r>
          </a:p>
          <a:p>
            <a:r>
              <a:rPr lang="el-GR" dirty="0" smtClean="0"/>
              <a:t>Δεν </a:t>
            </a:r>
            <a:r>
              <a:rPr lang="el-GR" dirty="0" smtClean="0"/>
              <a:t>έχουν προθεσμία – εάν ασκηθούν εντός προθεσμίας για ένδικο μέσο, τότε διακόπτουν την προθεσμία για 30 ημέρες </a:t>
            </a:r>
            <a:endParaRPr lang="el-GR" dirty="0" smtClean="0"/>
          </a:p>
          <a:p>
            <a:r>
              <a:rPr lang="el-GR" dirty="0" smtClean="0"/>
              <a:t>Εάν δεν απαντηθεί, όχι παράλειψη, αλλά δικαίωμα αποζημίωσης</a:t>
            </a:r>
            <a:endParaRPr lang="el-GR" dirty="0" smtClean="0"/>
          </a:p>
          <a:p>
            <a:r>
              <a:rPr lang="el-GR" dirty="0" smtClean="0"/>
              <a:t>Έλεγχος ουσίας και </a:t>
            </a:r>
            <a:r>
              <a:rPr lang="el-GR" dirty="0" err="1" smtClean="0"/>
              <a:t>νομιμόητας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Εάν </a:t>
            </a:r>
            <a:r>
              <a:rPr lang="el-GR" dirty="0" smtClean="0"/>
              <a:t>το ίδιο όργανο ανακαλεί ή τροποποιεί, εάν ιεραρχικώς προϊστάμενο ακυρώνει και αναπέμπει (εκτός εάν επιτρέπεται ρητά ή συνάγεται σαφώς ιεραρχική υποκατάσταση)</a:t>
            </a:r>
          </a:p>
          <a:p>
            <a:r>
              <a:rPr lang="el-GR" dirty="0" smtClean="0"/>
              <a:t>Εάν </a:t>
            </a:r>
            <a:r>
              <a:rPr lang="el-GR" dirty="0" smtClean="0"/>
              <a:t>το όργανο εμμένει: βεβαιωτική πράξη, μη εκτελεστή , εκτός εάν λαμβάνει υπόψη νέα περιστατικά. </a:t>
            </a:r>
          </a:p>
          <a:p>
            <a:r>
              <a:rPr lang="el-GR" dirty="0" smtClean="0"/>
              <a:t>Δεν </a:t>
            </a:r>
            <a:r>
              <a:rPr lang="el-GR" dirty="0" smtClean="0"/>
              <a:t>επιτρέπεται κατά παράλειψης οφειλόμενης νόμιμης ενέργειας, κανονιστικών πράξεων, υλικών ενεργειών </a:t>
            </a:r>
          </a:p>
          <a:p>
            <a:r>
              <a:rPr lang="el-GR" dirty="0" smtClean="0"/>
              <a:t>Δεν </a:t>
            </a:r>
            <a:r>
              <a:rPr lang="el-GR" dirty="0" smtClean="0"/>
              <a:t>επιτρέπεται χειροτέρευση της θέσης του </a:t>
            </a:r>
            <a:r>
              <a:rPr lang="el-GR" dirty="0" smtClean="0"/>
              <a:t>προσφεύγοντος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Ειδική διοικητική προσφυγή (ά. 25 ΚΔΔ)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προβλέπονται </a:t>
            </a:r>
            <a:r>
              <a:rPr lang="el-GR" dirty="0" smtClean="0"/>
              <a:t>από ειδικές διατάξεις (όργανα και </a:t>
            </a:r>
            <a:r>
              <a:rPr lang="el-GR" dirty="0" smtClean="0"/>
              <a:t>προθεσμία και διαδικασία)</a:t>
            </a:r>
            <a:endParaRPr lang="el-GR" dirty="0" smtClean="0"/>
          </a:p>
          <a:p>
            <a:r>
              <a:rPr lang="el-GR" dirty="0" smtClean="0"/>
              <a:t>έλεγχος </a:t>
            </a:r>
            <a:r>
              <a:rPr lang="el-GR" dirty="0" smtClean="0"/>
              <a:t>νομιμότητας </a:t>
            </a:r>
          </a:p>
          <a:p>
            <a:r>
              <a:rPr lang="el-GR" dirty="0" smtClean="0"/>
              <a:t>καταλήγει </a:t>
            </a:r>
            <a:r>
              <a:rPr lang="el-GR" dirty="0" smtClean="0"/>
              <a:t>σε ακύρωση ή απόρριψη της προσφυγής όχι τροποποίηση του περιεχομένου της πράξης</a:t>
            </a:r>
          </a:p>
          <a:p>
            <a:r>
              <a:rPr lang="el-GR" dirty="0" smtClean="0"/>
              <a:t>κατά </a:t>
            </a:r>
            <a:r>
              <a:rPr lang="el-GR" dirty="0" smtClean="0"/>
              <a:t>ρητών, ατομικών </a:t>
            </a:r>
            <a:r>
              <a:rPr lang="el-GR" i="1" dirty="0" smtClean="0"/>
              <a:t>και κανονιστικών πράξεων</a:t>
            </a:r>
            <a:r>
              <a:rPr lang="el-GR" dirty="0" smtClean="0"/>
              <a:t>, όχι κατά παράλειψης οφειλόμενης νόμιμης ενέργειας (εκτός αν άλλως ορίζεται ειδικά) ή υλικής ενέργειας</a:t>
            </a:r>
          </a:p>
          <a:p>
            <a:r>
              <a:rPr lang="el-GR" dirty="0" smtClean="0"/>
              <a:t>προθεσμία </a:t>
            </a:r>
            <a:r>
              <a:rPr lang="el-GR" dirty="0" smtClean="0"/>
              <a:t>απάντησης: ισχύει ότι ορίζεται ειδικά στο νόμο, άλλως 30 ημέρες</a:t>
            </a:r>
          </a:p>
          <a:p>
            <a:r>
              <a:rPr lang="el-GR" dirty="0" smtClean="0"/>
              <a:t>Εμπρόθεσμη </a:t>
            </a:r>
            <a:r>
              <a:rPr lang="el-GR" dirty="0" smtClean="0"/>
              <a:t>άσκηση διακόπτει την προθεσμία ενδίκου μέσου για το χρόνο εντός του οποίου θα πρέπει να απαντηθεί </a:t>
            </a:r>
          </a:p>
          <a:p>
            <a:r>
              <a:rPr lang="el-GR" dirty="0" smtClean="0"/>
              <a:t>Όταν </a:t>
            </a:r>
            <a:r>
              <a:rPr lang="el-GR" dirty="0" smtClean="0"/>
              <a:t>γίνεται </a:t>
            </a:r>
            <a:r>
              <a:rPr lang="el-GR" dirty="0" smtClean="0"/>
              <a:t>δεκτή (ανάκληση ή τροποποίηση ή ακύρωση): </a:t>
            </a:r>
            <a:r>
              <a:rPr lang="el-GR" dirty="0" smtClean="0"/>
              <a:t>εκτελεστή πράξη, </a:t>
            </a:r>
            <a:endParaRPr lang="el-GR" dirty="0" smtClean="0"/>
          </a:p>
          <a:p>
            <a:r>
              <a:rPr lang="el-GR" dirty="0" smtClean="0"/>
              <a:t>Όταν εμμένει: βεβαιωτική εκτός εάν νέα γεγονότα</a:t>
            </a:r>
          </a:p>
          <a:p>
            <a:r>
              <a:rPr lang="el-GR" dirty="0" smtClean="0"/>
              <a:t>Όταν απορρίπτει: κυμαίνεται η </a:t>
            </a:r>
            <a:r>
              <a:rPr lang="el-GR" dirty="0" err="1" smtClean="0"/>
              <a:t>νλ</a:t>
            </a:r>
            <a:r>
              <a:rPr lang="el-GR" dirty="0" smtClean="0"/>
              <a:t>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Αναφορά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Άρθρο 27 ΚΔΔ</a:t>
            </a:r>
          </a:p>
          <a:p>
            <a:r>
              <a:rPr lang="el-GR" dirty="0" smtClean="0"/>
              <a:t>Αίτημα επανόρθωση βλάβης ή αποτροπή βλάβης</a:t>
            </a:r>
          </a:p>
          <a:p>
            <a:r>
              <a:rPr lang="el-GR" dirty="0" smtClean="0"/>
              <a:t>Όταν δεν υπάρχει δυνατότητα άσκησης άλλης προσφυγής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Ενδικοφανής</a:t>
            </a:r>
            <a:r>
              <a:rPr lang="el-GR" dirty="0" smtClean="0"/>
              <a:t> προσφυγή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προβλέπονται </a:t>
            </a:r>
            <a:r>
              <a:rPr lang="el-GR" dirty="0" smtClean="0"/>
              <a:t>από ειδικές διατάξεις (όργανα – προθεσμία) </a:t>
            </a:r>
          </a:p>
          <a:p>
            <a:r>
              <a:rPr lang="el-GR" dirty="0" smtClean="0"/>
              <a:t>προθεσμία </a:t>
            </a:r>
            <a:r>
              <a:rPr lang="el-GR" dirty="0" smtClean="0"/>
              <a:t>απάντησης ότι ορίζεται ειδικά άλλως 3 μήνες</a:t>
            </a:r>
          </a:p>
          <a:p>
            <a:r>
              <a:rPr lang="el-GR" dirty="0" smtClean="0"/>
              <a:t>πλήρης </a:t>
            </a:r>
            <a:r>
              <a:rPr lang="el-GR" dirty="0" smtClean="0"/>
              <a:t>έλεγχος </a:t>
            </a:r>
          </a:p>
          <a:p>
            <a:r>
              <a:rPr lang="el-GR" dirty="0" smtClean="0"/>
              <a:t>οι </a:t>
            </a:r>
            <a:r>
              <a:rPr lang="el-GR" dirty="0" smtClean="0"/>
              <a:t>αποφάσεις που εκδίδονται είναι πάντοτε εκτελεστές</a:t>
            </a:r>
          </a:p>
          <a:p>
            <a:r>
              <a:rPr lang="el-GR" dirty="0" smtClean="0"/>
              <a:t>τυχόν </a:t>
            </a:r>
            <a:r>
              <a:rPr lang="el-GR" dirty="0" smtClean="0"/>
              <a:t>άπρακτη παρέλευση της προθεσμίας απάντησης είναι παράλειψη οφειλόμενης νόμιμης ενέργειας</a:t>
            </a:r>
          </a:p>
          <a:p>
            <a:r>
              <a:rPr lang="el-GR" dirty="0" smtClean="0"/>
              <a:t>προϋπόθεση </a:t>
            </a:r>
            <a:r>
              <a:rPr lang="el-GR" dirty="0" smtClean="0"/>
              <a:t>του παραδεκτού των ενδίκων βοηθημάτων / εκτός εάν δεν έχει ενημερωθεί ο διοικούμενος! (και αντίθετη νομολογία)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371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Διοικητικές προσφυγές</vt:lpstr>
      <vt:lpstr>Έννοια </vt:lpstr>
      <vt:lpstr>Απλή διοικητική προσφυγή </vt:lpstr>
      <vt:lpstr>Ειδική διοικητική προσφυγή (ά. 25 ΚΔΔ)</vt:lpstr>
      <vt:lpstr>Αναφορά </vt:lpstr>
      <vt:lpstr>Ενδικοφανής προσφυγή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Διοικητικές προσφυγές</dc:title>
  <dc:creator>ΑΙ</dc:creator>
  <cp:lastModifiedBy>ΑΙ</cp:lastModifiedBy>
  <cp:revision>2</cp:revision>
  <dcterms:created xsi:type="dcterms:W3CDTF">2006-08-16T00:00:00Z</dcterms:created>
  <dcterms:modified xsi:type="dcterms:W3CDTF">2015-03-31T08:02:08Z</dcterms:modified>
</cp:coreProperties>
</file>