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47" d="100"/>
          <a:sy n="47" d="100"/>
        </p:scale>
        <p:origin x="948"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ΧΡΥΣΑΝΘΗΣ" userId="000bf950c397e3f3" providerId="LiveId" clId="{C545C920-D15A-44A1-A0C3-0F9DD886C87E}"/>
    <pc:docChg chg="custSel addSld modSld">
      <pc:chgData name="ΧΡΗΣΤΟΣ ΧΡΥΣΑΝΘΗΣ" userId="000bf950c397e3f3" providerId="LiveId" clId="{C545C920-D15A-44A1-A0C3-0F9DD886C87E}" dt="2025-05-26T11:06:24.813" v="219" actId="20577"/>
      <pc:docMkLst>
        <pc:docMk/>
      </pc:docMkLst>
      <pc:sldChg chg="modSp mod">
        <pc:chgData name="ΧΡΗΣΤΟΣ ΧΡΥΣΑΝΘΗΣ" userId="000bf950c397e3f3" providerId="LiveId" clId="{C545C920-D15A-44A1-A0C3-0F9DD886C87E}" dt="2025-05-26T11:05:53.218" v="163" actId="20577"/>
        <pc:sldMkLst>
          <pc:docMk/>
          <pc:sldMk cId="3440027847" sldId="256"/>
        </pc:sldMkLst>
        <pc:spChg chg="mod">
          <ac:chgData name="ΧΡΗΣΤΟΣ ΧΡΥΣΑΝΘΗΣ" userId="000bf950c397e3f3" providerId="LiveId" clId="{C545C920-D15A-44A1-A0C3-0F9DD886C87E}" dt="2025-05-26T11:05:39.763" v="136" actId="255"/>
          <ac:spMkLst>
            <pc:docMk/>
            <pc:sldMk cId="3440027847" sldId="256"/>
            <ac:spMk id="2" creationId="{0AF46021-AEAA-FFCF-B6A6-F762A30F14FC}"/>
          </ac:spMkLst>
        </pc:spChg>
        <pc:spChg chg="mod">
          <ac:chgData name="ΧΡΗΣΤΟΣ ΧΡΥΣΑΝΘΗΣ" userId="000bf950c397e3f3" providerId="LiveId" clId="{C545C920-D15A-44A1-A0C3-0F9DD886C87E}" dt="2025-05-26T11:05:53.218" v="163" actId="20577"/>
          <ac:spMkLst>
            <pc:docMk/>
            <pc:sldMk cId="3440027847" sldId="256"/>
            <ac:spMk id="3" creationId="{AFE9BF25-ADA9-58FD-272A-1638AB158152}"/>
          </ac:spMkLst>
        </pc:spChg>
      </pc:sldChg>
      <pc:sldChg chg="modSp mod">
        <pc:chgData name="ΧΡΗΣΤΟΣ ΧΡΥΣΑΝΘΗΣ" userId="000bf950c397e3f3" providerId="LiveId" clId="{C545C920-D15A-44A1-A0C3-0F9DD886C87E}" dt="2025-05-26T10:43:38.997" v="5" actId="20577"/>
        <pc:sldMkLst>
          <pc:docMk/>
          <pc:sldMk cId="308254865" sldId="257"/>
        </pc:sldMkLst>
        <pc:spChg chg="mod">
          <ac:chgData name="ΧΡΗΣΤΟΣ ΧΡΥΣΑΝΘΗΣ" userId="000bf950c397e3f3" providerId="LiveId" clId="{C545C920-D15A-44A1-A0C3-0F9DD886C87E}" dt="2025-05-26T10:43:38.997" v="5" actId="20577"/>
          <ac:spMkLst>
            <pc:docMk/>
            <pc:sldMk cId="308254865" sldId="257"/>
            <ac:spMk id="3" creationId="{49B3C143-174D-4AFF-72DE-C5B546AE20AF}"/>
          </ac:spMkLst>
        </pc:spChg>
      </pc:sldChg>
      <pc:sldChg chg="delSp modSp new mod">
        <pc:chgData name="ΧΡΗΣΤΟΣ ΧΡΥΣΑΝΘΗΣ" userId="000bf950c397e3f3" providerId="LiveId" clId="{C545C920-D15A-44A1-A0C3-0F9DD886C87E}" dt="2025-05-26T10:44:21.773" v="16" actId="123"/>
        <pc:sldMkLst>
          <pc:docMk/>
          <pc:sldMk cId="2400654776" sldId="258"/>
        </pc:sldMkLst>
        <pc:spChg chg="del">
          <ac:chgData name="ΧΡΗΣΤΟΣ ΧΡΥΣΑΝΘΗΣ" userId="000bf950c397e3f3" providerId="LiveId" clId="{C545C920-D15A-44A1-A0C3-0F9DD886C87E}" dt="2025-05-26T10:44:02.431" v="13" actId="21"/>
          <ac:spMkLst>
            <pc:docMk/>
            <pc:sldMk cId="2400654776" sldId="258"/>
            <ac:spMk id="2" creationId="{2B979D9B-1895-136A-896D-9ADBB36DE05E}"/>
          </ac:spMkLst>
        </pc:spChg>
        <pc:spChg chg="mod">
          <ac:chgData name="ΧΡΗΣΤΟΣ ΧΡΥΣΑΝΘΗΣ" userId="000bf950c397e3f3" providerId="LiveId" clId="{C545C920-D15A-44A1-A0C3-0F9DD886C87E}" dt="2025-05-26T10:44:21.773" v="16" actId="123"/>
          <ac:spMkLst>
            <pc:docMk/>
            <pc:sldMk cId="2400654776" sldId="258"/>
            <ac:spMk id="3" creationId="{859E35CB-157C-A086-4D6F-ECF0AFF39D70}"/>
          </ac:spMkLst>
        </pc:spChg>
      </pc:sldChg>
      <pc:sldChg chg="delSp modSp new mod">
        <pc:chgData name="ΧΡΗΣΤΟΣ ΧΡΥΣΑΝΘΗΣ" userId="000bf950c397e3f3" providerId="LiveId" clId="{C545C920-D15A-44A1-A0C3-0F9DD886C87E}" dt="2025-05-26T10:50:56.671" v="67" actId="14100"/>
        <pc:sldMkLst>
          <pc:docMk/>
          <pc:sldMk cId="794267521" sldId="259"/>
        </pc:sldMkLst>
        <pc:spChg chg="del">
          <ac:chgData name="ΧΡΗΣΤΟΣ ΧΡΥΣΑΝΘΗΣ" userId="000bf950c397e3f3" providerId="LiveId" clId="{C545C920-D15A-44A1-A0C3-0F9DD886C87E}" dt="2025-05-26T10:47:04.026" v="32" actId="21"/>
          <ac:spMkLst>
            <pc:docMk/>
            <pc:sldMk cId="794267521" sldId="259"/>
            <ac:spMk id="2" creationId="{C59B12C9-D342-463E-6EDE-0D4FA316A50D}"/>
          </ac:spMkLst>
        </pc:spChg>
        <pc:spChg chg="mod">
          <ac:chgData name="ΧΡΗΣΤΟΣ ΧΡΥΣΑΝΘΗΣ" userId="000bf950c397e3f3" providerId="LiveId" clId="{C545C920-D15A-44A1-A0C3-0F9DD886C87E}" dt="2025-05-26T10:50:56.671" v="67" actId="14100"/>
          <ac:spMkLst>
            <pc:docMk/>
            <pc:sldMk cId="794267521" sldId="259"/>
            <ac:spMk id="3" creationId="{7B625886-8DD6-F02A-30C9-1F1C97DA5017}"/>
          </ac:spMkLst>
        </pc:spChg>
      </pc:sldChg>
      <pc:sldChg chg="delSp modSp new mod">
        <pc:chgData name="ΧΡΗΣΤΟΣ ΧΡΥΣΑΝΘΗΣ" userId="000bf950c397e3f3" providerId="LiveId" clId="{C545C920-D15A-44A1-A0C3-0F9DD886C87E}" dt="2025-05-26T11:02:08.121" v="96" actId="14100"/>
        <pc:sldMkLst>
          <pc:docMk/>
          <pc:sldMk cId="49424089" sldId="260"/>
        </pc:sldMkLst>
        <pc:spChg chg="del">
          <ac:chgData name="ΧΡΗΣΤΟΣ ΧΡΥΣΑΝΘΗΣ" userId="000bf950c397e3f3" providerId="LiveId" clId="{C545C920-D15A-44A1-A0C3-0F9DD886C87E}" dt="2025-05-26T10:57:33.324" v="70" actId="21"/>
          <ac:spMkLst>
            <pc:docMk/>
            <pc:sldMk cId="49424089" sldId="260"/>
            <ac:spMk id="2" creationId="{458FF748-B771-1390-D0DC-509E51DF759C}"/>
          </ac:spMkLst>
        </pc:spChg>
        <pc:spChg chg="mod">
          <ac:chgData name="ΧΡΗΣΤΟΣ ΧΡΥΣΑΝΘΗΣ" userId="000bf950c397e3f3" providerId="LiveId" clId="{C545C920-D15A-44A1-A0C3-0F9DD886C87E}" dt="2025-05-26T11:02:08.121" v="96" actId="14100"/>
          <ac:spMkLst>
            <pc:docMk/>
            <pc:sldMk cId="49424089" sldId="260"/>
            <ac:spMk id="3" creationId="{DC04E607-A56E-C1FC-2DDF-4E29CE38AA02}"/>
          </ac:spMkLst>
        </pc:spChg>
      </pc:sldChg>
      <pc:sldChg chg="delSp modSp new mod">
        <pc:chgData name="ΧΡΗΣΤΟΣ ΧΡΥΣΑΝΘΗΣ" userId="000bf950c397e3f3" providerId="LiveId" clId="{C545C920-D15A-44A1-A0C3-0F9DD886C87E}" dt="2025-05-26T11:06:24.813" v="219" actId="20577"/>
        <pc:sldMkLst>
          <pc:docMk/>
          <pc:sldMk cId="373874116" sldId="261"/>
        </pc:sldMkLst>
        <pc:spChg chg="del">
          <ac:chgData name="ΧΡΗΣΤΟΣ ΧΡΥΣΑΝΘΗΣ" userId="000bf950c397e3f3" providerId="LiveId" clId="{C545C920-D15A-44A1-A0C3-0F9DD886C87E}" dt="2025-05-26T11:02:29.507" v="98" actId="21"/>
          <ac:spMkLst>
            <pc:docMk/>
            <pc:sldMk cId="373874116" sldId="261"/>
            <ac:spMk id="2" creationId="{68F37BCE-6CA2-58A5-118E-350BA466CB65}"/>
          </ac:spMkLst>
        </pc:spChg>
        <pc:spChg chg="mod">
          <ac:chgData name="ΧΡΗΣΤΟΣ ΧΡΥΣΑΝΘΗΣ" userId="000bf950c397e3f3" providerId="LiveId" clId="{C545C920-D15A-44A1-A0C3-0F9DD886C87E}" dt="2025-05-26T11:06:24.813" v="219" actId="20577"/>
          <ac:spMkLst>
            <pc:docMk/>
            <pc:sldMk cId="373874116" sldId="261"/>
            <ac:spMk id="3" creationId="{D805457A-4CB5-04E4-82A5-C763FC857F0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D512E0-00A2-C4B2-DDAB-017D93207A7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F3D3254-A8CD-9B52-32CD-82164AF4F9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A96C142-9357-56B9-7507-35D8DF339D3C}"/>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5" name="Θέση υποσέλιδου 4">
            <a:extLst>
              <a:ext uri="{FF2B5EF4-FFF2-40B4-BE49-F238E27FC236}">
                <a16:creationId xmlns:a16="http://schemas.microsoft.com/office/drawing/2014/main" id="{0C8D2B8A-635F-F2C6-5D07-890621E471D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46E3C7C-00C6-6353-63F5-342222C8DE42}"/>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1673176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4358C0-063C-6D81-0B96-17BCE045F06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146B106-E2C5-E1F8-4EC6-C9BAB785DAF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3D40A41-2684-6402-6097-591C06657D2B}"/>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5" name="Θέση υποσέλιδου 4">
            <a:extLst>
              <a:ext uri="{FF2B5EF4-FFF2-40B4-BE49-F238E27FC236}">
                <a16:creationId xmlns:a16="http://schemas.microsoft.com/office/drawing/2014/main" id="{42357BFE-64F5-6DA1-A39F-C1E7402E211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48F0CA5-1EA5-8EBB-FA1D-79DFC3D94DE5}"/>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3127438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8061F28-0719-E04F-0441-F8C5F8251E7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291EFE8-B6EC-37C7-A3E6-47FA811E791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D7A8CF0-2FAC-40BE-DCB4-D15417529EAB}"/>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5" name="Θέση υποσέλιδου 4">
            <a:extLst>
              <a:ext uri="{FF2B5EF4-FFF2-40B4-BE49-F238E27FC236}">
                <a16:creationId xmlns:a16="http://schemas.microsoft.com/office/drawing/2014/main" id="{1BD5F350-EA4A-C26E-72FB-8E7ED735C2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2F332A1-CA52-987A-5702-D065E0CA210C}"/>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78241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3FA85A-AEC4-2172-7967-442AACBACCF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3D2C256-E6CB-0D6A-4DD5-50672F0979C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987AE38-977A-B746-AF96-21427F7E3778}"/>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5" name="Θέση υποσέλιδου 4">
            <a:extLst>
              <a:ext uri="{FF2B5EF4-FFF2-40B4-BE49-F238E27FC236}">
                <a16:creationId xmlns:a16="http://schemas.microsoft.com/office/drawing/2014/main" id="{248C046C-5467-701E-D341-924EE381920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2C188D6-F6CB-9C7F-EEC6-EE1636B34EF5}"/>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358584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51144E-4A99-C3D9-8A80-680B251A500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98F79EE-66FA-D523-DAA5-E9BB483640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59D45C2-BF4E-BD71-A88E-AF3626C8EBA4}"/>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5" name="Θέση υποσέλιδου 4">
            <a:extLst>
              <a:ext uri="{FF2B5EF4-FFF2-40B4-BE49-F238E27FC236}">
                <a16:creationId xmlns:a16="http://schemas.microsoft.com/office/drawing/2014/main" id="{09342CD3-6D94-138A-7F17-711FA9D935B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FF5EB09-D406-8028-7A13-591C88CB63E5}"/>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2665989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BF539A-BD9B-3EDE-B471-D0DD4622D8F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6A931AC-3A1E-92DD-CF35-86A7F92966F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A5B990E-76AB-FBFE-EA7A-5639CC45DE82}"/>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1C402F5-19D3-C3CE-843B-994937A21577}"/>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6" name="Θέση υποσέλιδου 5">
            <a:extLst>
              <a:ext uri="{FF2B5EF4-FFF2-40B4-BE49-F238E27FC236}">
                <a16:creationId xmlns:a16="http://schemas.microsoft.com/office/drawing/2014/main" id="{CDB0F91F-CFA3-9594-7942-0E42F01362C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AC0BFB2-5862-D8A5-9B4F-01A2FD7C16AF}"/>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172902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C9C253-0824-343C-D91C-231ACC7524C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445D576-6EE8-CB79-0362-4E2684CD57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FD98B3E-0C55-B5EA-26DE-BB0D0A1CC41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7FE81E9-508E-DD2A-A117-7454A934ED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5D4DAB5-E7C0-749E-AB44-E8A5FE9706C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D032EA3-17FC-B6C4-58B2-8740EC5A8128}"/>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8" name="Θέση υποσέλιδου 7">
            <a:extLst>
              <a:ext uri="{FF2B5EF4-FFF2-40B4-BE49-F238E27FC236}">
                <a16:creationId xmlns:a16="http://schemas.microsoft.com/office/drawing/2014/main" id="{65973B77-8D46-4A85-9A78-F2D1D880AE6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D19787CD-FBCF-6C6F-BA88-17A61EB612D6}"/>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1014088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7C9356-83AD-C7B5-4215-08677B3C38E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6F4819B-05FF-7796-862E-F22CC621B998}"/>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4" name="Θέση υποσέλιδου 3">
            <a:extLst>
              <a:ext uri="{FF2B5EF4-FFF2-40B4-BE49-F238E27FC236}">
                <a16:creationId xmlns:a16="http://schemas.microsoft.com/office/drawing/2014/main" id="{06CCCE2A-DF1A-6316-72A8-0EA7F42E363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01DF168-F1ED-80A0-E5DD-35B85F79DE9B}"/>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907026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BD9966B-C1E5-6E8F-CC4A-4116B041F993}"/>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3" name="Θέση υποσέλιδου 2">
            <a:extLst>
              <a:ext uri="{FF2B5EF4-FFF2-40B4-BE49-F238E27FC236}">
                <a16:creationId xmlns:a16="http://schemas.microsoft.com/office/drawing/2014/main" id="{4EB5B5B5-FB5C-7073-8299-E14041B994D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21C4FFB-BA17-AC74-FC25-18F396E92D32}"/>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2626088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8A00C8-04AC-46B1-6F64-6BBF98A9F31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15C9D69-653A-B0DC-D249-32DB0A2BEB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08351ED-F9DD-60D0-AA51-6FE8DFA682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D730C12-7914-F3D4-2722-80D049712B1F}"/>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6" name="Θέση υποσέλιδου 5">
            <a:extLst>
              <a:ext uri="{FF2B5EF4-FFF2-40B4-BE49-F238E27FC236}">
                <a16:creationId xmlns:a16="http://schemas.microsoft.com/office/drawing/2014/main" id="{C392A79C-58AB-7B7F-676E-C1D5A599167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DB17EC7-4B03-A7B9-58EE-3D3E07AD20A8}"/>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1287899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C47F24-8F02-58F6-C7FE-50593353734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CA76BAE-DD4C-17FD-E368-69F36D4A9D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96D5E27-57B6-4BF8-EBAB-C45F821C8E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5D4B5D9-D27E-4EDE-5328-5878AFB91382}"/>
              </a:ext>
            </a:extLst>
          </p:cNvPr>
          <p:cNvSpPr>
            <a:spLocks noGrp="1"/>
          </p:cNvSpPr>
          <p:nvPr>
            <p:ph type="dt" sz="half" idx="10"/>
          </p:nvPr>
        </p:nvSpPr>
        <p:spPr/>
        <p:txBody>
          <a:bodyPr/>
          <a:lstStyle/>
          <a:p>
            <a:fld id="{3534775D-84B5-42F7-BCA9-D0F5D339EAE4}" type="datetimeFigureOut">
              <a:rPr lang="el-GR" smtClean="0"/>
              <a:t>26/5/2025</a:t>
            </a:fld>
            <a:endParaRPr lang="el-GR"/>
          </a:p>
        </p:txBody>
      </p:sp>
      <p:sp>
        <p:nvSpPr>
          <p:cNvPr id="6" name="Θέση υποσέλιδου 5">
            <a:extLst>
              <a:ext uri="{FF2B5EF4-FFF2-40B4-BE49-F238E27FC236}">
                <a16:creationId xmlns:a16="http://schemas.microsoft.com/office/drawing/2014/main" id="{4115E9CA-2363-A439-ABB1-232131ADD08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69C93F2-C596-A337-9FB7-217920DAC836}"/>
              </a:ext>
            </a:extLst>
          </p:cNvPr>
          <p:cNvSpPr>
            <a:spLocks noGrp="1"/>
          </p:cNvSpPr>
          <p:nvPr>
            <p:ph type="sldNum" sz="quarter" idx="12"/>
          </p:nvPr>
        </p:nvSpPr>
        <p:spPr/>
        <p:txBody>
          <a:bodyPr/>
          <a:lstStyle/>
          <a:p>
            <a:fld id="{5CC3546F-0952-4BFE-80B9-6DDB48FB70B6}" type="slidenum">
              <a:rPr lang="el-GR" smtClean="0"/>
              <a:t>‹#›</a:t>
            </a:fld>
            <a:endParaRPr lang="el-GR"/>
          </a:p>
        </p:txBody>
      </p:sp>
    </p:spTree>
    <p:extLst>
      <p:ext uri="{BB962C8B-B14F-4D97-AF65-F5344CB8AC3E}">
        <p14:creationId xmlns:p14="http://schemas.microsoft.com/office/powerpoint/2010/main" val="2736656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70F2606-47D2-44DA-0059-850C1E9DBB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7D1D68F-DECD-14D6-B0FD-2835443A06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E143568-FEFE-B847-7A4C-61007FF6B3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534775D-84B5-42F7-BCA9-D0F5D339EAE4}" type="datetimeFigureOut">
              <a:rPr lang="el-GR" smtClean="0"/>
              <a:t>26/5/2025</a:t>
            </a:fld>
            <a:endParaRPr lang="el-GR"/>
          </a:p>
        </p:txBody>
      </p:sp>
      <p:sp>
        <p:nvSpPr>
          <p:cNvPr id="5" name="Θέση υποσέλιδου 4">
            <a:extLst>
              <a:ext uri="{FF2B5EF4-FFF2-40B4-BE49-F238E27FC236}">
                <a16:creationId xmlns:a16="http://schemas.microsoft.com/office/drawing/2014/main" id="{3DEEE4AE-D196-517D-66AB-E40267C5E5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ED89335-CCE0-DBFA-34C7-64E8024BC2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C3546F-0952-4BFE-80B9-6DDB48FB70B6}" type="slidenum">
              <a:rPr lang="el-GR" smtClean="0"/>
              <a:t>‹#›</a:t>
            </a:fld>
            <a:endParaRPr lang="el-GR"/>
          </a:p>
        </p:txBody>
      </p:sp>
    </p:spTree>
    <p:extLst>
      <p:ext uri="{BB962C8B-B14F-4D97-AF65-F5344CB8AC3E}">
        <p14:creationId xmlns:p14="http://schemas.microsoft.com/office/powerpoint/2010/main" val="4037680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F46021-AEAA-FFCF-B6A6-F762A30F14FC}"/>
              </a:ext>
            </a:extLst>
          </p:cNvPr>
          <p:cNvSpPr>
            <a:spLocks noGrp="1"/>
          </p:cNvSpPr>
          <p:nvPr>
            <p:ph type="ctrTitle"/>
          </p:nvPr>
        </p:nvSpPr>
        <p:spPr/>
        <p:txBody>
          <a:bodyPr/>
          <a:lstStyle/>
          <a:p>
            <a:r>
              <a:rPr lang="en-US" b="1" dirty="0">
                <a:solidFill>
                  <a:srgbClr val="FF0000"/>
                </a:solidFill>
              </a:rPr>
              <a:t>EOLAS v AMAZON</a:t>
            </a:r>
            <a:br>
              <a:rPr lang="en-US" b="1" dirty="0">
                <a:solidFill>
                  <a:srgbClr val="FF0000"/>
                </a:solidFill>
              </a:rPr>
            </a:br>
            <a:r>
              <a:rPr lang="en-US" sz="4000" b="1" dirty="0" err="1">
                <a:solidFill>
                  <a:srgbClr val="FF0000"/>
                </a:solidFill>
              </a:rPr>
              <a:t>FedCir</a:t>
            </a:r>
            <a:r>
              <a:rPr lang="en-US" sz="4000" b="1" dirty="0">
                <a:solidFill>
                  <a:srgbClr val="FF0000"/>
                </a:solidFill>
              </a:rPr>
              <a:t> Ct of Appeal 2024</a:t>
            </a:r>
            <a:endParaRPr lang="el-GR" sz="4000" b="1" dirty="0">
              <a:solidFill>
                <a:srgbClr val="FF0000"/>
              </a:solidFill>
            </a:endParaRPr>
          </a:p>
        </p:txBody>
      </p:sp>
      <p:sp>
        <p:nvSpPr>
          <p:cNvPr id="3" name="Υπότιτλος 2">
            <a:extLst>
              <a:ext uri="{FF2B5EF4-FFF2-40B4-BE49-F238E27FC236}">
                <a16:creationId xmlns:a16="http://schemas.microsoft.com/office/drawing/2014/main" id="{AFE9BF25-ADA9-58FD-272A-1638AB158152}"/>
              </a:ext>
            </a:extLst>
          </p:cNvPr>
          <p:cNvSpPr>
            <a:spLocks noGrp="1"/>
          </p:cNvSpPr>
          <p:nvPr>
            <p:ph type="subTitle" idx="1"/>
          </p:nvPr>
        </p:nvSpPr>
        <p:spPr/>
        <p:txBody>
          <a:bodyPr/>
          <a:lstStyle/>
          <a:p>
            <a:endParaRPr lang="en-US" dirty="0"/>
          </a:p>
          <a:p>
            <a:endParaRPr lang="en-US" dirty="0"/>
          </a:p>
          <a:p>
            <a:r>
              <a:rPr lang="en-US" dirty="0"/>
              <a:t>Christos Chrissanthis</a:t>
            </a:r>
            <a:endParaRPr lang="el-GR" dirty="0"/>
          </a:p>
        </p:txBody>
      </p:sp>
    </p:spTree>
    <p:extLst>
      <p:ext uri="{BB962C8B-B14F-4D97-AF65-F5344CB8AC3E}">
        <p14:creationId xmlns:p14="http://schemas.microsoft.com/office/powerpoint/2010/main" val="3440027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32653F-9F34-9952-9C79-6915496A515E}"/>
              </a:ext>
            </a:extLst>
          </p:cNvPr>
          <p:cNvSpPr>
            <a:spLocks noGrp="1"/>
          </p:cNvSpPr>
          <p:nvPr>
            <p:ph type="title"/>
          </p:nvPr>
        </p:nvSpPr>
        <p:spPr>
          <a:xfrm>
            <a:off x="838200" y="365125"/>
            <a:ext cx="10515600" cy="881255"/>
          </a:xfrm>
        </p:spPr>
        <p:txBody>
          <a:bodyPr/>
          <a:lstStyle/>
          <a:p>
            <a:pPr algn="ctr"/>
            <a:r>
              <a:rPr lang="en-US" b="1" dirty="0">
                <a:solidFill>
                  <a:srgbClr val="FF0000"/>
                </a:solidFill>
                <a:latin typeface="Arial" panose="020B0604020202020204" pitchFamily="34" charset="0"/>
                <a:cs typeface="Arial" panose="020B0604020202020204" pitchFamily="34" charset="0"/>
              </a:rPr>
              <a:t>EOLAS v AMAZON, 2024</a:t>
            </a:r>
            <a:endParaRPr lang="el-GR" b="1" dirty="0">
              <a:solidFill>
                <a:srgbClr val="FF0000"/>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49B3C143-174D-4AFF-72DE-C5B546AE20AF}"/>
              </a:ext>
            </a:extLst>
          </p:cNvPr>
          <p:cNvSpPr>
            <a:spLocks noGrp="1"/>
          </p:cNvSpPr>
          <p:nvPr>
            <p:ph idx="1"/>
          </p:nvPr>
        </p:nvSpPr>
        <p:spPr>
          <a:xfrm>
            <a:off x="320331" y="1421105"/>
            <a:ext cx="11549396" cy="4755857"/>
          </a:xfrm>
        </p:spPr>
        <p:txBody>
          <a:bodyPr>
            <a:noAutofit/>
          </a:bodyPr>
          <a:lstStyle/>
          <a:p>
            <a:r>
              <a:rPr lang="en-US" sz="3200" b="0" i="0" dirty="0">
                <a:effectLst/>
                <a:latin typeface="Arial" panose="020B0604020202020204" pitchFamily="34" charset="0"/>
                <a:cs typeface="Arial" panose="020B0604020202020204" pitchFamily="34" charset="0"/>
              </a:rPr>
              <a:t>The patent in question directed at taking advantage of distributed hypermedia environments, such as the World Wide Web, and harnessing the remote computing power made available by distributed computing. The patent explains that tasks that would normally be resource or bandwidth-intensive for a single computer—such as rendering large images or calculating spreadsheet cells—can be performed more effectively with distributed computing.</a:t>
            </a:r>
          </a:p>
        </p:txBody>
      </p:sp>
    </p:spTree>
    <p:extLst>
      <p:ext uri="{BB962C8B-B14F-4D97-AF65-F5344CB8AC3E}">
        <p14:creationId xmlns:p14="http://schemas.microsoft.com/office/powerpoint/2010/main" val="308254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59E35CB-157C-A086-4D6F-ECF0AFF39D70}"/>
              </a:ext>
            </a:extLst>
          </p:cNvPr>
          <p:cNvSpPr>
            <a:spLocks noGrp="1"/>
          </p:cNvSpPr>
          <p:nvPr>
            <p:ph idx="1"/>
          </p:nvPr>
        </p:nvSpPr>
        <p:spPr>
          <a:xfrm>
            <a:off x="838200" y="832861"/>
            <a:ext cx="10515600" cy="5344102"/>
          </a:xfrm>
        </p:spPr>
        <p:txBody>
          <a:bodyPr>
            <a:normAutofit/>
          </a:bodyPr>
          <a:lstStyle/>
          <a:p>
            <a:pPr marL="0" indent="0" algn="just">
              <a:buNone/>
            </a:pPr>
            <a:r>
              <a:rPr lang="en-US" sz="4000" b="0" i="0" dirty="0">
                <a:effectLst/>
                <a:latin typeface="Arial" panose="020B0604020202020204" pitchFamily="34" charset="0"/>
                <a:cs typeface="Arial" panose="020B0604020202020204" pitchFamily="34" charset="0"/>
              </a:rPr>
              <a:t>For example, a new viewpoint of a large image or an updated calculation for a large spreadsheet can be computed on a remote computer and then sent to the client computer for display.</a:t>
            </a:r>
          </a:p>
          <a:p>
            <a:pPr marL="0" indent="0" algn="just">
              <a:buNone/>
            </a:pPr>
            <a:endParaRPr lang="en-US" sz="4000" b="0" i="0" dirty="0">
              <a:effectLst/>
              <a:latin typeface="Arial" panose="020B0604020202020204" pitchFamily="34" charset="0"/>
              <a:cs typeface="Arial" panose="020B0604020202020204" pitchFamily="34" charset="0"/>
            </a:endParaRPr>
          </a:p>
          <a:p>
            <a:pPr algn="just"/>
            <a:r>
              <a:rPr lang="en-US" sz="4000" dirty="0">
                <a:latin typeface="Arial" panose="020B0604020202020204" pitchFamily="34" charset="0"/>
                <a:cs typeface="Arial" panose="020B0604020202020204" pitchFamily="34" charset="0"/>
              </a:rPr>
              <a:t>HELD BY THE FED CIR TO BE A MERE ABSTRACT IDEA</a:t>
            </a:r>
            <a:endParaRPr lang="el-GR" sz="4000" dirty="0"/>
          </a:p>
        </p:txBody>
      </p:sp>
    </p:spTree>
    <p:extLst>
      <p:ext uri="{BB962C8B-B14F-4D97-AF65-F5344CB8AC3E}">
        <p14:creationId xmlns:p14="http://schemas.microsoft.com/office/powerpoint/2010/main" val="2400654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B625886-8DD6-F02A-30C9-1F1C97DA5017}"/>
              </a:ext>
            </a:extLst>
          </p:cNvPr>
          <p:cNvSpPr>
            <a:spLocks noGrp="1"/>
          </p:cNvSpPr>
          <p:nvPr>
            <p:ph idx="1"/>
          </p:nvPr>
        </p:nvSpPr>
        <p:spPr>
          <a:xfrm>
            <a:off x="384397" y="326155"/>
            <a:ext cx="11351373" cy="6173656"/>
          </a:xfrm>
        </p:spPr>
        <p:txBody>
          <a:bodyPr>
            <a:noAutofit/>
          </a:bodyPr>
          <a:lstStyle/>
          <a:p>
            <a:pPr algn="just"/>
            <a:r>
              <a:rPr lang="en-US" sz="3200" dirty="0">
                <a:latin typeface="Arial" panose="020B0604020202020204" pitchFamily="34" charset="0"/>
                <a:cs typeface="Arial" panose="020B0604020202020204" pitchFamily="34" charset="0"/>
              </a:rPr>
              <a:t>For Alice step one, we must assess whether the claims at issue are directed to a patent-ineligible concept, namely a law of nature, natural phenomenon, or abstract idea. </a:t>
            </a:r>
          </a:p>
          <a:p>
            <a:pPr algn="just"/>
            <a:r>
              <a:rPr lang="en-US" sz="3200" dirty="0">
                <a:latin typeface="Arial" panose="020B0604020202020204" pitchFamily="34" charset="0"/>
                <a:cs typeface="Arial" panose="020B0604020202020204" pitchFamily="34" charset="0"/>
              </a:rPr>
              <a:t>If the answer is yes, we then consider the claim elements, both individually and as an ordered combination, to determine whether they contain an “inventive concept” sufficient to transform the nature of the claim’ into a patent eligible application.</a:t>
            </a:r>
          </a:p>
          <a:p>
            <a:pPr algn="just"/>
            <a:r>
              <a:rPr lang="en-US" sz="3200" dirty="0">
                <a:latin typeface="Arial" panose="020B0604020202020204" pitchFamily="34" charset="0"/>
                <a:cs typeface="Arial" panose="020B0604020202020204" pitchFamily="34" charset="0"/>
              </a:rPr>
              <a:t>In other words, we must determine whether the claims recite additional features beyond the abstract idea, rendering the claims eligible for patenting. Those additional features must be more than “well-understood, routine, conventional activity.</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4267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C04E607-A56E-C1FC-2DDF-4E29CE38AA02}"/>
              </a:ext>
            </a:extLst>
          </p:cNvPr>
          <p:cNvSpPr>
            <a:spLocks noGrp="1"/>
          </p:cNvSpPr>
          <p:nvPr>
            <p:ph idx="1"/>
          </p:nvPr>
        </p:nvSpPr>
        <p:spPr>
          <a:xfrm>
            <a:off x="465937" y="495057"/>
            <a:ext cx="11229064" cy="5998930"/>
          </a:xfrm>
        </p:spPr>
        <p:txBody>
          <a:bodyPr>
            <a:noAutofit/>
          </a:bodyPr>
          <a:lstStyle/>
          <a:p>
            <a:pPr algn="just"/>
            <a:r>
              <a:rPr lang="en-US" sz="3200" dirty="0">
                <a:latin typeface="Arial" panose="020B0604020202020204" pitchFamily="34" charset="0"/>
                <a:cs typeface="Arial" panose="020B0604020202020204" pitchFamily="34" charset="0"/>
              </a:rPr>
              <a:t>An abstract idea that is new or groundbreaking is not any less abstract. </a:t>
            </a:r>
          </a:p>
          <a:p>
            <a:pPr algn="just"/>
            <a:r>
              <a:rPr lang="en-US" sz="3200" dirty="0">
                <a:latin typeface="Arial" panose="020B0604020202020204" pitchFamily="34" charset="0"/>
                <a:cs typeface="Arial" panose="020B0604020202020204" pitchFamily="34" charset="0"/>
              </a:rPr>
              <a:t>Case law from the Supreme Court and this court suggests that claims purporting to improve a technological process are not directed to an abstract idea.</a:t>
            </a:r>
          </a:p>
          <a:p>
            <a:pPr algn="just"/>
            <a:r>
              <a:rPr lang="en-US" sz="3200" dirty="0" err="1">
                <a:latin typeface="Arial" panose="020B0604020202020204" pitchFamily="34" charset="0"/>
                <a:cs typeface="Arial" panose="020B0604020202020204" pitchFamily="34" charset="0"/>
              </a:rPr>
              <a:t>Eolas</a:t>
            </a:r>
            <a:r>
              <a:rPr lang="en-US" sz="3200" dirty="0">
                <a:latin typeface="Arial" panose="020B0604020202020204" pitchFamily="34" charset="0"/>
                <a:cs typeface="Arial" panose="020B0604020202020204" pitchFamily="34" charset="0"/>
              </a:rPr>
              <a:t> asserts that the claims recite the inventive concept of distributed processing between the application in the browser and applications on remote distributed computers. But it is undisputed that, at the time of the invention, distributed processing was well-understood, routine, conventional activity.</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424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805457A-4CB5-04E4-82A5-C763FC857F06}"/>
              </a:ext>
            </a:extLst>
          </p:cNvPr>
          <p:cNvSpPr>
            <a:spLocks noGrp="1"/>
          </p:cNvSpPr>
          <p:nvPr>
            <p:ph idx="1"/>
          </p:nvPr>
        </p:nvSpPr>
        <p:spPr>
          <a:xfrm>
            <a:off x="460112" y="582420"/>
            <a:ext cx="11316428" cy="5946512"/>
          </a:xfrm>
        </p:spPr>
        <p:txBody>
          <a:bodyPr/>
          <a:lstStyle/>
          <a:p>
            <a:pPr algn="just"/>
            <a:r>
              <a:rPr lang="en-US" sz="3200" dirty="0"/>
              <a:t>Moreover, as the district court explained, the claims merely describe a desired function or outcome without providing details of the claimed distributed processing.</a:t>
            </a:r>
          </a:p>
          <a:p>
            <a:pPr algn="just"/>
            <a:endParaRPr lang="en-US" sz="3200" dirty="0"/>
          </a:p>
          <a:p>
            <a:pPr algn="just"/>
            <a:endParaRPr lang="en-US" sz="3200" dirty="0"/>
          </a:p>
          <a:p>
            <a:pPr algn="just"/>
            <a:r>
              <a:rPr lang="en-US" sz="3200" dirty="0"/>
              <a:t>Conclusion: The patent is about a </a:t>
            </a:r>
            <a:r>
              <a:rPr lang="en-US" sz="3200"/>
              <a:t>mere abstract idea.</a:t>
            </a:r>
            <a:endParaRPr lang="en-US" sz="3200" dirty="0"/>
          </a:p>
          <a:p>
            <a:endParaRPr lang="el-GR" dirty="0"/>
          </a:p>
        </p:txBody>
      </p:sp>
    </p:spTree>
    <p:extLst>
      <p:ext uri="{BB962C8B-B14F-4D97-AF65-F5344CB8AC3E}">
        <p14:creationId xmlns:p14="http://schemas.microsoft.com/office/powerpoint/2010/main" val="37387411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TotalTime>
  <Words>374</Words>
  <Application>Microsoft Office PowerPoint</Application>
  <PresentationFormat>Ευρεία οθόνη</PresentationFormat>
  <Paragraphs>19</Paragraphs>
  <Slides>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Aptos</vt:lpstr>
      <vt:lpstr>Aptos Display</vt:lpstr>
      <vt:lpstr>Arial</vt:lpstr>
      <vt:lpstr>Θέμα του Office</vt:lpstr>
      <vt:lpstr>EOLAS v AMAZON FedCir Ct of Appeal 2024</vt:lpstr>
      <vt:lpstr>EOLAS v AMAZON, 2024</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ΧΡΗΣΤΟΣ ΧΡΥΣΑΝΘΗΣ</dc:creator>
  <cp:lastModifiedBy>ΧΡΗΣΤΟΣ ΧΡΥΣΑΝΘΗΣ</cp:lastModifiedBy>
  <cp:revision>1</cp:revision>
  <dcterms:created xsi:type="dcterms:W3CDTF">2025-05-26T10:34:25Z</dcterms:created>
  <dcterms:modified xsi:type="dcterms:W3CDTF">2025-05-26T11:06:28Z</dcterms:modified>
</cp:coreProperties>
</file>