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8" r:id="rId4"/>
    <p:sldId id="289" r:id="rId5"/>
    <p:sldId id="290" r:id="rId6"/>
    <p:sldId id="291" r:id="rId7"/>
    <p:sldId id="292" r:id="rId8"/>
    <p:sldId id="293" r:id="rId9"/>
    <p:sldId id="294"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2" r:id="rId23"/>
    <p:sldId id="273" r:id="rId24"/>
    <p:sldId id="274" r:id="rId25"/>
    <p:sldId id="275" r:id="rId26"/>
    <p:sldId id="276" r:id="rId27"/>
    <p:sldId id="277" r:id="rId28"/>
    <p:sldId id="284" r:id="rId29"/>
    <p:sldId id="278" r:id="rId30"/>
    <p:sldId id="285" r:id="rId31"/>
    <p:sldId id="286" r:id="rId32"/>
    <p:sldId id="279" r:id="rId33"/>
    <p:sldId id="280" r:id="rId34"/>
    <p:sldId id="281" r:id="rId35"/>
    <p:sldId id="287" r:id="rId36"/>
    <p:sldId id="282" r:id="rId37"/>
    <p:sldId id="283" r:id="rId3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59" d="100"/>
          <a:sy n="59" d="100"/>
        </p:scale>
        <p:origin x="480"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ΧΡΗΣΤΟΣ ΧΡΥΣΑΝΘΗΣ" userId="000bf950c397e3f3" providerId="LiveId" clId="{D83D4B57-5675-496B-AA2D-7F9063EB923F}"/>
    <pc:docChg chg="custSel addSld delSld modSld">
      <pc:chgData name="ΧΡΗΣΤΟΣ ΧΡΥΣΑΝΘΗΣ" userId="000bf950c397e3f3" providerId="LiveId" clId="{D83D4B57-5675-496B-AA2D-7F9063EB923F}" dt="2024-04-01T07:35:50.337" v="95" actId="20577"/>
      <pc:docMkLst>
        <pc:docMk/>
      </pc:docMkLst>
      <pc:sldChg chg="del">
        <pc:chgData name="ΧΡΗΣΤΟΣ ΧΡΥΣΑΝΘΗΣ" userId="000bf950c397e3f3" providerId="LiveId" clId="{D83D4B57-5675-496B-AA2D-7F9063EB923F}" dt="2024-04-01T07:35:04.380" v="23" actId="2696"/>
        <pc:sldMkLst>
          <pc:docMk/>
          <pc:sldMk cId="166823673" sldId="258"/>
        </pc:sldMkLst>
      </pc:sldChg>
      <pc:sldChg chg="modSp mod">
        <pc:chgData name="ΧΡΗΣΤΟΣ ΧΡΥΣΑΝΘΗΣ" userId="000bf950c397e3f3" providerId="LiveId" clId="{D83D4B57-5675-496B-AA2D-7F9063EB923F}" dt="2024-04-01T07:35:50.337" v="95" actId="20577"/>
        <pc:sldMkLst>
          <pc:docMk/>
          <pc:sldMk cId="2122618599" sldId="259"/>
        </pc:sldMkLst>
        <pc:spChg chg="mod">
          <ac:chgData name="ΧΡΗΣΤΟΣ ΧΡΥΣΑΝΘΗΣ" userId="000bf950c397e3f3" providerId="LiveId" clId="{D83D4B57-5675-496B-AA2D-7F9063EB923F}" dt="2024-04-01T07:35:50.337" v="95" actId="20577"/>
          <ac:spMkLst>
            <pc:docMk/>
            <pc:sldMk cId="2122618599" sldId="259"/>
            <ac:spMk id="3" creationId="{1ACCBC11-9954-6EC1-8D05-F33A523CC6F3}"/>
          </ac:spMkLst>
        </pc:spChg>
      </pc:sldChg>
      <pc:sldChg chg="add">
        <pc:chgData name="ΧΡΗΣΤΟΣ ΧΡΥΣΑΝΘΗΣ" userId="000bf950c397e3f3" providerId="LiveId" clId="{D83D4B57-5675-496B-AA2D-7F9063EB923F}" dt="2024-04-01T07:15:19.376" v="0"/>
        <pc:sldMkLst>
          <pc:docMk/>
          <pc:sldMk cId="1124630152" sldId="288"/>
        </pc:sldMkLst>
      </pc:sldChg>
      <pc:sldChg chg="add">
        <pc:chgData name="ΧΡΗΣΤΟΣ ΧΡΥΣΑΝΘΗΣ" userId="000bf950c397e3f3" providerId="LiveId" clId="{D83D4B57-5675-496B-AA2D-7F9063EB923F}" dt="2024-04-01T07:15:19.376" v="0"/>
        <pc:sldMkLst>
          <pc:docMk/>
          <pc:sldMk cId="221709265" sldId="289"/>
        </pc:sldMkLst>
      </pc:sldChg>
      <pc:sldChg chg="modSp add mod">
        <pc:chgData name="ΧΡΗΣΤΟΣ ΧΡΥΣΑΝΘΗΣ" userId="000bf950c397e3f3" providerId="LiveId" clId="{D83D4B57-5675-496B-AA2D-7F9063EB923F}" dt="2024-04-01T07:35:13.893" v="32" actId="6549"/>
        <pc:sldMkLst>
          <pc:docMk/>
          <pc:sldMk cId="3152435023" sldId="290"/>
        </pc:sldMkLst>
        <pc:spChg chg="mod">
          <ac:chgData name="ΧΡΗΣΤΟΣ ΧΡΥΣΑΝΘΗΣ" userId="000bf950c397e3f3" providerId="LiveId" clId="{D83D4B57-5675-496B-AA2D-7F9063EB923F}" dt="2024-04-01T07:35:13.893" v="32" actId="6549"/>
          <ac:spMkLst>
            <pc:docMk/>
            <pc:sldMk cId="3152435023" sldId="290"/>
            <ac:spMk id="2" creationId="{2D70C2A4-951A-6C8F-0345-6B143A7D138D}"/>
          </ac:spMkLst>
        </pc:spChg>
      </pc:sldChg>
      <pc:sldChg chg="modSp new del mod">
        <pc:chgData name="ΧΡΗΣΤΟΣ ΧΡΥΣΑΝΘΗΣ" userId="000bf950c397e3f3" providerId="LiveId" clId="{D83D4B57-5675-496B-AA2D-7F9063EB923F}" dt="2024-04-01T07:31:46.297" v="21" actId="2696"/>
        <pc:sldMkLst>
          <pc:docMk/>
          <pc:sldMk cId="2605055475" sldId="291"/>
        </pc:sldMkLst>
        <pc:spChg chg="mod">
          <ac:chgData name="ΧΡΗΣΤΟΣ ΧΡΥΣΑΝΘΗΣ" userId="000bf950c397e3f3" providerId="LiveId" clId="{D83D4B57-5675-496B-AA2D-7F9063EB923F}" dt="2024-04-01T07:31:34.458" v="20" actId="6549"/>
          <ac:spMkLst>
            <pc:docMk/>
            <pc:sldMk cId="2605055475" sldId="291"/>
            <ac:spMk id="3" creationId="{EC20A7DB-344B-3B17-9951-0E2472698068}"/>
          </ac:spMkLst>
        </pc:spChg>
      </pc:sldChg>
      <pc:sldChg chg="add">
        <pc:chgData name="ΧΡΗΣΤΟΣ ΧΡΥΣΑΝΘΗΣ" userId="000bf950c397e3f3" providerId="LiveId" clId="{D83D4B57-5675-496B-AA2D-7F9063EB923F}" dt="2024-04-01T07:34:59.934" v="22"/>
        <pc:sldMkLst>
          <pc:docMk/>
          <pc:sldMk cId="3780850619" sldId="291"/>
        </pc:sldMkLst>
      </pc:sldChg>
      <pc:sldChg chg="add">
        <pc:chgData name="ΧΡΗΣΤΟΣ ΧΡΥΣΑΝΘΗΣ" userId="000bf950c397e3f3" providerId="LiveId" clId="{D83D4B57-5675-496B-AA2D-7F9063EB923F}" dt="2024-04-01T07:34:59.934" v="22"/>
        <pc:sldMkLst>
          <pc:docMk/>
          <pc:sldMk cId="2643816779" sldId="292"/>
        </pc:sldMkLst>
      </pc:sldChg>
      <pc:sldChg chg="add">
        <pc:chgData name="ΧΡΗΣΤΟΣ ΧΡΥΣΑΝΘΗΣ" userId="000bf950c397e3f3" providerId="LiveId" clId="{D83D4B57-5675-496B-AA2D-7F9063EB923F}" dt="2024-04-01T07:34:59.934" v="22"/>
        <pc:sldMkLst>
          <pc:docMk/>
          <pc:sldMk cId="3156773577" sldId="293"/>
        </pc:sldMkLst>
      </pc:sldChg>
      <pc:sldChg chg="add">
        <pc:chgData name="ΧΡΗΣΤΟΣ ΧΡΥΣΑΝΘΗΣ" userId="000bf950c397e3f3" providerId="LiveId" clId="{D83D4B57-5675-496B-AA2D-7F9063EB923F}" dt="2024-04-01T07:34:59.934" v="22"/>
        <pc:sldMkLst>
          <pc:docMk/>
          <pc:sldMk cId="4276859928" sldId="294"/>
        </pc:sldMkLst>
      </pc:sldChg>
    </pc:docChg>
  </pc:docChgLst>
  <pc:docChgLst>
    <pc:chgData name="ΧΡΗΣΤΟΣ ΧΡΥΣΑΝΘΗΣ" userId="000bf950c397e3f3" providerId="LiveId" clId="{9625FE82-284C-4B18-B8D3-34DB6B10F369}"/>
    <pc:docChg chg="custSel addSld modSld">
      <pc:chgData name="ΧΡΗΣΤΟΣ ΧΡΥΣΑΝΘΗΣ" userId="000bf950c397e3f3" providerId="LiveId" clId="{9625FE82-284C-4B18-B8D3-34DB6B10F369}" dt="2023-11-28T22:10:07.363" v="50" actId="207"/>
      <pc:docMkLst>
        <pc:docMk/>
      </pc:docMkLst>
      <pc:sldChg chg="modSp mod">
        <pc:chgData name="ΧΡΗΣΤΟΣ ΧΡΥΣΑΝΘΗΣ" userId="000bf950c397e3f3" providerId="LiveId" clId="{9625FE82-284C-4B18-B8D3-34DB6B10F369}" dt="2023-11-28T22:09:44.263" v="46" actId="207"/>
        <pc:sldMkLst>
          <pc:docMk/>
          <pc:sldMk cId="3388141198" sldId="256"/>
        </pc:sldMkLst>
        <pc:spChg chg="mod">
          <ac:chgData name="ΧΡΗΣΤΟΣ ΧΡΥΣΑΝΘΗΣ" userId="000bf950c397e3f3" providerId="LiveId" clId="{9625FE82-284C-4B18-B8D3-34DB6B10F369}" dt="2023-11-28T22:09:44.263" v="46" actId="207"/>
          <ac:spMkLst>
            <pc:docMk/>
            <pc:sldMk cId="3388141198" sldId="256"/>
            <ac:spMk id="2" creationId="{5E34720E-1E61-5C4A-CF0F-BF40B6B2DD0C}"/>
          </ac:spMkLst>
        </pc:spChg>
      </pc:sldChg>
      <pc:sldChg chg="modSp mod">
        <pc:chgData name="ΧΡΗΣΤΟΣ ΧΡΥΣΑΝΘΗΣ" userId="000bf950c397e3f3" providerId="LiveId" clId="{9625FE82-284C-4B18-B8D3-34DB6B10F369}" dt="2023-11-28T22:09:50.217" v="47" actId="207"/>
        <pc:sldMkLst>
          <pc:docMk/>
          <pc:sldMk cId="596120841" sldId="257"/>
        </pc:sldMkLst>
        <pc:spChg chg="mod">
          <ac:chgData name="ΧΡΗΣΤΟΣ ΧΡΥΣΑΝΘΗΣ" userId="000bf950c397e3f3" providerId="LiveId" clId="{9625FE82-284C-4B18-B8D3-34DB6B10F369}" dt="2023-11-28T22:09:50.217" v="47" actId="207"/>
          <ac:spMkLst>
            <pc:docMk/>
            <pc:sldMk cId="596120841" sldId="257"/>
            <ac:spMk id="2" creationId="{F62B1E27-9ABB-E872-AAF1-7231AE2449B0}"/>
          </ac:spMkLst>
        </pc:spChg>
      </pc:sldChg>
      <pc:sldChg chg="modSp mod">
        <pc:chgData name="ΧΡΗΣΤΟΣ ΧΡΥΣΑΝΘΗΣ" userId="000bf950c397e3f3" providerId="LiveId" clId="{9625FE82-284C-4B18-B8D3-34DB6B10F369}" dt="2023-11-28T22:09:55.638" v="48" actId="207"/>
        <pc:sldMkLst>
          <pc:docMk/>
          <pc:sldMk cId="166823673" sldId="258"/>
        </pc:sldMkLst>
        <pc:spChg chg="mod">
          <ac:chgData name="ΧΡΗΣΤΟΣ ΧΡΥΣΑΝΘΗΣ" userId="000bf950c397e3f3" providerId="LiveId" clId="{9625FE82-284C-4B18-B8D3-34DB6B10F369}" dt="2023-11-28T22:09:55.638" v="48" actId="207"/>
          <ac:spMkLst>
            <pc:docMk/>
            <pc:sldMk cId="166823673" sldId="258"/>
            <ac:spMk id="2" creationId="{10620738-0DCB-1071-73E2-F80C2AA17DD8}"/>
          </ac:spMkLst>
        </pc:spChg>
      </pc:sldChg>
      <pc:sldChg chg="modSp mod">
        <pc:chgData name="ΧΡΗΣΤΟΣ ΧΡΥΣΑΝΘΗΣ" userId="000bf950c397e3f3" providerId="LiveId" clId="{9625FE82-284C-4B18-B8D3-34DB6B10F369}" dt="2023-11-28T22:10:01.983" v="49" actId="207"/>
        <pc:sldMkLst>
          <pc:docMk/>
          <pc:sldMk cId="2122618599" sldId="259"/>
        </pc:sldMkLst>
        <pc:spChg chg="mod">
          <ac:chgData name="ΧΡΗΣΤΟΣ ΧΡΥΣΑΝΘΗΣ" userId="000bf950c397e3f3" providerId="LiveId" clId="{9625FE82-284C-4B18-B8D3-34DB6B10F369}" dt="2023-11-28T22:10:01.983" v="49" actId="207"/>
          <ac:spMkLst>
            <pc:docMk/>
            <pc:sldMk cId="2122618599" sldId="259"/>
            <ac:spMk id="2" creationId="{092F1288-5541-4A2F-CA0A-DE5AAE25462E}"/>
          </ac:spMkLst>
        </pc:spChg>
      </pc:sldChg>
      <pc:sldChg chg="modSp mod">
        <pc:chgData name="ΧΡΗΣΤΟΣ ΧΡΥΣΑΝΘΗΣ" userId="000bf950c397e3f3" providerId="LiveId" clId="{9625FE82-284C-4B18-B8D3-34DB6B10F369}" dt="2023-11-28T22:10:07.363" v="50" actId="207"/>
        <pc:sldMkLst>
          <pc:docMk/>
          <pc:sldMk cId="1620534079" sldId="260"/>
        </pc:sldMkLst>
        <pc:spChg chg="mod">
          <ac:chgData name="ΧΡΗΣΤΟΣ ΧΡΥΣΑΝΘΗΣ" userId="000bf950c397e3f3" providerId="LiveId" clId="{9625FE82-284C-4B18-B8D3-34DB6B10F369}" dt="2023-11-28T22:10:07.363" v="50" actId="207"/>
          <ac:spMkLst>
            <pc:docMk/>
            <pc:sldMk cId="1620534079" sldId="260"/>
            <ac:spMk id="2" creationId="{C33BFA91-0D4C-9B5A-865C-08959110318C}"/>
          </ac:spMkLst>
        </pc:spChg>
      </pc:sldChg>
      <pc:sldChg chg="modSp new mod">
        <pc:chgData name="ΧΡΗΣΤΟΣ ΧΡΥΣΑΝΘΗΣ" userId="000bf950c397e3f3" providerId="LiveId" clId="{9625FE82-284C-4B18-B8D3-34DB6B10F369}" dt="2023-11-28T22:04:48.391" v="3"/>
        <pc:sldMkLst>
          <pc:docMk/>
          <pc:sldMk cId="2486865122" sldId="261"/>
        </pc:sldMkLst>
        <pc:spChg chg="mod">
          <ac:chgData name="ΧΡΗΣΤΟΣ ΧΡΥΣΑΝΘΗΣ" userId="000bf950c397e3f3" providerId="LiveId" clId="{9625FE82-284C-4B18-B8D3-34DB6B10F369}" dt="2023-11-28T22:04:48.391" v="3"/>
          <ac:spMkLst>
            <pc:docMk/>
            <pc:sldMk cId="2486865122" sldId="261"/>
            <ac:spMk id="2" creationId="{E37AA3BB-B48B-DD41-49B9-17438438DF93}"/>
          </ac:spMkLst>
        </pc:spChg>
        <pc:spChg chg="mod">
          <ac:chgData name="ΧΡΗΣΤΟΣ ΧΡΥΣΑΝΘΗΣ" userId="000bf950c397e3f3" providerId="LiveId" clId="{9625FE82-284C-4B18-B8D3-34DB6B10F369}" dt="2023-11-28T22:04:45.918" v="2" actId="21"/>
          <ac:spMkLst>
            <pc:docMk/>
            <pc:sldMk cId="2486865122" sldId="261"/>
            <ac:spMk id="3" creationId="{939907B5-FB76-6BDD-E6E7-57D8324F47A7}"/>
          </ac:spMkLst>
        </pc:spChg>
      </pc:sldChg>
      <pc:sldChg chg="modSp new mod">
        <pc:chgData name="ΧΡΗΣΤΟΣ ΧΡΥΣΑΝΘΗΣ" userId="000bf950c397e3f3" providerId="LiveId" clId="{9625FE82-284C-4B18-B8D3-34DB6B10F369}" dt="2023-11-28T22:05:39.777" v="8"/>
        <pc:sldMkLst>
          <pc:docMk/>
          <pc:sldMk cId="184007861" sldId="262"/>
        </pc:sldMkLst>
        <pc:spChg chg="mod">
          <ac:chgData name="ΧΡΗΣΤΟΣ ΧΡΥΣΑΝΘΗΣ" userId="000bf950c397e3f3" providerId="LiveId" clId="{9625FE82-284C-4B18-B8D3-34DB6B10F369}" dt="2023-11-28T22:05:23.347" v="7" actId="255"/>
          <ac:spMkLst>
            <pc:docMk/>
            <pc:sldMk cId="184007861" sldId="262"/>
            <ac:spMk id="2" creationId="{5D19CD48-A911-8FF8-C308-5C3D21829337}"/>
          </ac:spMkLst>
        </pc:spChg>
        <pc:spChg chg="mod">
          <ac:chgData name="ΧΡΗΣΤΟΣ ΧΡΥΣΑΝΘΗΣ" userId="000bf950c397e3f3" providerId="LiveId" clId="{9625FE82-284C-4B18-B8D3-34DB6B10F369}" dt="2023-11-28T22:05:39.777" v="8"/>
          <ac:spMkLst>
            <pc:docMk/>
            <pc:sldMk cId="184007861" sldId="262"/>
            <ac:spMk id="3" creationId="{513B0BEC-5E5F-DAE8-C13F-52FBD49C5AFF}"/>
          </ac:spMkLst>
        </pc:spChg>
      </pc:sldChg>
      <pc:sldChg chg="modSp new mod">
        <pc:chgData name="ΧΡΗΣΤΟΣ ΧΡΥΣΑΝΘΗΣ" userId="000bf950c397e3f3" providerId="LiveId" clId="{9625FE82-284C-4B18-B8D3-34DB6B10F369}" dt="2023-11-28T22:06:11.015" v="14"/>
        <pc:sldMkLst>
          <pc:docMk/>
          <pc:sldMk cId="3710720777" sldId="263"/>
        </pc:sldMkLst>
        <pc:spChg chg="mod">
          <ac:chgData name="ΧΡΗΣΤΟΣ ΧΡΥΣΑΝΘΗΣ" userId="000bf950c397e3f3" providerId="LiveId" clId="{9625FE82-284C-4B18-B8D3-34DB6B10F369}" dt="2023-11-28T22:06:11.015" v="14"/>
          <ac:spMkLst>
            <pc:docMk/>
            <pc:sldMk cId="3710720777" sldId="263"/>
            <ac:spMk id="2" creationId="{84A3B37D-AA6D-366B-F7F6-A66CF66B5FFB}"/>
          </ac:spMkLst>
        </pc:spChg>
        <pc:spChg chg="mod">
          <ac:chgData name="ΧΡΗΣΤΟΣ ΧΡΥΣΑΝΘΗΣ" userId="000bf950c397e3f3" providerId="LiveId" clId="{9625FE82-284C-4B18-B8D3-34DB6B10F369}" dt="2023-11-28T22:06:08.741" v="13" actId="27636"/>
          <ac:spMkLst>
            <pc:docMk/>
            <pc:sldMk cId="3710720777" sldId="263"/>
            <ac:spMk id="3" creationId="{7D5DBA06-0B09-06CD-3F59-8FB25E3735A2}"/>
          </ac:spMkLst>
        </pc:spChg>
      </pc:sldChg>
      <pc:sldChg chg="modSp new mod">
        <pc:chgData name="ΧΡΗΣΤΟΣ ΧΡΥΣΑΝΘΗΣ" userId="000bf950c397e3f3" providerId="LiveId" clId="{9625FE82-284C-4B18-B8D3-34DB6B10F369}" dt="2023-11-28T22:06:43.530" v="20"/>
        <pc:sldMkLst>
          <pc:docMk/>
          <pc:sldMk cId="966817121" sldId="264"/>
        </pc:sldMkLst>
        <pc:spChg chg="mod">
          <ac:chgData name="ΧΡΗΣΤΟΣ ΧΡΥΣΑΝΘΗΣ" userId="000bf950c397e3f3" providerId="LiveId" clId="{9625FE82-284C-4B18-B8D3-34DB6B10F369}" dt="2023-11-28T22:06:43.530" v="20"/>
          <ac:spMkLst>
            <pc:docMk/>
            <pc:sldMk cId="966817121" sldId="264"/>
            <ac:spMk id="2" creationId="{489A1E03-11AB-4FC4-6308-5194CA712E4E}"/>
          </ac:spMkLst>
        </pc:spChg>
        <pc:spChg chg="mod">
          <ac:chgData name="ΧΡΗΣΤΟΣ ΧΡΥΣΑΝΘΗΣ" userId="000bf950c397e3f3" providerId="LiveId" clId="{9625FE82-284C-4B18-B8D3-34DB6B10F369}" dt="2023-11-28T22:06:40.718" v="19" actId="27636"/>
          <ac:spMkLst>
            <pc:docMk/>
            <pc:sldMk cId="966817121" sldId="264"/>
            <ac:spMk id="3" creationId="{FE4436D9-AC94-7C0E-1080-BB660BF2AB3E}"/>
          </ac:spMkLst>
        </pc:spChg>
      </pc:sldChg>
      <pc:sldChg chg="modSp new mod">
        <pc:chgData name="ΧΡΗΣΤΟΣ ΧΡΥΣΑΝΘΗΣ" userId="000bf950c397e3f3" providerId="LiveId" clId="{9625FE82-284C-4B18-B8D3-34DB6B10F369}" dt="2023-11-28T22:07:28.820" v="26"/>
        <pc:sldMkLst>
          <pc:docMk/>
          <pc:sldMk cId="4085007710" sldId="265"/>
        </pc:sldMkLst>
        <pc:spChg chg="mod">
          <ac:chgData name="ΧΡΗΣΤΟΣ ΧΡΥΣΑΝΘΗΣ" userId="000bf950c397e3f3" providerId="LiveId" clId="{9625FE82-284C-4B18-B8D3-34DB6B10F369}" dt="2023-11-28T22:07:28.820" v="26"/>
          <ac:spMkLst>
            <pc:docMk/>
            <pc:sldMk cId="4085007710" sldId="265"/>
            <ac:spMk id="2" creationId="{02AC2284-B84D-2343-B1CA-960817CC34EC}"/>
          </ac:spMkLst>
        </pc:spChg>
        <pc:spChg chg="mod">
          <ac:chgData name="ΧΡΗΣΤΟΣ ΧΡΥΣΑΝΘΗΣ" userId="000bf950c397e3f3" providerId="LiveId" clId="{9625FE82-284C-4B18-B8D3-34DB6B10F369}" dt="2023-11-28T22:07:26.414" v="25" actId="27636"/>
          <ac:spMkLst>
            <pc:docMk/>
            <pc:sldMk cId="4085007710" sldId="265"/>
            <ac:spMk id="3" creationId="{80C9E907-0821-D27D-4F18-84284C2F85E5}"/>
          </ac:spMkLst>
        </pc:spChg>
      </pc:sldChg>
      <pc:sldChg chg="modSp new mod">
        <pc:chgData name="ΧΡΗΣΤΟΣ ΧΡΥΣΑΝΘΗΣ" userId="000bf950c397e3f3" providerId="LiveId" clId="{9625FE82-284C-4B18-B8D3-34DB6B10F369}" dt="2023-11-28T22:08:31.604" v="36" actId="20577"/>
        <pc:sldMkLst>
          <pc:docMk/>
          <pc:sldMk cId="2012905234" sldId="266"/>
        </pc:sldMkLst>
        <pc:spChg chg="mod">
          <ac:chgData name="ΧΡΗΣΤΟΣ ΧΡΥΣΑΝΘΗΣ" userId="000bf950c397e3f3" providerId="LiveId" clId="{9625FE82-284C-4B18-B8D3-34DB6B10F369}" dt="2023-11-28T22:08:06.903" v="30"/>
          <ac:spMkLst>
            <pc:docMk/>
            <pc:sldMk cId="2012905234" sldId="266"/>
            <ac:spMk id="2" creationId="{CD94F3D3-13D5-209E-7B06-CCCDA5E39DC7}"/>
          </ac:spMkLst>
        </pc:spChg>
        <pc:spChg chg="mod">
          <ac:chgData name="ΧΡΗΣΤΟΣ ΧΡΥΣΑΝΘΗΣ" userId="000bf950c397e3f3" providerId="LiveId" clId="{9625FE82-284C-4B18-B8D3-34DB6B10F369}" dt="2023-11-28T22:08:31.604" v="36" actId="20577"/>
          <ac:spMkLst>
            <pc:docMk/>
            <pc:sldMk cId="2012905234" sldId="266"/>
            <ac:spMk id="3" creationId="{4AA6D2F0-D96C-B6DF-787A-F15AF3825331}"/>
          </ac:spMkLst>
        </pc:spChg>
      </pc:sldChg>
      <pc:sldChg chg="modSp new mod">
        <pc:chgData name="ΧΡΗΣΤΟΣ ΧΡΥΣΑΝΘΗΣ" userId="000bf950c397e3f3" providerId="LiveId" clId="{9625FE82-284C-4B18-B8D3-34DB6B10F369}" dt="2023-11-28T22:09:02.149" v="41" actId="27636"/>
        <pc:sldMkLst>
          <pc:docMk/>
          <pc:sldMk cId="167763746" sldId="267"/>
        </pc:sldMkLst>
        <pc:spChg chg="mod">
          <ac:chgData name="ΧΡΗΣΤΟΣ ΧΡΥΣΑΝΘΗΣ" userId="000bf950c397e3f3" providerId="LiveId" clId="{9625FE82-284C-4B18-B8D3-34DB6B10F369}" dt="2023-11-28T22:09:02.149" v="41" actId="27636"/>
          <ac:spMkLst>
            <pc:docMk/>
            <pc:sldMk cId="167763746" sldId="267"/>
            <ac:spMk id="2" creationId="{6ECCB66A-C9FE-9B89-0547-5C19ED87AAB8}"/>
          </ac:spMkLst>
        </pc:spChg>
        <pc:spChg chg="mod">
          <ac:chgData name="ΧΡΗΣΤΟΣ ΧΡΥΣΑΝΘΗΣ" userId="000bf950c397e3f3" providerId="LiveId" clId="{9625FE82-284C-4B18-B8D3-34DB6B10F369}" dt="2023-11-28T22:08:59.220" v="39" actId="21"/>
          <ac:spMkLst>
            <pc:docMk/>
            <pc:sldMk cId="167763746" sldId="267"/>
            <ac:spMk id="3" creationId="{372CB887-D092-0FBF-BBA5-0513AFC2FD7D}"/>
          </ac:spMkLst>
        </pc:spChg>
      </pc:sldChg>
      <pc:sldChg chg="modSp new mod">
        <pc:chgData name="ΧΡΗΣΤΟΣ ΧΡΥΣΑΝΘΗΣ" userId="000bf950c397e3f3" providerId="LiveId" clId="{9625FE82-284C-4B18-B8D3-34DB6B10F369}" dt="2023-11-28T22:09:37.261" v="45"/>
        <pc:sldMkLst>
          <pc:docMk/>
          <pc:sldMk cId="3847313851" sldId="268"/>
        </pc:sldMkLst>
        <pc:spChg chg="mod">
          <ac:chgData name="ΧΡΗΣΤΟΣ ΧΡΥΣΑΝΘΗΣ" userId="000bf950c397e3f3" providerId="LiveId" clId="{9625FE82-284C-4B18-B8D3-34DB6B10F369}" dt="2023-11-28T22:09:37.261" v="45"/>
          <ac:spMkLst>
            <pc:docMk/>
            <pc:sldMk cId="3847313851" sldId="268"/>
            <ac:spMk id="2" creationId="{7BCC09A6-D9FF-5E1C-6C66-131C49BB66C9}"/>
          </ac:spMkLst>
        </pc:spChg>
        <pc:spChg chg="mod">
          <ac:chgData name="ΧΡΗΣΤΟΣ ΧΡΥΣΑΝΘΗΣ" userId="000bf950c397e3f3" providerId="LiveId" clId="{9625FE82-284C-4B18-B8D3-34DB6B10F369}" dt="2023-11-28T22:09:34.950" v="44" actId="21"/>
          <ac:spMkLst>
            <pc:docMk/>
            <pc:sldMk cId="3847313851" sldId="268"/>
            <ac:spMk id="3" creationId="{952B7E12-6384-C984-1414-C6D58C99ED20}"/>
          </ac:spMkLst>
        </pc:spChg>
      </pc:sldChg>
    </pc:docChg>
  </pc:docChgLst>
  <pc:docChgLst>
    <pc:chgData name="ΧΡΗΣΤΟΣ ΧΡΥΣΑΝΘΗΣ" userId="000bf950c397e3f3" providerId="LiveId" clId="{F8D7E2F1-3492-465B-BB61-E7FD6CE0D0AE}"/>
    <pc:docChg chg="custSel modSld">
      <pc:chgData name="ΧΡΗΣΤΟΣ ΧΡΥΣΑΝΘΗΣ" userId="000bf950c397e3f3" providerId="LiveId" clId="{F8D7E2F1-3492-465B-BB61-E7FD6CE0D0AE}" dt="2024-12-03T19:42:42.945" v="291" actId="20577"/>
      <pc:docMkLst>
        <pc:docMk/>
      </pc:docMkLst>
      <pc:sldChg chg="modSp mod">
        <pc:chgData name="ΧΡΗΣΤΟΣ ΧΡΥΣΑΝΘΗΣ" userId="000bf950c397e3f3" providerId="LiveId" clId="{F8D7E2F1-3492-465B-BB61-E7FD6CE0D0AE}" dt="2024-12-03T19:19:48.935" v="39" actId="20577"/>
        <pc:sldMkLst>
          <pc:docMk/>
          <pc:sldMk cId="596120841" sldId="257"/>
        </pc:sldMkLst>
        <pc:spChg chg="mod">
          <ac:chgData name="ΧΡΗΣΤΟΣ ΧΡΥΣΑΝΘΗΣ" userId="000bf950c397e3f3" providerId="LiveId" clId="{F8D7E2F1-3492-465B-BB61-E7FD6CE0D0AE}" dt="2024-12-03T19:19:40.435" v="21" actId="14100"/>
          <ac:spMkLst>
            <pc:docMk/>
            <pc:sldMk cId="596120841" sldId="257"/>
            <ac:spMk id="2" creationId="{F62B1E27-9ABB-E872-AAF1-7231AE2449B0}"/>
          </ac:spMkLst>
        </pc:spChg>
        <pc:spChg chg="mod">
          <ac:chgData name="ΧΡΗΣΤΟΣ ΧΡΥΣΑΝΘΗΣ" userId="000bf950c397e3f3" providerId="LiveId" clId="{F8D7E2F1-3492-465B-BB61-E7FD6CE0D0AE}" dt="2024-12-03T19:19:48.935" v="39" actId="20577"/>
          <ac:spMkLst>
            <pc:docMk/>
            <pc:sldMk cId="596120841" sldId="257"/>
            <ac:spMk id="3" creationId="{6B944F4F-47AC-55C7-6AAC-D04BFCBF4C77}"/>
          </ac:spMkLst>
        </pc:spChg>
      </pc:sldChg>
      <pc:sldChg chg="modSp mod">
        <pc:chgData name="ΧΡΗΣΤΟΣ ΧΡΥΣΑΝΘΗΣ" userId="000bf950c397e3f3" providerId="LiveId" clId="{F8D7E2F1-3492-465B-BB61-E7FD6CE0D0AE}" dt="2024-12-03T19:32:27.360" v="142" actId="20577"/>
        <pc:sldMkLst>
          <pc:docMk/>
          <pc:sldMk cId="1620534079" sldId="260"/>
        </pc:sldMkLst>
        <pc:spChg chg="mod">
          <ac:chgData name="ΧΡΗΣΤΟΣ ΧΡΥΣΑΝΘΗΣ" userId="000bf950c397e3f3" providerId="LiveId" clId="{F8D7E2F1-3492-465B-BB61-E7FD6CE0D0AE}" dt="2024-12-03T19:32:27.360" v="142" actId="20577"/>
          <ac:spMkLst>
            <pc:docMk/>
            <pc:sldMk cId="1620534079" sldId="260"/>
            <ac:spMk id="3" creationId="{3D2A9F08-3BF3-C81A-F499-948F3C0D5D39}"/>
          </ac:spMkLst>
        </pc:spChg>
      </pc:sldChg>
      <pc:sldChg chg="modSp mod">
        <pc:chgData name="ΧΡΗΣΤΟΣ ΧΡΥΣΑΝΘΗΣ" userId="000bf950c397e3f3" providerId="LiveId" clId="{F8D7E2F1-3492-465B-BB61-E7FD6CE0D0AE}" dt="2024-12-03T19:32:50.519" v="144" actId="2711"/>
        <pc:sldMkLst>
          <pc:docMk/>
          <pc:sldMk cId="2486865122" sldId="261"/>
        </pc:sldMkLst>
        <pc:spChg chg="mod">
          <ac:chgData name="ΧΡΗΣΤΟΣ ΧΡΥΣΑΝΘΗΣ" userId="000bf950c397e3f3" providerId="LiveId" clId="{F8D7E2F1-3492-465B-BB61-E7FD6CE0D0AE}" dt="2024-12-03T19:32:50.519" v="144" actId="2711"/>
          <ac:spMkLst>
            <pc:docMk/>
            <pc:sldMk cId="2486865122" sldId="261"/>
            <ac:spMk id="3" creationId="{939907B5-FB76-6BDD-E6E7-57D8324F47A7}"/>
          </ac:spMkLst>
        </pc:spChg>
      </pc:sldChg>
      <pc:sldChg chg="modSp mod">
        <pc:chgData name="ΧΡΗΣΤΟΣ ΧΡΥΣΑΝΘΗΣ" userId="000bf950c397e3f3" providerId="LiveId" clId="{F8D7E2F1-3492-465B-BB61-E7FD6CE0D0AE}" dt="2024-12-03T19:35:42.238" v="197" actId="6549"/>
        <pc:sldMkLst>
          <pc:docMk/>
          <pc:sldMk cId="184007861" sldId="262"/>
        </pc:sldMkLst>
        <pc:spChg chg="mod">
          <ac:chgData name="ΧΡΗΣΤΟΣ ΧΡΥΣΑΝΘΗΣ" userId="000bf950c397e3f3" providerId="LiveId" clId="{F8D7E2F1-3492-465B-BB61-E7FD6CE0D0AE}" dt="2024-12-03T19:35:42.238" v="197" actId="6549"/>
          <ac:spMkLst>
            <pc:docMk/>
            <pc:sldMk cId="184007861" sldId="262"/>
            <ac:spMk id="3" creationId="{513B0BEC-5E5F-DAE8-C13F-52FBD49C5AFF}"/>
          </ac:spMkLst>
        </pc:spChg>
      </pc:sldChg>
      <pc:sldChg chg="modSp mod">
        <pc:chgData name="ΧΡΗΣΤΟΣ ΧΡΥΣΑΝΘΗΣ" userId="000bf950c397e3f3" providerId="LiveId" clId="{F8D7E2F1-3492-465B-BB61-E7FD6CE0D0AE}" dt="2024-12-03T19:36:09.868" v="201" actId="27636"/>
        <pc:sldMkLst>
          <pc:docMk/>
          <pc:sldMk cId="3710720777" sldId="263"/>
        </pc:sldMkLst>
        <pc:spChg chg="mod">
          <ac:chgData name="ΧΡΗΣΤΟΣ ΧΡΥΣΑΝΘΗΣ" userId="000bf950c397e3f3" providerId="LiveId" clId="{F8D7E2F1-3492-465B-BB61-E7FD6CE0D0AE}" dt="2024-12-03T19:36:09.868" v="201" actId="27636"/>
          <ac:spMkLst>
            <pc:docMk/>
            <pc:sldMk cId="3710720777" sldId="263"/>
            <ac:spMk id="3" creationId="{7D5DBA06-0B09-06CD-3F59-8FB25E3735A2}"/>
          </ac:spMkLst>
        </pc:spChg>
      </pc:sldChg>
      <pc:sldChg chg="modSp mod">
        <pc:chgData name="ΧΡΗΣΤΟΣ ΧΡΥΣΑΝΘΗΣ" userId="000bf950c397e3f3" providerId="LiveId" clId="{F8D7E2F1-3492-465B-BB61-E7FD6CE0D0AE}" dt="2024-12-03T19:38:00.325" v="239" actId="313"/>
        <pc:sldMkLst>
          <pc:docMk/>
          <pc:sldMk cId="966817121" sldId="264"/>
        </pc:sldMkLst>
        <pc:spChg chg="mod">
          <ac:chgData name="ΧΡΗΣΤΟΣ ΧΡΥΣΑΝΘΗΣ" userId="000bf950c397e3f3" providerId="LiveId" clId="{F8D7E2F1-3492-465B-BB61-E7FD6CE0D0AE}" dt="2024-12-03T19:38:00.325" v="239" actId="313"/>
          <ac:spMkLst>
            <pc:docMk/>
            <pc:sldMk cId="966817121" sldId="264"/>
            <ac:spMk id="3" creationId="{FE4436D9-AC94-7C0E-1080-BB660BF2AB3E}"/>
          </ac:spMkLst>
        </pc:spChg>
      </pc:sldChg>
      <pc:sldChg chg="modSp mod">
        <pc:chgData name="ΧΡΗΣΤΟΣ ΧΡΥΣΑΝΘΗΣ" userId="000bf950c397e3f3" providerId="LiveId" clId="{F8D7E2F1-3492-465B-BB61-E7FD6CE0D0AE}" dt="2024-12-03T19:38:23.067" v="241" actId="14100"/>
        <pc:sldMkLst>
          <pc:docMk/>
          <pc:sldMk cId="2012905234" sldId="266"/>
        </pc:sldMkLst>
        <pc:spChg chg="mod">
          <ac:chgData name="ΧΡΗΣΤΟΣ ΧΡΥΣΑΝΘΗΣ" userId="000bf950c397e3f3" providerId="LiveId" clId="{F8D7E2F1-3492-465B-BB61-E7FD6CE0D0AE}" dt="2024-12-03T19:38:23.067" v="241" actId="14100"/>
          <ac:spMkLst>
            <pc:docMk/>
            <pc:sldMk cId="2012905234" sldId="266"/>
            <ac:spMk id="3" creationId="{4AA6D2F0-D96C-B6DF-787A-F15AF3825331}"/>
          </ac:spMkLst>
        </pc:spChg>
      </pc:sldChg>
      <pc:sldChg chg="modSp mod">
        <pc:chgData name="ΧΡΗΣΤΟΣ ΧΡΥΣΑΝΘΗΣ" userId="000bf950c397e3f3" providerId="LiveId" clId="{F8D7E2F1-3492-465B-BB61-E7FD6CE0D0AE}" dt="2024-12-03T19:39:50.234" v="249" actId="123"/>
        <pc:sldMkLst>
          <pc:docMk/>
          <pc:sldMk cId="167763746" sldId="267"/>
        </pc:sldMkLst>
        <pc:spChg chg="mod">
          <ac:chgData name="ΧΡΗΣΤΟΣ ΧΡΥΣΑΝΘΗΣ" userId="000bf950c397e3f3" providerId="LiveId" clId="{F8D7E2F1-3492-465B-BB61-E7FD6CE0D0AE}" dt="2024-12-03T19:39:50.234" v="249" actId="123"/>
          <ac:spMkLst>
            <pc:docMk/>
            <pc:sldMk cId="167763746" sldId="267"/>
            <ac:spMk id="3" creationId="{372CB887-D092-0FBF-BBA5-0513AFC2FD7D}"/>
          </ac:spMkLst>
        </pc:spChg>
      </pc:sldChg>
      <pc:sldChg chg="modSp mod">
        <pc:chgData name="ΧΡΗΣΤΟΣ ΧΡΥΣΑΝΘΗΣ" userId="000bf950c397e3f3" providerId="LiveId" clId="{F8D7E2F1-3492-465B-BB61-E7FD6CE0D0AE}" dt="2024-12-03T19:40:17.034" v="252" actId="255"/>
        <pc:sldMkLst>
          <pc:docMk/>
          <pc:sldMk cId="3847313851" sldId="268"/>
        </pc:sldMkLst>
        <pc:spChg chg="mod">
          <ac:chgData name="ΧΡΗΣΤΟΣ ΧΡΥΣΑΝΘΗΣ" userId="000bf950c397e3f3" providerId="LiveId" clId="{F8D7E2F1-3492-465B-BB61-E7FD6CE0D0AE}" dt="2024-12-03T19:40:17.034" v="252" actId="255"/>
          <ac:spMkLst>
            <pc:docMk/>
            <pc:sldMk cId="3847313851" sldId="268"/>
            <ac:spMk id="3" creationId="{952B7E12-6384-C984-1414-C6D58C99ED20}"/>
          </ac:spMkLst>
        </pc:spChg>
      </pc:sldChg>
      <pc:sldChg chg="modSp mod">
        <pc:chgData name="ΧΡΗΣΤΟΣ ΧΡΥΣΑΝΘΗΣ" userId="000bf950c397e3f3" providerId="LiveId" clId="{F8D7E2F1-3492-465B-BB61-E7FD6CE0D0AE}" dt="2024-12-03T19:40:38.787" v="284" actId="6549"/>
        <pc:sldMkLst>
          <pc:docMk/>
          <pc:sldMk cId="2378167665" sldId="269"/>
        </pc:sldMkLst>
        <pc:spChg chg="mod">
          <ac:chgData name="ΧΡΗΣΤΟΣ ΧΡΥΣΑΝΘΗΣ" userId="000bf950c397e3f3" providerId="LiveId" clId="{F8D7E2F1-3492-465B-BB61-E7FD6CE0D0AE}" dt="2024-12-03T19:40:38.787" v="284" actId="6549"/>
          <ac:spMkLst>
            <pc:docMk/>
            <pc:sldMk cId="2378167665" sldId="269"/>
            <ac:spMk id="3" creationId="{68C79433-52B9-F3FA-88C3-2BAE952B967B}"/>
          </ac:spMkLst>
        </pc:spChg>
      </pc:sldChg>
      <pc:sldChg chg="modSp mod">
        <pc:chgData name="ΧΡΗΣΤΟΣ ΧΡΥΣΑΝΘΗΣ" userId="000bf950c397e3f3" providerId="LiveId" clId="{F8D7E2F1-3492-465B-BB61-E7FD6CE0D0AE}" dt="2024-12-03T19:41:32.766" v="285" actId="20577"/>
        <pc:sldMkLst>
          <pc:docMk/>
          <pc:sldMk cId="2778492118" sldId="270"/>
        </pc:sldMkLst>
        <pc:spChg chg="mod">
          <ac:chgData name="ΧΡΗΣΤΟΣ ΧΡΥΣΑΝΘΗΣ" userId="000bf950c397e3f3" providerId="LiveId" clId="{F8D7E2F1-3492-465B-BB61-E7FD6CE0D0AE}" dt="2024-12-03T19:41:32.766" v="285" actId="20577"/>
          <ac:spMkLst>
            <pc:docMk/>
            <pc:sldMk cId="2778492118" sldId="270"/>
            <ac:spMk id="3" creationId="{D9F97DE9-D150-1E39-5B89-0F2B965850E4}"/>
          </ac:spMkLst>
        </pc:spChg>
      </pc:sldChg>
      <pc:sldChg chg="modSp mod">
        <pc:chgData name="ΧΡΗΣΤΟΣ ΧΡΥΣΑΝΘΗΣ" userId="000bf950c397e3f3" providerId="LiveId" clId="{F8D7E2F1-3492-465B-BB61-E7FD6CE0D0AE}" dt="2024-12-03T19:42:42.945" v="291" actId="20577"/>
        <pc:sldMkLst>
          <pc:docMk/>
          <pc:sldMk cId="180830836" sldId="272"/>
        </pc:sldMkLst>
        <pc:spChg chg="mod">
          <ac:chgData name="ΧΡΗΣΤΟΣ ΧΡΥΣΑΝΘΗΣ" userId="000bf950c397e3f3" providerId="LiveId" clId="{F8D7E2F1-3492-465B-BB61-E7FD6CE0D0AE}" dt="2024-12-03T19:42:42.945" v="291" actId="20577"/>
          <ac:spMkLst>
            <pc:docMk/>
            <pc:sldMk cId="180830836" sldId="272"/>
            <ac:spMk id="3" creationId="{1A04C998-B093-BC85-9AC5-3858537C2320}"/>
          </ac:spMkLst>
        </pc:spChg>
      </pc:sldChg>
      <pc:sldChg chg="modSp mod">
        <pc:chgData name="ΧΡΗΣΤΟΣ ΧΡΥΣΑΝΘΗΣ" userId="000bf950c397e3f3" providerId="LiveId" clId="{F8D7E2F1-3492-465B-BB61-E7FD6CE0D0AE}" dt="2024-12-03T19:22:29.759" v="111" actId="113"/>
        <pc:sldMkLst>
          <pc:docMk/>
          <pc:sldMk cId="1124630152" sldId="288"/>
        </pc:sldMkLst>
        <pc:spChg chg="mod">
          <ac:chgData name="ΧΡΗΣΤΟΣ ΧΡΥΣΑΝΘΗΣ" userId="000bf950c397e3f3" providerId="LiveId" clId="{F8D7E2F1-3492-465B-BB61-E7FD6CE0D0AE}" dt="2024-12-03T19:22:29.759" v="111" actId="113"/>
          <ac:spMkLst>
            <pc:docMk/>
            <pc:sldMk cId="1124630152" sldId="288"/>
            <ac:spMk id="3" creationId="{7D93B418-1BE8-0129-5C01-481D97771ABD}"/>
          </ac:spMkLst>
        </pc:spChg>
      </pc:sldChg>
      <pc:sldChg chg="modSp mod">
        <pc:chgData name="ΧΡΗΣΤΟΣ ΧΡΥΣΑΝΘΗΣ" userId="000bf950c397e3f3" providerId="LiveId" clId="{F8D7E2F1-3492-465B-BB61-E7FD6CE0D0AE}" dt="2024-12-03T19:22:38.928" v="113" actId="20577"/>
        <pc:sldMkLst>
          <pc:docMk/>
          <pc:sldMk cId="221709265" sldId="289"/>
        </pc:sldMkLst>
        <pc:spChg chg="mod">
          <ac:chgData name="ΧΡΗΣΤΟΣ ΧΡΥΣΑΝΘΗΣ" userId="000bf950c397e3f3" providerId="LiveId" clId="{F8D7E2F1-3492-465B-BB61-E7FD6CE0D0AE}" dt="2024-12-03T19:22:38.928" v="113" actId="20577"/>
          <ac:spMkLst>
            <pc:docMk/>
            <pc:sldMk cId="221709265" sldId="289"/>
            <ac:spMk id="3" creationId="{BBAB29C0-0591-CF22-FBC6-5148B4A4AEFB}"/>
          </ac:spMkLst>
        </pc:spChg>
      </pc:sldChg>
      <pc:sldChg chg="modSp mod">
        <pc:chgData name="ΧΡΗΣΤΟΣ ΧΡΥΣΑΝΘΗΣ" userId="000bf950c397e3f3" providerId="LiveId" clId="{F8D7E2F1-3492-465B-BB61-E7FD6CE0D0AE}" dt="2024-12-03T19:23:51.730" v="116" actId="20577"/>
        <pc:sldMkLst>
          <pc:docMk/>
          <pc:sldMk cId="3780850619" sldId="291"/>
        </pc:sldMkLst>
        <pc:spChg chg="mod">
          <ac:chgData name="ΧΡΗΣΤΟΣ ΧΡΥΣΑΝΘΗΣ" userId="000bf950c397e3f3" providerId="LiveId" clId="{F8D7E2F1-3492-465B-BB61-E7FD6CE0D0AE}" dt="2024-12-03T19:23:51.730" v="116" actId="20577"/>
          <ac:spMkLst>
            <pc:docMk/>
            <pc:sldMk cId="3780850619" sldId="291"/>
            <ac:spMk id="3" creationId="{25D3ADA6-599E-DA4F-FD6A-71A19D6E8815}"/>
          </ac:spMkLst>
        </pc:spChg>
      </pc:sldChg>
      <pc:sldChg chg="modSp mod">
        <pc:chgData name="ΧΡΗΣΤΟΣ ΧΡΥΣΑΝΘΗΣ" userId="000bf950c397e3f3" providerId="LiveId" clId="{F8D7E2F1-3492-465B-BB61-E7FD6CE0D0AE}" dt="2024-12-03T19:26:16.442" v="123" actId="20577"/>
        <pc:sldMkLst>
          <pc:docMk/>
          <pc:sldMk cId="3156773577" sldId="293"/>
        </pc:sldMkLst>
        <pc:spChg chg="mod">
          <ac:chgData name="ΧΡΗΣΤΟΣ ΧΡΥΣΑΝΘΗΣ" userId="000bf950c397e3f3" providerId="LiveId" clId="{F8D7E2F1-3492-465B-BB61-E7FD6CE0D0AE}" dt="2024-12-03T19:26:16.442" v="123" actId="20577"/>
          <ac:spMkLst>
            <pc:docMk/>
            <pc:sldMk cId="3156773577" sldId="293"/>
            <ac:spMk id="3" creationId="{DF0B3B8C-AC5D-A0F1-30C8-B39402CCD262}"/>
          </ac:spMkLst>
        </pc:spChg>
      </pc:sldChg>
    </pc:docChg>
  </pc:docChgLst>
  <pc:docChgLst>
    <pc:chgData name="ΧΡΗΣΤΟΣ ΧΡΥΣΑΝΘΗΣ" userId="000bf950c397e3f3" providerId="LiveId" clId="{06728EFA-9F20-42F2-93CB-2D24A0F09424}"/>
    <pc:docChg chg="undo custSel addSld delSld modSld">
      <pc:chgData name="ΧΡΗΣΤΟΣ ΧΡΥΣΑΝΘΗΣ" userId="000bf950c397e3f3" providerId="LiveId" clId="{06728EFA-9F20-42F2-93CB-2D24A0F09424}" dt="2024-03-29T18:41:57.814" v="860" actId="2696"/>
      <pc:docMkLst>
        <pc:docMk/>
      </pc:docMkLst>
      <pc:sldChg chg="modSp mod">
        <pc:chgData name="ΧΡΗΣΤΟΣ ΧΡΥΣΑΝΘΗΣ" userId="000bf950c397e3f3" providerId="LiveId" clId="{06728EFA-9F20-42F2-93CB-2D24A0F09424}" dt="2024-03-29T16:58:25.185" v="23" actId="121"/>
        <pc:sldMkLst>
          <pc:docMk/>
          <pc:sldMk cId="3388141198" sldId="256"/>
        </pc:sldMkLst>
        <pc:spChg chg="mod">
          <ac:chgData name="ΧΡΗΣΤΟΣ ΧΡΥΣΑΝΘΗΣ" userId="000bf950c397e3f3" providerId="LiveId" clId="{06728EFA-9F20-42F2-93CB-2D24A0F09424}" dt="2024-03-29T16:58:25.185" v="23" actId="121"/>
          <ac:spMkLst>
            <pc:docMk/>
            <pc:sldMk cId="3388141198" sldId="256"/>
            <ac:spMk id="3" creationId="{151A21A4-FA86-62A9-4797-E01325B7A342}"/>
          </ac:spMkLst>
        </pc:spChg>
      </pc:sldChg>
      <pc:sldChg chg="modSp new mod">
        <pc:chgData name="ΧΡΗΣΤΟΣ ΧΡΥΣΑΝΘΗΣ" userId="000bf950c397e3f3" providerId="LiveId" clId="{06728EFA-9F20-42F2-93CB-2D24A0F09424}" dt="2024-03-29T17:11:00.164" v="112" actId="113"/>
        <pc:sldMkLst>
          <pc:docMk/>
          <pc:sldMk cId="2378167665" sldId="269"/>
        </pc:sldMkLst>
        <pc:spChg chg="mod">
          <ac:chgData name="ΧΡΗΣΤΟΣ ΧΡΥΣΑΝΘΗΣ" userId="000bf950c397e3f3" providerId="LiveId" clId="{06728EFA-9F20-42F2-93CB-2D24A0F09424}" dt="2024-03-29T17:08:44.495" v="85" actId="122"/>
          <ac:spMkLst>
            <pc:docMk/>
            <pc:sldMk cId="2378167665" sldId="269"/>
            <ac:spMk id="2" creationId="{828977A3-78A5-B3DB-8544-4D41072FE497}"/>
          </ac:spMkLst>
        </pc:spChg>
        <pc:spChg chg="mod">
          <ac:chgData name="ΧΡΗΣΤΟΣ ΧΡΥΣΑΝΘΗΣ" userId="000bf950c397e3f3" providerId="LiveId" clId="{06728EFA-9F20-42F2-93CB-2D24A0F09424}" dt="2024-03-29T17:11:00.164" v="112" actId="113"/>
          <ac:spMkLst>
            <pc:docMk/>
            <pc:sldMk cId="2378167665" sldId="269"/>
            <ac:spMk id="3" creationId="{68C79433-52B9-F3FA-88C3-2BAE952B967B}"/>
          </ac:spMkLst>
        </pc:spChg>
      </pc:sldChg>
      <pc:sldChg chg="modSp new mod">
        <pc:chgData name="ΧΡΗΣΤΟΣ ΧΡΥΣΑΝΘΗΣ" userId="000bf950c397e3f3" providerId="LiveId" clId="{06728EFA-9F20-42F2-93CB-2D24A0F09424}" dt="2024-03-29T17:14:18.252" v="187" actId="5793"/>
        <pc:sldMkLst>
          <pc:docMk/>
          <pc:sldMk cId="2778492118" sldId="270"/>
        </pc:sldMkLst>
        <pc:spChg chg="mod">
          <ac:chgData name="ΧΡΗΣΤΟΣ ΧΡΥΣΑΝΘΗΣ" userId="000bf950c397e3f3" providerId="LiveId" clId="{06728EFA-9F20-42F2-93CB-2D24A0F09424}" dt="2024-03-29T17:12:40.662" v="165" actId="122"/>
          <ac:spMkLst>
            <pc:docMk/>
            <pc:sldMk cId="2778492118" sldId="270"/>
            <ac:spMk id="2" creationId="{B5FBF0AD-AB87-7AF7-C93D-5AD6B64FDD83}"/>
          </ac:spMkLst>
        </pc:spChg>
        <pc:spChg chg="mod">
          <ac:chgData name="ΧΡΗΣΤΟΣ ΧΡΥΣΑΝΘΗΣ" userId="000bf950c397e3f3" providerId="LiveId" clId="{06728EFA-9F20-42F2-93CB-2D24A0F09424}" dt="2024-03-29T17:14:18.252" v="187" actId="5793"/>
          <ac:spMkLst>
            <pc:docMk/>
            <pc:sldMk cId="2778492118" sldId="270"/>
            <ac:spMk id="3" creationId="{D9F97DE9-D150-1E39-5B89-0F2B965850E4}"/>
          </ac:spMkLst>
        </pc:spChg>
      </pc:sldChg>
      <pc:sldChg chg="new del">
        <pc:chgData name="ΧΡΗΣΤΟΣ ΧΡΥΣΑΝΘΗΣ" userId="000bf950c397e3f3" providerId="LiveId" clId="{06728EFA-9F20-42F2-93CB-2D24A0F09424}" dt="2024-03-29T17:17:44.179" v="191" actId="2696"/>
        <pc:sldMkLst>
          <pc:docMk/>
          <pc:sldMk cId="3746384346" sldId="271"/>
        </pc:sldMkLst>
      </pc:sldChg>
      <pc:sldChg chg="delSp modSp new mod">
        <pc:chgData name="ΧΡΗΣΤΟΣ ΧΡΥΣΑΝΘΗΣ" userId="000bf950c397e3f3" providerId="LiveId" clId="{06728EFA-9F20-42F2-93CB-2D24A0F09424}" dt="2024-03-29T17:19:57.718" v="245" actId="255"/>
        <pc:sldMkLst>
          <pc:docMk/>
          <pc:sldMk cId="180830836" sldId="272"/>
        </pc:sldMkLst>
        <pc:spChg chg="del">
          <ac:chgData name="ΧΡΗΣΤΟΣ ΧΡΥΣΑΝΘΗΣ" userId="000bf950c397e3f3" providerId="LiveId" clId="{06728EFA-9F20-42F2-93CB-2D24A0F09424}" dt="2024-03-29T17:17:48.299" v="192" actId="21"/>
          <ac:spMkLst>
            <pc:docMk/>
            <pc:sldMk cId="180830836" sldId="272"/>
            <ac:spMk id="2" creationId="{3E7D3F57-751E-9C31-02DF-4DB4AF7208A3}"/>
          </ac:spMkLst>
        </pc:spChg>
        <pc:spChg chg="mod">
          <ac:chgData name="ΧΡΗΣΤΟΣ ΧΡΥΣΑΝΘΗΣ" userId="000bf950c397e3f3" providerId="LiveId" clId="{06728EFA-9F20-42F2-93CB-2D24A0F09424}" dt="2024-03-29T17:19:57.718" v="245" actId="255"/>
          <ac:spMkLst>
            <pc:docMk/>
            <pc:sldMk cId="180830836" sldId="272"/>
            <ac:spMk id="3" creationId="{1A04C998-B093-BC85-9AC5-3858537C2320}"/>
          </ac:spMkLst>
        </pc:spChg>
      </pc:sldChg>
      <pc:sldChg chg="modSp new mod">
        <pc:chgData name="ΧΡΗΣΤΟΣ ΧΡΥΣΑΝΘΗΣ" userId="000bf950c397e3f3" providerId="LiveId" clId="{06728EFA-9F20-42F2-93CB-2D24A0F09424}" dt="2024-03-29T17:29:09.252" v="351" actId="20577"/>
        <pc:sldMkLst>
          <pc:docMk/>
          <pc:sldMk cId="2129921982" sldId="273"/>
        </pc:sldMkLst>
        <pc:spChg chg="mod">
          <ac:chgData name="ΧΡΗΣΤΟΣ ΧΡΥΣΑΝΘΗΣ" userId="000bf950c397e3f3" providerId="LiveId" clId="{06728EFA-9F20-42F2-93CB-2D24A0F09424}" dt="2024-03-29T17:25:20.469" v="287" actId="122"/>
          <ac:spMkLst>
            <pc:docMk/>
            <pc:sldMk cId="2129921982" sldId="273"/>
            <ac:spMk id="2" creationId="{0247F812-AA63-3E1B-E6B8-96F6609B5CFD}"/>
          </ac:spMkLst>
        </pc:spChg>
        <pc:spChg chg="mod">
          <ac:chgData name="ΧΡΗΣΤΟΣ ΧΡΥΣΑΝΘΗΣ" userId="000bf950c397e3f3" providerId="LiveId" clId="{06728EFA-9F20-42F2-93CB-2D24A0F09424}" dt="2024-03-29T17:29:09.252" v="351" actId="20577"/>
          <ac:spMkLst>
            <pc:docMk/>
            <pc:sldMk cId="2129921982" sldId="273"/>
            <ac:spMk id="3" creationId="{210211E6-C85C-D4BF-BF71-B08038CAEBE0}"/>
          </ac:spMkLst>
        </pc:spChg>
      </pc:sldChg>
      <pc:sldChg chg="delSp modSp new mod">
        <pc:chgData name="ΧΡΗΣΤΟΣ ΧΡΥΣΑΝΘΗΣ" userId="000bf950c397e3f3" providerId="LiveId" clId="{06728EFA-9F20-42F2-93CB-2D24A0F09424}" dt="2024-03-29T17:29:28.595" v="354" actId="20577"/>
        <pc:sldMkLst>
          <pc:docMk/>
          <pc:sldMk cId="3344984015" sldId="274"/>
        </pc:sldMkLst>
        <pc:spChg chg="del">
          <ac:chgData name="ΧΡΗΣΤΟΣ ΧΡΥΣΑΝΘΗΣ" userId="000bf950c397e3f3" providerId="LiveId" clId="{06728EFA-9F20-42F2-93CB-2D24A0F09424}" dt="2024-03-29T17:28:18.431" v="343" actId="21"/>
          <ac:spMkLst>
            <pc:docMk/>
            <pc:sldMk cId="3344984015" sldId="274"/>
            <ac:spMk id="2" creationId="{42CE6303-9A99-2E80-B9E5-60DB4BF24B93}"/>
          </ac:spMkLst>
        </pc:spChg>
        <pc:spChg chg="mod">
          <ac:chgData name="ΧΡΗΣΤΟΣ ΧΡΥΣΑΝΘΗΣ" userId="000bf950c397e3f3" providerId="LiveId" clId="{06728EFA-9F20-42F2-93CB-2D24A0F09424}" dt="2024-03-29T17:29:28.595" v="354" actId="20577"/>
          <ac:spMkLst>
            <pc:docMk/>
            <pc:sldMk cId="3344984015" sldId="274"/>
            <ac:spMk id="3" creationId="{64EAFAB4-BCA5-B641-9468-7321248064C9}"/>
          </ac:spMkLst>
        </pc:spChg>
      </pc:sldChg>
      <pc:sldChg chg="modSp new mod">
        <pc:chgData name="ΧΡΗΣΤΟΣ ΧΡΥΣΑΝΘΗΣ" userId="000bf950c397e3f3" providerId="LiveId" clId="{06728EFA-9F20-42F2-93CB-2D24A0F09424}" dt="2024-03-29T17:32:28.018" v="466" actId="20577"/>
        <pc:sldMkLst>
          <pc:docMk/>
          <pc:sldMk cId="915839329" sldId="275"/>
        </pc:sldMkLst>
        <pc:spChg chg="mod">
          <ac:chgData name="ΧΡΗΣΤΟΣ ΧΡΥΣΑΝΘΗΣ" userId="000bf950c397e3f3" providerId="LiveId" clId="{06728EFA-9F20-42F2-93CB-2D24A0F09424}" dt="2024-03-29T17:31:26.006" v="408" actId="20577"/>
          <ac:spMkLst>
            <pc:docMk/>
            <pc:sldMk cId="915839329" sldId="275"/>
            <ac:spMk id="2" creationId="{95443D08-0CBC-CDC6-6938-3C151A5A6C1D}"/>
          </ac:spMkLst>
        </pc:spChg>
        <pc:spChg chg="mod">
          <ac:chgData name="ΧΡΗΣΤΟΣ ΧΡΥΣΑΝΘΗΣ" userId="000bf950c397e3f3" providerId="LiveId" clId="{06728EFA-9F20-42F2-93CB-2D24A0F09424}" dt="2024-03-29T17:32:28.018" v="466" actId="20577"/>
          <ac:spMkLst>
            <pc:docMk/>
            <pc:sldMk cId="915839329" sldId="275"/>
            <ac:spMk id="3" creationId="{2FB0FE4E-0BDE-3857-023D-4B05B57D7000}"/>
          </ac:spMkLst>
        </pc:spChg>
      </pc:sldChg>
      <pc:sldChg chg="modSp new mod">
        <pc:chgData name="ΧΡΗΣΤΟΣ ΧΡΥΣΑΝΘΗΣ" userId="000bf950c397e3f3" providerId="LiveId" clId="{06728EFA-9F20-42F2-93CB-2D24A0F09424}" dt="2024-03-29T18:17:38.151" v="806" actId="255"/>
        <pc:sldMkLst>
          <pc:docMk/>
          <pc:sldMk cId="3640525045" sldId="276"/>
        </pc:sldMkLst>
        <pc:spChg chg="mod">
          <ac:chgData name="ΧΡΗΣΤΟΣ ΧΡΥΣΑΝΘΗΣ" userId="000bf950c397e3f3" providerId="LiveId" clId="{06728EFA-9F20-42F2-93CB-2D24A0F09424}" dt="2024-03-29T18:17:38.151" v="806" actId="255"/>
          <ac:spMkLst>
            <pc:docMk/>
            <pc:sldMk cId="3640525045" sldId="276"/>
            <ac:spMk id="2" creationId="{25C8DE12-C25A-EE6D-3F72-4923B7668D6F}"/>
          </ac:spMkLst>
        </pc:spChg>
        <pc:spChg chg="mod">
          <ac:chgData name="ΧΡΗΣΤΟΣ ΧΡΥΣΑΝΘΗΣ" userId="000bf950c397e3f3" providerId="LiveId" clId="{06728EFA-9F20-42F2-93CB-2D24A0F09424}" dt="2024-03-29T17:56:02.007" v="547" actId="255"/>
          <ac:spMkLst>
            <pc:docMk/>
            <pc:sldMk cId="3640525045" sldId="276"/>
            <ac:spMk id="3" creationId="{DFB6A6B9-B9C1-1418-C1DC-6DC568728AE8}"/>
          </ac:spMkLst>
        </pc:spChg>
      </pc:sldChg>
      <pc:sldChg chg="delSp modSp new mod">
        <pc:chgData name="ΧΡΗΣΤΟΣ ΧΡΥΣΑΝΘΗΣ" userId="000bf950c397e3f3" providerId="LiveId" clId="{06728EFA-9F20-42F2-93CB-2D24A0F09424}" dt="2024-03-29T17:57:16.835" v="557" actId="20577"/>
        <pc:sldMkLst>
          <pc:docMk/>
          <pc:sldMk cId="306446500" sldId="277"/>
        </pc:sldMkLst>
        <pc:spChg chg="del">
          <ac:chgData name="ΧΡΗΣΤΟΣ ΧΡΥΣΑΝΘΗΣ" userId="000bf950c397e3f3" providerId="LiveId" clId="{06728EFA-9F20-42F2-93CB-2D24A0F09424}" dt="2024-03-29T17:56:10.209" v="549" actId="21"/>
          <ac:spMkLst>
            <pc:docMk/>
            <pc:sldMk cId="306446500" sldId="277"/>
            <ac:spMk id="2" creationId="{942723EE-D7C4-6EB6-F3B7-2FD5264975C2}"/>
          </ac:spMkLst>
        </pc:spChg>
        <pc:spChg chg="mod">
          <ac:chgData name="ΧΡΗΣΤΟΣ ΧΡΥΣΑΝΘΗΣ" userId="000bf950c397e3f3" providerId="LiveId" clId="{06728EFA-9F20-42F2-93CB-2D24A0F09424}" dt="2024-03-29T17:57:16.835" v="557" actId="20577"/>
          <ac:spMkLst>
            <pc:docMk/>
            <pc:sldMk cId="306446500" sldId="277"/>
            <ac:spMk id="3" creationId="{25280935-9A9A-A0AA-FD39-6E603D0495E8}"/>
          </ac:spMkLst>
        </pc:spChg>
      </pc:sldChg>
      <pc:sldChg chg="modSp new mod">
        <pc:chgData name="ΧΡΗΣΤΟΣ ΧΡΥΣΑΝΘΗΣ" userId="000bf950c397e3f3" providerId="LiveId" clId="{06728EFA-9F20-42F2-93CB-2D24A0F09424}" dt="2024-03-29T18:17:50.937" v="807" actId="255"/>
        <pc:sldMkLst>
          <pc:docMk/>
          <pc:sldMk cId="3914848706" sldId="278"/>
        </pc:sldMkLst>
        <pc:spChg chg="mod">
          <ac:chgData name="ΧΡΗΣΤΟΣ ΧΡΥΣΑΝΘΗΣ" userId="000bf950c397e3f3" providerId="LiveId" clId="{06728EFA-9F20-42F2-93CB-2D24A0F09424}" dt="2024-03-29T18:17:50.937" v="807" actId="255"/>
          <ac:spMkLst>
            <pc:docMk/>
            <pc:sldMk cId="3914848706" sldId="278"/>
            <ac:spMk id="2" creationId="{CFB7700C-D062-F9AC-3A24-02EBA5799C86}"/>
          </ac:spMkLst>
        </pc:spChg>
        <pc:spChg chg="mod">
          <ac:chgData name="ΧΡΗΣΤΟΣ ΧΡΥΣΑΝΘΗΣ" userId="000bf950c397e3f3" providerId="LiveId" clId="{06728EFA-9F20-42F2-93CB-2D24A0F09424}" dt="2024-03-29T18:00:57.750" v="605" actId="255"/>
          <ac:spMkLst>
            <pc:docMk/>
            <pc:sldMk cId="3914848706" sldId="278"/>
            <ac:spMk id="3" creationId="{D7ADE6AB-6E25-D823-65D9-D3B95EBBDC8F}"/>
          </ac:spMkLst>
        </pc:spChg>
      </pc:sldChg>
      <pc:sldChg chg="modSp new mod">
        <pc:chgData name="ΧΡΗΣΤΟΣ ΧΡΥΣΑΝΘΗΣ" userId="000bf950c397e3f3" providerId="LiveId" clId="{06728EFA-9F20-42F2-93CB-2D24A0F09424}" dt="2024-03-29T18:18:02.890" v="808" actId="255"/>
        <pc:sldMkLst>
          <pc:docMk/>
          <pc:sldMk cId="3093854471" sldId="279"/>
        </pc:sldMkLst>
        <pc:spChg chg="mod">
          <ac:chgData name="ΧΡΗΣΤΟΣ ΧΡΥΣΑΝΘΗΣ" userId="000bf950c397e3f3" providerId="LiveId" clId="{06728EFA-9F20-42F2-93CB-2D24A0F09424}" dt="2024-03-29T18:18:02.890" v="808" actId="255"/>
          <ac:spMkLst>
            <pc:docMk/>
            <pc:sldMk cId="3093854471" sldId="279"/>
            <ac:spMk id="2" creationId="{45366410-3E4C-410C-856C-089D9811C64B}"/>
          </ac:spMkLst>
        </pc:spChg>
        <pc:spChg chg="mod">
          <ac:chgData name="ΧΡΗΣΤΟΣ ΧΡΥΣΑΝΘΗΣ" userId="000bf950c397e3f3" providerId="LiveId" clId="{06728EFA-9F20-42F2-93CB-2D24A0F09424}" dt="2024-03-29T18:05:09.200" v="737" actId="27636"/>
          <ac:spMkLst>
            <pc:docMk/>
            <pc:sldMk cId="3093854471" sldId="279"/>
            <ac:spMk id="3" creationId="{996DDC4D-8A41-DA1C-23F1-479F57394128}"/>
          </ac:spMkLst>
        </pc:spChg>
      </pc:sldChg>
      <pc:sldChg chg="modSp new mod">
        <pc:chgData name="ΧΡΗΣΤΟΣ ΧΡΥΣΑΝΘΗΣ" userId="000bf950c397e3f3" providerId="LiveId" clId="{06728EFA-9F20-42F2-93CB-2D24A0F09424}" dt="2024-03-29T18:18:18.469" v="809" actId="255"/>
        <pc:sldMkLst>
          <pc:docMk/>
          <pc:sldMk cId="1744059031" sldId="280"/>
        </pc:sldMkLst>
        <pc:spChg chg="mod">
          <ac:chgData name="ΧΡΗΣΤΟΣ ΧΡΥΣΑΝΘΗΣ" userId="000bf950c397e3f3" providerId="LiveId" clId="{06728EFA-9F20-42F2-93CB-2D24A0F09424}" dt="2024-03-29T18:18:18.469" v="809" actId="255"/>
          <ac:spMkLst>
            <pc:docMk/>
            <pc:sldMk cId="1744059031" sldId="280"/>
            <ac:spMk id="2" creationId="{F42FC5BF-8AE6-AD2F-398A-DFBF81A2E3DB}"/>
          </ac:spMkLst>
        </pc:spChg>
        <pc:spChg chg="mod">
          <ac:chgData name="ΧΡΗΣΤΟΣ ΧΡΥΣΑΝΘΗΣ" userId="000bf950c397e3f3" providerId="LiveId" clId="{06728EFA-9F20-42F2-93CB-2D24A0F09424}" dt="2024-03-29T18:09:10.779" v="753" actId="113"/>
          <ac:spMkLst>
            <pc:docMk/>
            <pc:sldMk cId="1744059031" sldId="280"/>
            <ac:spMk id="3" creationId="{E3A38550-4FFC-0D69-7D45-E85AEDF287E7}"/>
          </ac:spMkLst>
        </pc:spChg>
      </pc:sldChg>
      <pc:sldChg chg="delSp modSp new mod">
        <pc:chgData name="ΧΡΗΣΤΟΣ ΧΡΥΣΑΝΘΗΣ" userId="000bf950c397e3f3" providerId="LiveId" clId="{06728EFA-9F20-42F2-93CB-2D24A0F09424}" dt="2024-03-29T18:11:01.523" v="761" actId="20577"/>
        <pc:sldMkLst>
          <pc:docMk/>
          <pc:sldMk cId="3986067616" sldId="281"/>
        </pc:sldMkLst>
        <pc:spChg chg="del">
          <ac:chgData name="ΧΡΗΣΤΟΣ ΧΡΥΣΑΝΘΗΣ" userId="000bf950c397e3f3" providerId="LiveId" clId="{06728EFA-9F20-42F2-93CB-2D24A0F09424}" dt="2024-03-29T18:09:51.210" v="755" actId="21"/>
          <ac:spMkLst>
            <pc:docMk/>
            <pc:sldMk cId="3986067616" sldId="281"/>
            <ac:spMk id="2" creationId="{6A83B138-C5D0-0856-51C2-C9163C662C7C}"/>
          </ac:spMkLst>
        </pc:spChg>
        <pc:spChg chg="mod">
          <ac:chgData name="ΧΡΗΣΤΟΣ ΧΡΥΣΑΝΘΗΣ" userId="000bf950c397e3f3" providerId="LiveId" clId="{06728EFA-9F20-42F2-93CB-2D24A0F09424}" dt="2024-03-29T18:11:01.523" v="761" actId="20577"/>
          <ac:spMkLst>
            <pc:docMk/>
            <pc:sldMk cId="3986067616" sldId="281"/>
            <ac:spMk id="3" creationId="{36007409-FB54-5C34-FE80-A4ED7007AE72}"/>
          </ac:spMkLst>
        </pc:spChg>
      </pc:sldChg>
      <pc:sldChg chg="modSp new mod">
        <pc:chgData name="ΧΡΗΣΤΟΣ ΧΡΥΣΑΝΘΗΣ" userId="000bf950c397e3f3" providerId="LiveId" clId="{06728EFA-9F20-42F2-93CB-2D24A0F09424}" dt="2024-03-29T18:18:33.300" v="810" actId="255"/>
        <pc:sldMkLst>
          <pc:docMk/>
          <pc:sldMk cId="955382284" sldId="282"/>
        </pc:sldMkLst>
        <pc:spChg chg="mod">
          <ac:chgData name="ΧΡΗΣΤΟΣ ΧΡΥΣΑΝΘΗΣ" userId="000bf950c397e3f3" providerId="LiveId" clId="{06728EFA-9F20-42F2-93CB-2D24A0F09424}" dt="2024-03-29T18:18:33.300" v="810" actId="255"/>
          <ac:spMkLst>
            <pc:docMk/>
            <pc:sldMk cId="955382284" sldId="282"/>
            <ac:spMk id="2" creationId="{78A78F80-331B-1ED2-2C75-68BAFFFF1F04}"/>
          </ac:spMkLst>
        </pc:spChg>
        <pc:spChg chg="mod">
          <ac:chgData name="ΧΡΗΣΤΟΣ ΧΡΥΣΑΝΘΗΣ" userId="000bf950c397e3f3" providerId="LiveId" clId="{06728EFA-9F20-42F2-93CB-2D24A0F09424}" dt="2024-03-29T18:15:38.093" v="788" actId="20577"/>
          <ac:spMkLst>
            <pc:docMk/>
            <pc:sldMk cId="955382284" sldId="282"/>
            <ac:spMk id="3" creationId="{0C005D69-7EF2-7264-1BD3-4D0D4D91A21E}"/>
          </ac:spMkLst>
        </pc:spChg>
      </pc:sldChg>
      <pc:sldChg chg="delSp modSp new mod">
        <pc:chgData name="ΧΡΗΣΤΟΣ ΧΡΥΣΑΝΘΗΣ" userId="000bf950c397e3f3" providerId="LiveId" clId="{06728EFA-9F20-42F2-93CB-2D24A0F09424}" dt="2024-03-29T18:34:29.564" v="856" actId="14100"/>
        <pc:sldMkLst>
          <pc:docMk/>
          <pc:sldMk cId="2608633500" sldId="283"/>
        </pc:sldMkLst>
        <pc:spChg chg="del">
          <ac:chgData name="ΧΡΗΣΤΟΣ ΧΡΥΣΑΝΘΗΣ" userId="000bf950c397e3f3" providerId="LiveId" clId="{06728EFA-9F20-42F2-93CB-2D24A0F09424}" dt="2024-03-29T18:15:48.524" v="790" actId="21"/>
          <ac:spMkLst>
            <pc:docMk/>
            <pc:sldMk cId="2608633500" sldId="283"/>
            <ac:spMk id="2" creationId="{BD6D2CD9-9A93-8BC9-F1D5-2533F0B39B83}"/>
          </ac:spMkLst>
        </pc:spChg>
        <pc:spChg chg="mod">
          <ac:chgData name="ΧΡΗΣΤΟΣ ΧΡΥΣΑΝΘΗΣ" userId="000bf950c397e3f3" providerId="LiveId" clId="{06728EFA-9F20-42F2-93CB-2D24A0F09424}" dt="2024-03-29T18:34:29.564" v="856" actId="14100"/>
          <ac:spMkLst>
            <pc:docMk/>
            <pc:sldMk cId="2608633500" sldId="283"/>
            <ac:spMk id="3" creationId="{FAFD79CB-260E-45CA-8B04-C61A72986E1B}"/>
          </ac:spMkLst>
        </pc:spChg>
      </pc:sldChg>
      <pc:sldChg chg="addSp delSp modSp new mod setBg">
        <pc:chgData name="ΧΡΗΣΤΟΣ ΧΡΥΣΑΝΘΗΣ" userId="000bf950c397e3f3" providerId="LiveId" clId="{06728EFA-9F20-42F2-93CB-2D24A0F09424}" dt="2024-03-29T18:23:28.249" v="817" actId="14100"/>
        <pc:sldMkLst>
          <pc:docMk/>
          <pc:sldMk cId="3000642659" sldId="284"/>
        </pc:sldMkLst>
        <pc:spChg chg="del">
          <ac:chgData name="ΧΡΗΣΤΟΣ ΧΡΥΣΑΝΘΗΣ" userId="000bf950c397e3f3" providerId="LiveId" clId="{06728EFA-9F20-42F2-93CB-2D24A0F09424}" dt="2024-03-29T18:22:32.655" v="813" actId="21"/>
          <ac:spMkLst>
            <pc:docMk/>
            <pc:sldMk cId="3000642659" sldId="284"/>
            <ac:spMk id="2" creationId="{95F525F8-988E-282A-3E5F-EB3D990C6152}"/>
          </ac:spMkLst>
        </pc:spChg>
        <pc:spChg chg="del">
          <ac:chgData name="ΧΡΗΣΤΟΣ ΧΡΥΣΑΝΘΗΣ" userId="000bf950c397e3f3" providerId="LiveId" clId="{06728EFA-9F20-42F2-93CB-2D24A0F09424}" dt="2024-03-29T18:22:27.998" v="812"/>
          <ac:spMkLst>
            <pc:docMk/>
            <pc:sldMk cId="3000642659" sldId="284"/>
            <ac:spMk id="3" creationId="{27C446A1-9625-D350-758E-B0A0500BC03E}"/>
          </ac:spMkLst>
        </pc:spChg>
        <pc:picChg chg="add mod ord">
          <ac:chgData name="ΧΡΗΣΤΟΣ ΧΡΥΣΑΝΘΗΣ" userId="000bf950c397e3f3" providerId="LiveId" clId="{06728EFA-9F20-42F2-93CB-2D24A0F09424}" dt="2024-03-29T18:23:23.719" v="816" actId="14100"/>
          <ac:picMkLst>
            <pc:docMk/>
            <pc:sldMk cId="3000642659" sldId="284"/>
            <ac:picMk id="1026" creationId="{2C913A83-E732-B457-133B-093AE3E156A3}"/>
          </ac:picMkLst>
        </pc:picChg>
        <pc:picChg chg="add mod">
          <ac:chgData name="ΧΡΗΣΤΟΣ ΧΡΥΣΑΝΘΗΣ" userId="000bf950c397e3f3" providerId="LiveId" clId="{06728EFA-9F20-42F2-93CB-2D24A0F09424}" dt="2024-03-29T18:23:28.249" v="817" actId="14100"/>
          <ac:picMkLst>
            <pc:docMk/>
            <pc:sldMk cId="3000642659" sldId="284"/>
            <ac:picMk id="1028" creationId="{7F057E73-A21D-9ED2-048B-0367A0D09270}"/>
          </ac:picMkLst>
        </pc:picChg>
      </pc:sldChg>
      <pc:sldChg chg="addSp delSp modSp new mod setBg">
        <pc:chgData name="ΧΡΗΣΤΟΣ ΧΡΥΣΑΝΘΗΣ" userId="000bf950c397e3f3" providerId="LiveId" clId="{06728EFA-9F20-42F2-93CB-2D24A0F09424}" dt="2024-03-29T18:25:54.922" v="827" actId="14100"/>
        <pc:sldMkLst>
          <pc:docMk/>
          <pc:sldMk cId="2140359940" sldId="285"/>
        </pc:sldMkLst>
        <pc:spChg chg="del">
          <ac:chgData name="ΧΡΗΣΤΟΣ ΧΡΥΣΑΝΘΗΣ" userId="000bf950c397e3f3" providerId="LiveId" clId="{06728EFA-9F20-42F2-93CB-2D24A0F09424}" dt="2024-03-29T18:25:26.004" v="820" actId="26606"/>
          <ac:spMkLst>
            <pc:docMk/>
            <pc:sldMk cId="2140359940" sldId="285"/>
            <ac:spMk id="2" creationId="{D1F0A707-F8F4-4CBE-63A1-0CA9D5E70524}"/>
          </ac:spMkLst>
        </pc:spChg>
        <pc:spChg chg="del">
          <ac:chgData name="ΧΡΗΣΤΟΣ ΧΡΥΣΑΝΘΗΣ" userId="000bf950c397e3f3" providerId="LiveId" clId="{06728EFA-9F20-42F2-93CB-2D24A0F09424}" dt="2024-03-29T18:25:18.532" v="819"/>
          <ac:spMkLst>
            <pc:docMk/>
            <pc:sldMk cId="2140359940" sldId="285"/>
            <ac:spMk id="3" creationId="{79E8726D-D462-93B6-7706-05101283B675}"/>
          </ac:spMkLst>
        </pc:spChg>
        <pc:spChg chg="add">
          <ac:chgData name="ΧΡΗΣΤΟΣ ΧΡΥΣΑΝΘΗΣ" userId="000bf950c397e3f3" providerId="LiveId" clId="{06728EFA-9F20-42F2-93CB-2D24A0F09424}" dt="2024-03-29T18:25:26.004" v="820" actId="26606"/>
          <ac:spMkLst>
            <pc:docMk/>
            <pc:sldMk cId="2140359940" sldId="285"/>
            <ac:spMk id="2055" creationId="{01D0AF59-99C3-4251-AB9A-C966C6AD4400}"/>
          </ac:spMkLst>
        </pc:spChg>
        <pc:spChg chg="add">
          <ac:chgData name="ΧΡΗΣΤΟΣ ΧΡΥΣΑΝΘΗΣ" userId="000bf950c397e3f3" providerId="LiveId" clId="{06728EFA-9F20-42F2-93CB-2D24A0F09424}" dt="2024-03-29T18:25:26.004" v="820" actId="26606"/>
          <ac:spMkLst>
            <pc:docMk/>
            <pc:sldMk cId="2140359940" sldId="285"/>
            <ac:spMk id="2057" creationId="{1855405F-37A2-4869-9154-F8BE3BECE6C3}"/>
          </ac:spMkLst>
        </pc:spChg>
        <pc:picChg chg="add mod">
          <ac:chgData name="ΧΡΗΣΤΟΣ ΧΡΥΣΑΝΘΗΣ" userId="000bf950c397e3f3" providerId="LiveId" clId="{06728EFA-9F20-42F2-93CB-2D24A0F09424}" dt="2024-03-29T18:25:54.922" v="827" actId="14100"/>
          <ac:picMkLst>
            <pc:docMk/>
            <pc:sldMk cId="2140359940" sldId="285"/>
            <ac:picMk id="2050" creationId="{74E803D1-56F6-FC8E-2DB6-B55F715A1D29}"/>
          </ac:picMkLst>
        </pc:picChg>
      </pc:sldChg>
      <pc:sldChg chg="addSp delSp modSp new mod">
        <pc:chgData name="ΧΡΗΣΤΟΣ ΧΡΥΣΑΝΘΗΣ" userId="000bf950c397e3f3" providerId="LiveId" clId="{06728EFA-9F20-42F2-93CB-2D24A0F09424}" dt="2024-03-29T18:30:08.955" v="840" actId="1076"/>
        <pc:sldMkLst>
          <pc:docMk/>
          <pc:sldMk cId="1388865007" sldId="286"/>
        </pc:sldMkLst>
        <pc:spChg chg="del">
          <ac:chgData name="ΧΡΗΣΤΟΣ ΧΡΥΣΑΝΘΗΣ" userId="000bf950c397e3f3" providerId="LiveId" clId="{06728EFA-9F20-42F2-93CB-2D24A0F09424}" dt="2024-03-29T18:27:17.007" v="830" actId="21"/>
          <ac:spMkLst>
            <pc:docMk/>
            <pc:sldMk cId="1388865007" sldId="286"/>
            <ac:spMk id="2" creationId="{26DD6582-6FF6-6472-C7AE-94054DF63F78}"/>
          </ac:spMkLst>
        </pc:spChg>
        <pc:spChg chg="del">
          <ac:chgData name="ΧΡΗΣΤΟΣ ΧΡΥΣΑΝΘΗΣ" userId="000bf950c397e3f3" providerId="LiveId" clId="{06728EFA-9F20-42F2-93CB-2D24A0F09424}" dt="2024-03-29T18:27:07.902" v="829"/>
          <ac:spMkLst>
            <pc:docMk/>
            <pc:sldMk cId="1388865007" sldId="286"/>
            <ac:spMk id="3" creationId="{F91748FA-9E60-ED79-B707-72DD9B941E1B}"/>
          </ac:spMkLst>
        </pc:spChg>
        <pc:spChg chg="add">
          <ac:chgData name="ΧΡΗΣΤΟΣ ΧΡΥΣΑΝΘΗΣ" userId="000bf950c397e3f3" providerId="LiveId" clId="{06728EFA-9F20-42F2-93CB-2D24A0F09424}" dt="2024-03-29T18:29:04.133" v="833"/>
          <ac:spMkLst>
            <pc:docMk/>
            <pc:sldMk cId="1388865007" sldId="286"/>
            <ac:spMk id="4" creationId="{2D9B910C-78AE-AA46-512B-44D1C253AD51}"/>
          </ac:spMkLst>
        </pc:spChg>
        <pc:spChg chg="add mod">
          <ac:chgData name="ΧΡΗΣΤΟΣ ΧΡΥΣΑΝΘΗΣ" userId="000bf950c397e3f3" providerId="LiveId" clId="{06728EFA-9F20-42F2-93CB-2D24A0F09424}" dt="2024-03-29T18:29:31.317" v="836" actId="14100"/>
          <ac:spMkLst>
            <pc:docMk/>
            <pc:sldMk cId="1388865007" sldId="286"/>
            <ac:spMk id="5" creationId="{5433F27E-0BB5-6B78-9F94-2DFD1E45F498}"/>
          </ac:spMkLst>
        </pc:spChg>
        <pc:picChg chg="add mod">
          <ac:chgData name="ΧΡΗΣΤΟΣ ΧΡΥΣΑΝΘΗΣ" userId="000bf950c397e3f3" providerId="LiveId" clId="{06728EFA-9F20-42F2-93CB-2D24A0F09424}" dt="2024-03-29T18:27:23.057" v="832" actId="1076"/>
          <ac:picMkLst>
            <pc:docMk/>
            <pc:sldMk cId="1388865007" sldId="286"/>
            <ac:picMk id="3074" creationId="{7AEDD0C3-F604-6AE9-D0F7-F12F787A8845}"/>
          </ac:picMkLst>
        </pc:picChg>
        <pc:picChg chg="add mod">
          <ac:chgData name="ΧΡΗΣΤΟΣ ΧΡΥΣΑΝΘΗΣ" userId="000bf950c397e3f3" providerId="LiveId" clId="{06728EFA-9F20-42F2-93CB-2D24A0F09424}" dt="2024-03-29T18:30:08.955" v="840" actId="1076"/>
          <ac:picMkLst>
            <pc:docMk/>
            <pc:sldMk cId="1388865007" sldId="286"/>
            <ac:picMk id="3080" creationId="{2C053B4F-1D49-AC6F-9972-0A62FF6560B2}"/>
          </ac:picMkLst>
        </pc:picChg>
      </pc:sldChg>
      <pc:sldChg chg="addSp delSp modSp new mod setBg">
        <pc:chgData name="ΧΡΗΣΤΟΣ ΧΡΥΣΑΝΘΗΣ" userId="000bf950c397e3f3" providerId="LiveId" clId="{06728EFA-9F20-42F2-93CB-2D24A0F09424}" dt="2024-03-29T18:33:38.693" v="855" actId="14100"/>
        <pc:sldMkLst>
          <pc:docMk/>
          <pc:sldMk cId="527415636" sldId="287"/>
        </pc:sldMkLst>
        <pc:spChg chg="del">
          <ac:chgData name="ΧΡΗΣΤΟΣ ΧΡΥΣΑΝΘΗΣ" userId="000bf950c397e3f3" providerId="LiveId" clId="{06728EFA-9F20-42F2-93CB-2D24A0F09424}" dt="2024-03-29T18:32:37.577" v="843" actId="21"/>
          <ac:spMkLst>
            <pc:docMk/>
            <pc:sldMk cId="527415636" sldId="287"/>
            <ac:spMk id="2" creationId="{A9FC690D-03EF-D98C-D664-2D81D3CC57CC}"/>
          </ac:spMkLst>
        </pc:spChg>
        <pc:spChg chg="del">
          <ac:chgData name="ΧΡΗΣΤΟΣ ΧΡΥΣΑΝΘΗΣ" userId="000bf950c397e3f3" providerId="LiveId" clId="{06728EFA-9F20-42F2-93CB-2D24A0F09424}" dt="2024-03-29T18:32:32.684" v="842"/>
          <ac:spMkLst>
            <pc:docMk/>
            <pc:sldMk cId="527415636" sldId="287"/>
            <ac:spMk id="3" creationId="{CDD4FBCF-90F5-EF77-C19D-FE67ABE965EC}"/>
          </ac:spMkLst>
        </pc:spChg>
        <pc:picChg chg="add mod ord">
          <ac:chgData name="ΧΡΗΣΤΟΣ ΧΡΥΣΑΝΘΗΣ" userId="000bf950c397e3f3" providerId="LiveId" clId="{06728EFA-9F20-42F2-93CB-2D24A0F09424}" dt="2024-03-29T18:33:30.787" v="853" actId="14100"/>
          <ac:picMkLst>
            <pc:docMk/>
            <pc:sldMk cId="527415636" sldId="287"/>
            <ac:picMk id="4098" creationId="{1F7B6F89-C169-E6CA-0D11-C781DFAD7960}"/>
          </ac:picMkLst>
        </pc:picChg>
        <pc:picChg chg="add mod">
          <ac:chgData name="ΧΡΗΣΤΟΣ ΧΡΥΣΑΝΘΗΣ" userId="000bf950c397e3f3" providerId="LiveId" clId="{06728EFA-9F20-42F2-93CB-2D24A0F09424}" dt="2024-03-29T18:33:38.693" v="855" actId="14100"/>
          <ac:picMkLst>
            <pc:docMk/>
            <pc:sldMk cId="527415636" sldId="287"/>
            <ac:picMk id="4100" creationId="{B1ACF3D0-0EE3-BD1D-B9EB-BFC916CE2611}"/>
          </ac:picMkLst>
        </pc:picChg>
      </pc:sldChg>
      <pc:sldChg chg="delSp modSp new del mod">
        <pc:chgData name="ΧΡΗΣΤΟΣ ΧΡΥΣΑΝΘΗΣ" userId="000bf950c397e3f3" providerId="LiveId" clId="{06728EFA-9F20-42F2-93CB-2D24A0F09424}" dt="2024-03-29T18:41:57.814" v="860" actId="2696"/>
        <pc:sldMkLst>
          <pc:docMk/>
          <pc:sldMk cId="7820962" sldId="288"/>
        </pc:sldMkLst>
        <pc:spChg chg="del">
          <ac:chgData name="ΧΡΗΣΤΟΣ ΧΡΥΣΑΝΘΗΣ" userId="000bf950c397e3f3" providerId="LiveId" clId="{06728EFA-9F20-42F2-93CB-2D24A0F09424}" dt="2024-03-29T18:34:40.493" v="858" actId="21"/>
          <ac:spMkLst>
            <pc:docMk/>
            <pc:sldMk cId="7820962" sldId="288"/>
            <ac:spMk id="2" creationId="{937FC4B2-282D-3899-32F7-DE36882FACF8}"/>
          </ac:spMkLst>
        </pc:spChg>
        <pc:spChg chg="mod">
          <ac:chgData name="ΧΡΗΣΤΟΣ ΧΡΥΣΑΝΘΗΣ" userId="000bf950c397e3f3" providerId="LiveId" clId="{06728EFA-9F20-42F2-93CB-2D24A0F09424}" dt="2024-03-29T18:34:43.880" v="859" actId="14100"/>
          <ac:spMkLst>
            <pc:docMk/>
            <pc:sldMk cId="7820962" sldId="288"/>
            <ac:spMk id="3" creationId="{EAA03FC4-845B-5FDF-0436-CD618A6DBD8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B7C28D-19F2-A630-0678-771C3B19D803}"/>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D32ADF8B-D866-9BCF-5996-165A16FFC8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64942DC1-267B-E062-0851-394AA51EE3B2}"/>
              </a:ext>
            </a:extLst>
          </p:cNvPr>
          <p:cNvSpPr>
            <a:spLocks noGrp="1"/>
          </p:cNvSpPr>
          <p:nvPr>
            <p:ph type="dt" sz="half" idx="10"/>
          </p:nvPr>
        </p:nvSpPr>
        <p:spPr/>
        <p:txBody>
          <a:bodyPr/>
          <a:lstStyle/>
          <a:p>
            <a:fld id="{0EA56D60-C491-45F8-9B14-0F83DD776870}" type="datetimeFigureOut">
              <a:rPr lang="el-GR" smtClean="0"/>
              <a:t>3/12/2024</a:t>
            </a:fld>
            <a:endParaRPr lang="el-GR"/>
          </a:p>
        </p:txBody>
      </p:sp>
      <p:sp>
        <p:nvSpPr>
          <p:cNvPr id="5" name="Θέση υποσέλιδου 4">
            <a:extLst>
              <a:ext uri="{FF2B5EF4-FFF2-40B4-BE49-F238E27FC236}">
                <a16:creationId xmlns:a16="http://schemas.microsoft.com/office/drawing/2014/main" id="{91F42AB9-DAEF-C3B0-FF87-EEE726AD785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FAF1A73-A05A-A12D-F862-CDB44D81F327}"/>
              </a:ext>
            </a:extLst>
          </p:cNvPr>
          <p:cNvSpPr>
            <a:spLocks noGrp="1"/>
          </p:cNvSpPr>
          <p:nvPr>
            <p:ph type="sldNum" sz="quarter" idx="12"/>
          </p:nvPr>
        </p:nvSpPr>
        <p:spPr/>
        <p:txBody>
          <a:bodyPr/>
          <a:lstStyle/>
          <a:p>
            <a:fld id="{CFA6E788-900C-4466-86EC-764911B3B434}" type="slidenum">
              <a:rPr lang="el-GR" smtClean="0"/>
              <a:t>‹#›</a:t>
            </a:fld>
            <a:endParaRPr lang="el-GR"/>
          </a:p>
        </p:txBody>
      </p:sp>
    </p:spTree>
    <p:extLst>
      <p:ext uri="{BB962C8B-B14F-4D97-AF65-F5344CB8AC3E}">
        <p14:creationId xmlns:p14="http://schemas.microsoft.com/office/powerpoint/2010/main" val="4109923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24DF48-5B5B-C5E9-8267-60987DB3CC2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04A87A0-B695-90AC-8A7C-7B8A83FD0DB1}"/>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514894F-9AD9-3CE9-5D40-F7D89F3740DD}"/>
              </a:ext>
            </a:extLst>
          </p:cNvPr>
          <p:cNvSpPr>
            <a:spLocks noGrp="1"/>
          </p:cNvSpPr>
          <p:nvPr>
            <p:ph type="dt" sz="half" idx="10"/>
          </p:nvPr>
        </p:nvSpPr>
        <p:spPr/>
        <p:txBody>
          <a:bodyPr/>
          <a:lstStyle/>
          <a:p>
            <a:fld id="{0EA56D60-C491-45F8-9B14-0F83DD776870}" type="datetimeFigureOut">
              <a:rPr lang="el-GR" smtClean="0"/>
              <a:t>3/12/2024</a:t>
            </a:fld>
            <a:endParaRPr lang="el-GR"/>
          </a:p>
        </p:txBody>
      </p:sp>
      <p:sp>
        <p:nvSpPr>
          <p:cNvPr id="5" name="Θέση υποσέλιδου 4">
            <a:extLst>
              <a:ext uri="{FF2B5EF4-FFF2-40B4-BE49-F238E27FC236}">
                <a16:creationId xmlns:a16="http://schemas.microsoft.com/office/drawing/2014/main" id="{A936D287-E8F2-63AB-1BA4-8EB01800235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D8D328B-7C35-4A5B-A11C-34AECA04AA7D}"/>
              </a:ext>
            </a:extLst>
          </p:cNvPr>
          <p:cNvSpPr>
            <a:spLocks noGrp="1"/>
          </p:cNvSpPr>
          <p:nvPr>
            <p:ph type="sldNum" sz="quarter" idx="12"/>
          </p:nvPr>
        </p:nvSpPr>
        <p:spPr/>
        <p:txBody>
          <a:bodyPr/>
          <a:lstStyle/>
          <a:p>
            <a:fld id="{CFA6E788-900C-4466-86EC-764911B3B434}" type="slidenum">
              <a:rPr lang="el-GR" smtClean="0"/>
              <a:t>‹#›</a:t>
            </a:fld>
            <a:endParaRPr lang="el-GR"/>
          </a:p>
        </p:txBody>
      </p:sp>
    </p:spTree>
    <p:extLst>
      <p:ext uri="{BB962C8B-B14F-4D97-AF65-F5344CB8AC3E}">
        <p14:creationId xmlns:p14="http://schemas.microsoft.com/office/powerpoint/2010/main" val="3008904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2DA2D62D-5C6D-1BE6-7E5C-7AED3C3DBE28}"/>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BB7EDD4A-326C-2CB4-187C-6626C12CA4D8}"/>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C5872E8-6F0C-9C3D-CC6E-2337ED37EDA5}"/>
              </a:ext>
            </a:extLst>
          </p:cNvPr>
          <p:cNvSpPr>
            <a:spLocks noGrp="1"/>
          </p:cNvSpPr>
          <p:nvPr>
            <p:ph type="dt" sz="half" idx="10"/>
          </p:nvPr>
        </p:nvSpPr>
        <p:spPr/>
        <p:txBody>
          <a:bodyPr/>
          <a:lstStyle/>
          <a:p>
            <a:fld id="{0EA56D60-C491-45F8-9B14-0F83DD776870}" type="datetimeFigureOut">
              <a:rPr lang="el-GR" smtClean="0"/>
              <a:t>3/12/2024</a:t>
            </a:fld>
            <a:endParaRPr lang="el-GR"/>
          </a:p>
        </p:txBody>
      </p:sp>
      <p:sp>
        <p:nvSpPr>
          <p:cNvPr id="5" name="Θέση υποσέλιδου 4">
            <a:extLst>
              <a:ext uri="{FF2B5EF4-FFF2-40B4-BE49-F238E27FC236}">
                <a16:creationId xmlns:a16="http://schemas.microsoft.com/office/drawing/2014/main" id="{D2E8684B-AE1E-B4C9-F8B4-F4D29DE1384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CE29C62-A0C8-0BB3-A085-CC68135EBC82}"/>
              </a:ext>
            </a:extLst>
          </p:cNvPr>
          <p:cNvSpPr>
            <a:spLocks noGrp="1"/>
          </p:cNvSpPr>
          <p:nvPr>
            <p:ph type="sldNum" sz="quarter" idx="12"/>
          </p:nvPr>
        </p:nvSpPr>
        <p:spPr/>
        <p:txBody>
          <a:bodyPr/>
          <a:lstStyle/>
          <a:p>
            <a:fld id="{CFA6E788-900C-4466-86EC-764911B3B434}" type="slidenum">
              <a:rPr lang="el-GR" smtClean="0"/>
              <a:t>‹#›</a:t>
            </a:fld>
            <a:endParaRPr lang="el-GR"/>
          </a:p>
        </p:txBody>
      </p:sp>
    </p:spTree>
    <p:extLst>
      <p:ext uri="{BB962C8B-B14F-4D97-AF65-F5344CB8AC3E}">
        <p14:creationId xmlns:p14="http://schemas.microsoft.com/office/powerpoint/2010/main" val="3054816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44BDAB-DB34-D50D-3FB3-F885CA816A7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CA0A413-E54D-1B65-F961-CCC27C1FAD3F}"/>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A7296E8-8769-BD8B-A59C-D6EC6CF37BB0}"/>
              </a:ext>
            </a:extLst>
          </p:cNvPr>
          <p:cNvSpPr>
            <a:spLocks noGrp="1"/>
          </p:cNvSpPr>
          <p:nvPr>
            <p:ph type="dt" sz="half" idx="10"/>
          </p:nvPr>
        </p:nvSpPr>
        <p:spPr/>
        <p:txBody>
          <a:bodyPr/>
          <a:lstStyle/>
          <a:p>
            <a:fld id="{0EA56D60-C491-45F8-9B14-0F83DD776870}" type="datetimeFigureOut">
              <a:rPr lang="el-GR" smtClean="0"/>
              <a:t>3/12/2024</a:t>
            </a:fld>
            <a:endParaRPr lang="el-GR"/>
          </a:p>
        </p:txBody>
      </p:sp>
      <p:sp>
        <p:nvSpPr>
          <p:cNvPr id="5" name="Θέση υποσέλιδου 4">
            <a:extLst>
              <a:ext uri="{FF2B5EF4-FFF2-40B4-BE49-F238E27FC236}">
                <a16:creationId xmlns:a16="http://schemas.microsoft.com/office/drawing/2014/main" id="{55CEB93E-6798-32EE-4ED0-B69D208CC0C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F53CDD0-B581-1210-169E-808A853AA3A6}"/>
              </a:ext>
            </a:extLst>
          </p:cNvPr>
          <p:cNvSpPr>
            <a:spLocks noGrp="1"/>
          </p:cNvSpPr>
          <p:nvPr>
            <p:ph type="sldNum" sz="quarter" idx="12"/>
          </p:nvPr>
        </p:nvSpPr>
        <p:spPr/>
        <p:txBody>
          <a:bodyPr/>
          <a:lstStyle/>
          <a:p>
            <a:fld id="{CFA6E788-900C-4466-86EC-764911B3B434}" type="slidenum">
              <a:rPr lang="el-GR" smtClean="0"/>
              <a:t>‹#›</a:t>
            </a:fld>
            <a:endParaRPr lang="el-GR"/>
          </a:p>
        </p:txBody>
      </p:sp>
    </p:spTree>
    <p:extLst>
      <p:ext uri="{BB962C8B-B14F-4D97-AF65-F5344CB8AC3E}">
        <p14:creationId xmlns:p14="http://schemas.microsoft.com/office/powerpoint/2010/main" val="4231728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F2C17B-E6D3-D4FE-8FBE-DEA87D38845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A1B0B29-E27E-C8F7-6ED1-AAABA3F1DF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43336B38-65A1-5744-7E07-5FFC0EC50F45}"/>
              </a:ext>
            </a:extLst>
          </p:cNvPr>
          <p:cNvSpPr>
            <a:spLocks noGrp="1"/>
          </p:cNvSpPr>
          <p:nvPr>
            <p:ph type="dt" sz="half" idx="10"/>
          </p:nvPr>
        </p:nvSpPr>
        <p:spPr/>
        <p:txBody>
          <a:bodyPr/>
          <a:lstStyle/>
          <a:p>
            <a:fld id="{0EA56D60-C491-45F8-9B14-0F83DD776870}" type="datetimeFigureOut">
              <a:rPr lang="el-GR" smtClean="0"/>
              <a:t>3/12/2024</a:t>
            </a:fld>
            <a:endParaRPr lang="el-GR"/>
          </a:p>
        </p:txBody>
      </p:sp>
      <p:sp>
        <p:nvSpPr>
          <p:cNvPr id="5" name="Θέση υποσέλιδου 4">
            <a:extLst>
              <a:ext uri="{FF2B5EF4-FFF2-40B4-BE49-F238E27FC236}">
                <a16:creationId xmlns:a16="http://schemas.microsoft.com/office/drawing/2014/main" id="{C890BF1B-F7A7-1AD3-FC80-9F91AED5479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9D36389-024C-FDB9-D130-66F9B234469E}"/>
              </a:ext>
            </a:extLst>
          </p:cNvPr>
          <p:cNvSpPr>
            <a:spLocks noGrp="1"/>
          </p:cNvSpPr>
          <p:nvPr>
            <p:ph type="sldNum" sz="quarter" idx="12"/>
          </p:nvPr>
        </p:nvSpPr>
        <p:spPr/>
        <p:txBody>
          <a:bodyPr/>
          <a:lstStyle/>
          <a:p>
            <a:fld id="{CFA6E788-900C-4466-86EC-764911B3B434}" type="slidenum">
              <a:rPr lang="el-GR" smtClean="0"/>
              <a:t>‹#›</a:t>
            </a:fld>
            <a:endParaRPr lang="el-GR"/>
          </a:p>
        </p:txBody>
      </p:sp>
    </p:spTree>
    <p:extLst>
      <p:ext uri="{BB962C8B-B14F-4D97-AF65-F5344CB8AC3E}">
        <p14:creationId xmlns:p14="http://schemas.microsoft.com/office/powerpoint/2010/main" val="1984259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2E9E44-23ED-9573-D6F3-C7E89AB7445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D4307E3-43B4-9B6A-2461-CA1AC88089C2}"/>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784CAAC2-DA16-6265-5548-E90D93BAE767}"/>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B0D5A89C-621A-FAAD-DBB3-A978321884AC}"/>
              </a:ext>
            </a:extLst>
          </p:cNvPr>
          <p:cNvSpPr>
            <a:spLocks noGrp="1"/>
          </p:cNvSpPr>
          <p:nvPr>
            <p:ph type="dt" sz="half" idx="10"/>
          </p:nvPr>
        </p:nvSpPr>
        <p:spPr/>
        <p:txBody>
          <a:bodyPr/>
          <a:lstStyle/>
          <a:p>
            <a:fld id="{0EA56D60-C491-45F8-9B14-0F83DD776870}" type="datetimeFigureOut">
              <a:rPr lang="el-GR" smtClean="0"/>
              <a:t>3/12/2024</a:t>
            </a:fld>
            <a:endParaRPr lang="el-GR"/>
          </a:p>
        </p:txBody>
      </p:sp>
      <p:sp>
        <p:nvSpPr>
          <p:cNvPr id="6" name="Θέση υποσέλιδου 5">
            <a:extLst>
              <a:ext uri="{FF2B5EF4-FFF2-40B4-BE49-F238E27FC236}">
                <a16:creationId xmlns:a16="http://schemas.microsoft.com/office/drawing/2014/main" id="{232B114B-FA68-91E9-9646-F31C6364DD8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1E62BF5-5079-6C31-0F55-281E78360834}"/>
              </a:ext>
            </a:extLst>
          </p:cNvPr>
          <p:cNvSpPr>
            <a:spLocks noGrp="1"/>
          </p:cNvSpPr>
          <p:nvPr>
            <p:ph type="sldNum" sz="quarter" idx="12"/>
          </p:nvPr>
        </p:nvSpPr>
        <p:spPr/>
        <p:txBody>
          <a:bodyPr/>
          <a:lstStyle/>
          <a:p>
            <a:fld id="{CFA6E788-900C-4466-86EC-764911B3B434}" type="slidenum">
              <a:rPr lang="el-GR" smtClean="0"/>
              <a:t>‹#›</a:t>
            </a:fld>
            <a:endParaRPr lang="el-GR"/>
          </a:p>
        </p:txBody>
      </p:sp>
    </p:spTree>
    <p:extLst>
      <p:ext uri="{BB962C8B-B14F-4D97-AF65-F5344CB8AC3E}">
        <p14:creationId xmlns:p14="http://schemas.microsoft.com/office/powerpoint/2010/main" val="4200382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BA617D-414E-7664-1590-7C264420C85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4FC33D8-A602-B57B-FCDF-FE6328D26D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CA0D14BD-503E-FD7C-3D22-984CB645BDB7}"/>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A4CF999D-AA71-4511-ACF2-18440EDB7C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0F537DA2-F7F9-D184-0777-088FBC9113F0}"/>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3AAF7CA1-62DD-5EF1-D887-0D902905AFB0}"/>
              </a:ext>
            </a:extLst>
          </p:cNvPr>
          <p:cNvSpPr>
            <a:spLocks noGrp="1"/>
          </p:cNvSpPr>
          <p:nvPr>
            <p:ph type="dt" sz="half" idx="10"/>
          </p:nvPr>
        </p:nvSpPr>
        <p:spPr/>
        <p:txBody>
          <a:bodyPr/>
          <a:lstStyle/>
          <a:p>
            <a:fld id="{0EA56D60-C491-45F8-9B14-0F83DD776870}" type="datetimeFigureOut">
              <a:rPr lang="el-GR" smtClean="0"/>
              <a:t>3/12/2024</a:t>
            </a:fld>
            <a:endParaRPr lang="el-GR"/>
          </a:p>
        </p:txBody>
      </p:sp>
      <p:sp>
        <p:nvSpPr>
          <p:cNvPr id="8" name="Θέση υποσέλιδου 7">
            <a:extLst>
              <a:ext uri="{FF2B5EF4-FFF2-40B4-BE49-F238E27FC236}">
                <a16:creationId xmlns:a16="http://schemas.microsoft.com/office/drawing/2014/main" id="{87FBEDC5-F048-0DA4-7403-D504FE5623A7}"/>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BE7148F0-0333-44DC-63A1-F07C910174B5}"/>
              </a:ext>
            </a:extLst>
          </p:cNvPr>
          <p:cNvSpPr>
            <a:spLocks noGrp="1"/>
          </p:cNvSpPr>
          <p:nvPr>
            <p:ph type="sldNum" sz="quarter" idx="12"/>
          </p:nvPr>
        </p:nvSpPr>
        <p:spPr/>
        <p:txBody>
          <a:bodyPr/>
          <a:lstStyle/>
          <a:p>
            <a:fld id="{CFA6E788-900C-4466-86EC-764911B3B434}" type="slidenum">
              <a:rPr lang="el-GR" smtClean="0"/>
              <a:t>‹#›</a:t>
            </a:fld>
            <a:endParaRPr lang="el-GR"/>
          </a:p>
        </p:txBody>
      </p:sp>
    </p:spTree>
    <p:extLst>
      <p:ext uri="{BB962C8B-B14F-4D97-AF65-F5344CB8AC3E}">
        <p14:creationId xmlns:p14="http://schemas.microsoft.com/office/powerpoint/2010/main" val="2015461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9AF893-6574-0CE8-6013-3B23E290796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3B9C94B0-9DE9-C417-D991-207BDBA9DD57}"/>
              </a:ext>
            </a:extLst>
          </p:cNvPr>
          <p:cNvSpPr>
            <a:spLocks noGrp="1"/>
          </p:cNvSpPr>
          <p:nvPr>
            <p:ph type="dt" sz="half" idx="10"/>
          </p:nvPr>
        </p:nvSpPr>
        <p:spPr/>
        <p:txBody>
          <a:bodyPr/>
          <a:lstStyle/>
          <a:p>
            <a:fld id="{0EA56D60-C491-45F8-9B14-0F83DD776870}" type="datetimeFigureOut">
              <a:rPr lang="el-GR" smtClean="0"/>
              <a:t>3/12/2024</a:t>
            </a:fld>
            <a:endParaRPr lang="el-GR"/>
          </a:p>
        </p:txBody>
      </p:sp>
      <p:sp>
        <p:nvSpPr>
          <p:cNvPr id="4" name="Θέση υποσέλιδου 3">
            <a:extLst>
              <a:ext uri="{FF2B5EF4-FFF2-40B4-BE49-F238E27FC236}">
                <a16:creationId xmlns:a16="http://schemas.microsoft.com/office/drawing/2014/main" id="{3864704B-6866-B441-B37F-36932D12F8B6}"/>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8352780C-8762-3E59-9F18-24E4D3357D5F}"/>
              </a:ext>
            </a:extLst>
          </p:cNvPr>
          <p:cNvSpPr>
            <a:spLocks noGrp="1"/>
          </p:cNvSpPr>
          <p:nvPr>
            <p:ph type="sldNum" sz="quarter" idx="12"/>
          </p:nvPr>
        </p:nvSpPr>
        <p:spPr/>
        <p:txBody>
          <a:bodyPr/>
          <a:lstStyle/>
          <a:p>
            <a:fld id="{CFA6E788-900C-4466-86EC-764911B3B434}" type="slidenum">
              <a:rPr lang="el-GR" smtClean="0"/>
              <a:t>‹#›</a:t>
            </a:fld>
            <a:endParaRPr lang="el-GR"/>
          </a:p>
        </p:txBody>
      </p:sp>
    </p:spTree>
    <p:extLst>
      <p:ext uri="{BB962C8B-B14F-4D97-AF65-F5344CB8AC3E}">
        <p14:creationId xmlns:p14="http://schemas.microsoft.com/office/powerpoint/2010/main" val="1199155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5C18507A-704D-C741-1387-7EF8C1ED1839}"/>
              </a:ext>
            </a:extLst>
          </p:cNvPr>
          <p:cNvSpPr>
            <a:spLocks noGrp="1"/>
          </p:cNvSpPr>
          <p:nvPr>
            <p:ph type="dt" sz="half" idx="10"/>
          </p:nvPr>
        </p:nvSpPr>
        <p:spPr/>
        <p:txBody>
          <a:bodyPr/>
          <a:lstStyle/>
          <a:p>
            <a:fld id="{0EA56D60-C491-45F8-9B14-0F83DD776870}" type="datetimeFigureOut">
              <a:rPr lang="el-GR" smtClean="0"/>
              <a:t>3/12/2024</a:t>
            </a:fld>
            <a:endParaRPr lang="el-GR"/>
          </a:p>
        </p:txBody>
      </p:sp>
      <p:sp>
        <p:nvSpPr>
          <p:cNvPr id="3" name="Θέση υποσέλιδου 2">
            <a:extLst>
              <a:ext uri="{FF2B5EF4-FFF2-40B4-BE49-F238E27FC236}">
                <a16:creationId xmlns:a16="http://schemas.microsoft.com/office/drawing/2014/main" id="{3C6507C7-4C40-C28A-AB34-2E6855CEDBB9}"/>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6A9868DB-0749-D50C-0491-DD69E0D68272}"/>
              </a:ext>
            </a:extLst>
          </p:cNvPr>
          <p:cNvSpPr>
            <a:spLocks noGrp="1"/>
          </p:cNvSpPr>
          <p:nvPr>
            <p:ph type="sldNum" sz="quarter" idx="12"/>
          </p:nvPr>
        </p:nvSpPr>
        <p:spPr/>
        <p:txBody>
          <a:bodyPr/>
          <a:lstStyle/>
          <a:p>
            <a:fld id="{CFA6E788-900C-4466-86EC-764911B3B434}" type="slidenum">
              <a:rPr lang="el-GR" smtClean="0"/>
              <a:t>‹#›</a:t>
            </a:fld>
            <a:endParaRPr lang="el-GR"/>
          </a:p>
        </p:txBody>
      </p:sp>
    </p:spTree>
    <p:extLst>
      <p:ext uri="{BB962C8B-B14F-4D97-AF65-F5344CB8AC3E}">
        <p14:creationId xmlns:p14="http://schemas.microsoft.com/office/powerpoint/2010/main" val="3744553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78CABB-9806-2BE2-C41E-B0D9FA4E36EC}"/>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9FC5FFD-1B80-BBC5-546F-401DA6758F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C1ECA15D-7BF4-D431-C378-9913BD9778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0A8F0AD-9811-3455-9716-F6AA3FB4FC75}"/>
              </a:ext>
            </a:extLst>
          </p:cNvPr>
          <p:cNvSpPr>
            <a:spLocks noGrp="1"/>
          </p:cNvSpPr>
          <p:nvPr>
            <p:ph type="dt" sz="half" idx="10"/>
          </p:nvPr>
        </p:nvSpPr>
        <p:spPr/>
        <p:txBody>
          <a:bodyPr/>
          <a:lstStyle/>
          <a:p>
            <a:fld id="{0EA56D60-C491-45F8-9B14-0F83DD776870}" type="datetimeFigureOut">
              <a:rPr lang="el-GR" smtClean="0"/>
              <a:t>3/12/2024</a:t>
            </a:fld>
            <a:endParaRPr lang="el-GR"/>
          </a:p>
        </p:txBody>
      </p:sp>
      <p:sp>
        <p:nvSpPr>
          <p:cNvPr id="6" name="Θέση υποσέλιδου 5">
            <a:extLst>
              <a:ext uri="{FF2B5EF4-FFF2-40B4-BE49-F238E27FC236}">
                <a16:creationId xmlns:a16="http://schemas.microsoft.com/office/drawing/2014/main" id="{4281AF4C-2BC2-59B0-138E-1CE6DDE669C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6D0488E-FE40-866B-D595-40E1C42B4BAD}"/>
              </a:ext>
            </a:extLst>
          </p:cNvPr>
          <p:cNvSpPr>
            <a:spLocks noGrp="1"/>
          </p:cNvSpPr>
          <p:nvPr>
            <p:ph type="sldNum" sz="quarter" idx="12"/>
          </p:nvPr>
        </p:nvSpPr>
        <p:spPr/>
        <p:txBody>
          <a:bodyPr/>
          <a:lstStyle/>
          <a:p>
            <a:fld id="{CFA6E788-900C-4466-86EC-764911B3B434}" type="slidenum">
              <a:rPr lang="el-GR" smtClean="0"/>
              <a:t>‹#›</a:t>
            </a:fld>
            <a:endParaRPr lang="el-GR"/>
          </a:p>
        </p:txBody>
      </p:sp>
    </p:spTree>
    <p:extLst>
      <p:ext uri="{BB962C8B-B14F-4D97-AF65-F5344CB8AC3E}">
        <p14:creationId xmlns:p14="http://schemas.microsoft.com/office/powerpoint/2010/main" val="774542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314F30-BF8B-0A54-AB31-3CBB63C34F6F}"/>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CCF662B3-CA11-5632-CBB2-CDB0007B9D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66805C8A-3D2B-58B6-0AC2-07D9B0DD89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944CB399-68FD-C694-8132-5BFAD2293D10}"/>
              </a:ext>
            </a:extLst>
          </p:cNvPr>
          <p:cNvSpPr>
            <a:spLocks noGrp="1"/>
          </p:cNvSpPr>
          <p:nvPr>
            <p:ph type="dt" sz="half" idx="10"/>
          </p:nvPr>
        </p:nvSpPr>
        <p:spPr/>
        <p:txBody>
          <a:bodyPr/>
          <a:lstStyle/>
          <a:p>
            <a:fld id="{0EA56D60-C491-45F8-9B14-0F83DD776870}" type="datetimeFigureOut">
              <a:rPr lang="el-GR" smtClean="0"/>
              <a:t>3/12/2024</a:t>
            </a:fld>
            <a:endParaRPr lang="el-GR"/>
          </a:p>
        </p:txBody>
      </p:sp>
      <p:sp>
        <p:nvSpPr>
          <p:cNvPr id="6" name="Θέση υποσέλιδου 5">
            <a:extLst>
              <a:ext uri="{FF2B5EF4-FFF2-40B4-BE49-F238E27FC236}">
                <a16:creationId xmlns:a16="http://schemas.microsoft.com/office/drawing/2014/main" id="{01F387E5-E654-5859-4A0B-1E3AD16C79C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B9FC2DD-2100-5B83-DF23-1BCF5D62B6F3}"/>
              </a:ext>
            </a:extLst>
          </p:cNvPr>
          <p:cNvSpPr>
            <a:spLocks noGrp="1"/>
          </p:cNvSpPr>
          <p:nvPr>
            <p:ph type="sldNum" sz="quarter" idx="12"/>
          </p:nvPr>
        </p:nvSpPr>
        <p:spPr/>
        <p:txBody>
          <a:bodyPr/>
          <a:lstStyle/>
          <a:p>
            <a:fld id="{CFA6E788-900C-4466-86EC-764911B3B434}" type="slidenum">
              <a:rPr lang="el-GR" smtClean="0"/>
              <a:t>‹#›</a:t>
            </a:fld>
            <a:endParaRPr lang="el-GR"/>
          </a:p>
        </p:txBody>
      </p:sp>
    </p:spTree>
    <p:extLst>
      <p:ext uri="{BB962C8B-B14F-4D97-AF65-F5344CB8AC3E}">
        <p14:creationId xmlns:p14="http://schemas.microsoft.com/office/powerpoint/2010/main" val="737775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555084D-3E94-C3C2-1936-91BD56F3B0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C63E2A6-97F5-E11B-1E9C-B6FA756CBF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A044602-6D10-84DF-6444-6E768D2187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A56D60-C491-45F8-9B14-0F83DD776870}" type="datetimeFigureOut">
              <a:rPr lang="el-GR" smtClean="0"/>
              <a:t>3/12/2024</a:t>
            </a:fld>
            <a:endParaRPr lang="el-GR"/>
          </a:p>
        </p:txBody>
      </p:sp>
      <p:sp>
        <p:nvSpPr>
          <p:cNvPr id="5" name="Θέση υποσέλιδου 4">
            <a:extLst>
              <a:ext uri="{FF2B5EF4-FFF2-40B4-BE49-F238E27FC236}">
                <a16:creationId xmlns:a16="http://schemas.microsoft.com/office/drawing/2014/main" id="{3496DCE0-EE25-DA66-0EC2-44E2F19001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7B66022E-B347-91F0-E358-84D2D694C9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A6E788-900C-4466-86EC-764911B3B434}" type="slidenum">
              <a:rPr lang="el-GR" smtClean="0"/>
              <a:t>‹#›</a:t>
            </a:fld>
            <a:endParaRPr lang="el-GR"/>
          </a:p>
        </p:txBody>
      </p:sp>
    </p:spTree>
    <p:extLst>
      <p:ext uri="{BB962C8B-B14F-4D97-AF65-F5344CB8AC3E}">
        <p14:creationId xmlns:p14="http://schemas.microsoft.com/office/powerpoint/2010/main" val="389732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en.wikipedia.org/wiki/Non-obviousness_in_United_States_patent_law"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34720E-1E61-5C4A-CF0F-BF40B6B2DD0C}"/>
              </a:ext>
            </a:extLst>
          </p:cNvPr>
          <p:cNvSpPr>
            <a:spLocks noGrp="1"/>
          </p:cNvSpPr>
          <p:nvPr>
            <p:ph type="ctrTitle"/>
          </p:nvPr>
        </p:nvSpPr>
        <p:spPr/>
        <p:txBody>
          <a:bodyPr/>
          <a:lstStyle/>
          <a:p>
            <a:r>
              <a:rPr lang="en-US" dirty="0">
                <a:solidFill>
                  <a:srgbClr val="FF0000"/>
                </a:solidFill>
              </a:rPr>
              <a:t>NOVELTY</a:t>
            </a:r>
            <a:endParaRPr lang="el-GR" dirty="0">
              <a:solidFill>
                <a:srgbClr val="FF0000"/>
              </a:solidFill>
            </a:endParaRPr>
          </a:p>
        </p:txBody>
      </p:sp>
      <p:sp>
        <p:nvSpPr>
          <p:cNvPr id="3" name="Υπότιτλος 2">
            <a:extLst>
              <a:ext uri="{FF2B5EF4-FFF2-40B4-BE49-F238E27FC236}">
                <a16:creationId xmlns:a16="http://schemas.microsoft.com/office/drawing/2014/main" id="{151A21A4-FA86-62A9-4797-E01325B7A342}"/>
              </a:ext>
            </a:extLst>
          </p:cNvPr>
          <p:cNvSpPr>
            <a:spLocks noGrp="1"/>
          </p:cNvSpPr>
          <p:nvPr>
            <p:ph type="subTitle" idx="1"/>
          </p:nvPr>
        </p:nvSpPr>
        <p:spPr/>
        <p:txBody>
          <a:bodyPr/>
          <a:lstStyle/>
          <a:p>
            <a:endParaRPr lang="en-US" dirty="0"/>
          </a:p>
          <a:p>
            <a:endParaRPr lang="en-US" dirty="0"/>
          </a:p>
          <a:p>
            <a:pPr algn="r"/>
            <a:r>
              <a:rPr lang="en-US" dirty="0"/>
              <a:t>Christos Chrissanthis</a:t>
            </a:r>
            <a:endParaRPr lang="el-GR" dirty="0"/>
          </a:p>
        </p:txBody>
      </p:sp>
    </p:spTree>
    <p:extLst>
      <p:ext uri="{BB962C8B-B14F-4D97-AF65-F5344CB8AC3E}">
        <p14:creationId xmlns:p14="http://schemas.microsoft.com/office/powerpoint/2010/main" val="33881411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2F1288-5541-4A2F-CA0A-DE5AAE25462E}"/>
              </a:ext>
            </a:extLst>
          </p:cNvPr>
          <p:cNvSpPr>
            <a:spLocks noGrp="1"/>
          </p:cNvSpPr>
          <p:nvPr>
            <p:ph type="title"/>
          </p:nvPr>
        </p:nvSpPr>
        <p:spPr/>
        <p:txBody>
          <a:bodyPr/>
          <a:lstStyle/>
          <a:p>
            <a:pPr algn="ctr"/>
            <a:r>
              <a:rPr lang="en-US" dirty="0">
                <a:solidFill>
                  <a:srgbClr val="FF0000"/>
                </a:solidFill>
              </a:rPr>
              <a:t>EXCEPTIONS TO DISCLOSURE</a:t>
            </a:r>
            <a:endParaRPr lang="el-GR" dirty="0">
              <a:solidFill>
                <a:srgbClr val="FF0000"/>
              </a:solidFill>
            </a:endParaRPr>
          </a:p>
        </p:txBody>
      </p:sp>
      <p:sp>
        <p:nvSpPr>
          <p:cNvPr id="3" name="Θέση περιεχομένου 2">
            <a:extLst>
              <a:ext uri="{FF2B5EF4-FFF2-40B4-BE49-F238E27FC236}">
                <a16:creationId xmlns:a16="http://schemas.microsoft.com/office/drawing/2014/main" id="{1ACCBC11-9954-6EC1-8D05-F33A523CC6F3}"/>
              </a:ext>
            </a:extLst>
          </p:cNvPr>
          <p:cNvSpPr>
            <a:spLocks noGrp="1"/>
          </p:cNvSpPr>
          <p:nvPr>
            <p:ph idx="1"/>
          </p:nvPr>
        </p:nvSpPr>
        <p:spPr/>
        <p:txBody>
          <a:bodyPr/>
          <a:lstStyle/>
          <a:p>
            <a:r>
              <a:rPr lang="en-US" dirty="0"/>
              <a:t>INTERNATIONAL EXHIBITIONS – 6 months</a:t>
            </a:r>
          </a:p>
          <a:p>
            <a:endParaRPr lang="en-US" dirty="0"/>
          </a:p>
          <a:p>
            <a:r>
              <a:rPr lang="en-US" dirty="0"/>
              <a:t>PARIC CONVENTION PRIORITY – 12 months</a:t>
            </a:r>
          </a:p>
          <a:p>
            <a:endParaRPr lang="en-US" dirty="0"/>
          </a:p>
          <a:p>
            <a:r>
              <a:rPr lang="en-US" dirty="0"/>
              <a:t>ABUSE AGAINST THE APPLICANT – 6 months</a:t>
            </a:r>
          </a:p>
          <a:p>
            <a:endParaRPr lang="en-US" dirty="0"/>
          </a:p>
          <a:p>
            <a:r>
              <a:rPr lang="en-US" dirty="0"/>
              <a:t>SECOND (NEW) MEDICAL USES OF KNOWN MEDICAL SUBSTANCES</a:t>
            </a:r>
            <a:endParaRPr lang="el-GR" dirty="0"/>
          </a:p>
        </p:txBody>
      </p:sp>
    </p:spTree>
    <p:extLst>
      <p:ext uri="{BB962C8B-B14F-4D97-AF65-F5344CB8AC3E}">
        <p14:creationId xmlns:p14="http://schemas.microsoft.com/office/powerpoint/2010/main" val="2122618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3BFA91-0D4C-9B5A-865C-08959110318C}"/>
              </a:ext>
            </a:extLst>
          </p:cNvPr>
          <p:cNvSpPr>
            <a:spLocks noGrp="1"/>
          </p:cNvSpPr>
          <p:nvPr>
            <p:ph type="title"/>
          </p:nvPr>
        </p:nvSpPr>
        <p:spPr/>
        <p:txBody>
          <a:bodyPr/>
          <a:lstStyle/>
          <a:p>
            <a:pPr algn="ctr"/>
            <a:r>
              <a:rPr lang="en-US" dirty="0">
                <a:solidFill>
                  <a:srgbClr val="FF0000"/>
                </a:solidFill>
              </a:rPr>
              <a:t>Purpose of the law</a:t>
            </a:r>
            <a:endParaRPr lang="el-GR" dirty="0">
              <a:solidFill>
                <a:srgbClr val="FF0000"/>
              </a:solidFill>
            </a:endParaRPr>
          </a:p>
        </p:txBody>
      </p:sp>
      <p:sp>
        <p:nvSpPr>
          <p:cNvPr id="3" name="Θέση περιεχομένου 2">
            <a:extLst>
              <a:ext uri="{FF2B5EF4-FFF2-40B4-BE49-F238E27FC236}">
                <a16:creationId xmlns:a16="http://schemas.microsoft.com/office/drawing/2014/main" id="{3D2A9F08-3BF3-C81A-F499-948F3C0D5D39}"/>
              </a:ext>
            </a:extLst>
          </p:cNvPr>
          <p:cNvSpPr>
            <a:spLocks noGrp="1"/>
          </p:cNvSpPr>
          <p:nvPr>
            <p:ph idx="1"/>
          </p:nvPr>
        </p:nvSpPr>
        <p:spPr/>
        <p:txBody>
          <a:bodyPr>
            <a:normAutofit lnSpcReduction="10000"/>
          </a:bodyPr>
          <a:lstStyle/>
          <a:p>
            <a:pPr indent="457200" algn="just">
              <a:lnSpc>
                <a:spcPct val="150000"/>
              </a:lnSpc>
            </a:pPr>
            <a:r>
              <a:rPr lang="en-US" sz="1800" b="1" dirty="0">
                <a:effectLst/>
                <a:latin typeface="Arial" panose="020B0604020202020204" pitchFamily="34" charset="0"/>
                <a:ea typeface="Calibri" panose="020F0502020204030204" pitchFamily="34" charset="0"/>
                <a:cs typeface="Arial" panose="020B0604020202020204" pitchFamily="34" charset="0"/>
              </a:rPr>
              <a:t>By the concept of “novelty”, the legislator seeks a balance between the exclusive rights and free competition. That is, a patent (exclusive right) is granted only for new inventions.</a:t>
            </a:r>
            <a:endParaRPr lang="el-GR" sz="1800" b="1" dirty="0">
              <a:effectLst/>
              <a:latin typeface="Arial" panose="020B0604020202020204" pitchFamily="34" charset="0"/>
              <a:ea typeface="Calibri" panose="020F0502020204030204" pitchFamily="34" charset="0"/>
              <a:cs typeface="Arial" panose="020B0604020202020204" pitchFamily="34" charset="0"/>
            </a:endParaRPr>
          </a:p>
          <a:p>
            <a:pPr indent="457200" algn="just">
              <a:lnSpc>
                <a:spcPct val="150000"/>
              </a:lnSpc>
            </a:pPr>
            <a:r>
              <a:rPr lang="en-US" sz="1800" b="1" dirty="0">
                <a:effectLst/>
                <a:latin typeface="Arial" panose="020B0604020202020204" pitchFamily="34" charset="0"/>
                <a:ea typeface="Calibri" panose="020F0502020204030204" pitchFamily="34" charset="0"/>
                <a:cs typeface="Arial" panose="020B0604020202020204" pitchFamily="34" charset="0"/>
              </a:rPr>
              <a:t>It also seeks a balance between the need to provide incentives (in the form of exclusive rights) for the production of new inventions and the need to disseminate technological knowledge.</a:t>
            </a:r>
            <a:endParaRPr lang="el-GR" sz="1800" b="1" dirty="0">
              <a:effectLst/>
              <a:latin typeface="Arial" panose="020B0604020202020204" pitchFamily="34" charset="0"/>
              <a:ea typeface="Calibri" panose="020F0502020204030204" pitchFamily="34" charset="0"/>
              <a:cs typeface="Arial" panose="020B0604020202020204" pitchFamily="34" charset="0"/>
            </a:endParaRPr>
          </a:p>
          <a:p>
            <a:pPr indent="457200" algn="just">
              <a:lnSpc>
                <a:spcPct val="150000"/>
              </a:lnSpc>
            </a:pPr>
            <a:r>
              <a:rPr lang="en-US" sz="1800" b="1" dirty="0">
                <a:effectLst/>
                <a:latin typeface="Arial" panose="020B0604020202020204" pitchFamily="34" charset="0"/>
                <a:ea typeface="Calibri" panose="020F0502020204030204" pitchFamily="34" charset="0"/>
                <a:cs typeface="Arial" panose="020B0604020202020204" pitchFamily="34" charset="0"/>
              </a:rPr>
              <a:t>With the presumption in </a:t>
            </a:r>
            <a:r>
              <a:rPr lang="en-US" sz="1800" b="1" dirty="0" err="1">
                <a:effectLst/>
                <a:latin typeface="Arial" panose="020B0604020202020204" pitchFamily="34" charset="0"/>
                <a:ea typeface="Calibri" panose="020F0502020204030204" pitchFamily="34" charset="0"/>
                <a:cs typeface="Arial" panose="020B0604020202020204" pitchFamily="34" charset="0"/>
              </a:rPr>
              <a:t>favour</a:t>
            </a:r>
            <a:r>
              <a:rPr lang="en-US" sz="1800" b="1" dirty="0">
                <a:effectLst/>
                <a:latin typeface="Arial" panose="020B0604020202020204" pitchFamily="34" charset="0"/>
                <a:ea typeface="Calibri" panose="020F0502020204030204" pitchFamily="34" charset="0"/>
                <a:cs typeface="Arial" panose="020B0604020202020204" pitchFamily="34" charset="0"/>
              </a:rPr>
              <a:t> of the applicant </a:t>
            </a:r>
            <a:r>
              <a:rPr lang="en-US" sz="18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(First to File)</a:t>
            </a:r>
            <a:r>
              <a:rPr lang="en-US" sz="1800" b="1" dirty="0">
                <a:effectLst/>
                <a:latin typeface="Arial" panose="020B0604020202020204" pitchFamily="34" charset="0"/>
                <a:ea typeface="Calibri" panose="020F0502020204030204" pitchFamily="34" charset="0"/>
                <a:cs typeface="Arial" panose="020B0604020202020204" pitchFamily="34" charset="0"/>
              </a:rPr>
              <a:t>, the legislator seeks to encourage the filing of the patent as soon as possible, aiming at the dissemination of knowledge. The first to file is presumed to be the beneficiary. The first applicant to file also acquires priority in time and takes precedence over subsequent applicants. Finally, the first to file causes the invalidity of other inventions filed later for the same technical rule.</a:t>
            </a:r>
            <a:endParaRPr lang="el-GR" sz="1800" b="1"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205340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7AA3BB-B48B-DD41-49B9-17438438DF93}"/>
              </a:ext>
            </a:extLst>
          </p:cNvPr>
          <p:cNvSpPr>
            <a:spLocks noGrp="1"/>
          </p:cNvSpPr>
          <p:nvPr>
            <p:ph type="title"/>
          </p:nvPr>
        </p:nvSpPr>
        <p:spPr/>
        <p:txBody>
          <a:bodyPr/>
          <a:lstStyle/>
          <a:p>
            <a:r>
              <a:rPr lang="pt-PT" sz="4400" i="1" u="sng" dirty="0">
                <a:effectLst/>
                <a:latin typeface="Bookman Old Style" panose="02050604050505020204" pitchFamily="18" charset="0"/>
                <a:ea typeface="Calibri" panose="020F0502020204030204" pitchFamily="34" charset="0"/>
                <a:cs typeface="Arial" panose="020B0604020202020204" pitchFamily="34" charset="0"/>
              </a:rPr>
              <a:t>PENNOCK v. DIALOGUE,</a:t>
            </a:r>
            <a:r>
              <a:rPr lang="pt-PT" sz="4400" dirty="0">
                <a:effectLst/>
                <a:latin typeface="Bookman Old Style" panose="02050604050505020204" pitchFamily="18" charset="0"/>
                <a:ea typeface="Calibri" panose="020F0502020204030204" pitchFamily="34" charset="0"/>
                <a:cs typeface="Arial" panose="020B0604020202020204" pitchFamily="34" charset="0"/>
              </a:rPr>
              <a:t> 1829, </a:t>
            </a:r>
            <a:r>
              <a:rPr lang="pt-PT" sz="4400" dirty="0" err="1">
                <a:effectLst/>
                <a:latin typeface="Bookman Old Style" panose="02050604050505020204" pitchFamily="18" charset="0"/>
                <a:ea typeface="Calibri" panose="020F0502020204030204" pitchFamily="34" charset="0"/>
                <a:cs typeface="Arial" panose="020B0604020202020204" pitchFamily="34" charset="0"/>
              </a:rPr>
              <a:t>S.Ct</a:t>
            </a:r>
            <a:r>
              <a:rPr lang="pt-PT" sz="4400" dirty="0">
                <a:effectLst/>
                <a:latin typeface="Bookman Old Style" panose="02050604050505020204" pitchFamily="18" charset="0"/>
                <a:ea typeface="Calibri" panose="020F0502020204030204" pitchFamily="34" charset="0"/>
                <a:cs typeface="Arial" panose="020B0604020202020204" pitchFamily="34" charset="0"/>
              </a:rPr>
              <a:t>.</a:t>
            </a:r>
            <a:br>
              <a:rPr lang="el-GR" sz="4400" dirty="0">
                <a:effectLst/>
                <a:latin typeface="Bookman Old Style" panose="02050604050505020204" pitchFamily="18" charset="0"/>
                <a:ea typeface="Calibri" panose="020F0502020204030204" pitchFamily="34" charset="0"/>
                <a:cs typeface="Arial" panose="020B0604020202020204" pitchFamily="34" charset="0"/>
              </a:rPr>
            </a:br>
            <a:endParaRPr lang="el-GR" dirty="0"/>
          </a:p>
        </p:txBody>
      </p:sp>
      <p:sp>
        <p:nvSpPr>
          <p:cNvPr id="3" name="Θέση περιεχομένου 2">
            <a:extLst>
              <a:ext uri="{FF2B5EF4-FFF2-40B4-BE49-F238E27FC236}">
                <a16:creationId xmlns:a16="http://schemas.microsoft.com/office/drawing/2014/main" id="{939907B5-FB76-6BDD-E6E7-57D8324F47A7}"/>
              </a:ext>
            </a:extLst>
          </p:cNvPr>
          <p:cNvSpPr>
            <a:spLocks noGrp="1"/>
          </p:cNvSpPr>
          <p:nvPr>
            <p:ph idx="1"/>
          </p:nvPr>
        </p:nvSpPr>
        <p:spPr/>
        <p:txBody>
          <a:bodyPr/>
          <a:lstStyle/>
          <a:p>
            <a:pPr indent="457200" algn="just">
              <a:lnSpc>
                <a:spcPct val="150000"/>
              </a:lnSpc>
            </a:pPr>
            <a:r>
              <a:rPr lang="en-US" sz="1800" b="1" dirty="0">
                <a:effectLst/>
                <a:latin typeface="Arial" panose="020B0604020202020204" pitchFamily="34" charset="0"/>
                <a:ea typeface="Calibri" panose="020F0502020204030204" pitchFamily="34" charset="0"/>
                <a:cs typeface="Arial" panose="020B0604020202020204" pitchFamily="34" charset="0"/>
              </a:rPr>
              <a:t>The invention was initially kept as a trade secret and was commercially exploited. An application for granting a patent was filed at a much later date.</a:t>
            </a:r>
            <a:endParaRPr lang="el-GR" sz="1800" b="1" dirty="0">
              <a:effectLst/>
              <a:latin typeface="Arial" panose="020B0604020202020204" pitchFamily="34" charset="0"/>
              <a:ea typeface="Calibri" panose="020F0502020204030204" pitchFamily="34" charset="0"/>
              <a:cs typeface="Arial" panose="020B0604020202020204" pitchFamily="34" charset="0"/>
            </a:endParaRPr>
          </a:p>
          <a:p>
            <a:pPr indent="457200" algn="just">
              <a:lnSpc>
                <a:spcPct val="150000"/>
              </a:lnSpc>
            </a:pPr>
            <a:r>
              <a:rPr lang="en-US" sz="1800" b="1" dirty="0">
                <a:effectLst/>
                <a:latin typeface="Arial" panose="020B0604020202020204" pitchFamily="34" charset="0"/>
                <a:ea typeface="Calibri" panose="020F0502020204030204" pitchFamily="34" charset="0"/>
                <a:cs typeface="Arial" panose="020B0604020202020204" pitchFamily="34" charset="0"/>
              </a:rPr>
              <a:t>It was held that the law provides protection for patents for a specific period of time in order to be surrendered in common use. The practice of holding an invention initially as confidential and then seeking to benefit from the protection of the patent is not lawful because it effectively circumvents - lengthens - the limited duration of the patent. When the application of the patent was filed, the invention was no longer novel / new.</a:t>
            </a:r>
            <a:endParaRPr lang="el-GR" sz="1800" b="1" dirty="0">
              <a:effectLst/>
              <a:latin typeface="Arial" panose="020B0604020202020204" pitchFamily="34" charset="0"/>
              <a:ea typeface="Calibri" panose="020F050202020403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2486865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19CD48-A911-8FF8-C308-5C3D21829337}"/>
              </a:ext>
            </a:extLst>
          </p:cNvPr>
          <p:cNvSpPr>
            <a:spLocks noGrp="1"/>
          </p:cNvSpPr>
          <p:nvPr>
            <p:ph type="title"/>
          </p:nvPr>
        </p:nvSpPr>
        <p:spPr/>
        <p:txBody>
          <a:bodyPr>
            <a:normAutofit/>
          </a:bodyPr>
          <a:lstStyle/>
          <a:p>
            <a:r>
              <a:rPr lang="en-US" sz="4800" i="1" u="sng" dirty="0">
                <a:effectLst/>
                <a:latin typeface="Bookman Old Style" panose="02050604050505020204" pitchFamily="18" charset="0"/>
                <a:ea typeface="Calibri" panose="020F0502020204030204" pitchFamily="34" charset="0"/>
                <a:cs typeface="Arial" panose="020B0604020202020204" pitchFamily="34" charset="0"/>
              </a:rPr>
              <a:t>GAYLER v. WILDER,</a:t>
            </a:r>
            <a:r>
              <a:rPr lang="en-US" sz="4800" dirty="0">
                <a:effectLst/>
                <a:latin typeface="Bookman Old Style" panose="02050604050505020204" pitchFamily="18" charset="0"/>
                <a:ea typeface="Calibri" panose="020F0502020204030204" pitchFamily="34" charset="0"/>
                <a:cs typeface="Arial" panose="020B0604020202020204" pitchFamily="34" charset="0"/>
              </a:rPr>
              <a:t> 1850, </a:t>
            </a:r>
            <a:r>
              <a:rPr lang="en-US" sz="4800" dirty="0" err="1">
                <a:effectLst/>
                <a:latin typeface="Bookman Old Style" panose="02050604050505020204" pitchFamily="18" charset="0"/>
                <a:ea typeface="Calibri" panose="020F0502020204030204" pitchFamily="34" charset="0"/>
                <a:cs typeface="Arial" panose="020B0604020202020204" pitchFamily="34" charset="0"/>
              </a:rPr>
              <a:t>S.Ct</a:t>
            </a:r>
            <a:r>
              <a:rPr lang="en-US" sz="4800" dirty="0">
                <a:effectLst/>
                <a:latin typeface="Bookman Old Style" panose="02050604050505020204" pitchFamily="18" charset="0"/>
                <a:ea typeface="Calibri" panose="020F0502020204030204" pitchFamily="34" charset="0"/>
                <a:cs typeface="Arial" panose="020B0604020202020204" pitchFamily="34" charset="0"/>
              </a:rPr>
              <a:t>.</a:t>
            </a:r>
            <a:endParaRPr lang="el-GR" sz="4800" dirty="0"/>
          </a:p>
        </p:txBody>
      </p:sp>
      <p:sp>
        <p:nvSpPr>
          <p:cNvPr id="3" name="Θέση περιεχομένου 2">
            <a:extLst>
              <a:ext uri="{FF2B5EF4-FFF2-40B4-BE49-F238E27FC236}">
                <a16:creationId xmlns:a16="http://schemas.microsoft.com/office/drawing/2014/main" id="{513B0BEC-5E5F-DAE8-C13F-52FBD49C5AFF}"/>
              </a:ext>
            </a:extLst>
          </p:cNvPr>
          <p:cNvSpPr>
            <a:spLocks noGrp="1"/>
          </p:cNvSpPr>
          <p:nvPr>
            <p:ph idx="1"/>
          </p:nvPr>
        </p:nvSpPr>
        <p:spPr/>
        <p:txBody>
          <a:bodyPr/>
          <a:lstStyle/>
          <a:p>
            <a:pPr indent="457200" algn="just">
              <a:lnSpc>
                <a:spcPct val="150000"/>
              </a:lnSpc>
            </a:pPr>
            <a:r>
              <a:rPr lang="en-US" sz="1800" b="1" dirty="0">
                <a:effectLst/>
                <a:latin typeface="Arial" panose="020B0604020202020204" pitchFamily="34" charset="0"/>
                <a:ea typeface="Calibri" panose="020F0502020204030204" pitchFamily="34" charset="0"/>
                <a:cs typeface="Arial" panose="020B0604020202020204" pitchFamily="34" charset="0"/>
              </a:rPr>
              <a:t>It involved / concerned a vault mechanism.</a:t>
            </a:r>
            <a:endParaRPr lang="el-GR" sz="1800" b="1" dirty="0">
              <a:effectLst/>
              <a:latin typeface="Arial" panose="020B0604020202020204" pitchFamily="34" charset="0"/>
              <a:ea typeface="Calibri" panose="020F0502020204030204" pitchFamily="34" charset="0"/>
              <a:cs typeface="Arial" panose="020B0604020202020204" pitchFamily="34" charset="0"/>
            </a:endParaRPr>
          </a:p>
          <a:p>
            <a:pPr indent="457200" algn="just">
              <a:lnSpc>
                <a:spcPct val="150000"/>
              </a:lnSpc>
            </a:pPr>
            <a:r>
              <a:rPr lang="en-US" sz="1800" b="1" dirty="0">
                <a:effectLst/>
                <a:latin typeface="Arial" panose="020B0604020202020204" pitchFamily="34" charset="0"/>
                <a:ea typeface="Calibri" panose="020F0502020204030204" pitchFamily="34" charset="0"/>
                <a:cs typeface="Arial" panose="020B0604020202020204" pitchFamily="34" charset="0"/>
              </a:rPr>
              <a:t>The technical rule of the protected patent had been previously used by an individual, but only for his own private use, having kept it secret and confidential for his lifetime; upon his death, it was no longer known.</a:t>
            </a:r>
            <a:endParaRPr lang="el-GR" sz="1800" b="1" dirty="0">
              <a:effectLst/>
              <a:latin typeface="Arial" panose="020B0604020202020204" pitchFamily="34" charset="0"/>
              <a:ea typeface="Calibri" panose="020F0502020204030204" pitchFamily="34" charset="0"/>
              <a:cs typeface="Arial" panose="020B0604020202020204" pitchFamily="34" charset="0"/>
            </a:endParaRPr>
          </a:p>
          <a:p>
            <a:pPr indent="457200" algn="just">
              <a:lnSpc>
                <a:spcPct val="150000"/>
              </a:lnSpc>
            </a:pPr>
            <a:r>
              <a:rPr lang="en-US" sz="1800" b="1" dirty="0">
                <a:effectLst/>
                <a:latin typeface="Arial" panose="020B0604020202020204" pitchFamily="34" charset="0"/>
                <a:ea typeface="Calibri" panose="020F0502020204030204" pitchFamily="34" charset="0"/>
                <a:cs typeface="Arial" panose="020B0604020202020204" pitchFamily="34" charset="0"/>
              </a:rPr>
              <a:t>It was held that there was no disclosure and that there was novelty. The technical rule was only the private knowledge of a person, who kept it secret, and upon his death, this knowledge was lost.       </a:t>
            </a:r>
            <a:endParaRPr lang="el-GR" sz="1800" b="1" dirty="0">
              <a:effectLst/>
              <a:latin typeface="Arial" panose="020B0604020202020204" pitchFamily="34" charset="0"/>
              <a:ea typeface="Calibri" panose="020F050202020403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184007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A3B37D-AA6D-366B-F7F6-A66CF66B5FFB}"/>
              </a:ext>
            </a:extLst>
          </p:cNvPr>
          <p:cNvSpPr>
            <a:spLocks noGrp="1"/>
          </p:cNvSpPr>
          <p:nvPr>
            <p:ph type="title"/>
          </p:nvPr>
        </p:nvSpPr>
        <p:spPr/>
        <p:txBody>
          <a:bodyPr/>
          <a:lstStyle/>
          <a:p>
            <a:r>
              <a:rPr lang="en-US" sz="4400" i="1" u="sng" dirty="0">
                <a:effectLst/>
                <a:latin typeface="Bookman Old Style" panose="02050604050505020204" pitchFamily="18" charset="0"/>
                <a:ea typeface="Calibri" panose="020F0502020204030204" pitchFamily="34" charset="0"/>
                <a:cs typeface="Arial" panose="020B0604020202020204" pitchFamily="34" charset="0"/>
              </a:rPr>
              <a:t>CITY OF ELISABETH,</a:t>
            </a:r>
            <a:r>
              <a:rPr lang="en-US" sz="4400" dirty="0">
                <a:effectLst/>
                <a:latin typeface="Bookman Old Style" panose="02050604050505020204" pitchFamily="18" charset="0"/>
                <a:ea typeface="Calibri" panose="020F0502020204030204" pitchFamily="34" charset="0"/>
                <a:cs typeface="Arial" panose="020B0604020202020204" pitchFamily="34" charset="0"/>
              </a:rPr>
              <a:t> 1878, </a:t>
            </a:r>
            <a:r>
              <a:rPr lang="en-US" sz="4400" dirty="0" err="1">
                <a:effectLst/>
                <a:latin typeface="Bookman Old Style" panose="02050604050505020204" pitchFamily="18" charset="0"/>
                <a:ea typeface="Calibri" panose="020F0502020204030204" pitchFamily="34" charset="0"/>
                <a:cs typeface="Arial" panose="020B0604020202020204" pitchFamily="34" charset="0"/>
              </a:rPr>
              <a:t>S.Ct</a:t>
            </a:r>
            <a:r>
              <a:rPr lang="en-US" sz="4400" dirty="0">
                <a:effectLst/>
                <a:latin typeface="Bookman Old Style" panose="02050604050505020204" pitchFamily="18" charset="0"/>
                <a:ea typeface="Calibri" panose="020F0502020204030204" pitchFamily="34" charset="0"/>
                <a:cs typeface="Arial" panose="020B0604020202020204" pitchFamily="34" charset="0"/>
              </a:rPr>
              <a:t>.</a:t>
            </a:r>
            <a:br>
              <a:rPr lang="el-GR" sz="4400" dirty="0">
                <a:effectLst/>
                <a:latin typeface="Bookman Old Style" panose="02050604050505020204" pitchFamily="18" charset="0"/>
                <a:ea typeface="Calibri" panose="020F0502020204030204" pitchFamily="34" charset="0"/>
                <a:cs typeface="Arial" panose="020B0604020202020204" pitchFamily="34" charset="0"/>
              </a:rPr>
            </a:br>
            <a:endParaRPr lang="el-GR" dirty="0"/>
          </a:p>
        </p:txBody>
      </p:sp>
      <p:sp>
        <p:nvSpPr>
          <p:cNvPr id="3" name="Θέση περιεχομένου 2">
            <a:extLst>
              <a:ext uri="{FF2B5EF4-FFF2-40B4-BE49-F238E27FC236}">
                <a16:creationId xmlns:a16="http://schemas.microsoft.com/office/drawing/2014/main" id="{7D5DBA06-0B09-06CD-3F59-8FB25E3735A2}"/>
              </a:ext>
            </a:extLst>
          </p:cNvPr>
          <p:cNvSpPr>
            <a:spLocks noGrp="1"/>
          </p:cNvSpPr>
          <p:nvPr>
            <p:ph idx="1"/>
          </p:nvPr>
        </p:nvSpPr>
        <p:spPr/>
        <p:txBody>
          <a:bodyPr>
            <a:normAutofit lnSpcReduction="10000"/>
          </a:bodyPr>
          <a:lstStyle/>
          <a:p>
            <a:pPr indent="457200" algn="just">
              <a:lnSpc>
                <a:spcPct val="150000"/>
              </a:lnSpc>
            </a:pPr>
            <a:r>
              <a:rPr lang="en-US" sz="1800" b="1" dirty="0">
                <a:effectLst/>
                <a:latin typeface="Arial" panose="020B0604020202020204" pitchFamily="34" charset="0"/>
                <a:ea typeface="Calibri" panose="020F0502020204030204" pitchFamily="34" charset="0"/>
                <a:cs typeface="Arial" panose="020B0604020202020204" pitchFamily="34" charset="0"/>
              </a:rPr>
              <a:t>The inventor had made experimental use of the invention to confirm its effectiveness. Knowledge of this experimental use had been widely spread. The invention was related to the way of placing materials for paving roads.</a:t>
            </a:r>
            <a:endParaRPr lang="el-GR" sz="1800" b="1" dirty="0">
              <a:effectLst/>
              <a:latin typeface="Arial" panose="020B0604020202020204" pitchFamily="34" charset="0"/>
              <a:ea typeface="Calibri" panose="020F0502020204030204" pitchFamily="34" charset="0"/>
              <a:cs typeface="Arial" panose="020B0604020202020204" pitchFamily="34" charset="0"/>
            </a:endParaRPr>
          </a:p>
          <a:p>
            <a:pPr indent="457200" algn="just">
              <a:lnSpc>
                <a:spcPct val="150000"/>
              </a:lnSpc>
            </a:pPr>
            <a:r>
              <a:rPr lang="en-US" sz="1800" b="1" dirty="0">
                <a:effectLst/>
                <a:latin typeface="Arial" panose="020B0604020202020204" pitchFamily="34" charset="0"/>
                <a:ea typeface="Calibri" panose="020F0502020204030204" pitchFamily="34" charset="0"/>
                <a:cs typeface="Arial" panose="020B0604020202020204" pitchFamily="34" charset="0"/>
              </a:rPr>
              <a:t>It was held that even though third parties had knowledge of the invention, the element of novelty was not negated or lost because / due to the fact that this knowledge was the result of experimental use.</a:t>
            </a:r>
            <a:endParaRPr lang="el-GR" sz="1800" b="1" dirty="0">
              <a:effectLst/>
              <a:latin typeface="Arial" panose="020B0604020202020204" pitchFamily="34" charset="0"/>
              <a:ea typeface="Calibri" panose="020F0502020204030204" pitchFamily="34" charset="0"/>
              <a:cs typeface="Arial" panose="020B0604020202020204" pitchFamily="34" charset="0"/>
            </a:endParaRPr>
          </a:p>
          <a:p>
            <a:pPr indent="457200" algn="just">
              <a:lnSpc>
                <a:spcPct val="150000"/>
              </a:lnSpc>
            </a:pPr>
            <a:r>
              <a:rPr lang="en-US" sz="1800" b="1" dirty="0">
                <a:effectLst/>
                <a:latin typeface="Arial" panose="020B0604020202020204" pitchFamily="34" charset="0"/>
                <a:ea typeface="Calibri" panose="020F0502020204030204" pitchFamily="34" charset="0"/>
                <a:cs typeface="Arial" panose="020B0604020202020204" pitchFamily="34" charset="0"/>
              </a:rPr>
              <a:t>For the field of experimental use, please see also the later decision </a:t>
            </a:r>
            <a:r>
              <a:rPr lang="en-US" sz="1800" b="1" i="1" u="sng" dirty="0">
                <a:effectLst/>
                <a:latin typeface="Arial" panose="020B0604020202020204" pitchFamily="34" charset="0"/>
                <a:ea typeface="Calibri" panose="020F0502020204030204" pitchFamily="34" charset="0"/>
                <a:cs typeface="Arial" panose="020B0604020202020204" pitchFamily="34" charset="0"/>
              </a:rPr>
              <a:t>EMD v. GE,</a:t>
            </a:r>
            <a:r>
              <a:rPr lang="en-US" sz="1800" b="1" dirty="0">
                <a:effectLst/>
                <a:latin typeface="Arial" panose="020B0604020202020204" pitchFamily="34" charset="0"/>
                <a:ea typeface="Calibri" panose="020F0502020204030204" pitchFamily="34" charset="0"/>
                <a:cs typeface="Arial" panose="020B0604020202020204" pitchFamily="34" charset="0"/>
              </a:rPr>
              <a:t> 2005, </a:t>
            </a:r>
            <a:r>
              <a:rPr lang="en-US" sz="1800" b="1" dirty="0" err="1">
                <a:effectLst/>
                <a:latin typeface="Arial" panose="020B0604020202020204" pitchFamily="34" charset="0"/>
                <a:ea typeface="Calibri" panose="020F0502020204030204" pitchFamily="34" charset="0"/>
                <a:cs typeface="Arial" panose="020B0604020202020204" pitchFamily="34" charset="0"/>
              </a:rPr>
              <a:t>F.Cir</a:t>
            </a:r>
            <a:r>
              <a:rPr lang="en-US" sz="1800" b="1" dirty="0">
                <a:effectLst/>
                <a:latin typeface="Arial" panose="020B0604020202020204" pitchFamily="34" charset="0"/>
                <a:ea typeface="Calibri" panose="020F0502020204030204" pitchFamily="34" charset="0"/>
                <a:cs typeface="Arial" panose="020B0604020202020204" pitchFamily="34" charset="0"/>
              </a:rPr>
              <a:t>.: This decision confirmed that experimental use does not catalyze the novelty of the invention, if such experimental use is objectively necessary. The decision listed thirteen factors that help diagnose whether experimental use is deemed necessary.  </a:t>
            </a:r>
            <a:endParaRPr lang="el-GR" sz="1800" b="1" dirty="0">
              <a:effectLst/>
              <a:latin typeface="Arial" panose="020B0604020202020204" pitchFamily="34" charset="0"/>
              <a:ea typeface="Calibri" panose="020F050202020403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37107207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9A1E03-11AB-4FC4-6308-5194CA712E4E}"/>
              </a:ext>
            </a:extLst>
          </p:cNvPr>
          <p:cNvSpPr>
            <a:spLocks noGrp="1"/>
          </p:cNvSpPr>
          <p:nvPr>
            <p:ph type="title"/>
          </p:nvPr>
        </p:nvSpPr>
        <p:spPr/>
        <p:txBody>
          <a:bodyPr/>
          <a:lstStyle/>
          <a:p>
            <a:r>
              <a:rPr lang="en-US" sz="4400" i="1" u="sng" dirty="0">
                <a:effectLst/>
                <a:latin typeface="Bookman Old Style" panose="02050604050505020204" pitchFamily="18" charset="0"/>
                <a:ea typeface="Calibri" panose="020F0502020204030204" pitchFamily="34" charset="0"/>
                <a:cs typeface="Arial" panose="020B0604020202020204" pitchFamily="34" charset="0"/>
              </a:rPr>
              <a:t>EGBERT v. LIPPMANN</a:t>
            </a:r>
            <a:r>
              <a:rPr lang="en-US" sz="4400" dirty="0">
                <a:effectLst/>
                <a:latin typeface="Bookman Old Style" panose="02050604050505020204" pitchFamily="18" charset="0"/>
                <a:ea typeface="Calibri" panose="020F0502020204030204" pitchFamily="34" charset="0"/>
                <a:cs typeface="Arial" panose="020B0604020202020204" pitchFamily="34" charset="0"/>
              </a:rPr>
              <a:t>, 1881, </a:t>
            </a:r>
            <a:r>
              <a:rPr lang="en-US" sz="4400" dirty="0" err="1">
                <a:effectLst/>
                <a:latin typeface="Bookman Old Style" panose="02050604050505020204" pitchFamily="18" charset="0"/>
                <a:ea typeface="Calibri" panose="020F0502020204030204" pitchFamily="34" charset="0"/>
                <a:cs typeface="Arial" panose="020B0604020202020204" pitchFamily="34" charset="0"/>
              </a:rPr>
              <a:t>S.Ct</a:t>
            </a:r>
            <a:r>
              <a:rPr lang="en-US" sz="4400" dirty="0">
                <a:effectLst/>
                <a:latin typeface="Bookman Old Style" panose="02050604050505020204" pitchFamily="18" charset="0"/>
                <a:ea typeface="Calibri" panose="020F0502020204030204" pitchFamily="34" charset="0"/>
                <a:cs typeface="Arial" panose="020B0604020202020204" pitchFamily="34" charset="0"/>
              </a:rPr>
              <a:t>.</a:t>
            </a:r>
            <a:br>
              <a:rPr lang="el-GR" sz="4400" dirty="0">
                <a:effectLst/>
                <a:latin typeface="Bookman Old Style" panose="02050604050505020204" pitchFamily="18" charset="0"/>
                <a:ea typeface="Calibri" panose="020F0502020204030204" pitchFamily="34" charset="0"/>
                <a:cs typeface="Arial" panose="020B0604020202020204" pitchFamily="34" charset="0"/>
              </a:rPr>
            </a:br>
            <a:endParaRPr lang="el-GR" dirty="0"/>
          </a:p>
        </p:txBody>
      </p:sp>
      <p:sp>
        <p:nvSpPr>
          <p:cNvPr id="3" name="Θέση περιεχομένου 2">
            <a:extLst>
              <a:ext uri="{FF2B5EF4-FFF2-40B4-BE49-F238E27FC236}">
                <a16:creationId xmlns:a16="http://schemas.microsoft.com/office/drawing/2014/main" id="{FE4436D9-AC94-7C0E-1080-BB660BF2AB3E}"/>
              </a:ext>
            </a:extLst>
          </p:cNvPr>
          <p:cNvSpPr>
            <a:spLocks noGrp="1"/>
          </p:cNvSpPr>
          <p:nvPr>
            <p:ph idx="1"/>
          </p:nvPr>
        </p:nvSpPr>
        <p:spPr>
          <a:xfrm>
            <a:off x="475673" y="1339273"/>
            <a:ext cx="11309927" cy="5098472"/>
          </a:xfrm>
        </p:spPr>
        <p:txBody>
          <a:bodyPr>
            <a:normAutofit lnSpcReduction="10000"/>
          </a:bodyPr>
          <a:lstStyle/>
          <a:p>
            <a:pPr indent="457200" algn="just">
              <a:lnSpc>
                <a:spcPct val="150000"/>
              </a:lnSpc>
            </a:pPr>
            <a:r>
              <a:rPr lang="en-US" sz="1800" b="1" dirty="0">
                <a:effectLst/>
                <a:latin typeface="Bookman Old Style" panose="02050604050505020204" pitchFamily="18" charset="0"/>
                <a:ea typeface="Calibri" panose="020F0502020204030204" pitchFamily="34" charset="0"/>
                <a:cs typeface="Arial" panose="020B0604020202020204" pitchFamily="34" charset="0"/>
              </a:rPr>
              <a:t>The case concerned a support mechanism for women's corsets (i.e., a type of underwear).</a:t>
            </a:r>
            <a:endParaRPr lang="el-GR" sz="1800" b="1" dirty="0">
              <a:effectLst/>
              <a:latin typeface="Bookman Old Style" panose="02050604050505020204" pitchFamily="18" charset="0"/>
              <a:ea typeface="Calibri" panose="020F0502020204030204" pitchFamily="34" charset="0"/>
              <a:cs typeface="Arial" panose="020B0604020202020204" pitchFamily="34" charset="0"/>
            </a:endParaRPr>
          </a:p>
          <a:p>
            <a:pPr indent="457200" algn="just">
              <a:lnSpc>
                <a:spcPct val="150000"/>
              </a:lnSpc>
            </a:pPr>
            <a:r>
              <a:rPr lang="en-US" sz="1800" b="1" dirty="0">
                <a:effectLst/>
                <a:latin typeface="Bookman Old Style" panose="02050604050505020204" pitchFamily="18" charset="0"/>
                <a:ea typeface="Calibri" panose="020F0502020204030204" pitchFamily="34" charset="0"/>
                <a:cs typeface="Arial" panose="020B0604020202020204" pitchFamily="34" charset="0"/>
              </a:rPr>
              <a:t>The inventor had used for many years the mechanism only on his wife's corsets. It was a purely private use, as the corset is a product that is worn under the clothes and is not visible. At one point, the inventor had also shown the invention privately to a friend. After several years, the inventor filed an application and a patent was granted. On the basis of the patent, he brought an action against the defendant, who had, in the meantime, invented a similar corset support mechanism himself.</a:t>
            </a:r>
            <a:endParaRPr lang="el-GR" sz="1800" b="1" dirty="0">
              <a:effectLst/>
              <a:latin typeface="Bookman Old Style" panose="02050604050505020204" pitchFamily="18" charset="0"/>
              <a:ea typeface="Calibri" panose="020F0502020204030204" pitchFamily="34" charset="0"/>
              <a:cs typeface="Arial" panose="020B0604020202020204" pitchFamily="34" charset="0"/>
            </a:endParaRPr>
          </a:p>
          <a:p>
            <a:pPr indent="457200" algn="just">
              <a:lnSpc>
                <a:spcPct val="150000"/>
              </a:lnSpc>
            </a:pPr>
            <a:r>
              <a:rPr lang="en-US" sz="1800" b="1" dirty="0">
                <a:effectLst/>
                <a:latin typeface="Bookman Old Style" panose="02050604050505020204" pitchFamily="18" charset="0"/>
                <a:ea typeface="Calibri" panose="020F0502020204030204" pitchFamily="34" charset="0"/>
                <a:cs typeface="Arial" panose="020B0604020202020204" pitchFamily="34" charset="0"/>
              </a:rPr>
              <a:t>It was held that the prior use, even if entirely private, constituted a disclosure and that the invention, when the application for patent, was filed, was no longer new. The judgment particularly criticized the lack of interest on the part of the inventor in filing the invention in time.</a:t>
            </a:r>
            <a:endParaRPr lang="el-GR" sz="1800" b="1" dirty="0">
              <a:effectLst/>
              <a:latin typeface="Bookman Old Style" panose="02050604050505020204" pitchFamily="18" charset="0"/>
              <a:ea typeface="Calibri" panose="020F050202020403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9668171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AC2284-B84D-2343-B1CA-960817CC34EC}"/>
              </a:ext>
            </a:extLst>
          </p:cNvPr>
          <p:cNvSpPr>
            <a:spLocks noGrp="1"/>
          </p:cNvSpPr>
          <p:nvPr>
            <p:ph type="title"/>
          </p:nvPr>
        </p:nvSpPr>
        <p:spPr/>
        <p:txBody>
          <a:bodyPr/>
          <a:lstStyle/>
          <a:p>
            <a:r>
              <a:rPr lang="en-US" sz="4400" i="1" u="sng" dirty="0">
                <a:effectLst/>
                <a:latin typeface="Bookman Old Style" panose="02050604050505020204" pitchFamily="18" charset="0"/>
                <a:ea typeface="Calibri" panose="020F0502020204030204" pitchFamily="34" charset="0"/>
                <a:cs typeface="Arial" panose="020B0604020202020204" pitchFamily="34" charset="0"/>
              </a:rPr>
              <a:t>ROSAIRE v. BARIOD</a:t>
            </a:r>
            <a:r>
              <a:rPr lang="en-US" sz="4400" dirty="0">
                <a:effectLst/>
                <a:latin typeface="Bookman Old Style" panose="02050604050505020204" pitchFamily="18" charset="0"/>
                <a:ea typeface="Calibri" panose="020F0502020204030204" pitchFamily="34" charset="0"/>
                <a:cs typeface="Arial" panose="020B0604020202020204" pitchFamily="34" charset="0"/>
              </a:rPr>
              <a:t>, 1955, </a:t>
            </a:r>
            <a:r>
              <a:rPr lang="en-US" sz="4400" dirty="0" err="1">
                <a:effectLst/>
                <a:latin typeface="Bookman Old Style" panose="02050604050505020204" pitchFamily="18" charset="0"/>
                <a:ea typeface="Calibri" panose="020F0502020204030204" pitchFamily="34" charset="0"/>
                <a:cs typeface="Arial" panose="020B0604020202020204" pitchFamily="34" charset="0"/>
              </a:rPr>
              <a:t>FedCir</a:t>
            </a:r>
            <a:r>
              <a:rPr lang="en-US" sz="4400" dirty="0">
                <a:effectLst/>
                <a:latin typeface="Bookman Old Style" panose="02050604050505020204" pitchFamily="18" charset="0"/>
                <a:ea typeface="Calibri" panose="020F0502020204030204" pitchFamily="34" charset="0"/>
                <a:cs typeface="Arial" panose="020B0604020202020204" pitchFamily="34" charset="0"/>
              </a:rPr>
              <a:t>.</a:t>
            </a:r>
            <a:br>
              <a:rPr lang="el-GR" sz="4400" dirty="0">
                <a:effectLst/>
                <a:latin typeface="Bookman Old Style" panose="02050604050505020204" pitchFamily="18" charset="0"/>
                <a:ea typeface="Calibri" panose="020F0502020204030204" pitchFamily="34" charset="0"/>
                <a:cs typeface="Arial" panose="020B0604020202020204" pitchFamily="34" charset="0"/>
              </a:rPr>
            </a:br>
            <a:endParaRPr lang="el-GR" dirty="0"/>
          </a:p>
        </p:txBody>
      </p:sp>
      <p:sp>
        <p:nvSpPr>
          <p:cNvPr id="3" name="Θέση περιεχομένου 2">
            <a:extLst>
              <a:ext uri="{FF2B5EF4-FFF2-40B4-BE49-F238E27FC236}">
                <a16:creationId xmlns:a16="http://schemas.microsoft.com/office/drawing/2014/main" id="{80C9E907-0821-D27D-4F18-84284C2F85E5}"/>
              </a:ext>
            </a:extLst>
          </p:cNvPr>
          <p:cNvSpPr>
            <a:spLocks noGrp="1"/>
          </p:cNvSpPr>
          <p:nvPr>
            <p:ph idx="1"/>
          </p:nvPr>
        </p:nvSpPr>
        <p:spPr/>
        <p:txBody>
          <a:bodyPr>
            <a:normAutofit/>
          </a:bodyPr>
          <a:lstStyle/>
          <a:p>
            <a:pPr indent="457200" algn="just">
              <a:lnSpc>
                <a:spcPct val="150000"/>
              </a:lnSpc>
            </a:pPr>
            <a:r>
              <a:rPr lang="en-US" sz="1800" dirty="0">
                <a:effectLst/>
                <a:latin typeface="Bookman Old Style" panose="02050604050505020204" pitchFamily="18" charset="0"/>
                <a:ea typeface="Calibri" panose="020F0502020204030204" pitchFamily="34" charset="0"/>
                <a:cs typeface="Arial" panose="020B0604020202020204" pitchFamily="34" charset="0"/>
              </a:rPr>
              <a:t>The invention concerned a technical rule that was previously completely known to another company, which had even conducted private tests for the application of the invention, but that company had neither made use of the invention publicly, nor had it made available products incorporating it, nor did it intend to use it, nor did it keep it secret and confidential.</a:t>
            </a:r>
            <a:endParaRPr lang="el-GR" sz="1800" dirty="0">
              <a:effectLst/>
              <a:latin typeface="Bookman Old Style" panose="02050604050505020204" pitchFamily="18" charset="0"/>
              <a:ea typeface="Calibri" panose="020F0502020204030204" pitchFamily="34" charset="0"/>
              <a:cs typeface="Arial" panose="020B0604020202020204" pitchFamily="34" charset="0"/>
            </a:endParaRPr>
          </a:p>
          <a:p>
            <a:pPr indent="457200" algn="just">
              <a:lnSpc>
                <a:spcPct val="150000"/>
              </a:lnSpc>
            </a:pPr>
            <a:r>
              <a:rPr lang="en-US" sz="1800" dirty="0">
                <a:effectLst/>
                <a:latin typeface="Bookman Old Style" panose="02050604050505020204" pitchFamily="18" charset="0"/>
                <a:ea typeface="Calibri" panose="020F0502020204030204" pitchFamily="34" charset="0"/>
                <a:cs typeface="Arial" panose="020B0604020202020204" pitchFamily="34" charset="0"/>
              </a:rPr>
              <a:t>It was considered that there was no element of novelty.</a:t>
            </a:r>
            <a:endParaRPr lang="el-GR" sz="1800" dirty="0">
              <a:effectLst/>
              <a:latin typeface="Bookman Old Style" panose="02050604050505020204" pitchFamily="18" charset="0"/>
              <a:ea typeface="Calibri" panose="020F0502020204030204" pitchFamily="34" charset="0"/>
              <a:cs typeface="Arial" panose="020B0604020202020204" pitchFamily="34" charset="0"/>
            </a:endParaRPr>
          </a:p>
          <a:p>
            <a:pPr indent="457200" algn="just">
              <a:lnSpc>
                <a:spcPct val="150000"/>
              </a:lnSpc>
            </a:pPr>
            <a:r>
              <a:rPr lang="en-US" sz="1800" dirty="0">
                <a:effectLst/>
                <a:latin typeface="Bookman Old Style" panose="02050604050505020204" pitchFamily="18" charset="0"/>
                <a:ea typeface="Calibri" panose="020F0502020204030204" pitchFamily="34" charset="0"/>
                <a:cs typeface="Arial" panose="020B0604020202020204" pitchFamily="34" charset="0"/>
              </a:rPr>
              <a:t>This decision is distinguished from </a:t>
            </a:r>
            <a:r>
              <a:rPr lang="en-US" sz="1800" i="1" u="sng" dirty="0" err="1">
                <a:effectLst/>
                <a:latin typeface="Bookman Old Style" panose="02050604050505020204" pitchFamily="18" charset="0"/>
                <a:ea typeface="Calibri" panose="020F0502020204030204" pitchFamily="34" charset="0"/>
                <a:cs typeface="Arial" panose="020B0604020202020204" pitchFamily="34" charset="0"/>
              </a:rPr>
              <a:t>Gayler</a:t>
            </a:r>
            <a:r>
              <a:rPr lang="en-US" sz="1800" i="1" u="sng" dirty="0">
                <a:effectLst/>
                <a:latin typeface="Bookman Old Style" panose="02050604050505020204" pitchFamily="18" charset="0"/>
                <a:ea typeface="Calibri" panose="020F0502020204030204" pitchFamily="34" charset="0"/>
                <a:cs typeface="Arial" panose="020B0604020202020204" pitchFamily="34" charset="0"/>
              </a:rPr>
              <a:t> v. Wilder</a:t>
            </a:r>
            <a:r>
              <a:rPr lang="en-US" sz="1800" dirty="0">
                <a:effectLst/>
                <a:latin typeface="Bookman Old Style" panose="02050604050505020204" pitchFamily="18" charset="0"/>
                <a:ea typeface="Calibri" panose="020F0502020204030204" pitchFamily="34" charset="0"/>
                <a:cs typeface="Arial" panose="020B0604020202020204" pitchFamily="34" charset="0"/>
              </a:rPr>
              <a:t>. The reason for the difference is that in </a:t>
            </a:r>
            <a:r>
              <a:rPr lang="en-US" sz="1800" i="1" u="sng" dirty="0" err="1">
                <a:effectLst/>
                <a:latin typeface="Bookman Old Style" panose="02050604050505020204" pitchFamily="18" charset="0"/>
                <a:ea typeface="Calibri" panose="020F0502020204030204" pitchFamily="34" charset="0"/>
                <a:cs typeface="Arial" panose="020B0604020202020204" pitchFamily="34" charset="0"/>
              </a:rPr>
              <a:t>Gayler</a:t>
            </a:r>
            <a:r>
              <a:rPr lang="en-US" sz="1800" i="1" u="sng" dirty="0">
                <a:effectLst/>
                <a:latin typeface="Bookman Old Style" panose="02050604050505020204" pitchFamily="18" charset="0"/>
                <a:ea typeface="Calibri" panose="020F0502020204030204" pitchFamily="34" charset="0"/>
                <a:cs typeface="Arial" panose="020B0604020202020204" pitchFamily="34" charset="0"/>
              </a:rPr>
              <a:t> v. Wilder</a:t>
            </a:r>
            <a:r>
              <a:rPr lang="en-US" sz="1800" dirty="0">
                <a:effectLst/>
                <a:latin typeface="Bookman Old Style" panose="02050604050505020204" pitchFamily="18" charset="0"/>
                <a:ea typeface="Calibri" panose="020F0502020204030204" pitchFamily="34" charset="0"/>
                <a:cs typeface="Arial" panose="020B0604020202020204" pitchFamily="34" charset="0"/>
              </a:rPr>
              <a:t>, the person who knew the invention kept it secret and confidential, whereas in this decision, this was not the case.   </a:t>
            </a:r>
            <a:endParaRPr lang="el-GR" sz="1800" dirty="0">
              <a:effectLst/>
              <a:latin typeface="Bookman Old Style" panose="02050604050505020204" pitchFamily="18" charset="0"/>
              <a:ea typeface="Calibri" panose="020F050202020403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40850077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94F3D3-13D5-209E-7B06-CCCDA5E39DC7}"/>
              </a:ext>
            </a:extLst>
          </p:cNvPr>
          <p:cNvSpPr>
            <a:spLocks noGrp="1"/>
          </p:cNvSpPr>
          <p:nvPr>
            <p:ph type="title"/>
          </p:nvPr>
        </p:nvSpPr>
        <p:spPr/>
        <p:txBody>
          <a:bodyPr/>
          <a:lstStyle/>
          <a:p>
            <a:r>
              <a:rPr lang="en-US" sz="4400" i="1" u="sng" dirty="0">
                <a:effectLst/>
                <a:latin typeface="Bookman Old Style" panose="02050604050505020204" pitchFamily="18" charset="0"/>
                <a:ea typeface="Calibri" panose="020F0502020204030204" pitchFamily="34" charset="0"/>
                <a:cs typeface="Arial" panose="020B0604020202020204" pitchFamily="34" charset="0"/>
              </a:rPr>
              <a:t>PFAFF v. WELLS</a:t>
            </a:r>
            <a:r>
              <a:rPr lang="en-US" sz="4400" dirty="0">
                <a:effectLst/>
                <a:latin typeface="Bookman Old Style" panose="02050604050505020204" pitchFamily="18" charset="0"/>
                <a:ea typeface="Calibri" panose="020F0502020204030204" pitchFamily="34" charset="0"/>
                <a:cs typeface="Arial" panose="020B0604020202020204" pitchFamily="34" charset="0"/>
              </a:rPr>
              <a:t>, 1998, </a:t>
            </a:r>
            <a:r>
              <a:rPr lang="en-US" sz="4400" dirty="0" err="1">
                <a:effectLst/>
                <a:latin typeface="Bookman Old Style" panose="02050604050505020204" pitchFamily="18" charset="0"/>
                <a:ea typeface="Calibri" panose="020F0502020204030204" pitchFamily="34" charset="0"/>
                <a:cs typeface="Arial" panose="020B0604020202020204" pitchFamily="34" charset="0"/>
              </a:rPr>
              <a:t>S.Ct</a:t>
            </a:r>
            <a:r>
              <a:rPr lang="en-US" sz="4400" dirty="0">
                <a:effectLst/>
                <a:latin typeface="Bookman Old Style" panose="02050604050505020204" pitchFamily="18" charset="0"/>
                <a:ea typeface="Calibri" panose="020F0502020204030204" pitchFamily="34" charset="0"/>
                <a:cs typeface="Arial" panose="020B0604020202020204" pitchFamily="34" charset="0"/>
              </a:rPr>
              <a:t>.</a:t>
            </a:r>
            <a:br>
              <a:rPr lang="el-GR" sz="4400" dirty="0">
                <a:effectLst/>
                <a:latin typeface="Bookman Old Style" panose="02050604050505020204" pitchFamily="18" charset="0"/>
                <a:ea typeface="Calibri" panose="020F0502020204030204" pitchFamily="34" charset="0"/>
                <a:cs typeface="Arial" panose="020B0604020202020204" pitchFamily="34" charset="0"/>
              </a:rPr>
            </a:br>
            <a:endParaRPr lang="el-GR" dirty="0"/>
          </a:p>
        </p:txBody>
      </p:sp>
      <p:sp>
        <p:nvSpPr>
          <p:cNvPr id="3" name="Θέση περιεχομένου 2">
            <a:extLst>
              <a:ext uri="{FF2B5EF4-FFF2-40B4-BE49-F238E27FC236}">
                <a16:creationId xmlns:a16="http://schemas.microsoft.com/office/drawing/2014/main" id="{4AA6D2F0-D96C-B6DF-787A-F15AF3825331}"/>
              </a:ext>
            </a:extLst>
          </p:cNvPr>
          <p:cNvSpPr>
            <a:spLocks noGrp="1"/>
          </p:cNvSpPr>
          <p:nvPr>
            <p:ph idx="1"/>
          </p:nvPr>
        </p:nvSpPr>
        <p:spPr>
          <a:xfrm>
            <a:off x="838200" y="1320800"/>
            <a:ext cx="10515600" cy="4856163"/>
          </a:xfrm>
        </p:spPr>
        <p:txBody>
          <a:bodyPr>
            <a:normAutofit/>
          </a:bodyPr>
          <a:lstStyle/>
          <a:p>
            <a:pPr algn="just"/>
            <a:r>
              <a:rPr lang="en-US" sz="2400" b="1" dirty="0">
                <a:effectLst/>
                <a:latin typeface="Bookman Old Style" panose="02050604050505020204" pitchFamily="18" charset="0"/>
                <a:ea typeface="Calibri" panose="020F0502020204030204" pitchFamily="34" charset="0"/>
                <a:cs typeface="Arial" panose="020B0604020202020204" pitchFamily="34" charset="0"/>
              </a:rPr>
              <a:t>An engineer had designed a product upon request of a certain company. </a:t>
            </a:r>
          </a:p>
          <a:p>
            <a:pPr algn="just"/>
            <a:r>
              <a:rPr lang="en-US" sz="2400" b="1" dirty="0">
                <a:effectLst/>
                <a:latin typeface="Bookman Old Style" panose="02050604050505020204" pitchFamily="18" charset="0"/>
                <a:ea typeface="Calibri" panose="020F0502020204030204" pitchFamily="34" charset="0"/>
                <a:cs typeface="Arial" panose="020B0604020202020204" pitchFamily="34" charset="0"/>
              </a:rPr>
              <a:t>He had presented it with drawings of the product and had generally completed all the necessary steps that could lead to a patent application. </a:t>
            </a:r>
          </a:p>
          <a:p>
            <a:pPr algn="just"/>
            <a:r>
              <a:rPr lang="en-US" sz="2400" b="1" dirty="0">
                <a:effectLst/>
                <a:latin typeface="Bookman Old Style" panose="02050604050505020204" pitchFamily="18" charset="0"/>
                <a:ea typeface="Calibri" panose="020F0502020204030204" pitchFamily="34" charset="0"/>
                <a:cs typeface="Arial" panose="020B0604020202020204" pitchFamily="34" charset="0"/>
              </a:rPr>
              <a:t>The product itself had not yet been put on the market. </a:t>
            </a:r>
          </a:p>
          <a:p>
            <a:pPr algn="just"/>
            <a:r>
              <a:rPr lang="en-US" sz="2400" b="1" dirty="0">
                <a:effectLst/>
                <a:latin typeface="Bookman Old Style" panose="02050604050505020204" pitchFamily="18" charset="0"/>
                <a:ea typeface="Calibri" panose="020F0502020204030204" pitchFamily="34" charset="0"/>
                <a:cs typeface="Arial" panose="020B0604020202020204" pitchFamily="34" charset="0"/>
              </a:rPr>
              <a:t>In the end, the patent application was filed much later. </a:t>
            </a:r>
          </a:p>
          <a:p>
            <a:pPr algn="just"/>
            <a:r>
              <a:rPr lang="en-US" sz="2400" b="1" dirty="0">
                <a:effectLst/>
                <a:latin typeface="Bookman Old Style" panose="02050604050505020204" pitchFamily="18" charset="0"/>
                <a:ea typeface="Calibri" panose="020F0502020204030204" pitchFamily="34" charset="0"/>
                <a:cs typeface="Arial" panose="020B0604020202020204" pitchFamily="34" charset="0"/>
              </a:rPr>
              <a:t>It was held that, when the patent application was filed, the invention was no longer new.</a:t>
            </a:r>
            <a:endParaRPr lang="el-GR" sz="2400" b="1" dirty="0"/>
          </a:p>
        </p:txBody>
      </p:sp>
    </p:spTree>
    <p:extLst>
      <p:ext uri="{BB962C8B-B14F-4D97-AF65-F5344CB8AC3E}">
        <p14:creationId xmlns:p14="http://schemas.microsoft.com/office/powerpoint/2010/main" val="20129052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CCB66A-C9FE-9B89-0547-5C19ED87AAB8}"/>
              </a:ext>
            </a:extLst>
          </p:cNvPr>
          <p:cNvSpPr>
            <a:spLocks noGrp="1"/>
          </p:cNvSpPr>
          <p:nvPr>
            <p:ph type="title"/>
          </p:nvPr>
        </p:nvSpPr>
        <p:spPr/>
        <p:txBody>
          <a:bodyPr>
            <a:normAutofit fontScale="90000"/>
          </a:bodyPr>
          <a:lstStyle/>
          <a:p>
            <a:r>
              <a:rPr lang="en-US" sz="4400" i="1" u="sng" dirty="0">
                <a:effectLst/>
                <a:latin typeface="Bookman Old Style" panose="02050604050505020204" pitchFamily="18" charset="0"/>
                <a:ea typeface="Calibri" panose="020F0502020204030204" pitchFamily="34" charset="0"/>
                <a:cs typeface="Arial" panose="020B0604020202020204" pitchFamily="34" charset="0"/>
              </a:rPr>
              <a:t>ATLAS POWDER v. IRECO</a:t>
            </a:r>
            <a:r>
              <a:rPr lang="en-US" sz="4400" dirty="0">
                <a:effectLst/>
                <a:latin typeface="Bookman Old Style" panose="02050604050505020204" pitchFamily="18" charset="0"/>
                <a:ea typeface="Calibri" panose="020F0502020204030204" pitchFamily="34" charset="0"/>
                <a:cs typeface="Arial" panose="020B0604020202020204" pitchFamily="34" charset="0"/>
              </a:rPr>
              <a:t>, 1999, </a:t>
            </a:r>
            <a:r>
              <a:rPr lang="en-US" sz="4400" dirty="0" err="1">
                <a:effectLst/>
                <a:latin typeface="Bookman Old Style" panose="02050604050505020204" pitchFamily="18" charset="0"/>
                <a:ea typeface="Calibri" panose="020F0502020204030204" pitchFamily="34" charset="0"/>
                <a:cs typeface="Arial" panose="020B0604020202020204" pitchFamily="34" charset="0"/>
              </a:rPr>
              <a:t>Fed.Cir</a:t>
            </a:r>
            <a:r>
              <a:rPr lang="en-US" sz="4400" dirty="0">
                <a:effectLst/>
                <a:latin typeface="Bookman Old Style" panose="02050604050505020204" pitchFamily="18" charset="0"/>
                <a:ea typeface="Calibri" panose="020F0502020204030204" pitchFamily="34" charset="0"/>
                <a:cs typeface="Arial" panose="020B0604020202020204" pitchFamily="34" charset="0"/>
              </a:rPr>
              <a:t>.</a:t>
            </a:r>
            <a:br>
              <a:rPr lang="el-GR" sz="4400" dirty="0">
                <a:effectLst/>
                <a:latin typeface="Bookman Old Style" panose="02050604050505020204" pitchFamily="18" charset="0"/>
                <a:ea typeface="Calibri" panose="020F0502020204030204" pitchFamily="34" charset="0"/>
                <a:cs typeface="Arial" panose="020B0604020202020204" pitchFamily="34" charset="0"/>
              </a:rPr>
            </a:br>
            <a:endParaRPr lang="el-GR" dirty="0"/>
          </a:p>
        </p:txBody>
      </p:sp>
      <p:sp>
        <p:nvSpPr>
          <p:cNvPr id="3" name="Θέση περιεχομένου 2">
            <a:extLst>
              <a:ext uri="{FF2B5EF4-FFF2-40B4-BE49-F238E27FC236}">
                <a16:creationId xmlns:a16="http://schemas.microsoft.com/office/drawing/2014/main" id="{372CB887-D092-0FBF-BBA5-0513AFC2FD7D}"/>
              </a:ext>
            </a:extLst>
          </p:cNvPr>
          <p:cNvSpPr>
            <a:spLocks noGrp="1"/>
          </p:cNvSpPr>
          <p:nvPr>
            <p:ph idx="1"/>
          </p:nvPr>
        </p:nvSpPr>
        <p:spPr>
          <a:xfrm>
            <a:off x="577273" y="1371600"/>
            <a:ext cx="11152909" cy="5195455"/>
          </a:xfrm>
        </p:spPr>
        <p:txBody>
          <a:bodyPr>
            <a:normAutofit/>
          </a:bodyPr>
          <a:lstStyle/>
          <a:p>
            <a:pPr indent="457200" algn="just">
              <a:lnSpc>
                <a:spcPct val="150000"/>
              </a:lnSpc>
            </a:pPr>
            <a:r>
              <a:rPr lang="en-US" sz="2400" b="1" dirty="0">
                <a:effectLst/>
                <a:latin typeface="Arial" panose="020B0604020202020204" pitchFamily="34" charset="0"/>
                <a:ea typeface="Calibri" panose="020F0502020204030204" pitchFamily="34" charset="0"/>
                <a:cs typeface="Arial" panose="020B0604020202020204" pitchFamily="34" charset="0"/>
              </a:rPr>
              <a:t>The case concerned an invention for explosives.</a:t>
            </a:r>
            <a:endParaRPr lang="el-GR" sz="2400" b="1" dirty="0">
              <a:effectLst/>
              <a:latin typeface="Arial" panose="020B0604020202020204" pitchFamily="34" charset="0"/>
              <a:ea typeface="Calibri" panose="020F0502020204030204" pitchFamily="34" charset="0"/>
              <a:cs typeface="Arial" panose="020B0604020202020204" pitchFamily="34" charset="0"/>
            </a:endParaRPr>
          </a:p>
          <a:p>
            <a:pPr indent="457200" algn="just">
              <a:lnSpc>
                <a:spcPct val="150000"/>
              </a:lnSpc>
            </a:pPr>
            <a:r>
              <a:rPr lang="en-US" sz="2400" b="1" dirty="0">
                <a:effectLst/>
                <a:latin typeface="Arial" panose="020B0604020202020204" pitchFamily="34" charset="0"/>
                <a:ea typeface="Calibri" panose="020F0502020204030204" pitchFamily="34" charset="0"/>
                <a:cs typeface="Arial" panose="020B0604020202020204" pitchFamily="34" charset="0"/>
              </a:rPr>
              <a:t>The description of the later patent differed from the description of the earlier patent only in that it stated that the materials of the invention must be in an adequately ventilated environment. This information, although not mentioned in the earlier patent, was absolutely necessary for the invention to apply and work and the reason it was not explicitly mentioned was that it was entirely self-evident.</a:t>
            </a:r>
            <a:endParaRPr lang="el-GR" sz="2400" b="1" dirty="0">
              <a:effectLst/>
              <a:latin typeface="Arial" panose="020B0604020202020204" pitchFamily="34" charset="0"/>
              <a:ea typeface="Calibri" panose="020F0502020204030204" pitchFamily="34" charset="0"/>
              <a:cs typeface="Arial" panose="020B0604020202020204" pitchFamily="34" charset="0"/>
            </a:endParaRPr>
          </a:p>
          <a:p>
            <a:pPr algn="just"/>
            <a:r>
              <a:rPr lang="en-US" sz="2400" b="1" dirty="0">
                <a:effectLst/>
                <a:latin typeface="Arial" panose="020B0604020202020204" pitchFamily="34" charset="0"/>
                <a:ea typeface="Calibri" panose="020F0502020204030204" pitchFamily="34" charset="0"/>
                <a:cs typeface="Arial" panose="020B0604020202020204" pitchFamily="34" charset="0"/>
              </a:rPr>
              <a:t>It was held that the later patent was not new. The reference to the 'ventilated environment' was not sufficient to confer novelty. - See above "Doctrine of inherency".</a:t>
            </a:r>
            <a:endParaRPr lang="el-GR"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7637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CC09A6-D9FF-5E1C-6C66-131C49BB66C9}"/>
              </a:ext>
            </a:extLst>
          </p:cNvPr>
          <p:cNvSpPr>
            <a:spLocks noGrp="1"/>
          </p:cNvSpPr>
          <p:nvPr>
            <p:ph type="title"/>
          </p:nvPr>
        </p:nvSpPr>
        <p:spPr/>
        <p:txBody>
          <a:bodyPr/>
          <a:lstStyle/>
          <a:p>
            <a:r>
              <a:rPr lang="en-US" sz="4400" i="1" u="sng" dirty="0">
                <a:effectLst/>
                <a:latin typeface="Bookman Old Style" panose="02050604050505020204" pitchFamily="18" charset="0"/>
                <a:ea typeface="Calibri" panose="020F0502020204030204" pitchFamily="34" charset="0"/>
                <a:cs typeface="Arial" panose="020B0604020202020204" pitchFamily="34" charset="0"/>
              </a:rPr>
              <a:t>IN RE KLOPFENSTEIN</a:t>
            </a:r>
            <a:r>
              <a:rPr lang="en-US" sz="4400" dirty="0">
                <a:effectLst/>
                <a:latin typeface="Bookman Old Style" panose="02050604050505020204" pitchFamily="18" charset="0"/>
                <a:ea typeface="Calibri" panose="020F0502020204030204" pitchFamily="34" charset="0"/>
                <a:cs typeface="Arial" panose="020B0604020202020204" pitchFamily="34" charset="0"/>
              </a:rPr>
              <a:t>, 2004, </a:t>
            </a:r>
            <a:r>
              <a:rPr lang="en-US" sz="4400" dirty="0" err="1">
                <a:effectLst/>
                <a:latin typeface="Bookman Old Style" panose="02050604050505020204" pitchFamily="18" charset="0"/>
                <a:ea typeface="Calibri" panose="020F0502020204030204" pitchFamily="34" charset="0"/>
                <a:cs typeface="Arial" panose="020B0604020202020204" pitchFamily="34" charset="0"/>
              </a:rPr>
              <a:t>Fed.Cir</a:t>
            </a:r>
            <a:r>
              <a:rPr lang="en-US" sz="4400" dirty="0">
                <a:effectLst/>
                <a:latin typeface="Bookman Old Style" panose="02050604050505020204" pitchFamily="18" charset="0"/>
                <a:ea typeface="Calibri" panose="020F0502020204030204" pitchFamily="34" charset="0"/>
                <a:cs typeface="Arial" panose="020B0604020202020204" pitchFamily="34" charset="0"/>
              </a:rPr>
              <a:t>.</a:t>
            </a:r>
            <a:br>
              <a:rPr lang="el-GR" sz="4400" dirty="0">
                <a:effectLst/>
                <a:latin typeface="Bookman Old Style" panose="02050604050505020204" pitchFamily="18" charset="0"/>
                <a:ea typeface="Calibri" panose="020F0502020204030204" pitchFamily="34" charset="0"/>
                <a:cs typeface="Arial" panose="020B0604020202020204" pitchFamily="34" charset="0"/>
              </a:rPr>
            </a:br>
            <a:endParaRPr lang="el-GR" dirty="0"/>
          </a:p>
        </p:txBody>
      </p:sp>
      <p:sp>
        <p:nvSpPr>
          <p:cNvPr id="3" name="Θέση περιεχομένου 2">
            <a:extLst>
              <a:ext uri="{FF2B5EF4-FFF2-40B4-BE49-F238E27FC236}">
                <a16:creationId xmlns:a16="http://schemas.microsoft.com/office/drawing/2014/main" id="{952B7E12-6384-C984-1414-C6D58C99ED20}"/>
              </a:ext>
            </a:extLst>
          </p:cNvPr>
          <p:cNvSpPr>
            <a:spLocks noGrp="1"/>
          </p:cNvSpPr>
          <p:nvPr>
            <p:ph idx="1"/>
          </p:nvPr>
        </p:nvSpPr>
        <p:spPr/>
        <p:txBody>
          <a:bodyPr/>
          <a:lstStyle/>
          <a:p>
            <a:pPr indent="457200" algn="just">
              <a:lnSpc>
                <a:spcPct val="150000"/>
              </a:lnSpc>
            </a:pPr>
            <a:r>
              <a:rPr lang="en-US" sz="2400" b="1" dirty="0">
                <a:effectLst/>
                <a:latin typeface="Arial" panose="020B0604020202020204" pitchFamily="34" charset="0"/>
                <a:ea typeface="Calibri" panose="020F0502020204030204" pitchFamily="34" charset="0"/>
                <a:cs typeface="Arial" panose="020B0604020202020204" pitchFamily="34" charset="0"/>
              </a:rPr>
              <a:t>Before filing a patent application, the invention had been announced at a scientific conference, although this announcement was not published in the proceedings of the conference, nor in its official </a:t>
            </a:r>
            <a:r>
              <a:rPr lang="en-US" sz="2400" b="1" dirty="0" err="1">
                <a:effectLst/>
                <a:latin typeface="Arial" panose="020B0604020202020204" pitchFamily="34" charset="0"/>
                <a:ea typeface="Calibri" panose="020F0502020204030204" pitchFamily="34" charset="0"/>
                <a:cs typeface="Arial" panose="020B0604020202020204" pitchFamily="34" charset="0"/>
              </a:rPr>
              <a:t>programme</a:t>
            </a:r>
            <a:r>
              <a:rPr lang="en-US" sz="2400" b="1" dirty="0">
                <a:effectLst/>
                <a:latin typeface="Arial" panose="020B0604020202020204" pitchFamily="34" charset="0"/>
                <a:ea typeface="Calibri" panose="020F0502020204030204" pitchFamily="34" charset="0"/>
                <a:cs typeface="Arial" panose="020B0604020202020204" pitchFamily="34" charset="0"/>
              </a:rPr>
              <a:t>.</a:t>
            </a:r>
            <a:endParaRPr lang="el-GR" sz="2400" b="1" dirty="0">
              <a:effectLst/>
              <a:latin typeface="Arial" panose="020B0604020202020204" pitchFamily="34" charset="0"/>
              <a:ea typeface="Calibri" panose="020F0502020204030204" pitchFamily="34" charset="0"/>
              <a:cs typeface="Arial" panose="020B0604020202020204" pitchFamily="34" charset="0"/>
            </a:endParaRPr>
          </a:p>
          <a:p>
            <a:pPr indent="457200" algn="just">
              <a:lnSpc>
                <a:spcPct val="150000"/>
              </a:lnSpc>
            </a:pPr>
            <a:r>
              <a:rPr lang="en-US" sz="2400" b="1" dirty="0">
                <a:effectLst/>
                <a:latin typeface="Arial" panose="020B0604020202020204" pitchFamily="34" charset="0"/>
                <a:ea typeface="Calibri" panose="020F0502020204030204" pitchFamily="34" charset="0"/>
                <a:cs typeface="Arial" panose="020B0604020202020204" pitchFamily="34" charset="0"/>
              </a:rPr>
              <a:t>It was held that there was notification and that the condition of novelty was not met.</a:t>
            </a:r>
            <a:endParaRPr lang="el-GR" sz="2400" b="1" dirty="0">
              <a:effectLst/>
              <a:latin typeface="Arial" panose="020B0604020202020204" pitchFamily="34" charset="0"/>
              <a:ea typeface="Calibri" panose="020F050202020403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3847313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2B1E27-9ABB-E872-AAF1-7231AE2449B0}"/>
              </a:ext>
            </a:extLst>
          </p:cNvPr>
          <p:cNvSpPr>
            <a:spLocks noGrp="1"/>
          </p:cNvSpPr>
          <p:nvPr>
            <p:ph type="title"/>
          </p:nvPr>
        </p:nvSpPr>
        <p:spPr>
          <a:xfrm>
            <a:off x="838200" y="157019"/>
            <a:ext cx="10515600" cy="1454726"/>
          </a:xfrm>
        </p:spPr>
        <p:txBody>
          <a:bodyPr/>
          <a:lstStyle/>
          <a:p>
            <a:pPr algn="ctr"/>
            <a:r>
              <a:rPr lang="en-US" dirty="0">
                <a:solidFill>
                  <a:srgbClr val="FF0000"/>
                </a:solidFill>
              </a:rPr>
              <a:t>NOVELTY CONCEPTS</a:t>
            </a:r>
            <a:endParaRPr lang="el-GR" dirty="0">
              <a:solidFill>
                <a:srgbClr val="FF0000"/>
              </a:solidFill>
            </a:endParaRPr>
          </a:p>
        </p:txBody>
      </p:sp>
      <p:sp>
        <p:nvSpPr>
          <p:cNvPr id="3" name="Θέση περιεχομένου 2">
            <a:extLst>
              <a:ext uri="{FF2B5EF4-FFF2-40B4-BE49-F238E27FC236}">
                <a16:creationId xmlns:a16="http://schemas.microsoft.com/office/drawing/2014/main" id="{6B944F4F-47AC-55C7-6AAC-D04BFCBF4C77}"/>
              </a:ext>
            </a:extLst>
          </p:cNvPr>
          <p:cNvSpPr>
            <a:spLocks noGrp="1"/>
          </p:cNvSpPr>
          <p:nvPr>
            <p:ph idx="1"/>
          </p:nvPr>
        </p:nvSpPr>
        <p:spPr>
          <a:xfrm>
            <a:off x="838200" y="1357746"/>
            <a:ext cx="10515600" cy="5135130"/>
          </a:xfrm>
        </p:spPr>
        <p:txBody>
          <a:bodyPr>
            <a:normAutofit/>
          </a:bodyPr>
          <a:lstStyle/>
          <a:p>
            <a:r>
              <a:rPr lang="en-US" dirty="0"/>
              <a:t>NOVELTY</a:t>
            </a:r>
          </a:p>
          <a:p>
            <a:endParaRPr lang="en-US" dirty="0"/>
          </a:p>
          <a:p>
            <a:r>
              <a:rPr lang="en-US" dirty="0"/>
              <a:t>STATE OF THE ART</a:t>
            </a:r>
          </a:p>
          <a:p>
            <a:endParaRPr lang="en-US" dirty="0"/>
          </a:p>
          <a:p>
            <a:r>
              <a:rPr lang="en-US" dirty="0"/>
              <a:t>UNIVERSALITY</a:t>
            </a:r>
          </a:p>
          <a:p>
            <a:endParaRPr lang="en-US" dirty="0"/>
          </a:p>
          <a:p>
            <a:r>
              <a:rPr lang="en-US" dirty="0"/>
              <a:t>DISCLOSURE</a:t>
            </a:r>
          </a:p>
          <a:p>
            <a:endParaRPr lang="en-US" dirty="0"/>
          </a:p>
          <a:p>
            <a:r>
              <a:rPr lang="en-US" dirty="0"/>
              <a:t>ENABLEMENT</a:t>
            </a:r>
          </a:p>
        </p:txBody>
      </p:sp>
    </p:spTree>
    <p:extLst>
      <p:ext uri="{BB962C8B-B14F-4D97-AF65-F5344CB8AC3E}">
        <p14:creationId xmlns:p14="http://schemas.microsoft.com/office/powerpoint/2010/main" val="5961208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8977A3-78A5-B3DB-8544-4D41072FE497}"/>
              </a:ext>
            </a:extLst>
          </p:cNvPr>
          <p:cNvSpPr>
            <a:spLocks noGrp="1"/>
          </p:cNvSpPr>
          <p:nvPr>
            <p:ph type="title"/>
          </p:nvPr>
        </p:nvSpPr>
        <p:spPr/>
        <p:txBody>
          <a:bodyPr/>
          <a:lstStyle/>
          <a:p>
            <a:pPr algn="ctr"/>
            <a:r>
              <a:rPr lang="en-US" b="1" dirty="0">
                <a:solidFill>
                  <a:srgbClr val="FF0000"/>
                </a:solidFill>
              </a:rPr>
              <a:t>INVENTIVE STEP (NON) OBVIOUSNESS</a:t>
            </a:r>
            <a:endParaRPr lang="el-GR" b="1" dirty="0">
              <a:solidFill>
                <a:srgbClr val="FF0000"/>
              </a:solidFill>
            </a:endParaRPr>
          </a:p>
        </p:txBody>
      </p:sp>
      <p:sp>
        <p:nvSpPr>
          <p:cNvPr id="3" name="Θέση περιεχομένου 2">
            <a:extLst>
              <a:ext uri="{FF2B5EF4-FFF2-40B4-BE49-F238E27FC236}">
                <a16:creationId xmlns:a16="http://schemas.microsoft.com/office/drawing/2014/main" id="{68C79433-52B9-F3FA-88C3-2BAE952B967B}"/>
              </a:ext>
            </a:extLst>
          </p:cNvPr>
          <p:cNvSpPr>
            <a:spLocks noGrp="1"/>
          </p:cNvSpPr>
          <p:nvPr>
            <p:ph idx="1"/>
          </p:nvPr>
        </p:nvSpPr>
        <p:spPr/>
        <p:txBody>
          <a:bodyPr>
            <a:normAutofit/>
          </a:bodyPr>
          <a:lstStyle/>
          <a:p>
            <a:pPr algn="just"/>
            <a:r>
              <a:rPr lang="en-US" sz="2400" b="0" i="0" u="none" strike="noStrike" baseline="0" dirty="0">
                <a:latin typeface="Arial" panose="020B0604020202020204" pitchFamily="34" charset="0"/>
              </a:rPr>
              <a:t>An invention has inventive step if, having regard to the state of the art, it is </a:t>
            </a:r>
            <a:r>
              <a:rPr lang="en-US" sz="2400" b="1" i="0" u="none" strike="noStrike" baseline="0" dirty="0">
                <a:latin typeface="Arial" panose="020B0604020202020204" pitchFamily="34" charset="0"/>
              </a:rPr>
              <a:t>not obvious to a person skilled in the Art.</a:t>
            </a:r>
          </a:p>
          <a:p>
            <a:pPr algn="just"/>
            <a:r>
              <a:rPr lang="en-US" sz="2400" dirty="0">
                <a:latin typeface="Arial" panose="020B0604020202020204" pitchFamily="34" charset="0"/>
              </a:rPr>
              <a:t>T</a:t>
            </a:r>
            <a:r>
              <a:rPr lang="en-US" sz="2400" b="0" i="0" u="none" strike="noStrike" baseline="0" dirty="0">
                <a:latin typeface="Arial" panose="020B0604020202020204" pitchFamily="34" charset="0"/>
              </a:rPr>
              <a:t>he question to consider, in relation to any claim defining the invention, is whether before the filing or priority date valid for that claim, having regard to the art known at the time, </a:t>
            </a:r>
            <a:r>
              <a:rPr lang="en-US" sz="2400" b="1" i="0" u="none" strike="noStrike" baseline="0" dirty="0">
                <a:latin typeface="Arial" panose="020B0604020202020204" pitchFamily="34" charset="0"/>
              </a:rPr>
              <a:t>it would have been obvious to the person skilled in the art to arrive at something falling within the terms of the claim.</a:t>
            </a:r>
            <a:r>
              <a:rPr lang="en-US" sz="2400" b="0" i="0" u="none" strike="noStrike" baseline="0" dirty="0">
                <a:latin typeface="Arial" panose="020B0604020202020204" pitchFamily="34" charset="0"/>
              </a:rPr>
              <a:t> If so, the claim is not allowable for lack of inventive step. The term "</a:t>
            </a:r>
            <a:r>
              <a:rPr lang="en-US" sz="2400" b="1" i="0" u="none" strike="noStrike" baseline="0" dirty="0">
                <a:latin typeface="Arial" panose="020B0604020202020204" pitchFamily="34" charset="0"/>
              </a:rPr>
              <a:t>obvious</a:t>
            </a:r>
            <a:r>
              <a:rPr lang="en-US" sz="2400" b="0" i="0" u="none" strike="noStrike" baseline="0" dirty="0">
                <a:latin typeface="Arial" panose="020B0604020202020204" pitchFamily="34" charset="0"/>
              </a:rPr>
              <a:t>" means </a:t>
            </a:r>
            <a:r>
              <a:rPr lang="en-US" sz="2400" b="1" i="0" u="none" strike="noStrike" baseline="0" dirty="0">
                <a:latin typeface="Arial" panose="020B0604020202020204" pitchFamily="34" charset="0"/>
              </a:rPr>
              <a:t>that which does not go beyond the normal progress of technology but merely follows plainly or logically from the prior art</a:t>
            </a:r>
            <a:r>
              <a:rPr lang="en-US" sz="2400" b="0" i="0" u="none" strike="noStrike" baseline="0" dirty="0">
                <a:latin typeface="Arial" panose="020B0604020202020204" pitchFamily="34" charset="0"/>
              </a:rPr>
              <a:t>, i.e., something which does not involve the exercise of any skill or ability beyond that to be expected of the person skilled in the art.</a:t>
            </a:r>
            <a:endParaRPr lang="el-GR" sz="2400" dirty="0"/>
          </a:p>
        </p:txBody>
      </p:sp>
    </p:spTree>
    <p:extLst>
      <p:ext uri="{BB962C8B-B14F-4D97-AF65-F5344CB8AC3E}">
        <p14:creationId xmlns:p14="http://schemas.microsoft.com/office/powerpoint/2010/main" val="2378167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5FBF0AD-AB87-7AF7-C93D-5AD6B64FDD83}"/>
              </a:ext>
            </a:extLst>
          </p:cNvPr>
          <p:cNvSpPr>
            <a:spLocks noGrp="1"/>
          </p:cNvSpPr>
          <p:nvPr>
            <p:ph type="title"/>
          </p:nvPr>
        </p:nvSpPr>
        <p:spPr/>
        <p:txBody>
          <a:bodyPr/>
          <a:lstStyle/>
          <a:p>
            <a:pPr algn="ctr"/>
            <a:r>
              <a:rPr lang="en-US" b="1" dirty="0">
                <a:solidFill>
                  <a:srgbClr val="FF0000"/>
                </a:solidFill>
              </a:rPr>
              <a:t>TEST FOR INVENTIVE STEP</a:t>
            </a:r>
            <a:br>
              <a:rPr lang="en-US" b="1" dirty="0">
                <a:solidFill>
                  <a:srgbClr val="FF0000"/>
                </a:solidFill>
              </a:rPr>
            </a:br>
            <a:r>
              <a:rPr lang="en-US" b="1" dirty="0">
                <a:solidFill>
                  <a:srgbClr val="FF0000"/>
                </a:solidFill>
              </a:rPr>
              <a:t>PROBLEM SOLUTION APPROACH</a:t>
            </a:r>
            <a:endParaRPr lang="el-GR" b="1" dirty="0">
              <a:solidFill>
                <a:srgbClr val="FF0000"/>
              </a:solidFill>
            </a:endParaRPr>
          </a:p>
        </p:txBody>
      </p:sp>
      <p:sp>
        <p:nvSpPr>
          <p:cNvPr id="3" name="Θέση περιεχομένου 2">
            <a:extLst>
              <a:ext uri="{FF2B5EF4-FFF2-40B4-BE49-F238E27FC236}">
                <a16:creationId xmlns:a16="http://schemas.microsoft.com/office/drawing/2014/main" id="{D9F97DE9-D150-1E39-5B89-0F2B965850E4}"/>
              </a:ext>
            </a:extLst>
          </p:cNvPr>
          <p:cNvSpPr>
            <a:spLocks noGrp="1"/>
          </p:cNvSpPr>
          <p:nvPr>
            <p:ph idx="1"/>
          </p:nvPr>
        </p:nvSpPr>
        <p:spPr/>
        <p:txBody>
          <a:bodyPr>
            <a:normAutofit/>
          </a:bodyPr>
          <a:lstStyle/>
          <a:p>
            <a:pPr algn="just"/>
            <a:r>
              <a:rPr lang="en-US" b="0" i="0" u="none" strike="noStrike" baseline="0" dirty="0">
                <a:latin typeface="Arial" panose="020B0604020202020204" pitchFamily="34" charset="0"/>
              </a:rPr>
              <a:t>(i) determine the "closest prior art",</a:t>
            </a:r>
          </a:p>
          <a:p>
            <a:pPr algn="just"/>
            <a:endParaRPr lang="en-US" b="0" i="0" u="none" strike="noStrike" baseline="0" dirty="0">
              <a:latin typeface="Arial" panose="020B0604020202020204" pitchFamily="34" charset="0"/>
            </a:endParaRPr>
          </a:p>
          <a:p>
            <a:pPr algn="just"/>
            <a:r>
              <a:rPr lang="en-US" b="0" i="0" u="none" strike="noStrike" baseline="0" dirty="0">
                <a:latin typeface="Arial" panose="020B0604020202020204" pitchFamily="34" charset="0"/>
              </a:rPr>
              <a:t>(ii) establish the "objective technical problem" to be solved, </a:t>
            </a:r>
          </a:p>
          <a:p>
            <a:pPr algn="just"/>
            <a:endParaRPr lang="en-US" dirty="0">
              <a:latin typeface="Arial" panose="020B0604020202020204" pitchFamily="34" charset="0"/>
            </a:endParaRPr>
          </a:p>
          <a:p>
            <a:pPr marL="0" indent="0" algn="just">
              <a:buNone/>
            </a:pPr>
            <a:r>
              <a:rPr lang="en-US" b="0" i="0" u="none" strike="noStrike" baseline="0" dirty="0">
                <a:latin typeface="Arial" panose="020B0604020202020204" pitchFamily="34" charset="0"/>
              </a:rPr>
              <a:t>and</a:t>
            </a:r>
          </a:p>
          <a:p>
            <a:pPr algn="just"/>
            <a:endParaRPr lang="en-US" b="0" i="0" u="none" strike="noStrike" baseline="0" dirty="0">
              <a:latin typeface="Arial" panose="020B0604020202020204" pitchFamily="34" charset="0"/>
            </a:endParaRPr>
          </a:p>
          <a:p>
            <a:pPr algn="just"/>
            <a:r>
              <a:rPr lang="en-US" b="0" i="0" u="none" strike="noStrike" baseline="0" dirty="0">
                <a:latin typeface="Arial" panose="020B0604020202020204" pitchFamily="34" charset="0"/>
              </a:rPr>
              <a:t>(iii) considering whether or not the claimed invention, starting from the closest prior art and the objective technical problem, would have been obvious to the skilled person.</a:t>
            </a:r>
            <a:endParaRPr lang="el-GR" dirty="0"/>
          </a:p>
        </p:txBody>
      </p:sp>
    </p:spTree>
    <p:extLst>
      <p:ext uri="{BB962C8B-B14F-4D97-AF65-F5344CB8AC3E}">
        <p14:creationId xmlns:p14="http://schemas.microsoft.com/office/powerpoint/2010/main" val="27784921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A04C998-B093-BC85-9AC5-3858537C2320}"/>
              </a:ext>
            </a:extLst>
          </p:cNvPr>
          <p:cNvSpPr>
            <a:spLocks noGrp="1"/>
          </p:cNvSpPr>
          <p:nvPr>
            <p:ph idx="1"/>
          </p:nvPr>
        </p:nvSpPr>
        <p:spPr>
          <a:xfrm>
            <a:off x="838200" y="863600"/>
            <a:ext cx="10515600" cy="5313363"/>
          </a:xfrm>
        </p:spPr>
        <p:txBody>
          <a:bodyPr>
            <a:normAutofit/>
          </a:bodyPr>
          <a:lstStyle/>
          <a:p>
            <a:pPr algn="l"/>
            <a:r>
              <a:rPr lang="en-US" b="0" i="0" u="none" strike="noStrike" baseline="0" dirty="0">
                <a:latin typeface="Arial" panose="020B0604020202020204" pitchFamily="34" charset="0"/>
              </a:rPr>
              <a:t>As to point (iii) :</a:t>
            </a:r>
          </a:p>
          <a:p>
            <a:pPr algn="l"/>
            <a:endParaRPr lang="en-US" dirty="0">
              <a:latin typeface="Arial" panose="020B0604020202020204" pitchFamily="34" charset="0"/>
            </a:endParaRPr>
          </a:p>
          <a:p>
            <a:pPr algn="l"/>
            <a:r>
              <a:rPr lang="en-US" b="0" i="0" u="none" strike="noStrike" baseline="0" dirty="0">
                <a:latin typeface="Arial" panose="020B0604020202020204" pitchFamily="34" charset="0"/>
              </a:rPr>
              <a:t>Whether the skilled person would have arrived at the invention by adapting or modifying the closest prior art, because the prior art provided </a:t>
            </a:r>
            <a:r>
              <a:rPr lang="en-US" b="0" i="0" u="sng" strike="noStrike" baseline="0" dirty="0">
                <a:latin typeface="Arial" panose="020B0604020202020204" pitchFamily="34" charset="0"/>
              </a:rPr>
              <a:t>motivation</a:t>
            </a:r>
            <a:r>
              <a:rPr lang="en-US" b="0" i="0" u="none" strike="noStrike" baseline="0" dirty="0">
                <a:latin typeface="Arial" panose="020B0604020202020204" pitchFamily="34" charset="0"/>
              </a:rPr>
              <a:t> to do so in the expectation of some improvement or advantage.</a:t>
            </a:r>
          </a:p>
          <a:p>
            <a:pPr algn="l"/>
            <a:endParaRPr lang="en-US" dirty="0">
              <a:latin typeface="Arial" panose="020B0604020202020204" pitchFamily="34" charset="0"/>
            </a:endParaRPr>
          </a:p>
          <a:p>
            <a:pPr algn="l"/>
            <a:r>
              <a:rPr lang="en-US" b="0" i="0" u="none" strike="noStrike" baseline="0" dirty="0">
                <a:latin typeface="Arial" panose="020B0604020202020204" pitchFamily="34" charset="0"/>
              </a:rPr>
              <a:t>Even an implicit prompting or </a:t>
            </a:r>
            <a:r>
              <a:rPr lang="en-US" b="0" i="0" u="none" strike="noStrike" baseline="0">
                <a:latin typeface="Arial" panose="020B0604020202020204" pitchFamily="34" charset="0"/>
              </a:rPr>
              <a:t>implicitly recogni</a:t>
            </a:r>
            <a:r>
              <a:rPr lang="en-US">
                <a:latin typeface="Arial" panose="020B0604020202020204" pitchFamily="34" charset="0"/>
              </a:rPr>
              <a:t>z</a:t>
            </a:r>
            <a:r>
              <a:rPr lang="en-US" b="0" i="0" u="none" strike="noStrike" baseline="0">
                <a:latin typeface="Arial" panose="020B0604020202020204" pitchFamily="34" charset="0"/>
              </a:rPr>
              <a:t>able </a:t>
            </a:r>
            <a:r>
              <a:rPr lang="en-US" b="0" i="0" u="none" strike="noStrike" baseline="0" dirty="0">
                <a:latin typeface="Arial" panose="020B0604020202020204" pitchFamily="34" charset="0"/>
              </a:rPr>
              <a:t>incentive is sufficient to show that the skilled person would have combined the elements from the prior art</a:t>
            </a:r>
            <a:endParaRPr lang="el-GR" dirty="0"/>
          </a:p>
        </p:txBody>
      </p:sp>
    </p:spTree>
    <p:extLst>
      <p:ext uri="{BB962C8B-B14F-4D97-AF65-F5344CB8AC3E}">
        <p14:creationId xmlns:p14="http://schemas.microsoft.com/office/powerpoint/2010/main" val="1808308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47F812-AA63-3E1B-E6B8-96F6609B5CFD}"/>
              </a:ext>
            </a:extLst>
          </p:cNvPr>
          <p:cNvSpPr>
            <a:spLocks noGrp="1"/>
          </p:cNvSpPr>
          <p:nvPr>
            <p:ph type="title"/>
          </p:nvPr>
        </p:nvSpPr>
        <p:spPr/>
        <p:txBody>
          <a:bodyPr/>
          <a:lstStyle/>
          <a:p>
            <a:pPr algn="ctr"/>
            <a:r>
              <a:rPr lang="en-US" b="1" dirty="0">
                <a:solidFill>
                  <a:srgbClr val="FF0000"/>
                </a:solidFill>
              </a:rPr>
              <a:t>COMBINING ELEMENTS OF PRIOR ART</a:t>
            </a:r>
            <a:r>
              <a:rPr lang="en-US" dirty="0"/>
              <a:t> </a:t>
            </a:r>
            <a:endParaRPr lang="el-GR" dirty="0"/>
          </a:p>
        </p:txBody>
      </p:sp>
      <p:sp>
        <p:nvSpPr>
          <p:cNvPr id="3" name="Θέση περιεχομένου 2">
            <a:extLst>
              <a:ext uri="{FF2B5EF4-FFF2-40B4-BE49-F238E27FC236}">
                <a16:creationId xmlns:a16="http://schemas.microsoft.com/office/drawing/2014/main" id="{210211E6-C85C-D4BF-BF71-B08038CAEBE0}"/>
              </a:ext>
            </a:extLst>
          </p:cNvPr>
          <p:cNvSpPr>
            <a:spLocks noGrp="1"/>
          </p:cNvSpPr>
          <p:nvPr>
            <p:ph idx="1"/>
          </p:nvPr>
        </p:nvSpPr>
        <p:spPr>
          <a:xfrm>
            <a:off x="838200" y="1537855"/>
            <a:ext cx="10515600" cy="4639108"/>
          </a:xfrm>
        </p:spPr>
        <p:txBody>
          <a:bodyPr>
            <a:normAutofit lnSpcReduction="10000"/>
          </a:bodyPr>
          <a:lstStyle/>
          <a:p>
            <a:pPr algn="just"/>
            <a:r>
              <a:rPr lang="en-US" b="0" i="0" u="none" strike="noStrike" baseline="0" dirty="0">
                <a:latin typeface="Arial" panose="020B0604020202020204" pitchFamily="34" charset="0"/>
              </a:rPr>
              <a:t>In determining whether it would be obvious to combine two or more distinct disclosures, the examiner also has regard in particular to the following:</a:t>
            </a:r>
          </a:p>
          <a:p>
            <a:pPr algn="just"/>
            <a:r>
              <a:rPr lang="en-US" b="0" i="0" u="none" strike="noStrike" baseline="0" dirty="0">
                <a:latin typeface="Arial" panose="020B0604020202020204" pitchFamily="34" charset="0"/>
              </a:rPr>
              <a:t>(i) whether the content of the disclosures is such as to make it likely or unlikely that the person skilled in the art, when faced with the problem solved by the invention, would combine them; </a:t>
            </a:r>
          </a:p>
          <a:p>
            <a:pPr algn="just"/>
            <a:r>
              <a:rPr lang="en-US" b="0" i="0" u="none" strike="noStrike" baseline="0" dirty="0">
                <a:latin typeface="Arial" panose="020B0604020202020204" pitchFamily="34" charset="0"/>
              </a:rPr>
              <a:t>(ii) whether the disclosures, e.g. documents, come from similar, </a:t>
            </a:r>
            <a:r>
              <a:rPr lang="en-US" b="0" i="0" u="none" strike="noStrike" baseline="0" dirty="0" err="1">
                <a:latin typeface="Arial" panose="020B0604020202020204" pitchFamily="34" charset="0"/>
              </a:rPr>
              <a:t>neighbouring</a:t>
            </a:r>
            <a:r>
              <a:rPr lang="en-US" b="0" i="0" u="none" strike="noStrike" baseline="0" dirty="0">
                <a:latin typeface="Arial" panose="020B0604020202020204" pitchFamily="34" charset="0"/>
              </a:rPr>
              <a:t> or remote technical fields;</a:t>
            </a:r>
          </a:p>
          <a:p>
            <a:pPr algn="just"/>
            <a:r>
              <a:rPr lang="en-US" b="0" i="0" u="none" strike="noStrike" baseline="0" dirty="0">
                <a:latin typeface="Arial" panose="020B0604020202020204" pitchFamily="34" charset="0"/>
              </a:rPr>
              <a:t>(iii) whether the combining of two or more parts of the same disclosure would be obvious if there is a reasonable basis for the skilled person to associate these parts with one another. </a:t>
            </a:r>
          </a:p>
          <a:p>
            <a:pPr algn="l"/>
            <a:endParaRPr lang="en-US" sz="1800" b="0" i="0" u="none" strike="noStrike" baseline="0" dirty="0">
              <a:latin typeface="Arial" panose="020B0604020202020204" pitchFamily="34" charset="0"/>
            </a:endParaRPr>
          </a:p>
        </p:txBody>
      </p:sp>
    </p:spTree>
    <p:extLst>
      <p:ext uri="{BB962C8B-B14F-4D97-AF65-F5344CB8AC3E}">
        <p14:creationId xmlns:p14="http://schemas.microsoft.com/office/powerpoint/2010/main" val="21299219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4EAFAB4-BCA5-B641-9468-7321248064C9}"/>
              </a:ext>
            </a:extLst>
          </p:cNvPr>
          <p:cNvSpPr>
            <a:spLocks noGrp="1"/>
          </p:cNvSpPr>
          <p:nvPr>
            <p:ph idx="1"/>
          </p:nvPr>
        </p:nvSpPr>
        <p:spPr>
          <a:xfrm>
            <a:off x="838200" y="803564"/>
            <a:ext cx="10515600" cy="5373399"/>
          </a:xfrm>
        </p:spPr>
        <p:txBody>
          <a:bodyPr/>
          <a:lstStyle/>
          <a:p>
            <a:pPr algn="just"/>
            <a:r>
              <a:rPr lang="en-US" sz="2800" b="0" i="0" u="none" strike="noStrike" baseline="0" dirty="0">
                <a:latin typeface="Arial" panose="020B0604020202020204" pitchFamily="34" charset="0"/>
              </a:rPr>
              <a:t>It would normally be obvious to combine with a prior-art document a well-known textbook or standard dictionary; this is only a special case of the general proposition that it is obvious to combine the teaching of one or more documents with the </a:t>
            </a:r>
            <a:r>
              <a:rPr lang="en-US" sz="2800" b="1" i="0" u="none" strike="noStrike" baseline="0" dirty="0">
                <a:latin typeface="Arial" panose="020B0604020202020204" pitchFamily="34" charset="0"/>
              </a:rPr>
              <a:t>common general knowledge </a:t>
            </a:r>
            <a:r>
              <a:rPr lang="en-US" sz="2800" b="0" i="0" u="none" strike="noStrike" baseline="0" dirty="0">
                <a:latin typeface="Arial" panose="020B0604020202020204" pitchFamily="34" charset="0"/>
              </a:rPr>
              <a:t>in the art. It would, generally speaking, also be obvious to combine two documents one of which contains a clear and unmistakable reference to the other.</a:t>
            </a:r>
            <a:endParaRPr lang="el-GR" dirty="0"/>
          </a:p>
          <a:p>
            <a:endParaRPr lang="el-GR" dirty="0"/>
          </a:p>
        </p:txBody>
      </p:sp>
    </p:spTree>
    <p:extLst>
      <p:ext uri="{BB962C8B-B14F-4D97-AF65-F5344CB8AC3E}">
        <p14:creationId xmlns:p14="http://schemas.microsoft.com/office/powerpoint/2010/main" val="33449840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443D08-0CBC-CDC6-6938-3C151A5A6C1D}"/>
              </a:ext>
            </a:extLst>
          </p:cNvPr>
          <p:cNvSpPr>
            <a:spLocks noGrp="1"/>
          </p:cNvSpPr>
          <p:nvPr>
            <p:ph type="title"/>
          </p:nvPr>
        </p:nvSpPr>
        <p:spPr>
          <a:xfrm>
            <a:off x="838200" y="365125"/>
            <a:ext cx="10515600" cy="2031711"/>
          </a:xfrm>
        </p:spPr>
        <p:txBody>
          <a:bodyPr>
            <a:normAutofit/>
          </a:bodyPr>
          <a:lstStyle/>
          <a:p>
            <a:pPr algn="ctr"/>
            <a:r>
              <a:rPr lang="en-US" b="1" dirty="0">
                <a:solidFill>
                  <a:srgbClr val="FF0000"/>
                </a:solidFill>
              </a:rPr>
              <a:t>COMBINATION </a:t>
            </a:r>
            <a:br>
              <a:rPr lang="en-US" b="1" dirty="0">
                <a:solidFill>
                  <a:srgbClr val="FF0000"/>
                </a:solidFill>
              </a:rPr>
            </a:br>
            <a:r>
              <a:rPr lang="en-US" b="1" dirty="0">
                <a:solidFill>
                  <a:srgbClr val="FF0000"/>
                </a:solidFill>
              </a:rPr>
              <a:t>v. </a:t>
            </a:r>
            <a:br>
              <a:rPr lang="en-US" b="1" dirty="0">
                <a:solidFill>
                  <a:srgbClr val="FF0000"/>
                </a:solidFill>
              </a:rPr>
            </a:br>
            <a:r>
              <a:rPr lang="en-US" b="1" dirty="0">
                <a:solidFill>
                  <a:srgbClr val="FF0000"/>
                </a:solidFill>
              </a:rPr>
              <a:t>AGGREGATION / JUXTAPPOSITION</a:t>
            </a:r>
            <a:endParaRPr lang="el-GR" b="1" dirty="0">
              <a:solidFill>
                <a:srgbClr val="FF0000"/>
              </a:solidFill>
            </a:endParaRPr>
          </a:p>
        </p:txBody>
      </p:sp>
      <p:sp>
        <p:nvSpPr>
          <p:cNvPr id="3" name="Θέση περιεχομένου 2">
            <a:extLst>
              <a:ext uri="{FF2B5EF4-FFF2-40B4-BE49-F238E27FC236}">
                <a16:creationId xmlns:a16="http://schemas.microsoft.com/office/drawing/2014/main" id="{2FB0FE4E-0BDE-3857-023D-4B05B57D7000}"/>
              </a:ext>
            </a:extLst>
          </p:cNvPr>
          <p:cNvSpPr>
            <a:spLocks noGrp="1"/>
          </p:cNvSpPr>
          <p:nvPr>
            <p:ph idx="1"/>
          </p:nvPr>
        </p:nvSpPr>
        <p:spPr>
          <a:xfrm>
            <a:off x="838200" y="2493817"/>
            <a:ext cx="10515600" cy="3683145"/>
          </a:xfrm>
        </p:spPr>
        <p:txBody>
          <a:bodyPr>
            <a:normAutofit/>
          </a:bodyPr>
          <a:lstStyle/>
          <a:p>
            <a:pPr algn="just"/>
            <a:r>
              <a:rPr lang="en-US" b="0" i="0" u="none" strike="noStrike" baseline="0" dirty="0">
                <a:latin typeface="Arial" panose="020B0604020202020204" pitchFamily="34" charset="0"/>
              </a:rPr>
              <a:t>If the claim is merely an "aggregation or juxtaposition of</a:t>
            </a:r>
          </a:p>
          <a:p>
            <a:pPr algn="just"/>
            <a:r>
              <a:rPr lang="en-US" b="0" i="0" u="none" strike="noStrike" baseline="0" dirty="0">
                <a:latin typeface="Arial" panose="020B0604020202020204" pitchFamily="34" charset="0"/>
              </a:rPr>
              <a:t>features" and not a true combination, then it is likely to be obvious.</a:t>
            </a:r>
          </a:p>
          <a:p>
            <a:pPr algn="just"/>
            <a:r>
              <a:rPr lang="en-US" dirty="0">
                <a:latin typeface="Arial" panose="020B0604020202020204" pitchFamily="34" charset="0"/>
              </a:rPr>
              <a:t>In such </a:t>
            </a:r>
            <a:r>
              <a:rPr lang="en-US">
                <a:latin typeface="Arial" panose="020B0604020202020204" pitchFamily="34" charset="0"/>
              </a:rPr>
              <a:t>a case it is</a:t>
            </a:r>
            <a:r>
              <a:rPr lang="en-US" b="0" i="0" u="none" strike="noStrike" baseline="0">
                <a:latin typeface="Arial" panose="020B0604020202020204" pitchFamily="34" charset="0"/>
              </a:rPr>
              <a:t> </a:t>
            </a:r>
            <a:r>
              <a:rPr lang="en-US" b="0" i="0" u="none" strike="noStrike" baseline="0" dirty="0">
                <a:latin typeface="Arial" panose="020B0604020202020204" pitchFamily="34" charset="0"/>
              </a:rPr>
              <a:t>enough to show </a:t>
            </a:r>
            <a:r>
              <a:rPr lang="en-US" b="0" i="0" u="none" strike="noStrike" baseline="0">
                <a:latin typeface="Arial" panose="020B0604020202020204" pitchFamily="34" charset="0"/>
              </a:rPr>
              <a:t>that the individual </a:t>
            </a:r>
            <a:r>
              <a:rPr lang="en-US" b="0" i="0" u="none" strike="noStrike" baseline="0" dirty="0">
                <a:latin typeface="Arial" panose="020B0604020202020204" pitchFamily="34" charset="0"/>
              </a:rPr>
              <a:t>features are obvious to prove that the aggregation </a:t>
            </a:r>
            <a:r>
              <a:rPr lang="en-US" b="0" i="0" u="none" strike="noStrike" baseline="0">
                <a:latin typeface="Arial" panose="020B0604020202020204" pitchFamily="34" charset="0"/>
              </a:rPr>
              <a:t>of features does </a:t>
            </a:r>
            <a:r>
              <a:rPr lang="en-US" b="0" i="0" u="none" strike="noStrike" baseline="0" dirty="0">
                <a:latin typeface="Arial" panose="020B0604020202020204" pitchFamily="34" charset="0"/>
              </a:rPr>
              <a:t>not involve an </a:t>
            </a:r>
            <a:r>
              <a:rPr lang="en-US" b="0" i="0" u="none" strike="noStrike" baseline="0">
                <a:latin typeface="Arial" panose="020B0604020202020204" pitchFamily="34" charset="0"/>
              </a:rPr>
              <a:t>inventive step.</a:t>
            </a:r>
            <a:endParaRPr lang="el-GR" dirty="0"/>
          </a:p>
        </p:txBody>
      </p:sp>
    </p:spTree>
    <p:extLst>
      <p:ext uri="{BB962C8B-B14F-4D97-AF65-F5344CB8AC3E}">
        <p14:creationId xmlns:p14="http://schemas.microsoft.com/office/powerpoint/2010/main" val="9158393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C8DE12-C25A-EE6D-3F72-4923B7668D6F}"/>
              </a:ext>
            </a:extLst>
          </p:cNvPr>
          <p:cNvSpPr>
            <a:spLocks noGrp="1"/>
          </p:cNvSpPr>
          <p:nvPr>
            <p:ph type="title"/>
          </p:nvPr>
        </p:nvSpPr>
        <p:spPr/>
        <p:txBody>
          <a:bodyPr>
            <a:normAutofit/>
          </a:bodyPr>
          <a:lstStyle/>
          <a:p>
            <a:r>
              <a:rPr lang="en-US" sz="2800" b="1" i="1" u="sng" dirty="0">
                <a:effectLst/>
                <a:latin typeface="Bookman Old Style" panose="02050604050505020204" pitchFamily="18" charset="0"/>
                <a:ea typeface="Calibri" panose="020F0502020204030204" pitchFamily="34" charset="0"/>
                <a:cs typeface="Arial" panose="020B0604020202020204" pitchFamily="34" charset="0"/>
              </a:rPr>
              <a:t>Graham vs. John Deere Co</a:t>
            </a:r>
            <a:r>
              <a:rPr lang="en-US" sz="2800" b="1" dirty="0">
                <a:effectLst/>
                <a:latin typeface="Bookman Old Style" panose="02050604050505020204" pitchFamily="18" charset="0"/>
                <a:ea typeface="Calibri" panose="020F0502020204030204" pitchFamily="34" charset="0"/>
                <a:cs typeface="Arial" panose="020B0604020202020204" pitchFamily="34" charset="0"/>
              </a:rPr>
              <a:t>., 383 U.S. 1, 86 S. Ct. 684 (1966) </a:t>
            </a:r>
            <a:endParaRPr lang="el-GR" sz="2800" dirty="0"/>
          </a:p>
        </p:txBody>
      </p:sp>
      <p:sp>
        <p:nvSpPr>
          <p:cNvPr id="3" name="Θέση περιεχομένου 2">
            <a:extLst>
              <a:ext uri="{FF2B5EF4-FFF2-40B4-BE49-F238E27FC236}">
                <a16:creationId xmlns:a16="http://schemas.microsoft.com/office/drawing/2014/main" id="{DFB6A6B9-B9C1-1418-C1DC-6DC568728AE8}"/>
              </a:ext>
            </a:extLst>
          </p:cNvPr>
          <p:cNvSpPr>
            <a:spLocks noGrp="1"/>
          </p:cNvSpPr>
          <p:nvPr>
            <p:ph idx="1"/>
          </p:nvPr>
        </p:nvSpPr>
        <p:spPr/>
        <p:txBody>
          <a:bodyPr>
            <a:normAutofit/>
          </a:bodyPr>
          <a:lstStyle/>
          <a:p>
            <a:pPr indent="0" algn="just">
              <a:lnSpc>
                <a:spcPct val="150000"/>
              </a:lnSpc>
              <a:buNone/>
            </a:pPr>
            <a:r>
              <a:rPr lang="en-US" sz="2400" u="none" strike="noStrike" dirty="0">
                <a:solidFill>
                  <a:srgbClr val="000000"/>
                </a:solidFill>
                <a:latin typeface="Bookman Old Style" panose="02050604050505020204" pitchFamily="18" charset="0"/>
                <a:ea typeface="Calibri" panose="020F0502020204030204" pitchFamily="34" charset="0"/>
                <a:cs typeface="Arial" panose="020B0604020202020204" pitchFamily="34" charset="0"/>
                <a:hlinkClick r:id="rId2"/>
              </a:rPr>
              <a:t>N</a:t>
            </a:r>
            <a:r>
              <a:rPr lang="en-US" sz="2400" u="none" strike="noStrike" dirty="0">
                <a:solidFill>
                  <a:srgbClr val="000000"/>
                </a:solidFill>
                <a:effectLst/>
                <a:latin typeface="Bookman Old Style" panose="02050604050505020204" pitchFamily="18" charset="0"/>
                <a:ea typeface="Calibri" panose="020F0502020204030204" pitchFamily="34" charset="0"/>
                <a:cs typeface="Arial" panose="020B0604020202020204" pitchFamily="34" charset="0"/>
                <a:hlinkClick r:id="rId2"/>
              </a:rPr>
              <a:t>on-obviousness </a:t>
            </a:r>
            <a:r>
              <a:rPr lang="en-US" sz="2400" dirty="0">
                <a:effectLst/>
                <a:latin typeface="Bookman Old Style" panose="02050604050505020204" pitchFamily="18" charset="0"/>
                <a:ea typeface="Calibri" panose="020F0502020204030204" pitchFamily="34" charset="0"/>
                <a:cs typeface="Arial" panose="020B0604020202020204" pitchFamily="34" charset="0"/>
              </a:rPr>
              <a:t>is a </a:t>
            </a:r>
            <a:r>
              <a:rPr lang="en-US" sz="2400" b="1" dirty="0">
                <a:effectLst/>
                <a:latin typeface="Bookman Old Style" panose="02050604050505020204" pitchFamily="18" charset="0"/>
                <a:ea typeface="Calibri" panose="020F0502020204030204" pitchFamily="34" charset="0"/>
                <a:cs typeface="Arial" panose="020B0604020202020204" pitchFamily="34" charset="0"/>
              </a:rPr>
              <a:t>matter of law,</a:t>
            </a:r>
            <a:r>
              <a:rPr lang="en-US" sz="2400" dirty="0">
                <a:effectLst/>
                <a:latin typeface="Bookman Old Style" panose="02050604050505020204" pitchFamily="18" charset="0"/>
                <a:ea typeface="Calibri" panose="020F0502020204030204" pitchFamily="34" charset="0"/>
                <a:cs typeface="Arial" panose="020B0604020202020204" pitchFamily="34" charset="0"/>
              </a:rPr>
              <a:t> which is determined on the following matters of fact:</a:t>
            </a:r>
            <a:endParaRPr lang="el-GR" sz="2400" dirty="0">
              <a:effectLst/>
              <a:latin typeface="Bookman Old Style" panose="02050604050505020204" pitchFamily="18" charset="0"/>
              <a:ea typeface="Calibri" panose="020F0502020204030204" pitchFamily="34" charset="0"/>
              <a:cs typeface="Arial" panose="020B0604020202020204" pitchFamily="34" charset="0"/>
            </a:endParaRPr>
          </a:p>
          <a:p>
            <a:pPr marL="342900" lvl="0" indent="-342900" algn="just">
              <a:lnSpc>
                <a:spcPct val="150000"/>
              </a:lnSpc>
              <a:buFont typeface="+mj-lt"/>
              <a:buAutoNum type="romanLcParenR"/>
            </a:pPr>
            <a:r>
              <a:rPr lang="en-US" sz="2400" dirty="0">
                <a:effectLst/>
                <a:latin typeface="Bookman Old Style" panose="02050604050505020204" pitchFamily="18" charset="0"/>
                <a:ea typeface="Calibri" panose="020F0502020204030204" pitchFamily="34" charset="0"/>
                <a:cs typeface="Arial" panose="020B0604020202020204" pitchFamily="34" charset="0"/>
              </a:rPr>
              <a:t>scope and content of the prior art, </a:t>
            </a:r>
            <a:endParaRPr lang="el-GR" sz="2400" dirty="0">
              <a:effectLst/>
              <a:latin typeface="Bookman Old Style" panose="02050604050505020204" pitchFamily="18" charset="0"/>
              <a:ea typeface="Calibri" panose="020F0502020204030204" pitchFamily="34" charset="0"/>
              <a:cs typeface="Arial" panose="020B0604020202020204" pitchFamily="34" charset="0"/>
            </a:endParaRPr>
          </a:p>
          <a:p>
            <a:pPr marL="342900" lvl="0" indent="-342900" algn="just">
              <a:lnSpc>
                <a:spcPct val="150000"/>
              </a:lnSpc>
              <a:buFont typeface="+mj-lt"/>
              <a:buAutoNum type="romanLcParenR"/>
            </a:pPr>
            <a:r>
              <a:rPr lang="en-US" sz="2400" dirty="0">
                <a:effectLst/>
                <a:latin typeface="Bookman Old Style" panose="02050604050505020204" pitchFamily="18" charset="0"/>
                <a:ea typeface="Calibri" panose="020F0502020204030204" pitchFamily="34" charset="0"/>
                <a:cs typeface="Arial" panose="020B0604020202020204" pitchFamily="34" charset="0"/>
              </a:rPr>
              <a:t>the differences between the prior art and the claims at issue, and</a:t>
            </a:r>
            <a:endParaRPr lang="en-US" sz="2400" dirty="0">
              <a:latin typeface="Bookman Old Style" panose="02050604050505020204" pitchFamily="18" charset="0"/>
              <a:ea typeface="Calibri" panose="020F0502020204030204" pitchFamily="34" charset="0"/>
              <a:cs typeface="Arial" panose="020B0604020202020204" pitchFamily="34" charset="0"/>
            </a:endParaRPr>
          </a:p>
          <a:p>
            <a:pPr marL="342900" lvl="0" indent="-342900" algn="just">
              <a:lnSpc>
                <a:spcPct val="150000"/>
              </a:lnSpc>
              <a:buFont typeface="+mj-lt"/>
              <a:buAutoNum type="romanLcParenR"/>
            </a:pPr>
            <a:r>
              <a:rPr lang="en-US" sz="2400" dirty="0">
                <a:effectLst/>
                <a:latin typeface="Bookman Old Style" panose="02050604050505020204" pitchFamily="18" charset="0"/>
                <a:ea typeface="Calibri" panose="020F0502020204030204" pitchFamily="34" charset="0"/>
                <a:cs typeface="Arial" panose="020B0604020202020204" pitchFamily="34" charset="0"/>
              </a:rPr>
              <a:t>the level of ordinary skill in the applicable art to determine the non-obviousness of a claimed invention as to prior art.</a:t>
            </a:r>
            <a:endParaRPr lang="el-GR" sz="2400" dirty="0"/>
          </a:p>
        </p:txBody>
      </p:sp>
    </p:spTree>
    <p:extLst>
      <p:ext uri="{BB962C8B-B14F-4D97-AF65-F5344CB8AC3E}">
        <p14:creationId xmlns:p14="http://schemas.microsoft.com/office/powerpoint/2010/main" val="36405250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5280935-9A9A-A0AA-FD39-6E603D0495E8}"/>
              </a:ext>
            </a:extLst>
          </p:cNvPr>
          <p:cNvSpPr>
            <a:spLocks noGrp="1"/>
          </p:cNvSpPr>
          <p:nvPr>
            <p:ph idx="1"/>
          </p:nvPr>
        </p:nvSpPr>
        <p:spPr>
          <a:xfrm>
            <a:off x="838200" y="780473"/>
            <a:ext cx="10515600" cy="5396490"/>
          </a:xfrm>
        </p:spPr>
        <p:txBody>
          <a:bodyPr>
            <a:normAutofit/>
          </a:bodyPr>
          <a:lstStyle/>
          <a:p>
            <a:pPr indent="259080" algn="just">
              <a:lnSpc>
                <a:spcPct val="150000"/>
              </a:lnSpc>
            </a:pPr>
            <a:r>
              <a:rPr lang="en-US" sz="2400" dirty="0">
                <a:solidFill>
                  <a:srgbClr val="202122"/>
                </a:solidFill>
                <a:effectLst/>
                <a:latin typeface="Bookman Old Style" panose="02050604050505020204" pitchFamily="18" charset="0"/>
                <a:ea typeface="Times New Roman" panose="02020603050405020304" pitchFamily="18" charset="0"/>
                <a:cs typeface="Arial" panose="020B0604020202020204" pitchFamily="34" charset="0"/>
              </a:rPr>
              <a:t>The Court also mentioned </a:t>
            </a:r>
            <a:r>
              <a:rPr lang="en-US" sz="2400" b="1" dirty="0">
                <a:solidFill>
                  <a:srgbClr val="202122"/>
                </a:solidFill>
                <a:effectLst/>
                <a:latin typeface="Bookman Old Style" panose="02050604050505020204" pitchFamily="18" charset="0"/>
                <a:ea typeface="Times New Roman" panose="02020603050405020304" pitchFamily="18" charset="0"/>
                <a:cs typeface="Arial" panose="020B0604020202020204" pitchFamily="34" charset="0"/>
              </a:rPr>
              <a:t>"secondary considerations"</a:t>
            </a:r>
            <a:r>
              <a:rPr lang="en-US" sz="2400" dirty="0">
                <a:solidFill>
                  <a:srgbClr val="202122"/>
                </a:solidFill>
                <a:effectLst/>
                <a:latin typeface="Bookman Old Style" panose="02050604050505020204" pitchFamily="18" charset="0"/>
                <a:ea typeface="Times New Roman" panose="02020603050405020304" pitchFamily="18" charset="0"/>
                <a:cs typeface="Arial" panose="020B0604020202020204" pitchFamily="34" charset="0"/>
              </a:rPr>
              <a:t>, which could serve as evidence of non-obviousness: </a:t>
            </a:r>
          </a:p>
          <a:p>
            <a:pPr indent="259080" algn="just">
              <a:lnSpc>
                <a:spcPct val="150000"/>
              </a:lnSpc>
            </a:pPr>
            <a:r>
              <a:rPr lang="en-US" sz="2400" dirty="0">
                <a:solidFill>
                  <a:srgbClr val="202122"/>
                </a:solidFill>
                <a:effectLst/>
                <a:latin typeface="Bookman Old Style" panose="02050604050505020204" pitchFamily="18" charset="0"/>
                <a:ea typeface="Times New Roman" panose="02020603050405020304" pitchFamily="18" charset="0"/>
                <a:cs typeface="Arial" panose="020B0604020202020204" pitchFamily="34" charset="0"/>
              </a:rPr>
              <a:t>1. Commercial success</a:t>
            </a:r>
            <a:r>
              <a:rPr lang="en-US" sz="2400" dirty="0">
                <a:effectLst/>
                <a:latin typeface="Bookman Old Style" panose="02050604050505020204" pitchFamily="18" charset="0"/>
                <a:ea typeface="Calibri" panose="020F0502020204030204" pitchFamily="34" charset="0"/>
                <a:cs typeface="Arial" panose="020B0604020202020204" pitchFamily="34" charset="0"/>
              </a:rPr>
              <a:t>, </a:t>
            </a:r>
          </a:p>
          <a:p>
            <a:pPr indent="259080" algn="just">
              <a:lnSpc>
                <a:spcPct val="150000"/>
              </a:lnSpc>
            </a:pPr>
            <a:r>
              <a:rPr lang="en-US" sz="2400" dirty="0">
                <a:effectLst/>
                <a:latin typeface="Bookman Old Style" panose="02050604050505020204" pitchFamily="18" charset="0"/>
                <a:ea typeface="Calibri" panose="020F0502020204030204" pitchFamily="34" charset="0"/>
                <a:cs typeface="Arial" panose="020B0604020202020204" pitchFamily="34" charset="0"/>
              </a:rPr>
              <a:t>2. </a:t>
            </a:r>
            <a:r>
              <a:rPr lang="en-US" sz="2400" dirty="0">
                <a:solidFill>
                  <a:srgbClr val="202122"/>
                </a:solidFill>
                <a:effectLst/>
                <a:latin typeface="Bookman Old Style" panose="02050604050505020204" pitchFamily="18" charset="0"/>
                <a:ea typeface="Times New Roman" panose="02020603050405020304" pitchFamily="18" charset="0"/>
                <a:cs typeface="Arial" panose="020B0604020202020204" pitchFamily="34" charset="0"/>
              </a:rPr>
              <a:t>Long felt but unsolved needs, </a:t>
            </a:r>
          </a:p>
          <a:p>
            <a:pPr indent="259080" algn="just">
              <a:lnSpc>
                <a:spcPct val="150000"/>
              </a:lnSpc>
            </a:pPr>
            <a:r>
              <a:rPr lang="en-US" sz="2400" dirty="0">
                <a:solidFill>
                  <a:srgbClr val="202122"/>
                </a:solidFill>
                <a:effectLst/>
                <a:latin typeface="Bookman Old Style" panose="02050604050505020204" pitchFamily="18" charset="0"/>
                <a:ea typeface="Times New Roman" panose="02020603050405020304" pitchFamily="18" charset="0"/>
                <a:cs typeface="Arial" panose="020B0604020202020204" pitchFamily="34" charset="0"/>
              </a:rPr>
              <a:t>3.</a:t>
            </a:r>
            <a:r>
              <a:rPr lang="en-US" sz="2400" dirty="0">
                <a:effectLst/>
                <a:latin typeface="Bookman Old Style" panose="02050604050505020204" pitchFamily="18" charset="0"/>
                <a:ea typeface="Calibri" panose="020F0502020204030204" pitchFamily="34" charset="0"/>
                <a:cs typeface="Arial" panose="020B0604020202020204" pitchFamily="34" charset="0"/>
              </a:rPr>
              <a:t> </a:t>
            </a:r>
            <a:r>
              <a:rPr lang="en-US" sz="2400" dirty="0">
                <a:solidFill>
                  <a:srgbClr val="202122"/>
                </a:solidFill>
                <a:effectLst/>
                <a:latin typeface="Bookman Old Style" panose="02050604050505020204" pitchFamily="18" charset="0"/>
                <a:ea typeface="Times New Roman" panose="02020603050405020304" pitchFamily="18" charset="0"/>
                <a:cs typeface="Arial" panose="020B0604020202020204" pitchFamily="34" charset="0"/>
              </a:rPr>
              <a:t>Failure of others, </a:t>
            </a:r>
          </a:p>
          <a:p>
            <a:pPr indent="259080" algn="just">
              <a:lnSpc>
                <a:spcPct val="150000"/>
              </a:lnSpc>
            </a:pPr>
            <a:r>
              <a:rPr lang="en-US" sz="2400" dirty="0">
                <a:solidFill>
                  <a:srgbClr val="202122"/>
                </a:solidFill>
                <a:effectLst/>
                <a:latin typeface="Bookman Old Style" panose="02050604050505020204" pitchFamily="18" charset="0"/>
                <a:ea typeface="Times New Roman" panose="02020603050405020304" pitchFamily="18" charset="0"/>
                <a:cs typeface="Arial" panose="020B0604020202020204" pitchFamily="34" charset="0"/>
              </a:rPr>
              <a:t>4.</a:t>
            </a:r>
            <a:r>
              <a:rPr lang="en-US" sz="2400" dirty="0">
                <a:effectLst/>
                <a:latin typeface="Bookman Old Style" panose="02050604050505020204" pitchFamily="18" charset="0"/>
                <a:ea typeface="Calibri" panose="020F0502020204030204" pitchFamily="34" charset="0"/>
                <a:cs typeface="Arial" panose="020B0604020202020204" pitchFamily="34" charset="0"/>
              </a:rPr>
              <a:t> </a:t>
            </a:r>
            <a:r>
              <a:rPr lang="en-US" sz="2400" dirty="0">
                <a:solidFill>
                  <a:srgbClr val="202122"/>
                </a:solidFill>
                <a:effectLst/>
                <a:latin typeface="Bookman Old Style" panose="02050604050505020204" pitchFamily="18" charset="0"/>
                <a:ea typeface="Times New Roman" panose="02020603050405020304" pitchFamily="18" charset="0"/>
                <a:cs typeface="Arial" panose="020B0604020202020204" pitchFamily="34" charset="0"/>
              </a:rPr>
              <a:t>Unexpected results.</a:t>
            </a:r>
            <a:endParaRPr lang="el-GR" sz="2400" dirty="0">
              <a:effectLst/>
              <a:latin typeface="Bookman Old Style" panose="02050604050505020204" pitchFamily="18" charset="0"/>
              <a:ea typeface="Calibri" panose="020F0502020204030204" pitchFamily="34" charset="0"/>
              <a:cs typeface="Arial" panose="020B0604020202020204" pitchFamily="34" charset="0"/>
            </a:endParaRPr>
          </a:p>
          <a:p>
            <a:r>
              <a:rPr lang="en-US" sz="2400" dirty="0">
                <a:solidFill>
                  <a:srgbClr val="202122"/>
                </a:solidFill>
                <a:effectLst/>
                <a:latin typeface="Bookman Old Style" panose="02050604050505020204" pitchFamily="18" charset="0"/>
                <a:ea typeface="Times New Roman" panose="02020603050405020304" pitchFamily="18" charset="0"/>
                <a:cs typeface="Arial" panose="020B0604020202020204" pitchFamily="34" charset="0"/>
              </a:rPr>
              <a:t>The Court stated that these factors "guard against slipping into use of hindsight" when making a determination of obviousness; so, they may be utilized to give light to the conditions surrounding the origin of the subject matter to be patented.</a:t>
            </a:r>
            <a:endParaRPr lang="el-GR" sz="2400" dirty="0"/>
          </a:p>
        </p:txBody>
      </p:sp>
    </p:spTree>
    <p:extLst>
      <p:ext uri="{BB962C8B-B14F-4D97-AF65-F5344CB8AC3E}">
        <p14:creationId xmlns:p14="http://schemas.microsoft.com/office/powerpoint/2010/main" val="3064465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8" name="Picture 4" descr="PPT - Graham v John Deere PowerPoint Presentation, free download -  ID:6801558">
            <a:extLst>
              <a:ext uri="{FF2B5EF4-FFF2-40B4-BE49-F238E27FC236}">
                <a16:creationId xmlns:a16="http://schemas.microsoft.com/office/drawing/2014/main" id="{7F057E73-A21D-9ED2-048B-0367A0D0927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3467" y="1109231"/>
            <a:ext cx="5738860" cy="4304144"/>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PPT - Graham v John Deere PowerPoint Presentation, free download -  ID:6801558">
            <a:extLst>
              <a:ext uri="{FF2B5EF4-FFF2-40B4-BE49-F238E27FC236}">
                <a16:creationId xmlns:a16="http://schemas.microsoft.com/office/drawing/2014/main" id="{2C913A83-E732-B457-133B-093AE3E156A3}"/>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6256865" y="1076036"/>
            <a:ext cx="5787162" cy="43347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06426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B7700C-D062-F9AC-3A24-02EBA5799C86}"/>
              </a:ext>
            </a:extLst>
          </p:cNvPr>
          <p:cNvSpPr>
            <a:spLocks noGrp="1"/>
          </p:cNvSpPr>
          <p:nvPr>
            <p:ph type="title"/>
          </p:nvPr>
        </p:nvSpPr>
        <p:spPr/>
        <p:txBody>
          <a:bodyPr>
            <a:normAutofit/>
          </a:bodyPr>
          <a:lstStyle/>
          <a:p>
            <a:r>
              <a:rPr lang="en-US" sz="2400" b="1" i="1" u="sng" dirty="0">
                <a:solidFill>
                  <a:srgbClr val="141412"/>
                </a:solidFill>
                <a:effectLst/>
                <a:latin typeface="Bookman Old Style" panose="02050604050505020204" pitchFamily="18" charset="0"/>
                <a:ea typeface="Times New Roman" panose="02020603050405020304" pitchFamily="18" charset="0"/>
              </a:rPr>
              <a:t>Iron Grip Barbell v. USA Sports</a:t>
            </a:r>
            <a:r>
              <a:rPr lang="en-US" sz="2400" b="1" i="1" dirty="0">
                <a:solidFill>
                  <a:srgbClr val="141412"/>
                </a:solidFill>
                <a:effectLst/>
                <a:latin typeface="Bookman Old Style" panose="02050604050505020204" pitchFamily="18" charset="0"/>
                <a:ea typeface="Times New Roman" panose="02020603050405020304" pitchFamily="18" charset="0"/>
              </a:rPr>
              <a:t> </a:t>
            </a:r>
            <a:r>
              <a:rPr lang="en-US" sz="2400" b="1" dirty="0">
                <a:solidFill>
                  <a:srgbClr val="141412"/>
                </a:solidFill>
                <a:effectLst/>
                <a:latin typeface="Bookman Old Style" panose="02050604050505020204" pitchFamily="18" charset="0"/>
                <a:ea typeface="Times New Roman" panose="02020603050405020304" pitchFamily="18" charset="0"/>
              </a:rPr>
              <a:t>(Fed. Cir. 2004)</a:t>
            </a:r>
            <a:endParaRPr lang="el-GR" sz="2400" dirty="0"/>
          </a:p>
        </p:txBody>
      </p:sp>
      <p:sp>
        <p:nvSpPr>
          <p:cNvPr id="3" name="Θέση περιεχομένου 2">
            <a:extLst>
              <a:ext uri="{FF2B5EF4-FFF2-40B4-BE49-F238E27FC236}">
                <a16:creationId xmlns:a16="http://schemas.microsoft.com/office/drawing/2014/main" id="{D7ADE6AB-6E25-D823-65D9-D3B95EBBDC8F}"/>
              </a:ext>
            </a:extLst>
          </p:cNvPr>
          <p:cNvSpPr>
            <a:spLocks noGrp="1"/>
          </p:cNvSpPr>
          <p:nvPr>
            <p:ph idx="1"/>
          </p:nvPr>
        </p:nvSpPr>
        <p:spPr/>
        <p:txBody>
          <a:bodyPr>
            <a:normAutofit/>
          </a:bodyPr>
          <a:lstStyle/>
          <a:p>
            <a:pPr indent="255905" algn="just">
              <a:lnSpc>
                <a:spcPct val="150000"/>
              </a:lnSpc>
            </a:pPr>
            <a:r>
              <a:rPr lang="en-US" sz="2000" dirty="0">
                <a:solidFill>
                  <a:srgbClr val="000000"/>
                </a:solidFill>
                <a:effectLst/>
                <a:latin typeface="Bookman Old Style" panose="02050604050505020204" pitchFamily="18" charset="0"/>
                <a:ea typeface="Calibri" panose="020F0502020204030204" pitchFamily="34" charset="0"/>
                <a:cs typeface="Arial" panose="020B0604020202020204" pitchFamily="34" charset="0"/>
              </a:rPr>
              <a:t>Iron Grip owned a patent that disclosed a weight plate with three elongated openings near the periphery of the plate that function effectively as handles. </a:t>
            </a:r>
            <a:endParaRPr lang="el-GR" sz="2000" dirty="0">
              <a:effectLst/>
              <a:latin typeface="Bookman Old Style" panose="02050604050505020204" pitchFamily="18" charset="0"/>
              <a:ea typeface="Calibri" panose="020F0502020204030204" pitchFamily="34" charset="0"/>
              <a:cs typeface="Arial" panose="020B0604020202020204" pitchFamily="34" charset="0"/>
            </a:endParaRPr>
          </a:p>
          <a:p>
            <a:pPr indent="255905" algn="just">
              <a:lnSpc>
                <a:spcPct val="150000"/>
              </a:lnSpc>
            </a:pPr>
            <a:r>
              <a:rPr lang="en-US" sz="2000" dirty="0">
                <a:solidFill>
                  <a:srgbClr val="000000"/>
                </a:solidFill>
                <a:effectLst/>
                <a:latin typeface="Bookman Old Style" panose="02050604050505020204" pitchFamily="18" charset="0"/>
                <a:ea typeface="Calibri" panose="020F0502020204030204" pitchFamily="34" charset="0"/>
                <a:cs typeface="Arial" panose="020B0604020202020204" pitchFamily="34" charset="0"/>
              </a:rPr>
              <a:t>USA Sports also made a three-grip plate. </a:t>
            </a:r>
            <a:endParaRPr lang="el-GR" sz="2000" dirty="0">
              <a:effectLst/>
              <a:latin typeface="Bookman Old Style" panose="02050604050505020204" pitchFamily="18" charset="0"/>
              <a:ea typeface="Calibri" panose="020F0502020204030204" pitchFamily="34" charset="0"/>
              <a:cs typeface="Arial" panose="020B0604020202020204" pitchFamily="34" charset="0"/>
            </a:endParaRPr>
          </a:p>
          <a:p>
            <a:pPr indent="255905" algn="just">
              <a:lnSpc>
                <a:spcPct val="150000"/>
              </a:lnSpc>
            </a:pPr>
            <a:r>
              <a:rPr lang="en-US" sz="2000" dirty="0">
                <a:solidFill>
                  <a:srgbClr val="000000"/>
                </a:solidFill>
                <a:effectLst/>
                <a:latin typeface="Bookman Old Style" panose="02050604050505020204" pitchFamily="18" charset="0"/>
                <a:ea typeface="Calibri" panose="020F0502020204030204" pitchFamily="34" charset="0"/>
                <a:cs typeface="Arial" panose="020B0604020202020204" pitchFamily="34" charset="0"/>
              </a:rPr>
              <a:t>Iron Grip’s patent for plates with three built-in handles were obvious. </a:t>
            </a:r>
          </a:p>
          <a:p>
            <a:pPr indent="255905" algn="just">
              <a:lnSpc>
                <a:spcPct val="150000"/>
              </a:lnSpc>
            </a:pPr>
            <a:r>
              <a:rPr lang="en-US" sz="2000" dirty="0">
                <a:solidFill>
                  <a:srgbClr val="000000"/>
                </a:solidFill>
                <a:effectLst/>
                <a:latin typeface="Bookman Old Style" panose="02050604050505020204" pitchFamily="18" charset="0"/>
                <a:ea typeface="Calibri" panose="020F0502020204030204" pitchFamily="34" charset="0"/>
                <a:cs typeface="Arial" panose="020B0604020202020204" pitchFamily="34" charset="0"/>
              </a:rPr>
              <a:t>Various prior art showed plates with one, two and four handles. The three-grip plate fell within a range disclosed by the prior art, which raised a presumption of obviousness that was not overcome.</a:t>
            </a:r>
            <a:endParaRPr lang="el-GR" sz="2000" dirty="0">
              <a:effectLst/>
              <a:latin typeface="Bookman Old Style" panose="02050604050505020204" pitchFamily="18" charset="0"/>
              <a:ea typeface="Calibri" panose="020F050202020403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3914848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EF3E10-9E06-ABE7-D962-889C8B543634}"/>
              </a:ext>
            </a:extLst>
          </p:cNvPr>
          <p:cNvSpPr>
            <a:spLocks noGrp="1"/>
          </p:cNvSpPr>
          <p:nvPr>
            <p:ph type="title"/>
          </p:nvPr>
        </p:nvSpPr>
        <p:spPr/>
        <p:txBody>
          <a:bodyPr/>
          <a:lstStyle/>
          <a:p>
            <a:pPr algn="ctr"/>
            <a:r>
              <a:rPr lang="en-US" dirty="0">
                <a:solidFill>
                  <a:srgbClr val="FF0000"/>
                </a:solidFill>
              </a:rPr>
              <a:t>NOVELTY</a:t>
            </a:r>
            <a:endParaRPr lang="el-GR" dirty="0">
              <a:solidFill>
                <a:srgbClr val="FF0000"/>
              </a:solidFill>
            </a:endParaRPr>
          </a:p>
        </p:txBody>
      </p:sp>
      <p:sp>
        <p:nvSpPr>
          <p:cNvPr id="3" name="Θέση περιεχομένου 2">
            <a:extLst>
              <a:ext uri="{FF2B5EF4-FFF2-40B4-BE49-F238E27FC236}">
                <a16:creationId xmlns:a16="http://schemas.microsoft.com/office/drawing/2014/main" id="{7D93B418-1BE8-0129-5C01-481D97771ABD}"/>
              </a:ext>
            </a:extLst>
          </p:cNvPr>
          <p:cNvSpPr>
            <a:spLocks noGrp="1"/>
          </p:cNvSpPr>
          <p:nvPr>
            <p:ph idx="1"/>
          </p:nvPr>
        </p:nvSpPr>
        <p:spPr>
          <a:xfrm>
            <a:off x="838200" y="1425677"/>
            <a:ext cx="10515600" cy="4751286"/>
          </a:xfrm>
        </p:spPr>
        <p:txBody>
          <a:bodyPr>
            <a:noAutofit/>
          </a:bodyPr>
          <a:lstStyle/>
          <a:p>
            <a:pPr algn="just"/>
            <a:r>
              <a:rPr lang="en-US" sz="3600" b="0" i="0" u="none" strike="noStrike" baseline="0" dirty="0">
                <a:latin typeface="Arial" panose="020B0604020202020204" pitchFamily="34" charset="0"/>
              </a:rPr>
              <a:t>An invention is novel (i.e., “new”) if it does not form part of the state of</a:t>
            </a:r>
            <a:r>
              <a:rPr lang="el-GR" sz="3600" b="0" i="0" u="none" strike="noStrike" baseline="0" dirty="0">
                <a:latin typeface="Arial" panose="020B0604020202020204" pitchFamily="34" charset="0"/>
              </a:rPr>
              <a:t> </a:t>
            </a:r>
            <a:r>
              <a:rPr lang="en-US" sz="3600" b="0" i="0" u="none" strike="noStrike" baseline="0" dirty="0">
                <a:latin typeface="Arial" panose="020B0604020202020204" pitchFamily="34" charset="0"/>
              </a:rPr>
              <a:t>the art.</a:t>
            </a:r>
            <a:endParaRPr lang="el-GR" sz="3600" b="0" i="0" u="none" strike="noStrike" baseline="0" dirty="0">
              <a:latin typeface="Arial" panose="020B0604020202020204" pitchFamily="34" charset="0"/>
            </a:endParaRPr>
          </a:p>
          <a:p>
            <a:pPr algn="just"/>
            <a:r>
              <a:rPr lang="en-US" sz="3600" b="0" i="0" u="none" strike="noStrike" baseline="0" dirty="0">
                <a:latin typeface="Arial" panose="020B0604020202020204" pitchFamily="34" charset="0"/>
              </a:rPr>
              <a:t>The "state of the art" is defined as </a:t>
            </a:r>
            <a:r>
              <a:rPr lang="en-US" sz="3600" b="1" i="0" u="none" strike="noStrike" baseline="0" dirty="0">
                <a:latin typeface="Arial" panose="020B0604020202020204" pitchFamily="34" charset="0"/>
              </a:rPr>
              <a:t>everything made available to</a:t>
            </a:r>
            <a:r>
              <a:rPr lang="el-GR" sz="3600" b="1" i="0" u="none" strike="noStrike" baseline="0" dirty="0">
                <a:latin typeface="Arial" panose="020B0604020202020204" pitchFamily="34" charset="0"/>
              </a:rPr>
              <a:t> </a:t>
            </a:r>
            <a:r>
              <a:rPr lang="en-US" sz="3600" b="1" i="0" u="none" strike="noStrike" baseline="0" dirty="0">
                <a:latin typeface="Arial" panose="020B0604020202020204" pitchFamily="34" charset="0"/>
              </a:rPr>
              <a:t>the public</a:t>
            </a:r>
            <a:r>
              <a:rPr lang="en-US" sz="3600" b="0" i="0" u="none" strike="noStrike" baseline="0" dirty="0">
                <a:latin typeface="Arial" panose="020B0604020202020204" pitchFamily="34" charset="0"/>
              </a:rPr>
              <a:t> </a:t>
            </a:r>
            <a:r>
              <a:rPr lang="en-US" sz="3600" b="1" i="0" u="none" strike="noStrike" baseline="0" dirty="0">
                <a:latin typeface="Arial" panose="020B0604020202020204" pitchFamily="34" charset="0"/>
              </a:rPr>
              <a:t>(DISCLOSURE)</a:t>
            </a:r>
            <a:r>
              <a:rPr lang="en-US" sz="3600" b="0" i="0" u="none" strike="noStrike" baseline="0" dirty="0">
                <a:latin typeface="Arial" panose="020B0604020202020204" pitchFamily="34" charset="0"/>
              </a:rPr>
              <a:t> by means of a written or oral description, by use, or in any other</a:t>
            </a:r>
            <a:r>
              <a:rPr lang="el-GR" sz="3600" b="0" i="0" u="none" strike="noStrike" baseline="0" dirty="0">
                <a:latin typeface="Arial" panose="020B0604020202020204" pitchFamily="34" charset="0"/>
              </a:rPr>
              <a:t> </a:t>
            </a:r>
            <a:r>
              <a:rPr lang="en-US" sz="3600" b="0" i="0" u="none" strike="noStrike" baseline="0" dirty="0">
                <a:latin typeface="Arial" panose="020B0604020202020204" pitchFamily="34" charset="0"/>
              </a:rPr>
              <a:t>way, before the date of filing of the patent application. Principle of </a:t>
            </a:r>
            <a:r>
              <a:rPr lang="en-US" sz="3600" b="1" i="0" u="none" strike="noStrike" baseline="0" dirty="0">
                <a:latin typeface="Arial" panose="020B0604020202020204" pitchFamily="34" charset="0"/>
              </a:rPr>
              <a:t>UNIVERSALITY.</a:t>
            </a:r>
            <a:endParaRPr lang="el-GR" sz="3600" b="1" i="0" u="none" strike="noStrike" baseline="0" dirty="0">
              <a:latin typeface="Arial" panose="020B0604020202020204" pitchFamily="34" charset="0"/>
            </a:endParaRPr>
          </a:p>
          <a:p>
            <a:pPr algn="just"/>
            <a:r>
              <a:rPr lang="en-US" sz="3600" dirty="0">
                <a:latin typeface="Arial" panose="020B0604020202020204" pitchFamily="34" charset="0"/>
              </a:rPr>
              <a:t>Purpose: Not to grant exclusive rights for technical knowledge which is already available.</a:t>
            </a:r>
            <a:endParaRPr lang="el-GR" sz="3600" dirty="0"/>
          </a:p>
        </p:txBody>
      </p:sp>
    </p:spTree>
    <p:extLst>
      <p:ext uri="{BB962C8B-B14F-4D97-AF65-F5344CB8AC3E}">
        <p14:creationId xmlns:p14="http://schemas.microsoft.com/office/powerpoint/2010/main" val="11246301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5" name="Rectangle 2054">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7" name="Rectangle 2056">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Iron Grip Barbell Vs USA Sports Inc | PDF | Prior Art | Patent">
            <a:extLst>
              <a:ext uri="{FF2B5EF4-FFF2-40B4-BE49-F238E27FC236}">
                <a16:creationId xmlns:a16="http://schemas.microsoft.com/office/drawing/2014/main" id="{74E803D1-56F6-FC8E-2DB6-B55F715A1D2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798618" y="-688880"/>
            <a:ext cx="6123709" cy="8164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03599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ron Grip v. USA Sports: Three-Hole Weight Plate Obvious | Patently-O">
            <a:extLst>
              <a:ext uri="{FF2B5EF4-FFF2-40B4-BE49-F238E27FC236}">
                <a16:creationId xmlns:a16="http://schemas.microsoft.com/office/drawing/2014/main" id="{7AEDD0C3-F604-6AE9-D0F7-F12F787A884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57996" y="1496291"/>
            <a:ext cx="4225402" cy="3638911"/>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main product photo">
            <a:extLst>
              <a:ext uri="{FF2B5EF4-FFF2-40B4-BE49-F238E27FC236}">
                <a16:creationId xmlns:a16="http://schemas.microsoft.com/office/drawing/2014/main" id="{2C053B4F-1D49-AC6F-9972-0A62FF6560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9929" y="1005647"/>
            <a:ext cx="4947805" cy="4947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88650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366410-3E4C-410C-856C-089D9811C64B}"/>
              </a:ext>
            </a:extLst>
          </p:cNvPr>
          <p:cNvSpPr>
            <a:spLocks noGrp="1"/>
          </p:cNvSpPr>
          <p:nvPr>
            <p:ph type="title"/>
          </p:nvPr>
        </p:nvSpPr>
        <p:spPr/>
        <p:txBody>
          <a:bodyPr>
            <a:normAutofit/>
          </a:bodyPr>
          <a:lstStyle/>
          <a:p>
            <a:r>
              <a:rPr lang="en-US" sz="2400" b="1" i="1" u="sng"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DAIICHI SANKYO CO., LTD. and Daiichi Sankyo, Inc.</a:t>
            </a:r>
            <a:r>
              <a:rPr lang="en-US" sz="2400" b="1" u="sng"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en-US" sz="2400" b="1" i="1" u="sng"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vs. APOTEX, INC. and </a:t>
            </a:r>
            <a:r>
              <a:rPr lang="en-US" sz="2400" b="1" i="1" u="sng"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Apotex</a:t>
            </a:r>
            <a:r>
              <a:rPr lang="en-US" sz="2400" b="1" i="1" u="sng"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Corp.</a:t>
            </a:r>
            <a:r>
              <a:rPr lang="en-US" sz="24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No. 2006-1564 (decided on 12-09-2007)</a:t>
            </a:r>
            <a:endParaRPr lang="el-GR" sz="2400" dirty="0"/>
          </a:p>
        </p:txBody>
      </p:sp>
      <p:sp>
        <p:nvSpPr>
          <p:cNvPr id="3" name="Θέση περιεχομένου 2">
            <a:extLst>
              <a:ext uri="{FF2B5EF4-FFF2-40B4-BE49-F238E27FC236}">
                <a16:creationId xmlns:a16="http://schemas.microsoft.com/office/drawing/2014/main" id="{996DDC4D-8A41-DA1C-23F1-479F57394128}"/>
              </a:ext>
            </a:extLst>
          </p:cNvPr>
          <p:cNvSpPr>
            <a:spLocks noGrp="1"/>
          </p:cNvSpPr>
          <p:nvPr>
            <p:ph idx="1"/>
          </p:nvPr>
        </p:nvSpPr>
        <p:spPr/>
        <p:txBody>
          <a:bodyPr>
            <a:normAutofit/>
          </a:bodyPr>
          <a:lstStyle/>
          <a:p>
            <a:pPr indent="255905" algn="just">
              <a:lnSpc>
                <a:spcPct val="150000"/>
              </a:lnSpc>
            </a:pPr>
            <a:r>
              <a:rPr lang="en-US"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Daiichi owned a</a:t>
            </a:r>
            <a:r>
              <a:rPr lang="en-US" sz="1800" dirty="0">
                <a:solidFill>
                  <a:srgbClr val="333333"/>
                </a:solidFill>
                <a:effectLst/>
                <a:latin typeface="Bookman Old Style" panose="02050604050505020204" pitchFamily="18" charset="0"/>
                <a:ea typeface="Calibri" panose="020F0502020204030204" pitchFamily="34" charset="0"/>
                <a:cs typeface="Segoe UI" panose="020B0502040204020203" pitchFamily="34" charset="0"/>
              </a:rPr>
              <a:t> patent for</a:t>
            </a:r>
            <a:r>
              <a:rPr lang="en-US" sz="1800" dirty="0">
                <a:solidFill>
                  <a:srgbClr val="000000"/>
                </a:solidFill>
                <a:effectLst/>
                <a:latin typeface="Bookman Old Style" panose="02050604050505020204" pitchFamily="18" charset="0"/>
                <a:ea typeface="Calibri" panose="020F0502020204030204" pitchFamily="34" charset="0"/>
                <a:cs typeface="Arial" panose="020B0604020202020204" pitchFamily="34" charset="0"/>
              </a:rPr>
              <a:t> a method for treating bacterial ear infections by topically administering the antibiotic ofloxacin into the ear.</a:t>
            </a:r>
            <a:endParaRPr lang="el-GR" sz="1800" dirty="0">
              <a:effectLst/>
              <a:latin typeface="Bookman Old Style" panose="02050604050505020204" pitchFamily="18" charset="0"/>
              <a:ea typeface="Calibri" panose="020F0502020204030204" pitchFamily="34" charset="0"/>
              <a:cs typeface="Arial" panose="020B0604020202020204" pitchFamily="34" charset="0"/>
            </a:endParaRPr>
          </a:p>
          <a:p>
            <a:pPr indent="255905" algn="just">
              <a:lnSpc>
                <a:spcPct val="150000"/>
              </a:lnSpc>
            </a:pPr>
            <a:r>
              <a:rPr lang="en-US" sz="1800" dirty="0" err="1">
                <a:solidFill>
                  <a:srgbClr val="000000"/>
                </a:solidFill>
                <a:effectLst/>
                <a:latin typeface="Bookman Old Style" panose="02050604050505020204" pitchFamily="18" charset="0"/>
                <a:ea typeface="Times New Roman" panose="02020603050405020304" pitchFamily="18" charset="0"/>
                <a:cs typeface="Helvetica" panose="020B0604020202020204" pitchFamily="34" charset="0"/>
              </a:rPr>
              <a:t>Apotex</a:t>
            </a:r>
            <a:r>
              <a:rPr lang="en-US" sz="1800" dirty="0">
                <a:solidFill>
                  <a:srgbClr val="000000"/>
                </a:solidFill>
                <a:effectLst/>
                <a:latin typeface="Bookman Old Style" panose="02050604050505020204" pitchFamily="18" charset="0"/>
                <a:ea typeface="Times New Roman" panose="02020603050405020304" pitchFamily="18" charset="0"/>
                <a:cs typeface="Helvetica" panose="020B0604020202020204" pitchFamily="34" charset="0"/>
              </a:rPr>
              <a:t> manufactured a generic ofloxacin ear drop.</a:t>
            </a:r>
            <a:endParaRPr lang="el-GR" sz="1800" dirty="0">
              <a:effectLst/>
              <a:latin typeface="Bookman Old Style" panose="02050604050505020204" pitchFamily="18" charset="0"/>
              <a:ea typeface="Calibri" panose="020F0502020204030204" pitchFamily="34" charset="0"/>
              <a:cs typeface="Arial" panose="020B0604020202020204" pitchFamily="34" charset="0"/>
            </a:endParaRPr>
          </a:p>
          <a:p>
            <a:pPr indent="255905" algn="just">
              <a:lnSpc>
                <a:spcPct val="150000"/>
              </a:lnSpc>
            </a:pPr>
            <a:r>
              <a:rPr lang="en-US" sz="1800" dirty="0">
                <a:solidFill>
                  <a:srgbClr val="000000"/>
                </a:solidFill>
                <a:effectLst/>
                <a:latin typeface="Bookman Old Style" panose="02050604050505020204" pitchFamily="18" charset="0"/>
                <a:ea typeface="Times New Roman" panose="02020603050405020304" pitchFamily="18" charset="0"/>
                <a:cs typeface="Helvetica" panose="020B0604020202020204" pitchFamily="34" charset="0"/>
              </a:rPr>
              <a:t>The Court had to determine the level of </a:t>
            </a:r>
            <a:r>
              <a:rPr lang="en-US" sz="1800" b="1" dirty="0">
                <a:solidFill>
                  <a:srgbClr val="000000"/>
                </a:solidFill>
                <a:effectLst/>
                <a:latin typeface="Bookman Old Style" panose="02050604050505020204" pitchFamily="18" charset="0"/>
                <a:ea typeface="Times New Roman" panose="02020603050405020304" pitchFamily="18" charset="0"/>
                <a:cs typeface="Helvetica" panose="020B0604020202020204" pitchFamily="34" charset="0"/>
              </a:rPr>
              <a:t>person skilled in the art. </a:t>
            </a:r>
          </a:p>
          <a:p>
            <a:pPr indent="255905" algn="just">
              <a:lnSpc>
                <a:spcPct val="150000"/>
              </a:lnSpc>
            </a:pPr>
            <a:r>
              <a:rPr lang="en-US" sz="1800" dirty="0">
                <a:solidFill>
                  <a:srgbClr val="000000"/>
                </a:solidFill>
                <a:latin typeface="Bookman Old Style" panose="02050604050505020204" pitchFamily="18" charset="0"/>
                <a:ea typeface="Times New Roman" panose="02020603050405020304" pitchFamily="18" charset="0"/>
                <a:cs typeface="Helvetica" panose="020B0604020202020204" pitchFamily="34" charset="0"/>
              </a:rPr>
              <a:t>The Court found that a person skilled in the art for a pharmaceutical patent</a:t>
            </a:r>
            <a:r>
              <a:rPr lang="en-US" sz="1800" dirty="0">
                <a:solidFill>
                  <a:srgbClr val="000000"/>
                </a:solidFill>
                <a:effectLst/>
                <a:latin typeface="Bookman Old Style" panose="02050604050505020204" pitchFamily="18" charset="0"/>
                <a:ea typeface="Times New Roman" panose="02020603050405020304" pitchFamily="18" charset="0"/>
                <a:cs typeface="Helvetica" panose="020B0604020202020204" pitchFamily="34" charset="0"/>
              </a:rPr>
              <a:t> is someone engaged in developing pharmaceutical formulations and treatment methods for the ear or a specialist in ear treatments such as an otologist, otolaryngologist, or otorhinolaryngologist, who also has training in pharmaceutical formulations; thus, a general medical practitioner would not suffice.</a:t>
            </a:r>
            <a:endParaRPr lang="el-GR" sz="1800" dirty="0">
              <a:effectLst/>
              <a:latin typeface="Bookman Old Style" panose="02050604050505020204" pitchFamily="18" charset="0"/>
              <a:ea typeface="Calibri" panose="020F050202020403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30938544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2FC5BF-8AE6-AD2F-398A-DFBF81A2E3DB}"/>
              </a:ext>
            </a:extLst>
          </p:cNvPr>
          <p:cNvSpPr>
            <a:spLocks noGrp="1"/>
          </p:cNvSpPr>
          <p:nvPr>
            <p:ph type="title"/>
          </p:nvPr>
        </p:nvSpPr>
        <p:spPr/>
        <p:txBody>
          <a:bodyPr>
            <a:normAutofit/>
          </a:bodyPr>
          <a:lstStyle/>
          <a:p>
            <a:r>
              <a:rPr lang="en-US" sz="2400" b="1" i="1" u="sng" kern="1800" dirty="0">
                <a:effectLst/>
                <a:latin typeface="Bookman Old Style" panose="02050604050505020204" pitchFamily="18" charset="0"/>
                <a:ea typeface="Times New Roman" panose="02020603050405020304" pitchFamily="18" charset="0"/>
                <a:cs typeface="Helvetica" panose="020B0604020202020204" pitchFamily="34" charset="0"/>
              </a:rPr>
              <a:t>KSR Int'l Co. v. Teleflex Inc.</a:t>
            </a:r>
            <a:r>
              <a:rPr lang="en-US" sz="2400" b="1" u="sng" kern="1800" dirty="0">
                <a:effectLst/>
                <a:latin typeface="Bookman Old Style" panose="02050604050505020204" pitchFamily="18" charset="0"/>
                <a:ea typeface="Times New Roman" panose="02020603050405020304" pitchFamily="18" charset="0"/>
                <a:cs typeface="Helvetica" panose="020B0604020202020204" pitchFamily="34" charset="0"/>
              </a:rPr>
              <a:t> </a:t>
            </a:r>
            <a:r>
              <a:rPr lang="en-US" sz="2400" b="1" kern="1800" dirty="0">
                <a:effectLst/>
                <a:latin typeface="Bookman Old Style" panose="02050604050505020204" pitchFamily="18" charset="0"/>
                <a:ea typeface="Times New Roman" panose="02020603050405020304" pitchFamily="18" charset="0"/>
                <a:cs typeface="Helvetica" panose="020B0604020202020204" pitchFamily="34" charset="0"/>
              </a:rPr>
              <a:t>- 550 U.S. 398, 127 S. Ct. 1727 (2007)</a:t>
            </a:r>
            <a:endParaRPr lang="el-GR" sz="2400" dirty="0"/>
          </a:p>
        </p:txBody>
      </p:sp>
      <p:sp>
        <p:nvSpPr>
          <p:cNvPr id="3" name="Θέση περιεχομένου 2">
            <a:extLst>
              <a:ext uri="{FF2B5EF4-FFF2-40B4-BE49-F238E27FC236}">
                <a16:creationId xmlns:a16="http://schemas.microsoft.com/office/drawing/2014/main" id="{E3A38550-4FFC-0D69-7D45-E85AEDF287E7}"/>
              </a:ext>
            </a:extLst>
          </p:cNvPr>
          <p:cNvSpPr>
            <a:spLocks noGrp="1"/>
          </p:cNvSpPr>
          <p:nvPr>
            <p:ph idx="1"/>
          </p:nvPr>
        </p:nvSpPr>
        <p:spPr>
          <a:xfrm>
            <a:off x="838200" y="1505527"/>
            <a:ext cx="10515600" cy="4671436"/>
          </a:xfrm>
        </p:spPr>
        <p:txBody>
          <a:bodyPr>
            <a:normAutofit fontScale="92500" lnSpcReduction="10000"/>
          </a:bodyPr>
          <a:lstStyle/>
          <a:p>
            <a:r>
              <a:rPr lang="en-US" sz="2400" kern="1800" dirty="0">
                <a:solidFill>
                  <a:srgbClr val="000000"/>
                </a:solidFill>
                <a:effectLst/>
                <a:latin typeface="Bookman Old Style" panose="02050604050505020204" pitchFamily="18" charset="0"/>
                <a:ea typeface="Times New Roman" panose="02020603050405020304" pitchFamily="18" charset="0"/>
                <a:cs typeface="Helvetica" panose="020B0604020202020204" pitchFamily="34" charset="0"/>
              </a:rPr>
              <a:t>Teleflex sued KSR, claiming that KSR had infringed on its patent for an adjustable gas-pedal system. </a:t>
            </a:r>
          </a:p>
          <a:p>
            <a:r>
              <a:rPr lang="en-US" sz="2400" kern="1800" dirty="0">
                <a:solidFill>
                  <a:srgbClr val="000000"/>
                </a:solidFill>
                <a:effectLst/>
                <a:latin typeface="Bookman Old Style" panose="02050604050505020204" pitchFamily="18" charset="0"/>
                <a:ea typeface="Times New Roman" panose="02020603050405020304" pitchFamily="18" charset="0"/>
                <a:cs typeface="Helvetica" panose="020B0604020202020204" pitchFamily="34" charset="0"/>
              </a:rPr>
              <a:t>KSR counterargued that the patent was obvious and hence unenforceable. </a:t>
            </a:r>
          </a:p>
          <a:p>
            <a:r>
              <a:rPr lang="en-US" sz="2400" kern="1800" dirty="0">
                <a:solidFill>
                  <a:srgbClr val="000000"/>
                </a:solidFill>
                <a:effectLst/>
                <a:latin typeface="Bookman Old Style" panose="02050604050505020204" pitchFamily="18" charset="0"/>
                <a:ea typeface="Times New Roman" panose="02020603050405020304" pitchFamily="18" charset="0"/>
                <a:cs typeface="Helvetica" panose="020B0604020202020204" pitchFamily="34" charset="0"/>
              </a:rPr>
              <a:t>District Court accepted KSR’s argument that the invention was obvious because many of its elements already existed in previous patents and a person with the ordinary skill could combine them.</a:t>
            </a:r>
          </a:p>
          <a:p>
            <a:r>
              <a:rPr lang="en-US" sz="2400" kern="1800" dirty="0">
                <a:solidFill>
                  <a:srgbClr val="000000"/>
                </a:solidFill>
                <a:effectLst/>
                <a:latin typeface="Bookman Old Style" panose="02050604050505020204" pitchFamily="18" charset="0"/>
                <a:ea typeface="Times New Roman" panose="02020603050405020304" pitchFamily="18" charset="0"/>
                <a:cs typeface="Helvetica" panose="020B0604020202020204" pitchFamily="34" charset="0"/>
              </a:rPr>
              <a:t> Teleflex successfully appealed; the Circuit Court decided that the lower court should have applied the </a:t>
            </a:r>
            <a:r>
              <a:rPr lang="en-US" sz="2400" i="1" kern="1800" dirty="0">
                <a:solidFill>
                  <a:srgbClr val="000000"/>
                </a:solidFill>
                <a:effectLst/>
                <a:latin typeface="Bookman Old Style" panose="02050604050505020204" pitchFamily="18" charset="0"/>
                <a:ea typeface="Times New Roman" panose="02020603050405020304" pitchFamily="18" charset="0"/>
                <a:cs typeface="Helvetica" panose="020B0604020202020204" pitchFamily="34" charset="0"/>
              </a:rPr>
              <a:t>specific</a:t>
            </a:r>
            <a:r>
              <a:rPr lang="en-US" sz="2400" kern="1800" dirty="0">
                <a:solidFill>
                  <a:srgbClr val="000000"/>
                </a:solidFill>
                <a:effectLst/>
                <a:latin typeface="Bookman Old Style" panose="02050604050505020204" pitchFamily="18" charset="0"/>
                <a:ea typeface="Times New Roman" panose="02020603050405020304" pitchFamily="18" charset="0"/>
                <a:cs typeface="Helvetica" panose="020B0604020202020204" pitchFamily="34" charset="0"/>
              </a:rPr>
              <a:t> </a:t>
            </a:r>
            <a:r>
              <a:rPr lang="en-US" sz="2400" b="1" kern="1800" dirty="0">
                <a:solidFill>
                  <a:srgbClr val="000000"/>
                </a:solidFill>
                <a:effectLst/>
                <a:latin typeface="Bookman Old Style" panose="02050604050505020204" pitchFamily="18" charset="0"/>
                <a:ea typeface="Times New Roman" panose="02020603050405020304" pitchFamily="18" charset="0"/>
                <a:cs typeface="Helvetica" panose="020B0604020202020204" pitchFamily="34" charset="0"/>
              </a:rPr>
              <a:t>“teaching, suggestion or motivation” test</a:t>
            </a:r>
            <a:r>
              <a:rPr lang="en-US" sz="2400" kern="1800" dirty="0">
                <a:solidFill>
                  <a:srgbClr val="000000"/>
                </a:solidFill>
                <a:effectLst/>
                <a:latin typeface="Bookman Old Style" panose="02050604050505020204" pitchFamily="18" charset="0"/>
                <a:ea typeface="Times New Roman" panose="02020603050405020304" pitchFamily="18" charset="0"/>
                <a:cs typeface="Helvetica" panose="020B0604020202020204" pitchFamily="34" charset="0"/>
              </a:rPr>
              <a:t> that could have led a person with ordinary skill to combine two elements that already existed. </a:t>
            </a:r>
          </a:p>
          <a:p>
            <a:r>
              <a:rPr lang="en-US" sz="2400" kern="1800" dirty="0">
                <a:solidFill>
                  <a:srgbClr val="000000"/>
                </a:solidFill>
                <a:effectLst/>
                <a:latin typeface="Bookman Old Style" panose="02050604050505020204" pitchFamily="18" charset="0"/>
                <a:ea typeface="Times New Roman" panose="02020603050405020304" pitchFamily="18" charset="0"/>
                <a:cs typeface="Helvetica" panose="020B0604020202020204" pitchFamily="34" charset="0"/>
              </a:rPr>
              <a:t>KSR successfully appealed to the Supreme Court on the basis that such approach would lead to conflicting decisions and allow obvious inventions to be patented. </a:t>
            </a:r>
            <a:endParaRPr lang="el-GR" sz="2400" dirty="0">
              <a:effectLst/>
              <a:latin typeface="Bookman Old Style" panose="02050604050505020204" pitchFamily="18" charset="0"/>
              <a:ea typeface="Calibri" panose="020F050202020403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17440590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6007409-FB54-5C34-FE80-A4ED7007AE72}"/>
              </a:ext>
            </a:extLst>
          </p:cNvPr>
          <p:cNvSpPr>
            <a:spLocks noGrp="1"/>
          </p:cNvSpPr>
          <p:nvPr>
            <p:ph idx="1"/>
          </p:nvPr>
        </p:nvSpPr>
        <p:spPr>
          <a:xfrm>
            <a:off x="838200" y="655782"/>
            <a:ext cx="10515600" cy="5521181"/>
          </a:xfrm>
        </p:spPr>
        <p:txBody>
          <a:bodyPr>
            <a:normAutofit/>
          </a:bodyPr>
          <a:lstStyle/>
          <a:p>
            <a:pPr algn="just"/>
            <a:r>
              <a:rPr lang="en-US" sz="2400" kern="1800" dirty="0">
                <a:effectLst/>
                <a:latin typeface="Bookman Old Style" panose="02050604050505020204" pitchFamily="18" charset="0"/>
                <a:ea typeface="Times New Roman" panose="02020603050405020304" pitchFamily="18" charset="0"/>
                <a:cs typeface="Helvetica" panose="020B0604020202020204" pitchFamily="34" charset="0"/>
              </a:rPr>
              <a:t>It was held that the </a:t>
            </a:r>
            <a:r>
              <a:rPr lang="en-US" sz="2400" b="1" kern="1800" dirty="0">
                <a:effectLst/>
                <a:latin typeface="Bookman Old Style" panose="02050604050505020204" pitchFamily="18" charset="0"/>
                <a:ea typeface="Times New Roman" panose="02020603050405020304" pitchFamily="18" charset="0"/>
                <a:cs typeface="Helvetica" panose="020B0604020202020204" pitchFamily="34" charset="0"/>
              </a:rPr>
              <a:t>“teaching, suggestion or motivation”</a:t>
            </a:r>
            <a:r>
              <a:rPr lang="en-US" sz="2400" kern="1800" dirty="0">
                <a:effectLst/>
                <a:latin typeface="Bookman Old Style" panose="02050604050505020204" pitchFamily="18" charset="0"/>
                <a:ea typeface="Times New Roman" panose="02020603050405020304" pitchFamily="18" charset="0"/>
                <a:cs typeface="Helvetica" panose="020B0604020202020204" pitchFamily="34" charset="0"/>
              </a:rPr>
              <a:t> test for determining obviousness was </a:t>
            </a:r>
            <a:r>
              <a:rPr lang="en-US" sz="2400" b="1" kern="1800" dirty="0">
                <a:effectLst/>
                <a:latin typeface="Bookman Old Style" panose="02050604050505020204" pitchFamily="18" charset="0"/>
                <a:ea typeface="Times New Roman" panose="02020603050405020304" pitchFamily="18" charset="0"/>
                <a:cs typeface="Helvetica" panose="020B0604020202020204" pitchFamily="34" charset="0"/>
              </a:rPr>
              <a:t>not a mandatory one.</a:t>
            </a:r>
            <a:r>
              <a:rPr lang="en-US" sz="2400" kern="1800" dirty="0">
                <a:effectLst/>
                <a:latin typeface="Bookman Old Style" panose="02050604050505020204" pitchFamily="18" charset="0"/>
                <a:ea typeface="Times New Roman" panose="02020603050405020304" pitchFamily="18" charset="0"/>
                <a:cs typeface="Helvetica" panose="020B0604020202020204" pitchFamily="34" charset="0"/>
              </a:rPr>
              <a:t> </a:t>
            </a:r>
          </a:p>
          <a:p>
            <a:pPr algn="just"/>
            <a:r>
              <a:rPr lang="en-US" sz="2400" dirty="0">
                <a:solidFill>
                  <a:srgbClr val="222222"/>
                </a:solidFill>
                <a:effectLst/>
                <a:latin typeface="Bookman Old Style" panose="02050604050505020204" pitchFamily="18" charset="0"/>
                <a:ea typeface="Calibri" panose="020F0502020204030204" pitchFamily="34" charset="0"/>
                <a:cs typeface="Arial" panose="020B0604020202020204" pitchFamily="34" charset="0"/>
              </a:rPr>
              <a:t>Teleflex's gas pedal patent was inspired by previous inventions aimed at different problems. Even though no one had combined the pre-existing adjustable gas pedal and electronic sensor technology in the precise way Teleflex's patent did, the Court held that the existence of the technology would have caused any person of ordinary skill to see the obvious benefit of combining the two. So, Teleflex's patent was obvious and therefore invalid.</a:t>
            </a:r>
            <a:endParaRPr lang="el-GR" sz="2400" dirty="0">
              <a:effectLst/>
              <a:latin typeface="Bookman Old Style" panose="02050604050505020204" pitchFamily="18" charset="0"/>
              <a:ea typeface="Calibri" panose="020F0502020204030204" pitchFamily="34" charset="0"/>
              <a:cs typeface="Arial" panose="020B0604020202020204" pitchFamily="34" charset="0"/>
            </a:endParaRPr>
          </a:p>
          <a:p>
            <a:pPr algn="just"/>
            <a:r>
              <a:rPr lang="en-US" sz="2400" kern="1800" dirty="0">
                <a:solidFill>
                  <a:srgbClr val="000000"/>
                </a:solidFill>
                <a:effectLst/>
                <a:latin typeface="Bookman Old Style" panose="02050604050505020204" pitchFamily="18" charset="0"/>
                <a:ea typeface="Times New Roman" panose="02020603050405020304" pitchFamily="18" charset="0"/>
                <a:cs typeface="Helvetica" panose="020B0604020202020204" pitchFamily="34" charset="0"/>
              </a:rPr>
              <a:t>It is important to note that the opinion acknowledged that </a:t>
            </a:r>
            <a:r>
              <a:rPr lang="en-US" sz="2400" b="1" kern="1800" dirty="0">
                <a:solidFill>
                  <a:srgbClr val="000000"/>
                </a:solidFill>
                <a:effectLst/>
                <a:latin typeface="Bookman Old Style" panose="02050604050505020204" pitchFamily="18" charset="0"/>
                <a:ea typeface="Times New Roman" panose="02020603050405020304" pitchFamily="18" charset="0"/>
                <a:cs typeface="Helvetica" panose="020B0604020202020204" pitchFamily="34" charset="0"/>
              </a:rPr>
              <a:t>a patent is not necessarily obvious because it combines two previously-existing elements; it could be of assistance to examine why a knowledgeable person would be motivated to combine those components.</a:t>
            </a:r>
            <a:endParaRPr lang="el-GR" sz="2400" dirty="0">
              <a:effectLst/>
              <a:latin typeface="Bookman Old Style" panose="02050604050505020204" pitchFamily="18" charset="0"/>
              <a:ea typeface="Calibri" panose="020F0502020204030204" pitchFamily="34" charset="0"/>
              <a:cs typeface="Arial" panose="020B0604020202020204" pitchFamily="34" charset="0"/>
            </a:endParaRPr>
          </a:p>
          <a:p>
            <a:pPr algn="just"/>
            <a:endParaRPr lang="el-GR" sz="2400" dirty="0"/>
          </a:p>
        </p:txBody>
      </p:sp>
    </p:spTree>
    <p:extLst>
      <p:ext uri="{BB962C8B-B14F-4D97-AF65-F5344CB8AC3E}">
        <p14:creationId xmlns:p14="http://schemas.microsoft.com/office/powerpoint/2010/main" val="39860676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100" name="Picture 4" descr="KSR Int'l Co. v. Teleflex Inc. | Anticipate This!™ | Patent and Trademark  Law Blog">
            <a:extLst>
              <a:ext uri="{FF2B5EF4-FFF2-40B4-BE49-F238E27FC236}">
                <a16:creationId xmlns:a16="http://schemas.microsoft.com/office/drawing/2014/main" id="{B1ACF3D0-0EE3-BD1D-B9EB-BFC916CE261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84855" y="1195782"/>
            <a:ext cx="6441720" cy="4847666"/>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KSR International Co., v. Teleflex Inc. - U.S. Supreme Court, April 2007 -  Patent - United States">
            <a:extLst>
              <a:ext uri="{FF2B5EF4-FFF2-40B4-BE49-F238E27FC236}">
                <a16:creationId xmlns:a16="http://schemas.microsoft.com/office/drawing/2014/main" id="{1F7B6F89-C169-E6CA-0D11-C781DFAD7960}"/>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6256865" y="425669"/>
            <a:ext cx="6432040" cy="6174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74156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A78F80-331B-1ED2-2C75-68BAFFFF1F04}"/>
              </a:ext>
            </a:extLst>
          </p:cNvPr>
          <p:cNvSpPr>
            <a:spLocks noGrp="1"/>
          </p:cNvSpPr>
          <p:nvPr>
            <p:ph type="title"/>
          </p:nvPr>
        </p:nvSpPr>
        <p:spPr/>
        <p:txBody>
          <a:bodyPr>
            <a:normAutofit/>
          </a:bodyPr>
          <a:lstStyle/>
          <a:p>
            <a:pPr indent="457200">
              <a:lnSpc>
                <a:spcPct val="150000"/>
              </a:lnSpc>
            </a:pPr>
            <a:r>
              <a:rPr lang="en-US" sz="2400" b="1" i="1" u="sng" dirty="0" err="1">
                <a:solidFill>
                  <a:srgbClr val="161619"/>
                </a:solidFill>
                <a:effectLst/>
                <a:latin typeface="Bookman Old Style" panose="02050604050505020204" pitchFamily="18" charset="0"/>
                <a:ea typeface="Times New Roman" panose="02020603050405020304" pitchFamily="18" charset="0"/>
                <a:cs typeface="Arial" panose="020B0604020202020204" pitchFamily="34" charset="0"/>
              </a:rPr>
              <a:t>Stratoflex</a:t>
            </a:r>
            <a:r>
              <a:rPr lang="en-US" sz="2400" b="1" i="1" u="sng" dirty="0">
                <a:solidFill>
                  <a:srgbClr val="161619"/>
                </a:solidFill>
                <a:effectLst/>
                <a:latin typeface="Bookman Old Style" panose="02050604050505020204" pitchFamily="18" charset="0"/>
                <a:ea typeface="Times New Roman" panose="02020603050405020304" pitchFamily="18" charset="0"/>
                <a:cs typeface="Arial" panose="020B0604020202020204" pitchFamily="34" charset="0"/>
              </a:rPr>
              <a:t>, Inc. v. Aeroquip Corp.</a:t>
            </a:r>
            <a:endParaRPr lang="el-GR" sz="2400" dirty="0"/>
          </a:p>
        </p:txBody>
      </p:sp>
      <p:sp>
        <p:nvSpPr>
          <p:cNvPr id="3" name="Θέση περιεχομένου 2">
            <a:extLst>
              <a:ext uri="{FF2B5EF4-FFF2-40B4-BE49-F238E27FC236}">
                <a16:creationId xmlns:a16="http://schemas.microsoft.com/office/drawing/2014/main" id="{0C005D69-7EF2-7264-1BD3-4D0D4D91A21E}"/>
              </a:ext>
            </a:extLst>
          </p:cNvPr>
          <p:cNvSpPr>
            <a:spLocks noGrp="1"/>
          </p:cNvSpPr>
          <p:nvPr>
            <p:ph idx="1"/>
          </p:nvPr>
        </p:nvSpPr>
        <p:spPr>
          <a:xfrm>
            <a:off x="838200" y="1357745"/>
            <a:ext cx="10515600" cy="4819218"/>
          </a:xfrm>
        </p:spPr>
        <p:txBody>
          <a:bodyPr>
            <a:normAutofit lnSpcReduction="10000"/>
          </a:bodyPr>
          <a:lstStyle/>
          <a:p>
            <a:pPr algn="just"/>
            <a:r>
              <a:rPr lang="en-US" sz="2400" spc="-25" dirty="0">
                <a:solidFill>
                  <a:srgbClr val="161619"/>
                </a:solidFill>
                <a:effectLst/>
                <a:latin typeface="Bookman Old Style" panose="02050604050505020204" pitchFamily="18" charset="0"/>
                <a:ea typeface="Calibri" panose="020F0502020204030204" pitchFamily="34" charset="0"/>
                <a:cs typeface="Arial" panose="020B0604020202020204" pitchFamily="34" charset="0"/>
              </a:rPr>
              <a:t>Aeroquip and </a:t>
            </a:r>
            <a:r>
              <a:rPr lang="en-US" sz="2400" spc="-25" dirty="0" err="1">
                <a:solidFill>
                  <a:srgbClr val="161619"/>
                </a:solidFill>
                <a:effectLst/>
                <a:latin typeface="Bookman Old Style" panose="02050604050505020204" pitchFamily="18" charset="0"/>
                <a:ea typeface="Calibri" panose="020F0502020204030204" pitchFamily="34" charset="0"/>
                <a:cs typeface="Arial" panose="020B0604020202020204" pitchFamily="34" charset="0"/>
              </a:rPr>
              <a:t>Stratoflex</a:t>
            </a:r>
            <a:r>
              <a:rPr lang="en-US" sz="2400" spc="-25" dirty="0">
                <a:solidFill>
                  <a:srgbClr val="161619"/>
                </a:solidFill>
                <a:effectLst/>
                <a:latin typeface="Bookman Old Style" panose="02050604050505020204" pitchFamily="18" charset="0"/>
                <a:ea typeface="Calibri" panose="020F0502020204030204" pitchFamily="34" charset="0"/>
                <a:cs typeface="Arial" panose="020B0604020202020204" pitchFamily="34" charset="0"/>
              </a:rPr>
              <a:t> were competitors in the business for </a:t>
            </a:r>
            <a:r>
              <a:rPr lang="en-US" sz="2400" spc="-25" dirty="0" err="1">
                <a:solidFill>
                  <a:srgbClr val="161619"/>
                </a:solidFill>
                <a:effectLst/>
                <a:latin typeface="Bookman Old Style" panose="02050604050505020204" pitchFamily="18" charset="0"/>
                <a:ea typeface="Calibri" panose="020F0502020204030204" pitchFamily="34" charset="0"/>
                <a:cs typeface="Arial" panose="020B0604020202020204" pitchFamily="34" charset="0"/>
              </a:rPr>
              <a:t>polytetraflouroethylene</a:t>
            </a:r>
            <a:r>
              <a:rPr lang="en-US" sz="2400" spc="-25" dirty="0">
                <a:solidFill>
                  <a:srgbClr val="161619"/>
                </a:solidFill>
                <a:effectLst/>
                <a:latin typeface="Bookman Old Style" panose="02050604050505020204" pitchFamily="18" charset="0"/>
                <a:ea typeface="Calibri" panose="020F0502020204030204" pitchFamily="34" charset="0"/>
                <a:cs typeface="Arial" panose="020B0604020202020204" pitchFamily="34" charset="0"/>
              </a:rPr>
              <a:t> (PTFE) tubing. </a:t>
            </a:r>
          </a:p>
          <a:p>
            <a:pPr algn="just"/>
            <a:r>
              <a:rPr lang="en-US" sz="2400" spc="-25" dirty="0">
                <a:solidFill>
                  <a:srgbClr val="161619"/>
                </a:solidFill>
                <a:effectLst/>
                <a:latin typeface="Bookman Old Style" panose="02050604050505020204" pitchFamily="18" charset="0"/>
                <a:ea typeface="Calibri" panose="020F0502020204030204" pitchFamily="34" charset="0"/>
                <a:cs typeface="Arial" panose="020B0604020202020204" pitchFamily="34" charset="0"/>
              </a:rPr>
              <a:t>In practice, problem with leaking became more obvious due to the emergence of gaps between filler particles and the PTFE material.</a:t>
            </a:r>
          </a:p>
          <a:p>
            <a:pPr algn="just"/>
            <a:r>
              <a:rPr lang="en-US" sz="2400" spc="-25" dirty="0">
                <a:solidFill>
                  <a:srgbClr val="161619"/>
                </a:solidFill>
                <a:effectLst/>
                <a:latin typeface="Bookman Old Style" panose="02050604050505020204" pitchFamily="18" charset="0"/>
                <a:ea typeface="Calibri" panose="020F0502020204030204" pitchFamily="34" charset="0"/>
                <a:cs typeface="Arial" panose="020B0604020202020204" pitchFamily="34" charset="0"/>
              </a:rPr>
              <a:t> Aiming to resolve it, Aeroquip developed a composite tube and obtained a patent for it (the ‘087 patent). </a:t>
            </a:r>
          </a:p>
          <a:p>
            <a:pPr algn="just"/>
            <a:r>
              <a:rPr lang="en-US" sz="2400" spc="-25" dirty="0" err="1">
                <a:solidFill>
                  <a:srgbClr val="161619"/>
                </a:solidFill>
                <a:effectLst/>
                <a:latin typeface="Bookman Old Style" panose="02050604050505020204" pitchFamily="18" charset="0"/>
                <a:ea typeface="Calibri" panose="020F0502020204030204" pitchFamily="34" charset="0"/>
                <a:cs typeface="Arial" panose="020B0604020202020204" pitchFamily="34" charset="0"/>
              </a:rPr>
              <a:t>Stratoflex</a:t>
            </a:r>
            <a:r>
              <a:rPr lang="en-US" sz="2400" spc="-25" dirty="0">
                <a:solidFill>
                  <a:srgbClr val="161619"/>
                </a:solidFill>
                <a:effectLst/>
                <a:latin typeface="Bookman Old Style" panose="02050604050505020204" pitchFamily="18" charset="0"/>
                <a:ea typeface="Calibri" panose="020F0502020204030204" pitchFamily="34" charset="0"/>
                <a:cs typeface="Arial" panose="020B0604020202020204" pitchFamily="34" charset="0"/>
              </a:rPr>
              <a:t> also manufactured its own version of composite tubing.</a:t>
            </a:r>
          </a:p>
          <a:p>
            <a:pPr algn="just"/>
            <a:r>
              <a:rPr lang="en-US" sz="2400" spc="-25" dirty="0">
                <a:solidFill>
                  <a:srgbClr val="161619"/>
                </a:solidFill>
                <a:effectLst/>
                <a:latin typeface="Bookman Old Style" panose="02050604050505020204" pitchFamily="18" charset="0"/>
                <a:ea typeface="Calibri" panose="020F0502020204030204" pitchFamily="34" charset="0"/>
                <a:cs typeface="Arial" panose="020B0604020202020204" pitchFamily="34" charset="0"/>
              </a:rPr>
              <a:t> Aeroquip sued </a:t>
            </a:r>
            <a:r>
              <a:rPr lang="en-US" sz="2400" spc="-25" dirty="0" err="1">
                <a:solidFill>
                  <a:srgbClr val="161619"/>
                </a:solidFill>
                <a:effectLst/>
                <a:latin typeface="Bookman Old Style" panose="02050604050505020204" pitchFamily="18" charset="0"/>
                <a:ea typeface="Calibri" panose="020F0502020204030204" pitchFamily="34" charset="0"/>
                <a:cs typeface="Arial" panose="020B0604020202020204" pitchFamily="34" charset="0"/>
              </a:rPr>
              <a:t>Stratoflex</a:t>
            </a:r>
            <a:r>
              <a:rPr lang="en-US" sz="2400" spc="-25" dirty="0">
                <a:solidFill>
                  <a:srgbClr val="161619"/>
                </a:solidFill>
                <a:effectLst/>
                <a:latin typeface="Bookman Old Style" panose="02050604050505020204" pitchFamily="18" charset="0"/>
                <a:ea typeface="Calibri" panose="020F0502020204030204" pitchFamily="34" charset="0"/>
                <a:cs typeface="Arial" panose="020B0604020202020204" pitchFamily="34" charset="0"/>
              </a:rPr>
              <a:t> because it considered the use of the composite tubing amounted to patent infringement. </a:t>
            </a:r>
          </a:p>
          <a:p>
            <a:pPr algn="just"/>
            <a:r>
              <a:rPr lang="en-US" sz="2400" spc="-25" dirty="0">
                <a:solidFill>
                  <a:srgbClr val="161619"/>
                </a:solidFill>
                <a:effectLst/>
                <a:latin typeface="Bookman Old Style" panose="02050604050505020204" pitchFamily="18" charset="0"/>
                <a:ea typeface="Calibri" panose="020F0502020204030204" pitchFamily="34" charset="0"/>
                <a:cs typeface="Arial" panose="020B0604020202020204" pitchFamily="34" charset="0"/>
              </a:rPr>
              <a:t>The district court held that several claims of the ‘087 patent were obvious in light of prior art and that </a:t>
            </a:r>
            <a:r>
              <a:rPr lang="en-US" sz="2400" spc="-25" dirty="0" err="1">
                <a:solidFill>
                  <a:srgbClr val="161619"/>
                </a:solidFill>
                <a:effectLst/>
                <a:latin typeface="Bookman Old Style" panose="02050604050505020204" pitchFamily="18" charset="0"/>
                <a:ea typeface="Calibri" panose="020F0502020204030204" pitchFamily="34" charset="0"/>
                <a:cs typeface="Arial" panose="020B0604020202020204" pitchFamily="34" charset="0"/>
              </a:rPr>
              <a:t>Stratoflex</a:t>
            </a:r>
            <a:r>
              <a:rPr lang="en-US" sz="2400" spc="-25" dirty="0">
                <a:solidFill>
                  <a:srgbClr val="161619"/>
                </a:solidFill>
                <a:effectLst/>
                <a:latin typeface="Bookman Old Style" panose="02050604050505020204" pitchFamily="18" charset="0"/>
                <a:ea typeface="Calibri" panose="020F0502020204030204" pitchFamily="34" charset="0"/>
                <a:cs typeface="Arial" panose="020B0604020202020204" pitchFamily="34" charset="0"/>
              </a:rPr>
              <a:t> had not infringed upon the only non-obvious claim of the ‘087 patent. </a:t>
            </a:r>
          </a:p>
          <a:p>
            <a:pPr algn="just"/>
            <a:r>
              <a:rPr lang="en-US" sz="2400" spc="-25" dirty="0" err="1">
                <a:solidFill>
                  <a:srgbClr val="161619"/>
                </a:solidFill>
                <a:effectLst/>
                <a:latin typeface="Bookman Old Style" panose="02050604050505020204" pitchFamily="18" charset="0"/>
                <a:ea typeface="Calibri" panose="020F0502020204030204" pitchFamily="34" charset="0"/>
                <a:cs typeface="Arial" panose="020B0604020202020204" pitchFamily="34" charset="0"/>
              </a:rPr>
              <a:t>Aeroflex</a:t>
            </a:r>
            <a:r>
              <a:rPr lang="en-US" sz="2400" spc="-25" dirty="0">
                <a:solidFill>
                  <a:srgbClr val="161619"/>
                </a:solidFill>
                <a:effectLst/>
                <a:latin typeface="Bookman Old Style" panose="02050604050505020204" pitchFamily="18" charset="0"/>
                <a:ea typeface="Calibri" panose="020F0502020204030204" pitchFamily="34" charset="0"/>
                <a:cs typeface="Arial" panose="020B0604020202020204" pitchFamily="34" charset="0"/>
              </a:rPr>
              <a:t> appealed the findings of invalidity and non-infringement.</a:t>
            </a:r>
            <a:endParaRPr lang="el-GR" sz="2400" dirty="0">
              <a:effectLst/>
              <a:latin typeface="Bookman Old Style" panose="02050604050505020204" pitchFamily="18" charset="0"/>
              <a:ea typeface="Calibri" panose="020F050202020403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9553822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AFD79CB-260E-45CA-8B04-C61A72986E1B}"/>
              </a:ext>
            </a:extLst>
          </p:cNvPr>
          <p:cNvSpPr>
            <a:spLocks noGrp="1"/>
          </p:cNvSpPr>
          <p:nvPr>
            <p:ph idx="1"/>
          </p:nvPr>
        </p:nvSpPr>
        <p:spPr>
          <a:xfrm>
            <a:off x="838200" y="175491"/>
            <a:ext cx="10515600" cy="6580909"/>
          </a:xfrm>
        </p:spPr>
        <p:txBody>
          <a:bodyPr>
            <a:noAutofit/>
          </a:bodyPr>
          <a:lstStyle/>
          <a:p>
            <a:pPr indent="457200" algn="just">
              <a:lnSpc>
                <a:spcPct val="150000"/>
              </a:lnSpc>
            </a:pPr>
            <a:r>
              <a:rPr lang="en-US" sz="2400" spc="-25" dirty="0">
                <a:solidFill>
                  <a:srgbClr val="161619"/>
                </a:solidFill>
                <a:effectLst/>
                <a:latin typeface="Bookman Old Style" panose="02050604050505020204" pitchFamily="18" charset="0"/>
                <a:ea typeface="Calibri" panose="020F0502020204030204" pitchFamily="34" charset="0"/>
                <a:cs typeface="Arial" panose="020B0604020202020204" pitchFamily="34" charset="0"/>
              </a:rPr>
              <a:t>The Court had to examine whether the invention set forth in the challenged claims each as a whole would have been obvious to one of ordinary skill in the art, when they were made. Consideration of differences from prior art is a tool in attempting to reach the determination of whether the claimed invention as a whole would have been obvious. The differences under discussion do not approach towards non-obviousness.</a:t>
            </a:r>
            <a:endParaRPr lang="el-GR" sz="2400" dirty="0">
              <a:effectLst/>
              <a:latin typeface="Bookman Old Style" panose="02050604050505020204" pitchFamily="18" charset="0"/>
              <a:ea typeface="Calibri" panose="020F0502020204030204" pitchFamily="34" charset="0"/>
              <a:cs typeface="Arial" panose="020B0604020202020204" pitchFamily="34" charset="0"/>
            </a:endParaRPr>
          </a:p>
          <a:p>
            <a:pPr indent="457200" algn="just">
              <a:lnSpc>
                <a:spcPct val="150000"/>
              </a:lnSpc>
            </a:pPr>
            <a:r>
              <a:rPr lang="en-US" sz="2400" spc="-25" dirty="0">
                <a:solidFill>
                  <a:srgbClr val="161619"/>
                </a:solidFill>
                <a:effectLst/>
                <a:latin typeface="Bookman Old Style" panose="02050604050505020204" pitchFamily="18" charset="0"/>
                <a:ea typeface="Calibri" panose="020F0502020204030204" pitchFamily="34" charset="0"/>
                <a:cs typeface="Arial" panose="020B0604020202020204" pitchFamily="34" charset="0"/>
              </a:rPr>
              <a:t>Further, evidence of “secondary considerations” should be taken into consideration in determining (non-/) obviousness issue and a nexus is required between the claimed invention and the evidence offered.</a:t>
            </a:r>
            <a:endParaRPr lang="el-GR" sz="2400" dirty="0">
              <a:effectLst/>
              <a:latin typeface="Bookman Old Style" panose="02050604050505020204" pitchFamily="18" charset="0"/>
              <a:ea typeface="Calibri" panose="020F0502020204030204" pitchFamily="34" charset="0"/>
              <a:cs typeface="Arial" panose="020B0604020202020204" pitchFamily="34" charset="0"/>
            </a:endParaRPr>
          </a:p>
          <a:p>
            <a:r>
              <a:rPr lang="en-US" sz="2400" spc="-25" dirty="0">
                <a:solidFill>
                  <a:srgbClr val="161619"/>
                </a:solidFill>
                <a:effectLst/>
                <a:latin typeface="Bookman Old Style" panose="02050604050505020204" pitchFamily="18" charset="0"/>
                <a:ea typeface="Calibri" panose="020F0502020204030204" pitchFamily="34" charset="0"/>
                <a:cs typeface="Arial" panose="020B0604020202020204" pitchFamily="34" charset="0"/>
              </a:rPr>
              <a:t>It held that the challenged claims of the patent were indeed invalid in terms of obviousness. </a:t>
            </a:r>
            <a:endParaRPr lang="el-GR" sz="2400" dirty="0"/>
          </a:p>
        </p:txBody>
      </p:sp>
    </p:spTree>
    <p:extLst>
      <p:ext uri="{BB962C8B-B14F-4D97-AF65-F5344CB8AC3E}">
        <p14:creationId xmlns:p14="http://schemas.microsoft.com/office/powerpoint/2010/main" val="2608633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EB0222-6642-4E9D-96E5-26EBF2334229}"/>
              </a:ext>
            </a:extLst>
          </p:cNvPr>
          <p:cNvSpPr>
            <a:spLocks noGrp="1"/>
          </p:cNvSpPr>
          <p:nvPr>
            <p:ph type="title"/>
          </p:nvPr>
        </p:nvSpPr>
        <p:spPr/>
        <p:txBody>
          <a:bodyPr/>
          <a:lstStyle/>
          <a:p>
            <a:pPr algn="ctr"/>
            <a:r>
              <a:rPr lang="en-US" dirty="0">
                <a:solidFill>
                  <a:srgbClr val="FF0000"/>
                </a:solidFill>
              </a:rPr>
              <a:t>ENABLEMENT</a:t>
            </a:r>
          </a:p>
        </p:txBody>
      </p:sp>
      <p:sp>
        <p:nvSpPr>
          <p:cNvPr id="3" name="Θέση περιεχομένου 2">
            <a:extLst>
              <a:ext uri="{FF2B5EF4-FFF2-40B4-BE49-F238E27FC236}">
                <a16:creationId xmlns:a16="http://schemas.microsoft.com/office/drawing/2014/main" id="{BBAB29C0-0591-CF22-FBC6-5148B4A4AEFB}"/>
              </a:ext>
            </a:extLst>
          </p:cNvPr>
          <p:cNvSpPr>
            <a:spLocks noGrp="1"/>
          </p:cNvSpPr>
          <p:nvPr>
            <p:ph idx="1"/>
          </p:nvPr>
        </p:nvSpPr>
        <p:spPr/>
        <p:txBody>
          <a:bodyPr>
            <a:normAutofit/>
          </a:bodyPr>
          <a:lstStyle/>
          <a:p>
            <a:pPr algn="just"/>
            <a:r>
              <a:rPr lang="en-US" sz="3600" dirty="0"/>
              <a:t>Subject-matter can only be made available to the public, and therefore be part of State of the Art, if </a:t>
            </a:r>
            <a:r>
              <a:rPr lang="en-US" sz="3600" b="1" dirty="0"/>
              <a:t>the information given is sufficient to enable the skilled person</a:t>
            </a:r>
            <a:r>
              <a:rPr lang="en-US" sz="3600" dirty="0"/>
              <a:t>, at the filing date and taking into account the common general knowledge in the field at that time, </a:t>
            </a:r>
            <a:r>
              <a:rPr lang="en-US" sz="3600" b="1" dirty="0"/>
              <a:t>to practice the technical teaching </a:t>
            </a:r>
            <a:r>
              <a:rPr lang="en-US" sz="3600" dirty="0"/>
              <a:t>which is the subject of the disclosure. </a:t>
            </a:r>
            <a:r>
              <a:rPr lang="en-US" sz="3600" b="1" dirty="0"/>
              <a:t>ENABLING DISCLOSURE.</a:t>
            </a:r>
            <a:endParaRPr lang="el-GR" sz="3600" b="1" dirty="0"/>
          </a:p>
        </p:txBody>
      </p:sp>
    </p:spTree>
    <p:extLst>
      <p:ext uri="{BB962C8B-B14F-4D97-AF65-F5344CB8AC3E}">
        <p14:creationId xmlns:p14="http://schemas.microsoft.com/office/powerpoint/2010/main" val="221709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70C2A4-951A-6C8F-0345-6B143A7D138D}"/>
              </a:ext>
            </a:extLst>
          </p:cNvPr>
          <p:cNvSpPr>
            <a:spLocks noGrp="1"/>
          </p:cNvSpPr>
          <p:nvPr>
            <p:ph type="title"/>
          </p:nvPr>
        </p:nvSpPr>
        <p:spPr>
          <a:xfrm>
            <a:off x="838200" y="365125"/>
            <a:ext cx="10515600" cy="775417"/>
          </a:xfrm>
        </p:spPr>
        <p:txBody>
          <a:bodyPr/>
          <a:lstStyle/>
          <a:p>
            <a:pPr algn="ctr"/>
            <a:r>
              <a:rPr lang="en-US" dirty="0">
                <a:solidFill>
                  <a:srgbClr val="FF0000"/>
                </a:solidFill>
              </a:rPr>
              <a:t>COMMON DISCLOSURES</a:t>
            </a:r>
            <a:endParaRPr lang="el-GR" dirty="0">
              <a:solidFill>
                <a:srgbClr val="FF0000"/>
              </a:solidFill>
            </a:endParaRPr>
          </a:p>
        </p:txBody>
      </p:sp>
      <p:sp>
        <p:nvSpPr>
          <p:cNvPr id="3" name="Θέση περιεχομένου 2">
            <a:extLst>
              <a:ext uri="{FF2B5EF4-FFF2-40B4-BE49-F238E27FC236}">
                <a16:creationId xmlns:a16="http://schemas.microsoft.com/office/drawing/2014/main" id="{09FDD920-1A9D-F693-7FDD-6BFC4AF9B3E5}"/>
              </a:ext>
            </a:extLst>
          </p:cNvPr>
          <p:cNvSpPr>
            <a:spLocks noGrp="1"/>
          </p:cNvSpPr>
          <p:nvPr>
            <p:ph idx="1"/>
          </p:nvPr>
        </p:nvSpPr>
        <p:spPr>
          <a:xfrm>
            <a:off x="838200" y="1140542"/>
            <a:ext cx="10515600" cy="5036421"/>
          </a:xfrm>
        </p:spPr>
        <p:txBody>
          <a:bodyPr>
            <a:noAutofit/>
          </a:bodyPr>
          <a:lstStyle/>
          <a:p>
            <a:r>
              <a:rPr lang="en-US" sz="3600" dirty="0"/>
              <a:t>Scientific publications</a:t>
            </a:r>
          </a:p>
          <a:p>
            <a:endParaRPr lang="en-US" sz="3600" dirty="0"/>
          </a:p>
          <a:p>
            <a:r>
              <a:rPr lang="en-US" sz="3600" dirty="0"/>
              <a:t>Earlier patent filings, even if rejected or expired</a:t>
            </a:r>
          </a:p>
          <a:p>
            <a:endParaRPr lang="en-US" sz="3600" dirty="0"/>
          </a:p>
          <a:p>
            <a:r>
              <a:rPr lang="en-US" sz="3600" dirty="0"/>
              <a:t>Products already offered in the market that incorporate inventions</a:t>
            </a:r>
          </a:p>
          <a:p>
            <a:endParaRPr lang="en-US" sz="3600" dirty="0"/>
          </a:p>
          <a:p>
            <a:r>
              <a:rPr lang="en-US" sz="3600" dirty="0"/>
              <a:t>Anything else that make technical knowledge available</a:t>
            </a:r>
            <a:endParaRPr lang="el-GR" sz="3600" dirty="0"/>
          </a:p>
        </p:txBody>
      </p:sp>
    </p:spTree>
    <p:extLst>
      <p:ext uri="{BB962C8B-B14F-4D97-AF65-F5344CB8AC3E}">
        <p14:creationId xmlns:p14="http://schemas.microsoft.com/office/powerpoint/2010/main" val="3152435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000F0E-9788-4584-BFD3-60ED814FC2FF}"/>
              </a:ext>
            </a:extLst>
          </p:cNvPr>
          <p:cNvSpPr>
            <a:spLocks noGrp="1"/>
          </p:cNvSpPr>
          <p:nvPr>
            <p:ph type="title"/>
          </p:nvPr>
        </p:nvSpPr>
        <p:spPr/>
        <p:txBody>
          <a:bodyPr/>
          <a:lstStyle/>
          <a:p>
            <a:pPr algn="ctr"/>
            <a:r>
              <a:rPr lang="en-US" dirty="0">
                <a:solidFill>
                  <a:srgbClr val="FF0000"/>
                </a:solidFill>
              </a:rPr>
              <a:t>Cross-references </a:t>
            </a:r>
            <a:br>
              <a:rPr lang="en-US" dirty="0">
                <a:solidFill>
                  <a:srgbClr val="FF0000"/>
                </a:solidFill>
              </a:rPr>
            </a:br>
            <a:r>
              <a:rPr lang="en-US" dirty="0">
                <a:solidFill>
                  <a:srgbClr val="FF0000"/>
                </a:solidFill>
              </a:rPr>
              <a:t>between prior-art documents</a:t>
            </a:r>
            <a:endParaRPr lang="el-GR" dirty="0">
              <a:solidFill>
                <a:srgbClr val="FF0000"/>
              </a:solidFill>
            </a:endParaRPr>
          </a:p>
        </p:txBody>
      </p:sp>
      <p:sp>
        <p:nvSpPr>
          <p:cNvPr id="3" name="Θέση περιεχομένου 2">
            <a:extLst>
              <a:ext uri="{FF2B5EF4-FFF2-40B4-BE49-F238E27FC236}">
                <a16:creationId xmlns:a16="http://schemas.microsoft.com/office/drawing/2014/main" id="{25D3ADA6-599E-DA4F-FD6A-71A19D6E8815}"/>
              </a:ext>
            </a:extLst>
          </p:cNvPr>
          <p:cNvSpPr>
            <a:spLocks noGrp="1"/>
          </p:cNvSpPr>
          <p:nvPr>
            <p:ph idx="1"/>
          </p:nvPr>
        </p:nvSpPr>
        <p:spPr/>
        <p:txBody>
          <a:bodyPr>
            <a:normAutofit/>
          </a:bodyPr>
          <a:lstStyle/>
          <a:p>
            <a:pPr algn="just"/>
            <a:r>
              <a:rPr lang="en-US" dirty="0"/>
              <a:t>If a document (the "primary" document) refers explicitly to another document (the "secondary" document) as providing more detailed information on certain features, the teaching of the latter is to be regarded as incorporated into the primary document if this document was available to the public on the publication date of the primary document.</a:t>
            </a:r>
          </a:p>
          <a:p>
            <a:pPr algn="just"/>
            <a:r>
              <a:rPr lang="en-US" dirty="0"/>
              <a:t>The relevant date for novelty purposes is the date of the primary document.</a:t>
            </a:r>
            <a:endParaRPr lang="el-GR" dirty="0"/>
          </a:p>
        </p:txBody>
      </p:sp>
    </p:spTree>
    <p:extLst>
      <p:ext uri="{BB962C8B-B14F-4D97-AF65-F5344CB8AC3E}">
        <p14:creationId xmlns:p14="http://schemas.microsoft.com/office/powerpoint/2010/main" val="3780850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EF1842-443B-0639-CB34-30E6538B0FC8}"/>
              </a:ext>
            </a:extLst>
          </p:cNvPr>
          <p:cNvSpPr>
            <a:spLocks noGrp="1"/>
          </p:cNvSpPr>
          <p:nvPr>
            <p:ph type="title"/>
          </p:nvPr>
        </p:nvSpPr>
        <p:spPr>
          <a:xfrm>
            <a:off x="838200" y="365126"/>
            <a:ext cx="10515600" cy="952398"/>
          </a:xfrm>
        </p:spPr>
        <p:txBody>
          <a:bodyPr>
            <a:normAutofit fontScale="90000"/>
          </a:bodyPr>
          <a:lstStyle/>
          <a:p>
            <a:pPr algn="ctr"/>
            <a:r>
              <a:rPr lang="en-US" dirty="0">
                <a:solidFill>
                  <a:srgbClr val="FF0000"/>
                </a:solidFill>
              </a:rPr>
              <a:t>Novelty</a:t>
            </a:r>
            <a:br>
              <a:rPr lang="en-US" dirty="0">
                <a:solidFill>
                  <a:srgbClr val="FF0000"/>
                </a:solidFill>
              </a:rPr>
            </a:br>
            <a:r>
              <a:rPr lang="en-US" dirty="0">
                <a:solidFill>
                  <a:srgbClr val="FF0000"/>
                </a:solidFill>
              </a:rPr>
              <a:t>Combining different disclosures</a:t>
            </a:r>
            <a:endParaRPr lang="el-GR" dirty="0">
              <a:solidFill>
                <a:srgbClr val="FF0000"/>
              </a:solidFill>
            </a:endParaRPr>
          </a:p>
        </p:txBody>
      </p:sp>
      <p:sp>
        <p:nvSpPr>
          <p:cNvPr id="3" name="Θέση περιεχομένου 2">
            <a:extLst>
              <a:ext uri="{FF2B5EF4-FFF2-40B4-BE49-F238E27FC236}">
                <a16:creationId xmlns:a16="http://schemas.microsoft.com/office/drawing/2014/main" id="{F60D9786-6481-F627-C7AE-9F655FB5EAEC}"/>
              </a:ext>
            </a:extLst>
          </p:cNvPr>
          <p:cNvSpPr>
            <a:spLocks noGrp="1"/>
          </p:cNvSpPr>
          <p:nvPr>
            <p:ph idx="1"/>
          </p:nvPr>
        </p:nvSpPr>
        <p:spPr>
          <a:xfrm>
            <a:off x="550605" y="1445342"/>
            <a:ext cx="11208775" cy="5122605"/>
          </a:xfrm>
        </p:spPr>
        <p:txBody>
          <a:bodyPr>
            <a:normAutofit/>
          </a:bodyPr>
          <a:lstStyle/>
          <a:p>
            <a:pPr algn="just"/>
            <a:r>
              <a:rPr lang="en-US" sz="3600" dirty="0"/>
              <a:t>In considering novelty </a:t>
            </a:r>
            <a:r>
              <a:rPr lang="en-US" sz="3600" b="1" i="1" dirty="0"/>
              <a:t>(as distinct from inventive step)</a:t>
            </a:r>
            <a:r>
              <a:rPr lang="en-US" sz="3600" dirty="0"/>
              <a:t>, the basic principle is that it is acceptable to combine separate disclosures existing within the same or different documents, unless such combination has specifically been suggested or is exorbitantly obvious.</a:t>
            </a:r>
          </a:p>
          <a:p>
            <a:pPr algn="just"/>
            <a:r>
              <a:rPr lang="en-US" sz="3600" dirty="0"/>
              <a:t>So, </a:t>
            </a:r>
            <a:r>
              <a:rPr lang="en-US" sz="3600" b="1" dirty="0"/>
              <a:t>combining different disclosures usually does not negate novelty</a:t>
            </a:r>
            <a:r>
              <a:rPr lang="en-US" sz="3600" dirty="0"/>
              <a:t>.</a:t>
            </a:r>
          </a:p>
          <a:p>
            <a:pPr algn="just"/>
            <a:r>
              <a:rPr lang="en-US" sz="3600" dirty="0"/>
              <a:t>However, inventive step will be lacking in such cases.</a:t>
            </a:r>
            <a:endParaRPr lang="el-GR" sz="3600" dirty="0"/>
          </a:p>
        </p:txBody>
      </p:sp>
    </p:spTree>
    <p:extLst>
      <p:ext uri="{BB962C8B-B14F-4D97-AF65-F5344CB8AC3E}">
        <p14:creationId xmlns:p14="http://schemas.microsoft.com/office/powerpoint/2010/main" val="2643816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14DF61F-FF75-C560-0342-F61A6E7E2D6D}"/>
              </a:ext>
            </a:extLst>
          </p:cNvPr>
          <p:cNvSpPr>
            <a:spLocks noGrp="1"/>
          </p:cNvSpPr>
          <p:nvPr>
            <p:ph type="title"/>
          </p:nvPr>
        </p:nvSpPr>
        <p:spPr>
          <a:xfrm>
            <a:off x="838200" y="365126"/>
            <a:ext cx="10515600" cy="814746"/>
          </a:xfrm>
        </p:spPr>
        <p:txBody>
          <a:bodyPr/>
          <a:lstStyle/>
          <a:p>
            <a:pPr algn="ctr"/>
            <a:r>
              <a:rPr lang="en-US" dirty="0">
                <a:solidFill>
                  <a:srgbClr val="FF0000"/>
                </a:solidFill>
              </a:rPr>
              <a:t>Implicit features or well-known equivalents</a:t>
            </a:r>
            <a:endParaRPr lang="el-GR" dirty="0">
              <a:solidFill>
                <a:srgbClr val="FF0000"/>
              </a:solidFill>
            </a:endParaRPr>
          </a:p>
        </p:txBody>
      </p:sp>
      <p:sp>
        <p:nvSpPr>
          <p:cNvPr id="3" name="Θέση περιεχομένου 2">
            <a:extLst>
              <a:ext uri="{FF2B5EF4-FFF2-40B4-BE49-F238E27FC236}">
                <a16:creationId xmlns:a16="http://schemas.microsoft.com/office/drawing/2014/main" id="{DF0B3B8C-AC5D-A0F1-30C8-B39402CCD262}"/>
              </a:ext>
            </a:extLst>
          </p:cNvPr>
          <p:cNvSpPr>
            <a:spLocks noGrp="1"/>
          </p:cNvSpPr>
          <p:nvPr>
            <p:ph idx="1"/>
          </p:nvPr>
        </p:nvSpPr>
        <p:spPr>
          <a:xfrm>
            <a:off x="838200" y="1111045"/>
            <a:ext cx="10515600" cy="5065918"/>
          </a:xfrm>
        </p:spPr>
        <p:txBody>
          <a:bodyPr>
            <a:normAutofit/>
          </a:bodyPr>
          <a:lstStyle/>
          <a:p>
            <a:pPr algn="just"/>
            <a:r>
              <a:rPr lang="en-US" dirty="0"/>
              <a:t>A document takes away the novelty of any claimed subject-matter derivable directly and unambiguously from that document including any features implicit to a person skilled in the art in what is expressly mentioned in the document, i.e., a disclosure of the use of rubber in circumstances where clearly its elastic properties are used, even if this is not explicitly stated, takes away the novelty of the use of an elastic material. The limitation to subject-matter "derivable directly and unambiguously" from the document is important. Thus, when considering novelty, it is not correct to interpret the teaching of a document as embracing well-known equivalents which are not disclosed in the documents; this is a matter of obviousness.</a:t>
            </a:r>
            <a:endParaRPr lang="el-GR" dirty="0"/>
          </a:p>
        </p:txBody>
      </p:sp>
    </p:spTree>
    <p:extLst>
      <p:ext uri="{BB962C8B-B14F-4D97-AF65-F5344CB8AC3E}">
        <p14:creationId xmlns:p14="http://schemas.microsoft.com/office/powerpoint/2010/main" val="3156773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EA29A7-F66E-24CA-FF5F-AE2A2C4A5BB6}"/>
              </a:ext>
            </a:extLst>
          </p:cNvPr>
          <p:cNvSpPr>
            <a:spLocks noGrp="1"/>
          </p:cNvSpPr>
          <p:nvPr>
            <p:ph type="title"/>
          </p:nvPr>
        </p:nvSpPr>
        <p:spPr/>
        <p:txBody>
          <a:bodyPr/>
          <a:lstStyle/>
          <a:p>
            <a:pPr algn="ctr"/>
            <a:r>
              <a:rPr lang="en-US" dirty="0">
                <a:solidFill>
                  <a:srgbClr val="FF0000"/>
                </a:solidFill>
              </a:rPr>
              <a:t>Implicit disclosure</a:t>
            </a:r>
            <a:endParaRPr lang="el-GR" dirty="0">
              <a:solidFill>
                <a:srgbClr val="FF0000"/>
              </a:solidFill>
            </a:endParaRPr>
          </a:p>
        </p:txBody>
      </p:sp>
      <p:sp>
        <p:nvSpPr>
          <p:cNvPr id="3" name="Θέση περιεχομένου 2">
            <a:extLst>
              <a:ext uri="{FF2B5EF4-FFF2-40B4-BE49-F238E27FC236}">
                <a16:creationId xmlns:a16="http://schemas.microsoft.com/office/drawing/2014/main" id="{C0F27FF8-2ABD-E86B-315E-76C67F9371BB}"/>
              </a:ext>
            </a:extLst>
          </p:cNvPr>
          <p:cNvSpPr>
            <a:spLocks noGrp="1"/>
          </p:cNvSpPr>
          <p:nvPr>
            <p:ph idx="1"/>
          </p:nvPr>
        </p:nvSpPr>
        <p:spPr>
          <a:xfrm>
            <a:off x="838200" y="1504335"/>
            <a:ext cx="10515600" cy="4672628"/>
          </a:xfrm>
        </p:spPr>
        <p:txBody>
          <a:bodyPr>
            <a:noAutofit/>
          </a:bodyPr>
          <a:lstStyle/>
          <a:p>
            <a:pPr algn="just"/>
            <a:r>
              <a:rPr lang="en-US" sz="3600" dirty="0"/>
              <a:t>The lack of novelty may be apparent from what is explicitly stated in the document itself. </a:t>
            </a:r>
          </a:p>
          <a:p>
            <a:pPr algn="just"/>
            <a:r>
              <a:rPr lang="en-US" sz="3600" dirty="0"/>
              <a:t>Alternatively, it may be implicit in the sense that, in carrying out the teaching of the prior-art document, the skilled person would inevitably arrive at a result falling within the terms of the claim. An objection of lack of novelty of this kind is raised only where there can be no reasonable doubt as to the practical effect of the prior teaching.</a:t>
            </a:r>
            <a:endParaRPr lang="el-GR" sz="3600" dirty="0"/>
          </a:p>
        </p:txBody>
      </p:sp>
    </p:spTree>
    <p:extLst>
      <p:ext uri="{BB962C8B-B14F-4D97-AF65-F5344CB8AC3E}">
        <p14:creationId xmlns:p14="http://schemas.microsoft.com/office/powerpoint/2010/main" val="427685992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TotalTime>
  <Words>3264</Words>
  <Application>Microsoft Office PowerPoint</Application>
  <PresentationFormat>Ευρεία οθόνη</PresentationFormat>
  <Paragraphs>151</Paragraphs>
  <Slides>37</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37</vt:i4>
      </vt:variant>
    </vt:vector>
  </HeadingPairs>
  <TitlesOfParts>
    <vt:vector size="42" baseType="lpstr">
      <vt:lpstr>Arial</vt:lpstr>
      <vt:lpstr>Bookman Old Style</vt:lpstr>
      <vt:lpstr>Calibri</vt:lpstr>
      <vt:lpstr>Calibri Light</vt:lpstr>
      <vt:lpstr>Θέμα του Office</vt:lpstr>
      <vt:lpstr>NOVELTY</vt:lpstr>
      <vt:lpstr>NOVELTY CONCEPTS</vt:lpstr>
      <vt:lpstr>NOVELTY</vt:lpstr>
      <vt:lpstr>ENABLEMENT</vt:lpstr>
      <vt:lpstr>COMMON DISCLOSURES</vt:lpstr>
      <vt:lpstr>Cross-references  between prior-art documents</vt:lpstr>
      <vt:lpstr>Novelty Combining different disclosures</vt:lpstr>
      <vt:lpstr>Implicit features or well-known equivalents</vt:lpstr>
      <vt:lpstr>Implicit disclosure</vt:lpstr>
      <vt:lpstr>EXCEPTIONS TO DISCLOSURE</vt:lpstr>
      <vt:lpstr>Purpose of the law</vt:lpstr>
      <vt:lpstr>PENNOCK v. DIALOGUE, 1829, S.Ct. </vt:lpstr>
      <vt:lpstr>GAYLER v. WILDER, 1850, S.Ct.</vt:lpstr>
      <vt:lpstr>CITY OF ELISABETH, 1878, S.Ct. </vt:lpstr>
      <vt:lpstr>EGBERT v. LIPPMANN, 1881, S.Ct. </vt:lpstr>
      <vt:lpstr>ROSAIRE v. BARIOD, 1955, FedCir. </vt:lpstr>
      <vt:lpstr>PFAFF v. WELLS, 1998, S.Ct. </vt:lpstr>
      <vt:lpstr>ATLAS POWDER v. IRECO, 1999, Fed.Cir. </vt:lpstr>
      <vt:lpstr>IN RE KLOPFENSTEIN, 2004, Fed.Cir. </vt:lpstr>
      <vt:lpstr>INVENTIVE STEP (NON) OBVIOUSNESS</vt:lpstr>
      <vt:lpstr>TEST FOR INVENTIVE STEP PROBLEM SOLUTION APPROACH</vt:lpstr>
      <vt:lpstr>Παρουσίαση του PowerPoint</vt:lpstr>
      <vt:lpstr>COMBINING ELEMENTS OF PRIOR ART </vt:lpstr>
      <vt:lpstr>Παρουσίαση του PowerPoint</vt:lpstr>
      <vt:lpstr>COMBINATION  v.  AGGREGATION / JUXTAPPOSITION</vt:lpstr>
      <vt:lpstr>Graham vs. John Deere Co., 383 U.S. 1, 86 S. Ct. 684 (1966) </vt:lpstr>
      <vt:lpstr>Παρουσίαση του PowerPoint</vt:lpstr>
      <vt:lpstr>Παρουσίαση του PowerPoint</vt:lpstr>
      <vt:lpstr>Iron Grip Barbell v. USA Sports (Fed. Cir. 2004)</vt:lpstr>
      <vt:lpstr>Παρουσίαση του PowerPoint</vt:lpstr>
      <vt:lpstr>Παρουσίαση του PowerPoint</vt:lpstr>
      <vt:lpstr>DAIICHI SANKYO CO., LTD. and Daiichi Sankyo, Inc. vs. APOTEX, INC. and Apotex Corp., No. 2006-1564 (decided on 12-09-2007)</vt:lpstr>
      <vt:lpstr>KSR Int'l Co. v. Teleflex Inc. - 550 U.S. 398, 127 S. Ct. 1727 (2007)</vt:lpstr>
      <vt:lpstr>Παρουσίαση του PowerPoint</vt:lpstr>
      <vt:lpstr>Παρουσίαση του PowerPoint</vt:lpstr>
      <vt:lpstr>Stratoflex, Inc. v. Aeroquip Corp.</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NOVELTY</dc:title>
  <dc:creator>ΧΡΗΣΤΟΣ ΧΡΥΣΑΝΘΗΣ</dc:creator>
  <cp:lastModifiedBy>ΧΡΗΣΤΟΣ ΧΡΥΣΑΝΘΗΣ</cp:lastModifiedBy>
  <cp:revision>1</cp:revision>
  <dcterms:created xsi:type="dcterms:W3CDTF">2023-11-28T21:57:40Z</dcterms:created>
  <dcterms:modified xsi:type="dcterms:W3CDTF">2024-12-03T19:42:49Z</dcterms:modified>
</cp:coreProperties>
</file>