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ΧΡΗΣΤΟΣ ΧΡΥΣΑΝΘΗΣ" userId="000bf950c397e3f3" providerId="LiveId" clId="{7F995DAF-101F-4F93-97B0-3E45490795F5}"/>
    <pc:docChg chg="custSel addSld modSld">
      <pc:chgData name="ΧΡΗΣΤΟΣ ΧΡΥΣΑΝΘΗΣ" userId="000bf950c397e3f3" providerId="LiveId" clId="{7F995DAF-101F-4F93-97B0-3E45490795F5}" dt="2023-03-15T14:52:01.214" v="465" actId="20577"/>
      <pc:docMkLst>
        <pc:docMk/>
      </pc:docMkLst>
      <pc:sldChg chg="modSp mod">
        <pc:chgData name="ΧΡΗΣΤΟΣ ΧΡΥΣΑΝΘΗΣ" userId="000bf950c397e3f3" providerId="LiveId" clId="{7F995DAF-101F-4F93-97B0-3E45490795F5}" dt="2023-03-15T13:30:03.763" v="282" actId="27636"/>
        <pc:sldMkLst>
          <pc:docMk/>
          <pc:sldMk cId="1998408790" sldId="256"/>
        </pc:sldMkLst>
        <pc:spChg chg="mod">
          <ac:chgData name="ΧΡΗΣΤΟΣ ΧΡΥΣΑΝΘΗΣ" userId="000bf950c397e3f3" providerId="LiveId" clId="{7F995DAF-101F-4F93-97B0-3E45490795F5}" dt="2023-03-15T13:30:03.763" v="282" actId="27636"/>
          <ac:spMkLst>
            <pc:docMk/>
            <pc:sldMk cId="1998408790" sldId="256"/>
            <ac:spMk id="2" creationId="{DD8FDB95-E9F9-EE93-67DD-D2C7BFC6117B}"/>
          </ac:spMkLst>
        </pc:spChg>
        <pc:spChg chg="mod">
          <ac:chgData name="ΧΡΗΣΤΟΣ ΧΡΥΣΑΝΘΗΣ" userId="000bf950c397e3f3" providerId="LiveId" clId="{7F995DAF-101F-4F93-97B0-3E45490795F5}" dt="2023-03-15T12:43:13.129" v="28" actId="20577"/>
          <ac:spMkLst>
            <pc:docMk/>
            <pc:sldMk cId="1998408790" sldId="256"/>
            <ac:spMk id="3" creationId="{7E9A15F3-3FF0-8A1B-4FF1-25314A6F2CB0}"/>
          </ac:spMkLst>
        </pc:spChg>
      </pc:sldChg>
      <pc:sldChg chg="modSp new mod">
        <pc:chgData name="ΧΡΗΣΤΟΣ ΧΡΥΣΑΝΘΗΣ" userId="000bf950c397e3f3" providerId="LiveId" clId="{7F995DAF-101F-4F93-97B0-3E45490795F5}" dt="2023-03-15T14:36:32.489" v="373" actId="20577"/>
        <pc:sldMkLst>
          <pc:docMk/>
          <pc:sldMk cId="3128822415" sldId="257"/>
        </pc:sldMkLst>
        <pc:spChg chg="mod">
          <ac:chgData name="ΧΡΗΣΤΟΣ ΧΡΥΣΑΝΘΗΣ" userId="000bf950c397e3f3" providerId="LiveId" clId="{7F995DAF-101F-4F93-97B0-3E45490795F5}" dt="2023-03-15T12:44:16.569" v="122" actId="207"/>
          <ac:spMkLst>
            <pc:docMk/>
            <pc:sldMk cId="3128822415" sldId="257"/>
            <ac:spMk id="2" creationId="{803C72BE-4C24-1CB5-020D-AB0E022481E8}"/>
          </ac:spMkLst>
        </pc:spChg>
        <pc:spChg chg="mod">
          <ac:chgData name="ΧΡΗΣΤΟΣ ΧΡΥΣΑΝΘΗΣ" userId="000bf950c397e3f3" providerId="LiveId" clId="{7F995DAF-101F-4F93-97B0-3E45490795F5}" dt="2023-03-15T14:36:32.489" v="373" actId="20577"/>
          <ac:spMkLst>
            <pc:docMk/>
            <pc:sldMk cId="3128822415" sldId="257"/>
            <ac:spMk id="3" creationId="{2B31BD56-28E6-7662-3DDF-3E6A8BF6F54A}"/>
          </ac:spMkLst>
        </pc:spChg>
      </pc:sldChg>
      <pc:sldChg chg="modSp new mod">
        <pc:chgData name="ΧΡΗΣΤΟΣ ΧΡΥΣΑΝΘΗΣ" userId="000bf950c397e3f3" providerId="LiveId" clId="{7F995DAF-101F-4F93-97B0-3E45490795F5}" dt="2023-03-15T14:38:53.282" v="431" actId="20577"/>
        <pc:sldMkLst>
          <pc:docMk/>
          <pc:sldMk cId="1542219496" sldId="258"/>
        </pc:sldMkLst>
        <pc:spChg chg="mod">
          <ac:chgData name="ΧΡΗΣΤΟΣ ΧΡΥΣΑΝΘΗΣ" userId="000bf950c397e3f3" providerId="LiveId" clId="{7F995DAF-101F-4F93-97B0-3E45490795F5}" dt="2023-03-15T12:45:24.233" v="165" actId="207"/>
          <ac:spMkLst>
            <pc:docMk/>
            <pc:sldMk cId="1542219496" sldId="258"/>
            <ac:spMk id="2" creationId="{C72FDE97-6A45-1C2E-E92C-889A0E6ED166}"/>
          </ac:spMkLst>
        </pc:spChg>
        <pc:spChg chg="mod">
          <ac:chgData name="ΧΡΗΣΤΟΣ ΧΡΥΣΑΝΘΗΣ" userId="000bf950c397e3f3" providerId="LiveId" clId="{7F995DAF-101F-4F93-97B0-3E45490795F5}" dt="2023-03-15T14:38:53.282" v="431" actId="20577"/>
          <ac:spMkLst>
            <pc:docMk/>
            <pc:sldMk cId="1542219496" sldId="258"/>
            <ac:spMk id="3" creationId="{DED3B200-DE90-9B7B-3591-3EC28A96E951}"/>
          </ac:spMkLst>
        </pc:spChg>
      </pc:sldChg>
      <pc:sldChg chg="delSp modSp new mod">
        <pc:chgData name="ΧΡΗΣΤΟΣ ΧΡΥΣΑΝΘΗΣ" userId="000bf950c397e3f3" providerId="LiveId" clId="{7F995DAF-101F-4F93-97B0-3E45490795F5}" dt="2023-03-15T12:46:49.122" v="205" actId="113"/>
        <pc:sldMkLst>
          <pc:docMk/>
          <pc:sldMk cId="4255152312" sldId="259"/>
        </pc:sldMkLst>
        <pc:spChg chg="del">
          <ac:chgData name="ΧΡΗΣΤΟΣ ΧΡΥΣΑΝΘΗΣ" userId="000bf950c397e3f3" providerId="LiveId" clId="{7F995DAF-101F-4F93-97B0-3E45490795F5}" dt="2023-03-15T12:46:33.945" v="200" actId="21"/>
          <ac:spMkLst>
            <pc:docMk/>
            <pc:sldMk cId="4255152312" sldId="259"/>
            <ac:spMk id="2" creationId="{1519A567-061B-C4EC-B459-53AE3AE0D584}"/>
          </ac:spMkLst>
        </pc:spChg>
        <pc:spChg chg="mod">
          <ac:chgData name="ΧΡΗΣΤΟΣ ΧΡΥΣΑΝΘΗΣ" userId="000bf950c397e3f3" providerId="LiveId" clId="{7F995DAF-101F-4F93-97B0-3E45490795F5}" dt="2023-03-15T12:46:49.122" v="205" actId="113"/>
          <ac:spMkLst>
            <pc:docMk/>
            <pc:sldMk cId="4255152312" sldId="259"/>
            <ac:spMk id="3" creationId="{EEB145D2-0FD3-F352-2BF1-7401EB079628}"/>
          </ac:spMkLst>
        </pc:spChg>
      </pc:sldChg>
      <pc:sldChg chg="delSp modSp new mod">
        <pc:chgData name="ΧΡΗΣΤΟΣ ΧΡΥΣΑΝΘΗΣ" userId="000bf950c397e3f3" providerId="LiveId" clId="{7F995DAF-101F-4F93-97B0-3E45490795F5}" dt="2023-03-15T12:48:38.754" v="220" actId="20577"/>
        <pc:sldMkLst>
          <pc:docMk/>
          <pc:sldMk cId="2400614855" sldId="260"/>
        </pc:sldMkLst>
        <pc:spChg chg="del">
          <ac:chgData name="ΧΡΗΣΤΟΣ ΧΡΥΣΑΝΘΗΣ" userId="000bf950c397e3f3" providerId="LiveId" clId="{7F995DAF-101F-4F93-97B0-3E45490795F5}" dt="2023-03-15T12:47:51.126" v="209" actId="21"/>
          <ac:spMkLst>
            <pc:docMk/>
            <pc:sldMk cId="2400614855" sldId="260"/>
            <ac:spMk id="2" creationId="{B0093A94-86A6-9595-93C7-347BC4D7A6CB}"/>
          </ac:spMkLst>
        </pc:spChg>
        <pc:spChg chg="mod">
          <ac:chgData name="ΧΡΗΣΤΟΣ ΧΡΥΣΑΝΘΗΣ" userId="000bf950c397e3f3" providerId="LiveId" clId="{7F995DAF-101F-4F93-97B0-3E45490795F5}" dt="2023-03-15T12:48:38.754" v="220" actId="20577"/>
          <ac:spMkLst>
            <pc:docMk/>
            <pc:sldMk cId="2400614855" sldId="260"/>
            <ac:spMk id="3" creationId="{68C9E613-4274-E131-5182-6B3CA27F9EC3}"/>
          </ac:spMkLst>
        </pc:spChg>
      </pc:sldChg>
      <pc:sldChg chg="delSp modSp new mod">
        <pc:chgData name="ΧΡΗΣΤΟΣ ΧΡΥΣΑΝΘΗΣ" userId="000bf950c397e3f3" providerId="LiveId" clId="{7F995DAF-101F-4F93-97B0-3E45490795F5}" dt="2023-03-15T12:49:10.104" v="228" actId="113"/>
        <pc:sldMkLst>
          <pc:docMk/>
          <pc:sldMk cId="51400362" sldId="261"/>
        </pc:sldMkLst>
        <pc:spChg chg="del">
          <ac:chgData name="ΧΡΗΣΤΟΣ ΧΡΥΣΑΝΘΗΣ" userId="000bf950c397e3f3" providerId="LiveId" clId="{7F995DAF-101F-4F93-97B0-3E45490795F5}" dt="2023-03-15T12:49:02.963" v="224" actId="21"/>
          <ac:spMkLst>
            <pc:docMk/>
            <pc:sldMk cId="51400362" sldId="261"/>
            <ac:spMk id="2" creationId="{57F35369-6A65-74B5-B3C3-21961AEF025A}"/>
          </ac:spMkLst>
        </pc:spChg>
        <pc:spChg chg="mod">
          <ac:chgData name="ΧΡΗΣΤΟΣ ΧΡΥΣΑΝΘΗΣ" userId="000bf950c397e3f3" providerId="LiveId" clId="{7F995DAF-101F-4F93-97B0-3E45490795F5}" dt="2023-03-15T12:49:10.104" v="228" actId="113"/>
          <ac:spMkLst>
            <pc:docMk/>
            <pc:sldMk cId="51400362" sldId="261"/>
            <ac:spMk id="3" creationId="{DFFF2AAF-09A7-C0AF-8CAD-CFEBF1F357AB}"/>
          </ac:spMkLst>
        </pc:spChg>
      </pc:sldChg>
      <pc:sldChg chg="delSp modSp new mod">
        <pc:chgData name="ΧΡΗΣΤΟΣ ΧΡΥΣΑΝΘΗΣ" userId="000bf950c397e3f3" providerId="LiveId" clId="{7F995DAF-101F-4F93-97B0-3E45490795F5}" dt="2023-03-15T14:52:01.214" v="465" actId="20577"/>
        <pc:sldMkLst>
          <pc:docMk/>
          <pc:sldMk cId="458162860" sldId="262"/>
        </pc:sldMkLst>
        <pc:spChg chg="del">
          <ac:chgData name="ΧΡΗΣΤΟΣ ΧΡΥΣΑΝΘΗΣ" userId="000bf950c397e3f3" providerId="LiveId" clId="{7F995DAF-101F-4F93-97B0-3E45490795F5}" dt="2023-03-15T12:51:32.519" v="232" actId="21"/>
          <ac:spMkLst>
            <pc:docMk/>
            <pc:sldMk cId="458162860" sldId="262"/>
            <ac:spMk id="2" creationId="{8E90EBB5-1CDD-91CC-7E94-AD68B9F5D950}"/>
          </ac:spMkLst>
        </pc:spChg>
        <pc:spChg chg="mod">
          <ac:chgData name="ΧΡΗΣΤΟΣ ΧΡΥΣΑΝΘΗΣ" userId="000bf950c397e3f3" providerId="LiveId" clId="{7F995DAF-101F-4F93-97B0-3E45490795F5}" dt="2023-03-15T14:52:01.214" v="465" actId="20577"/>
          <ac:spMkLst>
            <pc:docMk/>
            <pc:sldMk cId="458162860" sldId="262"/>
            <ac:spMk id="3" creationId="{A0D1728F-501E-12B7-F9F7-C76CA47AAA59}"/>
          </ac:spMkLst>
        </pc:spChg>
      </pc:sldChg>
      <pc:sldChg chg="modSp new mod">
        <pc:chgData name="ΧΡΗΣΤΟΣ ΧΡΥΣΑΝΘΗΣ" userId="000bf950c397e3f3" providerId="LiveId" clId="{7F995DAF-101F-4F93-97B0-3E45490795F5}" dt="2023-03-15T12:52:58.023" v="250" actId="20577"/>
        <pc:sldMkLst>
          <pc:docMk/>
          <pc:sldMk cId="4109075700" sldId="263"/>
        </pc:sldMkLst>
        <pc:spChg chg="mod">
          <ac:chgData name="ΧΡΗΣΤΟΣ ΧΡΥΣΑΝΘΗΣ" userId="000bf950c397e3f3" providerId="LiveId" clId="{7F995DAF-101F-4F93-97B0-3E45490795F5}" dt="2023-03-15T12:52:48.354" v="247" actId="2711"/>
          <ac:spMkLst>
            <pc:docMk/>
            <pc:sldMk cId="4109075700" sldId="263"/>
            <ac:spMk id="2" creationId="{EEFEF5F6-58D8-18B0-0545-EC74B0D7EC17}"/>
          </ac:spMkLst>
        </pc:spChg>
        <pc:spChg chg="mod">
          <ac:chgData name="ΧΡΗΣΤΟΣ ΧΡΥΣΑΝΘΗΣ" userId="000bf950c397e3f3" providerId="LiveId" clId="{7F995DAF-101F-4F93-97B0-3E45490795F5}" dt="2023-03-15T12:52:58.023" v="250" actId="20577"/>
          <ac:spMkLst>
            <pc:docMk/>
            <pc:sldMk cId="4109075700" sldId="263"/>
            <ac:spMk id="3" creationId="{053A07ED-C3C5-67D9-A04E-D6986C04112C}"/>
          </ac:spMkLst>
        </pc:spChg>
      </pc:sldChg>
      <pc:sldChg chg="delSp modSp new mod">
        <pc:chgData name="ΧΡΗΣΤΟΣ ΧΡΥΣΑΝΘΗΣ" userId="000bf950c397e3f3" providerId="LiveId" clId="{7F995DAF-101F-4F93-97B0-3E45490795F5}" dt="2023-03-15T12:54:40.810" v="258" actId="20577"/>
        <pc:sldMkLst>
          <pc:docMk/>
          <pc:sldMk cId="2259918572" sldId="264"/>
        </pc:sldMkLst>
        <pc:spChg chg="del">
          <ac:chgData name="ΧΡΗΣΤΟΣ ΧΡΥΣΑΝΘΗΣ" userId="000bf950c397e3f3" providerId="LiveId" clId="{7F995DAF-101F-4F93-97B0-3E45490795F5}" dt="2023-03-15T12:54:27.177" v="253" actId="21"/>
          <ac:spMkLst>
            <pc:docMk/>
            <pc:sldMk cId="2259918572" sldId="264"/>
            <ac:spMk id="2" creationId="{4503B35E-AF1B-848E-BD91-433D9FEB8001}"/>
          </ac:spMkLst>
        </pc:spChg>
        <pc:spChg chg="mod">
          <ac:chgData name="ΧΡΗΣΤΟΣ ΧΡΥΣΑΝΘΗΣ" userId="000bf950c397e3f3" providerId="LiveId" clId="{7F995DAF-101F-4F93-97B0-3E45490795F5}" dt="2023-03-15T12:54:40.810" v="258" actId="20577"/>
          <ac:spMkLst>
            <pc:docMk/>
            <pc:sldMk cId="2259918572" sldId="264"/>
            <ac:spMk id="3" creationId="{77BA8FB0-ED1B-7487-F1A6-74C91C248C71}"/>
          </ac:spMkLst>
        </pc:spChg>
      </pc:sldChg>
      <pc:sldChg chg="delSp modSp new mod">
        <pc:chgData name="ΧΡΗΣΤΟΣ ΧΡΥΣΑΝΘΗΣ" userId="000bf950c397e3f3" providerId="LiveId" clId="{7F995DAF-101F-4F93-97B0-3E45490795F5}" dt="2023-03-15T12:55:04.638" v="264" actId="113"/>
        <pc:sldMkLst>
          <pc:docMk/>
          <pc:sldMk cId="927176564" sldId="265"/>
        </pc:sldMkLst>
        <pc:spChg chg="del">
          <ac:chgData name="ΧΡΗΣΤΟΣ ΧΡΥΣΑΝΘΗΣ" userId="000bf950c397e3f3" providerId="LiveId" clId="{7F995DAF-101F-4F93-97B0-3E45490795F5}" dt="2023-03-15T12:54:46.284" v="260" actId="21"/>
          <ac:spMkLst>
            <pc:docMk/>
            <pc:sldMk cId="927176564" sldId="265"/>
            <ac:spMk id="2" creationId="{B2AAD6A3-95A6-07B0-F658-4078B51DA160}"/>
          </ac:spMkLst>
        </pc:spChg>
        <pc:spChg chg="mod">
          <ac:chgData name="ΧΡΗΣΤΟΣ ΧΡΥΣΑΝΘΗΣ" userId="000bf950c397e3f3" providerId="LiveId" clId="{7F995DAF-101F-4F93-97B0-3E45490795F5}" dt="2023-03-15T12:55:04.638" v="264" actId="113"/>
          <ac:spMkLst>
            <pc:docMk/>
            <pc:sldMk cId="927176564" sldId="265"/>
            <ac:spMk id="3" creationId="{12952374-2075-C3B7-1E6A-D788C24FBD31}"/>
          </ac:spMkLst>
        </pc:spChg>
      </pc:sldChg>
      <pc:sldChg chg="delSp modSp new mod">
        <pc:chgData name="ΧΡΗΣΤΟΣ ΧΡΥΣΑΝΘΗΣ" userId="000bf950c397e3f3" providerId="LiveId" clId="{7F995DAF-101F-4F93-97B0-3E45490795F5}" dt="2023-03-15T12:55:32.221" v="270" actId="113"/>
        <pc:sldMkLst>
          <pc:docMk/>
          <pc:sldMk cId="2944563154" sldId="266"/>
        </pc:sldMkLst>
        <pc:spChg chg="del">
          <ac:chgData name="ΧΡΗΣΤΟΣ ΧΡΥΣΑΝΘΗΣ" userId="000bf950c397e3f3" providerId="LiveId" clId="{7F995DAF-101F-4F93-97B0-3E45490795F5}" dt="2023-03-15T12:55:09.730" v="266" actId="21"/>
          <ac:spMkLst>
            <pc:docMk/>
            <pc:sldMk cId="2944563154" sldId="266"/>
            <ac:spMk id="2" creationId="{9B8B3707-3F06-E27C-7E6B-A6022E1682C5}"/>
          </ac:spMkLst>
        </pc:spChg>
        <pc:spChg chg="mod">
          <ac:chgData name="ΧΡΗΣΤΟΣ ΧΡΥΣΑΝΘΗΣ" userId="000bf950c397e3f3" providerId="LiveId" clId="{7F995DAF-101F-4F93-97B0-3E45490795F5}" dt="2023-03-15T12:55:32.221" v="270" actId="113"/>
          <ac:spMkLst>
            <pc:docMk/>
            <pc:sldMk cId="2944563154" sldId="266"/>
            <ac:spMk id="3" creationId="{A045F51F-73F5-8EC0-EB04-F68334BA9D96}"/>
          </ac:spMkLst>
        </pc:spChg>
      </pc:sldChg>
      <pc:sldChg chg="delSp modSp new mod">
        <pc:chgData name="ΧΡΗΣΤΟΣ ΧΡΥΣΑΝΘΗΣ" userId="000bf950c397e3f3" providerId="LiveId" clId="{7F995DAF-101F-4F93-97B0-3E45490795F5}" dt="2023-03-15T12:56:00.279" v="278" actId="207"/>
        <pc:sldMkLst>
          <pc:docMk/>
          <pc:sldMk cId="3629186045" sldId="267"/>
        </pc:sldMkLst>
        <pc:spChg chg="del">
          <ac:chgData name="ΧΡΗΣΤΟΣ ΧΡΥΣΑΝΘΗΣ" userId="000bf950c397e3f3" providerId="LiveId" clId="{7F995DAF-101F-4F93-97B0-3E45490795F5}" dt="2023-03-15T12:55:38.388" v="272" actId="21"/>
          <ac:spMkLst>
            <pc:docMk/>
            <pc:sldMk cId="3629186045" sldId="267"/>
            <ac:spMk id="2" creationId="{B09CBC90-D77F-A7BF-7F25-ED89566BC248}"/>
          </ac:spMkLst>
        </pc:spChg>
        <pc:spChg chg="mod">
          <ac:chgData name="ΧΡΗΣΤΟΣ ΧΡΥΣΑΝΘΗΣ" userId="000bf950c397e3f3" providerId="LiveId" clId="{7F995DAF-101F-4F93-97B0-3E45490795F5}" dt="2023-03-15T12:56:00.279" v="278" actId="207"/>
          <ac:spMkLst>
            <pc:docMk/>
            <pc:sldMk cId="3629186045" sldId="267"/>
            <ac:spMk id="3" creationId="{12AD8751-D202-F692-E83B-8A3340AE70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F502F1-DFFB-8120-93B3-F2633014C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AF979CC-6B1C-A1B7-4976-163946ADE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398718A-1CA0-973C-1016-A9371A38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9CFC5D-DC48-3E28-ABD0-1BD6CFC8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79E634C-6838-F7C9-D4FA-F93B1DE9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386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E25BC7-7B03-BAF4-68D5-5FF9E26B0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5C6532F-BEB7-14DD-4E9C-89E24FCB2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DA8AA7-C102-ED87-C063-3B479C6F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57F9046-17BE-EBD0-78D7-63469AC29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512204-3FA0-5C69-4BCE-CABF156C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567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30C51D6-2955-746E-46B4-B500BCFC2A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D2C5E2D-606C-68B5-3333-7581FD603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C4701CA-576F-DCD3-E22F-39792EC9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9D21A2-96D2-EB3E-C1C7-01694098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6D1148-70D7-13E9-0FF0-DAD520BF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534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76B67E-3868-D738-D20F-37DFAEA5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713710-E2A7-660A-A463-D4CA9E8A2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7FD489-8944-ABE5-209A-10EC137A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B87DCF9-AA4E-CD7F-0463-76A0F667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ABDF3D4-4A7E-2C35-DBA1-DA6D2F6E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207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4C71A8-B781-F8B8-85D6-ED8CB2944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DB14473-767C-0A6A-DE30-7C1B919EC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C648D9-79DF-5147-E08B-3905A5E35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3BA1A80-6E55-D473-E040-386E21C2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55DB897-6A25-7A91-A55D-4343A75E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387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39E988-4FE8-E3E6-A564-FB184B87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61B467-A705-2682-F551-060FF0650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6EE8B95-10D5-CCAC-A756-2F6F657A2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9655C96-86A6-111F-BFC9-EE1ECC66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6BCB648-061E-AEC5-2B92-349719F5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31EC615-3796-F3DE-9B3A-9BE1A177D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735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DF46CE-DBB6-214D-C3C2-50C72DC9E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6010D4-5E1F-A135-C81A-7C99DD022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AAA4FA4-54DD-00E1-CB92-B834D5BFF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34EFAE4-F534-8FFD-22BF-22599AE35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560C60E-C0BF-D3C5-2172-7ED2C7FAC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88AD213-8BCB-2061-63B2-074F5FD3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A2EFB1E-7DE8-27BE-8F1F-D28E0254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D961218-88BA-46BF-A474-26564DF7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112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86120F-7B27-5257-E598-F9B7AFA3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69228FD-3AE8-3EE1-78B7-4DF199491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F8C0B78-5489-1BB9-2793-4BF5FC40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6CA7D24-8A80-5BF2-AD6F-BCC7C424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960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B9BAEA5-5300-8EC1-09A8-06C28A3BC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CE21CD4-9F35-B85D-4566-81BF699E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49C91D9-702D-01AB-58BD-2F5AA470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094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65F65F-9C63-B78E-8950-3A6211FB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B36FD9-30AA-323D-E9EF-D14C003DC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BA982BE-442E-2C8C-ED0E-1C87B942C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C246C68-1D0F-B5B1-D456-428E9AA9B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3D82ED0-1E53-6E50-4F32-7771AC52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8BFC6DF-34A3-8D3E-FB61-555E8F471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580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4FEA72-5B6F-E853-B5EF-92E495C2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DCC259B-C467-E72D-8AB4-1EDEB744E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7FFF4B3-2F4F-56BA-F673-E8A6075C9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FE4E6C2-B61C-8E11-780B-7B203E1E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C817228-E231-106F-6A78-6AF723FC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1B928B4-76B7-A4AB-1C72-A37C210D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906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B309B74-9A4F-706A-538A-9F8448B7B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7A59375-3C95-227D-B375-EF6D7EFD9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D9D7E0-458B-0F0A-0040-F019978BC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390A-1AFF-45BB-B795-3A2878B2BF5B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8AF83E7-683E-62C8-A9DC-FCD9A0146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6966A89-5BDE-74F6-0D3A-A80A9B162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6F57-B556-441E-9871-8ECD750014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09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8FDB95-E9F9-EE93-67DD-D2C7BFC61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(exceptions to)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PATENTABILITY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9A15F3-3FF0-8A1B-4FF1-25314A6F2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Christos Chrissanthis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8408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952374-2075-C3B7-1E6A-D788C24FB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3812"/>
            <a:ext cx="10515600" cy="5533151"/>
          </a:xfrm>
        </p:spPr>
        <p:txBody>
          <a:bodyPr/>
          <a:lstStyle/>
          <a:p>
            <a:pPr indent="457200" algn="just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DIAMOND v DIEHR, 1981</a:t>
            </a:r>
            <a:endParaRPr lang="el-GR" sz="18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molding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raw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synthetic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rubber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high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precision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solid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software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claims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included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took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account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parameters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temperature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material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pressure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whether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admissible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register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abstract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formula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patentable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larger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single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self-contained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717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45F51F-73F5-8EC0-EB04-F68334BA9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9796"/>
            <a:ext cx="10515600" cy="5477167"/>
          </a:xfrm>
        </p:spPr>
        <p:txBody>
          <a:bodyPr/>
          <a:lstStyle/>
          <a:p>
            <a:pPr indent="457200" algn="just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BILSKI v. KAPPOS , 2010</a:t>
            </a:r>
            <a:endParaRPr lang="el-GR" sz="18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hedging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risks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fluctuating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prices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formulated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in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deemed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inadmissible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registration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abstract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Earlier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jurisprudence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admissible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registration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machine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substance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shown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machine or transformation 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In the 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Bilski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case the annulment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criterion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machine or transformation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exclusive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criterion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patentable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4563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AD8751-D202-F692-E83B-8A3340AE7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/>
          <a:lstStyle/>
          <a:p>
            <a:pPr indent="457200" algn="just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ALICE v CLS BANK, 2014</a:t>
            </a:r>
          </a:p>
          <a:p>
            <a:pPr indent="457200" algn="just">
              <a:lnSpc>
                <a:spcPct val="150000"/>
              </a:lnSpc>
            </a:pPr>
            <a:endParaRPr lang="el-GR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Invention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managing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credit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clearing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transactions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clearing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systems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el-GR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inadmissible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918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3C72BE-4C24-1CB5-020D-AB0E0224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Major exceptions to patentability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31BD56-28E6-7662-3DDF-3E6A8BF6F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DISCOVERIES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ABSTRACT IDEAS</a:t>
            </a:r>
          </a:p>
          <a:p>
            <a:endParaRPr lang="en-US" b="1" dirty="0"/>
          </a:p>
          <a:p>
            <a:r>
              <a:rPr lang="en-US" b="1" dirty="0"/>
              <a:t>SCIENTIFIC (MATHEMATICAL) THEORIES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12882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2FDE97-6A45-1C2E-E92C-889A0E6ED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DISCOVERIES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D3B200-DE90-9B7B-3591-3EC28A96E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Justification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exception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Granting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discoveries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result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substantial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adverse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consequences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pubic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extremely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describe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precise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terms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a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discovery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applications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might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discover</a:t>
            </a:r>
            <a:r>
              <a:rPr lang="en-US" sz="1800" dirty="0" err="1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ies</a:t>
            </a: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protected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law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Discoveries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funding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investment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effort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beneficial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happen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protected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under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discoveries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applications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known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begin</a:t>
            </a:r>
            <a:r>
              <a:rPr lang="en-US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ning</a:t>
            </a: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subject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broad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221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B145D2-0FD3-F352-2BF1-7401EB079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9127"/>
            <a:ext cx="10515600" cy="5467836"/>
          </a:xfrm>
        </p:spPr>
        <p:txBody>
          <a:bodyPr>
            <a:normAutofit fontScale="92500"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PARKE DAVIS, 1911</a:t>
            </a:r>
            <a:endParaRPr lang="el-GR" sz="18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el-GR" sz="1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isolated</a:t>
            </a:r>
            <a:r>
              <a:rPr lang="el-GR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enriched</a:t>
            </a:r>
            <a:r>
              <a:rPr lang="el-GR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el-GR" sz="1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insulin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Insulin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substance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exists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enriched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mixed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substances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laboratory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managed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enrich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refine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enriched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insulin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patentable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despite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naturally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occurring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substance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enriched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Issues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register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clones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chimeras 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half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animal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half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)?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exist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creates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living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organisms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- Can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synthetic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great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interest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carry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synthetically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created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quintessence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exists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515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D1728F-501E-12B7-F9F7-C76CA47AA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91" y="373224"/>
            <a:ext cx="11206065" cy="6158205"/>
          </a:xfrm>
        </p:spPr>
        <p:txBody>
          <a:bodyPr>
            <a:normAutofit fontScale="85000" lnSpcReduction="10000"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ASSOCIATION FOR MOLECULAR PATHOLOGY v MYRIAD, 2013</a:t>
            </a:r>
            <a:endParaRPr lang="el-GR" sz="18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invention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concerned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DNA 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responsible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causing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cancer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prepare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synthetic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DNA 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in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second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prepare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diagnostic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tests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diagnosis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cancer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application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exclusivity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claimed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for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synthetic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DNA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for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diagnostic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tests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prepare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felt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particular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actually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something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invention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achieved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innovation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identified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DNA sequence 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located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Once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position of 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identified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easy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isolate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technology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knew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discovery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claim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synthetic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DNA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legitimate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man-made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exist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concern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DNA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actually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nothing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exists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itself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816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C9E613-4274-E131-5182-6B3CA27F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>
            <a:norm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DIAMOND v. CHAKRABARTY, 1980</a:t>
            </a:r>
            <a:endParaRPr lang="el-GR" sz="18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Synthetic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bacterium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living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organism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oil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exist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created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laboratory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claims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bacterium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for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manner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initially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endParaRPr lang="el-GR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claim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bacterium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itself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challenged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Initially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claim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rejected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living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organism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Appeal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Court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judgment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created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exist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itself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subject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matter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061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FF2AAF-09A7-C0AF-8CAD-CFEBF1F35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506"/>
            <a:ext cx="10515600" cy="5626457"/>
          </a:xfrm>
        </p:spPr>
        <p:txBody>
          <a:bodyPr>
            <a:norm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MAYO v </a:t>
            </a:r>
            <a:r>
              <a:rPr lang="el-GR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PROMETHEUS, 2012</a:t>
            </a:r>
            <a:endParaRPr lang="el-GR" sz="18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application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invention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measurement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indicators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blood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indicators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assessment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whether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dosage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drug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increased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decreased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enhance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effectiveness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side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effects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respectively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thought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application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laws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discovery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invention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Appeal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Court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discovery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require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investment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effort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sufficient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justify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granting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exclusive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limiting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competition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limiting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technological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development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limiting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diffusion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discoveries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disproportionately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large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Appeal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Court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distinguished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second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medicinal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400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FEF5F6-58D8-18B0-0545-EC74B0D7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ABSTRACT IDEAS</a:t>
            </a:r>
            <a:br>
              <a:rPr lang="el-GR" sz="4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3A07ED-C3C5-67D9-A04E-D6986C041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015"/>
            <a:ext cx="10515600" cy="3946947"/>
          </a:xfrm>
        </p:spPr>
        <p:txBody>
          <a:bodyPr/>
          <a:lstStyle/>
          <a:p>
            <a:pPr indent="457200" algn="just">
              <a:lnSpc>
                <a:spcPct val="150000"/>
              </a:lnSpc>
            </a:pPr>
            <a:endParaRPr lang="en-US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Abstract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applications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subject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claimed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broad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endParaRPr lang="en-US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Abstract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ideas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somehow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pre-exist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conceive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create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907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BA8FB0-ED1B-7487-F1A6-74C91C248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1763"/>
            <a:ext cx="10515600" cy="5365200"/>
          </a:xfrm>
        </p:spPr>
        <p:txBody>
          <a:bodyPr/>
          <a:lstStyle/>
          <a:p>
            <a:pPr indent="457200" algn="just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GOTTSCHALK, </a:t>
            </a:r>
            <a:r>
              <a:rPr lang="el-GR" sz="1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1972</a:t>
            </a:r>
          </a:p>
          <a:p>
            <a:pPr indent="457200" algn="just">
              <a:lnSpc>
                <a:spcPct val="150000"/>
              </a:lnSpc>
            </a:pPr>
            <a:endParaRPr lang="en-US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patent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converting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coded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binary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processed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endParaRPr lang="en-US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registerable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abstract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el-GR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991857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1150</Words>
  <Application>Microsoft Office PowerPoint</Application>
  <PresentationFormat>Ευρεία οθόνη</PresentationFormat>
  <Paragraphs>65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Θέμα του Office</vt:lpstr>
      <vt:lpstr>(exceptions to)  PATENTABILITY</vt:lpstr>
      <vt:lpstr>Major exceptions to patentability</vt:lpstr>
      <vt:lpstr>DISCOVERIES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ABSTRACT IDEAS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ΧΡΗΣΤΟΣ ΧΡΥΣΑΝΘΗΣ</dc:creator>
  <cp:lastModifiedBy>ΧΡΗΣΤΟΣ ΧΡΥΣΑΝΘΗΣ</cp:lastModifiedBy>
  <cp:revision>1</cp:revision>
  <dcterms:created xsi:type="dcterms:W3CDTF">2023-03-15T12:42:10Z</dcterms:created>
  <dcterms:modified xsi:type="dcterms:W3CDTF">2023-03-15T14:52:20Z</dcterms:modified>
</cp:coreProperties>
</file>