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3" d="100"/>
          <a:sy n="63" d="100"/>
        </p:scale>
        <p:origin x="73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27147-009C-40FE-A9AE-D9881748E3F2}" type="datetimeFigureOut">
              <a:rPr lang="el-GR" smtClean="0"/>
              <a:t>5/4/2020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20CD5-92A7-4F84-9121-1824BDE754CE}" type="slidenum">
              <a:rPr lang="el-GR" smtClean="0"/>
              <a:t>‹#›</a:t>
            </a:fld>
            <a:endParaRPr lang="el-GR"/>
          </a:p>
        </p:txBody>
      </p:sp>
    </p:spTree>
    <p:extLst>
      <p:ext uri="{BB962C8B-B14F-4D97-AF65-F5344CB8AC3E}">
        <p14:creationId xmlns:p14="http://schemas.microsoft.com/office/powerpoint/2010/main" val="239204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FC20CD5-92A7-4F84-9121-1824BDE754CE}" type="slidenum">
              <a:rPr lang="el-GR" smtClean="0"/>
              <a:t>1</a:t>
            </a:fld>
            <a:endParaRPr lang="el-GR"/>
          </a:p>
        </p:txBody>
      </p:sp>
    </p:spTree>
    <p:extLst>
      <p:ext uri="{BB962C8B-B14F-4D97-AF65-F5344CB8AC3E}">
        <p14:creationId xmlns:p14="http://schemas.microsoft.com/office/powerpoint/2010/main" val="300618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r>
              <a:rPr lang="en-US" smtClean="0"/>
              <a:t>5/4/2020</a:t>
            </a:r>
            <a:endParaRPr lang="el-GR"/>
          </a:p>
        </p:txBody>
      </p:sp>
      <p:sp>
        <p:nvSpPr>
          <p:cNvPr id="5" name="Θέση υποσέλιδου 4"/>
          <p:cNvSpPr>
            <a:spLocks noGrp="1"/>
          </p:cNvSpPr>
          <p:nvPr>
            <p:ph type="ftr" sz="quarter" idx="11"/>
          </p:nvPr>
        </p:nvSpPr>
        <p:spPr/>
        <p:txBody>
          <a:bodyPr/>
          <a:lstStyle/>
          <a:p>
            <a:r>
              <a:rPr lang="en-US" smtClean="0"/>
              <a:t>Christos Chrissanthis</a:t>
            </a:r>
            <a:endParaRPr lang="el-GR"/>
          </a:p>
        </p:txBody>
      </p:sp>
      <p:sp>
        <p:nvSpPr>
          <p:cNvPr id="6" name="Θέση αριθμού διαφάνειας 5"/>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358604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r>
              <a:rPr lang="en-US" smtClean="0"/>
              <a:t>5/4/2020</a:t>
            </a:r>
            <a:endParaRPr lang="el-GR"/>
          </a:p>
        </p:txBody>
      </p:sp>
      <p:sp>
        <p:nvSpPr>
          <p:cNvPr id="5" name="Θέση υποσέλιδου 4"/>
          <p:cNvSpPr>
            <a:spLocks noGrp="1"/>
          </p:cNvSpPr>
          <p:nvPr>
            <p:ph type="ftr" sz="quarter" idx="11"/>
          </p:nvPr>
        </p:nvSpPr>
        <p:spPr/>
        <p:txBody>
          <a:bodyPr/>
          <a:lstStyle/>
          <a:p>
            <a:r>
              <a:rPr lang="en-US" smtClean="0"/>
              <a:t>Christos Chrissanthis</a:t>
            </a:r>
            <a:endParaRPr lang="el-GR"/>
          </a:p>
        </p:txBody>
      </p:sp>
      <p:sp>
        <p:nvSpPr>
          <p:cNvPr id="6" name="Θέση αριθμού διαφάνειας 5"/>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427965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r>
              <a:rPr lang="en-US" smtClean="0"/>
              <a:t>5/4/2020</a:t>
            </a:r>
            <a:endParaRPr lang="el-GR"/>
          </a:p>
        </p:txBody>
      </p:sp>
      <p:sp>
        <p:nvSpPr>
          <p:cNvPr id="5" name="Θέση υποσέλιδου 4"/>
          <p:cNvSpPr>
            <a:spLocks noGrp="1"/>
          </p:cNvSpPr>
          <p:nvPr>
            <p:ph type="ftr" sz="quarter" idx="11"/>
          </p:nvPr>
        </p:nvSpPr>
        <p:spPr/>
        <p:txBody>
          <a:bodyPr/>
          <a:lstStyle/>
          <a:p>
            <a:r>
              <a:rPr lang="en-US" smtClean="0"/>
              <a:t>Christos Chrissanthis</a:t>
            </a:r>
            <a:endParaRPr lang="el-GR"/>
          </a:p>
        </p:txBody>
      </p:sp>
      <p:sp>
        <p:nvSpPr>
          <p:cNvPr id="6" name="Θέση αριθμού διαφάνειας 5"/>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341923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r>
              <a:rPr lang="en-US" smtClean="0"/>
              <a:t>5/4/2020</a:t>
            </a:r>
            <a:endParaRPr lang="el-GR"/>
          </a:p>
        </p:txBody>
      </p:sp>
      <p:sp>
        <p:nvSpPr>
          <p:cNvPr id="5" name="Θέση υποσέλιδου 4"/>
          <p:cNvSpPr>
            <a:spLocks noGrp="1"/>
          </p:cNvSpPr>
          <p:nvPr>
            <p:ph type="ftr" sz="quarter" idx="11"/>
          </p:nvPr>
        </p:nvSpPr>
        <p:spPr/>
        <p:txBody>
          <a:bodyPr/>
          <a:lstStyle/>
          <a:p>
            <a:r>
              <a:rPr lang="en-US" smtClean="0"/>
              <a:t>Christos Chrissanthis</a:t>
            </a:r>
            <a:endParaRPr lang="el-GR"/>
          </a:p>
        </p:txBody>
      </p:sp>
      <p:sp>
        <p:nvSpPr>
          <p:cNvPr id="6" name="Θέση αριθμού διαφάνειας 5"/>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337377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r>
              <a:rPr lang="en-US" smtClean="0"/>
              <a:t>5/4/2020</a:t>
            </a:r>
            <a:endParaRPr lang="el-GR"/>
          </a:p>
        </p:txBody>
      </p:sp>
      <p:sp>
        <p:nvSpPr>
          <p:cNvPr id="5" name="Θέση υποσέλιδου 4"/>
          <p:cNvSpPr>
            <a:spLocks noGrp="1"/>
          </p:cNvSpPr>
          <p:nvPr>
            <p:ph type="ftr" sz="quarter" idx="11"/>
          </p:nvPr>
        </p:nvSpPr>
        <p:spPr/>
        <p:txBody>
          <a:bodyPr/>
          <a:lstStyle/>
          <a:p>
            <a:r>
              <a:rPr lang="en-US" smtClean="0"/>
              <a:t>Christos Chrissanthis</a:t>
            </a:r>
            <a:endParaRPr lang="el-GR"/>
          </a:p>
        </p:txBody>
      </p:sp>
      <p:sp>
        <p:nvSpPr>
          <p:cNvPr id="6" name="Θέση αριθμού διαφάνειας 5"/>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418115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r>
              <a:rPr lang="en-US" smtClean="0"/>
              <a:t>5/4/2020</a:t>
            </a:r>
            <a:endParaRPr lang="el-GR"/>
          </a:p>
        </p:txBody>
      </p:sp>
      <p:sp>
        <p:nvSpPr>
          <p:cNvPr id="6" name="Θέση υποσέλιδου 5"/>
          <p:cNvSpPr>
            <a:spLocks noGrp="1"/>
          </p:cNvSpPr>
          <p:nvPr>
            <p:ph type="ftr" sz="quarter" idx="11"/>
          </p:nvPr>
        </p:nvSpPr>
        <p:spPr/>
        <p:txBody>
          <a:bodyPr/>
          <a:lstStyle/>
          <a:p>
            <a:r>
              <a:rPr lang="en-US" smtClean="0"/>
              <a:t>Christos Chrissanthis</a:t>
            </a:r>
            <a:endParaRPr lang="el-GR"/>
          </a:p>
        </p:txBody>
      </p:sp>
      <p:sp>
        <p:nvSpPr>
          <p:cNvPr id="7" name="Θέση αριθμού διαφάνειας 6"/>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324522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r>
              <a:rPr lang="en-US" smtClean="0"/>
              <a:t>5/4/2020</a:t>
            </a:r>
            <a:endParaRPr lang="el-GR"/>
          </a:p>
        </p:txBody>
      </p:sp>
      <p:sp>
        <p:nvSpPr>
          <p:cNvPr id="8" name="Θέση υποσέλιδου 7"/>
          <p:cNvSpPr>
            <a:spLocks noGrp="1"/>
          </p:cNvSpPr>
          <p:nvPr>
            <p:ph type="ftr" sz="quarter" idx="11"/>
          </p:nvPr>
        </p:nvSpPr>
        <p:spPr/>
        <p:txBody>
          <a:bodyPr/>
          <a:lstStyle/>
          <a:p>
            <a:r>
              <a:rPr lang="en-US" smtClean="0"/>
              <a:t>Christos Chrissanthis</a:t>
            </a:r>
            <a:endParaRPr lang="el-GR"/>
          </a:p>
        </p:txBody>
      </p:sp>
      <p:sp>
        <p:nvSpPr>
          <p:cNvPr id="9" name="Θέση αριθμού διαφάνειας 8"/>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300747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r>
              <a:rPr lang="en-US" smtClean="0"/>
              <a:t>5/4/2020</a:t>
            </a:r>
            <a:endParaRPr lang="el-GR"/>
          </a:p>
        </p:txBody>
      </p:sp>
      <p:sp>
        <p:nvSpPr>
          <p:cNvPr id="4" name="Θέση υποσέλιδου 3"/>
          <p:cNvSpPr>
            <a:spLocks noGrp="1"/>
          </p:cNvSpPr>
          <p:nvPr>
            <p:ph type="ftr" sz="quarter" idx="11"/>
          </p:nvPr>
        </p:nvSpPr>
        <p:spPr/>
        <p:txBody>
          <a:bodyPr/>
          <a:lstStyle/>
          <a:p>
            <a:r>
              <a:rPr lang="en-US" smtClean="0"/>
              <a:t>Christos Chrissanthis</a:t>
            </a:r>
            <a:endParaRPr lang="el-GR"/>
          </a:p>
        </p:txBody>
      </p:sp>
      <p:sp>
        <p:nvSpPr>
          <p:cNvPr id="5" name="Θέση αριθμού διαφάνειας 4"/>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99549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r>
              <a:rPr lang="en-US" smtClean="0"/>
              <a:t>5/4/2020</a:t>
            </a:r>
            <a:endParaRPr lang="el-GR"/>
          </a:p>
        </p:txBody>
      </p:sp>
      <p:sp>
        <p:nvSpPr>
          <p:cNvPr id="3" name="Θέση υποσέλιδου 2"/>
          <p:cNvSpPr>
            <a:spLocks noGrp="1"/>
          </p:cNvSpPr>
          <p:nvPr>
            <p:ph type="ftr" sz="quarter" idx="11"/>
          </p:nvPr>
        </p:nvSpPr>
        <p:spPr/>
        <p:txBody>
          <a:bodyPr/>
          <a:lstStyle/>
          <a:p>
            <a:r>
              <a:rPr lang="en-US" smtClean="0"/>
              <a:t>Christos Chrissanthis</a:t>
            </a:r>
            <a:endParaRPr lang="el-GR"/>
          </a:p>
        </p:txBody>
      </p:sp>
      <p:sp>
        <p:nvSpPr>
          <p:cNvPr id="4" name="Θέση αριθμού διαφάνειας 3"/>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54699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r>
              <a:rPr lang="en-US" smtClean="0"/>
              <a:t>5/4/2020</a:t>
            </a:r>
            <a:endParaRPr lang="el-GR"/>
          </a:p>
        </p:txBody>
      </p:sp>
      <p:sp>
        <p:nvSpPr>
          <p:cNvPr id="6" name="Θέση υποσέλιδου 5"/>
          <p:cNvSpPr>
            <a:spLocks noGrp="1"/>
          </p:cNvSpPr>
          <p:nvPr>
            <p:ph type="ftr" sz="quarter" idx="11"/>
          </p:nvPr>
        </p:nvSpPr>
        <p:spPr/>
        <p:txBody>
          <a:bodyPr/>
          <a:lstStyle/>
          <a:p>
            <a:r>
              <a:rPr lang="en-US" smtClean="0"/>
              <a:t>Christos Chrissanthis</a:t>
            </a:r>
            <a:endParaRPr lang="el-GR"/>
          </a:p>
        </p:txBody>
      </p:sp>
      <p:sp>
        <p:nvSpPr>
          <p:cNvPr id="7" name="Θέση αριθμού διαφάνειας 6"/>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267490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r>
              <a:rPr lang="en-US" smtClean="0"/>
              <a:t>5/4/2020</a:t>
            </a:r>
            <a:endParaRPr lang="el-GR"/>
          </a:p>
        </p:txBody>
      </p:sp>
      <p:sp>
        <p:nvSpPr>
          <p:cNvPr id="6" name="Θέση υποσέλιδου 5"/>
          <p:cNvSpPr>
            <a:spLocks noGrp="1"/>
          </p:cNvSpPr>
          <p:nvPr>
            <p:ph type="ftr" sz="quarter" idx="11"/>
          </p:nvPr>
        </p:nvSpPr>
        <p:spPr/>
        <p:txBody>
          <a:bodyPr/>
          <a:lstStyle/>
          <a:p>
            <a:r>
              <a:rPr lang="en-US" smtClean="0"/>
              <a:t>Christos Chrissanthis</a:t>
            </a:r>
            <a:endParaRPr lang="el-GR"/>
          </a:p>
        </p:txBody>
      </p:sp>
      <p:sp>
        <p:nvSpPr>
          <p:cNvPr id="7" name="Θέση αριθμού διαφάνειας 6"/>
          <p:cNvSpPr>
            <a:spLocks noGrp="1"/>
          </p:cNvSpPr>
          <p:nvPr>
            <p:ph type="sldNum" sz="quarter" idx="12"/>
          </p:nvPr>
        </p:nvSpPr>
        <p:spPr/>
        <p:txBody>
          <a:bodyPr/>
          <a:lstStyle/>
          <a:p>
            <a:fld id="{D9D3E3EE-3DE9-424B-8B0C-392238BFAB8F}" type="slidenum">
              <a:rPr lang="el-GR" smtClean="0"/>
              <a:t>‹#›</a:t>
            </a:fld>
            <a:endParaRPr lang="el-GR"/>
          </a:p>
        </p:txBody>
      </p:sp>
    </p:spTree>
    <p:extLst>
      <p:ext uri="{BB962C8B-B14F-4D97-AF65-F5344CB8AC3E}">
        <p14:creationId xmlns:p14="http://schemas.microsoft.com/office/powerpoint/2010/main" val="315388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5/4/2020</a:t>
            </a:r>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Christos Chrissanthis</a:t>
            </a:r>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3E3EE-3DE9-424B-8B0C-392238BFAB8F}" type="slidenum">
              <a:rPr lang="el-GR" smtClean="0"/>
              <a:t>‹#›</a:t>
            </a:fld>
            <a:endParaRPr lang="el-GR"/>
          </a:p>
        </p:txBody>
      </p:sp>
    </p:spTree>
    <p:extLst>
      <p:ext uri="{BB962C8B-B14F-4D97-AF65-F5344CB8AC3E}">
        <p14:creationId xmlns:p14="http://schemas.microsoft.com/office/powerpoint/2010/main" val="58667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tags" Target="../tags/tag1.xml"/><Relationship Id="rId1" Type="http://schemas.openxmlformats.org/officeDocument/2006/relationships/video" Target="NULL" TargetMode="Externa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tags" Target="../tags/tag2.xml"/><Relationship Id="rId1" Type="http://schemas.openxmlformats.org/officeDocument/2006/relationships/video" Target="NULL" TargetMode="Externa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tags" Target="../tags/tag3.xml"/><Relationship Id="rId1" Type="http://schemas.openxmlformats.org/officeDocument/2006/relationships/video" Target="NULL" TargetMode="External"/><Relationship Id="rId5" Type="http://schemas.openxmlformats.org/officeDocument/2006/relationships/image" Target="../media/image1.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b="1" smtClean="0"/>
              <a:t>COMPLETION</a:t>
            </a:r>
            <a:r>
              <a:rPr lang="en-US" b="1" dirty="0" smtClean="0"/>
              <a:t/>
            </a:r>
            <a:br>
              <a:rPr lang="en-US" b="1" dirty="0" smtClean="0"/>
            </a:br>
            <a:r>
              <a:rPr lang="en-US" b="1" dirty="0" smtClean="0"/>
              <a:t>ACCOUNTS</a:t>
            </a:r>
            <a:endParaRPr lang="el-GR" b="1" dirty="0"/>
          </a:p>
        </p:txBody>
      </p:sp>
      <p:sp>
        <p:nvSpPr>
          <p:cNvPr id="3" name="Υπότιτλος 2"/>
          <p:cNvSpPr>
            <a:spLocks noGrp="1"/>
          </p:cNvSpPr>
          <p:nvPr>
            <p:ph type="subTitle" idx="1"/>
          </p:nvPr>
        </p:nvSpPr>
        <p:spPr/>
        <p:txBody>
          <a:bodyPr/>
          <a:lstStyle/>
          <a:p>
            <a:endParaRPr lang="en-US" dirty="0" smtClean="0"/>
          </a:p>
          <a:p>
            <a:pPr algn="r"/>
            <a:r>
              <a:rPr lang="en-US" b="1" dirty="0" smtClean="0"/>
              <a:t>Christos Chrissanthis</a:t>
            </a:r>
            <a:endParaRPr lang="el-GR" b="1" dirty="0"/>
          </a:p>
        </p:txBody>
      </p:sp>
      <p:sp>
        <p:nvSpPr>
          <p:cNvPr id="4" name="Θέση ημερομηνίας 3"/>
          <p:cNvSpPr>
            <a:spLocks noGrp="1"/>
          </p:cNvSpPr>
          <p:nvPr>
            <p:ph type="dt" sz="half" idx="10"/>
          </p:nvPr>
        </p:nvSpPr>
        <p:spPr/>
        <p:txBody>
          <a:bodyPr/>
          <a:lstStyle/>
          <a:p>
            <a:r>
              <a:rPr lang="en-US" smtClean="0"/>
              <a:t>5/4/2020</a:t>
            </a:r>
            <a:endParaRPr lang="el-GR"/>
          </a:p>
        </p:txBody>
      </p:sp>
      <p:sp>
        <p:nvSpPr>
          <p:cNvPr id="5" name="Θέση υποσέλιδου 4"/>
          <p:cNvSpPr>
            <a:spLocks noGrp="1"/>
          </p:cNvSpPr>
          <p:nvPr>
            <p:ph type="ftr" sz="quarter" idx="11"/>
          </p:nvPr>
        </p:nvSpPr>
        <p:spPr/>
        <p:txBody>
          <a:bodyPr/>
          <a:lstStyle/>
          <a:p>
            <a:r>
              <a:rPr lang="en-US" smtClean="0"/>
              <a:t>Christos Chrissanthis</a:t>
            </a:r>
            <a:endParaRPr lang="el-GR"/>
          </a:p>
        </p:txBody>
      </p:sp>
      <p:sp>
        <p:nvSpPr>
          <p:cNvPr id="6" name="Θέση αριθμού διαφάνειας 5"/>
          <p:cNvSpPr>
            <a:spLocks noGrp="1"/>
          </p:cNvSpPr>
          <p:nvPr>
            <p:ph type="sldNum" sz="quarter" idx="12"/>
          </p:nvPr>
        </p:nvSpPr>
        <p:spPr/>
        <p:txBody>
          <a:bodyPr/>
          <a:lstStyle/>
          <a:p>
            <a:fld id="{D9D3E3EE-3DE9-424B-8B0C-392238BFAB8F}" type="slidenum">
              <a:rPr lang="el-GR" smtClean="0"/>
              <a:t>1</a:t>
            </a:fld>
            <a:endParaRPr lang="el-GR"/>
          </a:p>
        </p:txBody>
      </p:sp>
      <p:pic>
        <p:nvPicPr>
          <p:cNvPr id="7" name="tmp89B7">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36264.9333"/>
                </p14:media>
              </p:ext>
              <p:ext uri="{42D2F446-02D8-4167-A562-619A0277C38B}">
                <p15:isNarration xmlns:p15="http://schemas.microsoft.com/office/powerpoint/2012/main" val="1"/>
              </p:ext>
            </p:extLst>
          </p:nvPr>
        </p:nvPicPr>
        <p:blipFill>
          <a:blip r:embed="rId6"/>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1741702381"/>
      </p:ext>
    </p:extLst>
  </p:cSld>
  <p:clrMapOvr>
    <a:masterClrMapping/>
  </p:clrMapOvr>
  <mc:AlternateContent xmlns:mc="http://schemas.openxmlformats.org/markup-compatibility/2006">
    <mc:Choice xmlns:p14="http://schemas.microsoft.com/office/powerpoint/2010/main" Requires="p14">
      <p:transition spd="slow" p14:dur="2000" advTm="8868"/>
    </mc:Choice>
    <mc:Fallback>
      <p:transition spd="slow" advTm="88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05890"/>
            <a:ext cx="10515600" cy="6255465"/>
          </a:xfrm>
        </p:spPr>
        <p:txBody>
          <a:bodyPr>
            <a:normAutofit/>
          </a:bodyPr>
          <a:lstStyle/>
          <a:p>
            <a:pPr marL="0" indent="0" algn="just">
              <a:buNone/>
            </a:pPr>
            <a:r>
              <a:rPr lang="en-US" sz="3200" dirty="0" smtClean="0"/>
              <a:t>The parties may agree that after completion of the transaction and payment of the initially agreed purchase price, they will proceed with the preparation of fresh financial accounts specifically addressed to “test” the purchase price paid and “adjust” it.</a:t>
            </a:r>
          </a:p>
          <a:p>
            <a:pPr marL="0" indent="0" algn="just">
              <a:buNone/>
            </a:pPr>
            <a:endParaRPr lang="en-US" sz="3200" dirty="0" smtClean="0"/>
          </a:p>
          <a:p>
            <a:pPr marL="0" indent="0" algn="just">
              <a:buNone/>
            </a:pPr>
            <a:r>
              <a:rPr lang="en-US" sz="3200" dirty="0" smtClean="0"/>
              <a:t>This means that the Purchaser may be required to increase the final purchase price, or that the Sellers may be required to accept a decrease in the </a:t>
            </a:r>
            <a:r>
              <a:rPr lang="en-US" sz="3200" smtClean="0"/>
              <a:t>purchase price </a:t>
            </a:r>
            <a:r>
              <a:rPr lang="en-US" sz="3200" dirty="0" smtClean="0"/>
              <a:t>initially agreed upon.</a:t>
            </a:r>
          </a:p>
          <a:p>
            <a:pPr marL="0" indent="0" algn="just">
              <a:buNone/>
            </a:pPr>
            <a:endParaRPr lang="en-US" sz="3200" dirty="0" smtClean="0"/>
          </a:p>
          <a:p>
            <a:pPr marL="0" indent="0" algn="just">
              <a:buNone/>
            </a:pPr>
            <a:r>
              <a:rPr lang="en-US" sz="3200" dirty="0" smtClean="0"/>
              <a:t>For the Purchaser Completion Accounts is an alternative to Warranties and Indemnities.</a:t>
            </a:r>
            <a:endParaRPr lang="el-GR" sz="3200" dirty="0"/>
          </a:p>
        </p:txBody>
      </p:sp>
      <p:sp>
        <p:nvSpPr>
          <p:cNvPr id="2" name="Θέση ημερομηνίας 1"/>
          <p:cNvSpPr>
            <a:spLocks noGrp="1"/>
          </p:cNvSpPr>
          <p:nvPr>
            <p:ph type="dt" sz="half" idx="10"/>
          </p:nvPr>
        </p:nvSpPr>
        <p:spPr/>
        <p:txBody>
          <a:bodyPr/>
          <a:lstStyle/>
          <a:p>
            <a:r>
              <a:rPr lang="en-US" smtClean="0"/>
              <a:t>5/4/2020</a:t>
            </a:r>
            <a:endParaRPr lang="el-GR"/>
          </a:p>
        </p:txBody>
      </p:sp>
      <p:sp>
        <p:nvSpPr>
          <p:cNvPr id="4" name="Θέση υποσέλιδου 3"/>
          <p:cNvSpPr>
            <a:spLocks noGrp="1"/>
          </p:cNvSpPr>
          <p:nvPr>
            <p:ph type="ftr" sz="quarter" idx="11"/>
          </p:nvPr>
        </p:nvSpPr>
        <p:spPr/>
        <p:txBody>
          <a:bodyPr/>
          <a:lstStyle/>
          <a:p>
            <a:r>
              <a:rPr lang="en-US" smtClean="0"/>
              <a:t>Christos Chrissanthis</a:t>
            </a:r>
            <a:endParaRPr lang="el-GR"/>
          </a:p>
        </p:txBody>
      </p:sp>
      <p:sp>
        <p:nvSpPr>
          <p:cNvPr id="5" name="Θέση αριθμού διαφάνειας 4"/>
          <p:cNvSpPr>
            <a:spLocks noGrp="1"/>
          </p:cNvSpPr>
          <p:nvPr>
            <p:ph type="sldNum" sz="quarter" idx="12"/>
          </p:nvPr>
        </p:nvSpPr>
        <p:spPr/>
        <p:txBody>
          <a:bodyPr/>
          <a:lstStyle/>
          <a:p>
            <a:fld id="{D9D3E3EE-3DE9-424B-8B0C-392238BFAB8F}" type="slidenum">
              <a:rPr lang="el-GR" smtClean="0"/>
              <a:t>2</a:t>
            </a:fld>
            <a:endParaRPr lang="el-GR"/>
          </a:p>
        </p:txBody>
      </p:sp>
      <p:pic>
        <p:nvPicPr>
          <p:cNvPr id="6" name="tmp89B7">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8868" end="184121.9333"/>
                </p14:media>
              </p:ext>
              <p:ext uri="{42D2F446-02D8-4167-A562-619A0277C38B}">
                <p15:isNarration xmlns:p15="http://schemas.microsoft.com/office/powerpoint/2012/main" val="1"/>
              </p:ext>
            </p:extLst>
          </p:nvPr>
        </p:nvPicPr>
        <p:blipFill>
          <a:blip r:embed="rId5"/>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358242273"/>
      </p:ext>
    </p:extLst>
  </p:cSld>
  <p:clrMapOvr>
    <a:masterClrMapping/>
  </p:clrMapOvr>
  <mc:AlternateContent xmlns:mc="http://schemas.openxmlformats.org/markup-compatibility/2006">
    <mc:Choice xmlns:p14="http://schemas.microsoft.com/office/powerpoint/2010/main" Requires="p14">
      <p:transition spd="slow" p14:dur="2000" advTm="152143"/>
    </mc:Choice>
    <mc:Fallback>
      <p:transition spd="slow" advTm="152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33060"/>
            <a:ext cx="10515600" cy="6322076"/>
          </a:xfrm>
        </p:spPr>
        <p:txBody>
          <a:bodyPr>
            <a:normAutofit fontScale="92500" lnSpcReduction="10000"/>
          </a:bodyPr>
          <a:lstStyle/>
          <a:p>
            <a:pPr marL="0" indent="0" algn="just">
              <a:buNone/>
            </a:pPr>
            <a:r>
              <a:rPr lang="en-US" sz="3300" dirty="0" smtClean="0"/>
              <a:t>Completion Accounts should take into consideration the valuation method followed to determine the purchase price.</a:t>
            </a:r>
          </a:p>
          <a:p>
            <a:pPr marL="0" indent="0" algn="just">
              <a:buNone/>
            </a:pPr>
            <a:endParaRPr lang="en-US" sz="3300" dirty="0"/>
          </a:p>
          <a:p>
            <a:pPr marL="0" indent="0" algn="just">
              <a:buNone/>
            </a:pPr>
            <a:r>
              <a:rPr lang="en-US" sz="3300" dirty="0" smtClean="0"/>
              <a:t>Completion Accounts are particularly helpful in cases like:</a:t>
            </a:r>
          </a:p>
          <a:p>
            <a:pPr algn="just">
              <a:buFontTx/>
              <a:buChar char="-"/>
            </a:pPr>
            <a:r>
              <a:rPr lang="en-US" sz="3300" dirty="0" smtClean="0"/>
              <a:t>A material adverse change has occurred since the last published and audited financial accounts.</a:t>
            </a:r>
          </a:p>
          <a:p>
            <a:pPr algn="just">
              <a:buFontTx/>
              <a:buChar char="-"/>
            </a:pPr>
            <a:r>
              <a:rPr lang="en-US" sz="3300" dirty="0" smtClean="0"/>
              <a:t>The audited financial accounts available are considered old.  </a:t>
            </a:r>
          </a:p>
          <a:p>
            <a:pPr algn="just">
              <a:buFontTx/>
              <a:buChar char="-"/>
            </a:pPr>
            <a:r>
              <a:rPr lang="en-US" sz="3300" dirty="0" smtClean="0"/>
              <a:t>The purchase price was agreed on the basis of future earnings forecasts that might prove wrong. </a:t>
            </a:r>
          </a:p>
          <a:p>
            <a:pPr algn="just">
              <a:buFontTx/>
              <a:buChar char="-"/>
            </a:pPr>
            <a:endParaRPr lang="en-US" sz="3300" dirty="0"/>
          </a:p>
          <a:p>
            <a:pPr marL="0" indent="0" algn="just">
              <a:buNone/>
            </a:pPr>
            <a:r>
              <a:rPr lang="en-US" sz="3300" dirty="0" smtClean="0"/>
              <a:t>The parties need to agree on the Completion Accounts, or, in case of dispute they may refer the matter to a jointly </a:t>
            </a:r>
            <a:r>
              <a:rPr lang="en-US" sz="3300" smtClean="0"/>
              <a:t>appointed auditor.</a:t>
            </a:r>
            <a:endParaRPr lang="el-GR" sz="3300" dirty="0"/>
          </a:p>
        </p:txBody>
      </p:sp>
      <p:sp>
        <p:nvSpPr>
          <p:cNvPr id="2" name="Θέση ημερομηνίας 1"/>
          <p:cNvSpPr>
            <a:spLocks noGrp="1"/>
          </p:cNvSpPr>
          <p:nvPr>
            <p:ph type="dt" sz="half" idx="10"/>
          </p:nvPr>
        </p:nvSpPr>
        <p:spPr/>
        <p:txBody>
          <a:bodyPr/>
          <a:lstStyle/>
          <a:p>
            <a:r>
              <a:rPr lang="en-US" smtClean="0"/>
              <a:t>5/4/2020</a:t>
            </a:r>
            <a:endParaRPr lang="el-GR"/>
          </a:p>
        </p:txBody>
      </p:sp>
      <p:sp>
        <p:nvSpPr>
          <p:cNvPr id="4" name="Θέση υποσέλιδου 3"/>
          <p:cNvSpPr>
            <a:spLocks noGrp="1"/>
          </p:cNvSpPr>
          <p:nvPr>
            <p:ph type="ftr" sz="quarter" idx="11"/>
          </p:nvPr>
        </p:nvSpPr>
        <p:spPr/>
        <p:txBody>
          <a:bodyPr/>
          <a:lstStyle/>
          <a:p>
            <a:r>
              <a:rPr lang="en-US" smtClean="0"/>
              <a:t>Christos Chrissanthis</a:t>
            </a:r>
            <a:endParaRPr lang="el-GR"/>
          </a:p>
        </p:txBody>
      </p:sp>
      <p:sp>
        <p:nvSpPr>
          <p:cNvPr id="5" name="Θέση αριθμού διαφάνειας 4"/>
          <p:cNvSpPr>
            <a:spLocks noGrp="1"/>
          </p:cNvSpPr>
          <p:nvPr>
            <p:ph type="sldNum" sz="quarter" idx="12"/>
          </p:nvPr>
        </p:nvSpPr>
        <p:spPr/>
        <p:txBody>
          <a:bodyPr/>
          <a:lstStyle/>
          <a:p>
            <a:fld id="{D9D3E3EE-3DE9-424B-8B0C-392238BFAB8F}" type="slidenum">
              <a:rPr lang="el-GR" smtClean="0"/>
              <a:t>3</a:t>
            </a:fld>
            <a:endParaRPr lang="el-GR"/>
          </a:p>
        </p:txBody>
      </p:sp>
      <p:pic>
        <p:nvPicPr>
          <p:cNvPr id="6" name="tmp89B7">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161011" end="69.9333"/>
                </p14:media>
              </p:ext>
              <p:ext uri="{42D2F446-02D8-4167-A562-619A0277C38B}">
                <p15:isNarration xmlns:p15="http://schemas.microsoft.com/office/powerpoint/2012/main" val="1"/>
              </p:ext>
            </p:extLst>
          </p:nvPr>
        </p:nvPicPr>
        <p:blipFill>
          <a:blip r:embed="rId5"/>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1865929796"/>
      </p:ext>
    </p:extLst>
  </p:cSld>
  <p:clrMapOvr>
    <a:masterClrMapping/>
  </p:clrMapOvr>
  <mc:AlternateContent xmlns:mc="http://schemas.openxmlformats.org/markup-compatibility/2006">
    <mc:Choice xmlns:p14="http://schemas.microsoft.com/office/powerpoint/2010/main" Requires="p14">
      <p:transition spd="slow" p14:dur="2000" advTm="184052"/>
    </mc:Choice>
    <mc:Fallback>
      <p:transition spd="slow" advTm="184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8868|recordLength=345132|start=0|end=8868|audioFormat={00001610-0000-0010-8000-00AA00389B71}|audioRate=441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MIXSHAPE" val="|streamable=true|audioOnly=true|recordStart=8868|recordEnd=161011|recordLength=345132|start=8868|end=161011|audioFormat={00001610-0000-0010-8000-00AA00389B71}|audioRate=441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ATHENA.MIXSHAPE" val="|streamable=true|audioOnly=true|recordStart=161011|recordEnd=345063|recordLength=345132|start=161011|end=345063|audioFormat={00001610-0000-0010-8000-00AA00389B71}|audioRate=44100|muted=false|volume=0.8|fadeIn=0|fadeOut=0|videoFormat={34363248-0000-0010-8000-00AA00389B71}|videoRate=15|videoWidth=256|videoHeight=2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201</Words>
  <Application>Microsoft Office PowerPoint</Application>
  <PresentationFormat>Ευρεία οθόνη</PresentationFormat>
  <Paragraphs>26</Paragraphs>
  <Slides>3</Slides>
  <Notes>1</Notes>
  <HiddenSlides>0</HiddenSlides>
  <MMClips>3</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vt:i4>
      </vt:variant>
    </vt:vector>
  </HeadingPairs>
  <TitlesOfParts>
    <vt:vector size="7" baseType="lpstr">
      <vt:lpstr>Arial</vt:lpstr>
      <vt:lpstr>Calibri</vt:lpstr>
      <vt:lpstr>Calibri Light</vt:lpstr>
      <vt:lpstr>Θέμα του Office</vt:lpstr>
      <vt:lpstr>COMPLETION ACCOUNTS</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COMPLETITION ACCOUNTS</dc:title>
  <dc:creator>CHRISTOS CHRISSANTHIS</dc:creator>
  <cp:lastModifiedBy>CHRISTOS CHRISSANTHIS</cp:lastModifiedBy>
  <cp:revision>7</cp:revision>
  <dcterms:created xsi:type="dcterms:W3CDTF">2016-04-03T15:40:15Z</dcterms:created>
  <dcterms:modified xsi:type="dcterms:W3CDTF">2020-04-04T23:58:09Z</dcterms:modified>
</cp:coreProperties>
</file>