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sldIdLst>
    <p:sldId id="256" r:id="rId2"/>
    <p:sldId id="258" r:id="rId3"/>
    <p:sldId id="259" r:id="rId4"/>
    <p:sldId id="260" r:id="rId5"/>
    <p:sldId id="278" r:id="rId6"/>
    <p:sldId id="261" r:id="rId7"/>
    <p:sldId id="281" r:id="rId8"/>
    <p:sldId id="262" r:id="rId9"/>
    <p:sldId id="279" r:id="rId10"/>
    <p:sldId id="263" r:id="rId11"/>
    <p:sldId id="280" r:id="rId12"/>
    <p:sldId id="264" r:id="rId13"/>
    <p:sldId id="265" r:id="rId14"/>
    <p:sldId id="282" r:id="rId15"/>
    <p:sldId id="266" r:id="rId16"/>
    <p:sldId id="267" r:id="rId17"/>
    <p:sldId id="268" r:id="rId18"/>
    <p:sldId id="277" r:id="rId19"/>
    <p:sldId id="269" r:id="rId20"/>
    <p:sldId id="270" r:id="rId21"/>
    <p:sldId id="271" r:id="rId22"/>
    <p:sldId id="283" r:id="rId23"/>
    <p:sldId id="272" r:id="rId24"/>
    <p:sldId id="273" r:id="rId25"/>
    <p:sldId id="276" r:id="rId26"/>
    <p:sldId id="275" r:id="rId27"/>
    <p:sldId id="284" r:id="rId28"/>
    <p:sldId id="274" r:id="rId29"/>
  </p:sldIdLst>
  <p:sldSz cx="9144000" cy="6858000" type="screen4x3"/>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64"/>
    <p:restoredTop sz="94696"/>
  </p:normalViewPr>
  <p:slideViewPr>
    <p:cSldViewPr snapToGrid="0" snapToObjects="1">
      <p:cViewPr varScale="1">
        <p:scale>
          <a:sx n="95" d="100"/>
          <a:sy n="95" d="100"/>
        </p:scale>
        <p:origin x="192"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209B4-EC65-4A3A-9F7B-E1CBC6BB873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FF2EA80-D891-436A-9A7D-8304B8FACA35}">
      <dgm:prSet/>
      <dgm:spPr/>
      <dgm:t>
        <a:bodyPr/>
        <a:lstStyle/>
        <a:p>
          <a:r>
            <a:rPr lang="el-GR" b="0" i="0" baseline="0"/>
            <a:t>Πολίτευμα Ρώμης: δεν έχει γνήσια δημοκρατικά χαρακτηριστικά,</a:t>
          </a:r>
          <a:endParaRPr lang="en-US"/>
        </a:p>
      </dgm:t>
    </dgm:pt>
    <dgm:pt modelId="{EE99DFED-48B8-4D34-A4FA-554BF31A6045}" type="parTrans" cxnId="{9766C090-0AD9-4BB5-84F7-911773D3D061}">
      <dgm:prSet/>
      <dgm:spPr/>
      <dgm:t>
        <a:bodyPr/>
        <a:lstStyle/>
        <a:p>
          <a:endParaRPr lang="en-US"/>
        </a:p>
      </dgm:t>
    </dgm:pt>
    <dgm:pt modelId="{B9383239-5AD7-4D85-8F3A-F06B36CB7FFD}" type="sibTrans" cxnId="{9766C090-0AD9-4BB5-84F7-911773D3D061}">
      <dgm:prSet/>
      <dgm:spPr/>
      <dgm:t>
        <a:bodyPr/>
        <a:lstStyle/>
        <a:p>
          <a:endParaRPr lang="en-US"/>
        </a:p>
      </dgm:t>
    </dgm:pt>
    <dgm:pt modelId="{2AEC66A2-F994-4E9B-92B1-3DB32B154192}">
      <dgm:prSet/>
      <dgm:spPr/>
      <dgm:t>
        <a:bodyPr/>
        <a:lstStyle/>
        <a:p>
          <a:r>
            <a:rPr lang="el-GR" b="0" i="0" baseline="0"/>
            <a:t>Όμως, οι ενήλικες άρρενες Ρωμαίοι πολίτες που έχουν το δικαίωμα του εκλέγειν (</a:t>
          </a:r>
          <a:r>
            <a:rPr lang="en-US" b="0" i="1" baseline="0"/>
            <a:t>ius suffragii</a:t>
          </a:r>
          <a:r>
            <a:rPr lang="el-GR" b="0" i="0" baseline="0"/>
            <a:t>), μετέχουν σε περισσότερες λαϊκές συνελεύσεις:</a:t>
          </a:r>
          <a:endParaRPr lang="en-US"/>
        </a:p>
      </dgm:t>
    </dgm:pt>
    <dgm:pt modelId="{9CE5C998-18F2-4259-AB14-908A9C789A84}" type="parTrans" cxnId="{BBDF7807-B950-4CCF-BCF2-56804D06BF9E}">
      <dgm:prSet/>
      <dgm:spPr/>
      <dgm:t>
        <a:bodyPr/>
        <a:lstStyle/>
        <a:p>
          <a:endParaRPr lang="en-US"/>
        </a:p>
      </dgm:t>
    </dgm:pt>
    <dgm:pt modelId="{D6E81315-D990-4891-BC8E-285B0BDABA1F}" type="sibTrans" cxnId="{BBDF7807-B950-4CCF-BCF2-56804D06BF9E}">
      <dgm:prSet/>
      <dgm:spPr/>
      <dgm:t>
        <a:bodyPr/>
        <a:lstStyle/>
        <a:p>
          <a:endParaRPr lang="en-US"/>
        </a:p>
      </dgm:t>
    </dgm:pt>
    <dgm:pt modelId="{95CC33B9-69B4-4764-829C-CAD706D318C7}">
      <dgm:prSet/>
      <dgm:spPr/>
      <dgm:t>
        <a:bodyPr/>
        <a:lstStyle/>
        <a:p>
          <a:r>
            <a:rPr lang="en-US" b="0" i="1" baseline="0"/>
            <a:t>Contiones</a:t>
          </a:r>
          <a:endParaRPr lang="en-US"/>
        </a:p>
      </dgm:t>
    </dgm:pt>
    <dgm:pt modelId="{6240B628-E5EA-4F28-B8B7-BC51C375EFB7}" type="parTrans" cxnId="{384ACA5B-0CDD-402A-9024-8501A5C27710}">
      <dgm:prSet/>
      <dgm:spPr/>
      <dgm:t>
        <a:bodyPr/>
        <a:lstStyle/>
        <a:p>
          <a:endParaRPr lang="en-US"/>
        </a:p>
      </dgm:t>
    </dgm:pt>
    <dgm:pt modelId="{80F5A1FC-38CE-4A4F-B90C-F20DD29555C5}" type="sibTrans" cxnId="{384ACA5B-0CDD-402A-9024-8501A5C27710}">
      <dgm:prSet/>
      <dgm:spPr/>
      <dgm:t>
        <a:bodyPr/>
        <a:lstStyle/>
        <a:p>
          <a:endParaRPr lang="en-US"/>
        </a:p>
      </dgm:t>
    </dgm:pt>
    <dgm:pt modelId="{4575BBD5-F569-4362-9F05-5F1740548B20}">
      <dgm:prSet/>
      <dgm:spPr/>
      <dgm:t>
        <a:bodyPr/>
        <a:lstStyle/>
        <a:p>
          <a:r>
            <a:rPr lang="en-US" b="0" i="1" baseline="0"/>
            <a:t>Comitia</a:t>
          </a:r>
          <a:endParaRPr lang="en-US"/>
        </a:p>
      </dgm:t>
    </dgm:pt>
    <dgm:pt modelId="{EA44CA5F-8FB9-4694-9B4A-C9A650EBF45D}" type="parTrans" cxnId="{D6D09BD5-1534-4817-83F3-A4BC37AC0270}">
      <dgm:prSet/>
      <dgm:spPr/>
      <dgm:t>
        <a:bodyPr/>
        <a:lstStyle/>
        <a:p>
          <a:endParaRPr lang="en-US"/>
        </a:p>
      </dgm:t>
    </dgm:pt>
    <dgm:pt modelId="{D5DCA9DF-B883-4154-848A-599560A9DDD3}" type="sibTrans" cxnId="{D6D09BD5-1534-4817-83F3-A4BC37AC0270}">
      <dgm:prSet/>
      <dgm:spPr/>
      <dgm:t>
        <a:bodyPr/>
        <a:lstStyle/>
        <a:p>
          <a:endParaRPr lang="en-US"/>
        </a:p>
      </dgm:t>
    </dgm:pt>
    <dgm:pt modelId="{9F415C41-2324-4EED-9D8B-57D2A952AD96}">
      <dgm:prSet/>
      <dgm:spPr/>
      <dgm:t>
        <a:bodyPr/>
        <a:lstStyle/>
        <a:p>
          <a:r>
            <a:rPr lang="en-US" b="0" i="1" baseline="0"/>
            <a:t>Comitia Curiata</a:t>
          </a:r>
          <a:endParaRPr lang="en-US"/>
        </a:p>
      </dgm:t>
    </dgm:pt>
    <dgm:pt modelId="{8F54A30B-B091-4ADB-897B-C99206B44011}" type="parTrans" cxnId="{BA343455-0045-48A9-9323-AE06A6BF5719}">
      <dgm:prSet/>
      <dgm:spPr/>
      <dgm:t>
        <a:bodyPr/>
        <a:lstStyle/>
        <a:p>
          <a:endParaRPr lang="en-US"/>
        </a:p>
      </dgm:t>
    </dgm:pt>
    <dgm:pt modelId="{A629D7F4-E77B-4C49-B69C-3FE66D11D807}" type="sibTrans" cxnId="{BA343455-0045-48A9-9323-AE06A6BF5719}">
      <dgm:prSet/>
      <dgm:spPr/>
      <dgm:t>
        <a:bodyPr/>
        <a:lstStyle/>
        <a:p>
          <a:endParaRPr lang="en-US"/>
        </a:p>
      </dgm:t>
    </dgm:pt>
    <dgm:pt modelId="{22C810A6-543E-4771-BA67-A6D6218BADFF}">
      <dgm:prSet/>
      <dgm:spPr/>
      <dgm:t>
        <a:bodyPr/>
        <a:lstStyle/>
        <a:p>
          <a:r>
            <a:rPr lang="en-US" b="0" i="1" baseline="0"/>
            <a:t>Comitia Centuriata</a:t>
          </a:r>
          <a:endParaRPr lang="en-US"/>
        </a:p>
      </dgm:t>
    </dgm:pt>
    <dgm:pt modelId="{CE22984B-D491-4B1F-BFD1-13193FDC273C}" type="parTrans" cxnId="{34E27B96-73C1-483F-89C0-7B38F2AEB504}">
      <dgm:prSet/>
      <dgm:spPr/>
      <dgm:t>
        <a:bodyPr/>
        <a:lstStyle/>
        <a:p>
          <a:endParaRPr lang="en-US"/>
        </a:p>
      </dgm:t>
    </dgm:pt>
    <dgm:pt modelId="{3CFEB51A-2CB7-4EC1-9259-E62C9E202387}" type="sibTrans" cxnId="{34E27B96-73C1-483F-89C0-7B38F2AEB504}">
      <dgm:prSet/>
      <dgm:spPr/>
      <dgm:t>
        <a:bodyPr/>
        <a:lstStyle/>
        <a:p>
          <a:endParaRPr lang="en-US"/>
        </a:p>
      </dgm:t>
    </dgm:pt>
    <dgm:pt modelId="{6CE77F81-3282-4CD7-8FEE-13C5F69E7AA2}">
      <dgm:prSet/>
      <dgm:spPr/>
      <dgm:t>
        <a:bodyPr/>
        <a:lstStyle/>
        <a:p>
          <a:r>
            <a:rPr lang="en-US" b="0" i="1" baseline="0"/>
            <a:t>Comitia Tributa</a:t>
          </a:r>
          <a:endParaRPr lang="en-US"/>
        </a:p>
      </dgm:t>
    </dgm:pt>
    <dgm:pt modelId="{5AB811D7-6616-423A-B9F7-C04670BD0ECD}" type="parTrans" cxnId="{C8CB42D1-7175-40F0-B1E9-9A01A980D96A}">
      <dgm:prSet/>
      <dgm:spPr/>
      <dgm:t>
        <a:bodyPr/>
        <a:lstStyle/>
        <a:p>
          <a:endParaRPr lang="en-US"/>
        </a:p>
      </dgm:t>
    </dgm:pt>
    <dgm:pt modelId="{7F86725E-6A17-428A-8716-820EE4D44491}" type="sibTrans" cxnId="{C8CB42D1-7175-40F0-B1E9-9A01A980D96A}">
      <dgm:prSet/>
      <dgm:spPr/>
      <dgm:t>
        <a:bodyPr/>
        <a:lstStyle/>
        <a:p>
          <a:endParaRPr lang="en-US"/>
        </a:p>
      </dgm:t>
    </dgm:pt>
    <dgm:pt modelId="{1DDBB7FA-F6A4-4DBF-B861-53533C241E7B}">
      <dgm:prSet/>
      <dgm:spPr/>
      <dgm:t>
        <a:bodyPr/>
        <a:lstStyle/>
        <a:p>
          <a:r>
            <a:rPr lang="en-US" b="0" i="1" baseline="0"/>
            <a:t>Consilum Plebis</a:t>
          </a:r>
          <a:endParaRPr lang="en-US"/>
        </a:p>
      </dgm:t>
    </dgm:pt>
    <dgm:pt modelId="{2F1DF835-D5E7-4B71-A506-F81351C14E4E}" type="parTrans" cxnId="{216D52FD-237F-4DAC-8E93-11AA10FF8A5E}">
      <dgm:prSet/>
      <dgm:spPr/>
      <dgm:t>
        <a:bodyPr/>
        <a:lstStyle/>
        <a:p>
          <a:endParaRPr lang="en-US"/>
        </a:p>
      </dgm:t>
    </dgm:pt>
    <dgm:pt modelId="{7BABC744-4E3F-4770-A5FC-5A58602E128F}" type="sibTrans" cxnId="{216D52FD-237F-4DAC-8E93-11AA10FF8A5E}">
      <dgm:prSet/>
      <dgm:spPr/>
      <dgm:t>
        <a:bodyPr/>
        <a:lstStyle/>
        <a:p>
          <a:endParaRPr lang="en-US"/>
        </a:p>
      </dgm:t>
    </dgm:pt>
    <dgm:pt modelId="{EEA745DE-ABB5-2F45-9EAA-E4ABD2BC75E0}" type="pres">
      <dgm:prSet presAssocID="{A64209B4-EC65-4A3A-9F7B-E1CBC6BB8739}" presName="Name0" presStyleCnt="0">
        <dgm:presLayoutVars>
          <dgm:dir/>
          <dgm:animLvl val="lvl"/>
          <dgm:resizeHandles val="exact"/>
        </dgm:presLayoutVars>
      </dgm:prSet>
      <dgm:spPr/>
    </dgm:pt>
    <dgm:pt modelId="{51C2E2E3-BB11-A84B-A65E-A00ED5B8F2F2}" type="pres">
      <dgm:prSet presAssocID="{4575BBD5-F569-4362-9F05-5F1740548B20}" presName="boxAndChildren" presStyleCnt="0"/>
      <dgm:spPr/>
    </dgm:pt>
    <dgm:pt modelId="{3625193D-2FFF-3A4C-A09C-7FF0119EF391}" type="pres">
      <dgm:prSet presAssocID="{4575BBD5-F569-4362-9F05-5F1740548B20}" presName="parentTextBox" presStyleLbl="node1" presStyleIdx="0" presStyleCnt="4"/>
      <dgm:spPr/>
    </dgm:pt>
    <dgm:pt modelId="{4DB79328-ED04-3F46-9FE4-080F990017D8}" type="pres">
      <dgm:prSet presAssocID="{4575BBD5-F569-4362-9F05-5F1740548B20}" presName="entireBox" presStyleLbl="node1" presStyleIdx="0" presStyleCnt="4"/>
      <dgm:spPr/>
    </dgm:pt>
    <dgm:pt modelId="{EABD8244-4845-9043-9045-D1665FEC12E2}" type="pres">
      <dgm:prSet presAssocID="{4575BBD5-F569-4362-9F05-5F1740548B20}" presName="descendantBox" presStyleCnt="0"/>
      <dgm:spPr/>
    </dgm:pt>
    <dgm:pt modelId="{AD93E6C2-BBF1-AB42-956E-079325AA221B}" type="pres">
      <dgm:prSet presAssocID="{9F415C41-2324-4EED-9D8B-57D2A952AD96}" presName="childTextBox" presStyleLbl="fgAccFollowNode1" presStyleIdx="0" presStyleCnt="4">
        <dgm:presLayoutVars>
          <dgm:bulletEnabled val="1"/>
        </dgm:presLayoutVars>
      </dgm:prSet>
      <dgm:spPr/>
    </dgm:pt>
    <dgm:pt modelId="{391940CA-ABA3-0345-A1A0-A76C4AE3B157}" type="pres">
      <dgm:prSet presAssocID="{22C810A6-543E-4771-BA67-A6D6218BADFF}" presName="childTextBox" presStyleLbl="fgAccFollowNode1" presStyleIdx="1" presStyleCnt="4">
        <dgm:presLayoutVars>
          <dgm:bulletEnabled val="1"/>
        </dgm:presLayoutVars>
      </dgm:prSet>
      <dgm:spPr/>
    </dgm:pt>
    <dgm:pt modelId="{A6333D28-6AAA-BC4C-831E-D5484980D235}" type="pres">
      <dgm:prSet presAssocID="{6CE77F81-3282-4CD7-8FEE-13C5F69E7AA2}" presName="childTextBox" presStyleLbl="fgAccFollowNode1" presStyleIdx="2" presStyleCnt="4">
        <dgm:presLayoutVars>
          <dgm:bulletEnabled val="1"/>
        </dgm:presLayoutVars>
      </dgm:prSet>
      <dgm:spPr/>
    </dgm:pt>
    <dgm:pt modelId="{9843046D-4137-144C-B903-5C377161A31D}" type="pres">
      <dgm:prSet presAssocID="{1DDBB7FA-F6A4-4DBF-B861-53533C241E7B}" presName="childTextBox" presStyleLbl="fgAccFollowNode1" presStyleIdx="3" presStyleCnt="4">
        <dgm:presLayoutVars>
          <dgm:bulletEnabled val="1"/>
        </dgm:presLayoutVars>
      </dgm:prSet>
      <dgm:spPr/>
    </dgm:pt>
    <dgm:pt modelId="{FE139D11-BA71-5B4E-B9CA-FE24F4B7A0E1}" type="pres">
      <dgm:prSet presAssocID="{80F5A1FC-38CE-4A4F-B90C-F20DD29555C5}" presName="sp" presStyleCnt="0"/>
      <dgm:spPr/>
    </dgm:pt>
    <dgm:pt modelId="{7F579A0B-5996-A743-BA31-492937A1967F}" type="pres">
      <dgm:prSet presAssocID="{95CC33B9-69B4-4764-829C-CAD706D318C7}" presName="arrowAndChildren" presStyleCnt="0"/>
      <dgm:spPr/>
    </dgm:pt>
    <dgm:pt modelId="{925A152F-FF1E-5C4F-9810-33FDB6783D2F}" type="pres">
      <dgm:prSet presAssocID="{95CC33B9-69B4-4764-829C-CAD706D318C7}" presName="parentTextArrow" presStyleLbl="node1" presStyleIdx="1" presStyleCnt="4"/>
      <dgm:spPr/>
    </dgm:pt>
    <dgm:pt modelId="{B7AE83C8-3291-8149-9B74-E6946BADED86}" type="pres">
      <dgm:prSet presAssocID="{D6E81315-D990-4891-BC8E-285B0BDABA1F}" presName="sp" presStyleCnt="0"/>
      <dgm:spPr/>
    </dgm:pt>
    <dgm:pt modelId="{F4E2CC6F-77C5-7846-840A-FEE554849B18}" type="pres">
      <dgm:prSet presAssocID="{2AEC66A2-F994-4E9B-92B1-3DB32B154192}" presName="arrowAndChildren" presStyleCnt="0"/>
      <dgm:spPr/>
    </dgm:pt>
    <dgm:pt modelId="{F814E6A4-AD12-4B4F-B911-8BB37075A95C}" type="pres">
      <dgm:prSet presAssocID="{2AEC66A2-F994-4E9B-92B1-3DB32B154192}" presName="parentTextArrow" presStyleLbl="node1" presStyleIdx="2" presStyleCnt="4"/>
      <dgm:spPr/>
    </dgm:pt>
    <dgm:pt modelId="{E5E4481E-08F0-B140-AB39-3F4E8410FDD2}" type="pres">
      <dgm:prSet presAssocID="{B9383239-5AD7-4D85-8F3A-F06B36CB7FFD}" presName="sp" presStyleCnt="0"/>
      <dgm:spPr/>
    </dgm:pt>
    <dgm:pt modelId="{24D5B980-C798-1645-99AF-E6AC26AF9697}" type="pres">
      <dgm:prSet presAssocID="{0FF2EA80-D891-436A-9A7D-8304B8FACA35}" presName="arrowAndChildren" presStyleCnt="0"/>
      <dgm:spPr/>
    </dgm:pt>
    <dgm:pt modelId="{B6E01B66-4B1D-A144-8EFE-BCC731A8AAF9}" type="pres">
      <dgm:prSet presAssocID="{0FF2EA80-D891-436A-9A7D-8304B8FACA35}" presName="parentTextArrow" presStyleLbl="node1" presStyleIdx="3" presStyleCnt="4"/>
      <dgm:spPr/>
    </dgm:pt>
  </dgm:ptLst>
  <dgm:cxnLst>
    <dgm:cxn modelId="{BBDF7807-B950-4CCF-BCF2-56804D06BF9E}" srcId="{A64209B4-EC65-4A3A-9F7B-E1CBC6BB8739}" destId="{2AEC66A2-F994-4E9B-92B1-3DB32B154192}" srcOrd="1" destOrd="0" parTransId="{9CE5C998-18F2-4259-AB14-908A9C789A84}" sibTransId="{D6E81315-D990-4891-BC8E-285B0BDABA1F}"/>
    <dgm:cxn modelId="{55A61113-C7CF-964D-9067-9FB562908D9B}" type="presOf" srcId="{4575BBD5-F569-4362-9F05-5F1740548B20}" destId="{3625193D-2FFF-3A4C-A09C-7FF0119EF391}" srcOrd="0" destOrd="0" presId="urn:microsoft.com/office/officeart/2005/8/layout/process4"/>
    <dgm:cxn modelId="{EF8AAF51-D770-A444-936A-82520C1D7BF2}" type="presOf" srcId="{1DDBB7FA-F6A4-4DBF-B861-53533C241E7B}" destId="{9843046D-4137-144C-B903-5C377161A31D}" srcOrd="0" destOrd="0" presId="urn:microsoft.com/office/officeart/2005/8/layout/process4"/>
    <dgm:cxn modelId="{BA343455-0045-48A9-9323-AE06A6BF5719}" srcId="{4575BBD5-F569-4362-9F05-5F1740548B20}" destId="{9F415C41-2324-4EED-9D8B-57D2A952AD96}" srcOrd="0" destOrd="0" parTransId="{8F54A30B-B091-4ADB-897B-C99206B44011}" sibTransId="{A629D7F4-E77B-4C49-B69C-3FE66D11D807}"/>
    <dgm:cxn modelId="{384ACA5B-0CDD-402A-9024-8501A5C27710}" srcId="{A64209B4-EC65-4A3A-9F7B-E1CBC6BB8739}" destId="{95CC33B9-69B4-4764-829C-CAD706D318C7}" srcOrd="2" destOrd="0" parTransId="{6240B628-E5EA-4F28-B8B7-BC51C375EFB7}" sibTransId="{80F5A1FC-38CE-4A4F-B90C-F20DD29555C5}"/>
    <dgm:cxn modelId="{2BD4EE61-7005-3F4D-A411-5048B3A4B39D}" type="presOf" srcId="{9F415C41-2324-4EED-9D8B-57D2A952AD96}" destId="{AD93E6C2-BBF1-AB42-956E-079325AA221B}" srcOrd="0" destOrd="0" presId="urn:microsoft.com/office/officeart/2005/8/layout/process4"/>
    <dgm:cxn modelId="{7841386F-070C-AD49-A43C-FB08336EDFC4}" type="presOf" srcId="{22C810A6-543E-4771-BA67-A6D6218BADFF}" destId="{391940CA-ABA3-0345-A1A0-A76C4AE3B157}" srcOrd="0" destOrd="0" presId="urn:microsoft.com/office/officeart/2005/8/layout/process4"/>
    <dgm:cxn modelId="{8253F571-9ACF-1746-A7A1-0CB509E325C2}" type="presOf" srcId="{A64209B4-EC65-4A3A-9F7B-E1CBC6BB8739}" destId="{EEA745DE-ABB5-2F45-9EAA-E4ABD2BC75E0}" srcOrd="0" destOrd="0" presId="urn:microsoft.com/office/officeart/2005/8/layout/process4"/>
    <dgm:cxn modelId="{9766C090-0AD9-4BB5-84F7-911773D3D061}" srcId="{A64209B4-EC65-4A3A-9F7B-E1CBC6BB8739}" destId="{0FF2EA80-D891-436A-9A7D-8304B8FACA35}" srcOrd="0" destOrd="0" parTransId="{EE99DFED-48B8-4D34-A4FA-554BF31A6045}" sibTransId="{B9383239-5AD7-4D85-8F3A-F06B36CB7FFD}"/>
    <dgm:cxn modelId="{34E27B96-73C1-483F-89C0-7B38F2AEB504}" srcId="{4575BBD5-F569-4362-9F05-5F1740548B20}" destId="{22C810A6-543E-4771-BA67-A6D6218BADFF}" srcOrd="1" destOrd="0" parTransId="{CE22984B-D491-4B1F-BFD1-13193FDC273C}" sibTransId="{3CFEB51A-2CB7-4EC1-9259-E62C9E202387}"/>
    <dgm:cxn modelId="{BF424ABC-EF10-D648-AF79-47B1F975A577}" type="presOf" srcId="{2AEC66A2-F994-4E9B-92B1-3DB32B154192}" destId="{F814E6A4-AD12-4B4F-B911-8BB37075A95C}" srcOrd="0" destOrd="0" presId="urn:microsoft.com/office/officeart/2005/8/layout/process4"/>
    <dgm:cxn modelId="{E094DEBF-B941-3949-9292-F933FABC3EC6}" type="presOf" srcId="{4575BBD5-F569-4362-9F05-5F1740548B20}" destId="{4DB79328-ED04-3F46-9FE4-080F990017D8}" srcOrd="1" destOrd="0" presId="urn:microsoft.com/office/officeart/2005/8/layout/process4"/>
    <dgm:cxn modelId="{C8CB42D1-7175-40F0-B1E9-9A01A980D96A}" srcId="{4575BBD5-F569-4362-9F05-5F1740548B20}" destId="{6CE77F81-3282-4CD7-8FEE-13C5F69E7AA2}" srcOrd="2" destOrd="0" parTransId="{5AB811D7-6616-423A-B9F7-C04670BD0ECD}" sibTransId="{7F86725E-6A17-428A-8716-820EE4D44491}"/>
    <dgm:cxn modelId="{D6D09BD5-1534-4817-83F3-A4BC37AC0270}" srcId="{A64209B4-EC65-4A3A-9F7B-E1CBC6BB8739}" destId="{4575BBD5-F569-4362-9F05-5F1740548B20}" srcOrd="3" destOrd="0" parTransId="{EA44CA5F-8FB9-4694-9B4A-C9A650EBF45D}" sibTransId="{D5DCA9DF-B883-4154-848A-599560A9DDD3}"/>
    <dgm:cxn modelId="{B80A16E2-8079-DB4E-BC97-F29E44269AD8}" type="presOf" srcId="{6CE77F81-3282-4CD7-8FEE-13C5F69E7AA2}" destId="{A6333D28-6AAA-BC4C-831E-D5484980D235}" srcOrd="0" destOrd="0" presId="urn:microsoft.com/office/officeart/2005/8/layout/process4"/>
    <dgm:cxn modelId="{3C3F53F7-B246-5347-A1EF-D3D03C5D2EC7}" type="presOf" srcId="{95CC33B9-69B4-4764-829C-CAD706D318C7}" destId="{925A152F-FF1E-5C4F-9810-33FDB6783D2F}" srcOrd="0" destOrd="0" presId="urn:microsoft.com/office/officeart/2005/8/layout/process4"/>
    <dgm:cxn modelId="{216D52FD-237F-4DAC-8E93-11AA10FF8A5E}" srcId="{4575BBD5-F569-4362-9F05-5F1740548B20}" destId="{1DDBB7FA-F6A4-4DBF-B861-53533C241E7B}" srcOrd="3" destOrd="0" parTransId="{2F1DF835-D5E7-4B71-A506-F81351C14E4E}" sibTransId="{7BABC744-4E3F-4770-A5FC-5A58602E128F}"/>
    <dgm:cxn modelId="{AF5085FD-97A5-024F-BE2E-298D855984B5}" type="presOf" srcId="{0FF2EA80-D891-436A-9A7D-8304B8FACA35}" destId="{B6E01B66-4B1D-A144-8EFE-BCC731A8AAF9}" srcOrd="0" destOrd="0" presId="urn:microsoft.com/office/officeart/2005/8/layout/process4"/>
    <dgm:cxn modelId="{5401FF3C-07CC-824E-AF72-B144CFD68C1A}" type="presParOf" srcId="{EEA745DE-ABB5-2F45-9EAA-E4ABD2BC75E0}" destId="{51C2E2E3-BB11-A84B-A65E-A00ED5B8F2F2}" srcOrd="0" destOrd="0" presId="urn:microsoft.com/office/officeart/2005/8/layout/process4"/>
    <dgm:cxn modelId="{FCABC978-DDDB-254E-A04C-98A1EFB387AA}" type="presParOf" srcId="{51C2E2E3-BB11-A84B-A65E-A00ED5B8F2F2}" destId="{3625193D-2FFF-3A4C-A09C-7FF0119EF391}" srcOrd="0" destOrd="0" presId="urn:microsoft.com/office/officeart/2005/8/layout/process4"/>
    <dgm:cxn modelId="{353FDD6C-8CC7-664C-8097-FEFA031AF663}" type="presParOf" srcId="{51C2E2E3-BB11-A84B-A65E-A00ED5B8F2F2}" destId="{4DB79328-ED04-3F46-9FE4-080F990017D8}" srcOrd="1" destOrd="0" presId="urn:microsoft.com/office/officeart/2005/8/layout/process4"/>
    <dgm:cxn modelId="{56591306-D9B7-F04A-9729-658652C31BC6}" type="presParOf" srcId="{51C2E2E3-BB11-A84B-A65E-A00ED5B8F2F2}" destId="{EABD8244-4845-9043-9045-D1665FEC12E2}" srcOrd="2" destOrd="0" presId="urn:microsoft.com/office/officeart/2005/8/layout/process4"/>
    <dgm:cxn modelId="{2BA9060E-518E-684A-A387-6203656E2DF7}" type="presParOf" srcId="{EABD8244-4845-9043-9045-D1665FEC12E2}" destId="{AD93E6C2-BBF1-AB42-956E-079325AA221B}" srcOrd="0" destOrd="0" presId="urn:microsoft.com/office/officeart/2005/8/layout/process4"/>
    <dgm:cxn modelId="{1139B14F-F841-8349-B311-8686740ED5B3}" type="presParOf" srcId="{EABD8244-4845-9043-9045-D1665FEC12E2}" destId="{391940CA-ABA3-0345-A1A0-A76C4AE3B157}" srcOrd="1" destOrd="0" presId="urn:microsoft.com/office/officeart/2005/8/layout/process4"/>
    <dgm:cxn modelId="{DC6B3641-0889-EC41-8BFA-FC34A1AC937D}" type="presParOf" srcId="{EABD8244-4845-9043-9045-D1665FEC12E2}" destId="{A6333D28-6AAA-BC4C-831E-D5484980D235}" srcOrd="2" destOrd="0" presId="urn:microsoft.com/office/officeart/2005/8/layout/process4"/>
    <dgm:cxn modelId="{3D0D6A22-55A0-364B-AA27-5C06E3E6468D}" type="presParOf" srcId="{EABD8244-4845-9043-9045-D1665FEC12E2}" destId="{9843046D-4137-144C-B903-5C377161A31D}" srcOrd="3" destOrd="0" presId="urn:microsoft.com/office/officeart/2005/8/layout/process4"/>
    <dgm:cxn modelId="{452CF5B1-45F9-5142-A8D0-C79937DFED4B}" type="presParOf" srcId="{EEA745DE-ABB5-2F45-9EAA-E4ABD2BC75E0}" destId="{FE139D11-BA71-5B4E-B9CA-FE24F4B7A0E1}" srcOrd="1" destOrd="0" presId="urn:microsoft.com/office/officeart/2005/8/layout/process4"/>
    <dgm:cxn modelId="{16955B8D-0A98-8C4B-9648-BECE8EA4FA67}" type="presParOf" srcId="{EEA745DE-ABB5-2F45-9EAA-E4ABD2BC75E0}" destId="{7F579A0B-5996-A743-BA31-492937A1967F}" srcOrd="2" destOrd="0" presId="urn:microsoft.com/office/officeart/2005/8/layout/process4"/>
    <dgm:cxn modelId="{0AF75C44-1A82-9D46-A6B3-49C1084E2A78}" type="presParOf" srcId="{7F579A0B-5996-A743-BA31-492937A1967F}" destId="{925A152F-FF1E-5C4F-9810-33FDB6783D2F}" srcOrd="0" destOrd="0" presId="urn:microsoft.com/office/officeart/2005/8/layout/process4"/>
    <dgm:cxn modelId="{16EA3505-B6F4-4B4E-8BB5-173B7F8E45A3}" type="presParOf" srcId="{EEA745DE-ABB5-2F45-9EAA-E4ABD2BC75E0}" destId="{B7AE83C8-3291-8149-9B74-E6946BADED86}" srcOrd="3" destOrd="0" presId="urn:microsoft.com/office/officeart/2005/8/layout/process4"/>
    <dgm:cxn modelId="{F073663C-9C3A-AD45-8273-73E0B05945E2}" type="presParOf" srcId="{EEA745DE-ABB5-2F45-9EAA-E4ABD2BC75E0}" destId="{F4E2CC6F-77C5-7846-840A-FEE554849B18}" srcOrd="4" destOrd="0" presId="urn:microsoft.com/office/officeart/2005/8/layout/process4"/>
    <dgm:cxn modelId="{CBBE8B75-1A16-0241-A93A-ADF352EC0F74}" type="presParOf" srcId="{F4E2CC6F-77C5-7846-840A-FEE554849B18}" destId="{F814E6A4-AD12-4B4F-B911-8BB37075A95C}" srcOrd="0" destOrd="0" presId="urn:microsoft.com/office/officeart/2005/8/layout/process4"/>
    <dgm:cxn modelId="{C5847763-2184-CB43-9A0A-363BA4B1A077}" type="presParOf" srcId="{EEA745DE-ABB5-2F45-9EAA-E4ABD2BC75E0}" destId="{E5E4481E-08F0-B140-AB39-3F4E8410FDD2}" srcOrd="5" destOrd="0" presId="urn:microsoft.com/office/officeart/2005/8/layout/process4"/>
    <dgm:cxn modelId="{8CAB40CF-9301-324A-AAEC-3F3817A18C05}" type="presParOf" srcId="{EEA745DE-ABB5-2F45-9EAA-E4ABD2BC75E0}" destId="{24D5B980-C798-1645-99AF-E6AC26AF9697}" srcOrd="6" destOrd="0" presId="urn:microsoft.com/office/officeart/2005/8/layout/process4"/>
    <dgm:cxn modelId="{3A75E1E4-5085-0540-A413-0DC0B3585C92}" type="presParOf" srcId="{24D5B980-C798-1645-99AF-E6AC26AF9697}" destId="{B6E01B66-4B1D-A144-8EFE-BCC731A8AAF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8749B-06D1-4E75-97B4-1D7234424599}"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809D6E70-A9BF-4BAF-97FA-4FA6E3D60B14}">
      <dgm:prSet/>
      <dgm:spPr/>
      <dgm:t>
        <a:bodyPr/>
        <a:lstStyle/>
        <a:p>
          <a:r>
            <a:rPr lang="el-GR" dirty="0"/>
            <a:t>Δ</a:t>
          </a:r>
          <a:r>
            <a:rPr lang="el-GR" b="0" i="0" baseline="0" dirty="0"/>
            <a:t>ημόσιες συνελεύσεις των πολιτών, </a:t>
          </a:r>
          <a:r>
            <a:rPr lang="el-GR" b="0" i="0" baseline="0" dirty="0" err="1"/>
            <a:t>συγκαλούμενες</a:t>
          </a:r>
          <a:r>
            <a:rPr lang="el-GR" b="0" i="0" baseline="0" dirty="0"/>
            <a:t> από άρχοντες ή Δημάρχους. </a:t>
          </a:r>
          <a:endParaRPr lang="en-US" dirty="0"/>
        </a:p>
      </dgm:t>
    </dgm:pt>
    <dgm:pt modelId="{7406F741-51E2-453B-B2F6-FD46ACE83F9D}" type="parTrans" cxnId="{CEF82FAF-A62F-4FBF-A105-3C3A3E5E7583}">
      <dgm:prSet/>
      <dgm:spPr/>
      <dgm:t>
        <a:bodyPr/>
        <a:lstStyle/>
        <a:p>
          <a:endParaRPr lang="en-US"/>
        </a:p>
      </dgm:t>
    </dgm:pt>
    <dgm:pt modelId="{44517ED5-188B-446F-9D30-6959DA969DE4}" type="sibTrans" cxnId="{CEF82FAF-A62F-4FBF-A105-3C3A3E5E7583}">
      <dgm:prSet/>
      <dgm:spPr/>
      <dgm:t>
        <a:bodyPr/>
        <a:lstStyle/>
        <a:p>
          <a:endParaRPr lang="en-US"/>
        </a:p>
      </dgm:t>
    </dgm:pt>
    <dgm:pt modelId="{357E74D2-FBDA-45D8-BC09-ED009AB6A0BB}">
      <dgm:prSet/>
      <dgm:spPr/>
      <dgm:t>
        <a:bodyPr/>
        <a:lstStyle/>
        <a:p>
          <a:r>
            <a:rPr lang="el-GR"/>
            <a:t>Δ</a:t>
          </a:r>
          <a:r>
            <a:rPr lang="el-GR" b="0" i="0" baseline="0"/>
            <a:t>εν είχαν αποφασιστική αρμοδιότητα.</a:t>
          </a:r>
          <a:endParaRPr lang="en-US"/>
        </a:p>
      </dgm:t>
    </dgm:pt>
    <dgm:pt modelId="{F35F904E-5D9E-4115-BB8C-19DA549CCEC5}" type="parTrans" cxnId="{CCC32AC8-DAF6-4B98-BAC9-37FF2A936272}">
      <dgm:prSet/>
      <dgm:spPr/>
      <dgm:t>
        <a:bodyPr/>
        <a:lstStyle/>
        <a:p>
          <a:endParaRPr lang="en-US"/>
        </a:p>
      </dgm:t>
    </dgm:pt>
    <dgm:pt modelId="{9C091F1C-EF9E-4E30-968E-9A312B3F3134}" type="sibTrans" cxnId="{CCC32AC8-DAF6-4B98-BAC9-37FF2A936272}">
      <dgm:prSet/>
      <dgm:spPr/>
      <dgm:t>
        <a:bodyPr/>
        <a:lstStyle/>
        <a:p>
          <a:endParaRPr lang="en-US"/>
        </a:p>
      </dgm:t>
    </dgm:pt>
    <dgm:pt modelId="{8C9A91A7-0BB9-4C28-9083-F446D9A4C0D7}">
      <dgm:prSet/>
      <dgm:spPr/>
      <dgm:t>
        <a:bodyPr/>
        <a:lstStyle/>
        <a:p>
          <a:r>
            <a:rPr lang="el-GR"/>
            <a:t>Α</a:t>
          </a:r>
          <a:r>
            <a:rPr lang="el-GR" b="0" i="0" baseline="0"/>
            <a:t>ποτελούσαν το κατεξοχήν πεδίο έκφρασης δημοσίου και πολιτικού λόγου στη Ρώμη.</a:t>
          </a:r>
          <a:endParaRPr lang="en-US"/>
        </a:p>
      </dgm:t>
    </dgm:pt>
    <dgm:pt modelId="{20E06B38-1E01-4C96-A175-395331A8B735}" type="parTrans" cxnId="{A759AAB8-F0C6-45D2-86C3-B257849E0ED1}">
      <dgm:prSet/>
      <dgm:spPr/>
      <dgm:t>
        <a:bodyPr/>
        <a:lstStyle/>
        <a:p>
          <a:endParaRPr lang="en-US"/>
        </a:p>
      </dgm:t>
    </dgm:pt>
    <dgm:pt modelId="{46196321-E967-45A5-A93B-18AF71E381C1}" type="sibTrans" cxnId="{A759AAB8-F0C6-45D2-86C3-B257849E0ED1}">
      <dgm:prSet/>
      <dgm:spPr/>
      <dgm:t>
        <a:bodyPr/>
        <a:lstStyle/>
        <a:p>
          <a:endParaRPr lang="en-US"/>
        </a:p>
      </dgm:t>
    </dgm:pt>
    <dgm:pt modelId="{31349DB2-E916-4B59-A6C4-2A54A092D97A}">
      <dgm:prSet/>
      <dgm:spPr/>
      <dgm:t>
        <a:bodyPr/>
        <a:lstStyle/>
        <a:p>
          <a:r>
            <a:rPr lang="el-GR"/>
            <a:t>Ε</a:t>
          </a:r>
          <a:r>
            <a:rPr lang="el-GR" b="0" i="0" baseline="0"/>
            <a:t>νημέρωση του λαού επί ποικίλων ζητημάτων, οι ρήτορες (</a:t>
          </a:r>
          <a:r>
            <a:rPr lang="el-GR" b="0" i="1" baseline="0"/>
            <a:t>οratores</a:t>
          </a:r>
          <a:r>
            <a:rPr lang="el-GR" b="0" i="0" baseline="0"/>
            <a:t>) εξέφραζαν τις απόψεις τους, προσπαθώντας να πείσουν το λαό για τις θέσεις τους. </a:t>
          </a:r>
          <a:endParaRPr lang="en-US"/>
        </a:p>
      </dgm:t>
    </dgm:pt>
    <dgm:pt modelId="{10CE96DA-377B-4E00-9B18-018AE0741154}" type="parTrans" cxnId="{ADF57767-E999-4940-9487-2ECE3EDF9509}">
      <dgm:prSet/>
      <dgm:spPr/>
      <dgm:t>
        <a:bodyPr/>
        <a:lstStyle/>
        <a:p>
          <a:endParaRPr lang="en-US"/>
        </a:p>
      </dgm:t>
    </dgm:pt>
    <dgm:pt modelId="{AE25A52B-9E33-4F5E-AA26-D9FF101A18D9}" type="sibTrans" cxnId="{ADF57767-E999-4940-9487-2ECE3EDF9509}">
      <dgm:prSet/>
      <dgm:spPr/>
      <dgm:t>
        <a:bodyPr/>
        <a:lstStyle/>
        <a:p>
          <a:endParaRPr lang="en-US"/>
        </a:p>
      </dgm:t>
    </dgm:pt>
    <dgm:pt modelId="{1449D274-CA46-413C-B4F2-14DE007A9FA1}">
      <dgm:prSet/>
      <dgm:spPr/>
      <dgm:t>
        <a:bodyPr/>
        <a:lstStyle/>
        <a:p>
          <a:r>
            <a:rPr lang="el-GR" b="0" i="0" baseline="0"/>
            <a:t>Ενώπιόν τους συζητούνται τα σχέδια νόμου, οι υποθέσεις που (αρχικά) υπάγονται στη λαϊκή δικαιοδοσία (</a:t>
          </a:r>
          <a:r>
            <a:rPr lang="el-GR" b="0" i="1" baseline="0"/>
            <a:t>iudicia populi</a:t>
          </a:r>
          <a:r>
            <a:rPr lang="el-GR" b="0" i="0" baseline="0"/>
            <a:t>), ανακοινώνονται οι πολιτικές και λοιπές αποφάσεις και τα ήδικτα των αρχόντων. </a:t>
          </a:r>
          <a:endParaRPr lang="en-US"/>
        </a:p>
      </dgm:t>
    </dgm:pt>
    <dgm:pt modelId="{C27EA998-05F8-45C4-89C7-5834DF978511}" type="parTrans" cxnId="{3DE8BD0C-E25E-4B1A-A14D-941C43C9134A}">
      <dgm:prSet/>
      <dgm:spPr/>
      <dgm:t>
        <a:bodyPr/>
        <a:lstStyle/>
        <a:p>
          <a:endParaRPr lang="en-US"/>
        </a:p>
      </dgm:t>
    </dgm:pt>
    <dgm:pt modelId="{491FFEDC-9E97-4829-BDF2-D5781C04EC15}" type="sibTrans" cxnId="{3DE8BD0C-E25E-4B1A-A14D-941C43C9134A}">
      <dgm:prSet/>
      <dgm:spPr/>
      <dgm:t>
        <a:bodyPr/>
        <a:lstStyle/>
        <a:p>
          <a:endParaRPr lang="en-US"/>
        </a:p>
      </dgm:t>
    </dgm:pt>
    <dgm:pt modelId="{983171BD-0BD5-4D5C-9E98-DDE1AE06CAA7}">
      <dgm:prSet/>
      <dgm:spPr/>
      <dgm:t>
        <a:bodyPr/>
        <a:lstStyle/>
        <a:p>
          <a:r>
            <a:rPr lang="el-GR" b="0" i="0" baseline="0"/>
            <a:t>Tο δικαίωμα λήψης του λόγου ενώπιον της συνέλευσης δεν είναι ελεύθερο, αλλά απονέμεται από τον άρχοντα που τη συγκαλεί σε άλλους άρχοντες ή και πολίτες. </a:t>
          </a:r>
          <a:endParaRPr lang="en-US"/>
        </a:p>
      </dgm:t>
    </dgm:pt>
    <dgm:pt modelId="{27A528A8-9371-4B61-A3A5-CDE9E4E6DD5D}" type="parTrans" cxnId="{AB9A7894-BCC4-4949-ABCC-69E6B291DA95}">
      <dgm:prSet/>
      <dgm:spPr/>
      <dgm:t>
        <a:bodyPr/>
        <a:lstStyle/>
        <a:p>
          <a:endParaRPr lang="en-US"/>
        </a:p>
      </dgm:t>
    </dgm:pt>
    <dgm:pt modelId="{49E23CDA-FD45-4E4C-86C8-FBF3E46588F7}" type="sibTrans" cxnId="{AB9A7894-BCC4-4949-ABCC-69E6B291DA95}">
      <dgm:prSet/>
      <dgm:spPr/>
      <dgm:t>
        <a:bodyPr/>
        <a:lstStyle/>
        <a:p>
          <a:endParaRPr lang="en-US"/>
        </a:p>
      </dgm:t>
    </dgm:pt>
    <dgm:pt modelId="{119AD3CB-F2FC-4CD7-9E3D-2AE2EE76E4B6}">
      <dgm:prSet/>
      <dgm:spPr/>
      <dgm:t>
        <a:bodyPr/>
        <a:lstStyle/>
        <a:p>
          <a:r>
            <a:rPr lang="el-GR" b="0" i="0" baseline="0"/>
            <a:t>Αν έπρεπε να ακολουθήσει ψηφοφορία, αυτή λαμβάνει χώρα ενώπιον άλλης καθ' ύλη αρμόδιας συνέλευσης, ενός εκ των </a:t>
          </a:r>
          <a:r>
            <a:rPr lang="el-GR" b="0" i="1" baseline="0"/>
            <a:t>comitia</a:t>
          </a:r>
          <a:r>
            <a:rPr lang="el-GR" b="0" i="0" baseline="0"/>
            <a:t>.</a:t>
          </a:r>
          <a:endParaRPr lang="en-US"/>
        </a:p>
      </dgm:t>
    </dgm:pt>
    <dgm:pt modelId="{2A5ACEEF-C8C4-46E4-8887-543CF0F9AE0C}" type="parTrans" cxnId="{34DA6BFB-4063-46A7-9A71-02D599432C8A}">
      <dgm:prSet/>
      <dgm:spPr/>
      <dgm:t>
        <a:bodyPr/>
        <a:lstStyle/>
        <a:p>
          <a:endParaRPr lang="en-US"/>
        </a:p>
      </dgm:t>
    </dgm:pt>
    <dgm:pt modelId="{F0B83AC7-7BAD-4339-866A-E40267EB1789}" type="sibTrans" cxnId="{34DA6BFB-4063-46A7-9A71-02D599432C8A}">
      <dgm:prSet/>
      <dgm:spPr/>
      <dgm:t>
        <a:bodyPr/>
        <a:lstStyle/>
        <a:p>
          <a:endParaRPr lang="en-US"/>
        </a:p>
      </dgm:t>
    </dgm:pt>
    <dgm:pt modelId="{8CB65CD6-77BB-2D4B-99FC-18C75B58B7D6}" type="pres">
      <dgm:prSet presAssocID="{AC78749B-06D1-4E75-97B4-1D7234424599}" presName="vert0" presStyleCnt="0">
        <dgm:presLayoutVars>
          <dgm:dir/>
          <dgm:animOne val="branch"/>
          <dgm:animLvl val="lvl"/>
        </dgm:presLayoutVars>
      </dgm:prSet>
      <dgm:spPr/>
    </dgm:pt>
    <dgm:pt modelId="{CBAEE4B0-79EE-A14E-B2DD-7DDCAEEC76DE}" type="pres">
      <dgm:prSet presAssocID="{809D6E70-A9BF-4BAF-97FA-4FA6E3D60B14}" presName="thickLine" presStyleLbl="alignNode1" presStyleIdx="0" presStyleCnt="7"/>
      <dgm:spPr/>
    </dgm:pt>
    <dgm:pt modelId="{9796946D-875A-B241-8FB3-4386B3C2A985}" type="pres">
      <dgm:prSet presAssocID="{809D6E70-A9BF-4BAF-97FA-4FA6E3D60B14}" presName="horz1" presStyleCnt="0"/>
      <dgm:spPr/>
    </dgm:pt>
    <dgm:pt modelId="{4768C3EC-9356-5F4D-9B82-72BF19C37136}" type="pres">
      <dgm:prSet presAssocID="{809D6E70-A9BF-4BAF-97FA-4FA6E3D60B14}" presName="tx1" presStyleLbl="revTx" presStyleIdx="0" presStyleCnt="7"/>
      <dgm:spPr/>
    </dgm:pt>
    <dgm:pt modelId="{0377BDDC-ACBA-BC4E-8428-3A7932ED6293}" type="pres">
      <dgm:prSet presAssocID="{809D6E70-A9BF-4BAF-97FA-4FA6E3D60B14}" presName="vert1" presStyleCnt="0"/>
      <dgm:spPr/>
    </dgm:pt>
    <dgm:pt modelId="{523C0644-522C-C54A-B729-1458347AF4B4}" type="pres">
      <dgm:prSet presAssocID="{357E74D2-FBDA-45D8-BC09-ED009AB6A0BB}" presName="thickLine" presStyleLbl="alignNode1" presStyleIdx="1" presStyleCnt="7"/>
      <dgm:spPr/>
    </dgm:pt>
    <dgm:pt modelId="{2CA16291-DF66-E14C-B574-412E586B8878}" type="pres">
      <dgm:prSet presAssocID="{357E74D2-FBDA-45D8-BC09-ED009AB6A0BB}" presName="horz1" presStyleCnt="0"/>
      <dgm:spPr/>
    </dgm:pt>
    <dgm:pt modelId="{B1800FF6-FA08-3B4E-97F5-B2307736524A}" type="pres">
      <dgm:prSet presAssocID="{357E74D2-FBDA-45D8-BC09-ED009AB6A0BB}" presName="tx1" presStyleLbl="revTx" presStyleIdx="1" presStyleCnt="7"/>
      <dgm:spPr/>
    </dgm:pt>
    <dgm:pt modelId="{65A1F3E1-A97D-4942-96CE-61B36C3611D4}" type="pres">
      <dgm:prSet presAssocID="{357E74D2-FBDA-45D8-BC09-ED009AB6A0BB}" presName="vert1" presStyleCnt="0"/>
      <dgm:spPr/>
    </dgm:pt>
    <dgm:pt modelId="{8521E396-E7FF-7D4D-A22A-17214AF22CE5}" type="pres">
      <dgm:prSet presAssocID="{8C9A91A7-0BB9-4C28-9083-F446D9A4C0D7}" presName="thickLine" presStyleLbl="alignNode1" presStyleIdx="2" presStyleCnt="7"/>
      <dgm:spPr/>
    </dgm:pt>
    <dgm:pt modelId="{27EABAAA-CCFD-374D-92AE-5428C4FFFECD}" type="pres">
      <dgm:prSet presAssocID="{8C9A91A7-0BB9-4C28-9083-F446D9A4C0D7}" presName="horz1" presStyleCnt="0"/>
      <dgm:spPr/>
    </dgm:pt>
    <dgm:pt modelId="{DFC12EB3-F1B4-9D43-9876-2C794B78FA8F}" type="pres">
      <dgm:prSet presAssocID="{8C9A91A7-0BB9-4C28-9083-F446D9A4C0D7}" presName="tx1" presStyleLbl="revTx" presStyleIdx="2" presStyleCnt="7"/>
      <dgm:spPr/>
    </dgm:pt>
    <dgm:pt modelId="{B1903FA0-BBCF-F343-A703-0D7F94F0E2BF}" type="pres">
      <dgm:prSet presAssocID="{8C9A91A7-0BB9-4C28-9083-F446D9A4C0D7}" presName="vert1" presStyleCnt="0"/>
      <dgm:spPr/>
    </dgm:pt>
    <dgm:pt modelId="{C0947507-1ABB-D146-8FEE-D46C54F7ED6E}" type="pres">
      <dgm:prSet presAssocID="{31349DB2-E916-4B59-A6C4-2A54A092D97A}" presName="thickLine" presStyleLbl="alignNode1" presStyleIdx="3" presStyleCnt="7"/>
      <dgm:spPr/>
    </dgm:pt>
    <dgm:pt modelId="{A04D9E40-CE3E-7148-9009-A1BBD1AC2574}" type="pres">
      <dgm:prSet presAssocID="{31349DB2-E916-4B59-A6C4-2A54A092D97A}" presName="horz1" presStyleCnt="0"/>
      <dgm:spPr/>
    </dgm:pt>
    <dgm:pt modelId="{2F43800C-D441-CB4F-89B4-DDD29346DC23}" type="pres">
      <dgm:prSet presAssocID="{31349DB2-E916-4B59-A6C4-2A54A092D97A}" presName="tx1" presStyleLbl="revTx" presStyleIdx="3" presStyleCnt="7"/>
      <dgm:spPr/>
    </dgm:pt>
    <dgm:pt modelId="{C216C317-AE9E-6D47-8BBB-96DE783DD052}" type="pres">
      <dgm:prSet presAssocID="{31349DB2-E916-4B59-A6C4-2A54A092D97A}" presName="vert1" presStyleCnt="0"/>
      <dgm:spPr/>
    </dgm:pt>
    <dgm:pt modelId="{3304CFD1-8EB1-CD40-B8DD-08DFAFD2CA51}" type="pres">
      <dgm:prSet presAssocID="{1449D274-CA46-413C-B4F2-14DE007A9FA1}" presName="thickLine" presStyleLbl="alignNode1" presStyleIdx="4" presStyleCnt="7"/>
      <dgm:spPr/>
    </dgm:pt>
    <dgm:pt modelId="{8A8983AF-8D0E-DA48-8098-566B605D7FD5}" type="pres">
      <dgm:prSet presAssocID="{1449D274-CA46-413C-B4F2-14DE007A9FA1}" presName="horz1" presStyleCnt="0"/>
      <dgm:spPr/>
    </dgm:pt>
    <dgm:pt modelId="{67FDA126-47CE-7E4D-BD21-DF201210AA6F}" type="pres">
      <dgm:prSet presAssocID="{1449D274-CA46-413C-B4F2-14DE007A9FA1}" presName="tx1" presStyleLbl="revTx" presStyleIdx="4" presStyleCnt="7"/>
      <dgm:spPr/>
    </dgm:pt>
    <dgm:pt modelId="{A2D514E2-607A-8D4F-8D1F-2C7979658550}" type="pres">
      <dgm:prSet presAssocID="{1449D274-CA46-413C-B4F2-14DE007A9FA1}" presName="vert1" presStyleCnt="0"/>
      <dgm:spPr/>
    </dgm:pt>
    <dgm:pt modelId="{4075527D-C229-224C-BEF7-C173FD8CB85E}" type="pres">
      <dgm:prSet presAssocID="{983171BD-0BD5-4D5C-9E98-DDE1AE06CAA7}" presName="thickLine" presStyleLbl="alignNode1" presStyleIdx="5" presStyleCnt="7"/>
      <dgm:spPr/>
    </dgm:pt>
    <dgm:pt modelId="{3A7D898B-DC5B-0E47-8542-D57298B35A92}" type="pres">
      <dgm:prSet presAssocID="{983171BD-0BD5-4D5C-9E98-DDE1AE06CAA7}" presName="horz1" presStyleCnt="0"/>
      <dgm:spPr/>
    </dgm:pt>
    <dgm:pt modelId="{B7986DE6-2738-A940-A694-745BF34BE55D}" type="pres">
      <dgm:prSet presAssocID="{983171BD-0BD5-4D5C-9E98-DDE1AE06CAA7}" presName="tx1" presStyleLbl="revTx" presStyleIdx="5" presStyleCnt="7"/>
      <dgm:spPr/>
    </dgm:pt>
    <dgm:pt modelId="{1BB73921-2D90-8241-819F-7FD1E546AA83}" type="pres">
      <dgm:prSet presAssocID="{983171BD-0BD5-4D5C-9E98-DDE1AE06CAA7}" presName="vert1" presStyleCnt="0"/>
      <dgm:spPr/>
    </dgm:pt>
    <dgm:pt modelId="{26DBA5A4-29DB-D64E-A6ED-B5732393F0EB}" type="pres">
      <dgm:prSet presAssocID="{119AD3CB-F2FC-4CD7-9E3D-2AE2EE76E4B6}" presName="thickLine" presStyleLbl="alignNode1" presStyleIdx="6" presStyleCnt="7"/>
      <dgm:spPr/>
    </dgm:pt>
    <dgm:pt modelId="{F808FB11-E8F3-1E43-85B5-B342F353D60A}" type="pres">
      <dgm:prSet presAssocID="{119AD3CB-F2FC-4CD7-9E3D-2AE2EE76E4B6}" presName="horz1" presStyleCnt="0"/>
      <dgm:spPr/>
    </dgm:pt>
    <dgm:pt modelId="{C0D0611C-732D-964B-8404-6D6C59E8FB6E}" type="pres">
      <dgm:prSet presAssocID="{119AD3CB-F2FC-4CD7-9E3D-2AE2EE76E4B6}" presName="tx1" presStyleLbl="revTx" presStyleIdx="6" presStyleCnt="7"/>
      <dgm:spPr/>
    </dgm:pt>
    <dgm:pt modelId="{AEC53F03-DE8E-5A4F-B905-33235C6BFE3B}" type="pres">
      <dgm:prSet presAssocID="{119AD3CB-F2FC-4CD7-9E3D-2AE2EE76E4B6}" presName="vert1" presStyleCnt="0"/>
      <dgm:spPr/>
    </dgm:pt>
  </dgm:ptLst>
  <dgm:cxnLst>
    <dgm:cxn modelId="{3DE8BD0C-E25E-4B1A-A14D-941C43C9134A}" srcId="{AC78749B-06D1-4E75-97B4-1D7234424599}" destId="{1449D274-CA46-413C-B4F2-14DE007A9FA1}" srcOrd="4" destOrd="0" parTransId="{C27EA998-05F8-45C4-89C7-5834DF978511}" sibTransId="{491FFEDC-9E97-4829-BDF2-D5781C04EC15}"/>
    <dgm:cxn modelId="{F1AE2B2B-D112-EC47-BD1C-A924A3940486}" type="presOf" srcId="{8C9A91A7-0BB9-4C28-9083-F446D9A4C0D7}" destId="{DFC12EB3-F1B4-9D43-9876-2C794B78FA8F}" srcOrd="0" destOrd="0" presId="urn:microsoft.com/office/officeart/2008/layout/LinedList"/>
    <dgm:cxn modelId="{7D801C3A-FEDB-AC43-9943-82CCE4EAC263}" type="presOf" srcId="{1449D274-CA46-413C-B4F2-14DE007A9FA1}" destId="{67FDA126-47CE-7E4D-BD21-DF201210AA6F}" srcOrd="0" destOrd="0" presId="urn:microsoft.com/office/officeart/2008/layout/LinedList"/>
    <dgm:cxn modelId="{0B6EC83F-CD86-8747-99EC-39A552CE7F8E}" type="presOf" srcId="{983171BD-0BD5-4D5C-9E98-DDE1AE06CAA7}" destId="{B7986DE6-2738-A940-A694-745BF34BE55D}" srcOrd="0" destOrd="0" presId="urn:microsoft.com/office/officeart/2008/layout/LinedList"/>
    <dgm:cxn modelId="{2C99F440-E2C4-1A48-BA87-00A1708FF042}" type="presOf" srcId="{119AD3CB-F2FC-4CD7-9E3D-2AE2EE76E4B6}" destId="{C0D0611C-732D-964B-8404-6D6C59E8FB6E}" srcOrd="0" destOrd="0" presId="urn:microsoft.com/office/officeart/2008/layout/LinedList"/>
    <dgm:cxn modelId="{ADF57767-E999-4940-9487-2ECE3EDF9509}" srcId="{AC78749B-06D1-4E75-97B4-1D7234424599}" destId="{31349DB2-E916-4B59-A6C4-2A54A092D97A}" srcOrd="3" destOrd="0" parTransId="{10CE96DA-377B-4E00-9B18-018AE0741154}" sibTransId="{AE25A52B-9E33-4F5E-AA26-D9FF101A18D9}"/>
    <dgm:cxn modelId="{5F94D383-656B-3B46-92D5-649368E5C0F9}" type="presOf" srcId="{AC78749B-06D1-4E75-97B4-1D7234424599}" destId="{8CB65CD6-77BB-2D4B-99FC-18C75B58B7D6}" srcOrd="0" destOrd="0" presId="urn:microsoft.com/office/officeart/2008/layout/LinedList"/>
    <dgm:cxn modelId="{AB9A7894-BCC4-4949-ABCC-69E6B291DA95}" srcId="{AC78749B-06D1-4E75-97B4-1D7234424599}" destId="{983171BD-0BD5-4D5C-9E98-DDE1AE06CAA7}" srcOrd="5" destOrd="0" parTransId="{27A528A8-9371-4B61-A3A5-CDE9E4E6DD5D}" sibTransId="{49E23CDA-FD45-4E4C-86C8-FBF3E46588F7}"/>
    <dgm:cxn modelId="{74E57BA2-EB6D-6E45-B8EB-9F6A0F653278}" type="presOf" srcId="{809D6E70-A9BF-4BAF-97FA-4FA6E3D60B14}" destId="{4768C3EC-9356-5F4D-9B82-72BF19C37136}" srcOrd="0" destOrd="0" presId="urn:microsoft.com/office/officeart/2008/layout/LinedList"/>
    <dgm:cxn modelId="{CEF82FAF-A62F-4FBF-A105-3C3A3E5E7583}" srcId="{AC78749B-06D1-4E75-97B4-1D7234424599}" destId="{809D6E70-A9BF-4BAF-97FA-4FA6E3D60B14}" srcOrd="0" destOrd="0" parTransId="{7406F741-51E2-453B-B2F6-FD46ACE83F9D}" sibTransId="{44517ED5-188B-446F-9D30-6959DA969DE4}"/>
    <dgm:cxn modelId="{A759AAB8-F0C6-45D2-86C3-B257849E0ED1}" srcId="{AC78749B-06D1-4E75-97B4-1D7234424599}" destId="{8C9A91A7-0BB9-4C28-9083-F446D9A4C0D7}" srcOrd="2" destOrd="0" parTransId="{20E06B38-1E01-4C96-A175-395331A8B735}" sibTransId="{46196321-E967-45A5-A93B-18AF71E381C1}"/>
    <dgm:cxn modelId="{CCC32AC8-DAF6-4B98-BAC9-37FF2A936272}" srcId="{AC78749B-06D1-4E75-97B4-1D7234424599}" destId="{357E74D2-FBDA-45D8-BC09-ED009AB6A0BB}" srcOrd="1" destOrd="0" parTransId="{F35F904E-5D9E-4115-BB8C-19DA549CCEC5}" sibTransId="{9C091F1C-EF9E-4E30-968E-9A312B3F3134}"/>
    <dgm:cxn modelId="{5E8AB0CD-5FE1-054E-B8C0-E821A240A25A}" type="presOf" srcId="{31349DB2-E916-4B59-A6C4-2A54A092D97A}" destId="{2F43800C-D441-CB4F-89B4-DDD29346DC23}" srcOrd="0" destOrd="0" presId="urn:microsoft.com/office/officeart/2008/layout/LinedList"/>
    <dgm:cxn modelId="{365169D4-F473-7A4A-9491-6C594B9A295B}" type="presOf" srcId="{357E74D2-FBDA-45D8-BC09-ED009AB6A0BB}" destId="{B1800FF6-FA08-3B4E-97F5-B2307736524A}" srcOrd="0" destOrd="0" presId="urn:microsoft.com/office/officeart/2008/layout/LinedList"/>
    <dgm:cxn modelId="{34DA6BFB-4063-46A7-9A71-02D599432C8A}" srcId="{AC78749B-06D1-4E75-97B4-1D7234424599}" destId="{119AD3CB-F2FC-4CD7-9E3D-2AE2EE76E4B6}" srcOrd="6" destOrd="0" parTransId="{2A5ACEEF-C8C4-46E4-8887-543CF0F9AE0C}" sibTransId="{F0B83AC7-7BAD-4339-866A-E40267EB1789}"/>
    <dgm:cxn modelId="{22BC878D-F7C4-464C-880C-5E6E7846BBBF}" type="presParOf" srcId="{8CB65CD6-77BB-2D4B-99FC-18C75B58B7D6}" destId="{CBAEE4B0-79EE-A14E-B2DD-7DDCAEEC76DE}" srcOrd="0" destOrd="0" presId="urn:microsoft.com/office/officeart/2008/layout/LinedList"/>
    <dgm:cxn modelId="{81DC327F-DAF6-C249-B857-B9579BEAB58F}" type="presParOf" srcId="{8CB65CD6-77BB-2D4B-99FC-18C75B58B7D6}" destId="{9796946D-875A-B241-8FB3-4386B3C2A985}" srcOrd="1" destOrd="0" presId="urn:microsoft.com/office/officeart/2008/layout/LinedList"/>
    <dgm:cxn modelId="{F6E2E0DB-252B-6848-BB44-514A0864BEDC}" type="presParOf" srcId="{9796946D-875A-B241-8FB3-4386B3C2A985}" destId="{4768C3EC-9356-5F4D-9B82-72BF19C37136}" srcOrd="0" destOrd="0" presId="urn:microsoft.com/office/officeart/2008/layout/LinedList"/>
    <dgm:cxn modelId="{48469792-5E54-734D-B909-D680B9A49424}" type="presParOf" srcId="{9796946D-875A-B241-8FB3-4386B3C2A985}" destId="{0377BDDC-ACBA-BC4E-8428-3A7932ED6293}" srcOrd="1" destOrd="0" presId="urn:microsoft.com/office/officeart/2008/layout/LinedList"/>
    <dgm:cxn modelId="{320677A4-76DC-2A42-96F2-F540DB01A7B5}" type="presParOf" srcId="{8CB65CD6-77BB-2D4B-99FC-18C75B58B7D6}" destId="{523C0644-522C-C54A-B729-1458347AF4B4}" srcOrd="2" destOrd="0" presId="urn:microsoft.com/office/officeart/2008/layout/LinedList"/>
    <dgm:cxn modelId="{0E1B0093-AF00-8346-9FB5-6397E4F69131}" type="presParOf" srcId="{8CB65CD6-77BB-2D4B-99FC-18C75B58B7D6}" destId="{2CA16291-DF66-E14C-B574-412E586B8878}" srcOrd="3" destOrd="0" presId="urn:microsoft.com/office/officeart/2008/layout/LinedList"/>
    <dgm:cxn modelId="{04D9C5B1-61A3-DF4D-B7AE-4B876252FFDA}" type="presParOf" srcId="{2CA16291-DF66-E14C-B574-412E586B8878}" destId="{B1800FF6-FA08-3B4E-97F5-B2307736524A}" srcOrd="0" destOrd="0" presId="urn:microsoft.com/office/officeart/2008/layout/LinedList"/>
    <dgm:cxn modelId="{F5031443-2F90-884B-BA73-0BBC221C9F53}" type="presParOf" srcId="{2CA16291-DF66-E14C-B574-412E586B8878}" destId="{65A1F3E1-A97D-4942-96CE-61B36C3611D4}" srcOrd="1" destOrd="0" presId="urn:microsoft.com/office/officeart/2008/layout/LinedList"/>
    <dgm:cxn modelId="{807C951A-956F-9E40-B436-2E2C69C527BB}" type="presParOf" srcId="{8CB65CD6-77BB-2D4B-99FC-18C75B58B7D6}" destId="{8521E396-E7FF-7D4D-A22A-17214AF22CE5}" srcOrd="4" destOrd="0" presId="urn:microsoft.com/office/officeart/2008/layout/LinedList"/>
    <dgm:cxn modelId="{74C53B9B-A9A0-5C44-8349-C10216016497}" type="presParOf" srcId="{8CB65CD6-77BB-2D4B-99FC-18C75B58B7D6}" destId="{27EABAAA-CCFD-374D-92AE-5428C4FFFECD}" srcOrd="5" destOrd="0" presId="urn:microsoft.com/office/officeart/2008/layout/LinedList"/>
    <dgm:cxn modelId="{D60DA46E-5CB6-674A-A195-F8A2674AAB5F}" type="presParOf" srcId="{27EABAAA-CCFD-374D-92AE-5428C4FFFECD}" destId="{DFC12EB3-F1B4-9D43-9876-2C794B78FA8F}" srcOrd="0" destOrd="0" presId="urn:microsoft.com/office/officeart/2008/layout/LinedList"/>
    <dgm:cxn modelId="{7B54FCCA-595E-B847-9FA8-A3A73A09D4E0}" type="presParOf" srcId="{27EABAAA-CCFD-374D-92AE-5428C4FFFECD}" destId="{B1903FA0-BBCF-F343-A703-0D7F94F0E2BF}" srcOrd="1" destOrd="0" presId="urn:microsoft.com/office/officeart/2008/layout/LinedList"/>
    <dgm:cxn modelId="{26697972-975E-B04A-A8EF-243A2623E0DA}" type="presParOf" srcId="{8CB65CD6-77BB-2D4B-99FC-18C75B58B7D6}" destId="{C0947507-1ABB-D146-8FEE-D46C54F7ED6E}" srcOrd="6" destOrd="0" presId="urn:microsoft.com/office/officeart/2008/layout/LinedList"/>
    <dgm:cxn modelId="{2BFF0D03-F4A7-C945-90DB-B303F51EC8E2}" type="presParOf" srcId="{8CB65CD6-77BB-2D4B-99FC-18C75B58B7D6}" destId="{A04D9E40-CE3E-7148-9009-A1BBD1AC2574}" srcOrd="7" destOrd="0" presId="urn:microsoft.com/office/officeart/2008/layout/LinedList"/>
    <dgm:cxn modelId="{82B07921-F7DC-9F4E-8700-416155E389F7}" type="presParOf" srcId="{A04D9E40-CE3E-7148-9009-A1BBD1AC2574}" destId="{2F43800C-D441-CB4F-89B4-DDD29346DC23}" srcOrd="0" destOrd="0" presId="urn:microsoft.com/office/officeart/2008/layout/LinedList"/>
    <dgm:cxn modelId="{CF0EBE4D-D494-F54D-846C-08522DE3EF58}" type="presParOf" srcId="{A04D9E40-CE3E-7148-9009-A1BBD1AC2574}" destId="{C216C317-AE9E-6D47-8BBB-96DE783DD052}" srcOrd="1" destOrd="0" presId="urn:microsoft.com/office/officeart/2008/layout/LinedList"/>
    <dgm:cxn modelId="{A13E35B1-5878-6F43-B635-1309C507216E}" type="presParOf" srcId="{8CB65CD6-77BB-2D4B-99FC-18C75B58B7D6}" destId="{3304CFD1-8EB1-CD40-B8DD-08DFAFD2CA51}" srcOrd="8" destOrd="0" presId="urn:microsoft.com/office/officeart/2008/layout/LinedList"/>
    <dgm:cxn modelId="{FA236FE6-8469-EA4A-9CD4-D6343CDC155B}" type="presParOf" srcId="{8CB65CD6-77BB-2D4B-99FC-18C75B58B7D6}" destId="{8A8983AF-8D0E-DA48-8098-566B605D7FD5}" srcOrd="9" destOrd="0" presId="urn:microsoft.com/office/officeart/2008/layout/LinedList"/>
    <dgm:cxn modelId="{5F15D45E-89EA-034B-9191-92DA38525488}" type="presParOf" srcId="{8A8983AF-8D0E-DA48-8098-566B605D7FD5}" destId="{67FDA126-47CE-7E4D-BD21-DF201210AA6F}" srcOrd="0" destOrd="0" presId="urn:microsoft.com/office/officeart/2008/layout/LinedList"/>
    <dgm:cxn modelId="{583C09A5-8B02-2646-9332-0863183129CD}" type="presParOf" srcId="{8A8983AF-8D0E-DA48-8098-566B605D7FD5}" destId="{A2D514E2-607A-8D4F-8D1F-2C7979658550}" srcOrd="1" destOrd="0" presId="urn:microsoft.com/office/officeart/2008/layout/LinedList"/>
    <dgm:cxn modelId="{58B832B9-640B-B94B-A053-F114EBFBE075}" type="presParOf" srcId="{8CB65CD6-77BB-2D4B-99FC-18C75B58B7D6}" destId="{4075527D-C229-224C-BEF7-C173FD8CB85E}" srcOrd="10" destOrd="0" presId="urn:microsoft.com/office/officeart/2008/layout/LinedList"/>
    <dgm:cxn modelId="{AA5F046C-2810-C24C-ABD3-467DBE1D81BF}" type="presParOf" srcId="{8CB65CD6-77BB-2D4B-99FC-18C75B58B7D6}" destId="{3A7D898B-DC5B-0E47-8542-D57298B35A92}" srcOrd="11" destOrd="0" presId="urn:microsoft.com/office/officeart/2008/layout/LinedList"/>
    <dgm:cxn modelId="{E19220B8-E862-2A4D-A8B2-45B9273479BA}" type="presParOf" srcId="{3A7D898B-DC5B-0E47-8542-D57298B35A92}" destId="{B7986DE6-2738-A940-A694-745BF34BE55D}" srcOrd="0" destOrd="0" presId="urn:microsoft.com/office/officeart/2008/layout/LinedList"/>
    <dgm:cxn modelId="{0FAA8969-8B2B-D445-AFD2-C3145E134D80}" type="presParOf" srcId="{3A7D898B-DC5B-0E47-8542-D57298B35A92}" destId="{1BB73921-2D90-8241-819F-7FD1E546AA83}" srcOrd="1" destOrd="0" presId="urn:microsoft.com/office/officeart/2008/layout/LinedList"/>
    <dgm:cxn modelId="{F2DB72F6-F794-DB44-AEF3-917E68F18F25}" type="presParOf" srcId="{8CB65CD6-77BB-2D4B-99FC-18C75B58B7D6}" destId="{26DBA5A4-29DB-D64E-A6ED-B5732393F0EB}" srcOrd="12" destOrd="0" presId="urn:microsoft.com/office/officeart/2008/layout/LinedList"/>
    <dgm:cxn modelId="{CEDAF62D-EE79-A74C-BCEC-5AE9B1501B60}" type="presParOf" srcId="{8CB65CD6-77BB-2D4B-99FC-18C75B58B7D6}" destId="{F808FB11-E8F3-1E43-85B5-B342F353D60A}" srcOrd="13" destOrd="0" presId="urn:microsoft.com/office/officeart/2008/layout/LinedList"/>
    <dgm:cxn modelId="{0472DDBC-3802-7E44-A202-5DCD5EDCF265}" type="presParOf" srcId="{F808FB11-E8F3-1E43-85B5-B342F353D60A}" destId="{C0D0611C-732D-964B-8404-6D6C59E8FB6E}" srcOrd="0" destOrd="0" presId="urn:microsoft.com/office/officeart/2008/layout/LinedList"/>
    <dgm:cxn modelId="{28C4FF13-C2F0-AE4E-B11B-DB7749E105AE}" type="presParOf" srcId="{F808FB11-E8F3-1E43-85B5-B342F353D60A}" destId="{AEC53F03-DE8E-5A4F-B905-33235C6BFE3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68F43-DFAF-49A1-9C41-65C9BEBCF225}" type="doc">
      <dgm:prSet loTypeId="urn:microsoft.com/office/officeart/2008/layout/LinedList" loCatId="list" qsTypeId="urn:microsoft.com/office/officeart/2005/8/quickstyle/simple5" qsCatId="simple" csTypeId="urn:microsoft.com/office/officeart/2005/8/colors/accent4_2" csCatId="accent4"/>
      <dgm:spPr/>
      <dgm:t>
        <a:bodyPr/>
        <a:lstStyle/>
        <a:p>
          <a:endParaRPr lang="en-US"/>
        </a:p>
      </dgm:t>
    </dgm:pt>
    <dgm:pt modelId="{FF2E58A2-3063-4821-BB52-A1D0F2561EA6}">
      <dgm:prSet/>
      <dgm:spPr/>
      <dgm:t>
        <a:bodyPr/>
        <a:lstStyle/>
        <a:p>
          <a:r>
            <a:rPr lang="el-GR"/>
            <a:t>Π</a:t>
          </a:r>
          <a:r>
            <a:rPr lang="el-GR" b="0" i="0" baseline="0"/>
            <a:t>ίστη στον πάτρωνά τους (</a:t>
          </a:r>
          <a:r>
            <a:rPr lang="en-GB" b="0" i="0" baseline="0"/>
            <a:t>fides)</a:t>
          </a:r>
          <a:r>
            <a:rPr lang="el-GR" b="0" i="0" baseline="0"/>
            <a:t> και να μεριμνούν για τα συμφέροντά του.</a:t>
          </a:r>
          <a:endParaRPr lang="en-US"/>
        </a:p>
      </dgm:t>
    </dgm:pt>
    <dgm:pt modelId="{32CAABB1-9EB4-4E80-8300-9F72941F344E}" type="parTrans" cxnId="{AA43411E-679A-4AB5-BCA4-D2B2423A7652}">
      <dgm:prSet/>
      <dgm:spPr/>
      <dgm:t>
        <a:bodyPr/>
        <a:lstStyle/>
        <a:p>
          <a:endParaRPr lang="en-US"/>
        </a:p>
      </dgm:t>
    </dgm:pt>
    <dgm:pt modelId="{59EE38E1-6DFF-4BCF-8491-51AA12D101C6}" type="sibTrans" cxnId="{AA43411E-679A-4AB5-BCA4-D2B2423A7652}">
      <dgm:prSet/>
      <dgm:spPr/>
      <dgm:t>
        <a:bodyPr/>
        <a:lstStyle/>
        <a:p>
          <a:endParaRPr lang="en-US"/>
        </a:p>
      </dgm:t>
    </dgm:pt>
    <dgm:pt modelId="{60FFD15E-1D86-4115-BD8A-1038C210B330}">
      <dgm:prSet/>
      <dgm:spPr/>
      <dgm:t>
        <a:bodyPr/>
        <a:lstStyle/>
        <a:p>
          <a:r>
            <a:rPr lang="el-GR" b="0" i="0" baseline="0"/>
            <a:t>Κατά το σύνηθες κοινωνικό τελετουργικό, υπέβαλλαν καθημερινά με την αυγή τα σέβη τους στην κατοικία του (</a:t>
          </a:r>
          <a:r>
            <a:rPr lang="el-GR" b="0" i="1" baseline="0"/>
            <a:t>salutatio</a:t>
          </a:r>
          <a:r>
            <a:rPr lang="el-GR" b="0" i="0" baseline="0"/>
            <a:t>) </a:t>
          </a:r>
          <a:endParaRPr lang="en-US"/>
        </a:p>
      </dgm:t>
    </dgm:pt>
    <dgm:pt modelId="{EC72FD49-6571-4526-84CE-2AA429A1C8F2}" type="parTrans" cxnId="{8DAE3E78-66C4-4875-BC04-C367E23E353E}">
      <dgm:prSet/>
      <dgm:spPr/>
      <dgm:t>
        <a:bodyPr/>
        <a:lstStyle/>
        <a:p>
          <a:endParaRPr lang="en-US"/>
        </a:p>
      </dgm:t>
    </dgm:pt>
    <dgm:pt modelId="{AF281D15-A1E1-4C2C-A351-F882E85502E4}" type="sibTrans" cxnId="{8DAE3E78-66C4-4875-BC04-C367E23E353E}">
      <dgm:prSet/>
      <dgm:spPr/>
      <dgm:t>
        <a:bodyPr/>
        <a:lstStyle/>
        <a:p>
          <a:endParaRPr lang="en-US"/>
        </a:p>
      </dgm:t>
    </dgm:pt>
    <dgm:pt modelId="{4B6DA0BD-1FBD-48F2-872C-DDC160946C8F}">
      <dgm:prSet/>
      <dgm:spPr/>
      <dgm:t>
        <a:bodyPr/>
        <a:lstStyle/>
        <a:p>
          <a:r>
            <a:rPr lang="el-GR" b="0" i="0" baseline="0"/>
            <a:t>εν συνεχεία τον συνόδευαν στο </a:t>
          </a:r>
          <a:r>
            <a:rPr lang="el-GR" b="0" i="1" baseline="0"/>
            <a:t>Forum </a:t>
          </a:r>
          <a:r>
            <a:rPr lang="el-GR" b="0" i="0" baseline="0"/>
            <a:t>κατά τις πολιτικές επαφές του, καθώς για τους πολιτικούς αποτελούσε ένδειξη κύρους το να περιβάλλονται από πλήθος παρατρεχάμενων.</a:t>
          </a:r>
          <a:endParaRPr lang="en-US"/>
        </a:p>
      </dgm:t>
    </dgm:pt>
    <dgm:pt modelId="{CB267317-1474-4E43-94AF-CD437CA75031}" type="parTrans" cxnId="{5B4E997B-3ACA-4F01-B392-2B8E4F0040D9}">
      <dgm:prSet/>
      <dgm:spPr/>
      <dgm:t>
        <a:bodyPr/>
        <a:lstStyle/>
        <a:p>
          <a:endParaRPr lang="en-US"/>
        </a:p>
      </dgm:t>
    </dgm:pt>
    <dgm:pt modelId="{8A4A17E2-2BE0-4BE2-9FE3-0A191ED31D74}" type="sibTrans" cxnId="{5B4E997B-3ACA-4F01-B392-2B8E4F0040D9}">
      <dgm:prSet/>
      <dgm:spPr/>
      <dgm:t>
        <a:bodyPr/>
        <a:lstStyle/>
        <a:p>
          <a:endParaRPr lang="en-US"/>
        </a:p>
      </dgm:t>
    </dgm:pt>
    <dgm:pt modelId="{9DF68CB6-0F7A-40C5-BD72-00B8F707A7BF}">
      <dgm:prSet/>
      <dgm:spPr/>
      <dgm:t>
        <a:bodyPr/>
        <a:lstStyle/>
        <a:p>
          <a:r>
            <a:rPr lang="el-GR" b="0" i="0" baseline="0"/>
            <a:t>Κάθε πολιτικός από παλαιά γενιά, κληρονομούσε τους πελάτες του πατέρα του και κάθε ισχυρή ρωμαϊκή οικογένεια συντηρούσε μεγάλη ακολουθία “πελατών”, ως αναπόσπαστο στοιχείο της κοινωνικής της ισχύος.</a:t>
          </a:r>
          <a:endParaRPr lang="en-US"/>
        </a:p>
      </dgm:t>
    </dgm:pt>
    <dgm:pt modelId="{288E1860-3A58-4CDE-8137-A678EBE5BCD9}" type="parTrans" cxnId="{50FA10AC-4B6D-4F9B-97AC-68D06804A97E}">
      <dgm:prSet/>
      <dgm:spPr/>
      <dgm:t>
        <a:bodyPr/>
        <a:lstStyle/>
        <a:p>
          <a:endParaRPr lang="en-US"/>
        </a:p>
      </dgm:t>
    </dgm:pt>
    <dgm:pt modelId="{A1302CCA-64A1-48A7-B45D-45859D463B8C}" type="sibTrans" cxnId="{50FA10AC-4B6D-4F9B-97AC-68D06804A97E}">
      <dgm:prSet/>
      <dgm:spPr/>
      <dgm:t>
        <a:bodyPr/>
        <a:lstStyle/>
        <a:p>
          <a:endParaRPr lang="en-US"/>
        </a:p>
      </dgm:t>
    </dgm:pt>
    <dgm:pt modelId="{5B95505B-1B01-4240-BD52-1171E063F9B5}">
      <dgm:prSet/>
      <dgm:spPr/>
      <dgm:t>
        <a:bodyPr/>
        <a:lstStyle/>
        <a:p>
          <a:r>
            <a:rPr lang="el-GR" b="0" i="0" baseline="0"/>
            <a:t>Σημαντικότερο αντάλλαγμα του πελάτη προς τον πάτρωνα για τις εξυπηρετήσεις που του παρείχε, ήταν η ψήφος του στις εκλογές, όταν ο προστάτης του έθετε υποψηφιότητα για κάποιο από τα αξιώματα της Ρώμης. </a:t>
          </a:r>
          <a:endParaRPr lang="en-US"/>
        </a:p>
      </dgm:t>
    </dgm:pt>
    <dgm:pt modelId="{3B9FE534-3F98-4D45-99B6-BA9FDB33C701}" type="parTrans" cxnId="{E669F852-AA31-42F7-A803-57527E74078E}">
      <dgm:prSet/>
      <dgm:spPr/>
      <dgm:t>
        <a:bodyPr/>
        <a:lstStyle/>
        <a:p>
          <a:endParaRPr lang="en-US"/>
        </a:p>
      </dgm:t>
    </dgm:pt>
    <dgm:pt modelId="{FDA1F272-91FF-42FF-8EF0-CB660827B338}" type="sibTrans" cxnId="{E669F852-AA31-42F7-A803-57527E74078E}">
      <dgm:prSet/>
      <dgm:spPr/>
      <dgm:t>
        <a:bodyPr/>
        <a:lstStyle/>
        <a:p>
          <a:endParaRPr lang="en-US"/>
        </a:p>
      </dgm:t>
    </dgm:pt>
    <dgm:pt modelId="{D4BDF29B-15FC-E24F-88C5-3F6DD3E5C632}" type="pres">
      <dgm:prSet presAssocID="{FEB68F43-DFAF-49A1-9C41-65C9BEBCF225}" presName="vert0" presStyleCnt="0">
        <dgm:presLayoutVars>
          <dgm:dir/>
          <dgm:animOne val="branch"/>
          <dgm:animLvl val="lvl"/>
        </dgm:presLayoutVars>
      </dgm:prSet>
      <dgm:spPr/>
    </dgm:pt>
    <dgm:pt modelId="{59B113C6-DF4D-7340-A1DD-5442136EB09D}" type="pres">
      <dgm:prSet presAssocID="{FF2E58A2-3063-4821-BB52-A1D0F2561EA6}" presName="thickLine" presStyleLbl="alignNode1" presStyleIdx="0" presStyleCnt="5"/>
      <dgm:spPr/>
    </dgm:pt>
    <dgm:pt modelId="{28F8DAED-E270-4749-B42F-1B9925399467}" type="pres">
      <dgm:prSet presAssocID="{FF2E58A2-3063-4821-BB52-A1D0F2561EA6}" presName="horz1" presStyleCnt="0"/>
      <dgm:spPr/>
    </dgm:pt>
    <dgm:pt modelId="{00BF6F90-A65C-1B4A-81D8-12CCEB270D56}" type="pres">
      <dgm:prSet presAssocID="{FF2E58A2-3063-4821-BB52-A1D0F2561EA6}" presName="tx1" presStyleLbl="revTx" presStyleIdx="0" presStyleCnt="5"/>
      <dgm:spPr/>
    </dgm:pt>
    <dgm:pt modelId="{C70D718B-A57A-E648-A356-B9BD422D746B}" type="pres">
      <dgm:prSet presAssocID="{FF2E58A2-3063-4821-BB52-A1D0F2561EA6}" presName="vert1" presStyleCnt="0"/>
      <dgm:spPr/>
    </dgm:pt>
    <dgm:pt modelId="{8BCFE739-8F2C-1C44-9640-4A26A070C795}" type="pres">
      <dgm:prSet presAssocID="{60FFD15E-1D86-4115-BD8A-1038C210B330}" presName="thickLine" presStyleLbl="alignNode1" presStyleIdx="1" presStyleCnt="5"/>
      <dgm:spPr/>
    </dgm:pt>
    <dgm:pt modelId="{F5359248-A968-5B47-BA42-2C7608E14580}" type="pres">
      <dgm:prSet presAssocID="{60FFD15E-1D86-4115-BD8A-1038C210B330}" presName="horz1" presStyleCnt="0"/>
      <dgm:spPr/>
    </dgm:pt>
    <dgm:pt modelId="{C8A93514-8676-2349-87E0-77242A560C1F}" type="pres">
      <dgm:prSet presAssocID="{60FFD15E-1D86-4115-BD8A-1038C210B330}" presName="tx1" presStyleLbl="revTx" presStyleIdx="1" presStyleCnt="5"/>
      <dgm:spPr/>
    </dgm:pt>
    <dgm:pt modelId="{C8917557-74C8-6545-838D-3E0DD00E7F9C}" type="pres">
      <dgm:prSet presAssocID="{60FFD15E-1D86-4115-BD8A-1038C210B330}" presName="vert1" presStyleCnt="0"/>
      <dgm:spPr/>
    </dgm:pt>
    <dgm:pt modelId="{1103574B-69B3-BB4F-85F7-8109BC2D7F7E}" type="pres">
      <dgm:prSet presAssocID="{4B6DA0BD-1FBD-48F2-872C-DDC160946C8F}" presName="thickLine" presStyleLbl="alignNode1" presStyleIdx="2" presStyleCnt="5"/>
      <dgm:spPr/>
    </dgm:pt>
    <dgm:pt modelId="{75EAC0DB-1BB4-0041-8A23-E3D7E84658A5}" type="pres">
      <dgm:prSet presAssocID="{4B6DA0BD-1FBD-48F2-872C-DDC160946C8F}" presName="horz1" presStyleCnt="0"/>
      <dgm:spPr/>
    </dgm:pt>
    <dgm:pt modelId="{A8D64276-5BCC-CB41-9FE2-0274456C3448}" type="pres">
      <dgm:prSet presAssocID="{4B6DA0BD-1FBD-48F2-872C-DDC160946C8F}" presName="tx1" presStyleLbl="revTx" presStyleIdx="2" presStyleCnt="5"/>
      <dgm:spPr/>
    </dgm:pt>
    <dgm:pt modelId="{7DCF3966-87BA-B946-BB9D-3162A75E7E36}" type="pres">
      <dgm:prSet presAssocID="{4B6DA0BD-1FBD-48F2-872C-DDC160946C8F}" presName="vert1" presStyleCnt="0"/>
      <dgm:spPr/>
    </dgm:pt>
    <dgm:pt modelId="{605EC899-2F86-6048-9E59-4CF6A9BDE5B8}" type="pres">
      <dgm:prSet presAssocID="{9DF68CB6-0F7A-40C5-BD72-00B8F707A7BF}" presName="thickLine" presStyleLbl="alignNode1" presStyleIdx="3" presStyleCnt="5"/>
      <dgm:spPr/>
    </dgm:pt>
    <dgm:pt modelId="{BF8D0E4C-0CC9-2E45-ACCF-8CA1F6D386C6}" type="pres">
      <dgm:prSet presAssocID="{9DF68CB6-0F7A-40C5-BD72-00B8F707A7BF}" presName="horz1" presStyleCnt="0"/>
      <dgm:spPr/>
    </dgm:pt>
    <dgm:pt modelId="{3BD4FE4B-32D9-9C4E-8BD2-3682AA179D1B}" type="pres">
      <dgm:prSet presAssocID="{9DF68CB6-0F7A-40C5-BD72-00B8F707A7BF}" presName="tx1" presStyleLbl="revTx" presStyleIdx="3" presStyleCnt="5"/>
      <dgm:spPr/>
    </dgm:pt>
    <dgm:pt modelId="{86E87D1E-A4E1-4E40-83F9-D5F23C7EE821}" type="pres">
      <dgm:prSet presAssocID="{9DF68CB6-0F7A-40C5-BD72-00B8F707A7BF}" presName="vert1" presStyleCnt="0"/>
      <dgm:spPr/>
    </dgm:pt>
    <dgm:pt modelId="{803D4AC5-7729-6C4B-A327-2D6447FE8C92}" type="pres">
      <dgm:prSet presAssocID="{5B95505B-1B01-4240-BD52-1171E063F9B5}" presName="thickLine" presStyleLbl="alignNode1" presStyleIdx="4" presStyleCnt="5"/>
      <dgm:spPr/>
    </dgm:pt>
    <dgm:pt modelId="{1A86DDCC-7AC1-C149-B5EE-D4854B4A14DD}" type="pres">
      <dgm:prSet presAssocID="{5B95505B-1B01-4240-BD52-1171E063F9B5}" presName="horz1" presStyleCnt="0"/>
      <dgm:spPr/>
    </dgm:pt>
    <dgm:pt modelId="{1D8071D2-5744-364E-902E-2A1DBD10D23E}" type="pres">
      <dgm:prSet presAssocID="{5B95505B-1B01-4240-BD52-1171E063F9B5}" presName="tx1" presStyleLbl="revTx" presStyleIdx="4" presStyleCnt="5"/>
      <dgm:spPr/>
    </dgm:pt>
    <dgm:pt modelId="{4157C23C-931F-F14A-A891-D3B2A83B87EB}" type="pres">
      <dgm:prSet presAssocID="{5B95505B-1B01-4240-BD52-1171E063F9B5}" presName="vert1" presStyleCnt="0"/>
      <dgm:spPr/>
    </dgm:pt>
  </dgm:ptLst>
  <dgm:cxnLst>
    <dgm:cxn modelId="{AA43411E-679A-4AB5-BCA4-D2B2423A7652}" srcId="{FEB68F43-DFAF-49A1-9C41-65C9BEBCF225}" destId="{FF2E58A2-3063-4821-BB52-A1D0F2561EA6}" srcOrd="0" destOrd="0" parTransId="{32CAABB1-9EB4-4E80-8300-9F72941F344E}" sibTransId="{59EE38E1-6DFF-4BCF-8491-51AA12D101C6}"/>
    <dgm:cxn modelId="{EF587031-AF3E-834C-93A2-FE5CB35C8E26}" type="presOf" srcId="{4B6DA0BD-1FBD-48F2-872C-DDC160946C8F}" destId="{A8D64276-5BCC-CB41-9FE2-0274456C3448}" srcOrd="0" destOrd="0" presId="urn:microsoft.com/office/officeart/2008/layout/LinedList"/>
    <dgm:cxn modelId="{19966D46-0C23-4E4C-918F-05A880322020}" type="presOf" srcId="{5B95505B-1B01-4240-BD52-1171E063F9B5}" destId="{1D8071D2-5744-364E-902E-2A1DBD10D23E}" srcOrd="0" destOrd="0" presId="urn:microsoft.com/office/officeart/2008/layout/LinedList"/>
    <dgm:cxn modelId="{E669F852-AA31-42F7-A803-57527E74078E}" srcId="{FEB68F43-DFAF-49A1-9C41-65C9BEBCF225}" destId="{5B95505B-1B01-4240-BD52-1171E063F9B5}" srcOrd="4" destOrd="0" parTransId="{3B9FE534-3F98-4D45-99B6-BA9FDB33C701}" sibTransId="{FDA1F272-91FF-42FF-8EF0-CB660827B338}"/>
    <dgm:cxn modelId="{8DAE3E78-66C4-4875-BC04-C367E23E353E}" srcId="{FEB68F43-DFAF-49A1-9C41-65C9BEBCF225}" destId="{60FFD15E-1D86-4115-BD8A-1038C210B330}" srcOrd="1" destOrd="0" parTransId="{EC72FD49-6571-4526-84CE-2AA429A1C8F2}" sibTransId="{AF281D15-A1E1-4C2C-A351-F882E85502E4}"/>
    <dgm:cxn modelId="{5B4E997B-3ACA-4F01-B392-2B8E4F0040D9}" srcId="{FEB68F43-DFAF-49A1-9C41-65C9BEBCF225}" destId="{4B6DA0BD-1FBD-48F2-872C-DDC160946C8F}" srcOrd="2" destOrd="0" parTransId="{CB267317-1474-4E43-94AF-CD437CA75031}" sibTransId="{8A4A17E2-2BE0-4BE2-9FE3-0A191ED31D74}"/>
    <dgm:cxn modelId="{2E0BA793-2CEC-B549-A753-819A368FE43F}" type="presOf" srcId="{FEB68F43-DFAF-49A1-9C41-65C9BEBCF225}" destId="{D4BDF29B-15FC-E24F-88C5-3F6DD3E5C632}" srcOrd="0" destOrd="0" presId="urn:microsoft.com/office/officeart/2008/layout/LinedList"/>
    <dgm:cxn modelId="{B5ED5799-EE5C-B646-83B2-380B4D9801F0}" type="presOf" srcId="{9DF68CB6-0F7A-40C5-BD72-00B8F707A7BF}" destId="{3BD4FE4B-32D9-9C4E-8BD2-3682AA179D1B}" srcOrd="0" destOrd="0" presId="urn:microsoft.com/office/officeart/2008/layout/LinedList"/>
    <dgm:cxn modelId="{50FA10AC-4B6D-4F9B-97AC-68D06804A97E}" srcId="{FEB68F43-DFAF-49A1-9C41-65C9BEBCF225}" destId="{9DF68CB6-0F7A-40C5-BD72-00B8F707A7BF}" srcOrd="3" destOrd="0" parTransId="{288E1860-3A58-4CDE-8137-A678EBE5BCD9}" sibTransId="{A1302CCA-64A1-48A7-B45D-45859D463B8C}"/>
    <dgm:cxn modelId="{CF8A68D0-B006-4640-9176-DD97471C0C3F}" type="presOf" srcId="{FF2E58A2-3063-4821-BB52-A1D0F2561EA6}" destId="{00BF6F90-A65C-1B4A-81D8-12CCEB270D56}" srcOrd="0" destOrd="0" presId="urn:microsoft.com/office/officeart/2008/layout/LinedList"/>
    <dgm:cxn modelId="{CA99A2DD-1EB8-5449-8B47-76C11BB2B142}" type="presOf" srcId="{60FFD15E-1D86-4115-BD8A-1038C210B330}" destId="{C8A93514-8676-2349-87E0-77242A560C1F}" srcOrd="0" destOrd="0" presId="urn:microsoft.com/office/officeart/2008/layout/LinedList"/>
    <dgm:cxn modelId="{88F4B704-150E-104A-A44D-E5229D5CE532}" type="presParOf" srcId="{D4BDF29B-15FC-E24F-88C5-3F6DD3E5C632}" destId="{59B113C6-DF4D-7340-A1DD-5442136EB09D}" srcOrd="0" destOrd="0" presId="urn:microsoft.com/office/officeart/2008/layout/LinedList"/>
    <dgm:cxn modelId="{85F8469E-0A0A-C046-9E8A-056EB4A89ED4}" type="presParOf" srcId="{D4BDF29B-15FC-E24F-88C5-3F6DD3E5C632}" destId="{28F8DAED-E270-4749-B42F-1B9925399467}" srcOrd="1" destOrd="0" presId="urn:microsoft.com/office/officeart/2008/layout/LinedList"/>
    <dgm:cxn modelId="{4662C494-7F62-1140-97E7-91ED5D46F71E}" type="presParOf" srcId="{28F8DAED-E270-4749-B42F-1B9925399467}" destId="{00BF6F90-A65C-1B4A-81D8-12CCEB270D56}" srcOrd="0" destOrd="0" presId="urn:microsoft.com/office/officeart/2008/layout/LinedList"/>
    <dgm:cxn modelId="{3467FDBA-B577-0A45-9BA6-488CB95DBC6B}" type="presParOf" srcId="{28F8DAED-E270-4749-B42F-1B9925399467}" destId="{C70D718B-A57A-E648-A356-B9BD422D746B}" srcOrd="1" destOrd="0" presId="urn:microsoft.com/office/officeart/2008/layout/LinedList"/>
    <dgm:cxn modelId="{CD270C5B-FF7B-C146-98F3-75381B93E8D7}" type="presParOf" srcId="{D4BDF29B-15FC-E24F-88C5-3F6DD3E5C632}" destId="{8BCFE739-8F2C-1C44-9640-4A26A070C795}" srcOrd="2" destOrd="0" presId="urn:microsoft.com/office/officeart/2008/layout/LinedList"/>
    <dgm:cxn modelId="{BE88CBF3-BA09-D14C-8193-ACA65C6F42E1}" type="presParOf" srcId="{D4BDF29B-15FC-E24F-88C5-3F6DD3E5C632}" destId="{F5359248-A968-5B47-BA42-2C7608E14580}" srcOrd="3" destOrd="0" presId="urn:microsoft.com/office/officeart/2008/layout/LinedList"/>
    <dgm:cxn modelId="{B278FCB0-8BE3-1947-B436-13BEB729DBF0}" type="presParOf" srcId="{F5359248-A968-5B47-BA42-2C7608E14580}" destId="{C8A93514-8676-2349-87E0-77242A560C1F}" srcOrd="0" destOrd="0" presId="urn:microsoft.com/office/officeart/2008/layout/LinedList"/>
    <dgm:cxn modelId="{A7418A1E-BAE7-B346-A62F-C6C52B6CD482}" type="presParOf" srcId="{F5359248-A968-5B47-BA42-2C7608E14580}" destId="{C8917557-74C8-6545-838D-3E0DD00E7F9C}" srcOrd="1" destOrd="0" presId="urn:microsoft.com/office/officeart/2008/layout/LinedList"/>
    <dgm:cxn modelId="{81D1D7DC-B941-5C40-BF3D-FE2B113B8ABB}" type="presParOf" srcId="{D4BDF29B-15FC-E24F-88C5-3F6DD3E5C632}" destId="{1103574B-69B3-BB4F-85F7-8109BC2D7F7E}" srcOrd="4" destOrd="0" presId="urn:microsoft.com/office/officeart/2008/layout/LinedList"/>
    <dgm:cxn modelId="{BEA91E9F-ADF0-CA46-8B21-882A1A3E0960}" type="presParOf" srcId="{D4BDF29B-15FC-E24F-88C5-3F6DD3E5C632}" destId="{75EAC0DB-1BB4-0041-8A23-E3D7E84658A5}" srcOrd="5" destOrd="0" presId="urn:microsoft.com/office/officeart/2008/layout/LinedList"/>
    <dgm:cxn modelId="{30800DD8-8FEE-3F4C-9F80-4DD199E27937}" type="presParOf" srcId="{75EAC0DB-1BB4-0041-8A23-E3D7E84658A5}" destId="{A8D64276-5BCC-CB41-9FE2-0274456C3448}" srcOrd="0" destOrd="0" presId="urn:microsoft.com/office/officeart/2008/layout/LinedList"/>
    <dgm:cxn modelId="{3DA28363-BF26-AB48-9BE1-FD28F764E3F8}" type="presParOf" srcId="{75EAC0DB-1BB4-0041-8A23-E3D7E84658A5}" destId="{7DCF3966-87BA-B946-BB9D-3162A75E7E36}" srcOrd="1" destOrd="0" presId="urn:microsoft.com/office/officeart/2008/layout/LinedList"/>
    <dgm:cxn modelId="{2493FD6A-F1BD-BB47-A94B-BEB4854C215B}" type="presParOf" srcId="{D4BDF29B-15FC-E24F-88C5-3F6DD3E5C632}" destId="{605EC899-2F86-6048-9E59-4CF6A9BDE5B8}" srcOrd="6" destOrd="0" presId="urn:microsoft.com/office/officeart/2008/layout/LinedList"/>
    <dgm:cxn modelId="{BB92DE06-76BA-FB42-BF6B-748630D45906}" type="presParOf" srcId="{D4BDF29B-15FC-E24F-88C5-3F6DD3E5C632}" destId="{BF8D0E4C-0CC9-2E45-ACCF-8CA1F6D386C6}" srcOrd="7" destOrd="0" presId="urn:microsoft.com/office/officeart/2008/layout/LinedList"/>
    <dgm:cxn modelId="{88FB29FE-35F4-AD4B-AF89-510A12572E2C}" type="presParOf" srcId="{BF8D0E4C-0CC9-2E45-ACCF-8CA1F6D386C6}" destId="{3BD4FE4B-32D9-9C4E-8BD2-3682AA179D1B}" srcOrd="0" destOrd="0" presId="urn:microsoft.com/office/officeart/2008/layout/LinedList"/>
    <dgm:cxn modelId="{4182E101-7453-114D-9B77-9348FBF0B9B8}" type="presParOf" srcId="{BF8D0E4C-0CC9-2E45-ACCF-8CA1F6D386C6}" destId="{86E87D1E-A4E1-4E40-83F9-D5F23C7EE821}" srcOrd="1" destOrd="0" presId="urn:microsoft.com/office/officeart/2008/layout/LinedList"/>
    <dgm:cxn modelId="{751F8B4E-8D3B-124C-89C5-B27D1D07D54E}" type="presParOf" srcId="{D4BDF29B-15FC-E24F-88C5-3F6DD3E5C632}" destId="{803D4AC5-7729-6C4B-A327-2D6447FE8C92}" srcOrd="8" destOrd="0" presId="urn:microsoft.com/office/officeart/2008/layout/LinedList"/>
    <dgm:cxn modelId="{8B6A69EA-A18A-DA46-8369-C4869CD6C907}" type="presParOf" srcId="{D4BDF29B-15FC-E24F-88C5-3F6DD3E5C632}" destId="{1A86DDCC-7AC1-C149-B5EE-D4854B4A14DD}" srcOrd="9" destOrd="0" presId="urn:microsoft.com/office/officeart/2008/layout/LinedList"/>
    <dgm:cxn modelId="{DC036CDC-F42C-8E40-AA88-54D6E1BAA142}" type="presParOf" srcId="{1A86DDCC-7AC1-C149-B5EE-D4854B4A14DD}" destId="{1D8071D2-5744-364E-902E-2A1DBD10D23E}" srcOrd="0" destOrd="0" presId="urn:microsoft.com/office/officeart/2008/layout/LinedList"/>
    <dgm:cxn modelId="{9B84EA64-F378-DB4D-8200-4A03DA71B348}" type="presParOf" srcId="{1A86DDCC-7AC1-C149-B5EE-D4854B4A14DD}" destId="{4157C23C-931F-F14A-A891-D3B2A83B87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687E9-ADE9-4A1F-90B6-2D90EE3551AB}"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68F29D1B-30BB-423D-B957-26BDEE28DD41}">
      <dgm:prSet/>
      <dgm:spPr/>
      <dgm:t>
        <a:bodyPr/>
        <a:lstStyle/>
        <a:p>
          <a:r>
            <a:rPr lang="el-GR" b="0" i="0" baseline="0"/>
            <a:t>Τα μέλη της νέας </a:t>
          </a:r>
          <a:r>
            <a:rPr lang="en-US" b="0" i="1" baseline="0"/>
            <a:t>nobilitas</a:t>
          </a:r>
          <a:r>
            <a:rPr lang="en-US" b="0" i="0" baseline="0"/>
            <a:t> </a:t>
          </a:r>
          <a:r>
            <a:rPr lang="el-GR" b="0" i="0" baseline="0"/>
            <a:t>ηγούνται των δύο πολιτικών ρευμάτων που διαμορφώνονται στη Ρώμη στα τέλη της </a:t>
          </a:r>
          <a:r>
            <a:rPr lang="en-US" b="0" i="1" baseline="0"/>
            <a:t>Res Publica</a:t>
          </a:r>
          <a:r>
            <a:rPr lang="en-US" b="0" i="0" baseline="0"/>
            <a:t>: </a:t>
          </a:r>
          <a:endParaRPr lang="en-US"/>
        </a:p>
      </dgm:t>
    </dgm:pt>
    <dgm:pt modelId="{4B1D9153-BBE2-41FA-8505-169D2A01EDDD}" type="parTrans" cxnId="{3F01772D-7C87-4458-B7C1-95D239CEA4C7}">
      <dgm:prSet/>
      <dgm:spPr/>
      <dgm:t>
        <a:bodyPr/>
        <a:lstStyle/>
        <a:p>
          <a:endParaRPr lang="en-US"/>
        </a:p>
      </dgm:t>
    </dgm:pt>
    <dgm:pt modelId="{EAE3A357-6F8C-4AA6-B61E-E6BE9D30AD13}" type="sibTrans" cxnId="{3F01772D-7C87-4458-B7C1-95D239CEA4C7}">
      <dgm:prSet/>
      <dgm:spPr/>
      <dgm:t>
        <a:bodyPr/>
        <a:lstStyle/>
        <a:p>
          <a:endParaRPr lang="en-US"/>
        </a:p>
      </dgm:t>
    </dgm:pt>
    <dgm:pt modelId="{74BB7D04-C043-4769-8866-8FE102A54DDB}">
      <dgm:prSet/>
      <dgm:spPr/>
      <dgm:t>
        <a:bodyPr/>
        <a:lstStyle/>
        <a:p>
          <a:r>
            <a:rPr lang="el-GR" b="0" i="0" baseline="0"/>
            <a:t>των </a:t>
          </a:r>
          <a:r>
            <a:rPr lang="el-GR" b="0" i="1" baseline="0"/>
            <a:t>optimates </a:t>
          </a:r>
          <a:r>
            <a:rPr lang="el-GR" b="0" i="0" baseline="0"/>
            <a:t>("βέλτιστοι")</a:t>
          </a:r>
          <a:r>
            <a:rPr lang="el-GR" b="0" i="1" baseline="0"/>
            <a:t>, </a:t>
          </a:r>
          <a:r>
            <a:rPr lang="el-GR" b="0" i="0" baseline="0"/>
            <a:t>το "κόμμα" των Συγκλητικών, και </a:t>
          </a:r>
          <a:endParaRPr lang="en-US"/>
        </a:p>
      </dgm:t>
    </dgm:pt>
    <dgm:pt modelId="{E7EE5D3A-E5C3-473F-B5E8-BB0F0F16E9E5}" type="parTrans" cxnId="{8CFEF38E-4210-4C2F-BA60-02216BAB7860}">
      <dgm:prSet/>
      <dgm:spPr/>
      <dgm:t>
        <a:bodyPr/>
        <a:lstStyle/>
        <a:p>
          <a:endParaRPr lang="en-US"/>
        </a:p>
      </dgm:t>
    </dgm:pt>
    <dgm:pt modelId="{D7BBCD12-2FDE-4F87-BC0B-C1B7FA1C2E8A}" type="sibTrans" cxnId="{8CFEF38E-4210-4C2F-BA60-02216BAB7860}">
      <dgm:prSet/>
      <dgm:spPr/>
      <dgm:t>
        <a:bodyPr/>
        <a:lstStyle/>
        <a:p>
          <a:endParaRPr lang="en-US"/>
        </a:p>
      </dgm:t>
    </dgm:pt>
    <dgm:pt modelId="{B9151E53-9F6D-4526-BBD4-3A2FAA26F0B2}">
      <dgm:prSet/>
      <dgm:spPr/>
      <dgm:t>
        <a:bodyPr/>
        <a:lstStyle/>
        <a:p>
          <a:r>
            <a:rPr lang="el-GR" b="0" i="0" baseline="0"/>
            <a:t>των </a:t>
          </a:r>
          <a:r>
            <a:rPr lang="en-US" b="0" i="1" baseline="0"/>
            <a:t>populares, </a:t>
          </a:r>
          <a:r>
            <a:rPr lang="en-US" b="0" i="0" baseline="0"/>
            <a:t>το </a:t>
          </a:r>
          <a:r>
            <a:rPr lang="el-GR" b="0" i="0" baseline="0"/>
            <a:t>"λαϊκό κόμμα" που θεωρητικά στηρίζει τα συμφέροντα του λαού. </a:t>
          </a:r>
          <a:endParaRPr lang="en-US"/>
        </a:p>
      </dgm:t>
    </dgm:pt>
    <dgm:pt modelId="{AA0C9185-5434-4037-9DDF-9906D7DC7F49}" type="parTrans" cxnId="{4EB215F2-8545-4104-A572-AD968138E7D9}">
      <dgm:prSet/>
      <dgm:spPr/>
      <dgm:t>
        <a:bodyPr/>
        <a:lstStyle/>
        <a:p>
          <a:endParaRPr lang="en-US"/>
        </a:p>
      </dgm:t>
    </dgm:pt>
    <dgm:pt modelId="{3CA6817B-CE2F-429A-8D66-B3D69F5135EF}" type="sibTrans" cxnId="{4EB215F2-8545-4104-A572-AD968138E7D9}">
      <dgm:prSet/>
      <dgm:spPr/>
      <dgm:t>
        <a:bodyPr/>
        <a:lstStyle/>
        <a:p>
          <a:endParaRPr lang="en-US"/>
        </a:p>
      </dgm:t>
    </dgm:pt>
    <dgm:pt modelId="{784D83FF-5D2F-41A5-BA4B-6BAA2431282A}">
      <dgm:prSet/>
      <dgm:spPr/>
      <dgm:t>
        <a:bodyPr/>
        <a:lstStyle/>
        <a:p>
          <a:r>
            <a:rPr lang="el-GR" b="0" i="0" baseline="0"/>
            <a:t>Δεν αποτελούν κόμματα με τη σύγχρονη έννοια, καθώς δεν διαθέτουν εγγεγραμμένα μέλη και κομματική οργάνωση, αλλά συνιστούν μέσα προώθησης διαφορετικών αντιλήψεων περί διακυβέρνησης, και ιδίως προώθησης των προσωπικών φιλοδοξιών των ηγετών τους, οι οποίοι συγκρούονται έντονα μεταξύ τους. </a:t>
          </a:r>
          <a:endParaRPr lang="en-US"/>
        </a:p>
      </dgm:t>
    </dgm:pt>
    <dgm:pt modelId="{E99FD0AF-6DFC-49C1-940D-091F0D8B7BC0}" type="parTrans" cxnId="{D63CF4C3-352A-46CF-8045-1A9E17B79AF5}">
      <dgm:prSet/>
      <dgm:spPr/>
      <dgm:t>
        <a:bodyPr/>
        <a:lstStyle/>
        <a:p>
          <a:endParaRPr lang="en-US"/>
        </a:p>
      </dgm:t>
    </dgm:pt>
    <dgm:pt modelId="{9543C2B0-AA0C-49F7-9F1A-4204E38746E3}" type="sibTrans" cxnId="{D63CF4C3-352A-46CF-8045-1A9E17B79AF5}">
      <dgm:prSet/>
      <dgm:spPr/>
      <dgm:t>
        <a:bodyPr/>
        <a:lstStyle/>
        <a:p>
          <a:endParaRPr lang="en-US"/>
        </a:p>
      </dgm:t>
    </dgm:pt>
    <dgm:pt modelId="{80CA2B74-FF21-7744-9161-E2685CC855E7}" type="pres">
      <dgm:prSet presAssocID="{7EC687E9-ADE9-4A1F-90B6-2D90EE3551AB}" presName="matrix" presStyleCnt="0">
        <dgm:presLayoutVars>
          <dgm:chMax val="1"/>
          <dgm:dir/>
          <dgm:resizeHandles val="exact"/>
        </dgm:presLayoutVars>
      </dgm:prSet>
      <dgm:spPr/>
    </dgm:pt>
    <dgm:pt modelId="{86B7EC38-8155-4B41-B66E-B797BE7BA91C}" type="pres">
      <dgm:prSet presAssocID="{7EC687E9-ADE9-4A1F-90B6-2D90EE3551AB}" presName="diamond" presStyleLbl="bgShp" presStyleIdx="0" presStyleCnt="1"/>
      <dgm:spPr/>
    </dgm:pt>
    <dgm:pt modelId="{A30E48A7-8E61-5048-B4F7-973D8F6AE376}" type="pres">
      <dgm:prSet presAssocID="{7EC687E9-ADE9-4A1F-90B6-2D90EE3551AB}" presName="quad1" presStyleLbl="node1" presStyleIdx="0" presStyleCnt="4">
        <dgm:presLayoutVars>
          <dgm:chMax val="0"/>
          <dgm:chPref val="0"/>
          <dgm:bulletEnabled val="1"/>
        </dgm:presLayoutVars>
      </dgm:prSet>
      <dgm:spPr/>
    </dgm:pt>
    <dgm:pt modelId="{E1E9FBD6-32BB-DC44-9107-6627A48FBA53}" type="pres">
      <dgm:prSet presAssocID="{7EC687E9-ADE9-4A1F-90B6-2D90EE3551AB}" presName="quad2" presStyleLbl="node1" presStyleIdx="1" presStyleCnt="4">
        <dgm:presLayoutVars>
          <dgm:chMax val="0"/>
          <dgm:chPref val="0"/>
          <dgm:bulletEnabled val="1"/>
        </dgm:presLayoutVars>
      </dgm:prSet>
      <dgm:spPr/>
    </dgm:pt>
    <dgm:pt modelId="{72210B9F-73BA-BE4B-9912-1D242C8FBAD1}" type="pres">
      <dgm:prSet presAssocID="{7EC687E9-ADE9-4A1F-90B6-2D90EE3551AB}" presName="quad3" presStyleLbl="node1" presStyleIdx="2" presStyleCnt="4">
        <dgm:presLayoutVars>
          <dgm:chMax val="0"/>
          <dgm:chPref val="0"/>
          <dgm:bulletEnabled val="1"/>
        </dgm:presLayoutVars>
      </dgm:prSet>
      <dgm:spPr/>
    </dgm:pt>
    <dgm:pt modelId="{7F791915-38FE-8E43-9742-4F5C054549F9}" type="pres">
      <dgm:prSet presAssocID="{7EC687E9-ADE9-4A1F-90B6-2D90EE3551AB}" presName="quad4" presStyleLbl="node1" presStyleIdx="3" presStyleCnt="4">
        <dgm:presLayoutVars>
          <dgm:chMax val="0"/>
          <dgm:chPref val="0"/>
          <dgm:bulletEnabled val="1"/>
        </dgm:presLayoutVars>
      </dgm:prSet>
      <dgm:spPr/>
    </dgm:pt>
  </dgm:ptLst>
  <dgm:cxnLst>
    <dgm:cxn modelId="{36D37110-A836-C54A-A49E-05BFDF22B2A1}" type="presOf" srcId="{B9151E53-9F6D-4526-BBD4-3A2FAA26F0B2}" destId="{72210B9F-73BA-BE4B-9912-1D242C8FBAD1}" srcOrd="0" destOrd="0" presId="urn:microsoft.com/office/officeart/2005/8/layout/matrix3"/>
    <dgm:cxn modelId="{3F01772D-7C87-4458-B7C1-95D239CEA4C7}" srcId="{7EC687E9-ADE9-4A1F-90B6-2D90EE3551AB}" destId="{68F29D1B-30BB-423D-B957-26BDEE28DD41}" srcOrd="0" destOrd="0" parTransId="{4B1D9153-BBE2-41FA-8505-169D2A01EDDD}" sibTransId="{EAE3A357-6F8C-4AA6-B61E-E6BE9D30AD13}"/>
    <dgm:cxn modelId="{C08E0641-AFDB-6445-A5EE-5B0E6BD839F6}" type="presOf" srcId="{68F29D1B-30BB-423D-B957-26BDEE28DD41}" destId="{A30E48A7-8E61-5048-B4F7-973D8F6AE376}" srcOrd="0" destOrd="0" presId="urn:microsoft.com/office/officeart/2005/8/layout/matrix3"/>
    <dgm:cxn modelId="{D13C1744-F14B-CE4B-AD09-2545966AE696}" type="presOf" srcId="{74BB7D04-C043-4769-8866-8FE102A54DDB}" destId="{E1E9FBD6-32BB-DC44-9107-6627A48FBA53}" srcOrd="0" destOrd="0" presId="urn:microsoft.com/office/officeart/2005/8/layout/matrix3"/>
    <dgm:cxn modelId="{8CFEF38E-4210-4C2F-BA60-02216BAB7860}" srcId="{7EC687E9-ADE9-4A1F-90B6-2D90EE3551AB}" destId="{74BB7D04-C043-4769-8866-8FE102A54DDB}" srcOrd="1" destOrd="0" parTransId="{E7EE5D3A-E5C3-473F-B5E8-BB0F0F16E9E5}" sibTransId="{D7BBCD12-2FDE-4F87-BC0B-C1B7FA1C2E8A}"/>
    <dgm:cxn modelId="{D63CF4C3-352A-46CF-8045-1A9E17B79AF5}" srcId="{7EC687E9-ADE9-4A1F-90B6-2D90EE3551AB}" destId="{784D83FF-5D2F-41A5-BA4B-6BAA2431282A}" srcOrd="3" destOrd="0" parTransId="{E99FD0AF-6DFC-49C1-940D-091F0D8B7BC0}" sibTransId="{9543C2B0-AA0C-49F7-9F1A-4204E38746E3}"/>
    <dgm:cxn modelId="{47FC65C6-FCE0-4D41-A37D-2E1D9A4E68BA}" type="presOf" srcId="{784D83FF-5D2F-41A5-BA4B-6BAA2431282A}" destId="{7F791915-38FE-8E43-9742-4F5C054549F9}" srcOrd="0" destOrd="0" presId="urn:microsoft.com/office/officeart/2005/8/layout/matrix3"/>
    <dgm:cxn modelId="{A8526FDA-B475-B744-BC4F-9D3B4BA31F76}" type="presOf" srcId="{7EC687E9-ADE9-4A1F-90B6-2D90EE3551AB}" destId="{80CA2B74-FF21-7744-9161-E2685CC855E7}" srcOrd="0" destOrd="0" presId="urn:microsoft.com/office/officeart/2005/8/layout/matrix3"/>
    <dgm:cxn modelId="{4EB215F2-8545-4104-A572-AD968138E7D9}" srcId="{7EC687E9-ADE9-4A1F-90B6-2D90EE3551AB}" destId="{B9151E53-9F6D-4526-BBD4-3A2FAA26F0B2}" srcOrd="2" destOrd="0" parTransId="{AA0C9185-5434-4037-9DDF-9906D7DC7F49}" sibTransId="{3CA6817B-CE2F-429A-8D66-B3D69F5135EF}"/>
    <dgm:cxn modelId="{2B6B222B-5B27-5D4B-8609-2739DBB1E5D2}" type="presParOf" srcId="{80CA2B74-FF21-7744-9161-E2685CC855E7}" destId="{86B7EC38-8155-4B41-B66E-B797BE7BA91C}" srcOrd="0" destOrd="0" presId="urn:microsoft.com/office/officeart/2005/8/layout/matrix3"/>
    <dgm:cxn modelId="{87E7B2E7-02FD-E84C-B7E6-FB8F5949D3ED}" type="presParOf" srcId="{80CA2B74-FF21-7744-9161-E2685CC855E7}" destId="{A30E48A7-8E61-5048-B4F7-973D8F6AE376}" srcOrd="1" destOrd="0" presId="urn:microsoft.com/office/officeart/2005/8/layout/matrix3"/>
    <dgm:cxn modelId="{6EF4EA5A-A71F-A442-AE1A-C09C8BC278B8}" type="presParOf" srcId="{80CA2B74-FF21-7744-9161-E2685CC855E7}" destId="{E1E9FBD6-32BB-DC44-9107-6627A48FBA53}" srcOrd="2" destOrd="0" presId="urn:microsoft.com/office/officeart/2005/8/layout/matrix3"/>
    <dgm:cxn modelId="{C5D16E4F-127A-0346-B10A-772D1AFF0584}" type="presParOf" srcId="{80CA2B74-FF21-7744-9161-E2685CC855E7}" destId="{72210B9F-73BA-BE4B-9912-1D242C8FBAD1}" srcOrd="3" destOrd="0" presId="urn:microsoft.com/office/officeart/2005/8/layout/matrix3"/>
    <dgm:cxn modelId="{505F0E85-A20D-F640-9FA9-B1FAB4AEF4EB}" type="presParOf" srcId="{80CA2B74-FF21-7744-9161-E2685CC855E7}" destId="{7F791915-38FE-8E43-9742-4F5C054549F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9328-ED04-3F46-9FE4-080F990017D8}">
      <dsp:nvSpPr>
        <dsp:cNvPr id="0" name=""/>
        <dsp:cNvSpPr/>
      </dsp:nvSpPr>
      <dsp:spPr>
        <a:xfrm>
          <a:off x="0" y="3937532"/>
          <a:ext cx="7498080" cy="861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1" kern="1200" baseline="0"/>
            <a:t>Comitia</a:t>
          </a:r>
          <a:endParaRPr lang="en-US" sz="1600" kern="1200"/>
        </a:p>
      </dsp:txBody>
      <dsp:txXfrm>
        <a:off x="0" y="3937532"/>
        <a:ext cx="7498080" cy="465175"/>
      </dsp:txXfrm>
    </dsp:sp>
    <dsp:sp modelId="{AD93E6C2-BBF1-AB42-956E-079325AA221B}">
      <dsp:nvSpPr>
        <dsp:cNvPr id="0" name=""/>
        <dsp:cNvSpPr/>
      </dsp:nvSpPr>
      <dsp:spPr>
        <a:xfrm>
          <a:off x="0" y="4385478"/>
          <a:ext cx="1874520" cy="396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1" kern="1200" baseline="0"/>
            <a:t>Comitia Curiata</a:t>
          </a:r>
          <a:endParaRPr lang="en-US" sz="1600" kern="1200"/>
        </a:p>
      </dsp:txBody>
      <dsp:txXfrm>
        <a:off x="0" y="4385478"/>
        <a:ext cx="1874520" cy="396260"/>
      </dsp:txXfrm>
    </dsp:sp>
    <dsp:sp modelId="{391940CA-ABA3-0345-A1A0-A76C4AE3B157}">
      <dsp:nvSpPr>
        <dsp:cNvPr id="0" name=""/>
        <dsp:cNvSpPr/>
      </dsp:nvSpPr>
      <dsp:spPr>
        <a:xfrm>
          <a:off x="1874519" y="4385478"/>
          <a:ext cx="1874520" cy="396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1" kern="1200" baseline="0"/>
            <a:t>Comitia Centuriata</a:t>
          </a:r>
          <a:endParaRPr lang="en-US" sz="1600" kern="1200"/>
        </a:p>
      </dsp:txBody>
      <dsp:txXfrm>
        <a:off x="1874519" y="4385478"/>
        <a:ext cx="1874520" cy="396260"/>
      </dsp:txXfrm>
    </dsp:sp>
    <dsp:sp modelId="{A6333D28-6AAA-BC4C-831E-D5484980D235}">
      <dsp:nvSpPr>
        <dsp:cNvPr id="0" name=""/>
        <dsp:cNvSpPr/>
      </dsp:nvSpPr>
      <dsp:spPr>
        <a:xfrm>
          <a:off x="3749040" y="4385478"/>
          <a:ext cx="1874520" cy="396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1" kern="1200" baseline="0"/>
            <a:t>Comitia Tributa</a:t>
          </a:r>
          <a:endParaRPr lang="en-US" sz="1600" kern="1200"/>
        </a:p>
      </dsp:txBody>
      <dsp:txXfrm>
        <a:off x="3749040" y="4385478"/>
        <a:ext cx="1874520" cy="396260"/>
      </dsp:txXfrm>
    </dsp:sp>
    <dsp:sp modelId="{9843046D-4137-144C-B903-5C377161A31D}">
      <dsp:nvSpPr>
        <dsp:cNvPr id="0" name=""/>
        <dsp:cNvSpPr/>
      </dsp:nvSpPr>
      <dsp:spPr>
        <a:xfrm>
          <a:off x="5623560" y="4385478"/>
          <a:ext cx="1874520" cy="396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1" kern="1200" baseline="0"/>
            <a:t>Consilum Plebis</a:t>
          </a:r>
          <a:endParaRPr lang="en-US" sz="1600" kern="1200"/>
        </a:p>
      </dsp:txBody>
      <dsp:txXfrm>
        <a:off x="5623560" y="4385478"/>
        <a:ext cx="1874520" cy="396260"/>
      </dsp:txXfrm>
    </dsp:sp>
    <dsp:sp modelId="{925A152F-FF1E-5C4F-9810-33FDB6783D2F}">
      <dsp:nvSpPr>
        <dsp:cNvPr id="0" name=""/>
        <dsp:cNvSpPr/>
      </dsp:nvSpPr>
      <dsp:spPr>
        <a:xfrm rot="10800000">
          <a:off x="0" y="2625565"/>
          <a:ext cx="7498080" cy="132488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1" kern="1200" baseline="0"/>
            <a:t>Contiones</a:t>
          </a:r>
          <a:endParaRPr lang="en-US" sz="1600" kern="1200"/>
        </a:p>
      </dsp:txBody>
      <dsp:txXfrm rot="10800000">
        <a:off x="0" y="2625565"/>
        <a:ext cx="7498080" cy="860872"/>
      </dsp:txXfrm>
    </dsp:sp>
    <dsp:sp modelId="{F814E6A4-AD12-4B4F-B911-8BB37075A95C}">
      <dsp:nvSpPr>
        <dsp:cNvPr id="0" name=""/>
        <dsp:cNvSpPr/>
      </dsp:nvSpPr>
      <dsp:spPr>
        <a:xfrm rot="10800000">
          <a:off x="0" y="1313598"/>
          <a:ext cx="7498080" cy="132488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baseline="0"/>
            <a:t>Όμως, οι ενήλικες άρρενες Ρωμαίοι πολίτες που έχουν το δικαίωμα του εκλέγειν (</a:t>
          </a:r>
          <a:r>
            <a:rPr lang="en-US" sz="1600" b="0" i="1" kern="1200" baseline="0"/>
            <a:t>ius suffragii</a:t>
          </a:r>
          <a:r>
            <a:rPr lang="el-GR" sz="1600" b="0" i="0" kern="1200" baseline="0"/>
            <a:t>), μετέχουν σε περισσότερες λαϊκές συνελεύσεις:</a:t>
          </a:r>
          <a:endParaRPr lang="en-US" sz="1600" kern="1200"/>
        </a:p>
      </dsp:txBody>
      <dsp:txXfrm rot="10800000">
        <a:off x="0" y="1313598"/>
        <a:ext cx="7498080" cy="860872"/>
      </dsp:txXfrm>
    </dsp:sp>
    <dsp:sp modelId="{B6E01B66-4B1D-A144-8EFE-BCC731A8AAF9}">
      <dsp:nvSpPr>
        <dsp:cNvPr id="0" name=""/>
        <dsp:cNvSpPr/>
      </dsp:nvSpPr>
      <dsp:spPr>
        <a:xfrm rot="10800000">
          <a:off x="0" y="1632"/>
          <a:ext cx="7498080" cy="132488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baseline="0"/>
            <a:t>Πολίτευμα Ρώμης: δεν έχει γνήσια δημοκρατικά χαρακτηριστικά,</a:t>
          </a:r>
          <a:endParaRPr lang="en-US" sz="1600" kern="1200"/>
        </a:p>
      </dsp:txBody>
      <dsp:txXfrm rot="10800000">
        <a:off x="0" y="1632"/>
        <a:ext cx="7498080" cy="86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E4B0-79EE-A14E-B2DD-7DDCAEEC76DE}">
      <dsp:nvSpPr>
        <dsp:cNvPr id="0" name=""/>
        <dsp:cNvSpPr/>
      </dsp:nvSpPr>
      <dsp:spPr>
        <a:xfrm>
          <a:off x="0" y="422"/>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68C3EC-9356-5F4D-9B82-72BF19C37136}">
      <dsp:nvSpPr>
        <dsp:cNvPr id="0" name=""/>
        <dsp:cNvSpPr/>
      </dsp:nvSpPr>
      <dsp:spPr>
        <a:xfrm>
          <a:off x="0" y="422"/>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kern="1200" dirty="0"/>
            <a:t>Δ</a:t>
          </a:r>
          <a:r>
            <a:rPr lang="el-GR" sz="900" b="0" i="0" kern="1200" baseline="0" dirty="0"/>
            <a:t>ημόσιες συνελεύσεις των πολιτών, </a:t>
          </a:r>
          <a:r>
            <a:rPr lang="el-GR" sz="900" b="0" i="0" kern="1200" baseline="0" dirty="0" err="1"/>
            <a:t>συγκαλούμενες</a:t>
          </a:r>
          <a:r>
            <a:rPr lang="el-GR" sz="900" b="0" i="0" kern="1200" baseline="0" dirty="0"/>
            <a:t> από άρχοντες ή Δημάρχους. </a:t>
          </a:r>
          <a:endParaRPr lang="en-US" sz="900" kern="1200" dirty="0"/>
        </a:p>
      </dsp:txBody>
      <dsp:txXfrm>
        <a:off x="0" y="422"/>
        <a:ext cx="3840085" cy="494483"/>
      </dsp:txXfrm>
    </dsp:sp>
    <dsp:sp modelId="{523C0644-522C-C54A-B729-1458347AF4B4}">
      <dsp:nvSpPr>
        <dsp:cNvPr id="0" name=""/>
        <dsp:cNvSpPr/>
      </dsp:nvSpPr>
      <dsp:spPr>
        <a:xfrm>
          <a:off x="0" y="494905"/>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800FF6-FA08-3B4E-97F5-B2307736524A}">
      <dsp:nvSpPr>
        <dsp:cNvPr id="0" name=""/>
        <dsp:cNvSpPr/>
      </dsp:nvSpPr>
      <dsp:spPr>
        <a:xfrm>
          <a:off x="0" y="494905"/>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kern="1200"/>
            <a:t>Δ</a:t>
          </a:r>
          <a:r>
            <a:rPr lang="el-GR" sz="900" b="0" i="0" kern="1200" baseline="0"/>
            <a:t>εν είχαν αποφασιστική αρμοδιότητα.</a:t>
          </a:r>
          <a:endParaRPr lang="en-US" sz="900" kern="1200"/>
        </a:p>
      </dsp:txBody>
      <dsp:txXfrm>
        <a:off x="0" y="494905"/>
        <a:ext cx="3840085" cy="494483"/>
      </dsp:txXfrm>
    </dsp:sp>
    <dsp:sp modelId="{8521E396-E7FF-7D4D-A22A-17214AF22CE5}">
      <dsp:nvSpPr>
        <dsp:cNvPr id="0" name=""/>
        <dsp:cNvSpPr/>
      </dsp:nvSpPr>
      <dsp:spPr>
        <a:xfrm>
          <a:off x="0" y="989389"/>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C12EB3-F1B4-9D43-9876-2C794B78FA8F}">
      <dsp:nvSpPr>
        <dsp:cNvPr id="0" name=""/>
        <dsp:cNvSpPr/>
      </dsp:nvSpPr>
      <dsp:spPr>
        <a:xfrm>
          <a:off x="0" y="989389"/>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kern="1200"/>
            <a:t>Α</a:t>
          </a:r>
          <a:r>
            <a:rPr lang="el-GR" sz="900" b="0" i="0" kern="1200" baseline="0"/>
            <a:t>ποτελούσαν το κατεξοχήν πεδίο έκφρασης δημοσίου και πολιτικού λόγου στη Ρώμη.</a:t>
          </a:r>
          <a:endParaRPr lang="en-US" sz="900" kern="1200"/>
        </a:p>
      </dsp:txBody>
      <dsp:txXfrm>
        <a:off x="0" y="989389"/>
        <a:ext cx="3840085" cy="494483"/>
      </dsp:txXfrm>
    </dsp:sp>
    <dsp:sp modelId="{C0947507-1ABB-D146-8FEE-D46C54F7ED6E}">
      <dsp:nvSpPr>
        <dsp:cNvPr id="0" name=""/>
        <dsp:cNvSpPr/>
      </dsp:nvSpPr>
      <dsp:spPr>
        <a:xfrm>
          <a:off x="0" y="1483872"/>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43800C-D441-CB4F-89B4-DDD29346DC23}">
      <dsp:nvSpPr>
        <dsp:cNvPr id="0" name=""/>
        <dsp:cNvSpPr/>
      </dsp:nvSpPr>
      <dsp:spPr>
        <a:xfrm>
          <a:off x="0" y="1483872"/>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kern="1200"/>
            <a:t>Ε</a:t>
          </a:r>
          <a:r>
            <a:rPr lang="el-GR" sz="900" b="0" i="0" kern="1200" baseline="0"/>
            <a:t>νημέρωση του λαού επί ποικίλων ζητημάτων, οι ρήτορες (</a:t>
          </a:r>
          <a:r>
            <a:rPr lang="el-GR" sz="900" b="0" i="1" kern="1200" baseline="0"/>
            <a:t>οratores</a:t>
          </a:r>
          <a:r>
            <a:rPr lang="el-GR" sz="900" b="0" i="0" kern="1200" baseline="0"/>
            <a:t>) εξέφραζαν τις απόψεις τους, προσπαθώντας να πείσουν το λαό για τις θέσεις τους. </a:t>
          </a:r>
          <a:endParaRPr lang="en-US" sz="900" kern="1200"/>
        </a:p>
      </dsp:txBody>
      <dsp:txXfrm>
        <a:off x="0" y="1483872"/>
        <a:ext cx="3840085" cy="494483"/>
      </dsp:txXfrm>
    </dsp:sp>
    <dsp:sp modelId="{3304CFD1-8EB1-CD40-B8DD-08DFAFD2CA51}">
      <dsp:nvSpPr>
        <dsp:cNvPr id="0" name=""/>
        <dsp:cNvSpPr/>
      </dsp:nvSpPr>
      <dsp:spPr>
        <a:xfrm>
          <a:off x="0" y="1978355"/>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FDA126-47CE-7E4D-BD21-DF201210AA6F}">
      <dsp:nvSpPr>
        <dsp:cNvPr id="0" name=""/>
        <dsp:cNvSpPr/>
      </dsp:nvSpPr>
      <dsp:spPr>
        <a:xfrm>
          <a:off x="0" y="1978355"/>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b="0" i="0" kern="1200" baseline="0"/>
            <a:t>Ενώπιόν τους συζητούνται τα σχέδια νόμου, οι υποθέσεις που (αρχικά) υπάγονται στη λαϊκή δικαιοδοσία (</a:t>
          </a:r>
          <a:r>
            <a:rPr lang="el-GR" sz="900" b="0" i="1" kern="1200" baseline="0"/>
            <a:t>iudicia populi</a:t>
          </a:r>
          <a:r>
            <a:rPr lang="el-GR" sz="900" b="0" i="0" kern="1200" baseline="0"/>
            <a:t>), ανακοινώνονται οι πολιτικές και λοιπές αποφάσεις και τα ήδικτα των αρχόντων. </a:t>
          </a:r>
          <a:endParaRPr lang="en-US" sz="900" kern="1200"/>
        </a:p>
      </dsp:txBody>
      <dsp:txXfrm>
        <a:off x="0" y="1978355"/>
        <a:ext cx="3840085" cy="494483"/>
      </dsp:txXfrm>
    </dsp:sp>
    <dsp:sp modelId="{4075527D-C229-224C-BEF7-C173FD8CB85E}">
      <dsp:nvSpPr>
        <dsp:cNvPr id="0" name=""/>
        <dsp:cNvSpPr/>
      </dsp:nvSpPr>
      <dsp:spPr>
        <a:xfrm>
          <a:off x="0" y="2472838"/>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986DE6-2738-A940-A694-745BF34BE55D}">
      <dsp:nvSpPr>
        <dsp:cNvPr id="0" name=""/>
        <dsp:cNvSpPr/>
      </dsp:nvSpPr>
      <dsp:spPr>
        <a:xfrm>
          <a:off x="0" y="2472838"/>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b="0" i="0" kern="1200" baseline="0"/>
            <a:t>Tο δικαίωμα λήψης του λόγου ενώπιον της συνέλευσης δεν είναι ελεύθερο, αλλά απονέμεται από τον άρχοντα που τη συγκαλεί σε άλλους άρχοντες ή και πολίτες. </a:t>
          </a:r>
          <a:endParaRPr lang="en-US" sz="900" kern="1200"/>
        </a:p>
      </dsp:txBody>
      <dsp:txXfrm>
        <a:off x="0" y="2472838"/>
        <a:ext cx="3840085" cy="494483"/>
      </dsp:txXfrm>
    </dsp:sp>
    <dsp:sp modelId="{26DBA5A4-29DB-D64E-A6ED-B5732393F0EB}">
      <dsp:nvSpPr>
        <dsp:cNvPr id="0" name=""/>
        <dsp:cNvSpPr/>
      </dsp:nvSpPr>
      <dsp:spPr>
        <a:xfrm>
          <a:off x="0" y="2967322"/>
          <a:ext cx="38400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D0611C-732D-964B-8404-6D6C59E8FB6E}">
      <dsp:nvSpPr>
        <dsp:cNvPr id="0" name=""/>
        <dsp:cNvSpPr/>
      </dsp:nvSpPr>
      <dsp:spPr>
        <a:xfrm>
          <a:off x="0" y="2967322"/>
          <a:ext cx="3840085" cy="49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l-GR" sz="900" b="0" i="0" kern="1200" baseline="0"/>
            <a:t>Αν έπρεπε να ακολουθήσει ψηφοφορία, αυτή λαμβάνει χώρα ενώπιον άλλης καθ' ύλη αρμόδιας συνέλευσης, ενός εκ των </a:t>
          </a:r>
          <a:r>
            <a:rPr lang="el-GR" sz="900" b="0" i="1" kern="1200" baseline="0"/>
            <a:t>comitia</a:t>
          </a:r>
          <a:r>
            <a:rPr lang="el-GR" sz="900" b="0" i="0" kern="1200" baseline="0"/>
            <a:t>.</a:t>
          </a:r>
          <a:endParaRPr lang="en-US" sz="900" kern="1200"/>
        </a:p>
      </dsp:txBody>
      <dsp:txXfrm>
        <a:off x="0" y="2967322"/>
        <a:ext cx="3840085" cy="494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113C6-DF4D-7340-A1DD-5442136EB09D}">
      <dsp:nvSpPr>
        <dsp:cNvPr id="0" name=""/>
        <dsp:cNvSpPr/>
      </dsp:nvSpPr>
      <dsp:spPr>
        <a:xfrm>
          <a:off x="0" y="576"/>
          <a:ext cx="464423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0BF6F90-A65C-1B4A-81D8-12CCEB270D56}">
      <dsp:nvSpPr>
        <dsp:cNvPr id="0" name=""/>
        <dsp:cNvSpPr/>
      </dsp:nvSpPr>
      <dsp:spPr>
        <a:xfrm>
          <a:off x="0" y="576"/>
          <a:ext cx="464423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Π</a:t>
          </a:r>
          <a:r>
            <a:rPr lang="el-GR" sz="1400" b="0" i="0" kern="1200" baseline="0"/>
            <a:t>ίστη στον πάτρωνά τους (</a:t>
          </a:r>
          <a:r>
            <a:rPr lang="en-GB" sz="1400" b="0" i="0" kern="1200" baseline="0"/>
            <a:t>fides)</a:t>
          </a:r>
          <a:r>
            <a:rPr lang="el-GR" sz="1400" b="0" i="0" kern="1200" baseline="0"/>
            <a:t> και να μεριμνούν για τα συμφέροντά του.</a:t>
          </a:r>
          <a:endParaRPr lang="en-US" sz="1400" kern="1200"/>
        </a:p>
      </dsp:txBody>
      <dsp:txXfrm>
        <a:off x="0" y="576"/>
        <a:ext cx="4644239" cy="945024"/>
      </dsp:txXfrm>
    </dsp:sp>
    <dsp:sp modelId="{8BCFE739-8F2C-1C44-9640-4A26A070C795}">
      <dsp:nvSpPr>
        <dsp:cNvPr id="0" name=""/>
        <dsp:cNvSpPr/>
      </dsp:nvSpPr>
      <dsp:spPr>
        <a:xfrm>
          <a:off x="0" y="945601"/>
          <a:ext cx="464423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A93514-8676-2349-87E0-77242A560C1F}">
      <dsp:nvSpPr>
        <dsp:cNvPr id="0" name=""/>
        <dsp:cNvSpPr/>
      </dsp:nvSpPr>
      <dsp:spPr>
        <a:xfrm>
          <a:off x="0" y="945601"/>
          <a:ext cx="464423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0" i="0" kern="1200" baseline="0"/>
            <a:t>Κατά το σύνηθες κοινωνικό τελετουργικό, υπέβαλλαν καθημερινά με την αυγή τα σέβη τους στην κατοικία του (</a:t>
          </a:r>
          <a:r>
            <a:rPr lang="el-GR" sz="1400" b="0" i="1" kern="1200" baseline="0"/>
            <a:t>salutatio</a:t>
          </a:r>
          <a:r>
            <a:rPr lang="el-GR" sz="1400" b="0" i="0" kern="1200" baseline="0"/>
            <a:t>) </a:t>
          </a:r>
          <a:endParaRPr lang="en-US" sz="1400" kern="1200"/>
        </a:p>
      </dsp:txBody>
      <dsp:txXfrm>
        <a:off x="0" y="945601"/>
        <a:ext cx="4644239" cy="945024"/>
      </dsp:txXfrm>
    </dsp:sp>
    <dsp:sp modelId="{1103574B-69B3-BB4F-85F7-8109BC2D7F7E}">
      <dsp:nvSpPr>
        <dsp:cNvPr id="0" name=""/>
        <dsp:cNvSpPr/>
      </dsp:nvSpPr>
      <dsp:spPr>
        <a:xfrm>
          <a:off x="0" y="1890625"/>
          <a:ext cx="464423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D64276-5BCC-CB41-9FE2-0274456C3448}">
      <dsp:nvSpPr>
        <dsp:cNvPr id="0" name=""/>
        <dsp:cNvSpPr/>
      </dsp:nvSpPr>
      <dsp:spPr>
        <a:xfrm>
          <a:off x="0" y="1890625"/>
          <a:ext cx="464423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0" i="0" kern="1200" baseline="0"/>
            <a:t>εν συνεχεία τον συνόδευαν στο </a:t>
          </a:r>
          <a:r>
            <a:rPr lang="el-GR" sz="1400" b="0" i="1" kern="1200" baseline="0"/>
            <a:t>Forum </a:t>
          </a:r>
          <a:r>
            <a:rPr lang="el-GR" sz="1400" b="0" i="0" kern="1200" baseline="0"/>
            <a:t>κατά τις πολιτικές επαφές του, καθώς για τους πολιτικούς αποτελούσε ένδειξη κύρους το να περιβάλλονται από πλήθος παρατρεχάμενων.</a:t>
          </a:r>
          <a:endParaRPr lang="en-US" sz="1400" kern="1200"/>
        </a:p>
      </dsp:txBody>
      <dsp:txXfrm>
        <a:off x="0" y="1890625"/>
        <a:ext cx="4644239" cy="945024"/>
      </dsp:txXfrm>
    </dsp:sp>
    <dsp:sp modelId="{605EC899-2F86-6048-9E59-4CF6A9BDE5B8}">
      <dsp:nvSpPr>
        <dsp:cNvPr id="0" name=""/>
        <dsp:cNvSpPr/>
      </dsp:nvSpPr>
      <dsp:spPr>
        <a:xfrm>
          <a:off x="0" y="2835650"/>
          <a:ext cx="464423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D4FE4B-32D9-9C4E-8BD2-3682AA179D1B}">
      <dsp:nvSpPr>
        <dsp:cNvPr id="0" name=""/>
        <dsp:cNvSpPr/>
      </dsp:nvSpPr>
      <dsp:spPr>
        <a:xfrm>
          <a:off x="0" y="2835650"/>
          <a:ext cx="464423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0" i="0" kern="1200" baseline="0"/>
            <a:t>Κάθε πολιτικός από παλαιά γενιά, κληρονομούσε τους πελάτες του πατέρα του και κάθε ισχυρή ρωμαϊκή οικογένεια συντηρούσε μεγάλη ακολουθία “πελατών”, ως αναπόσπαστο στοιχείο της κοινωνικής της ισχύος.</a:t>
          </a:r>
          <a:endParaRPr lang="en-US" sz="1400" kern="1200"/>
        </a:p>
      </dsp:txBody>
      <dsp:txXfrm>
        <a:off x="0" y="2835650"/>
        <a:ext cx="4644239" cy="945024"/>
      </dsp:txXfrm>
    </dsp:sp>
    <dsp:sp modelId="{803D4AC5-7729-6C4B-A327-2D6447FE8C92}">
      <dsp:nvSpPr>
        <dsp:cNvPr id="0" name=""/>
        <dsp:cNvSpPr/>
      </dsp:nvSpPr>
      <dsp:spPr>
        <a:xfrm>
          <a:off x="0" y="3780674"/>
          <a:ext cx="464423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D8071D2-5744-364E-902E-2A1DBD10D23E}">
      <dsp:nvSpPr>
        <dsp:cNvPr id="0" name=""/>
        <dsp:cNvSpPr/>
      </dsp:nvSpPr>
      <dsp:spPr>
        <a:xfrm>
          <a:off x="0" y="3780674"/>
          <a:ext cx="464423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0" i="0" kern="1200" baseline="0"/>
            <a:t>Σημαντικότερο αντάλλαγμα του πελάτη προς τον πάτρωνα για τις εξυπηρετήσεις που του παρείχε, ήταν η ψήφος του στις εκλογές, όταν ο προστάτης του έθετε υποψηφιότητα για κάποιο από τα αξιώματα της Ρώμης. </a:t>
          </a:r>
          <a:endParaRPr lang="en-US" sz="1400" kern="1200"/>
        </a:p>
      </dsp:txBody>
      <dsp:txXfrm>
        <a:off x="0" y="3780674"/>
        <a:ext cx="4644239" cy="945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7EC38-8155-4B41-B66E-B797BE7BA91C}">
      <dsp:nvSpPr>
        <dsp:cNvPr id="0" name=""/>
        <dsp:cNvSpPr/>
      </dsp:nvSpPr>
      <dsp:spPr>
        <a:xfrm>
          <a:off x="0" y="151023"/>
          <a:ext cx="4941945" cy="494194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E48A7-8E61-5048-B4F7-973D8F6AE376}">
      <dsp:nvSpPr>
        <dsp:cNvPr id="0" name=""/>
        <dsp:cNvSpPr/>
      </dsp:nvSpPr>
      <dsp:spPr>
        <a:xfrm>
          <a:off x="469484" y="620508"/>
          <a:ext cx="1927358" cy="19273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0" i="0" kern="1200" baseline="0"/>
            <a:t>Τα μέλη της νέας </a:t>
          </a:r>
          <a:r>
            <a:rPr lang="en-US" sz="1000" b="0" i="1" kern="1200" baseline="0"/>
            <a:t>nobilitas</a:t>
          </a:r>
          <a:r>
            <a:rPr lang="en-US" sz="1000" b="0" i="0" kern="1200" baseline="0"/>
            <a:t> </a:t>
          </a:r>
          <a:r>
            <a:rPr lang="el-GR" sz="1000" b="0" i="0" kern="1200" baseline="0"/>
            <a:t>ηγούνται των δύο πολιτικών ρευμάτων που διαμορφώνονται στη Ρώμη στα τέλη της </a:t>
          </a:r>
          <a:r>
            <a:rPr lang="en-US" sz="1000" b="0" i="1" kern="1200" baseline="0"/>
            <a:t>Res Publica</a:t>
          </a:r>
          <a:r>
            <a:rPr lang="en-US" sz="1000" b="0" i="0" kern="1200" baseline="0"/>
            <a:t>: </a:t>
          </a:r>
          <a:endParaRPr lang="en-US" sz="1000" kern="1200"/>
        </a:p>
      </dsp:txBody>
      <dsp:txXfrm>
        <a:off x="563570" y="714594"/>
        <a:ext cx="1739186" cy="1739186"/>
      </dsp:txXfrm>
    </dsp:sp>
    <dsp:sp modelId="{E1E9FBD6-32BB-DC44-9107-6627A48FBA53}">
      <dsp:nvSpPr>
        <dsp:cNvPr id="0" name=""/>
        <dsp:cNvSpPr/>
      </dsp:nvSpPr>
      <dsp:spPr>
        <a:xfrm>
          <a:off x="2545101" y="620508"/>
          <a:ext cx="1927358" cy="192735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0" i="0" kern="1200" baseline="0"/>
            <a:t>των </a:t>
          </a:r>
          <a:r>
            <a:rPr lang="el-GR" sz="1000" b="0" i="1" kern="1200" baseline="0"/>
            <a:t>optimates </a:t>
          </a:r>
          <a:r>
            <a:rPr lang="el-GR" sz="1000" b="0" i="0" kern="1200" baseline="0"/>
            <a:t>("βέλτιστοι")</a:t>
          </a:r>
          <a:r>
            <a:rPr lang="el-GR" sz="1000" b="0" i="1" kern="1200" baseline="0"/>
            <a:t>, </a:t>
          </a:r>
          <a:r>
            <a:rPr lang="el-GR" sz="1000" b="0" i="0" kern="1200" baseline="0"/>
            <a:t>το "κόμμα" των Συγκλητικών, και </a:t>
          </a:r>
          <a:endParaRPr lang="en-US" sz="1000" kern="1200"/>
        </a:p>
      </dsp:txBody>
      <dsp:txXfrm>
        <a:off x="2639187" y="714594"/>
        <a:ext cx="1739186" cy="1739186"/>
      </dsp:txXfrm>
    </dsp:sp>
    <dsp:sp modelId="{72210B9F-73BA-BE4B-9912-1D242C8FBAD1}">
      <dsp:nvSpPr>
        <dsp:cNvPr id="0" name=""/>
        <dsp:cNvSpPr/>
      </dsp:nvSpPr>
      <dsp:spPr>
        <a:xfrm>
          <a:off x="469484" y="2696125"/>
          <a:ext cx="1927358" cy="192735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0" i="0" kern="1200" baseline="0"/>
            <a:t>των </a:t>
          </a:r>
          <a:r>
            <a:rPr lang="en-US" sz="1000" b="0" i="1" kern="1200" baseline="0"/>
            <a:t>populares, </a:t>
          </a:r>
          <a:r>
            <a:rPr lang="en-US" sz="1000" b="0" i="0" kern="1200" baseline="0"/>
            <a:t>το </a:t>
          </a:r>
          <a:r>
            <a:rPr lang="el-GR" sz="1000" b="0" i="0" kern="1200" baseline="0"/>
            <a:t>"λαϊκό κόμμα" που θεωρητικά στηρίζει τα συμφέροντα του λαού. </a:t>
          </a:r>
          <a:endParaRPr lang="en-US" sz="1000" kern="1200"/>
        </a:p>
      </dsp:txBody>
      <dsp:txXfrm>
        <a:off x="563570" y="2790211"/>
        <a:ext cx="1739186" cy="1739186"/>
      </dsp:txXfrm>
    </dsp:sp>
    <dsp:sp modelId="{7F791915-38FE-8E43-9742-4F5C054549F9}">
      <dsp:nvSpPr>
        <dsp:cNvPr id="0" name=""/>
        <dsp:cNvSpPr/>
      </dsp:nvSpPr>
      <dsp:spPr>
        <a:xfrm>
          <a:off x="2545101" y="2696125"/>
          <a:ext cx="1927358" cy="19273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0" i="0" kern="1200" baseline="0"/>
            <a:t>Δεν αποτελούν κόμματα με τη σύγχρονη έννοια, καθώς δεν διαθέτουν εγγεγραμμένα μέλη και κομματική οργάνωση, αλλά συνιστούν μέσα προώθησης διαφορετικών αντιλήψεων περί διακυβέρνησης, και ιδίως προώθησης των προσωπικών φιλοδοξιών των ηγετών τους, οι οποίοι συγκρούονται έντονα μεταξύ τους. </a:t>
          </a:r>
          <a:endParaRPr lang="en-US" sz="1000" kern="1200"/>
        </a:p>
      </dsp:txBody>
      <dsp:txXfrm>
        <a:off x="2639187" y="2790211"/>
        <a:ext cx="1739186" cy="17391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71A7-59C2-2B45-8A9C-60802D00D713}"/>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R"/>
          </a:p>
        </p:txBody>
      </p:sp>
      <p:sp>
        <p:nvSpPr>
          <p:cNvPr id="3" name="Subtitle 2">
            <a:extLst>
              <a:ext uri="{FF2B5EF4-FFF2-40B4-BE49-F238E27FC236}">
                <a16:creationId xmlns:a16="http://schemas.microsoft.com/office/drawing/2014/main" id="{128828A1-2076-9E43-A064-34D56AB9C5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B0B44068-F609-8A4A-ACEE-EECBC8B14855}"/>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E7842C72-7C6A-5A46-A9C7-92427ECE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46104-48B9-5148-AD86-CA63E1B68F8F}"/>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5707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77F7-8C94-014C-B3FF-DB9C295ADD2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EF9E20C-7831-2B4E-A567-9061B51D5D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7BFC3F5-8375-5E47-B87E-4B98A2C7D176}"/>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88A3E81C-3748-B44D-8154-FF5ADC6C8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06358-7350-DC4B-9BCF-87E461910411}"/>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345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E1182-62BF-434B-8CF3-016ED64220A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3922E6E-2216-C846-836F-BEF29CBF0FA7}"/>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1944AC4-9EC3-F645-882A-9BE99972283F}"/>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B0AE9236-2844-F147-A24C-CA4688C1D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B7471-9C00-514E-A329-A8AD1A17A468}"/>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402094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Text Placeholder 2"/>
          <p:cNvSpPr>
            <a:spLocks noGrp="1"/>
          </p:cNvSpPr>
          <p:nvPr>
            <p:ph type="body"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B9EB6D17-ACEC-1948-8AE1-623D062595F8}" type="datetimeFigureOut">
              <a:rPr lang="en-US" smtClean="0"/>
              <a:t>11/28/20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96B8C-3B6B-CB47-9311-4ACDC3247B9C}" type="slidenum">
              <a:rPr lang="en-US" smtClean="0"/>
              <a:t>‹#›</a:t>
            </a:fld>
            <a:endParaRPr lang="en-US"/>
          </a:p>
        </p:txBody>
      </p:sp>
    </p:spTree>
    <p:extLst>
      <p:ext uri="{BB962C8B-B14F-4D97-AF65-F5344CB8AC3E}">
        <p14:creationId xmlns:p14="http://schemas.microsoft.com/office/powerpoint/2010/main" val="314441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D46A-125A-A34B-B1B4-E0EB5438912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BFC7862-7186-094B-B4AB-A222403EAA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FA1E40F-BE02-EC4B-8242-3688A0CB660A}"/>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8E1EA36A-923D-6C4F-BADC-F7D2E96EE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61103-E6CF-E443-8E8A-BE59C9823AB6}"/>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111691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5419-42C0-7D45-81A5-3264FA056B58}"/>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ADD5A5F-34A7-E441-804A-0186F62A03F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A89D6F-D9FB-ED4B-93F0-00BAD6ED98E2}"/>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2B9DDE33-0FB6-9942-B652-440497A15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1CDFA-05A0-B141-93CE-C567E0A5767A}"/>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78875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8C93-C45F-B241-A220-5DC3B7D8D74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CB6791A-EEF1-B04E-8C06-4629CF379935}"/>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A9925F3-1405-F446-91D2-206B362CD4AA}"/>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BFA75052-A26D-654D-A8B7-510AEE5BE5D3}"/>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6" name="Footer Placeholder 5">
            <a:extLst>
              <a:ext uri="{FF2B5EF4-FFF2-40B4-BE49-F238E27FC236}">
                <a16:creationId xmlns:a16="http://schemas.microsoft.com/office/drawing/2014/main" id="{D36EB327-6BDF-B048-8E22-82EF7E020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4BB64-7802-4A4E-A1D1-C2806125E354}"/>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7215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77BB-7FFC-2B48-B523-D7C4F2211F84}"/>
              </a:ext>
            </a:extLst>
          </p:cNvPr>
          <p:cNvSpPr>
            <a:spLocks noGrp="1"/>
          </p:cNvSpPr>
          <p:nvPr>
            <p:ph type="title"/>
          </p:nvPr>
        </p:nvSpPr>
        <p:spPr>
          <a:xfrm>
            <a:off x="629841" y="365126"/>
            <a:ext cx="78867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8944A99-05A1-3749-AE87-B50EC50E6E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7D90FA7-7EB6-664A-8F57-FC930B25BFB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0EBAE6E-359B-084B-B6C9-0532F9C734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E195F7A-D48F-924E-9B42-BF06B50F00E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0A94CCE4-5FA2-6F4E-AF57-E5E12733655A}"/>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8" name="Footer Placeholder 7">
            <a:extLst>
              <a:ext uri="{FF2B5EF4-FFF2-40B4-BE49-F238E27FC236}">
                <a16:creationId xmlns:a16="http://schemas.microsoft.com/office/drawing/2014/main" id="{A80280B3-B44C-7546-814D-73F413151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5D96A-B703-3548-A71D-2D896078214D}"/>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140274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CA57-90C7-B243-AC16-54E538E9F0EE}"/>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640CDCE-584D-0F40-BEBF-0A2B42CA1D93}"/>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4" name="Footer Placeholder 3">
            <a:extLst>
              <a:ext uri="{FF2B5EF4-FFF2-40B4-BE49-F238E27FC236}">
                <a16:creationId xmlns:a16="http://schemas.microsoft.com/office/drawing/2014/main" id="{633C53ED-6BD0-CB4E-A097-180EC17013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FD22B-0392-D145-997C-5B46D3D90D81}"/>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62777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98A4D-7889-3245-93C9-7437BED8973C}"/>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3" name="Footer Placeholder 2">
            <a:extLst>
              <a:ext uri="{FF2B5EF4-FFF2-40B4-BE49-F238E27FC236}">
                <a16:creationId xmlns:a16="http://schemas.microsoft.com/office/drawing/2014/main" id="{15ED3920-EE44-B245-99EB-E850A6100F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A32C52-B6B8-9249-AC59-396FDC40D73B}"/>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30059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1DF-A40D-2A43-AFC9-3FB63E6DE7F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ACA5AC04-D8C2-2648-9B65-8B8218D86EA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5CFC9AD-B78D-714A-ADD6-7D18336CC3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877C570-9F74-7640-B12A-36FF4C5B0923}"/>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6" name="Footer Placeholder 5">
            <a:extLst>
              <a:ext uri="{FF2B5EF4-FFF2-40B4-BE49-F238E27FC236}">
                <a16:creationId xmlns:a16="http://schemas.microsoft.com/office/drawing/2014/main" id="{AF3D3E98-6B90-694A-A36F-5C389B7C3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89623-55CB-DD46-BA7D-569D5CA1F81E}"/>
              </a:ext>
            </a:extLst>
          </p:cNvPr>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141810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6443-EB57-CB41-BD1A-795685EE338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3CF59B6-643A-DD4A-9CB3-28CA1D115E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R"/>
          </a:p>
        </p:txBody>
      </p:sp>
      <p:sp>
        <p:nvSpPr>
          <p:cNvPr id="4" name="Text Placeholder 3">
            <a:extLst>
              <a:ext uri="{FF2B5EF4-FFF2-40B4-BE49-F238E27FC236}">
                <a16:creationId xmlns:a16="http://schemas.microsoft.com/office/drawing/2014/main" id="{6B9AAB17-D735-F94A-97C2-43088D4628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5622A04-2C7F-2B4C-8406-CF229C69322A}"/>
              </a:ext>
            </a:extLst>
          </p:cNvPr>
          <p:cNvSpPr>
            <a:spLocks noGrp="1"/>
          </p:cNvSpPr>
          <p:nvPr>
            <p:ph type="dt" sz="half" idx="10"/>
          </p:nvPr>
        </p:nvSpPr>
        <p:spPr/>
        <p:txBody>
          <a:bodyPr/>
          <a:lstStyle/>
          <a:p>
            <a:fld id="{B1A24CD3-204F-4468-8EE4-28A6668D006A}" type="datetimeFigureOut">
              <a:rPr lang="en-US" smtClean="0"/>
              <a:t>11/28/20</a:t>
            </a:fld>
            <a:endParaRPr lang="en-US"/>
          </a:p>
        </p:txBody>
      </p:sp>
      <p:sp>
        <p:nvSpPr>
          <p:cNvPr id="6" name="Footer Placeholder 5">
            <a:extLst>
              <a:ext uri="{FF2B5EF4-FFF2-40B4-BE49-F238E27FC236}">
                <a16:creationId xmlns:a16="http://schemas.microsoft.com/office/drawing/2014/main" id="{6790F86D-A782-0040-8337-7ECD604FA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22539-0FE0-6040-AB79-10E5D2857CD7}"/>
              </a:ext>
            </a:extLst>
          </p:cNvPr>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62218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EDA26-FCCC-D341-9BAE-036B50FB04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FB3BE85-E64A-5145-B0A1-D506E9936E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37A9238-4C4D-4E49-AE08-188D8DCB9FB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A24CD3-204F-4468-8EE4-28A6668D006A}" type="datetimeFigureOut">
              <a:rPr lang="en-US" smtClean="0"/>
              <a:t>11/28/20</a:t>
            </a:fld>
            <a:endParaRPr lang="en-US"/>
          </a:p>
        </p:txBody>
      </p:sp>
      <p:sp>
        <p:nvSpPr>
          <p:cNvPr id="5" name="Footer Placeholder 4">
            <a:extLst>
              <a:ext uri="{FF2B5EF4-FFF2-40B4-BE49-F238E27FC236}">
                <a16:creationId xmlns:a16="http://schemas.microsoft.com/office/drawing/2014/main" id="{53045084-441E-2341-BF57-3BFDBC76B5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33392-494C-F84B-A51E-A981D6DFD30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AF16DE-A0D5-4438-950F-5B1E159C2C28}" type="slidenum">
              <a:rPr lang="en-US" smtClean="0"/>
              <a:t>‹#›</a:t>
            </a:fld>
            <a:endParaRPr lang="en-US"/>
          </a:p>
        </p:txBody>
      </p:sp>
    </p:spTree>
    <p:extLst>
      <p:ext uri="{BB962C8B-B14F-4D97-AF65-F5344CB8AC3E}">
        <p14:creationId xmlns:p14="http://schemas.microsoft.com/office/powerpoint/2010/main" val="203152720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cil.bbaw.de/cil_en/dateien/cil_pgsql_eng.php?PHPSESSID=c00a80a2b39332bd3f47dba0d88604ec" TargetMode="External"/><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hyperlink" Target="http://cil.bbaw.de/cil_en/dateien/cil_pgsql_eng.php?PHPSESSID=bdde874a8975d9fd20790d4fe5b0354f"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4" name="Rectangle 1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110000"/>
            <a:ext cx="7646805"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ctrTitle"/>
          </p:nvPr>
        </p:nvSpPr>
        <p:spPr>
          <a:xfrm>
            <a:off x="1493613" y="1600200"/>
            <a:ext cx="6151164" cy="2295748"/>
          </a:xfrm>
        </p:spPr>
        <p:txBody>
          <a:bodyPr anchor="b">
            <a:normAutofit/>
          </a:bodyPr>
          <a:lstStyle/>
          <a:p>
            <a:r>
              <a:rPr lang="el-GR" sz="4200"/>
              <a:t>ΣΥΝΕΛΕΥΣΕΙΣ</a:t>
            </a:r>
            <a:endParaRPr lang="en-US" sz="4200"/>
          </a:p>
        </p:txBody>
      </p:sp>
      <p:sp>
        <p:nvSpPr>
          <p:cNvPr id="3" name="Subtitle 2"/>
          <p:cNvSpPr>
            <a:spLocks noGrp="1"/>
          </p:cNvSpPr>
          <p:nvPr>
            <p:ph type="subTitle" idx="1"/>
          </p:nvPr>
        </p:nvSpPr>
        <p:spPr>
          <a:xfrm>
            <a:off x="1493613" y="4067661"/>
            <a:ext cx="6151164" cy="1118764"/>
          </a:xfrm>
        </p:spPr>
        <p:txBody>
          <a:bodyPr anchor="t">
            <a:normAutofit/>
          </a:bodyPr>
          <a:lstStyle/>
          <a:p>
            <a:r>
              <a:rPr lang="el-GR" sz="1300">
                <a:solidFill>
                  <a:schemeClr val="tx1">
                    <a:alpha val="70000"/>
                  </a:schemeClr>
                </a:solidFill>
              </a:rPr>
              <a:t>ΚΑΙ ΠΕΛΑΤΕΙΑΚΟ ΣΥΣΤΗΜΑ ΣΤΗ ΡΩΜΗ</a:t>
            </a:r>
          </a:p>
          <a:p>
            <a:endParaRPr lang="el-GR" sz="1300">
              <a:solidFill>
                <a:schemeClr val="tx1">
                  <a:alpha val="70000"/>
                </a:schemeClr>
              </a:solidFill>
            </a:endParaRPr>
          </a:p>
          <a:p>
            <a:r>
              <a:rPr lang="el-GR" sz="1300">
                <a:solidFill>
                  <a:schemeClr val="tx1">
                    <a:alpha val="70000"/>
                  </a:schemeClr>
                </a:solidFill>
              </a:rPr>
              <a:t>Α. Δημοπούλου, Μεταπτυχιακό Ιστορίας Δικαίου</a:t>
            </a:r>
          </a:p>
          <a:p>
            <a:r>
              <a:rPr lang="el-GR" sz="1300">
                <a:solidFill>
                  <a:schemeClr val="tx1">
                    <a:alpha val="70000"/>
                  </a:schemeClr>
                </a:solidFill>
              </a:rPr>
              <a:t>Νομική Σχολή Αθηνών</a:t>
            </a:r>
            <a:endParaRPr lang="en-US" sz="1300">
              <a:solidFill>
                <a:schemeClr val="tx1">
                  <a:alpha val="70000"/>
                </a:schemeClr>
              </a:solidFill>
            </a:endParaRPr>
          </a:p>
        </p:txBody>
      </p:sp>
    </p:spTree>
    <p:extLst>
      <p:ext uri="{BB962C8B-B14F-4D97-AF65-F5344CB8AC3E}">
        <p14:creationId xmlns:p14="http://schemas.microsoft.com/office/powerpoint/2010/main" val="110895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3100" b="0" i="0" u="none" strike="noStrike" kern="1200" baseline="0">
                <a:solidFill>
                  <a:srgbClr val="FFFFFF"/>
                </a:solidFill>
                <a:latin typeface="+mj-lt"/>
                <a:ea typeface="+mj-ea"/>
                <a:cs typeface="+mj-cs"/>
              </a:rPr>
              <a:t>Αρμοδιότητες</a:t>
            </a:r>
            <a:r>
              <a:rPr lang="en-US" sz="3100" b="0" i="1" u="none" strike="noStrike" kern="1200" baseline="0">
                <a:solidFill>
                  <a:srgbClr val="FFFFFF"/>
                </a:solidFill>
                <a:latin typeface="+mj-lt"/>
                <a:ea typeface="+mj-ea"/>
                <a:cs typeface="+mj-cs"/>
              </a:rPr>
              <a:t> Comitia Centuriata </a:t>
            </a:r>
            <a:endParaRPr lang="en-US" sz="3100" b="0" i="0" u="none" strike="noStrike" kern="1200" baseline="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3335481" y="591344"/>
            <a:ext cx="5179868" cy="5585619"/>
          </a:xfrm>
        </p:spPr>
        <p:txBody>
          <a:bodyPr vert="horz" lIns="91440" tIns="45720" rIns="91440" bIns="45720" rtlCol="0" anchor="ctr">
            <a:normAutofit/>
          </a:bodyPr>
          <a:lstStyle/>
          <a:p>
            <a:pPr lvl="0" indent="-228600" defTabSz="914400"/>
            <a:r>
              <a:rPr lang="en-US" b="0" i="0" u="none" strike="noStrike" baseline="0" dirty="0" err="1"/>
              <a:t>Η</a:t>
            </a:r>
            <a:r>
              <a:rPr lang="en-US" b="0" i="0" u="none" strike="noStrike" baseline="0" dirty="0"/>
              <a:t> </a:t>
            </a:r>
            <a:r>
              <a:rPr lang="en-US" b="0" i="0" u="none" strike="noStrike" baseline="0" dirty="0" err="1"/>
              <a:t>ψηφοφορί</a:t>
            </a:r>
            <a:r>
              <a:rPr lang="en-US" b="0" i="0" u="none" strike="noStrike" baseline="0" dirty="0"/>
              <a:t>α </a:t>
            </a:r>
            <a:r>
              <a:rPr lang="en-US" b="0" i="0" u="none" strike="noStrike" baseline="0" dirty="0" err="1"/>
              <a:t>στη</a:t>
            </a:r>
            <a:r>
              <a:rPr lang="en-US" b="0" i="0" u="none" strike="noStrike" baseline="0" dirty="0"/>
              <a:t> </a:t>
            </a:r>
            <a:r>
              <a:rPr lang="en-US" b="0" i="0" u="none" strike="noStrike" baseline="0" dirty="0" err="1"/>
              <a:t>συνέλευση</a:t>
            </a:r>
            <a:r>
              <a:rPr lang="en-US" b="0" i="0" u="none" strike="noStrike" baseline="0" dirty="0"/>
              <a:t> α</a:t>
            </a:r>
            <a:r>
              <a:rPr lang="en-US" b="0" i="0" u="none" strike="noStrike" baseline="0" dirty="0" err="1"/>
              <a:t>υτή</a:t>
            </a:r>
            <a:r>
              <a:rPr lang="en-US" b="0" i="0" u="none" strike="noStrike" baseline="0" dirty="0"/>
              <a:t> </a:t>
            </a:r>
            <a:r>
              <a:rPr lang="en-US" b="0" i="0" u="none" strike="noStrike" baseline="0" dirty="0" err="1"/>
              <a:t>έκρινε</a:t>
            </a:r>
            <a:r>
              <a:rPr lang="en-US" b="0" i="0" u="none" strike="noStrike" baseline="0" dirty="0"/>
              <a:t> </a:t>
            </a:r>
            <a:r>
              <a:rPr lang="en-US" b="0" i="0" u="none" strike="noStrike" baseline="0" dirty="0" err="1"/>
              <a:t>τις</a:t>
            </a:r>
            <a:r>
              <a:rPr lang="en-US" b="0" i="0" u="none" strike="noStrike" baseline="0" dirty="0"/>
              <a:t> </a:t>
            </a:r>
            <a:r>
              <a:rPr lang="en-US" b="0" i="0" u="none" strike="noStrike" baseline="0" dirty="0" err="1"/>
              <a:t>σημ</a:t>
            </a:r>
            <a:r>
              <a:rPr lang="en-US" b="0" i="0" u="none" strike="noStrike" baseline="0" dirty="0"/>
              <a:t>α</a:t>
            </a:r>
            <a:r>
              <a:rPr lang="en-US" b="0" i="0" u="none" strike="noStrike" baseline="0" dirty="0" err="1"/>
              <a:t>ντικότερες</a:t>
            </a:r>
            <a:r>
              <a:rPr lang="en-US" b="0" i="0" u="none" strike="noStrike" baseline="0" dirty="0"/>
              <a:t> απ</a:t>
            </a:r>
            <a:r>
              <a:rPr lang="en-US" b="0" i="0" u="none" strike="noStrike" baseline="0" dirty="0" err="1"/>
              <a:t>οφάσεις</a:t>
            </a:r>
            <a:r>
              <a:rPr lang="en-US" b="0" i="0" u="none" strike="noStrike" baseline="0" dirty="0"/>
              <a:t>: </a:t>
            </a:r>
          </a:p>
          <a:p>
            <a:pPr lvl="0" indent="-228600" defTabSz="914400"/>
            <a:r>
              <a:rPr lang="en-US" b="0" i="0" u="none" strike="noStrike" baseline="0" dirty="0" err="1"/>
              <a:t>την</a:t>
            </a:r>
            <a:r>
              <a:rPr lang="en-US" b="0" i="0" u="none" strike="noStrike" baseline="0" dirty="0"/>
              <a:t> </a:t>
            </a:r>
            <a:r>
              <a:rPr lang="en-US" b="0" i="0" u="none" strike="noStrike" baseline="0" dirty="0" err="1"/>
              <a:t>εκλογή</a:t>
            </a:r>
            <a:r>
              <a:rPr lang="en-US" b="0" i="0" u="none" strike="noStrike" baseline="0" dirty="0"/>
              <a:t> </a:t>
            </a:r>
            <a:r>
              <a:rPr lang="en-US" b="0" i="0" u="none" strike="noStrike" baseline="0" dirty="0" err="1"/>
              <a:t>των</a:t>
            </a:r>
            <a:r>
              <a:rPr lang="en-US" b="0" i="0" u="none" strike="noStrike" baseline="0" dirty="0"/>
              <a:t> α</a:t>
            </a:r>
            <a:r>
              <a:rPr lang="en-US" b="0" i="0" u="none" strike="noStrike" baseline="0" dirty="0" err="1"/>
              <a:t>νώτερων</a:t>
            </a:r>
            <a:r>
              <a:rPr lang="en-US" b="0" i="0" u="none" strike="noStrike" baseline="0" dirty="0"/>
              <a:t> α</a:t>
            </a:r>
            <a:r>
              <a:rPr lang="en-US" b="0" i="0" u="none" strike="noStrike" baseline="0" dirty="0" err="1"/>
              <a:t>ρχόντων</a:t>
            </a:r>
            <a:r>
              <a:rPr lang="en-US" b="0" i="0" u="none" strike="noStrike" baseline="0" dirty="0"/>
              <a:t> (</a:t>
            </a:r>
            <a:r>
              <a:rPr lang="en-US" b="0" i="0" u="none" strike="noStrike" baseline="0" dirty="0" err="1"/>
              <a:t>Υ</a:t>
            </a:r>
            <a:r>
              <a:rPr lang="en-US" b="0" i="0" u="none" strike="noStrike" baseline="0" dirty="0"/>
              <a:t>π</a:t>
            </a:r>
            <a:r>
              <a:rPr lang="en-US" b="0" i="0" u="none" strike="noStrike" baseline="0" dirty="0" err="1"/>
              <a:t>άτων</a:t>
            </a:r>
            <a:r>
              <a:rPr lang="en-US" b="0" i="0" u="none" strike="noStrike" baseline="0" dirty="0"/>
              <a:t>, </a:t>
            </a:r>
            <a:r>
              <a:rPr lang="en-US" b="0" i="0" u="none" strike="noStrike" baseline="0" dirty="0" err="1"/>
              <a:t>Πρ</a:t>
            </a:r>
            <a:r>
              <a:rPr lang="en-US" b="0" i="0" u="none" strike="noStrike" baseline="0" dirty="0"/>
              <a:t>α</a:t>
            </a:r>
            <a:r>
              <a:rPr lang="en-US" b="0" i="0" u="none" strike="noStrike" baseline="0" dirty="0" err="1"/>
              <a:t>ιτόρων</a:t>
            </a:r>
            <a:r>
              <a:rPr lang="en-US" b="0" i="0" u="none" strike="noStrike" baseline="0" dirty="0"/>
              <a:t>, </a:t>
            </a:r>
            <a:r>
              <a:rPr lang="en-US" b="0" i="0" u="none" strike="noStrike" baseline="0" dirty="0" err="1"/>
              <a:t>Τιμητών</a:t>
            </a:r>
            <a:r>
              <a:rPr lang="en-US" b="0" i="0" u="none" strike="noStrike" baseline="0" dirty="0"/>
              <a:t>) </a:t>
            </a:r>
          </a:p>
          <a:p>
            <a:pPr lvl="0" indent="-228600" defTabSz="914400"/>
            <a:r>
              <a:rPr lang="en-US" b="0" i="0" u="none" strike="noStrike" baseline="0" dirty="0" err="1"/>
              <a:t>την</a:t>
            </a:r>
            <a:r>
              <a:rPr lang="en-US" b="0" i="0" u="none" strike="noStrike" baseline="0" dirty="0"/>
              <a:t> </a:t>
            </a:r>
            <a:r>
              <a:rPr lang="en-US" b="0" i="0" u="none" strike="noStrike" baseline="0" dirty="0" err="1"/>
              <a:t>ψήφιση</a:t>
            </a:r>
            <a:r>
              <a:rPr lang="en-US" b="0" i="0" u="none" strike="noStrike" baseline="0" dirty="0"/>
              <a:t> </a:t>
            </a:r>
            <a:r>
              <a:rPr lang="en-US" b="0" i="0" u="none" strike="noStrike" baseline="0" dirty="0" err="1"/>
              <a:t>των</a:t>
            </a:r>
            <a:r>
              <a:rPr lang="en-US" b="0" i="0" u="none" strike="noStrike" baseline="0" dirty="0"/>
              <a:t> </a:t>
            </a:r>
            <a:r>
              <a:rPr lang="en-US" b="0" i="0" u="none" strike="noStrike" baseline="0" dirty="0" err="1"/>
              <a:t>νόμων</a:t>
            </a:r>
            <a:r>
              <a:rPr lang="en-US" b="0" i="0" u="none" strike="noStrike" baseline="0" dirty="0"/>
              <a:t> (</a:t>
            </a:r>
            <a:r>
              <a:rPr lang="en-US" b="0" i="1" u="none" strike="noStrike" baseline="0" dirty="0"/>
              <a:t>leges</a:t>
            </a:r>
            <a:r>
              <a:rPr lang="en-US" b="0" i="0" u="none" strike="noStrike" baseline="0" dirty="0"/>
              <a:t>) π</a:t>
            </a:r>
            <a:r>
              <a:rPr lang="en-US" b="0" i="0" u="none" strike="noStrike" baseline="0" dirty="0" err="1"/>
              <a:t>ου</a:t>
            </a:r>
            <a:r>
              <a:rPr lang="en-US" b="0" i="0" u="none" strike="noStrike" baseline="0" dirty="0"/>
              <a:t> π</a:t>
            </a:r>
            <a:r>
              <a:rPr lang="en-US" b="0" i="0" u="none" strike="noStrike" baseline="0" dirty="0" err="1"/>
              <a:t>ρότειν</a:t>
            </a:r>
            <a:r>
              <a:rPr lang="en-US" b="0" i="0" u="none" strike="noStrike" baseline="0" dirty="0"/>
              <a:t>α</a:t>
            </a:r>
            <a:r>
              <a:rPr lang="en-US" b="0" i="0" u="none" strike="noStrike" baseline="0" dirty="0" err="1"/>
              <a:t>ν</a:t>
            </a:r>
            <a:r>
              <a:rPr lang="en-US" b="0" i="0" u="none" strike="noStrike" baseline="0" dirty="0"/>
              <a:t> </a:t>
            </a:r>
            <a:r>
              <a:rPr lang="en-US" b="0" i="0" u="none" strike="noStrike" baseline="0" dirty="0" err="1"/>
              <a:t>οι</a:t>
            </a:r>
            <a:r>
              <a:rPr lang="en-US" b="0" i="0" u="none" strike="noStrike" baseline="0" dirty="0"/>
              <a:t> </a:t>
            </a:r>
            <a:r>
              <a:rPr lang="en-US" b="0" i="0" u="none" strike="noStrike" baseline="0" dirty="0" err="1"/>
              <a:t>Ύ</a:t>
            </a:r>
            <a:r>
              <a:rPr lang="en-US" b="0" i="0" u="none" strike="noStrike" baseline="0" dirty="0"/>
              <a:t>πα</a:t>
            </a:r>
            <a:r>
              <a:rPr lang="en-US" b="0" i="0" u="none" strike="noStrike" baseline="0" dirty="0" err="1"/>
              <a:t>τοι</a:t>
            </a:r>
            <a:r>
              <a:rPr lang="en-US" b="0" i="0" u="none" strike="noStrike" baseline="0" dirty="0"/>
              <a:t> (</a:t>
            </a:r>
            <a:r>
              <a:rPr lang="en-US" b="0" i="1" u="none" strike="noStrike" baseline="0" dirty="0"/>
              <a:t>leges </a:t>
            </a:r>
            <a:r>
              <a:rPr lang="en-US" b="0" i="1" u="none" strike="noStrike" baseline="0" dirty="0" err="1"/>
              <a:t>consulares</a:t>
            </a:r>
            <a:r>
              <a:rPr lang="en-US" b="0" i="0" u="none" strike="noStrike" baseline="0" dirty="0"/>
              <a:t>) </a:t>
            </a:r>
            <a:r>
              <a:rPr lang="en-US" b="0" i="0" u="none" strike="noStrike" baseline="0" dirty="0" err="1"/>
              <a:t>ή</a:t>
            </a:r>
            <a:r>
              <a:rPr lang="en-US" b="0" i="0" u="none" strike="noStrike" baseline="0" dirty="0"/>
              <a:t> </a:t>
            </a:r>
            <a:r>
              <a:rPr lang="en-US" b="0" i="0" u="none" strike="noStrike" baseline="0" dirty="0" err="1"/>
              <a:t>οι</a:t>
            </a:r>
            <a:r>
              <a:rPr lang="en-US" b="0" i="0" u="none" strike="noStrike" baseline="0" dirty="0"/>
              <a:t> </a:t>
            </a:r>
            <a:r>
              <a:rPr lang="en-US" b="0" i="0" u="none" strike="noStrike" baseline="0" dirty="0" err="1"/>
              <a:t>Πρ</a:t>
            </a:r>
            <a:r>
              <a:rPr lang="en-US" b="0" i="0" u="none" strike="noStrike" baseline="0" dirty="0"/>
              <a:t>α</a:t>
            </a:r>
            <a:r>
              <a:rPr lang="en-US" b="0" i="0" u="none" strike="noStrike" baseline="0" dirty="0" err="1"/>
              <a:t>ίτορες</a:t>
            </a:r>
            <a:r>
              <a:rPr lang="en-US" b="0" i="0" u="none" strike="noStrike" baseline="0" dirty="0"/>
              <a:t> (</a:t>
            </a:r>
            <a:r>
              <a:rPr lang="en-US" b="0" i="1" u="none" strike="noStrike" baseline="0" dirty="0"/>
              <a:t>leges </a:t>
            </a:r>
            <a:r>
              <a:rPr lang="en-US" b="0" i="1" u="none" strike="noStrike" baseline="0" dirty="0" err="1"/>
              <a:t>praetoriae</a:t>
            </a:r>
            <a:r>
              <a:rPr lang="en-US" b="0" i="0" u="none" strike="noStrike" baseline="0" dirty="0"/>
              <a:t>), </a:t>
            </a:r>
          </a:p>
          <a:p>
            <a:pPr indent="-228600" defTabSz="914400"/>
            <a:r>
              <a:rPr lang="en-US" b="0" i="0" u="none" strike="noStrike" baseline="0" dirty="0" err="1"/>
              <a:t>λειτουργούσε</a:t>
            </a:r>
            <a:r>
              <a:rPr lang="en-US" b="0" i="0" u="none" strike="noStrike" baseline="0" dirty="0"/>
              <a:t> </a:t>
            </a:r>
            <a:r>
              <a:rPr lang="en-US" b="0" i="0" u="none" strike="noStrike" baseline="0" dirty="0" err="1"/>
              <a:t>κ</a:t>
            </a:r>
            <a:r>
              <a:rPr lang="en-US" b="0" i="0" u="none" strike="noStrike" baseline="0" dirty="0"/>
              <a:t>α</a:t>
            </a:r>
            <a:r>
              <a:rPr lang="en-US" b="0" i="0" u="none" strike="noStrike" baseline="0" dirty="0" err="1"/>
              <a:t>ι</a:t>
            </a:r>
            <a:r>
              <a:rPr lang="en-US" b="0" i="0" u="none" strike="noStrike" baseline="0" dirty="0"/>
              <a:t> </a:t>
            </a:r>
            <a:r>
              <a:rPr lang="en-US" b="0" i="0" u="none" strike="noStrike" baseline="0" dirty="0" err="1"/>
              <a:t>ως</a:t>
            </a:r>
            <a:r>
              <a:rPr lang="en-US" b="0" i="0" u="none" strike="noStrike" baseline="0" dirty="0"/>
              <a:t> </a:t>
            </a:r>
            <a:r>
              <a:rPr lang="en-US" b="0" i="0" u="none" strike="noStrike" baseline="0" dirty="0" err="1"/>
              <a:t>λ</a:t>
            </a:r>
            <a:r>
              <a:rPr lang="en-US" b="0" i="0" u="none" strike="noStrike" baseline="0" dirty="0"/>
              <a:t>α</a:t>
            </a:r>
            <a:r>
              <a:rPr lang="en-US" b="0" i="0" u="none" strike="noStrike" baseline="0" dirty="0" err="1"/>
              <a:t>ϊκό</a:t>
            </a:r>
            <a:r>
              <a:rPr lang="en-US" b="0" i="0" u="none" strike="noStrike" baseline="0" dirty="0"/>
              <a:t> </a:t>
            </a:r>
            <a:r>
              <a:rPr lang="en-US" b="0" i="0" u="none" strike="noStrike" baseline="0" dirty="0" err="1"/>
              <a:t>δικ</a:t>
            </a:r>
            <a:r>
              <a:rPr lang="en-US" b="0" i="0" u="none" strike="noStrike" baseline="0" dirty="0"/>
              <a:t>α</a:t>
            </a:r>
            <a:r>
              <a:rPr lang="en-US" b="0" i="0" u="none" strike="noStrike" baseline="0" dirty="0" err="1"/>
              <a:t>στήριο</a:t>
            </a:r>
            <a:r>
              <a:rPr lang="en-US" b="0" i="0" u="none" strike="noStrike" baseline="0" dirty="0"/>
              <a:t> </a:t>
            </a:r>
            <a:r>
              <a:rPr lang="en-US" b="0" i="0" u="none" strike="noStrike" baseline="0" dirty="0" err="1"/>
              <a:t>εκδίκ</a:t>
            </a:r>
            <a:r>
              <a:rPr lang="en-US" b="0" i="0" u="none" strike="noStrike" baseline="0" dirty="0"/>
              <a:t>α</a:t>
            </a:r>
            <a:r>
              <a:rPr lang="en-US" b="0" i="0" u="none" strike="noStrike" baseline="0" dirty="0" err="1"/>
              <a:t>σης</a:t>
            </a:r>
            <a:r>
              <a:rPr lang="en-US" b="0" i="0" u="none" strike="noStrike" baseline="0" dirty="0"/>
              <a:t> "</a:t>
            </a:r>
            <a:r>
              <a:rPr lang="en-US" b="0" i="0" u="none" strike="noStrike" baseline="0" dirty="0" err="1"/>
              <a:t>εφέσεων</a:t>
            </a:r>
            <a:r>
              <a:rPr lang="en-US" b="0" i="0" u="none" strike="noStrike" baseline="0" dirty="0"/>
              <a:t>" π</a:t>
            </a:r>
            <a:r>
              <a:rPr lang="en-US" b="0" i="0" u="none" strike="noStrike" baseline="0" dirty="0" err="1"/>
              <a:t>ολιτών</a:t>
            </a:r>
            <a:r>
              <a:rPr lang="en-US" b="0" i="0" u="none" strike="noStrike" baseline="0" dirty="0"/>
              <a:t> </a:t>
            </a:r>
            <a:r>
              <a:rPr lang="en-US" b="0" i="0" u="none" strike="noStrike" baseline="0" dirty="0" err="1"/>
              <a:t>κ</a:t>
            </a:r>
            <a:r>
              <a:rPr lang="en-US" b="0" i="0" u="none" strike="noStrike" baseline="0" dirty="0"/>
              <a:t>α</a:t>
            </a:r>
            <a:r>
              <a:rPr lang="en-US" b="0" i="0" u="none" strike="noStrike" baseline="0" dirty="0" err="1"/>
              <a:t>τά</a:t>
            </a:r>
            <a:r>
              <a:rPr lang="en-US" b="0" i="0" u="none" strike="noStrike" baseline="0" dirty="0"/>
              <a:t> απ</a:t>
            </a:r>
            <a:r>
              <a:rPr lang="en-US" b="0" i="0" u="none" strike="noStrike" baseline="0" dirty="0" err="1"/>
              <a:t>οφάσεων</a:t>
            </a:r>
            <a:r>
              <a:rPr lang="en-US" b="0" i="0" u="none" strike="noStrike" baseline="0" dirty="0"/>
              <a:t> α</a:t>
            </a:r>
            <a:r>
              <a:rPr lang="en-US" b="0" i="0" u="none" strike="noStrike" baseline="0" dirty="0" err="1"/>
              <a:t>ρχόντων</a:t>
            </a:r>
            <a:r>
              <a:rPr lang="en-US" b="0" i="0" u="none" strike="noStrike" baseline="0" dirty="0"/>
              <a:t> (</a:t>
            </a:r>
            <a:r>
              <a:rPr lang="en-US" b="0" i="0" u="none" strike="noStrike" baseline="0" dirty="0" err="1"/>
              <a:t>μέσω</a:t>
            </a:r>
            <a:r>
              <a:rPr lang="en-US" b="0" i="0" u="none" strike="noStrike" baseline="0" dirty="0"/>
              <a:t> </a:t>
            </a:r>
            <a:r>
              <a:rPr lang="en-US" b="0" i="0" u="none" strike="noStrike" baseline="0" dirty="0" err="1"/>
              <a:t>της</a:t>
            </a:r>
            <a:r>
              <a:rPr lang="en-US" b="0" i="0" u="none" strike="noStrike" baseline="0" dirty="0"/>
              <a:t> </a:t>
            </a:r>
            <a:r>
              <a:rPr lang="en-US" b="0" i="0" u="none" strike="noStrike" baseline="0" dirty="0" err="1"/>
              <a:t>άσκησης</a:t>
            </a:r>
            <a:r>
              <a:rPr lang="en-US" b="0" i="0" u="none" strike="noStrike" baseline="0" dirty="0"/>
              <a:t> </a:t>
            </a:r>
            <a:r>
              <a:rPr lang="en-US" b="0" i="0" u="none" strike="noStrike" baseline="0" dirty="0" err="1"/>
              <a:t>της</a:t>
            </a:r>
            <a:r>
              <a:rPr lang="en-US" b="0" i="0" u="none" strike="noStrike" baseline="0" dirty="0"/>
              <a:t> </a:t>
            </a:r>
            <a:r>
              <a:rPr lang="en-US" i="1" dirty="0" err="1"/>
              <a:t>provocatio</a:t>
            </a:r>
            <a:r>
              <a:rPr lang="en-US" i="1" dirty="0"/>
              <a:t> ad populum</a:t>
            </a:r>
            <a:r>
              <a:rPr lang="en-US" b="0" i="0" u="none" strike="noStrike" baseline="0" dirty="0"/>
              <a:t>), </a:t>
            </a:r>
            <a:r>
              <a:rPr lang="en-US" b="0" i="0" u="none" strike="noStrike" baseline="0" dirty="0" err="1"/>
              <a:t>ιδίως</a:t>
            </a:r>
            <a:r>
              <a:rPr lang="en-US" b="0" i="0" u="none" strike="noStrike" baseline="0" dirty="0"/>
              <a:t> π</a:t>
            </a:r>
            <a:r>
              <a:rPr lang="en-US" b="0" i="0" u="none" strike="noStrike" baseline="0" dirty="0" err="1"/>
              <a:t>ερι</a:t>
            </a:r>
            <a:r>
              <a:rPr lang="en-US" b="0" i="0" u="none" strike="noStrike" baseline="0" dirty="0"/>
              <a:t>π</a:t>
            </a:r>
            <a:r>
              <a:rPr lang="en-US" b="0" i="0" u="none" strike="noStrike" baseline="0" dirty="0" err="1"/>
              <a:t>τώσεων</a:t>
            </a:r>
            <a:r>
              <a:rPr lang="en-US" b="0" i="0" u="none" strike="noStrike" baseline="0" dirty="0"/>
              <a:t> </a:t>
            </a:r>
            <a:r>
              <a:rPr lang="en-US" b="0" i="0" u="none" strike="noStrike" baseline="0" dirty="0" err="1"/>
              <a:t>ε</a:t>
            </a:r>
            <a:r>
              <a:rPr lang="en-US" b="0" i="0" u="none" strike="noStrike" baseline="0" dirty="0"/>
              <a:t>π</a:t>
            </a:r>
            <a:r>
              <a:rPr lang="en-US" b="0" i="0" u="none" strike="noStrike" baseline="0" dirty="0" err="1"/>
              <a:t>ι</a:t>
            </a:r>
            <a:r>
              <a:rPr lang="en-US" b="0" i="0" u="none" strike="noStrike" baseline="0" dirty="0"/>
              <a:t>β</a:t>
            </a:r>
            <a:r>
              <a:rPr lang="en-US" b="0" i="0" u="none" strike="noStrike" baseline="0" dirty="0" err="1"/>
              <a:t>ολής</a:t>
            </a:r>
            <a:r>
              <a:rPr lang="en-US" b="0" i="0" u="none" strike="noStrike" baseline="0" dirty="0"/>
              <a:t> </a:t>
            </a:r>
            <a:r>
              <a:rPr lang="en-US" b="0" i="0" u="none" strike="noStrike" baseline="0" dirty="0" err="1"/>
              <a:t>θ</a:t>
            </a:r>
            <a:r>
              <a:rPr lang="en-US" b="0" i="0" u="none" strike="noStrike" baseline="0" dirty="0"/>
              <a:t>α</a:t>
            </a:r>
            <a:r>
              <a:rPr lang="en-US" b="0" i="0" u="none" strike="noStrike" baseline="0" dirty="0" err="1"/>
              <a:t>ν</a:t>
            </a:r>
            <a:r>
              <a:rPr lang="en-US" b="0" i="0" u="none" strike="noStrike" baseline="0" dirty="0"/>
              <a:t>α</a:t>
            </a:r>
            <a:r>
              <a:rPr lang="en-US" b="0" i="0" u="none" strike="noStrike" baseline="0" dirty="0" err="1"/>
              <a:t>τικής</a:t>
            </a:r>
            <a:r>
              <a:rPr lang="en-US" b="0" i="0" u="none" strike="noStrike" baseline="0" dirty="0"/>
              <a:t> π</a:t>
            </a:r>
            <a:r>
              <a:rPr lang="en-US" b="0" i="0" u="none" strike="noStrike" baseline="0" dirty="0" err="1"/>
              <a:t>οινής</a:t>
            </a:r>
            <a:r>
              <a:rPr lang="en-US" b="0" i="0" u="none" strike="noStrike" baseline="0" dirty="0"/>
              <a:t>. </a:t>
            </a:r>
          </a:p>
          <a:p>
            <a:pPr lvl="0" indent="-228600" defTabSz="914400"/>
            <a:endParaRPr lang="en-US" b="0" i="0" u="none" strike="noStrike" baseline="0" dirty="0"/>
          </a:p>
          <a:p>
            <a:pPr lvl="0" indent="-228600" defTabSz="914400"/>
            <a:endParaRPr lang="en-US" b="0" i="0" u="none" strike="noStrike" baseline="0" dirty="0"/>
          </a:p>
        </p:txBody>
      </p:sp>
    </p:spTree>
    <p:extLst>
      <p:ext uri="{BB962C8B-B14F-4D97-AF65-F5344CB8AC3E}">
        <p14:creationId xmlns:p14="http://schemas.microsoft.com/office/powerpoint/2010/main" val="174368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9307-4DB5-2B47-8348-7D1634061DB2}"/>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dirty="0"/>
              <a:t>Campus Martius</a:t>
            </a:r>
          </a:p>
        </p:txBody>
      </p:sp>
      <p:pic>
        <p:nvPicPr>
          <p:cNvPr id="5" name="Picture 4" descr="A large building&#10;&#10;Description automatically generated">
            <a:extLst>
              <a:ext uri="{FF2B5EF4-FFF2-40B4-BE49-F238E27FC236}">
                <a16:creationId xmlns:a16="http://schemas.microsoft.com/office/drawing/2014/main" id="{D8C9D0C4-1E5A-4D47-93B5-30D0B927C5CC}"/>
              </a:ext>
            </a:extLst>
          </p:cNvPr>
          <p:cNvPicPr>
            <a:picLocks noChangeAspect="1"/>
          </p:cNvPicPr>
          <p:nvPr/>
        </p:nvPicPr>
        <p:blipFill rotWithShape="1">
          <a:blip r:embed="rId2">
            <a:extLst>
              <a:ext uri="{28A0092B-C50C-407E-A947-70E740481C1C}">
                <a14:useLocalDpi xmlns:a14="http://schemas.microsoft.com/office/drawing/2010/main" val="0"/>
              </a:ext>
            </a:extLst>
          </a:blip>
          <a:srcRect t="7178" b="3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920823E4-AEAE-894E-9057-74AB5016F58D}"/>
              </a:ext>
            </a:extLst>
          </p:cNvPr>
          <p:cNvSpPr>
            <a:spLocks noGrp="1"/>
          </p:cNvSpPr>
          <p:nvPr>
            <p:ph type="body" idx="1"/>
          </p:nvPr>
        </p:nvSpPr>
        <p:spPr>
          <a:xfrm>
            <a:off x="3167986" y="3752850"/>
            <a:ext cx="5614060" cy="2452687"/>
          </a:xfrm>
        </p:spPr>
        <p:txBody>
          <a:bodyPr vert="horz" lIns="91440" tIns="45720" rIns="91440" bIns="45720" rtlCol="0" anchor="ctr">
            <a:normAutofit/>
          </a:bodyPr>
          <a:lstStyle/>
          <a:p>
            <a:pPr lvl="0" indent="-228600" defTabSz="914400"/>
            <a:r>
              <a:rPr lang="en-US" sz="1600" b="0" i="0" u="none" strike="noStrike" baseline="0"/>
              <a:t>Καθώς εντός του </a:t>
            </a:r>
            <a:r>
              <a:rPr lang="en-US" sz="1600" i="1"/>
              <a:t>pomerium</a:t>
            </a:r>
            <a:r>
              <a:rPr lang="en-US" sz="1600" b="0" i="0" u="none" strike="noStrike" baseline="0"/>
              <a:t> (ιερού περιβόλου) της Ρώμης δεν επιτρέπονται τα όπλα, σε ανάμνηση της στρατιωτικής προέλευσης της συνέλευσης, τα </a:t>
            </a:r>
            <a:r>
              <a:rPr lang="en-US" sz="1600" i="1"/>
              <a:t>comitia centuriata</a:t>
            </a:r>
            <a:r>
              <a:rPr lang="en-US" sz="1600" b="0" i="0" u="none" strike="noStrike" baseline="0"/>
              <a:t> συνέρχονται εκτος αυτού, στο Πεδίον του Άρεως (</a:t>
            </a:r>
            <a:r>
              <a:rPr lang="en-US" sz="1600" i="1"/>
              <a:t>Campus Martius</a:t>
            </a:r>
            <a:r>
              <a:rPr lang="en-US" sz="1600" b="0" i="0" u="none" strike="noStrike" baseline="0"/>
              <a:t>) κοντά στο </a:t>
            </a:r>
            <a:r>
              <a:rPr lang="en-US" sz="1600" i="1"/>
              <a:t>Forum</a:t>
            </a:r>
            <a:r>
              <a:rPr lang="en-US" sz="1600" b="0" i="0" u="none" strike="noStrike" baseline="0"/>
              <a:t> και συγκαλούνται με τον ήχο της σάλπιγγας όπως ο στρατός. </a:t>
            </a:r>
          </a:p>
          <a:p>
            <a:pPr indent="-228600" defTabSz="914400"/>
            <a:endParaRPr lang="en-US" sz="1600"/>
          </a:p>
        </p:txBody>
      </p:sp>
    </p:spTree>
    <p:extLst>
      <p:ext uri="{BB962C8B-B14F-4D97-AF65-F5344CB8AC3E}">
        <p14:creationId xmlns:p14="http://schemas.microsoft.com/office/powerpoint/2010/main" val="384186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A5A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vert="horz" lIns="91440" tIns="45720" rIns="91440" bIns="45720" rtlCol="0" anchor="ctr">
            <a:normAutofit/>
          </a:bodyPr>
          <a:lstStyle/>
          <a:p>
            <a:pPr algn="r" defTabSz="914400"/>
            <a:r>
              <a:rPr lang="en-US" sz="3700" b="0" i="1" u="none" strike="noStrike" baseline="0">
                <a:solidFill>
                  <a:srgbClr val="FFFFFF"/>
                </a:solidFill>
              </a:rPr>
              <a:t>γ</a:t>
            </a:r>
            <a:r>
              <a:rPr lang="en-US" sz="3700" b="0" i="0" u="none" strike="noStrike" baseline="0">
                <a:solidFill>
                  <a:srgbClr val="FFFFFF"/>
                </a:solidFill>
              </a:rPr>
              <a:t>)</a:t>
            </a:r>
            <a:r>
              <a:rPr lang="en-US" sz="3700" b="0" i="1" u="none" strike="noStrike" baseline="0">
                <a:solidFill>
                  <a:srgbClr val="FFFFFF"/>
                </a:solidFill>
              </a:rPr>
              <a:t> Comitia Tributa </a:t>
            </a:r>
            <a:r>
              <a:rPr lang="en-US" sz="3700" b="0" i="0" u="none" strike="noStrike" baseline="0">
                <a:solidFill>
                  <a:srgbClr val="FFFFFF"/>
                </a:solidFill>
              </a:rPr>
              <a:t>(φυλέτιδα συνέλευση):</a:t>
            </a:r>
          </a:p>
        </p:txBody>
      </p:sp>
      <p:pic>
        <p:nvPicPr>
          <p:cNvPr id="5" name="Picture 4" descr="A castle like building in a city&#10;&#10;Description automatically generated">
            <a:extLst>
              <a:ext uri="{FF2B5EF4-FFF2-40B4-BE49-F238E27FC236}">
                <a16:creationId xmlns:a16="http://schemas.microsoft.com/office/drawing/2014/main" id="{0BF5D03E-A77F-C14A-B536-3225B087F127}"/>
              </a:ext>
            </a:extLst>
          </p:cNvPr>
          <p:cNvPicPr>
            <a:picLocks noChangeAspect="1"/>
          </p:cNvPicPr>
          <p:nvPr/>
        </p:nvPicPr>
        <p:blipFill rotWithShape="1">
          <a:blip r:embed="rId2">
            <a:extLst>
              <a:ext uri="{28A0092B-C50C-407E-A947-70E740481C1C}">
                <a14:useLocalDpi xmlns:a14="http://schemas.microsoft.com/office/drawing/2010/main" val="0"/>
              </a:ext>
            </a:extLst>
          </a:blip>
          <a:srcRect l="1976" r="15542" b="3"/>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021989" y="917725"/>
            <a:ext cx="2568554" cy="4852362"/>
          </a:xfrm>
        </p:spPr>
        <p:txBody>
          <a:bodyPr vert="horz" lIns="91440" tIns="45720" rIns="91440" bIns="45720" rtlCol="0" anchor="ctr">
            <a:normAutofit/>
          </a:bodyPr>
          <a:lstStyle/>
          <a:p>
            <a:pPr lvl="0" indent="-228600" defTabSz="914400"/>
            <a:r>
              <a:rPr lang="el-GR" sz="1400" b="0" i="0" u="none" strike="noStrike" baseline="0" dirty="0">
                <a:solidFill>
                  <a:srgbClr val="FFFFFF"/>
                </a:solidFill>
              </a:rPr>
              <a:t>Συνέλευση σ</a:t>
            </a:r>
            <a:r>
              <a:rPr lang="en-US" sz="1400" b="0" i="0" u="none" strike="noStrike" baseline="0" dirty="0" err="1">
                <a:solidFill>
                  <a:srgbClr val="FFFFFF"/>
                </a:solidFill>
              </a:rPr>
              <a:t>ε</a:t>
            </a:r>
            <a:r>
              <a:rPr lang="en-US" sz="1400" b="0" i="0" u="none" strike="noStrike" baseline="0" dirty="0">
                <a:solidFill>
                  <a:srgbClr val="FFFFFF"/>
                </a:solidFill>
              </a:rPr>
              <a:t> </a:t>
            </a:r>
            <a:r>
              <a:rPr lang="en-US" sz="1400" b="0" i="0" u="none" strike="noStrike" baseline="0" dirty="0" err="1">
                <a:solidFill>
                  <a:srgbClr val="FFFFFF"/>
                </a:solidFill>
              </a:rPr>
              <a:t>ομάδες</a:t>
            </a:r>
            <a:r>
              <a:rPr lang="en-US" sz="1400" b="0" i="0" u="none" strike="noStrike" baseline="0" dirty="0">
                <a:solidFill>
                  <a:srgbClr val="FFFFFF"/>
                </a:solidFill>
              </a:rPr>
              <a:t> </a:t>
            </a:r>
            <a:endParaRPr lang="el-GR" sz="1400" b="0" i="0" u="none" strike="noStrike" baseline="0" dirty="0">
              <a:solidFill>
                <a:srgbClr val="FFFFFF"/>
              </a:solidFill>
            </a:endParaRPr>
          </a:p>
          <a:p>
            <a:pPr lvl="0" indent="-228600" defTabSz="914400"/>
            <a:r>
              <a:rPr lang="el-GR" sz="1400" dirty="0">
                <a:solidFill>
                  <a:srgbClr val="FFFFFF"/>
                </a:solidFill>
              </a:rPr>
              <a:t>Α</a:t>
            </a:r>
            <a:r>
              <a:rPr lang="en-US" sz="1400" b="0" i="0" u="none" strike="noStrike" baseline="0" dirty="0" err="1">
                <a:solidFill>
                  <a:srgbClr val="FFFFFF"/>
                </a:solidFill>
              </a:rPr>
              <a:t>νάλογ</a:t>
            </a:r>
            <a:r>
              <a:rPr lang="en-US" sz="1400" b="0" i="0" u="none" strike="noStrike" baseline="0" dirty="0">
                <a:solidFill>
                  <a:srgbClr val="FFFFFF"/>
                </a:solidFill>
              </a:rPr>
              <a:t>α </a:t>
            </a:r>
            <a:r>
              <a:rPr lang="en-US" sz="1400" b="0" i="0" u="none" strike="noStrike" baseline="0" dirty="0" err="1">
                <a:solidFill>
                  <a:srgbClr val="FFFFFF"/>
                </a:solidFill>
              </a:rPr>
              <a:t>με</a:t>
            </a:r>
            <a:r>
              <a:rPr lang="en-US" sz="1400" b="0" i="0" u="none" strike="noStrike" baseline="0" dirty="0">
                <a:solidFill>
                  <a:srgbClr val="FFFFFF"/>
                </a:solidFill>
              </a:rPr>
              <a:t> </a:t>
            </a:r>
            <a:r>
              <a:rPr lang="en-US" sz="1400" b="0" i="0" u="none" strike="noStrike" baseline="0" dirty="0" err="1">
                <a:solidFill>
                  <a:srgbClr val="FFFFFF"/>
                </a:solidFill>
              </a:rPr>
              <a:t>την</a:t>
            </a:r>
            <a:r>
              <a:rPr lang="en-US" sz="1400" b="0" i="0" u="none" strike="noStrike" baseline="0" dirty="0">
                <a:solidFill>
                  <a:srgbClr val="FFFFFF"/>
                </a:solidFill>
              </a:rPr>
              <a:t> </a:t>
            </a:r>
            <a:r>
              <a:rPr lang="en-US" sz="1400" b="0" i="0" u="none" strike="noStrike" baseline="0" dirty="0" err="1">
                <a:solidFill>
                  <a:srgbClr val="FFFFFF"/>
                </a:solidFill>
              </a:rPr>
              <a:t>φυλή</a:t>
            </a:r>
            <a:r>
              <a:rPr lang="en-US" sz="1400" b="0" i="0" u="none" strike="noStrike" baseline="0" dirty="0">
                <a:solidFill>
                  <a:srgbClr val="FFFFFF"/>
                </a:solidFill>
              </a:rPr>
              <a:t> (</a:t>
            </a:r>
            <a:r>
              <a:rPr lang="en-US" sz="1400" b="0" i="1" u="none" strike="noStrike" baseline="0" dirty="0" err="1">
                <a:solidFill>
                  <a:srgbClr val="FFFFFF"/>
                </a:solidFill>
              </a:rPr>
              <a:t>tribus</a:t>
            </a:r>
            <a:r>
              <a:rPr lang="en-US" sz="1400" b="0" i="0" u="none" strike="noStrike" baseline="0" dirty="0">
                <a:solidFill>
                  <a:srgbClr val="FFFFFF"/>
                </a:solidFill>
              </a:rPr>
              <a:t>) </a:t>
            </a:r>
            <a:r>
              <a:rPr lang="en-US" sz="1400" b="0" i="0" u="none" strike="noStrike" baseline="0" dirty="0" err="1">
                <a:solidFill>
                  <a:srgbClr val="FFFFFF"/>
                </a:solidFill>
              </a:rPr>
              <a:t>στην</a:t>
            </a:r>
            <a:r>
              <a:rPr lang="en-US" sz="1400" b="0" i="0" u="none" strike="noStrike" baseline="0" dirty="0">
                <a:solidFill>
                  <a:srgbClr val="FFFFFF"/>
                </a:solidFill>
              </a:rPr>
              <a:t> </a:t>
            </a:r>
            <a:r>
              <a:rPr lang="en-US" sz="1400" b="0" i="0" u="none" strike="noStrike" baseline="0" dirty="0" err="1">
                <a:solidFill>
                  <a:srgbClr val="FFFFFF"/>
                </a:solidFill>
              </a:rPr>
              <a:t>ο</a:t>
            </a:r>
            <a:r>
              <a:rPr lang="en-US" sz="1400" b="0" i="0" u="none" strike="noStrike" baseline="0" dirty="0">
                <a:solidFill>
                  <a:srgbClr val="FFFFFF"/>
                </a:solidFill>
              </a:rPr>
              <a:t>π</a:t>
            </a:r>
            <a:r>
              <a:rPr lang="en-US" sz="1400" b="0" i="0" u="none" strike="noStrike" baseline="0" dirty="0" err="1">
                <a:solidFill>
                  <a:srgbClr val="FFFFFF"/>
                </a:solidFill>
              </a:rPr>
              <a:t>οί</a:t>
            </a:r>
            <a:r>
              <a:rPr lang="en-US" sz="1400" b="0" i="0" u="none" strike="noStrike" baseline="0" dirty="0">
                <a:solidFill>
                  <a:srgbClr val="FFFFFF"/>
                </a:solidFill>
              </a:rPr>
              <a:t>α </a:t>
            </a:r>
            <a:r>
              <a:rPr lang="en-US" sz="1400" b="0" i="0" u="none" strike="noStrike" baseline="0" dirty="0" err="1">
                <a:solidFill>
                  <a:srgbClr val="FFFFFF"/>
                </a:solidFill>
              </a:rPr>
              <a:t>οι</a:t>
            </a:r>
            <a:r>
              <a:rPr lang="en-US" sz="1400" b="0" i="0" u="none" strike="noStrike" baseline="0" dirty="0">
                <a:solidFill>
                  <a:srgbClr val="FFFFFF"/>
                </a:solidFill>
              </a:rPr>
              <a:t> π</a:t>
            </a:r>
            <a:r>
              <a:rPr lang="en-US" sz="1400" b="0" i="0" u="none" strike="noStrike" baseline="0" dirty="0" err="1">
                <a:solidFill>
                  <a:srgbClr val="FFFFFF"/>
                </a:solidFill>
              </a:rPr>
              <a:t>ολίτες</a:t>
            </a:r>
            <a:r>
              <a:rPr lang="en-US" sz="1400" b="0" i="0" u="none" strike="noStrike" baseline="0" dirty="0">
                <a:solidFill>
                  <a:srgbClr val="FFFFFF"/>
                </a:solidFill>
              </a:rPr>
              <a:t> </a:t>
            </a:r>
            <a:r>
              <a:rPr lang="en-US" sz="1400" b="0" i="0" u="none" strike="noStrike" baseline="0" dirty="0" err="1">
                <a:solidFill>
                  <a:srgbClr val="FFFFFF"/>
                </a:solidFill>
              </a:rPr>
              <a:t>είν</a:t>
            </a:r>
            <a:r>
              <a:rPr lang="en-US" sz="1400" b="0" i="0" u="none" strike="noStrike" baseline="0" dirty="0">
                <a:solidFill>
                  <a:srgbClr val="FFFFFF"/>
                </a:solidFill>
              </a:rPr>
              <a:t>α</a:t>
            </a:r>
            <a:r>
              <a:rPr lang="en-US" sz="1400" b="0" i="0" u="none" strike="noStrike" baseline="0" dirty="0" err="1">
                <a:solidFill>
                  <a:srgbClr val="FFFFFF"/>
                </a:solidFill>
              </a:rPr>
              <a:t>ι</a:t>
            </a:r>
            <a:r>
              <a:rPr lang="en-US" sz="1400" b="0" i="0" u="none" strike="noStrike" baseline="0" dirty="0">
                <a:solidFill>
                  <a:srgbClr val="FFFFFF"/>
                </a:solidFill>
              </a:rPr>
              <a:t> </a:t>
            </a:r>
            <a:r>
              <a:rPr lang="en-US" sz="1400" b="0" i="0" u="none" strike="noStrike" baseline="0" dirty="0" err="1">
                <a:solidFill>
                  <a:srgbClr val="FFFFFF"/>
                </a:solidFill>
              </a:rPr>
              <a:t>εγγεγρ</a:t>
            </a:r>
            <a:r>
              <a:rPr lang="en-US" sz="1400" b="0" i="0" u="none" strike="noStrike" baseline="0" dirty="0">
                <a:solidFill>
                  <a:srgbClr val="FFFFFF"/>
                </a:solidFill>
              </a:rPr>
              <a:t>α</a:t>
            </a:r>
            <a:r>
              <a:rPr lang="en-US" sz="1400" b="0" i="0" u="none" strike="noStrike" baseline="0" dirty="0" err="1">
                <a:solidFill>
                  <a:srgbClr val="FFFFFF"/>
                </a:solidFill>
              </a:rPr>
              <a:t>μμένοι</a:t>
            </a:r>
            <a:endParaRPr lang="el-GR" sz="1400" b="0" i="0" u="none" strike="noStrike" baseline="0" dirty="0">
              <a:solidFill>
                <a:srgbClr val="FFFFFF"/>
              </a:solidFill>
            </a:endParaRPr>
          </a:p>
          <a:p>
            <a:pPr lvl="0" indent="-228600" defTabSz="914400"/>
            <a:r>
              <a:rPr lang="el-GR" sz="1400" dirty="0">
                <a:solidFill>
                  <a:srgbClr val="FFFFFF"/>
                </a:solidFill>
              </a:rPr>
              <a:t>Μ</a:t>
            </a:r>
            <a:r>
              <a:rPr lang="en-US" sz="1400" b="0" i="0" u="none" strike="noStrike" baseline="0" dirty="0" err="1">
                <a:solidFill>
                  <a:srgbClr val="FFFFFF"/>
                </a:solidFill>
              </a:rPr>
              <a:t>ε</a:t>
            </a:r>
            <a:r>
              <a:rPr lang="en-US" sz="1400" b="0" i="0" u="none" strike="noStrike" baseline="0" dirty="0">
                <a:solidFill>
                  <a:srgbClr val="FFFFFF"/>
                </a:solidFill>
              </a:rPr>
              <a:t> β</a:t>
            </a:r>
            <a:r>
              <a:rPr lang="en-US" sz="1400" b="0" i="0" u="none" strike="noStrike" baseline="0" dirty="0" err="1">
                <a:solidFill>
                  <a:srgbClr val="FFFFFF"/>
                </a:solidFill>
              </a:rPr>
              <a:t>άση</a:t>
            </a:r>
            <a:r>
              <a:rPr lang="en-US" sz="1400" b="0" i="0" u="none" strike="noStrike" baseline="0" dirty="0">
                <a:solidFill>
                  <a:srgbClr val="FFFFFF"/>
                </a:solidFill>
              </a:rPr>
              <a:t> </a:t>
            </a:r>
            <a:r>
              <a:rPr lang="en-US" sz="1400" b="0" i="0" u="none" strike="noStrike" baseline="0" dirty="0" err="1">
                <a:solidFill>
                  <a:srgbClr val="FFFFFF"/>
                </a:solidFill>
              </a:rPr>
              <a:t>τον</a:t>
            </a:r>
            <a:r>
              <a:rPr lang="en-US" sz="1400" b="0" i="0" u="none" strike="noStrike" baseline="0" dirty="0">
                <a:solidFill>
                  <a:srgbClr val="FFFFFF"/>
                </a:solidFill>
              </a:rPr>
              <a:t> </a:t>
            </a:r>
            <a:r>
              <a:rPr lang="en-US" sz="1400" b="0" i="0" u="none" strike="noStrike" baseline="0" dirty="0" err="1">
                <a:solidFill>
                  <a:srgbClr val="FFFFFF"/>
                </a:solidFill>
              </a:rPr>
              <a:t>τό</a:t>
            </a:r>
            <a:r>
              <a:rPr lang="en-US" sz="1400" b="0" i="0" u="none" strike="noStrike" baseline="0" dirty="0">
                <a:solidFill>
                  <a:srgbClr val="FFFFFF"/>
                </a:solidFill>
              </a:rPr>
              <a:t>π</a:t>
            </a:r>
            <a:r>
              <a:rPr lang="en-US" sz="1400" b="0" i="0" u="none" strike="noStrike" baseline="0" dirty="0" err="1">
                <a:solidFill>
                  <a:srgbClr val="FFFFFF"/>
                </a:solidFill>
              </a:rPr>
              <a:t>ο</a:t>
            </a:r>
            <a:r>
              <a:rPr lang="en-US" sz="1400" b="0" i="0" u="none" strike="noStrike" baseline="0" dirty="0">
                <a:solidFill>
                  <a:srgbClr val="FFFFFF"/>
                </a:solidFill>
              </a:rPr>
              <a:t> </a:t>
            </a:r>
            <a:r>
              <a:rPr lang="en-US" sz="1400" b="0" i="0" u="none" strike="noStrike" baseline="0" dirty="0" err="1">
                <a:solidFill>
                  <a:srgbClr val="FFFFFF"/>
                </a:solidFill>
              </a:rPr>
              <a:t>της</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a:t>
            </a:r>
            <a:r>
              <a:rPr lang="en-US" sz="1400" b="0" i="0" u="none" strike="noStrike" baseline="0" dirty="0" err="1">
                <a:solidFill>
                  <a:srgbClr val="FFFFFF"/>
                </a:solidFill>
              </a:rPr>
              <a:t>τοικί</a:t>
            </a:r>
            <a:r>
              <a:rPr lang="en-US" sz="1400" b="0" i="0" u="none" strike="noStrike" baseline="0" dirty="0">
                <a:solidFill>
                  <a:srgbClr val="FFFFFF"/>
                </a:solidFill>
              </a:rPr>
              <a:t>α</a:t>
            </a:r>
            <a:r>
              <a:rPr lang="en-US" sz="1400" b="0" i="0" u="none" strike="noStrike" baseline="0" dirty="0" err="1">
                <a:solidFill>
                  <a:srgbClr val="FFFFFF"/>
                </a:solidFill>
              </a:rPr>
              <a:t>ς</a:t>
            </a:r>
            <a:r>
              <a:rPr lang="en-US" sz="1400" b="0" i="0" u="none" strike="noStrike" baseline="0" dirty="0">
                <a:solidFill>
                  <a:srgbClr val="FFFFFF"/>
                </a:solidFill>
              </a:rPr>
              <a:t> </a:t>
            </a:r>
            <a:r>
              <a:rPr lang="en-US" sz="1400" b="0" i="0" u="none" strike="noStrike" baseline="0" dirty="0" err="1">
                <a:solidFill>
                  <a:srgbClr val="FFFFFF"/>
                </a:solidFill>
              </a:rPr>
              <a:t>τους</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a:t>
            </a:r>
            <a:r>
              <a:rPr lang="en-US" sz="1400" b="0" i="0" u="none" strike="noStrike" baseline="0" dirty="0" err="1">
                <a:solidFill>
                  <a:srgbClr val="FFFFFF"/>
                </a:solidFill>
              </a:rPr>
              <a:t>τά</a:t>
            </a:r>
            <a:r>
              <a:rPr lang="en-US" sz="1400" b="0" i="0" u="none" strike="noStrike" baseline="0" dirty="0">
                <a:solidFill>
                  <a:srgbClr val="FFFFFF"/>
                </a:solidFill>
              </a:rPr>
              <a:t> </a:t>
            </a:r>
            <a:r>
              <a:rPr lang="en-US" sz="1400" b="0" i="0" u="none" strike="noStrike" baseline="0" dirty="0" err="1">
                <a:solidFill>
                  <a:srgbClr val="FFFFFF"/>
                </a:solidFill>
              </a:rPr>
              <a:t>τρό</a:t>
            </a:r>
            <a:r>
              <a:rPr lang="en-US" sz="1400" b="0" i="0" u="none" strike="noStrike" baseline="0" dirty="0">
                <a:solidFill>
                  <a:srgbClr val="FFFFFF"/>
                </a:solidFill>
              </a:rPr>
              <a:t>π</a:t>
            </a:r>
            <a:r>
              <a:rPr lang="en-US" sz="1400" b="0" i="0" u="none" strike="noStrike" baseline="0" dirty="0" err="1">
                <a:solidFill>
                  <a:srgbClr val="FFFFFF"/>
                </a:solidFill>
              </a:rPr>
              <a:t>ο</a:t>
            </a:r>
            <a:r>
              <a:rPr lang="en-US" sz="1400" b="0" i="0" u="none" strike="noStrike" baseline="0" dirty="0">
                <a:solidFill>
                  <a:srgbClr val="FFFFFF"/>
                </a:solidFill>
              </a:rPr>
              <a:t> α</a:t>
            </a:r>
            <a:r>
              <a:rPr lang="en-US" sz="1400" b="0" i="0" u="none" strike="noStrike" baseline="0" dirty="0" err="1">
                <a:solidFill>
                  <a:srgbClr val="FFFFFF"/>
                </a:solidFill>
              </a:rPr>
              <a:t>ντίστοιχο</a:t>
            </a:r>
            <a:r>
              <a:rPr lang="en-US" sz="1400" b="0" i="0" u="none" strike="noStrike" baseline="0" dirty="0">
                <a:solidFill>
                  <a:srgbClr val="FFFFFF"/>
                </a:solidFill>
              </a:rPr>
              <a:t> </a:t>
            </a:r>
            <a:r>
              <a:rPr lang="en-US" sz="1400" b="0" i="0" u="none" strike="noStrike" baseline="0" dirty="0" err="1">
                <a:solidFill>
                  <a:srgbClr val="FFFFFF"/>
                </a:solidFill>
              </a:rPr>
              <a:t>με</a:t>
            </a:r>
            <a:r>
              <a:rPr lang="en-US" sz="1400" b="0" i="0" u="none" strike="noStrike" baseline="0" dirty="0">
                <a:solidFill>
                  <a:srgbClr val="FFFFFF"/>
                </a:solidFill>
              </a:rPr>
              <a:t> </a:t>
            </a:r>
            <a:r>
              <a:rPr lang="en-US" sz="1400" b="0" i="0" u="none" strike="noStrike" baseline="0" dirty="0" err="1">
                <a:solidFill>
                  <a:srgbClr val="FFFFFF"/>
                </a:solidFill>
              </a:rPr>
              <a:t>τους</a:t>
            </a:r>
            <a:r>
              <a:rPr lang="en-US" sz="1400" b="0" i="0" u="none" strike="noStrike" baseline="0" dirty="0">
                <a:solidFill>
                  <a:srgbClr val="FFFFFF"/>
                </a:solidFill>
              </a:rPr>
              <a:t> </a:t>
            </a:r>
            <a:r>
              <a:rPr lang="en-US" sz="1400" b="0" i="0" u="none" strike="noStrike" baseline="0" dirty="0" err="1">
                <a:solidFill>
                  <a:srgbClr val="FFFFFF"/>
                </a:solidFill>
              </a:rPr>
              <a:t>σημερινούς</a:t>
            </a:r>
            <a:r>
              <a:rPr lang="en-US" sz="1400" b="0" i="0" u="none" strike="noStrike" baseline="0" dirty="0">
                <a:solidFill>
                  <a:srgbClr val="FFFFFF"/>
                </a:solidFill>
              </a:rPr>
              <a:t> </a:t>
            </a:r>
            <a:r>
              <a:rPr lang="en-US" sz="1400" b="0" i="0" u="none" strike="noStrike" baseline="0" dirty="0" err="1">
                <a:solidFill>
                  <a:srgbClr val="FFFFFF"/>
                </a:solidFill>
              </a:rPr>
              <a:t>δήμους</a:t>
            </a:r>
            <a:r>
              <a:rPr lang="en-US" sz="1400" b="0" i="0" u="none" strike="noStrike" baseline="0" dirty="0">
                <a:solidFill>
                  <a:srgbClr val="FFFFFF"/>
                </a:solidFill>
              </a:rPr>
              <a:t>. </a:t>
            </a:r>
          </a:p>
          <a:p>
            <a:pPr lvl="0" indent="-228600" defTabSz="914400"/>
            <a:r>
              <a:rPr lang="en-US" sz="1400" b="0" i="0" u="none" strike="noStrike" baseline="0" dirty="0" err="1">
                <a:solidFill>
                  <a:srgbClr val="FFFFFF"/>
                </a:solidFill>
              </a:rPr>
              <a:t>Συνέρχοντ</a:t>
            </a:r>
            <a:r>
              <a:rPr lang="en-US" sz="1400" b="0" i="0" u="none" strike="noStrike" baseline="0" dirty="0">
                <a:solidFill>
                  <a:srgbClr val="FFFFFF"/>
                </a:solidFill>
              </a:rPr>
              <a:t>α</a:t>
            </a:r>
            <a:r>
              <a:rPr lang="en-US" sz="1400" b="0" i="0" u="none" strike="noStrike" baseline="0" dirty="0" err="1">
                <a:solidFill>
                  <a:srgbClr val="FFFFFF"/>
                </a:solidFill>
              </a:rPr>
              <a:t>ι</a:t>
            </a:r>
            <a:r>
              <a:rPr lang="en-US" sz="1400" b="0" i="0" u="none" strike="noStrike" baseline="0" dirty="0">
                <a:solidFill>
                  <a:srgbClr val="FFFFFF"/>
                </a:solidFill>
              </a:rPr>
              <a:t> </a:t>
            </a:r>
            <a:r>
              <a:rPr lang="en-US" sz="1400" b="0" i="0" u="none" strike="noStrike" baseline="0" dirty="0" err="1">
                <a:solidFill>
                  <a:srgbClr val="FFFFFF"/>
                </a:solidFill>
              </a:rPr>
              <a:t>στον</a:t>
            </a:r>
            <a:r>
              <a:rPr lang="en-US" sz="1400" b="0" i="0" u="none" strike="noStrike" baseline="0" dirty="0">
                <a:solidFill>
                  <a:srgbClr val="FFFFFF"/>
                </a:solidFill>
              </a:rPr>
              <a:t> </a:t>
            </a:r>
            <a:r>
              <a:rPr lang="en-US" sz="1400" b="0" i="0" u="none" strike="noStrike" baseline="0" dirty="0" err="1">
                <a:solidFill>
                  <a:srgbClr val="FFFFFF"/>
                </a:solidFill>
              </a:rPr>
              <a:t>λόφο</a:t>
            </a:r>
            <a:r>
              <a:rPr lang="en-US" sz="1400" b="0" i="0" u="none" strike="noStrike" baseline="0" dirty="0">
                <a:solidFill>
                  <a:srgbClr val="FFFFFF"/>
                </a:solidFill>
              </a:rPr>
              <a:t> </a:t>
            </a:r>
            <a:r>
              <a:rPr lang="en-US" sz="1400" b="0" i="0" u="none" strike="noStrike" baseline="0" dirty="0" err="1">
                <a:solidFill>
                  <a:srgbClr val="FFFFFF"/>
                </a:solidFill>
              </a:rPr>
              <a:t>του</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απ</a:t>
            </a:r>
            <a:r>
              <a:rPr lang="en-US" sz="1400" b="0" i="0" u="none" strike="noStrike" baseline="0" dirty="0" err="1">
                <a:solidFill>
                  <a:srgbClr val="FFFFFF"/>
                </a:solidFill>
              </a:rPr>
              <a:t>ιτωλίου</a:t>
            </a:r>
            <a:endParaRPr lang="el-GR" sz="1400" b="0" i="0" u="none" strike="noStrike" baseline="0" dirty="0">
              <a:solidFill>
                <a:srgbClr val="FFFFFF"/>
              </a:solidFill>
            </a:endParaRPr>
          </a:p>
          <a:p>
            <a:pPr lvl="0" indent="-228600" defTabSz="914400"/>
            <a:r>
              <a:rPr lang="el-GR" sz="1400" dirty="0">
                <a:solidFill>
                  <a:srgbClr val="FFFFFF"/>
                </a:solidFill>
              </a:rPr>
              <a:t>Ε</a:t>
            </a:r>
            <a:r>
              <a:rPr lang="en-US" sz="1400" b="0" i="0" u="none" strike="noStrike" baseline="0" dirty="0" err="1">
                <a:solidFill>
                  <a:srgbClr val="FFFFFF"/>
                </a:solidFill>
              </a:rPr>
              <a:t>κλέ</a:t>
            </a:r>
            <a:r>
              <a:rPr lang="el-GR" sz="1400" b="0" i="0" u="none" strike="noStrike" baseline="0" dirty="0">
                <a:solidFill>
                  <a:srgbClr val="FFFFFF"/>
                </a:solidFill>
              </a:rPr>
              <a:t>γ</a:t>
            </a:r>
            <a:r>
              <a:rPr lang="en-US" sz="1400" b="0" i="0" u="none" strike="noStrike" baseline="0" dirty="0" err="1">
                <a:solidFill>
                  <a:srgbClr val="FFFFFF"/>
                </a:solidFill>
              </a:rPr>
              <a:t>ουν</a:t>
            </a:r>
            <a:r>
              <a:rPr lang="en-US" sz="1400" b="0" i="0" u="none" strike="noStrike" baseline="0" dirty="0">
                <a:solidFill>
                  <a:srgbClr val="FFFFFF"/>
                </a:solidFill>
              </a:rPr>
              <a:t> </a:t>
            </a:r>
            <a:r>
              <a:rPr lang="en-US" sz="1400" b="0" i="0" u="none" strike="noStrike" baseline="0" dirty="0" err="1">
                <a:solidFill>
                  <a:srgbClr val="FFFFFF"/>
                </a:solidFill>
              </a:rPr>
              <a:t>τους</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a:t>
            </a:r>
            <a:r>
              <a:rPr lang="en-US" sz="1400" b="0" i="0" u="none" strike="noStrike" baseline="0" dirty="0" err="1">
                <a:solidFill>
                  <a:srgbClr val="FFFFFF"/>
                </a:solidFill>
              </a:rPr>
              <a:t>τώτερους</a:t>
            </a:r>
            <a:r>
              <a:rPr lang="en-US" sz="1400" b="0" i="0" u="none" strike="noStrike" baseline="0" dirty="0">
                <a:solidFill>
                  <a:srgbClr val="FFFFFF"/>
                </a:solidFill>
              </a:rPr>
              <a:t> </a:t>
            </a:r>
            <a:r>
              <a:rPr lang="en-US" sz="1400" b="0" i="0" u="none" strike="noStrike" baseline="0" dirty="0" err="1">
                <a:solidFill>
                  <a:srgbClr val="FFFFFF"/>
                </a:solidFill>
              </a:rPr>
              <a:t>άρχοντες</a:t>
            </a:r>
            <a:r>
              <a:rPr lang="en-US" sz="1400" b="0" i="0" u="none" strike="noStrike" baseline="0" dirty="0">
                <a:solidFill>
                  <a:srgbClr val="FFFFFF"/>
                </a:solidFill>
              </a:rPr>
              <a:t> (</a:t>
            </a:r>
            <a:r>
              <a:rPr lang="en-US" sz="1400" b="0" i="1" u="none" strike="noStrike" baseline="0" dirty="0">
                <a:solidFill>
                  <a:srgbClr val="FFFFFF"/>
                </a:solidFill>
              </a:rPr>
              <a:t>Aediles, </a:t>
            </a:r>
            <a:r>
              <a:rPr lang="en-US" sz="1400" b="0" i="1" u="none" strike="noStrike" baseline="0" dirty="0" err="1">
                <a:solidFill>
                  <a:srgbClr val="FFFFFF"/>
                </a:solidFill>
              </a:rPr>
              <a:t>Quaestores</a:t>
            </a:r>
            <a:r>
              <a:rPr lang="en-US" sz="1400" b="0" i="0" u="none" strike="noStrike" baseline="0" dirty="0">
                <a:solidFill>
                  <a:srgbClr val="FFFFFF"/>
                </a:solidFill>
              </a:rPr>
              <a:t>) </a:t>
            </a:r>
            <a:endParaRPr lang="el-GR" sz="1400" b="0" i="0" u="none" strike="noStrike" baseline="0" dirty="0">
              <a:solidFill>
                <a:srgbClr val="FFFFFF"/>
              </a:solidFill>
            </a:endParaRPr>
          </a:p>
          <a:p>
            <a:pPr lvl="0" indent="-228600" defTabSz="914400"/>
            <a:r>
              <a:rPr lang="el-GR" sz="1400" dirty="0">
                <a:solidFill>
                  <a:srgbClr val="FFFFFF"/>
                </a:solidFill>
              </a:rPr>
              <a:t>Ψ</a:t>
            </a:r>
            <a:r>
              <a:rPr lang="en-US" sz="1400" b="0" i="0" u="none" strike="noStrike" baseline="0" dirty="0" err="1">
                <a:solidFill>
                  <a:srgbClr val="FFFFFF"/>
                </a:solidFill>
              </a:rPr>
              <a:t>ηφίουν</a:t>
            </a:r>
            <a:r>
              <a:rPr lang="en-US" sz="1400" b="0" i="0" u="none" strike="noStrike" baseline="0" dirty="0">
                <a:solidFill>
                  <a:srgbClr val="FFFFFF"/>
                </a:solidFill>
              </a:rPr>
              <a:t> </a:t>
            </a:r>
            <a:r>
              <a:rPr lang="en-US" sz="1400" b="0" i="0" u="none" strike="noStrike" baseline="0" dirty="0" err="1">
                <a:solidFill>
                  <a:srgbClr val="FFFFFF"/>
                </a:solidFill>
              </a:rPr>
              <a:t>νόμους</a:t>
            </a:r>
            <a:r>
              <a:rPr lang="en-US" sz="1400" b="0" i="0" u="none" strike="noStrike" baseline="0" dirty="0">
                <a:solidFill>
                  <a:srgbClr val="FFFFFF"/>
                </a:solidFill>
              </a:rPr>
              <a:t>, α</a:t>
            </a:r>
            <a:r>
              <a:rPr lang="en-US" sz="1400" b="0" i="0" u="none" strike="noStrike" baseline="0" dirty="0" err="1">
                <a:solidFill>
                  <a:srgbClr val="FFFFFF"/>
                </a:solidFill>
              </a:rPr>
              <a:t>ν</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a:t>
            </a:r>
            <a:r>
              <a:rPr lang="en-US" sz="1400" b="0" i="0" u="none" strike="noStrike" baseline="0" dirty="0" err="1">
                <a:solidFill>
                  <a:srgbClr val="FFFFFF"/>
                </a:solidFill>
              </a:rPr>
              <a:t>ι</a:t>
            </a:r>
            <a:r>
              <a:rPr lang="en-US" sz="1400" b="0" i="0" u="none" strike="noStrike" baseline="0" dirty="0">
                <a:solidFill>
                  <a:srgbClr val="FFFFFF"/>
                </a:solidFill>
              </a:rPr>
              <a:t> α</a:t>
            </a:r>
            <a:r>
              <a:rPr lang="en-US" sz="1400" b="0" i="0" u="none" strike="noStrike" baseline="0" dirty="0" err="1">
                <a:solidFill>
                  <a:srgbClr val="FFFFFF"/>
                </a:solidFill>
              </a:rPr>
              <a:t>ρχικά</a:t>
            </a:r>
            <a:r>
              <a:rPr lang="en-US" sz="1400" b="0" i="0" u="none" strike="noStrike" baseline="0" dirty="0">
                <a:solidFill>
                  <a:srgbClr val="FFFFFF"/>
                </a:solidFill>
              </a:rPr>
              <a:t> </a:t>
            </a:r>
            <a:r>
              <a:rPr lang="en-US" sz="1400" b="0" i="0" u="none" strike="noStrike" baseline="0" dirty="0" err="1">
                <a:solidFill>
                  <a:srgbClr val="FFFFFF"/>
                </a:solidFill>
              </a:rPr>
              <a:t>ήσσονος</a:t>
            </a:r>
            <a:r>
              <a:rPr lang="en-US" sz="1400" b="0" i="0" u="none" strike="noStrike" baseline="0" dirty="0">
                <a:solidFill>
                  <a:srgbClr val="FFFFFF"/>
                </a:solidFill>
              </a:rPr>
              <a:t> </a:t>
            </a:r>
            <a:r>
              <a:rPr lang="en-US" sz="1400" b="0" i="0" u="none" strike="noStrike" baseline="0" dirty="0" err="1">
                <a:solidFill>
                  <a:srgbClr val="FFFFFF"/>
                </a:solidFill>
              </a:rPr>
              <a:t>σημ</a:t>
            </a:r>
            <a:r>
              <a:rPr lang="en-US" sz="1400" b="0" i="0" u="none" strike="noStrike" baseline="0" dirty="0">
                <a:solidFill>
                  <a:srgbClr val="FFFFFF"/>
                </a:solidFill>
              </a:rPr>
              <a:t>α</a:t>
            </a:r>
            <a:r>
              <a:rPr lang="en-US" sz="1400" b="0" i="0" u="none" strike="noStrike" baseline="0" dirty="0" err="1">
                <a:solidFill>
                  <a:srgbClr val="FFFFFF"/>
                </a:solidFill>
              </a:rPr>
              <a:t>σί</a:t>
            </a:r>
            <a:r>
              <a:rPr lang="en-US" sz="1400" b="0" i="0" u="none" strike="noStrike" baseline="0" dirty="0">
                <a:solidFill>
                  <a:srgbClr val="FFFFFF"/>
                </a:solidFill>
              </a:rPr>
              <a:t>α</a:t>
            </a:r>
            <a:r>
              <a:rPr lang="en-US" sz="1400" b="0" i="0" u="none" strike="noStrike" baseline="0" dirty="0" err="1">
                <a:solidFill>
                  <a:srgbClr val="FFFFFF"/>
                </a:solidFill>
              </a:rPr>
              <a:t>ς</a:t>
            </a:r>
            <a:r>
              <a:rPr lang="en-US" sz="1400" b="0" i="0" u="none" strike="noStrike" baseline="0" dirty="0">
                <a:solidFill>
                  <a:srgbClr val="FFFFFF"/>
                </a:solidFill>
              </a:rPr>
              <a:t>. </a:t>
            </a:r>
          </a:p>
          <a:p>
            <a:pPr lvl="0" indent="-228600" defTabSz="914400"/>
            <a:r>
              <a:rPr lang="en-US" sz="1400" b="0" i="0" u="none" strike="noStrike" baseline="0" dirty="0" err="1">
                <a:solidFill>
                  <a:srgbClr val="FFFFFF"/>
                </a:solidFill>
              </a:rPr>
              <a:t>Α</a:t>
            </a:r>
            <a:r>
              <a:rPr lang="en-US" sz="1400" b="0" i="0" u="none" strike="noStrike" baseline="0" dirty="0">
                <a:solidFill>
                  <a:srgbClr val="FFFFFF"/>
                </a:solidFill>
              </a:rPr>
              <a:t>π</a:t>
            </a:r>
            <a:r>
              <a:rPr lang="en-US" sz="1400" b="0" i="0" u="none" strike="noStrike" baseline="0" dirty="0" err="1">
                <a:solidFill>
                  <a:srgbClr val="FFFFFF"/>
                </a:solidFill>
              </a:rPr>
              <a:t>οφάσιζ</a:t>
            </a:r>
            <a:r>
              <a:rPr lang="en-US" sz="1400" b="0" i="0" u="none" strike="noStrike" baseline="0" dirty="0">
                <a:solidFill>
                  <a:srgbClr val="FFFFFF"/>
                </a:solidFill>
              </a:rPr>
              <a:t>α</a:t>
            </a:r>
            <a:r>
              <a:rPr lang="en-US" sz="1400" b="0" i="0" u="none" strike="noStrike" baseline="0" dirty="0" err="1">
                <a:solidFill>
                  <a:srgbClr val="FFFFFF"/>
                </a:solidFill>
              </a:rPr>
              <a:t>ν</a:t>
            </a:r>
            <a:r>
              <a:rPr lang="en-US" sz="1400" b="0" i="0" u="none" strike="noStrike" baseline="0" dirty="0">
                <a:solidFill>
                  <a:srgbClr val="FFFFFF"/>
                </a:solidFill>
              </a:rPr>
              <a:t> </a:t>
            </a:r>
            <a:r>
              <a:rPr lang="en-US" sz="1400" b="0" i="0" u="none" strike="noStrike" baseline="0" dirty="0" err="1">
                <a:solidFill>
                  <a:srgbClr val="FFFFFF"/>
                </a:solidFill>
              </a:rPr>
              <a:t>ε</a:t>
            </a:r>
            <a:r>
              <a:rPr lang="en-US" sz="1400" b="0" i="0" u="none" strike="noStrike" baseline="0" dirty="0">
                <a:solidFill>
                  <a:srgbClr val="FFFFFF"/>
                </a:solidFill>
              </a:rPr>
              <a:t>π</a:t>
            </a:r>
            <a:r>
              <a:rPr lang="en-US" sz="1400" b="0" i="0" u="none" strike="noStrike" baseline="0" dirty="0" err="1">
                <a:solidFill>
                  <a:srgbClr val="FFFFFF"/>
                </a:solidFill>
              </a:rPr>
              <a:t>ί</a:t>
            </a:r>
            <a:r>
              <a:rPr lang="en-US" sz="1400" b="0" i="0" u="none" strike="noStrike" baseline="0" dirty="0">
                <a:solidFill>
                  <a:srgbClr val="FFFFFF"/>
                </a:solidFill>
              </a:rPr>
              <a:t> π</a:t>
            </a:r>
            <a:r>
              <a:rPr lang="en-US" sz="1400" b="0" i="0" u="none" strike="noStrike" baseline="0" dirty="0" err="1">
                <a:solidFill>
                  <a:srgbClr val="FFFFFF"/>
                </a:solidFill>
              </a:rPr>
              <a:t>ροσφυγών</a:t>
            </a:r>
            <a:r>
              <a:rPr lang="en-US" sz="1400" b="0" i="0" u="none" strike="noStrike" baseline="0" dirty="0">
                <a:solidFill>
                  <a:srgbClr val="FFFFFF"/>
                </a:solidFill>
              </a:rPr>
              <a:t> π</a:t>
            </a:r>
            <a:r>
              <a:rPr lang="en-US" sz="1400" b="0" i="0" u="none" strike="noStrike" baseline="0" dirty="0" err="1">
                <a:solidFill>
                  <a:srgbClr val="FFFFFF"/>
                </a:solidFill>
              </a:rPr>
              <a:t>ολιτών</a:t>
            </a:r>
            <a:r>
              <a:rPr lang="en-US" sz="1400" b="0" i="0" u="none" strike="noStrike" baseline="0" dirty="0">
                <a:solidFill>
                  <a:srgbClr val="FFFFFF"/>
                </a:solidFill>
              </a:rPr>
              <a:t> </a:t>
            </a:r>
            <a:r>
              <a:rPr lang="en-US" sz="1400" b="0" i="0" u="none" strike="noStrike" baseline="0" dirty="0" err="1">
                <a:solidFill>
                  <a:srgbClr val="FFFFFF"/>
                </a:solidFill>
              </a:rPr>
              <a:t>κ</a:t>
            </a:r>
            <a:r>
              <a:rPr lang="en-US" sz="1400" b="0" i="0" u="none" strike="noStrike" baseline="0" dirty="0">
                <a:solidFill>
                  <a:srgbClr val="FFFFFF"/>
                </a:solidFill>
              </a:rPr>
              <a:t>α</a:t>
            </a:r>
            <a:r>
              <a:rPr lang="en-US" sz="1400" b="0" i="0" u="none" strike="noStrike" baseline="0" dirty="0" err="1">
                <a:solidFill>
                  <a:srgbClr val="FFFFFF"/>
                </a:solidFill>
              </a:rPr>
              <a:t>τά</a:t>
            </a:r>
            <a:r>
              <a:rPr lang="en-US" sz="1400" b="0" i="0" u="none" strike="noStrike" baseline="0" dirty="0">
                <a:solidFill>
                  <a:srgbClr val="FFFFFF"/>
                </a:solidFill>
              </a:rPr>
              <a:t> απ</a:t>
            </a:r>
            <a:r>
              <a:rPr lang="en-US" sz="1400" b="0" i="0" u="none" strike="noStrike" baseline="0" dirty="0" err="1">
                <a:solidFill>
                  <a:srgbClr val="FFFFFF"/>
                </a:solidFill>
              </a:rPr>
              <a:t>οφάσεων</a:t>
            </a:r>
            <a:r>
              <a:rPr lang="en-US" sz="1400" b="0" i="0" u="none" strike="noStrike" baseline="0" dirty="0">
                <a:solidFill>
                  <a:srgbClr val="FFFFFF"/>
                </a:solidFill>
              </a:rPr>
              <a:t> α</a:t>
            </a:r>
            <a:r>
              <a:rPr lang="en-US" sz="1400" b="0" i="0" u="none" strike="noStrike" baseline="0" dirty="0" err="1">
                <a:solidFill>
                  <a:srgbClr val="FFFFFF"/>
                </a:solidFill>
              </a:rPr>
              <a:t>ρχόντων</a:t>
            </a:r>
            <a:r>
              <a:rPr lang="en-US" sz="1400" b="0" i="0" u="none" strike="noStrike" baseline="0" dirty="0">
                <a:solidFill>
                  <a:srgbClr val="FFFFFF"/>
                </a:solidFill>
              </a:rPr>
              <a:t> π</a:t>
            </a:r>
            <a:r>
              <a:rPr lang="en-US" sz="1400" b="0" i="0" u="none" strike="noStrike" baseline="0" dirty="0" err="1">
                <a:solidFill>
                  <a:srgbClr val="FFFFFF"/>
                </a:solidFill>
              </a:rPr>
              <a:t>ου</a:t>
            </a:r>
            <a:r>
              <a:rPr lang="en-US" sz="1400" b="0" i="0" u="none" strike="noStrike" baseline="0" dirty="0">
                <a:solidFill>
                  <a:srgbClr val="FFFFFF"/>
                </a:solidFill>
              </a:rPr>
              <a:t> </a:t>
            </a:r>
            <a:r>
              <a:rPr lang="en-US" sz="1400" b="0" i="0" u="none" strike="noStrike" baseline="0" dirty="0" err="1">
                <a:solidFill>
                  <a:srgbClr val="FFFFFF"/>
                </a:solidFill>
              </a:rPr>
              <a:t>είχ</a:t>
            </a:r>
            <a:r>
              <a:rPr lang="en-US" sz="1400" b="0" i="0" u="none" strike="noStrike" baseline="0" dirty="0">
                <a:solidFill>
                  <a:srgbClr val="FFFFFF"/>
                </a:solidFill>
              </a:rPr>
              <a:t>α</a:t>
            </a:r>
            <a:r>
              <a:rPr lang="en-US" sz="1400" b="0" i="0" u="none" strike="noStrike" baseline="0" dirty="0" err="1">
                <a:solidFill>
                  <a:srgbClr val="FFFFFF"/>
                </a:solidFill>
              </a:rPr>
              <a:t>ν</a:t>
            </a:r>
            <a:r>
              <a:rPr lang="en-US" sz="1400" b="0" i="0" u="none" strike="noStrike" baseline="0" dirty="0">
                <a:solidFill>
                  <a:srgbClr val="FFFFFF"/>
                </a:solidFill>
              </a:rPr>
              <a:t> </a:t>
            </a:r>
            <a:r>
              <a:rPr lang="en-US" sz="1400" b="0" i="0" u="none" strike="noStrike" baseline="0" dirty="0" err="1">
                <a:solidFill>
                  <a:srgbClr val="FFFFFF"/>
                </a:solidFill>
              </a:rPr>
              <a:t>ε</a:t>
            </a:r>
            <a:r>
              <a:rPr lang="en-US" sz="1400" b="0" i="0" u="none" strike="noStrike" baseline="0" dirty="0">
                <a:solidFill>
                  <a:srgbClr val="FFFFFF"/>
                </a:solidFill>
              </a:rPr>
              <a:t>π</a:t>
            </a:r>
            <a:r>
              <a:rPr lang="en-US" sz="1400" b="0" i="0" u="none" strike="noStrike" baseline="0" dirty="0" err="1">
                <a:solidFill>
                  <a:srgbClr val="FFFFFF"/>
                </a:solidFill>
              </a:rPr>
              <a:t>ι</a:t>
            </a:r>
            <a:r>
              <a:rPr lang="en-US" sz="1400" b="0" i="0" u="none" strike="noStrike" baseline="0" dirty="0">
                <a:solidFill>
                  <a:srgbClr val="FFFFFF"/>
                </a:solidFill>
              </a:rPr>
              <a:t>β</a:t>
            </a:r>
            <a:r>
              <a:rPr lang="en-US" sz="1400" b="0" i="0" u="none" strike="noStrike" baseline="0" dirty="0" err="1">
                <a:solidFill>
                  <a:srgbClr val="FFFFFF"/>
                </a:solidFill>
              </a:rPr>
              <a:t>άλει</a:t>
            </a:r>
            <a:r>
              <a:rPr lang="en-US" sz="1400" b="0" i="0" u="none" strike="noStrike" baseline="0" dirty="0">
                <a:solidFill>
                  <a:srgbClr val="FFFFFF"/>
                </a:solidFill>
              </a:rPr>
              <a:t> π</a:t>
            </a:r>
            <a:r>
              <a:rPr lang="en-US" sz="1400" b="0" i="0" u="none" strike="noStrike" baseline="0" dirty="0" err="1">
                <a:solidFill>
                  <a:srgbClr val="FFFFFF"/>
                </a:solidFill>
              </a:rPr>
              <a:t>ρόστιμ</a:t>
            </a:r>
            <a:r>
              <a:rPr lang="en-US" sz="1400" b="0" i="0" u="none" strike="noStrike" baseline="0" dirty="0">
                <a:solidFill>
                  <a:srgbClr val="FFFFFF"/>
                </a:solidFill>
              </a:rPr>
              <a:t>α </a:t>
            </a:r>
            <a:r>
              <a:rPr lang="en-US" sz="1400" b="0" i="0" u="none" strike="noStrike" baseline="0" dirty="0" err="1">
                <a:solidFill>
                  <a:srgbClr val="FFFFFF"/>
                </a:solidFill>
              </a:rPr>
              <a:t>σε</a:t>
            </a:r>
            <a:r>
              <a:rPr lang="en-US" sz="1400" b="0" i="0" u="none" strike="noStrike" baseline="0" dirty="0">
                <a:solidFill>
                  <a:srgbClr val="FFFFFF"/>
                </a:solidFill>
              </a:rPr>
              <a:t> </a:t>
            </a:r>
            <a:r>
              <a:rPr lang="en-US" sz="1400" b="0" i="0" u="none" strike="noStrike" baseline="0" dirty="0" err="1">
                <a:solidFill>
                  <a:srgbClr val="FFFFFF"/>
                </a:solidFill>
              </a:rPr>
              <a:t>υ</a:t>
            </a:r>
            <a:r>
              <a:rPr lang="en-US" sz="1400" b="0" i="0" u="none" strike="noStrike" baseline="0" dirty="0">
                <a:solidFill>
                  <a:srgbClr val="FFFFFF"/>
                </a:solidFill>
              </a:rPr>
              <a:t>π</a:t>
            </a:r>
            <a:r>
              <a:rPr lang="en-US" sz="1400" b="0" i="0" u="none" strike="noStrike" baseline="0" dirty="0" err="1">
                <a:solidFill>
                  <a:srgbClr val="FFFFFF"/>
                </a:solidFill>
              </a:rPr>
              <a:t>οθέσεις</a:t>
            </a:r>
            <a:r>
              <a:rPr lang="en-US" sz="1400" b="0" i="0" u="none" strike="noStrike" baseline="0" dirty="0">
                <a:solidFill>
                  <a:srgbClr val="FFFFFF"/>
                </a:solidFill>
              </a:rPr>
              <a:t> π</a:t>
            </a:r>
            <a:r>
              <a:rPr lang="en-US" sz="1400" b="0" i="0" u="none" strike="noStrike" baseline="0" dirty="0" err="1">
                <a:solidFill>
                  <a:srgbClr val="FFFFFF"/>
                </a:solidFill>
              </a:rPr>
              <a:t>οινικής</a:t>
            </a:r>
            <a:r>
              <a:rPr lang="en-US" sz="1400" b="0" i="0" u="none" strike="noStrike" baseline="0" dirty="0">
                <a:solidFill>
                  <a:srgbClr val="FFFFFF"/>
                </a:solidFill>
              </a:rPr>
              <a:t> </a:t>
            </a:r>
            <a:r>
              <a:rPr lang="en-US" sz="1400" b="0" i="0" u="none" strike="noStrike" baseline="0" dirty="0" err="1">
                <a:solidFill>
                  <a:srgbClr val="FFFFFF"/>
                </a:solidFill>
              </a:rPr>
              <a:t>φύσεως</a:t>
            </a:r>
            <a:r>
              <a:rPr lang="en-US" sz="1400" b="0" i="0" u="none" strike="noStrike" baseline="0" dirty="0">
                <a:solidFill>
                  <a:srgbClr val="FFFFFF"/>
                </a:solidFill>
              </a:rPr>
              <a:t>.</a:t>
            </a:r>
          </a:p>
          <a:p>
            <a:pPr lvl="0" indent="-228600" defTabSz="914400"/>
            <a:endParaRPr lang="en-US" sz="1400" b="0" i="0" u="none" strike="noStrike" baseline="0" dirty="0">
              <a:solidFill>
                <a:srgbClr val="FFFFFF"/>
              </a:solidFill>
            </a:endParaRPr>
          </a:p>
        </p:txBody>
      </p:sp>
    </p:spTree>
    <p:extLst>
      <p:ext uri="{BB962C8B-B14F-4D97-AF65-F5344CB8AC3E}">
        <p14:creationId xmlns:p14="http://schemas.microsoft.com/office/powerpoint/2010/main" val="54871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b="0" i="1" u="none" strike="noStrike" baseline="0"/>
              <a:t>δ</a:t>
            </a:r>
            <a:r>
              <a:rPr lang="en-US" sz="3100" b="0" i="0" u="none" strike="noStrike" baseline="0"/>
              <a:t>)</a:t>
            </a:r>
            <a:r>
              <a:rPr lang="en-US" sz="3100" b="0" i="1" u="none" strike="noStrike" baseline="0"/>
              <a:t> Concilium Plebis </a:t>
            </a:r>
            <a:r>
              <a:rPr lang="en-US" sz="3100" b="0" i="0" u="none" strike="noStrike" baseline="0"/>
              <a:t>(συνέλευση των Πληβείων)</a:t>
            </a:r>
          </a:p>
        </p:txBody>
      </p:sp>
      <p:pic>
        <p:nvPicPr>
          <p:cNvPr id="5" name="Picture 4" descr="A stone building&#10;&#10;Description automatically generated">
            <a:extLst>
              <a:ext uri="{FF2B5EF4-FFF2-40B4-BE49-F238E27FC236}">
                <a16:creationId xmlns:a16="http://schemas.microsoft.com/office/drawing/2014/main" id="{D5C4B4D0-ACB0-F843-B0D2-2ACF02A80510}"/>
              </a:ext>
            </a:extLst>
          </p:cNvPr>
          <p:cNvPicPr>
            <a:picLocks noChangeAspect="1"/>
          </p:cNvPicPr>
          <p:nvPr/>
        </p:nvPicPr>
        <p:blipFill rotWithShape="1">
          <a:blip r:embed="rId2">
            <a:extLst>
              <a:ext uri="{28A0092B-C50C-407E-A947-70E740481C1C}">
                <a14:useLocalDpi xmlns:a14="http://schemas.microsoft.com/office/drawing/2010/main" val="0"/>
              </a:ext>
            </a:extLst>
          </a:blip>
          <a:srcRect t="20530" b="2518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p:cNvSpPr>
            <a:spLocks noGrp="1"/>
          </p:cNvSpPr>
          <p:nvPr>
            <p:ph type="body" idx="1"/>
          </p:nvPr>
        </p:nvSpPr>
        <p:spPr>
          <a:xfrm>
            <a:off x="3167986" y="3752850"/>
            <a:ext cx="5614060" cy="2452687"/>
          </a:xfrm>
        </p:spPr>
        <p:txBody>
          <a:bodyPr vert="horz" lIns="91440" tIns="45720" rIns="91440" bIns="45720" rtlCol="0" anchor="ctr">
            <a:normAutofit/>
          </a:bodyPr>
          <a:lstStyle/>
          <a:p>
            <a:pPr lvl="0" indent="-228600" defTabSz="914400"/>
            <a:r>
              <a:rPr lang="en-US" sz="1100" b="0" i="0" u="none" strike="noStrike" baseline="0"/>
              <a:t>Το </a:t>
            </a:r>
            <a:r>
              <a:rPr lang="en-US" sz="1100" b="0" i="1" u="none" strike="noStrike" baseline="0"/>
              <a:t>Concilium Plebis</a:t>
            </a:r>
            <a:r>
              <a:rPr lang="en-US" sz="1100" b="0" i="0" u="none" strike="noStrike" baseline="0"/>
              <a:t> αποτελούσε τη συνέλευση μόνον όσων πολιτών ανήκαν στην τάξη των Πληβείων.</a:t>
            </a:r>
          </a:p>
          <a:p>
            <a:pPr lvl="0" indent="-228600" defTabSz="914400"/>
            <a:r>
              <a:rPr lang="en-US" sz="1100"/>
              <a:t>Συνεδριάζει στο Forum</a:t>
            </a:r>
          </a:p>
          <a:p>
            <a:pPr lvl="0" indent="-228600" defTabSz="914400"/>
            <a:r>
              <a:rPr lang="en-US" sz="1100"/>
              <a:t>Ψ</a:t>
            </a:r>
            <a:r>
              <a:rPr lang="en-US" sz="1100" b="0" i="0" u="none" strike="noStrike" baseline="0"/>
              <a:t>ηφίζουν ανά 35 φυλές (δηλαδή ανάλογα με το γεωγραφικό κριτήριο της κατοικίας τους) </a:t>
            </a:r>
          </a:p>
          <a:p>
            <a:pPr lvl="0" indent="-228600" defTabSz="914400"/>
            <a:r>
              <a:rPr lang="en-US" sz="1100" b="0" i="0" u="none" strike="noStrike" baseline="0"/>
              <a:t>Η άποψη που επικρατούσε στο εσωτερικό της φυλής συνιστούσε μία ψήφο. </a:t>
            </a:r>
          </a:p>
          <a:p>
            <a:pPr lvl="0" indent="-228600" defTabSz="914400"/>
            <a:r>
              <a:rPr lang="en-US" sz="1100" b="0" i="0" u="none" strike="noStrike" baseline="0"/>
              <a:t>Δημιουργείται στην αρχή της διαμάχης των τάξεων </a:t>
            </a:r>
          </a:p>
          <a:p>
            <a:pPr lvl="0" indent="-228600" defTabSz="914400"/>
            <a:r>
              <a:rPr lang="en-US" sz="1100"/>
              <a:t>Α</a:t>
            </a:r>
            <a:r>
              <a:rPr lang="en-US" sz="1100" b="0" i="0" u="none" strike="noStrike" baseline="0"/>
              <a:t>πέκτησε θεσμικό χαρακτήρα αφότου η Σύγκλητος αναγνώρισε στους Πληβείους το δικαίωμα του συνέρχεσθαι υπό την ηγεσία των Δημάρχων. </a:t>
            </a:r>
          </a:p>
          <a:p>
            <a:pPr lvl="0" indent="-228600" defTabSz="914400"/>
            <a:r>
              <a:rPr lang="en-US" sz="1100" b="0" i="0" u="none" strike="noStrike" baseline="0"/>
              <a:t>Το </a:t>
            </a:r>
            <a:r>
              <a:rPr lang="en-US" sz="1100" b="0" i="1" u="none" strike="noStrike" baseline="0"/>
              <a:t>concilium plebis</a:t>
            </a:r>
            <a:r>
              <a:rPr lang="en-US" sz="1100" b="0" i="0" u="none" strike="noStrike" baseline="0"/>
              <a:t> υιοθετεί αποφάσεις (</a:t>
            </a:r>
            <a:r>
              <a:rPr lang="en-US" sz="1100" b="0" i="1" u="none" strike="noStrike" baseline="0"/>
              <a:t>plebiscita</a:t>
            </a:r>
            <a:r>
              <a:rPr lang="en-US" sz="1100" b="0" i="0" u="none" strike="noStrike" baseline="0"/>
              <a:t>) μετά από εισήγηση των Δημάρχων</a:t>
            </a:r>
          </a:p>
          <a:p>
            <a:pPr lvl="0" indent="-228600" defTabSz="914400"/>
            <a:endParaRPr lang="en-US" sz="1100" b="0" i="0" u="none" strike="noStrike" baseline="0"/>
          </a:p>
        </p:txBody>
      </p:sp>
    </p:spTree>
    <p:extLst>
      <p:ext uri="{BB962C8B-B14F-4D97-AF65-F5344CB8AC3E}">
        <p14:creationId xmlns:p14="http://schemas.microsoft.com/office/powerpoint/2010/main" val="224800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5282C-52A4-9C42-806B-2713243DEDC4}"/>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Plebiscita = νόμοι</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18753787-1F13-D642-8FFB-289F71714732}"/>
              </a:ext>
            </a:extLst>
          </p:cNvPr>
          <p:cNvSpPr>
            <a:spLocks noGrp="1"/>
          </p:cNvSpPr>
          <p:nvPr>
            <p:ph type="body" idx="1"/>
          </p:nvPr>
        </p:nvSpPr>
        <p:spPr>
          <a:xfrm>
            <a:off x="3335481" y="591344"/>
            <a:ext cx="5179868" cy="5585619"/>
          </a:xfrm>
        </p:spPr>
        <p:txBody>
          <a:bodyPr vert="horz" lIns="91440" tIns="45720" rIns="91440" bIns="45720" rtlCol="0" anchor="ctr">
            <a:normAutofit/>
          </a:bodyPr>
          <a:lstStyle/>
          <a:p>
            <a:pPr lvl="0" indent="-228600" defTabSz="914400"/>
            <a:r>
              <a:rPr lang="en-US" sz="1900" b="0" i="0" u="none" strike="noStrike" baseline="0"/>
              <a:t> Oι αποφάσεις αρχικά είναι νομικά δεσμευτικές μόνον για τους Πληβείους. </a:t>
            </a:r>
          </a:p>
          <a:p>
            <a:pPr lvl="0" indent="-228600" defTabSz="914400"/>
            <a:r>
              <a:rPr lang="en-US" sz="1900" b="0" i="0" u="none" strike="noStrike" baseline="0"/>
              <a:t>Κατά την τελευταία πράξη της διαμάχης των Τάξεων, με τη </a:t>
            </a:r>
            <a:r>
              <a:rPr lang="en-US" sz="1900" i="1"/>
              <a:t>lex Hortensia</a:t>
            </a:r>
            <a:r>
              <a:rPr lang="en-US" sz="1900" b="0" i="0" u="none" strike="noStrike" baseline="0"/>
              <a:t> (287 π.Χ.), τα </a:t>
            </a:r>
            <a:r>
              <a:rPr lang="en-US" sz="1900" i="1"/>
              <a:t>plebiscita</a:t>
            </a:r>
            <a:r>
              <a:rPr lang="en-US" sz="1900" b="0" i="0" u="none" strike="noStrike" baseline="0"/>
              <a:t> καθίστανται δεσμευτικά για όλους τους πολίτες. </a:t>
            </a:r>
          </a:p>
          <a:p>
            <a:pPr lvl="0" indent="-228600" defTabSz="914400"/>
            <a:r>
              <a:rPr lang="en-US" sz="1900" b="0" i="0" u="none" strike="noStrike" baseline="0"/>
              <a:t>Έκτοτε, η νομοθετική δραστηριότητα μετατοπίζεται στα </a:t>
            </a:r>
            <a:r>
              <a:rPr lang="en-US" sz="1900" i="1"/>
              <a:t>Concilia Plebis</a:t>
            </a:r>
            <a:r>
              <a:rPr lang="en-US" sz="1900" b="0" i="0" u="none" strike="noStrike" baseline="0"/>
              <a:t>, με μεγάλο μέρος των νόμων (</a:t>
            </a:r>
            <a:r>
              <a:rPr lang="en-US" sz="1900" i="1"/>
              <a:t>leges</a:t>
            </a:r>
            <a:r>
              <a:rPr lang="en-US" sz="1900" b="0" i="0" u="none" strike="noStrike" baseline="0"/>
              <a:t>) που ψηφίζονται να αποτελούν νομοτεχνικά αποφάσεις της συνέλευσης των Πληβείων (</a:t>
            </a:r>
            <a:r>
              <a:rPr lang="en-US" sz="1900" i="1"/>
              <a:t>plebiscita</a:t>
            </a:r>
            <a:r>
              <a:rPr lang="en-US" sz="1900"/>
              <a:t>). </a:t>
            </a:r>
          </a:p>
          <a:p>
            <a:pPr lvl="0" indent="-228600" defTabSz="914400"/>
            <a:r>
              <a:rPr lang="en-US" sz="1900" b="0" i="0" u="none" strike="noStrike" baseline="0"/>
              <a:t>Καθώς πλέον οι ισχυρότερες οικογένειες των Πληβείων έχουν ενσωματωθεί στη νέα </a:t>
            </a:r>
            <a:r>
              <a:rPr lang="en-US" sz="1900" i="1"/>
              <a:t>nobilitas</a:t>
            </a:r>
            <a:r>
              <a:rPr lang="en-US" sz="1900" b="0" i="0" u="none" strike="noStrike" baseline="0"/>
              <a:t>, η εκχώρηση της νομοθετικής πρωτοβουλίας στη συνέλευση των Πληβείων δεν συνιστά στοιχείο αληθινού “εκδημοκρατισμού” του ρωμαϊκού πολιτεύματος. </a:t>
            </a:r>
          </a:p>
          <a:p>
            <a:pPr indent="-228600" defTabSz="914400"/>
            <a:endParaRPr lang="en-US" sz="1900"/>
          </a:p>
        </p:txBody>
      </p:sp>
    </p:spTree>
    <p:extLst>
      <p:ext uri="{BB962C8B-B14F-4D97-AF65-F5344CB8AC3E}">
        <p14:creationId xmlns:p14="http://schemas.microsoft.com/office/powerpoint/2010/main" val="302864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2800" b="0" i="0" u="none" strike="noStrike" kern="1200" baseline="0">
                <a:solidFill>
                  <a:srgbClr val="FFFFFF"/>
                </a:solidFill>
                <a:latin typeface="+mj-lt"/>
                <a:ea typeface="+mj-ea"/>
                <a:cs typeface="+mj-cs"/>
              </a:rPr>
              <a:t>Νομοθετική πρωτοβουλία.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3335481" y="591344"/>
            <a:ext cx="5179868" cy="5585619"/>
          </a:xfrm>
        </p:spPr>
        <p:txBody>
          <a:bodyPr vert="horz" lIns="91440" tIns="45720" rIns="91440" bIns="45720" rtlCol="0" anchor="ctr">
            <a:normAutofit/>
          </a:bodyPr>
          <a:lstStyle/>
          <a:p>
            <a:pPr lvl="0" indent="-228600" defTabSz="914400"/>
            <a:r>
              <a:rPr lang="en-US" sz="1800" b="0" i="0" u="none" strike="noStrike" baseline="0" dirty="0" err="1"/>
              <a:t>Οι</a:t>
            </a:r>
            <a:r>
              <a:rPr lang="en-US" sz="1800" b="0" i="0" u="none" strike="noStrike" baseline="0" dirty="0"/>
              <a:t> </a:t>
            </a:r>
            <a:r>
              <a:rPr lang="en-US" sz="1800" b="0" i="0" u="none" strike="noStrike" baseline="0" dirty="0" err="1"/>
              <a:t>συνελεύσεις</a:t>
            </a:r>
            <a:r>
              <a:rPr lang="en-US" sz="1800" b="0" i="0" u="none" strike="noStrike" baseline="0" dirty="0"/>
              <a:t> </a:t>
            </a:r>
            <a:r>
              <a:rPr lang="en-US" sz="1800" b="0" i="0" u="none" strike="noStrike" baseline="0" dirty="0" err="1"/>
              <a:t>συγκ</a:t>
            </a:r>
            <a:r>
              <a:rPr lang="en-US" sz="1800" b="0" i="0" u="none" strike="noStrike" baseline="0" dirty="0"/>
              <a:t>α</a:t>
            </a:r>
            <a:r>
              <a:rPr lang="en-US" sz="1800" b="0" i="0" u="none" strike="noStrike" baseline="0" dirty="0" err="1"/>
              <a:t>λούντ</a:t>
            </a:r>
            <a:r>
              <a:rPr lang="en-US" sz="1800" b="0" i="0" u="none" strike="noStrike" baseline="0" dirty="0"/>
              <a:t>α</a:t>
            </a:r>
            <a:r>
              <a:rPr lang="en-US" sz="1800" b="0" i="0" u="none" strike="noStrike" baseline="0" dirty="0" err="1"/>
              <a:t>ι</a:t>
            </a:r>
            <a:r>
              <a:rPr lang="en-US" sz="1800" b="0" i="0" u="none" strike="noStrike" baseline="0" dirty="0"/>
              <a:t> απ</a:t>
            </a:r>
            <a:r>
              <a:rPr lang="en-US" sz="1800" b="0" i="0" u="none" strike="noStrike" baseline="0" dirty="0" err="1"/>
              <a:t>ό</a:t>
            </a:r>
            <a:r>
              <a:rPr lang="en-US" sz="1800" b="0" i="0" u="none" strike="noStrike" baseline="0" dirty="0"/>
              <a:t> </a:t>
            </a:r>
            <a:r>
              <a:rPr lang="en-US" sz="1800" b="0" i="0" u="none" strike="noStrike" baseline="0" dirty="0" err="1"/>
              <a:t>τους</a:t>
            </a:r>
            <a:r>
              <a:rPr lang="en-US" sz="1800" b="0" i="0" u="none" strike="noStrike" baseline="0" dirty="0"/>
              <a:t> </a:t>
            </a:r>
            <a:r>
              <a:rPr lang="en-US" sz="1800" b="0" i="0" u="none" strike="noStrike" baseline="0" dirty="0" err="1"/>
              <a:t>άρχοντες</a:t>
            </a:r>
            <a:r>
              <a:rPr lang="en-US" sz="1800" b="0" i="0" u="none" strike="noStrike" baseline="0" dirty="0"/>
              <a:t> (απ</a:t>
            </a:r>
            <a:r>
              <a:rPr lang="en-US" sz="1800" b="0" i="0" u="none" strike="noStrike" baseline="0" dirty="0" err="1"/>
              <a:t>ό</a:t>
            </a:r>
            <a:r>
              <a:rPr lang="en-US" sz="1800" b="0" i="0" u="none" strike="noStrike" baseline="0" dirty="0"/>
              <a:t> </a:t>
            </a:r>
            <a:r>
              <a:rPr lang="en-US" sz="1800" b="0" i="0" u="none" strike="noStrike" baseline="0" dirty="0" err="1"/>
              <a:t>τους</a:t>
            </a:r>
            <a:r>
              <a:rPr lang="en-US" sz="1800" b="0" i="0" u="none" strike="noStrike" baseline="0" dirty="0"/>
              <a:t> </a:t>
            </a:r>
            <a:r>
              <a:rPr lang="en-US" sz="1800" b="0" i="0" u="none" strike="noStrike" baseline="0" dirty="0" err="1"/>
              <a:t>Υ</a:t>
            </a:r>
            <a:r>
              <a:rPr lang="en-US" sz="1800" b="0" i="0" u="none" strike="noStrike" baseline="0" dirty="0"/>
              <a:t>π</a:t>
            </a:r>
            <a:r>
              <a:rPr lang="en-US" sz="1800" b="0" i="0" u="none" strike="noStrike" baseline="0" dirty="0" err="1"/>
              <a:t>άτους</a:t>
            </a:r>
            <a:r>
              <a:rPr lang="en-US" sz="1800" b="0" i="0" u="none" strike="noStrike" baseline="0" dirty="0"/>
              <a:t> </a:t>
            </a:r>
            <a:r>
              <a:rPr lang="en-US" sz="1800" b="0" i="0" u="none" strike="noStrike" baseline="0" dirty="0" err="1"/>
              <a:t>ή</a:t>
            </a:r>
            <a:r>
              <a:rPr lang="en-US" sz="1800" b="0" i="0" u="none" strike="noStrike" baseline="0" dirty="0"/>
              <a:t> </a:t>
            </a:r>
            <a:r>
              <a:rPr lang="en-US" sz="1800" b="0" i="0" u="none" strike="noStrike" baseline="0" dirty="0" err="1"/>
              <a:t>τους</a:t>
            </a:r>
            <a:r>
              <a:rPr lang="en-US" sz="1800" b="0" i="0" u="none" strike="noStrike" baseline="0" dirty="0"/>
              <a:t> </a:t>
            </a:r>
            <a:r>
              <a:rPr lang="en-US" sz="1800" b="0" i="0" u="none" strike="noStrike" baseline="0" dirty="0" err="1"/>
              <a:t>Πρ</a:t>
            </a:r>
            <a:r>
              <a:rPr lang="en-US" sz="1800" b="0" i="0" u="none" strike="noStrike" baseline="0" dirty="0"/>
              <a:t>α</a:t>
            </a:r>
            <a:r>
              <a:rPr lang="en-US" sz="1800" b="0" i="0" u="none" strike="noStrike" baseline="0" dirty="0" err="1"/>
              <a:t>ίτορες</a:t>
            </a:r>
            <a:r>
              <a:rPr lang="en-US" sz="1800" b="0" i="0" u="none" strike="noStrike" baseline="0" dirty="0"/>
              <a:t> </a:t>
            </a:r>
            <a:r>
              <a:rPr lang="en-US" sz="1800" b="0" i="0" u="none" strike="noStrike" baseline="0" dirty="0" err="1"/>
              <a:t>κ</a:t>
            </a:r>
            <a:r>
              <a:rPr lang="en-US" sz="1800" b="0" i="0" u="none" strike="noStrike" baseline="0" dirty="0"/>
              <a:t>α</a:t>
            </a:r>
            <a:r>
              <a:rPr lang="en-US" sz="1800" b="0" i="0" u="none" strike="noStrike" baseline="0" dirty="0" err="1"/>
              <a:t>ι</a:t>
            </a:r>
            <a:r>
              <a:rPr lang="en-US" sz="1800" b="0" i="0" u="none" strike="noStrike" baseline="0" dirty="0"/>
              <a:t> </a:t>
            </a:r>
            <a:r>
              <a:rPr lang="en-US" sz="1800" b="0" i="0" u="none" strike="noStrike" baseline="0" dirty="0" err="1"/>
              <a:t>το</a:t>
            </a:r>
            <a:r>
              <a:rPr lang="en-US" sz="1800" b="0" i="0" u="none" strike="noStrike" baseline="0" dirty="0"/>
              <a:t> </a:t>
            </a:r>
            <a:r>
              <a:rPr lang="en-US" sz="1800" b="0" i="1" u="none" strike="noStrike" baseline="0" dirty="0"/>
              <a:t>Concilium </a:t>
            </a:r>
            <a:r>
              <a:rPr lang="en-US" sz="1800" b="0" i="1" u="none" strike="noStrike" baseline="0" dirty="0" err="1"/>
              <a:t>Plebis</a:t>
            </a:r>
            <a:r>
              <a:rPr lang="en-US" sz="1800" b="0" i="0" u="none" strike="noStrike" baseline="0" dirty="0"/>
              <a:t> απ</a:t>
            </a:r>
            <a:r>
              <a:rPr lang="en-US" sz="1800" b="0" i="0" u="none" strike="noStrike" baseline="0" dirty="0" err="1"/>
              <a:t>ό</a:t>
            </a:r>
            <a:r>
              <a:rPr lang="en-US" sz="1800" b="0" i="0" u="none" strike="noStrike" baseline="0" dirty="0"/>
              <a:t> </a:t>
            </a:r>
            <a:r>
              <a:rPr lang="en-US" sz="1800" b="0" i="0" u="none" strike="noStrike" baseline="0" dirty="0" err="1"/>
              <a:t>τους</a:t>
            </a:r>
            <a:r>
              <a:rPr lang="en-US" sz="1800" b="0" i="0" u="none" strike="noStrike" baseline="0" dirty="0"/>
              <a:t> </a:t>
            </a:r>
            <a:r>
              <a:rPr lang="en-US" sz="1800" b="0" i="0" u="none" strike="noStrike" baseline="0" dirty="0" err="1"/>
              <a:t>Δημάρχους</a:t>
            </a:r>
            <a:r>
              <a:rPr lang="en-US" sz="1800" b="0" i="0" u="none" strike="noStrike" baseline="0" dirty="0"/>
              <a:t>). </a:t>
            </a:r>
          </a:p>
          <a:p>
            <a:pPr lvl="0" indent="-228600" defTabSz="914400"/>
            <a:r>
              <a:rPr lang="en-US" sz="1800" b="0" i="0" u="none" strike="noStrike" baseline="0" dirty="0" err="1"/>
              <a:t>Έν</a:t>
            </a:r>
            <a:r>
              <a:rPr lang="en-US" sz="1800" b="0" i="0" u="none" strike="noStrike" baseline="0" dirty="0"/>
              <a:t>α</a:t>
            </a:r>
            <a:r>
              <a:rPr lang="en-US" sz="1800" b="0" i="0" u="none" strike="noStrike" baseline="0" dirty="0" err="1"/>
              <a:t>ς</a:t>
            </a:r>
            <a:r>
              <a:rPr lang="en-US" sz="1800" b="0" i="0" u="none" strike="noStrike" baseline="0" dirty="0"/>
              <a:t> απ</a:t>
            </a:r>
            <a:r>
              <a:rPr lang="en-US" sz="1800" b="0" i="0" u="none" strike="noStrike" baseline="0" dirty="0" err="1"/>
              <a:t>λός</a:t>
            </a:r>
            <a:r>
              <a:rPr lang="en-US" sz="1800" b="0" i="0" u="none" strike="noStrike" baseline="0" dirty="0"/>
              <a:t> π</a:t>
            </a:r>
            <a:r>
              <a:rPr lang="en-US" sz="1800" b="0" i="0" u="none" strike="noStrike" baseline="0" dirty="0" err="1"/>
              <a:t>ολίτης</a:t>
            </a:r>
            <a:r>
              <a:rPr lang="en-US" sz="1800" b="0" i="0" u="none" strike="noStrike" baseline="0" dirty="0"/>
              <a:t> </a:t>
            </a:r>
            <a:r>
              <a:rPr lang="en-US" sz="1800" b="0" i="0" u="none" strike="noStrike" baseline="0" dirty="0" err="1"/>
              <a:t>δεν</a:t>
            </a:r>
            <a:r>
              <a:rPr lang="en-US" sz="1800" b="0" i="0" u="none" strike="noStrike" baseline="0" dirty="0"/>
              <a:t> </a:t>
            </a:r>
            <a:r>
              <a:rPr lang="en-US" sz="1800" b="0" i="0" u="none" strike="noStrike" baseline="0" dirty="0" err="1"/>
              <a:t>μ</a:t>
            </a:r>
            <a:r>
              <a:rPr lang="en-US" sz="1800" b="0" i="0" u="none" strike="noStrike" baseline="0" dirty="0"/>
              <a:t>π</a:t>
            </a:r>
            <a:r>
              <a:rPr lang="en-US" sz="1800" b="0" i="0" u="none" strike="noStrike" baseline="0" dirty="0" err="1"/>
              <a:t>ορούσε</a:t>
            </a:r>
            <a:r>
              <a:rPr lang="en-US" sz="1800" b="0" i="0" u="none" strike="noStrike" baseline="0" dirty="0"/>
              <a:t> </a:t>
            </a:r>
            <a:r>
              <a:rPr lang="en-US" sz="1800" b="0" i="0" u="none" strike="noStrike" baseline="0" dirty="0" err="1"/>
              <a:t>ν</a:t>
            </a:r>
            <a:r>
              <a:rPr lang="en-US" sz="1800" b="0" i="0" u="none" strike="noStrike" baseline="0" dirty="0"/>
              <a:t>α </a:t>
            </a:r>
            <a:r>
              <a:rPr lang="en-US" sz="1800" b="0" i="0" u="none" strike="noStrike" baseline="0" dirty="0" err="1"/>
              <a:t>λά</a:t>
            </a:r>
            <a:r>
              <a:rPr lang="en-US" sz="1800" b="0" i="0" u="none" strike="noStrike" baseline="0" dirty="0"/>
              <a:t>β</a:t>
            </a:r>
            <a:r>
              <a:rPr lang="en-US" sz="1800" b="0" i="0" u="none" strike="noStrike" baseline="0" dirty="0" err="1"/>
              <a:t>ει</a:t>
            </a:r>
            <a:r>
              <a:rPr lang="en-US" sz="1800" b="0" i="0" u="none" strike="noStrike" baseline="0" dirty="0"/>
              <a:t> </a:t>
            </a:r>
            <a:r>
              <a:rPr lang="en-US" sz="1800" b="0" i="0" u="none" strike="noStrike" baseline="0" dirty="0" err="1"/>
              <a:t>την</a:t>
            </a:r>
            <a:r>
              <a:rPr lang="en-US" sz="1800" b="0" i="0" u="none" strike="noStrike" baseline="0" dirty="0"/>
              <a:t> π</a:t>
            </a:r>
            <a:r>
              <a:rPr lang="en-US" sz="1800" b="0" i="0" u="none" strike="noStrike" baseline="0" dirty="0" err="1"/>
              <a:t>ρωτο</a:t>
            </a:r>
            <a:r>
              <a:rPr lang="en-US" sz="1800" b="0" i="0" u="none" strike="noStrike" baseline="0" dirty="0"/>
              <a:t>β</a:t>
            </a:r>
            <a:r>
              <a:rPr lang="en-US" sz="1800" b="0" i="0" u="none" strike="noStrike" baseline="0" dirty="0" err="1"/>
              <a:t>ουλί</a:t>
            </a:r>
            <a:r>
              <a:rPr lang="en-US" sz="1800" b="0" i="0" u="none" strike="noStrike" baseline="0" dirty="0"/>
              <a:t>α </a:t>
            </a:r>
            <a:r>
              <a:rPr lang="en-US" sz="1800" b="0" i="0" u="none" strike="noStrike" baseline="0" dirty="0" err="1"/>
              <a:t>γι</a:t>
            </a:r>
            <a:r>
              <a:rPr lang="en-US" sz="1800" b="0" i="0" u="none" strike="noStrike" baseline="0" dirty="0"/>
              <a:t>α </a:t>
            </a:r>
            <a:r>
              <a:rPr lang="en-US" sz="1800" b="0" i="0" u="none" strike="noStrike" baseline="0" dirty="0" err="1"/>
              <a:t>την</a:t>
            </a:r>
            <a:r>
              <a:rPr lang="en-US" sz="1800" b="0" i="0" u="none" strike="noStrike" baseline="0" dirty="0"/>
              <a:t> π</a:t>
            </a:r>
            <a:r>
              <a:rPr lang="en-US" sz="1800" b="0" i="0" u="none" strike="noStrike" baseline="0" dirty="0" err="1"/>
              <a:t>ρότ</a:t>
            </a:r>
            <a:r>
              <a:rPr lang="en-US" sz="1800" b="0" i="0" u="none" strike="noStrike" baseline="0" dirty="0"/>
              <a:t>α</a:t>
            </a:r>
            <a:r>
              <a:rPr lang="en-US" sz="1800" b="0" i="0" u="none" strike="noStrike" baseline="0" dirty="0" err="1"/>
              <a:t>ση</a:t>
            </a:r>
            <a:r>
              <a:rPr lang="en-US" sz="1800" b="0" i="0" u="none" strike="noStrike" baseline="0" dirty="0"/>
              <a:t> </a:t>
            </a:r>
            <a:r>
              <a:rPr lang="en-US" sz="1800" b="0" i="0" u="none" strike="noStrike" baseline="0" dirty="0" err="1"/>
              <a:t>νόμου</a:t>
            </a:r>
            <a:r>
              <a:rPr lang="en-US" sz="1800" b="0" i="0" u="none" strike="noStrike" baseline="0" dirty="0"/>
              <a:t> </a:t>
            </a:r>
            <a:r>
              <a:rPr lang="en-US" sz="1800" b="0" i="0" u="none" strike="noStrike" baseline="0" dirty="0" err="1"/>
              <a:t>σε</a:t>
            </a:r>
            <a:r>
              <a:rPr lang="en-US" sz="1800" b="0" i="0" u="none" strike="noStrike" baseline="0" dirty="0"/>
              <a:t> α</a:t>
            </a:r>
            <a:r>
              <a:rPr lang="en-US" sz="1800" b="0" i="0" u="none" strike="noStrike" baseline="0" dirty="0" err="1"/>
              <a:t>υτές</a:t>
            </a:r>
            <a:r>
              <a:rPr lang="en-US" sz="1800" b="0" i="0" u="none" strike="noStrike" baseline="0" dirty="0"/>
              <a:t>, </a:t>
            </a:r>
            <a:r>
              <a:rPr lang="en-US" sz="1800" b="0" i="0" u="none" strike="noStrike" baseline="0" dirty="0" err="1"/>
              <a:t>ούτε</a:t>
            </a:r>
            <a:r>
              <a:rPr lang="en-US" sz="1800" b="0" i="0" u="none" strike="noStrike" baseline="0" dirty="0"/>
              <a:t> </a:t>
            </a:r>
            <a:r>
              <a:rPr lang="en-US" sz="1800" b="0" i="0" u="none" strike="noStrike" baseline="0" dirty="0" err="1"/>
              <a:t>υ</a:t>
            </a:r>
            <a:r>
              <a:rPr lang="en-US" sz="1800" b="0" i="0" u="none" strike="noStrike" baseline="0" dirty="0"/>
              <a:t>π</a:t>
            </a:r>
            <a:r>
              <a:rPr lang="en-US" sz="1800" b="0" i="0" u="none" strike="noStrike" baseline="0" dirty="0" err="1"/>
              <a:t>ήρχε</a:t>
            </a:r>
            <a:r>
              <a:rPr lang="en-US" sz="1800" b="0" i="0" u="none" strike="noStrike" baseline="0" dirty="0"/>
              <a:t> </a:t>
            </a:r>
            <a:r>
              <a:rPr lang="en-US" sz="1800" b="0" i="0" u="none" strike="noStrike" baseline="0" dirty="0" err="1"/>
              <a:t>δυν</a:t>
            </a:r>
            <a:r>
              <a:rPr lang="en-US" sz="1800" b="0" i="0" u="none" strike="noStrike" baseline="0" dirty="0"/>
              <a:t>α</a:t>
            </a:r>
            <a:r>
              <a:rPr lang="en-US" sz="1800" b="0" i="0" u="none" strike="noStrike" baseline="0" dirty="0" err="1"/>
              <a:t>τότητ</a:t>
            </a:r>
            <a:r>
              <a:rPr lang="en-US" sz="1800" b="0" i="0" u="none" strike="noStrike" baseline="0" dirty="0"/>
              <a:t>α </a:t>
            </a:r>
            <a:r>
              <a:rPr lang="en-US" sz="1800" b="0" i="0" u="none" strike="noStrike" baseline="0" dirty="0" err="1"/>
              <a:t>δημόσι</a:t>
            </a:r>
            <a:r>
              <a:rPr lang="en-US" sz="1800" b="0" i="0" u="none" strike="noStrike" baseline="0" dirty="0"/>
              <a:t>α</a:t>
            </a:r>
            <a:r>
              <a:rPr lang="en-US" sz="1800" b="0" i="0" u="none" strike="noStrike" baseline="0" dirty="0" err="1"/>
              <a:t>ς</a:t>
            </a:r>
            <a:r>
              <a:rPr lang="en-US" sz="1800" b="0" i="0" u="none" strike="noStrike" baseline="0" dirty="0"/>
              <a:t> </a:t>
            </a:r>
            <a:r>
              <a:rPr lang="en-US" sz="1800" b="0" i="0" u="none" strike="noStrike" baseline="0" dirty="0" err="1"/>
              <a:t>συζήτησης</a:t>
            </a:r>
            <a:r>
              <a:rPr lang="en-US" sz="1800" b="0" i="0" u="none" strike="noStrike" baseline="0" dirty="0"/>
              <a:t> </a:t>
            </a:r>
            <a:r>
              <a:rPr lang="en-US" sz="1800" b="0" i="0" u="none" strike="noStrike" baseline="0" dirty="0" err="1"/>
              <a:t>ή</a:t>
            </a:r>
            <a:r>
              <a:rPr lang="en-US" sz="1800" b="0" i="0" u="none" strike="noStrike" baseline="0" dirty="0"/>
              <a:t> </a:t>
            </a:r>
            <a:r>
              <a:rPr lang="en-US" sz="1800" b="0" i="0" u="none" strike="noStrike" baseline="0" dirty="0" err="1"/>
              <a:t>τρο</a:t>
            </a:r>
            <a:r>
              <a:rPr lang="en-US" sz="1800" b="0" i="0" u="none" strike="noStrike" baseline="0" dirty="0"/>
              <a:t>π</a:t>
            </a:r>
            <a:r>
              <a:rPr lang="en-US" sz="1800" b="0" i="0" u="none" strike="noStrike" baseline="0" dirty="0" err="1"/>
              <a:t>ο</a:t>
            </a:r>
            <a:r>
              <a:rPr lang="en-US" sz="1800" b="0" i="0" u="none" strike="noStrike" baseline="0" dirty="0"/>
              <a:t>π</a:t>
            </a:r>
            <a:r>
              <a:rPr lang="en-US" sz="1800" b="0" i="0" u="none" strike="noStrike" baseline="0" dirty="0" err="1"/>
              <a:t>οίησης</a:t>
            </a:r>
            <a:r>
              <a:rPr lang="en-US" sz="1800" b="0" i="0" u="none" strike="noStrike" baseline="0" dirty="0"/>
              <a:t> </a:t>
            </a:r>
            <a:r>
              <a:rPr lang="en-US" sz="1800" b="0" i="0" u="none" strike="noStrike" baseline="0" dirty="0" err="1"/>
              <a:t>κά</a:t>
            </a:r>
            <a:r>
              <a:rPr lang="en-US" sz="1800" b="0" i="0" u="none" strike="noStrike" baseline="0" dirty="0"/>
              <a:t>π</a:t>
            </a:r>
            <a:r>
              <a:rPr lang="en-US" sz="1800" b="0" i="0" u="none" strike="noStrike" baseline="0" dirty="0" err="1"/>
              <a:t>οι</a:t>
            </a:r>
            <a:r>
              <a:rPr lang="en-US" sz="1800" b="0" i="0" u="none" strike="noStrike" baseline="0" dirty="0"/>
              <a:t>α</a:t>
            </a:r>
            <a:r>
              <a:rPr lang="en-US" sz="1800" b="0" i="0" u="none" strike="noStrike" baseline="0" dirty="0" err="1"/>
              <a:t>ς</a:t>
            </a:r>
            <a:r>
              <a:rPr lang="en-US" sz="1800" b="0" i="0" u="none" strike="noStrike" baseline="0" dirty="0"/>
              <a:t> π</a:t>
            </a:r>
            <a:r>
              <a:rPr lang="en-US" sz="1800" b="0" i="0" u="none" strike="noStrike" baseline="0" dirty="0" err="1"/>
              <a:t>ρότ</a:t>
            </a:r>
            <a:r>
              <a:rPr lang="en-US" sz="1800" b="0" i="0" u="none" strike="noStrike" baseline="0" dirty="0"/>
              <a:t>α</a:t>
            </a:r>
            <a:r>
              <a:rPr lang="en-US" sz="1800" b="0" i="0" u="none" strike="noStrike" baseline="0" dirty="0" err="1"/>
              <a:t>σης</a:t>
            </a:r>
            <a:r>
              <a:rPr lang="en-US" sz="1800" b="0" i="0" u="none" strike="noStrike" baseline="0" dirty="0"/>
              <a:t> </a:t>
            </a:r>
            <a:r>
              <a:rPr lang="en-US" sz="1800" b="0" i="0" u="none" strike="noStrike" baseline="0" dirty="0" err="1"/>
              <a:t>κ</a:t>
            </a:r>
            <a:r>
              <a:rPr lang="en-US" sz="1800" b="0" i="0" u="none" strike="noStrike" baseline="0" dirty="0"/>
              <a:t>α</a:t>
            </a:r>
            <a:r>
              <a:rPr lang="en-US" sz="1800" b="0" i="0" u="none" strike="noStrike" baseline="0" dirty="0" err="1"/>
              <a:t>τά</a:t>
            </a:r>
            <a:r>
              <a:rPr lang="en-US" sz="1800" b="0" i="0" u="none" strike="noStrike" baseline="0" dirty="0"/>
              <a:t> </a:t>
            </a:r>
            <a:r>
              <a:rPr lang="en-US" sz="1800" b="0" i="0" u="none" strike="noStrike" baseline="0" dirty="0" err="1"/>
              <a:t>το</a:t>
            </a:r>
            <a:r>
              <a:rPr lang="en-US" sz="1800" b="0" i="0" u="none" strike="noStrike" baseline="0" dirty="0"/>
              <a:t> </a:t>
            </a:r>
            <a:r>
              <a:rPr lang="en-US" sz="1800" b="0" i="0" u="none" strike="noStrike" baseline="0" dirty="0" err="1"/>
              <a:t>στάδιο</a:t>
            </a:r>
            <a:r>
              <a:rPr lang="en-US" sz="1800" b="0" i="0" u="none" strike="noStrike" baseline="0" dirty="0"/>
              <a:t> </a:t>
            </a:r>
            <a:r>
              <a:rPr lang="en-US" sz="1800" b="0" i="0" u="none" strike="noStrike" baseline="0" dirty="0" err="1"/>
              <a:t>της</a:t>
            </a:r>
            <a:r>
              <a:rPr lang="en-US" sz="1800" b="0" i="0" u="none" strike="noStrike" baseline="0" dirty="0"/>
              <a:t> </a:t>
            </a:r>
            <a:r>
              <a:rPr lang="en-US" sz="1800" b="0" i="0" u="none" strike="noStrike" baseline="0" dirty="0" err="1"/>
              <a:t>ψηφοφορί</a:t>
            </a:r>
            <a:r>
              <a:rPr lang="en-US" sz="1800" b="0" i="0" u="none" strike="noStrike" baseline="0" dirty="0"/>
              <a:t>α</a:t>
            </a:r>
            <a:r>
              <a:rPr lang="en-US" sz="1800" b="0" i="0" u="none" strike="noStrike" baseline="0" dirty="0" err="1"/>
              <a:t>ς</a:t>
            </a:r>
            <a:r>
              <a:rPr lang="en-US" sz="1800" b="0" i="0" u="none" strike="noStrike" baseline="0" dirty="0"/>
              <a:t>. </a:t>
            </a:r>
          </a:p>
          <a:p>
            <a:pPr lvl="0" indent="-228600" defTabSz="914400"/>
            <a:r>
              <a:rPr lang="en-US" sz="1800" b="0" i="0" u="none" strike="noStrike" baseline="0" dirty="0" err="1"/>
              <a:t>Οι</a:t>
            </a:r>
            <a:r>
              <a:rPr lang="en-US" sz="1800" b="0" i="0" u="none" strike="noStrike" baseline="0" dirty="0"/>
              <a:t> π</a:t>
            </a:r>
            <a:r>
              <a:rPr lang="en-US" sz="1800" b="0" i="0" u="none" strike="noStrike" baseline="0" dirty="0" err="1"/>
              <a:t>ολίτες</a:t>
            </a:r>
            <a:r>
              <a:rPr lang="en-US" sz="1800" b="0" i="0" u="none" strike="noStrike" baseline="0" dirty="0"/>
              <a:t> α</a:t>
            </a:r>
            <a:r>
              <a:rPr lang="en-US" sz="1800" b="0" i="0" u="none" strike="noStrike" baseline="0" dirty="0" err="1"/>
              <a:t>ρκούντ</a:t>
            </a:r>
            <a:r>
              <a:rPr lang="en-US" sz="1800" b="0" i="0" u="none" strike="noStrike" baseline="0" dirty="0"/>
              <a:t>α</a:t>
            </a:r>
            <a:r>
              <a:rPr lang="en-US" sz="1800" b="0" i="0" u="none" strike="noStrike" baseline="0" dirty="0" err="1"/>
              <a:t>ι</a:t>
            </a:r>
            <a:r>
              <a:rPr lang="en-US" sz="1800" b="0" i="0" u="none" strike="noStrike" baseline="0" dirty="0"/>
              <a:t> </a:t>
            </a:r>
            <a:r>
              <a:rPr lang="en-US" sz="1800" b="0" i="0" u="none" strike="noStrike" baseline="0" dirty="0" err="1"/>
              <a:t>στην</a:t>
            </a:r>
            <a:r>
              <a:rPr lang="en-US" sz="1800" b="0" i="0" u="none" strike="noStrike" baseline="0" dirty="0"/>
              <a:t> απ</a:t>
            </a:r>
            <a:r>
              <a:rPr lang="en-US" sz="1800" b="0" i="0" u="none" strike="noStrike" baseline="0" dirty="0" err="1"/>
              <a:t>οδοχή</a:t>
            </a:r>
            <a:r>
              <a:rPr lang="en-US" sz="1800" b="0" i="0" u="none" strike="noStrike" baseline="0" dirty="0"/>
              <a:t> </a:t>
            </a:r>
            <a:r>
              <a:rPr lang="en-US" sz="1800" b="0" i="0" u="none" strike="noStrike" baseline="0" dirty="0" err="1"/>
              <a:t>ή</a:t>
            </a:r>
            <a:r>
              <a:rPr lang="en-US" sz="1800" b="0" i="0" u="none" strike="noStrike" baseline="0" dirty="0"/>
              <a:t> απ</a:t>
            </a:r>
            <a:r>
              <a:rPr lang="en-US" sz="1800" b="0" i="0" u="none" strike="noStrike" baseline="0" dirty="0" err="1"/>
              <a:t>όρριψη</a:t>
            </a:r>
            <a:r>
              <a:rPr lang="en-US" sz="1800" b="0" i="0" u="none" strike="noStrike" baseline="0" dirty="0"/>
              <a:t> </a:t>
            </a:r>
            <a:r>
              <a:rPr lang="en-US" sz="1800" b="0" i="0" u="none" strike="noStrike" baseline="0" dirty="0" err="1"/>
              <a:t>των</a:t>
            </a:r>
            <a:r>
              <a:rPr lang="en-US" sz="1800" b="0" i="0" u="none" strike="noStrike" baseline="0" dirty="0"/>
              <a:t> π</a:t>
            </a:r>
            <a:r>
              <a:rPr lang="en-US" sz="1800" b="0" i="0" u="none" strike="noStrike" baseline="0" dirty="0" err="1"/>
              <a:t>ροτάσεων</a:t>
            </a:r>
            <a:r>
              <a:rPr lang="en-US" sz="1800" b="0" i="0" u="none" strike="noStrike" baseline="0" dirty="0"/>
              <a:t> π</a:t>
            </a:r>
            <a:r>
              <a:rPr lang="en-US" sz="1800" b="0" i="0" u="none" strike="noStrike" baseline="0" dirty="0" err="1"/>
              <a:t>ου</a:t>
            </a:r>
            <a:r>
              <a:rPr lang="en-US" sz="1800" b="0" i="0" u="none" strike="noStrike" baseline="0" dirty="0"/>
              <a:t> </a:t>
            </a:r>
            <a:r>
              <a:rPr lang="en-US" sz="1800" b="0" i="0" u="none" strike="noStrike" baseline="0" dirty="0" err="1"/>
              <a:t>εισάγουν</a:t>
            </a:r>
            <a:r>
              <a:rPr lang="en-US" sz="1800" b="0" i="0" u="none" strike="noStrike" baseline="0" dirty="0"/>
              <a:t> π</a:t>
            </a:r>
            <a:r>
              <a:rPr lang="en-US" sz="1800" b="0" i="0" u="none" strike="noStrike" baseline="0" dirty="0" err="1"/>
              <a:t>ρος</a:t>
            </a:r>
            <a:r>
              <a:rPr lang="en-US" sz="1800" b="0" i="0" u="none" strike="noStrike" baseline="0" dirty="0"/>
              <a:t> </a:t>
            </a:r>
            <a:r>
              <a:rPr lang="en-US" sz="1800" b="0" i="0" u="none" strike="noStrike" baseline="0" dirty="0" err="1"/>
              <a:t>ψήφιση</a:t>
            </a:r>
            <a:r>
              <a:rPr lang="en-US" sz="1800" b="0" i="0" u="none" strike="noStrike" baseline="0" dirty="0"/>
              <a:t> </a:t>
            </a:r>
            <a:r>
              <a:rPr lang="en-US" sz="1800" b="0" i="0" u="none" strike="noStrike" baseline="0" dirty="0" err="1"/>
              <a:t>οι</a:t>
            </a:r>
            <a:r>
              <a:rPr lang="en-US" sz="1800" b="0" i="0" u="none" strike="noStrike" baseline="0" dirty="0"/>
              <a:t> </a:t>
            </a:r>
            <a:r>
              <a:rPr lang="en-US" sz="1800" b="0" i="0" u="none" strike="noStrike" baseline="0" dirty="0" err="1"/>
              <a:t>άρχοντες</a:t>
            </a:r>
            <a:r>
              <a:rPr lang="en-US" sz="1800" b="0" i="0" u="none" strike="noStrike" baseline="0" dirty="0"/>
              <a:t>, </a:t>
            </a:r>
            <a:r>
              <a:rPr lang="en-US" sz="1800" b="0" i="0" u="none" strike="noStrike" baseline="0" dirty="0" err="1"/>
              <a:t>τις</a:t>
            </a:r>
            <a:r>
              <a:rPr lang="en-US" sz="1800" b="0" i="0" u="none" strike="noStrike" baseline="0" dirty="0"/>
              <a:t> </a:t>
            </a:r>
            <a:r>
              <a:rPr lang="en-US" sz="1800" b="0" i="0" u="none" strike="noStrike" baseline="0" dirty="0" err="1"/>
              <a:t>ο</a:t>
            </a:r>
            <a:r>
              <a:rPr lang="en-US" sz="1800" b="0" i="0" u="none" strike="noStrike" baseline="0" dirty="0"/>
              <a:t>π</a:t>
            </a:r>
            <a:r>
              <a:rPr lang="en-US" sz="1800" b="0" i="0" u="none" strike="noStrike" baseline="0" dirty="0" err="1"/>
              <a:t>οίες</a:t>
            </a:r>
            <a:r>
              <a:rPr lang="en-US" sz="1800" b="0" i="0" u="none" strike="noStrike" baseline="0" dirty="0"/>
              <a:t> – </a:t>
            </a:r>
            <a:r>
              <a:rPr lang="en-US" sz="1800" b="0" i="0" u="none" strike="noStrike" baseline="0" dirty="0" err="1"/>
              <a:t>υ</a:t>
            </a:r>
            <a:r>
              <a:rPr lang="en-US" sz="1800" b="0" i="0" u="none" strike="noStrike" baseline="0" dirty="0"/>
              <a:t>π</a:t>
            </a:r>
            <a:r>
              <a:rPr lang="en-US" sz="1800" b="0" i="0" u="none" strike="noStrike" baseline="0" dirty="0" err="1"/>
              <a:t>ό</a:t>
            </a:r>
            <a:r>
              <a:rPr lang="en-US" sz="1800" b="0" i="0" u="none" strike="noStrike" baseline="0" dirty="0"/>
              <a:t> </a:t>
            </a:r>
            <a:r>
              <a:rPr lang="en-US" sz="1800" b="0" i="0" u="none" strike="noStrike" baseline="0" dirty="0" err="1"/>
              <a:t>κ</a:t>
            </a:r>
            <a:r>
              <a:rPr lang="en-US" sz="1800" b="0" i="0" u="none" strike="noStrike" baseline="0" dirty="0"/>
              <a:t>α</a:t>
            </a:r>
            <a:r>
              <a:rPr lang="en-US" sz="1800" b="0" i="0" u="none" strike="noStrike" baseline="0" dirty="0" err="1"/>
              <a:t>νονικές</a:t>
            </a:r>
            <a:r>
              <a:rPr lang="en-US" sz="1800" b="0" i="0" u="none" strike="noStrike" baseline="0" dirty="0"/>
              <a:t> </a:t>
            </a:r>
            <a:r>
              <a:rPr lang="en-US" sz="1800" b="0" i="0" u="none" strike="noStrike" baseline="0" dirty="0" err="1"/>
              <a:t>συνθήκες</a:t>
            </a:r>
            <a:r>
              <a:rPr lang="en-US" sz="1800" b="0" i="0" u="none" strike="noStrike" baseline="0" dirty="0"/>
              <a:t>- </a:t>
            </a:r>
            <a:r>
              <a:rPr lang="en-US" sz="1800" b="0" i="0" u="none" strike="noStrike" baseline="0" dirty="0" err="1"/>
              <a:t>είχε</a:t>
            </a:r>
            <a:r>
              <a:rPr lang="en-US" sz="1800" b="0" i="0" u="none" strike="noStrike" baseline="0" dirty="0"/>
              <a:t> </a:t>
            </a:r>
            <a:r>
              <a:rPr lang="en-US" sz="1800" b="0" i="0" u="none" strike="noStrike" baseline="0" dirty="0" err="1"/>
              <a:t>εγκρίνει</a:t>
            </a:r>
            <a:r>
              <a:rPr lang="en-US" sz="1800" b="0" i="0" u="none" strike="noStrike" baseline="0" dirty="0"/>
              <a:t> π</a:t>
            </a:r>
            <a:r>
              <a:rPr lang="en-US" sz="1800" b="0" i="0" u="none" strike="noStrike" baseline="0" dirty="0" err="1"/>
              <a:t>ροηγουμένως</a:t>
            </a:r>
            <a:r>
              <a:rPr lang="en-US" sz="1800" b="0" i="0" u="none" strike="noStrike" baseline="0" dirty="0"/>
              <a:t> </a:t>
            </a:r>
            <a:r>
              <a:rPr lang="en-US" sz="1800" b="0" i="0" u="none" strike="noStrike" baseline="0" dirty="0" err="1"/>
              <a:t>η</a:t>
            </a:r>
            <a:r>
              <a:rPr lang="en-US" sz="1800" b="0" i="0" u="none" strike="noStrike" baseline="0" dirty="0"/>
              <a:t> </a:t>
            </a:r>
            <a:r>
              <a:rPr lang="en-US" sz="1800" b="0" i="0" u="none" strike="noStrike" baseline="0" dirty="0" err="1"/>
              <a:t>Σύγκλητος</a:t>
            </a:r>
            <a:r>
              <a:rPr lang="en-US" sz="1800" b="0" i="0" u="none" strike="noStrike" baseline="0" dirty="0"/>
              <a:t>. </a:t>
            </a:r>
          </a:p>
          <a:p>
            <a:pPr lvl="0" indent="-228600" defTabSz="914400"/>
            <a:r>
              <a:rPr lang="en-US" sz="1800" b="0" i="0" u="none" strike="noStrike" baseline="0" dirty="0" err="1"/>
              <a:t>Η</a:t>
            </a:r>
            <a:r>
              <a:rPr lang="en-US" sz="1800" b="0" i="0" u="none" strike="noStrike" baseline="0" dirty="0"/>
              <a:t> </a:t>
            </a:r>
            <a:r>
              <a:rPr lang="en-US" sz="1800" b="0" i="0" u="none" strike="noStrike" baseline="0" dirty="0" err="1"/>
              <a:t>ψήφος</a:t>
            </a:r>
            <a:r>
              <a:rPr lang="en-US" sz="1800" b="0" i="0" u="none" strike="noStrike" baseline="0" dirty="0"/>
              <a:t> </a:t>
            </a:r>
            <a:r>
              <a:rPr lang="en-US" sz="1800" b="0" i="0" u="none" strike="noStrike" baseline="0" dirty="0" err="1"/>
              <a:t>στις</a:t>
            </a:r>
            <a:r>
              <a:rPr lang="en-US" sz="1800" b="0" i="0" u="none" strike="noStrike" baseline="0" dirty="0"/>
              <a:t> </a:t>
            </a:r>
            <a:r>
              <a:rPr lang="en-US" sz="1800" b="0" i="0" u="none" strike="noStrike" baseline="0" dirty="0" err="1"/>
              <a:t>λ</a:t>
            </a:r>
            <a:r>
              <a:rPr lang="en-US" sz="1800" b="0" i="0" u="none" strike="noStrike" baseline="0" dirty="0"/>
              <a:t>α</a:t>
            </a:r>
            <a:r>
              <a:rPr lang="en-US" sz="1800" b="0" i="0" u="none" strike="noStrike" baseline="0" dirty="0" err="1"/>
              <a:t>ϊκές</a:t>
            </a:r>
            <a:r>
              <a:rPr lang="en-US" sz="1800" b="0" i="0" u="none" strike="noStrike" baseline="0" dirty="0"/>
              <a:t> </a:t>
            </a:r>
            <a:r>
              <a:rPr lang="en-US" sz="1800" b="0" i="0" u="none" strike="noStrike" baseline="0" dirty="0" err="1"/>
              <a:t>συνελεύσεις</a:t>
            </a:r>
            <a:r>
              <a:rPr lang="en-US" sz="1800" b="0" i="0" u="none" strike="noStrike" baseline="0" dirty="0"/>
              <a:t> </a:t>
            </a:r>
            <a:r>
              <a:rPr lang="en-US" sz="1800" b="0" i="0" u="none" strike="noStrike" baseline="0" dirty="0" err="1"/>
              <a:t>θεωρείτο</a:t>
            </a:r>
            <a:r>
              <a:rPr lang="en-US" sz="1800" b="0" i="0" u="none" strike="noStrike" baseline="0" dirty="0"/>
              <a:t> π</a:t>
            </a:r>
            <a:r>
              <a:rPr lang="en-US" sz="1800" b="0" i="0" u="none" strike="noStrike" baseline="0" dirty="0" err="1"/>
              <a:t>άντως</a:t>
            </a:r>
            <a:r>
              <a:rPr lang="en-US" sz="1800" b="0" i="0" u="none" strike="noStrike" baseline="0" dirty="0"/>
              <a:t> </a:t>
            </a:r>
            <a:r>
              <a:rPr lang="en-US" sz="1800" b="0" i="0" u="none" strike="noStrike" baseline="0" dirty="0" err="1"/>
              <a:t>θεμελιώδες</a:t>
            </a:r>
            <a:r>
              <a:rPr lang="en-US" sz="1800" b="0" i="0" u="none" strike="noStrike" baseline="0" dirty="0"/>
              <a:t> </a:t>
            </a:r>
            <a:r>
              <a:rPr lang="en-US" sz="1800" b="0" i="0" u="none" strike="noStrike" baseline="0" dirty="0" err="1"/>
              <a:t>δικ</a:t>
            </a:r>
            <a:r>
              <a:rPr lang="en-US" sz="1800" b="0" i="0" u="none" strike="noStrike" baseline="0" dirty="0"/>
              <a:t>α</a:t>
            </a:r>
            <a:r>
              <a:rPr lang="en-US" sz="1800" b="0" i="0" u="none" strike="noStrike" baseline="0" dirty="0" err="1"/>
              <a:t>ίωμ</a:t>
            </a:r>
            <a:r>
              <a:rPr lang="en-US" sz="1800" b="0" i="0" u="none" strike="noStrike" baseline="0" dirty="0"/>
              <a:t>α </a:t>
            </a:r>
            <a:r>
              <a:rPr lang="en-US" sz="1800" b="0" i="0" u="none" strike="noStrike" baseline="0" dirty="0" err="1"/>
              <a:t>του</a:t>
            </a:r>
            <a:r>
              <a:rPr lang="en-US" sz="1800" b="0" i="0" u="none" strike="noStrike" baseline="0" dirty="0"/>
              <a:t> </a:t>
            </a:r>
            <a:r>
              <a:rPr lang="en-US" sz="1800" b="0" i="0" u="none" strike="noStrike" baseline="0" dirty="0" err="1"/>
              <a:t>Ρωμ</a:t>
            </a:r>
            <a:r>
              <a:rPr lang="en-US" sz="1800" b="0" i="0" u="none" strike="noStrike" baseline="0" dirty="0"/>
              <a:t>α</a:t>
            </a:r>
            <a:r>
              <a:rPr lang="en-US" sz="1800" b="0" i="0" u="none" strike="noStrike" baseline="0" dirty="0" err="1"/>
              <a:t>ίου</a:t>
            </a:r>
            <a:r>
              <a:rPr lang="en-US" sz="1800" b="0" i="0" u="none" strike="noStrike" baseline="0" dirty="0"/>
              <a:t> π</a:t>
            </a:r>
            <a:r>
              <a:rPr lang="en-US" sz="1800" b="0" i="0" u="none" strike="noStrike" baseline="0" dirty="0" err="1"/>
              <a:t>ολίτη</a:t>
            </a:r>
            <a:r>
              <a:rPr lang="en-US" sz="1800" b="0" i="0" u="none" strike="noStrike" baseline="0" dirty="0"/>
              <a:t>, α</a:t>
            </a:r>
            <a:r>
              <a:rPr lang="en-US" sz="1800" b="0" i="0" u="none" strike="noStrike" baseline="0" dirty="0" err="1"/>
              <a:t>ν</a:t>
            </a:r>
            <a:r>
              <a:rPr lang="en-US" sz="1800" b="0" i="0" u="none" strike="noStrike" baseline="0" dirty="0"/>
              <a:t> </a:t>
            </a:r>
            <a:r>
              <a:rPr lang="en-US" sz="1800" b="0" i="0" u="none" strike="noStrike" baseline="0" dirty="0" err="1"/>
              <a:t>κ</a:t>
            </a:r>
            <a:r>
              <a:rPr lang="en-US" sz="1800" b="0" i="0" u="none" strike="noStrike" baseline="0" dirty="0"/>
              <a:t>α</a:t>
            </a:r>
            <a:r>
              <a:rPr lang="en-US" sz="1800" b="0" i="0" u="none" strike="noStrike" baseline="0" dirty="0" err="1"/>
              <a:t>ι</a:t>
            </a:r>
            <a:r>
              <a:rPr lang="en-US" sz="1800" b="0" i="0" u="none" strike="noStrike" baseline="0" dirty="0"/>
              <a:t> </a:t>
            </a:r>
            <a:r>
              <a:rPr lang="en-US" sz="1800" b="0" i="0" u="none" strike="noStrike" baseline="0" dirty="0" err="1"/>
              <a:t>η</a:t>
            </a:r>
            <a:r>
              <a:rPr lang="en-US" sz="1800" b="0" i="0" u="none" strike="noStrike" baseline="0" dirty="0"/>
              <a:t> </a:t>
            </a:r>
            <a:r>
              <a:rPr lang="en-US" sz="1800" b="0" i="0" u="none" strike="noStrike" baseline="0" dirty="0" err="1"/>
              <a:t>άσκησή</a:t>
            </a:r>
            <a:r>
              <a:rPr lang="en-US" sz="1800" b="0" i="0" u="none" strike="noStrike" baseline="0" dirty="0"/>
              <a:t> </a:t>
            </a:r>
            <a:r>
              <a:rPr lang="en-US" sz="1800" b="0" i="0" u="none" strike="noStrike" baseline="0" dirty="0" err="1"/>
              <a:t>του</a:t>
            </a:r>
            <a:r>
              <a:rPr lang="en-US" sz="1800" b="0" i="0" u="none" strike="noStrike" baseline="0" dirty="0"/>
              <a:t> </a:t>
            </a:r>
            <a:r>
              <a:rPr lang="en-US" sz="1800" b="0" i="0" u="none" strike="noStrike" baseline="0" dirty="0" err="1"/>
              <a:t>ήτ</a:t>
            </a:r>
            <a:r>
              <a:rPr lang="en-US" sz="1800" b="0" i="0" u="none" strike="noStrike" baseline="0" dirty="0"/>
              <a:t>α</a:t>
            </a:r>
            <a:r>
              <a:rPr lang="en-US" sz="1800" b="0" i="0" u="none" strike="noStrike" baseline="0" dirty="0" err="1"/>
              <a:t>ν</a:t>
            </a:r>
            <a:r>
              <a:rPr lang="en-US" sz="1800" b="0" i="0" u="none" strike="noStrike" baseline="0" dirty="0"/>
              <a:t> </a:t>
            </a:r>
            <a:r>
              <a:rPr lang="en-US" sz="1800" b="0" i="0" u="none" strike="noStrike" baseline="0" dirty="0" err="1"/>
              <a:t>δύσκολη</a:t>
            </a:r>
            <a:r>
              <a:rPr lang="en-US" sz="1800" b="0" i="0" u="none" strike="noStrike" baseline="0" dirty="0"/>
              <a:t> </a:t>
            </a:r>
            <a:r>
              <a:rPr lang="en-US" sz="1800" b="0" i="0" u="none" strike="noStrike" baseline="0" dirty="0" err="1"/>
              <a:t>γι</a:t>
            </a:r>
            <a:r>
              <a:rPr lang="en-US" sz="1800" b="0" i="0" u="none" strike="noStrike" baseline="0" dirty="0"/>
              <a:t>α </a:t>
            </a:r>
            <a:r>
              <a:rPr lang="en-US" sz="1800" b="0" i="0" u="none" strike="noStrike" baseline="0" dirty="0" err="1"/>
              <a:t>όσους</a:t>
            </a:r>
            <a:r>
              <a:rPr lang="en-US" sz="1800" b="0" i="0" u="none" strike="noStrike" baseline="0" dirty="0"/>
              <a:t> </a:t>
            </a:r>
            <a:r>
              <a:rPr lang="en-US" sz="1800" b="0" i="0" u="none" strike="noStrike" baseline="0" dirty="0" err="1"/>
              <a:t>κ</a:t>
            </a:r>
            <a:r>
              <a:rPr lang="en-US" sz="1800" b="0" i="0" u="none" strike="noStrike" baseline="0" dirty="0"/>
              <a:t>α</a:t>
            </a:r>
            <a:r>
              <a:rPr lang="en-US" sz="1800" b="0" i="0" u="none" strike="noStrike" baseline="0" dirty="0" err="1"/>
              <a:t>τοικούσ</a:t>
            </a:r>
            <a:r>
              <a:rPr lang="en-US" sz="1800" b="0" i="0" u="none" strike="noStrike" baseline="0" dirty="0"/>
              <a:t>α</a:t>
            </a:r>
            <a:r>
              <a:rPr lang="en-US" sz="1800" b="0" i="0" u="none" strike="noStrike" baseline="0" dirty="0" err="1"/>
              <a:t>ν</a:t>
            </a:r>
            <a:r>
              <a:rPr lang="en-US" sz="1800" b="0" i="0" u="none" strike="noStrike" baseline="0" dirty="0"/>
              <a:t> </a:t>
            </a:r>
            <a:r>
              <a:rPr lang="en-US" sz="1800" b="0" i="0" u="none" strike="noStrike" baseline="0" dirty="0" err="1"/>
              <a:t>μ</a:t>
            </a:r>
            <a:r>
              <a:rPr lang="en-US" sz="1800" b="0" i="0" u="none" strike="noStrike" baseline="0" dirty="0"/>
              <a:t>α</a:t>
            </a:r>
            <a:r>
              <a:rPr lang="en-US" sz="1800" b="0" i="0" u="none" strike="noStrike" baseline="0" dirty="0" err="1"/>
              <a:t>κριά</a:t>
            </a:r>
            <a:r>
              <a:rPr lang="en-US" sz="1800" b="0" i="0" u="none" strike="noStrike" baseline="0" dirty="0"/>
              <a:t> απ</a:t>
            </a:r>
            <a:r>
              <a:rPr lang="en-US" sz="1800" b="0" i="0" u="none" strike="noStrike" baseline="0" dirty="0" err="1"/>
              <a:t>ό</a:t>
            </a:r>
            <a:r>
              <a:rPr lang="en-US" sz="1800" b="0" i="0" u="none" strike="noStrike" baseline="0" dirty="0"/>
              <a:t> </a:t>
            </a:r>
            <a:r>
              <a:rPr lang="en-US" sz="1800" b="0" i="0" u="none" strike="noStrike" baseline="0" dirty="0" err="1"/>
              <a:t>την</a:t>
            </a:r>
            <a:r>
              <a:rPr lang="en-US" sz="1800" b="0" i="0" u="none" strike="noStrike" baseline="0" dirty="0"/>
              <a:t> π</a:t>
            </a:r>
            <a:r>
              <a:rPr lang="en-US" sz="1800" b="0" i="0" u="none" strike="noStrike" baseline="0" dirty="0" err="1"/>
              <a:t>όλη</a:t>
            </a:r>
            <a:r>
              <a:rPr lang="en-US" sz="1800" b="0" i="0" u="none" strike="noStrike" baseline="0" dirty="0"/>
              <a:t>, </a:t>
            </a:r>
            <a:r>
              <a:rPr lang="en-US" sz="1800" b="0" i="0" u="none" strike="noStrike" baseline="0" dirty="0" err="1"/>
              <a:t>δηλ</a:t>
            </a:r>
            <a:r>
              <a:rPr lang="en-US" sz="1800" b="0" i="0" u="none" strike="noStrike" baseline="0" dirty="0"/>
              <a:t>α</a:t>
            </a:r>
            <a:r>
              <a:rPr lang="en-US" sz="1800" b="0" i="0" u="none" strike="noStrike" baseline="0" dirty="0" err="1"/>
              <a:t>δή</a:t>
            </a:r>
            <a:r>
              <a:rPr lang="en-US" sz="1800" b="0" i="0" u="none" strike="noStrike" baseline="0" dirty="0"/>
              <a:t> </a:t>
            </a:r>
            <a:r>
              <a:rPr lang="en-US" sz="1800" b="0" i="0" u="none" strike="noStrike" baseline="0" dirty="0" err="1"/>
              <a:t>γι</a:t>
            </a:r>
            <a:r>
              <a:rPr lang="en-US" sz="1800" b="0" i="0" u="none" strike="noStrike" baseline="0" dirty="0"/>
              <a:t>α </a:t>
            </a:r>
            <a:r>
              <a:rPr lang="en-US" sz="1800" b="0" i="0" u="none" strike="noStrike" baseline="0" dirty="0" err="1"/>
              <a:t>μεγάλο</a:t>
            </a:r>
            <a:r>
              <a:rPr lang="en-US" sz="1800" b="0" i="0" u="none" strike="noStrike" baseline="0" dirty="0"/>
              <a:t> </a:t>
            </a:r>
            <a:r>
              <a:rPr lang="en-US" sz="1800" b="0" i="0" u="none" strike="noStrike" baseline="0" dirty="0" err="1"/>
              <a:t>μέρος</a:t>
            </a:r>
            <a:r>
              <a:rPr lang="en-US" sz="1800" b="0" i="0" u="none" strike="noStrike" baseline="0" dirty="0"/>
              <a:t> </a:t>
            </a:r>
            <a:r>
              <a:rPr lang="en-US" sz="1800" b="0" i="0" u="none" strike="noStrike" baseline="0" dirty="0" err="1"/>
              <a:t>ων</a:t>
            </a:r>
            <a:r>
              <a:rPr lang="en-US" sz="1800" b="0" i="0" u="none" strike="noStrike" baseline="0" dirty="0"/>
              <a:t> </a:t>
            </a:r>
            <a:r>
              <a:rPr lang="en-US" sz="1800" b="0" i="0" u="none" strike="noStrike" baseline="0" dirty="0" err="1"/>
              <a:t>Ρωμ</a:t>
            </a:r>
            <a:r>
              <a:rPr lang="en-US" sz="1800" b="0" i="0" u="none" strike="noStrike" baseline="0" dirty="0"/>
              <a:t>α</a:t>
            </a:r>
            <a:r>
              <a:rPr lang="en-US" sz="1800" b="0" i="0" u="none" strike="noStrike" baseline="0" dirty="0" err="1"/>
              <a:t>ίων</a:t>
            </a:r>
            <a:r>
              <a:rPr lang="en-US" sz="1800" b="0" i="0" u="none" strike="noStrike" baseline="0" dirty="0"/>
              <a:t> π</a:t>
            </a:r>
            <a:r>
              <a:rPr lang="en-US" sz="1800" b="0" i="0" u="none" strike="noStrike" baseline="0" dirty="0" err="1"/>
              <a:t>ολιτών</a:t>
            </a:r>
            <a:r>
              <a:rPr lang="en-US" sz="1800" b="0" i="0" u="none" strike="noStrike" baseline="0" dirty="0"/>
              <a:t>. </a:t>
            </a:r>
          </a:p>
          <a:p>
            <a:pPr lvl="0" indent="-228600" defTabSz="914400"/>
            <a:r>
              <a:rPr lang="en-US" sz="1800" b="0" i="0" u="none" strike="noStrike" baseline="0" dirty="0" err="1"/>
              <a:t>Ο</a:t>
            </a:r>
            <a:r>
              <a:rPr lang="en-US" sz="1800" b="0" i="0" u="none" strike="noStrike" baseline="0" dirty="0"/>
              <a:t> </a:t>
            </a:r>
            <a:r>
              <a:rPr lang="en-US" sz="1800" b="0" i="0" u="none" strike="noStrike" baseline="0" dirty="0" err="1"/>
              <a:t>Αύγουστος</a:t>
            </a:r>
            <a:r>
              <a:rPr lang="en-US" sz="1800" b="0" i="0" u="none" strike="noStrike" baseline="0" dirty="0"/>
              <a:t> </a:t>
            </a:r>
            <a:r>
              <a:rPr lang="en-US" sz="1800" b="0" i="0" u="none" strike="noStrike" baseline="0" dirty="0" err="1"/>
              <a:t>θ</a:t>
            </a:r>
            <a:r>
              <a:rPr lang="en-US" sz="1800" b="0" i="0" u="none" strike="noStrike" baseline="0" dirty="0"/>
              <a:t>α </a:t>
            </a:r>
            <a:r>
              <a:rPr lang="en-US" sz="1800" b="0" i="0" u="none" strike="noStrike" baseline="0" dirty="0" err="1"/>
              <a:t>σκεφτεί</a:t>
            </a:r>
            <a:r>
              <a:rPr lang="en-US" sz="1800" b="0" i="0" u="none" strike="noStrike" baseline="0" dirty="0"/>
              <a:t> </a:t>
            </a:r>
            <a:r>
              <a:rPr lang="en-US" sz="1800" b="0" i="0" u="none" strike="noStrike" baseline="0" dirty="0" err="1"/>
              <a:t>ν</a:t>
            </a:r>
            <a:r>
              <a:rPr lang="en-US" sz="1800" b="0" i="0" u="none" strike="noStrike" baseline="0" dirty="0"/>
              <a:t>α </a:t>
            </a:r>
            <a:r>
              <a:rPr lang="en-US" sz="1800" b="0" i="0" u="none" strike="noStrike" baseline="0" dirty="0" err="1"/>
              <a:t>κ</a:t>
            </a:r>
            <a:r>
              <a:rPr lang="en-US" sz="1800" b="0" i="0" u="none" strike="noStrike" baseline="0" dirty="0"/>
              <a:t>α</a:t>
            </a:r>
            <a:r>
              <a:rPr lang="en-US" sz="1800" b="0" i="0" u="none" strike="noStrike" baseline="0" dirty="0" err="1"/>
              <a:t>θιερώσει</a:t>
            </a:r>
            <a:r>
              <a:rPr lang="en-US" sz="1800" b="0" i="0" u="none" strike="noStrike" baseline="0" dirty="0"/>
              <a:t> </a:t>
            </a:r>
            <a:r>
              <a:rPr lang="en-US" sz="1800" b="0" i="0" u="none" strike="noStrike" baseline="0" dirty="0" err="1"/>
              <a:t>την</a:t>
            </a:r>
            <a:r>
              <a:rPr lang="en-US" sz="1800" b="0" i="0" u="none" strike="noStrike" baseline="0" dirty="0"/>
              <a:t> </a:t>
            </a:r>
            <a:r>
              <a:rPr lang="en-US" sz="1800" b="0" i="0" u="none" strike="noStrike" baseline="0" dirty="0" err="1"/>
              <a:t>ψήφο</a:t>
            </a:r>
            <a:r>
              <a:rPr lang="en-US" sz="1800" b="0" i="0" u="none" strike="noStrike" baseline="0" dirty="0"/>
              <a:t> </a:t>
            </a:r>
            <a:r>
              <a:rPr lang="en-US" sz="1800" b="0" i="0" u="none" strike="noStrike" baseline="0" dirty="0" err="1"/>
              <a:t>δι</a:t>
            </a:r>
            <a:r>
              <a:rPr lang="en-US" sz="1800" b="0" i="0" u="none" strike="noStrike" baseline="0" dirty="0"/>
              <a:t>’ α</a:t>
            </a:r>
            <a:r>
              <a:rPr lang="en-US" sz="1800" b="0" i="0" u="none" strike="noStrike" baseline="0" dirty="0" err="1"/>
              <a:t>λληλογρ</a:t>
            </a:r>
            <a:r>
              <a:rPr lang="en-US" sz="1800" b="0" i="0" u="none" strike="noStrike" baseline="0" dirty="0"/>
              <a:t>α</a:t>
            </a:r>
            <a:r>
              <a:rPr lang="en-US" sz="1800" b="0" i="0" u="none" strike="noStrike" baseline="0" dirty="0" err="1"/>
              <a:t>φί</a:t>
            </a:r>
            <a:r>
              <a:rPr lang="en-US" sz="1800" b="0" i="0" u="none" strike="noStrike" baseline="0" dirty="0"/>
              <a:t>α</a:t>
            </a:r>
            <a:r>
              <a:rPr lang="en-US" sz="1800" b="0" i="0" u="none" strike="noStrike" baseline="0" dirty="0" err="1"/>
              <a:t>ς</a:t>
            </a:r>
            <a:r>
              <a:rPr lang="en-US" sz="1800" b="0" i="0" u="none" strike="noStrike" baseline="0" dirty="0"/>
              <a:t>, </a:t>
            </a:r>
            <a:r>
              <a:rPr lang="en-US" sz="1800" b="0" i="0" u="none" strike="noStrike" baseline="0" dirty="0" err="1"/>
              <a:t>όμως</a:t>
            </a:r>
            <a:r>
              <a:rPr lang="en-US" sz="1800" b="0" i="0" u="none" strike="noStrike" baseline="0" dirty="0"/>
              <a:t> </a:t>
            </a:r>
            <a:r>
              <a:rPr lang="en-US" sz="1800" b="0" i="0" u="none" strike="noStrike" baseline="0" dirty="0" err="1"/>
              <a:t>το</a:t>
            </a:r>
            <a:r>
              <a:rPr lang="en-US" sz="1800" b="0" i="0" u="none" strike="noStrike" baseline="0" dirty="0"/>
              <a:t> </a:t>
            </a:r>
            <a:r>
              <a:rPr lang="en-US" sz="1800" b="0" i="0" u="none" strike="noStrike" baseline="0" dirty="0" err="1"/>
              <a:t>σχέδιο</a:t>
            </a:r>
            <a:r>
              <a:rPr lang="en-US" sz="1800" b="0" i="0" u="none" strike="noStrike" baseline="0" dirty="0"/>
              <a:t> </a:t>
            </a:r>
            <a:r>
              <a:rPr lang="en-US" sz="1800" b="0" i="0" u="none" strike="noStrike" baseline="0" dirty="0" err="1"/>
              <a:t>δεν</a:t>
            </a:r>
            <a:r>
              <a:rPr lang="en-US" sz="1800" b="0" i="0" u="none" strike="noStrike" baseline="0" dirty="0"/>
              <a:t> </a:t>
            </a:r>
            <a:r>
              <a:rPr lang="en-US" sz="1800" b="0" i="0" u="none" strike="noStrike" baseline="0" dirty="0" err="1"/>
              <a:t>θ</a:t>
            </a:r>
            <a:r>
              <a:rPr lang="en-US" sz="1800" b="0" i="0" u="none" strike="noStrike" baseline="0" dirty="0"/>
              <a:t>α </a:t>
            </a:r>
            <a:r>
              <a:rPr lang="en-US" sz="1800" b="0" i="0" u="none" strike="noStrike" baseline="0" dirty="0" err="1"/>
              <a:t>εφ</a:t>
            </a:r>
            <a:r>
              <a:rPr lang="en-US" sz="1800" b="0" i="0" u="none" strike="noStrike" baseline="0" dirty="0"/>
              <a:t>α</a:t>
            </a:r>
            <a:r>
              <a:rPr lang="en-US" sz="1800" b="0" i="0" u="none" strike="noStrike" baseline="0" dirty="0" err="1"/>
              <a:t>ρμοστεί</a:t>
            </a:r>
            <a:r>
              <a:rPr lang="en-US" sz="1800" b="0" i="0" u="none" strike="noStrike" baseline="0" dirty="0"/>
              <a:t> π</a:t>
            </a:r>
            <a:r>
              <a:rPr lang="en-US" sz="1800" b="0" i="0" u="none" strike="noStrike" baseline="0" dirty="0" err="1"/>
              <a:t>οτέ</a:t>
            </a:r>
            <a:r>
              <a:rPr lang="en-US" sz="1800" b="0" i="0" u="none" strike="noStrike" baseline="0" dirty="0"/>
              <a:t>. </a:t>
            </a:r>
          </a:p>
          <a:p>
            <a:pPr lvl="0" indent="-228600" defTabSz="914400"/>
            <a:endParaRPr lang="en-US" sz="1800" b="0" i="0" u="none" strike="noStrike" baseline="0" dirty="0"/>
          </a:p>
        </p:txBody>
      </p:sp>
    </p:spTree>
    <p:extLst>
      <p:ext uri="{BB962C8B-B14F-4D97-AF65-F5344CB8AC3E}">
        <p14:creationId xmlns:p14="http://schemas.microsoft.com/office/powerpoint/2010/main" val="107907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b="0" i="0" u="none" strike="noStrike" baseline="0"/>
              <a:t>Εκλογικό και πελατειακό σύστημα</a:t>
            </a:r>
          </a:p>
        </p:txBody>
      </p:sp>
      <p:pic>
        <p:nvPicPr>
          <p:cNvPr id="5" name="Picture 4" descr="A picture containing indoor, old, table, wooden&#10;&#10;Description automatically generated">
            <a:extLst>
              <a:ext uri="{FF2B5EF4-FFF2-40B4-BE49-F238E27FC236}">
                <a16:creationId xmlns:a16="http://schemas.microsoft.com/office/drawing/2014/main" id="{23E50403-BC45-9243-8767-A0ED71484F46}"/>
              </a:ext>
            </a:extLst>
          </p:cNvPr>
          <p:cNvPicPr>
            <a:picLocks noChangeAspect="1"/>
          </p:cNvPicPr>
          <p:nvPr/>
        </p:nvPicPr>
        <p:blipFill rotWithShape="1">
          <a:blip r:embed="rId2">
            <a:extLst>
              <a:ext uri="{28A0092B-C50C-407E-A947-70E740481C1C}">
                <a14:useLocalDpi xmlns:a14="http://schemas.microsoft.com/office/drawing/2010/main" val="0"/>
              </a:ext>
            </a:extLst>
          </a:blip>
          <a:srcRect t="18926" b="2837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p:cNvSpPr>
            <a:spLocks noGrp="1"/>
          </p:cNvSpPr>
          <p:nvPr>
            <p:ph type="body" idx="1"/>
          </p:nvPr>
        </p:nvSpPr>
        <p:spPr>
          <a:xfrm>
            <a:off x="3167986" y="3752850"/>
            <a:ext cx="5614060" cy="2452687"/>
          </a:xfrm>
        </p:spPr>
        <p:txBody>
          <a:bodyPr vert="horz" lIns="91440" tIns="45720" rIns="91440" bIns="45720" rtlCol="0" anchor="ctr">
            <a:normAutofit/>
          </a:bodyPr>
          <a:lstStyle/>
          <a:p>
            <a:pPr lvl="0" indent="-228600" defTabSz="914400"/>
            <a:r>
              <a:rPr lang="en-US" sz="1400" b="0" i="0" u="none" strike="noStrike" baseline="0"/>
              <a:t>Τα </a:t>
            </a:r>
            <a:r>
              <a:rPr lang="en-US" sz="1400" b="0" i="1" u="none" strike="noStrike" baseline="0"/>
              <a:t>comitia centuriata</a:t>
            </a:r>
            <a:r>
              <a:rPr lang="en-US" sz="1400" b="0" i="0" u="none" strike="noStrike" baseline="0"/>
              <a:t> =  το συλλογικό όργανο, στο οποίο μπορούσε κατ' εξοχήν να εκφραστεί η βούληση του ρωμαϊκού λαού</a:t>
            </a:r>
          </a:p>
          <a:p>
            <a:pPr lvl="0" indent="-228600" defTabSz="914400"/>
            <a:r>
              <a:rPr lang="en-US" sz="1400"/>
              <a:t>Ό</a:t>
            </a:r>
            <a:r>
              <a:rPr lang="en-US" sz="1400" b="0" i="0" u="none" strike="noStrike" baseline="0"/>
              <a:t>μως:</a:t>
            </a:r>
          </a:p>
          <a:p>
            <a:pPr lvl="0" indent="-228600" defTabSz="914400"/>
            <a:r>
              <a:rPr lang="en-US" sz="1400" b="0" i="0" u="none" strike="noStrike" baseline="0"/>
              <a:t>ο τρόπος ψηφοφορίας βασιζόταν στην ομαδική αντί της προσωπικής ψήφου</a:t>
            </a:r>
          </a:p>
          <a:p>
            <a:pPr lvl="0" indent="-228600" defTabSz="914400"/>
            <a:r>
              <a:rPr lang="en-US" sz="1400" b="0" i="0" u="none" strike="noStrike" baseline="0"/>
              <a:t> παρείχε το πλεονέκτημα ελέγχου του εκλογικού αποτελέσματος στις ανώτερες τάξεις, αν συμφωνούσαν μεταξύ τους. </a:t>
            </a:r>
          </a:p>
          <a:p>
            <a:pPr lvl="0" indent="-228600" defTabSz="914400"/>
            <a:r>
              <a:rPr lang="en-US" sz="1400" b="0" i="0" u="none" strike="noStrike" baseline="0"/>
              <a:t>Επίσης ενείχε περιθώρια επηρεασμού και ελέγχου των λοιπών ψηφοφόρων, ιδίως εν όψει της κοινωνικής ιδιομορφίας που αποτελούσε το ρωμαϊκό πελατειακό σύστημα.</a:t>
            </a:r>
          </a:p>
          <a:p>
            <a:pPr lvl="0" indent="-228600" defTabSz="914400"/>
            <a:endParaRPr lang="en-US" sz="1400" b="0" i="0" u="none" strike="noStrike" baseline="0"/>
          </a:p>
        </p:txBody>
      </p:sp>
    </p:spTree>
    <p:extLst>
      <p:ext uri="{BB962C8B-B14F-4D97-AF65-F5344CB8AC3E}">
        <p14:creationId xmlns:p14="http://schemas.microsoft.com/office/powerpoint/2010/main" val="70456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pPr defTabSz="914400"/>
            <a:r>
              <a:rPr lang="en-US" sz="4400" b="0" i="0" u="none" strike="noStrike" baseline="0" dirty="0" err="1"/>
              <a:t>Εκλογικό</a:t>
            </a:r>
            <a:r>
              <a:rPr lang="en-US" sz="4400" b="0" i="0" u="none" strike="noStrike" baseline="0" dirty="0"/>
              <a:t> </a:t>
            </a:r>
            <a:r>
              <a:rPr lang="en-US" sz="4400" b="0" i="0" u="none" strike="noStrike" baseline="0" dirty="0" err="1"/>
              <a:t>σύστημ</a:t>
            </a:r>
            <a:r>
              <a:rPr lang="en-US" sz="4400" b="0" i="0" u="none" strike="noStrike" baseline="0" dirty="0"/>
              <a:t>α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91490" y="2575034"/>
            <a:ext cx="3840085" cy="3462228"/>
          </a:xfrm>
        </p:spPr>
        <p:txBody>
          <a:bodyPr vert="horz" lIns="91440" tIns="45720" rIns="91440" bIns="45720" rtlCol="0">
            <a:normAutofit/>
          </a:bodyPr>
          <a:lstStyle/>
          <a:p>
            <a:pPr lvl="0" indent="-228600" defTabSz="914400"/>
            <a:r>
              <a:rPr lang="en-US" sz="900" b="0" i="0" u="none" strike="noStrike" baseline="0" dirty="0" err="1"/>
              <a:t>Αρχικά</a:t>
            </a:r>
            <a:r>
              <a:rPr lang="en-US" sz="900" b="0" i="0" u="none" strike="noStrike" baseline="0" dirty="0"/>
              <a:t>, </a:t>
            </a:r>
            <a:r>
              <a:rPr lang="en-US" sz="900" b="0" i="0" u="none" strike="noStrike" baseline="0" dirty="0" err="1"/>
              <a:t>κάθε</a:t>
            </a:r>
            <a:r>
              <a:rPr lang="en-US" sz="900" b="0" i="0" u="none" strike="noStrike" baseline="0" dirty="0"/>
              <a:t> π</a:t>
            </a:r>
            <a:r>
              <a:rPr lang="en-US" sz="900" b="0" i="0" u="none" strike="noStrike" baseline="0" dirty="0" err="1"/>
              <a:t>ολίτης</a:t>
            </a:r>
            <a:r>
              <a:rPr lang="en-US" sz="900" b="0" i="0" u="none" strike="noStrike" baseline="0" dirty="0"/>
              <a:t> </a:t>
            </a:r>
            <a:r>
              <a:rPr lang="en-US" sz="900" b="0" i="0" u="none" strike="noStrike" baseline="0" dirty="0" err="1"/>
              <a:t>ψήφιζε</a:t>
            </a:r>
            <a:r>
              <a:rPr lang="en-US" sz="900" b="0" i="0" u="none" strike="noStrike" baseline="0" dirty="0"/>
              <a:t> π</a:t>
            </a:r>
            <a:r>
              <a:rPr lang="en-US" sz="900" b="0" i="0" u="none" strike="noStrike" baseline="0" dirty="0" err="1"/>
              <a:t>ροφορικά</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ι</a:t>
            </a:r>
            <a:r>
              <a:rPr lang="en-US" sz="900" b="0" i="0" u="none" strike="noStrike" baseline="0" dirty="0"/>
              <a:t> </a:t>
            </a:r>
            <a:r>
              <a:rPr lang="en-US" sz="900" b="0" i="0" u="none" strike="noStrike" baseline="0" dirty="0" err="1"/>
              <a:t>δημόσι</a:t>
            </a:r>
            <a:r>
              <a:rPr lang="en-US" sz="900" b="0" i="0" u="none" strike="noStrike" baseline="0" dirty="0"/>
              <a:t>α </a:t>
            </a:r>
            <a:r>
              <a:rPr lang="en-US" sz="900" b="0" i="0" u="none" strike="noStrike" baseline="0" dirty="0" err="1"/>
              <a:t>εντός</a:t>
            </a:r>
            <a:r>
              <a:rPr lang="en-US" sz="900" b="0" i="0" u="none" strike="noStrike" baseline="0" dirty="0"/>
              <a:t> </a:t>
            </a:r>
            <a:r>
              <a:rPr lang="en-US" sz="900" b="0" i="0" u="none" strike="noStrike" baseline="0" dirty="0" err="1"/>
              <a:t>του</a:t>
            </a:r>
            <a:r>
              <a:rPr lang="en-US" sz="900" b="0" i="0" u="none" strike="noStrike" baseline="0" dirty="0"/>
              <a:t> </a:t>
            </a:r>
            <a:r>
              <a:rPr lang="en-US" sz="900" b="0" i="0" u="none" strike="noStrike" baseline="0" dirty="0" err="1"/>
              <a:t>λόχου</a:t>
            </a:r>
            <a:r>
              <a:rPr lang="en-US" sz="900" b="0" i="0" u="none" strike="noStrike" baseline="0" dirty="0"/>
              <a:t> (</a:t>
            </a:r>
            <a:r>
              <a:rPr lang="en-US" sz="900" b="0" i="1" u="none" strike="noStrike" baseline="0" dirty="0" err="1"/>
              <a:t>centuria</a:t>
            </a:r>
            <a:r>
              <a:rPr lang="en-US" sz="900" b="0" i="0" u="none" strike="noStrike" baseline="0" dirty="0"/>
              <a:t>) </a:t>
            </a:r>
            <a:r>
              <a:rPr lang="en-US" sz="900" b="0" i="0" u="none" strike="noStrike" baseline="0" dirty="0" err="1"/>
              <a:t>στην</a:t>
            </a:r>
            <a:r>
              <a:rPr lang="en-US" sz="900" b="0" i="0" u="none" strike="noStrike" baseline="0" dirty="0"/>
              <a:t> </a:t>
            </a:r>
            <a:r>
              <a:rPr lang="en-US" sz="900" b="0" i="0" u="none" strike="noStrike" baseline="0" dirty="0" err="1"/>
              <a:t>ο</a:t>
            </a:r>
            <a:r>
              <a:rPr lang="en-US" sz="900" b="0" i="0" u="none" strike="noStrike" baseline="0" dirty="0"/>
              <a:t>π</a:t>
            </a:r>
            <a:r>
              <a:rPr lang="en-US" sz="900" b="0" i="0" u="none" strike="noStrike" baseline="0" dirty="0" err="1"/>
              <a:t>οί</a:t>
            </a:r>
            <a:r>
              <a:rPr lang="en-US" sz="900" b="0" i="0" u="none" strike="noStrike" baseline="0" dirty="0"/>
              <a:t>α α</a:t>
            </a:r>
            <a:r>
              <a:rPr lang="en-US" sz="900" b="0" i="0" u="none" strike="noStrike" baseline="0" dirty="0" err="1"/>
              <a:t>νήκε</a:t>
            </a:r>
            <a:r>
              <a:rPr lang="en-US" sz="900" b="0" i="0" u="none" strike="noStrike" baseline="0" dirty="0"/>
              <a:t>. </a:t>
            </a:r>
          </a:p>
          <a:p>
            <a:pPr lvl="0" indent="-228600" defTabSz="914400"/>
            <a:r>
              <a:rPr lang="en-US" sz="900" b="0" i="0" u="none" strike="noStrike" baseline="0" dirty="0" err="1"/>
              <a:t>Η</a:t>
            </a:r>
            <a:r>
              <a:rPr lang="en-US" sz="900" b="0" i="0" u="none" strike="noStrike" baseline="0" dirty="0"/>
              <a:t> </a:t>
            </a:r>
            <a:r>
              <a:rPr lang="en-US" sz="900" b="0" i="0" u="none" strike="noStrike" baseline="0" dirty="0" err="1"/>
              <a:t>μυστικότητ</a:t>
            </a:r>
            <a:r>
              <a:rPr lang="en-US" sz="900" b="0" i="0" u="none" strike="noStrike" baseline="0" dirty="0"/>
              <a:t>α </a:t>
            </a:r>
            <a:r>
              <a:rPr lang="en-US" sz="900" b="0" i="0" u="none" strike="noStrike" baseline="0" dirty="0" err="1"/>
              <a:t>της</a:t>
            </a:r>
            <a:r>
              <a:rPr lang="en-US" sz="900" b="0" i="0" u="none" strike="noStrike" baseline="0" dirty="0"/>
              <a:t> </a:t>
            </a:r>
            <a:r>
              <a:rPr lang="en-US" sz="900" b="0" i="0" u="none" strike="noStrike" baseline="0" dirty="0" err="1"/>
              <a:t>ψήφου</a:t>
            </a:r>
            <a:r>
              <a:rPr lang="en-US" sz="900" b="0" i="0" u="none" strike="noStrike" baseline="0" dirty="0"/>
              <a:t> </a:t>
            </a:r>
            <a:r>
              <a:rPr lang="en-US" sz="900" b="0" i="0" u="none" strike="noStrike" baseline="0" dirty="0" err="1"/>
              <a:t>θ</a:t>
            </a:r>
            <a:r>
              <a:rPr lang="en-US" sz="900" b="0" i="0" u="none" strike="noStrike" baseline="0" dirty="0"/>
              <a:t>α </a:t>
            </a:r>
            <a:r>
              <a:rPr lang="en-US" sz="900" b="0" i="0" u="none" strike="noStrike" baseline="0" dirty="0" err="1"/>
              <a:t>κ</a:t>
            </a:r>
            <a:r>
              <a:rPr lang="en-US" sz="900" b="0" i="0" u="none" strike="noStrike" baseline="0" dirty="0"/>
              <a:t>α</a:t>
            </a:r>
            <a:r>
              <a:rPr lang="en-US" sz="900" b="0" i="0" u="none" strike="noStrike" baseline="0" dirty="0" err="1"/>
              <a:t>θιερωθεί</a:t>
            </a:r>
            <a:r>
              <a:rPr lang="en-US" sz="900" b="0" i="0" u="none" strike="noStrike" baseline="0" dirty="0"/>
              <a:t> </a:t>
            </a:r>
            <a:r>
              <a:rPr lang="en-US" sz="900" b="0" i="0" u="none" strike="noStrike" baseline="0" dirty="0" err="1"/>
              <a:t>το</a:t>
            </a:r>
            <a:r>
              <a:rPr lang="en-US" sz="900" b="0" i="0" u="none" strike="noStrike" baseline="0" dirty="0"/>
              <a:t> 139 </a:t>
            </a:r>
            <a:r>
              <a:rPr lang="el-GR" sz="900" dirty="0"/>
              <a:t>π</a:t>
            </a:r>
            <a:r>
              <a:rPr lang="en-US" sz="900" b="0" i="0" u="none" strike="noStrike" baseline="0"/>
              <a:t>.</a:t>
            </a:r>
            <a:r>
              <a:rPr lang="en-US" sz="900" b="0" i="0" u="none" strike="noStrike" baseline="0" dirty="0" err="1"/>
              <a:t>Χ</a:t>
            </a:r>
            <a:r>
              <a:rPr lang="en-US" sz="900" b="0" i="0" u="none" strike="noStrike" baseline="0" dirty="0"/>
              <a:t>., </a:t>
            </a:r>
            <a:r>
              <a:rPr lang="en-US" sz="900" b="0" i="0" u="none" strike="noStrike" baseline="0" dirty="0" err="1"/>
              <a:t>μί</a:t>
            </a:r>
            <a:r>
              <a:rPr lang="en-US" sz="900" b="0" i="0" u="none" strike="noStrike" baseline="0" dirty="0"/>
              <a:t>α α</a:t>
            </a:r>
            <a:r>
              <a:rPr lang="en-US" sz="900" b="0" i="0" u="none" strike="noStrike" baseline="0" dirty="0" err="1"/>
              <a:t>λλ</a:t>
            </a:r>
            <a:r>
              <a:rPr lang="en-US" sz="900" b="0" i="0" u="none" strike="noStrike" baseline="0" dirty="0"/>
              <a:t>α</a:t>
            </a:r>
            <a:r>
              <a:rPr lang="en-US" sz="900" b="0" i="0" u="none" strike="noStrike" baseline="0" dirty="0" err="1"/>
              <a:t>γή</a:t>
            </a:r>
            <a:r>
              <a:rPr lang="en-US" sz="900" b="0" i="0" u="none" strike="noStrike" baseline="0" dirty="0"/>
              <a:t> </a:t>
            </a:r>
            <a:r>
              <a:rPr lang="en-US" sz="900" b="0" i="0" u="none" strike="noStrike" baseline="0" dirty="0" err="1"/>
              <a:t>γι</a:t>
            </a:r>
            <a:r>
              <a:rPr lang="en-US" sz="900" b="0" i="0" u="none" strike="noStrike" baseline="0" dirty="0"/>
              <a:t>α </a:t>
            </a:r>
            <a:r>
              <a:rPr lang="en-US" sz="900" b="0" i="0" u="none" strike="noStrike" baseline="0" dirty="0" err="1"/>
              <a:t>την</a:t>
            </a:r>
            <a:r>
              <a:rPr lang="en-US" sz="900" b="0" i="0" u="none" strike="noStrike" baseline="0" dirty="0"/>
              <a:t> </a:t>
            </a:r>
            <a:r>
              <a:rPr lang="en-US" sz="900" b="0" i="0" u="none" strike="noStrike" baseline="0" dirty="0" err="1"/>
              <a:t>ο</a:t>
            </a:r>
            <a:r>
              <a:rPr lang="en-US" sz="900" b="0" i="0" u="none" strike="noStrike" baseline="0" dirty="0"/>
              <a:t>π</a:t>
            </a:r>
            <a:r>
              <a:rPr lang="en-US" sz="900" b="0" i="0" u="none" strike="noStrike" baseline="0" dirty="0" err="1"/>
              <a:t>οί</a:t>
            </a:r>
            <a:r>
              <a:rPr lang="en-US" sz="900" b="0" i="0" u="none" strike="noStrike" baseline="0" dirty="0"/>
              <a:t>α </a:t>
            </a:r>
            <a:r>
              <a:rPr lang="en-US" sz="900" b="0" i="0" u="none" strike="noStrike" baseline="0" dirty="0" err="1"/>
              <a:t>ο</a:t>
            </a:r>
            <a:r>
              <a:rPr lang="en-US" sz="900" b="0" i="0" u="none" strike="noStrike" baseline="0" dirty="0"/>
              <a:t> </a:t>
            </a:r>
            <a:r>
              <a:rPr lang="en-US" sz="900" b="0" i="0" u="none" strike="noStrike" baseline="0" dirty="0" err="1"/>
              <a:t>Κικέρων</a:t>
            </a:r>
            <a:r>
              <a:rPr lang="en-US" sz="900" b="0" i="0" u="none" strike="noStrike" baseline="0" dirty="0"/>
              <a:t> </a:t>
            </a:r>
            <a:r>
              <a:rPr lang="en-US" sz="900" b="0" i="0" u="none" strike="noStrike" baseline="0" dirty="0" err="1"/>
              <a:t>μέμφετ</a:t>
            </a:r>
            <a:r>
              <a:rPr lang="en-US" sz="900" b="0" i="0" u="none" strike="noStrike" baseline="0" dirty="0"/>
              <a:t>α</a:t>
            </a:r>
            <a:r>
              <a:rPr lang="en-US" sz="900" b="0" i="0" u="none" strike="noStrike" baseline="0" dirty="0" err="1"/>
              <a:t>ι</a:t>
            </a:r>
            <a:r>
              <a:rPr lang="en-US" sz="900" b="0" i="0" u="none" strike="noStrike" baseline="0" dirty="0"/>
              <a:t> </a:t>
            </a:r>
            <a:r>
              <a:rPr lang="en-US" sz="900" b="0" i="0" u="none" strike="noStrike" baseline="0" dirty="0" err="1"/>
              <a:t>τον</a:t>
            </a:r>
            <a:r>
              <a:rPr lang="en-US" sz="900" b="0" i="0" u="none" strike="noStrike" baseline="0" dirty="0"/>
              <a:t> </a:t>
            </a:r>
            <a:r>
              <a:rPr lang="en-US" sz="900" b="0" i="0" u="none" strike="noStrike" baseline="0" dirty="0" err="1"/>
              <a:t>Δήμ</a:t>
            </a:r>
            <a:r>
              <a:rPr lang="en-US" sz="900" b="0" i="0" u="none" strike="noStrike" baseline="0" dirty="0"/>
              <a:t>α</a:t>
            </a:r>
            <a:r>
              <a:rPr lang="en-US" sz="900" b="0" i="0" u="none" strike="noStrike" baseline="0" dirty="0" err="1"/>
              <a:t>ρχο</a:t>
            </a:r>
            <a:r>
              <a:rPr lang="en-US" sz="900" b="0" i="0" u="none" strike="noStrike" baseline="0" dirty="0"/>
              <a:t> π</a:t>
            </a:r>
            <a:r>
              <a:rPr lang="en-US" sz="900" b="0" i="0" u="none" strike="noStrike" baseline="0" dirty="0" err="1"/>
              <a:t>ου</a:t>
            </a:r>
            <a:r>
              <a:rPr lang="en-US" sz="900" b="0" i="0" u="none" strike="noStrike" baseline="0" dirty="0"/>
              <a:t> </a:t>
            </a:r>
            <a:r>
              <a:rPr lang="en-US" sz="900" b="0" i="0" u="none" strike="noStrike" baseline="0" dirty="0" err="1"/>
              <a:t>την</a:t>
            </a:r>
            <a:r>
              <a:rPr lang="en-US" sz="900" b="0" i="0" u="none" strike="noStrike" baseline="0" dirty="0"/>
              <a:t> </a:t>
            </a:r>
            <a:r>
              <a:rPr lang="en-US" sz="900" b="0" i="0" u="none" strike="noStrike" baseline="0" dirty="0" err="1"/>
              <a:t>εισηγήθηκε</a:t>
            </a:r>
            <a:r>
              <a:rPr lang="en-US" sz="900" b="0" i="0" u="none" strike="noStrike" baseline="0" dirty="0"/>
              <a:t>, </a:t>
            </a:r>
            <a:r>
              <a:rPr lang="en-US" sz="900" b="0" i="0" u="none" strike="noStrike" baseline="0" dirty="0" err="1"/>
              <a:t>ότι</a:t>
            </a:r>
            <a:r>
              <a:rPr lang="en-US" sz="900" b="0" i="0" u="none" strike="noStrike" baseline="0" dirty="0"/>
              <a:t> </a:t>
            </a:r>
            <a:r>
              <a:rPr lang="en-US" sz="900" b="0" i="0" u="none" strike="noStrike" baseline="0" dirty="0" err="1"/>
              <a:t>μετρί</a:t>
            </a:r>
            <a:r>
              <a:rPr lang="en-US" sz="900" b="0" i="0" u="none" strike="noStrike" baseline="0" dirty="0"/>
              <a:t>α</a:t>
            </a:r>
            <a:r>
              <a:rPr lang="en-US" sz="900" b="0" i="0" u="none" strike="noStrike" baseline="0" dirty="0" err="1"/>
              <a:t>σε</a:t>
            </a:r>
            <a:r>
              <a:rPr lang="en-US" sz="900" b="0" i="0" u="none" strike="noStrike" baseline="0" dirty="0"/>
              <a:t> </a:t>
            </a:r>
            <a:r>
              <a:rPr lang="en-US" sz="900" b="0" i="0" u="none" strike="noStrike" baseline="0" dirty="0" err="1"/>
              <a:t>τη</a:t>
            </a:r>
            <a:r>
              <a:rPr lang="en-US" sz="900" b="0" i="0" u="none" strike="noStrike" baseline="0" dirty="0"/>
              <a:t> </a:t>
            </a:r>
            <a:r>
              <a:rPr lang="en-US" sz="900" b="0" i="0" u="none" strike="noStrike" baseline="0" dirty="0" err="1"/>
              <a:t>δυν</a:t>
            </a:r>
            <a:r>
              <a:rPr lang="en-US" sz="900" b="0" i="0" u="none" strike="noStrike" baseline="0" dirty="0"/>
              <a:t>α</a:t>
            </a:r>
            <a:r>
              <a:rPr lang="en-US" sz="900" b="0" i="0" u="none" strike="noStrike" baseline="0" dirty="0" err="1"/>
              <a:t>τότητ</a:t>
            </a:r>
            <a:r>
              <a:rPr lang="en-US" sz="900" b="0" i="0" u="none" strike="noStrike" baseline="0" dirty="0"/>
              <a:t>α </a:t>
            </a:r>
            <a:r>
              <a:rPr lang="en-US" sz="900" b="0" i="0" u="none" strike="noStrike" baseline="0" dirty="0" err="1"/>
              <a:t>ε</a:t>
            </a:r>
            <a:r>
              <a:rPr lang="en-US" sz="900" b="0" i="0" u="none" strike="noStrike" baseline="0" dirty="0"/>
              <a:t>π</a:t>
            </a:r>
            <a:r>
              <a:rPr lang="en-US" sz="900" b="0" i="0" u="none" strike="noStrike" baseline="0" dirty="0" err="1"/>
              <a:t>ηρε</a:t>
            </a:r>
            <a:r>
              <a:rPr lang="en-US" sz="900" b="0" i="0" u="none" strike="noStrike" baseline="0" dirty="0"/>
              <a:t>α</a:t>
            </a:r>
            <a:r>
              <a:rPr lang="en-US" sz="900" b="0" i="0" u="none" strike="noStrike" baseline="0" dirty="0" err="1"/>
              <a:t>σμού</a:t>
            </a:r>
            <a:r>
              <a:rPr lang="en-US" sz="900" b="0" i="0" u="none" strike="noStrike" baseline="0" dirty="0"/>
              <a:t> </a:t>
            </a:r>
            <a:r>
              <a:rPr lang="en-US" sz="900" b="0" i="0" u="none" strike="noStrike" baseline="0" dirty="0" err="1"/>
              <a:t>των</a:t>
            </a:r>
            <a:r>
              <a:rPr lang="en-US" sz="900" b="0" i="0" u="none" strike="noStrike" baseline="0" dirty="0"/>
              <a:t> </a:t>
            </a:r>
            <a:r>
              <a:rPr lang="en-US" sz="900" b="0" i="0" u="none" strike="noStrike" baseline="0" dirty="0" err="1"/>
              <a:t>ψηφοφόρων</a:t>
            </a:r>
            <a:r>
              <a:rPr lang="en-US" sz="900" b="0" i="0" u="none" strike="noStrike" baseline="0" dirty="0"/>
              <a:t> απ</a:t>
            </a:r>
            <a:r>
              <a:rPr lang="en-US" sz="900" b="0" i="0" u="none" strike="noStrike" baseline="0" dirty="0" err="1"/>
              <a:t>ό</a:t>
            </a:r>
            <a:r>
              <a:rPr lang="en-US" sz="900" b="0" i="0" u="none" strike="noStrike" baseline="0" dirty="0"/>
              <a:t> </a:t>
            </a:r>
            <a:r>
              <a:rPr lang="en-US" sz="900" b="0" i="0" u="none" strike="noStrike" baseline="0" dirty="0" err="1"/>
              <a:t>τους</a:t>
            </a:r>
            <a:r>
              <a:rPr lang="en-US" sz="900" b="0" i="0" u="none" strike="noStrike" baseline="0" dirty="0"/>
              <a:t> α</a:t>
            </a:r>
            <a:r>
              <a:rPr lang="en-US" sz="900" b="0" i="0" u="none" strike="noStrike" baseline="0" dirty="0" err="1"/>
              <a:t>ριστοκράτες</a:t>
            </a:r>
            <a:r>
              <a:rPr lang="en-US" sz="900" b="0" i="0" u="none" strike="noStrike" baseline="0" dirty="0"/>
              <a:t>.</a:t>
            </a:r>
          </a:p>
          <a:p>
            <a:pPr lvl="0" indent="-228600" defTabSz="914400"/>
            <a:r>
              <a:rPr lang="en-US" sz="900" b="0" i="0" u="none" strike="noStrike" baseline="0" dirty="0"/>
              <a:t> </a:t>
            </a:r>
            <a:r>
              <a:rPr lang="en-US" sz="900" b="0" i="0" u="none" strike="noStrike" baseline="0" dirty="0" err="1"/>
              <a:t>Η</a:t>
            </a:r>
            <a:r>
              <a:rPr lang="en-US" sz="900" b="0" i="0" u="none" strike="noStrike" baseline="0" dirty="0"/>
              <a:t> </a:t>
            </a:r>
            <a:r>
              <a:rPr lang="en-US" sz="900" b="0" i="0" u="none" strike="noStrike" baseline="0" dirty="0" err="1"/>
              <a:t>τελική</a:t>
            </a:r>
            <a:r>
              <a:rPr lang="en-US" sz="900" b="0" i="0" u="none" strike="noStrike" baseline="0" dirty="0"/>
              <a:t> απ</a:t>
            </a:r>
            <a:r>
              <a:rPr lang="en-US" sz="900" b="0" i="0" u="none" strike="noStrike" baseline="0" dirty="0" err="1"/>
              <a:t>όφ</a:t>
            </a:r>
            <a:r>
              <a:rPr lang="en-US" sz="900" b="0" i="0" u="none" strike="noStrike" baseline="0" dirty="0"/>
              <a:t>α</a:t>
            </a:r>
            <a:r>
              <a:rPr lang="en-US" sz="900" b="0" i="0" u="none" strike="noStrike" baseline="0" dirty="0" err="1"/>
              <a:t>ση</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θοριζότ</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όχι</a:t>
            </a:r>
            <a:r>
              <a:rPr lang="en-US" sz="900" b="0" i="0" u="none" strike="noStrike" baseline="0" dirty="0"/>
              <a:t> απ</a:t>
            </a:r>
            <a:r>
              <a:rPr lang="en-US" sz="900" b="0" i="0" u="none" strike="noStrike" baseline="0" dirty="0" err="1"/>
              <a:t>ό</a:t>
            </a:r>
            <a:r>
              <a:rPr lang="en-US" sz="900" b="0" i="0" u="none" strike="noStrike" baseline="0" dirty="0"/>
              <a:t> </a:t>
            </a:r>
            <a:r>
              <a:rPr lang="en-US" sz="900" b="0" i="0" u="none" strike="noStrike" baseline="0" dirty="0" err="1"/>
              <a:t>το</a:t>
            </a:r>
            <a:r>
              <a:rPr lang="en-US" sz="900" b="0" i="0" u="none" strike="noStrike" baseline="0" dirty="0"/>
              <a:t> </a:t>
            </a:r>
            <a:r>
              <a:rPr lang="en-US" sz="900" b="0" i="0" u="none" strike="noStrike" baseline="0" dirty="0" err="1"/>
              <a:t>σύνολο</a:t>
            </a:r>
            <a:r>
              <a:rPr lang="en-US" sz="900" b="0" i="0" u="none" strike="noStrike" baseline="0" dirty="0"/>
              <a:t> </a:t>
            </a:r>
            <a:r>
              <a:rPr lang="en-US" sz="900" b="0" i="0" u="none" strike="noStrike" baseline="0" dirty="0" err="1"/>
              <a:t>των</a:t>
            </a:r>
            <a:r>
              <a:rPr lang="en-US" sz="900" b="0" i="0" u="none" strike="noStrike" baseline="0" dirty="0"/>
              <a:t> α</a:t>
            </a:r>
            <a:r>
              <a:rPr lang="en-US" sz="900" b="0" i="0" u="none" strike="noStrike" baseline="0" dirty="0" err="1"/>
              <a:t>τομικών</a:t>
            </a:r>
            <a:r>
              <a:rPr lang="en-US" sz="900" b="0" i="0" u="none" strike="noStrike" baseline="0" dirty="0"/>
              <a:t> </a:t>
            </a:r>
            <a:r>
              <a:rPr lang="en-US" sz="900" b="0" i="0" u="none" strike="noStrike" baseline="0" dirty="0" err="1"/>
              <a:t>ψήφων</a:t>
            </a:r>
            <a:r>
              <a:rPr lang="en-US" sz="900" b="0" i="0" u="none" strike="noStrike" baseline="0" dirty="0"/>
              <a:t>, α</a:t>
            </a:r>
            <a:r>
              <a:rPr lang="en-US" sz="900" b="0" i="0" u="none" strike="noStrike" baseline="0" dirty="0" err="1"/>
              <a:t>λλά</a:t>
            </a:r>
            <a:r>
              <a:rPr lang="en-US" sz="900" b="0" i="0" u="none" strike="noStrike" baseline="0" dirty="0"/>
              <a:t> απ</a:t>
            </a:r>
            <a:r>
              <a:rPr lang="en-US" sz="900" b="0" i="0" u="none" strike="noStrike" baseline="0" dirty="0" err="1"/>
              <a:t>ό</a:t>
            </a:r>
            <a:r>
              <a:rPr lang="en-US" sz="900" b="0" i="0" u="none" strike="noStrike" baseline="0" dirty="0"/>
              <a:t> </a:t>
            </a:r>
            <a:r>
              <a:rPr lang="en-US" sz="900" b="0" i="0" u="none" strike="noStrike" baseline="0" dirty="0" err="1"/>
              <a:t>το</a:t>
            </a:r>
            <a:r>
              <a:rPr lang="en-US" sz="900" b="0" i="0" u="none" strike="noStrike" baseline="0" dirty="0"/>
              <a:t> </a:t>
            </a:r>
            <a:r>
              <a:rPr lang="en-US" sz="900" b="0" i="0" u="none" strike="noStrike" baseline="0" dirty="0" err="1"/>
              <a:t>σύνολο</a:t>
            </a:r>
            <a:r>
              <a:rPr lang="en-US" sz="900" b="0" i="0" u="none" strike="noStrike" baseline="0" dirty="0"/>
              <a:t> </a:t>
            </a:r>
            <a:r>
              <a:rPr lang="en-US" sz="900" b="0" i="0" u="none" strike="noStrike" baseline="0" dirty="0" err="1"/>
              <a:t>των</a:t>
            </a:r>
            <a:r>
              <a:rPr lang="en-US" sz="900" b="0" i="0" u="none" strike="noStrike" baseline="0" dirty="0"/>
              <a:t> </a:t>
            </a:r>
            <a:r>
              <a:rPr lang="en-US" sz="900" b="0" i="0" u="none" strike="noStrike" baseline="0" dirty="0" err="1"/>
              <a:t>ψήφων</a:t>
            </a:r>
            <a:r>
              <a:rPr lang="en-US" sz="900" b="0" i="0" u="none" strike="noStrike" baseline="0" dirty="0"/>
              <a:t> </a:t>
            </a:r>
            <a:r>
              <a:rPr lang="en-US" sz="900" b="0" i="0" u="none" strike="noStrike" baseline="0" dirty="0" err="1"/>
              <a:t>των</a:t>
            </a:r>
            <a:r>
              <a:rPr lang="en-US" sz="900" b="0" i="0" u="none" strike="noStrike" baseline="0" dirty="0"/>
              <a:t> </a:t>
            </a:r>
            <a:r>
              <a:rPr lang="en-US" sz="900" b="0" i="0" u="none" strike="noStrike" baseline="0" dirty="0" err="1"/>
              <a:t>ε</a:t>
            </a:r>
            <a:r>
              <a:rPr lang="en-US" sz="900" b="0" i="0" u="none" strike="noStrike" baseline="0" dirty="0"/>
              <a:t>π</a:t>
            </a:r>
            <a:r>
              <a:rPr lang="en-US" sz="900" b="0" i="0" u="none" strike="noStrike" baseline="0" dirty="0" err="1"/>
              <a:t>ιμέρους</a:t>
            </a:r>
            <a:r>
              <a:rPr lang="en-US" sz="900" b="0" i="0" u="none" strike="noStrike" baseline="0" dirty="0"/>
              <a:t> </a:t>
            </a:r>
            <a:r>
              <a:rPr lang="en-US" sz="900" b="0" i="0" u="none" strike="noStrike" baseline="0" dirty="0" err="1"/>
              <a:t>λόχων</a:t>
            </a:r>
            <a:r>
              <a:rPr lang="en-US" sz="900" b="0" i="0" u="none" strike="noStrike" baseline="0" dirty="0"/>
              <a:t>, π</a:t>
            </a:r>
            <a:r>
              <a:rPr lang="en-US" sz="900" b="0" i="0" u="none" strike="noStrike" baseline="0" dirty="0" err="1"/>
              <a:t>ου</a:t>
            </a:r>
            <a:r>
              <a:rPr lang="en-US" sz="900" b="0" i="0" u="none" strike="noStrike" baseline="0" dirty="0"/>
              <a:t> </a:t>
            </a:r>
            <a:r>
              <a:rPr lang="en-US" sz="900" b="0" i="0" u="none" strike="noStrike" baseline="0" dirty="0" err="1"/>
              <a:t>ψήφιζ</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με</a:t>
            </a:r>
            <a:r>
              <a:rPr lang="en-US" sz="900" b="0" i="0" u="none" strike="noStrike" baseline="0" dirty="0"/>
              <a:t> </a:t>
            </a:r>
            <a:r>
              <a:rPr lang="en-US" sz="900" b="0" i="0" u="none" strike="noStrike" baseline="0" dirty="0" err="1"/>
              <a:t>μί</a:t>
            </a:r>
            <a:r>
              <a:rPr lang="en-US" sz="900" b="0" i="0" u="none" strike="noStrike" baseline="0" dirty="0"/>
              <a:t>α </a:t>
            </a:r>
            <a:r>
              <a:rPr lang="en-US" sz="900" b="0" i="0" u="none" strike="noStrike" baseline="0" dirty="0" err="1"/>
              <a:t>ψήφο</a:t>
            </a:r>
            <a:r>
              <a:rPr lang="en-US" sz="900" b="0" i="0" u="none" strike="noStrike" baseline="0" dirty="0"/>
              <a:t> α</a:t>
            </a:r>
            <a:r>
              <a:rPr lang="en-US" sz="900" b="0" i="0" u="none" strike="noStrike" baseline="0" dirty="0" err="1"/>
              <a:t>νά</a:t>
            </a:r>
            <a:r>
              <a:rPr lang="en-US" sz="900" b="0" i="0" u="none" strike="noStrike" baseline="0" dirty="0"/>
              <a:t> </a:t>
            </a:r>
            <a:r>
              <a:rPr lang="en-US" sz="900" b="0" i="0" u="none" strike="noStrike" baseline="0" dirty="0" err="1"/>
              <a:t>ομάδ</a:t>
            </a:r>
            <a:r>
              <a:rPr lang="en-US" sz="900" b="0" i="0" u="none" strike="noStrike" baseline="0" dirty="0"/>
              <a:t>α.</a:t>
            </a:r>
          </a:p>
          <a:p>
            <a:pPr lvl="0" indent="-228600" defTabSz="914400"/>
            <a:r>
              <a:rPr lang="en-US" sz="900" b="0" i="0" u="none" strike="noStrike" baseline="0" dirty="0" err="1"/>
              <a:t>Στις</a:t>
            </a:r>
            <a:r>
              <a:rPr lang="en-US" sz="900" b="0" i="0" u="none" strike="noStrike" baseline="0" dirty="0"/>
              <a:t> α</a:t>
            </a:r>
            <a:r>
              <a:rPr lang="en-US" sz="900" b="0" i="0" u="none" strike="noStrike" baseline="0" dirty="0" err="1"/>
              <a:t>νώτερες</a:t>
            </a:r>
            <a:r>
              <a:rPr lang="en-US" sz="900" b="0" i="0" u="none" strike="noStrike" baseline="0" dirty="0"/>
              <a:t> </a:t>
            </a:r>
            <a:r>
              <a:rPr lang="en-US" sz="900" b="0" i="0" u="none" strike="noStrike" baseline="0" dirty="0" err="1"/>
              <a:t>τάξεις</a:t>
            </a:r>
            <a:r>
              <a:rPr lang="en-US" sz="900" b="0" i="0" u="none" strike="noStrike" baseline="0" dirty="0"/>
              <a:t> α</a:t>
            </a:r>
            <a:r>
              <a:rPr lang="en-US" sz="900" b="0" i="0" u="none" strike="noStrike" baseline="0" dirty="0" err="1"/>
              <a:t>ντιστοιχούσε</a:t>
            </a:r>
            <a:r>
              <a:rPr lang="en-US" sz="900" b="0" i="0" u="none" strike="noStrike" baseline="0" dirty="0"/>
              <a:t> α</a:t>
            </a:r>
            <a:r>
              <a:rPr lang="en-US" sz="900" b="0" i="0" u="none" strike="noStrike" baseline="0" dirty="0" err="1"/>
              <a:t>ν</a:t>
            </a:r>
            <a:r>
              <a:rPr lang="en-US" sz="900" b="0" i="0" u="none" strike="noStrike" baseline="0" dirty="0"/>
              <a:t>α</a:t>
            </a:r>
            <a:r>
              <a:rPr lang="en-US" sz="900" b="0" i="0" u="none" strike="noStrike" baseline="0" dirty="0" err="1"/>
              <a:t>λογικά</a:t>
            </a:r>
            <a:r>
              <a:rPr lang="en-US" sz="900" b="0" i="0" u="none" strike="noStrike" baseline="0" dirty="0"/>
              <a:t> </a:t>
            </a:r>
            <a:r>
              <a:rPr lang="en-US" sz="900" b="0" i="0" u="none" strike="noStrike" baseline="0" dirty="0" err="1"/>
              <a:t>μεγ</a:t>
            </a:r>
            <a:r>
              <a:rPr lang="en-US" sz="900" b="0" i="0" u="none" strike="noStrike" baseline="0" dirty="0"/>
              <a:t>α</a:t>
            </a:r>
            <a:r>
              <a:rPr lang="en-US" sz="900" b="0" i="0" u="none" strike="noStrike" baseline="0" dirty="0" err="1"/>
              <a:t>λύτερος</a:t>
            </a:r>
            <a:r>
              <a:rPr lang="en-US" sz="900" b="0" i="0" u="none" strike="noStrike" baseline="0" dirty="0"/>
              <a:t> α</a:t>
            </a:r>
            <a:r>
              <a:rPr lang="en-US" sz="900" b="0" i="0" u="none" strike="noStrike" baseline="0" dirty="0" err="1"/>
              <a:t>ριθμός</a:t>
            </a:r>
            <a:r>
              <a:rPr lang="en-US" sz="900" b="0" i="0" u="none" strike="noStrike" baseline="0" dirty="0"/>
              <a:t> </a:t>
            </a:r>
            <a:r>
              <a:rPr lang="en-US" sz="900" b="0" i="0" u="none" strike="noStrike" baseline="0" dirty="0" err="1"/>
              <a:t>λόχων</a:t>
            </a:r>
            <a:r>
              <a:rPr lang="en-US" sz="900" b="0" i="0" u="none" strike="noStrike" baseline="0" dirty="0"/>
              <a:t> (</a:t>
            </a:r>
            <a:r>
              <a:rPr lang="en-US" sz="900" b="0" i="0" u="none" strike="noStrike" baseline="0" dirty="0" err="1"/>
              <a:t>οι</a:t>
            </a:r>
            <a:r>
              <a:rPr lang="en-US" sz="900" b="0" i="0" u="none" strike="noStrike" baseline="0" dirty="0"/>
              <a:t> </a:t>
            </a:r>
            <a:r>
              <a:rPr lang="en-US" sz="900" b="0" i="0" u="none" strike="noStrike" baseline="0" dirty="0" err="1"/>
              <a:t>δικοί</a:t>
            </a:r>
            <a:r>
              <a:rPr lang="en-US" sz="900" b="0" i="0" u="none" strike="noStrike" baseline="0" dirty="0"/>
              <a:t> </a:t>
            </a:r>
            <a:r>
              <a:rPr lang="en-US" sz="900" b="0" i="0" u="none" strike="noStrike" baseline="0" dirty="0" err="1"/>
              <a:t>τους</a:t>
            </a:r>
            <a:r>
              <a:rPr lang="en-US" sz="900" b="0" i="0" u="none" strike="noStrike" baseline="0" dirty="0"/>
              <a:t> </a:t>
            </a:r>
            <a:r>
              <a:rPr lang="en-US" sz="900" b="0" i="0" u="none" strike="noStrike" baseline="0" dirty="0" err="1"/>
              <a:t>λόχοι</a:t>
            </a:r>
            <a:r>
              <a:rPr lang="en-US" sz="900" b="0" i="0" u="none" strike="noStrike" baseline="0" dirty="0"/>
              <a:t> α</a:t>
            </a:r>
            <a:r>
              <a:rPr lang="en-US" sz="900" b="0" i="0" u="none" strike="noStrike" baseline="0" dirty="0" err="1"/>
              <a:t>ριθμούσ</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μικρότερο</a:t>
            </a:r>
            <a:r>
              <a:rPr lang="en-US" sz="900" b="0" i="0" u="none" strike="noStrike" baseline="0" dirty="0"/>
              <a:t> α</a:t>
            </a:r>
            <a:r>
              <a:rPr lang="en-US" sz="900" b="0" i="0" u="none" strike="noStrike" baseline="0" dirty="0" err="1"/>
              <a:t>ριθμό</a:t>
            </a:r>
            <a:r>
              <a:rPr lang="en-US" sz="900" b="0" i="0" u="none" strike="noStrike" baseline="0" dirty="0"/>
              <a:t> α</a:t>
            </a:r>
            <a:r>
              <a:rPr lang="en-US" sz="900" b="0" i="0" u="none" strike="noStrike" baseline="0" dirty="0" err="1"/>
              <a:t>τόμων</a:t>
            </a:r>
            <a:r>
              <a:rPr lang="en-US" sz="900" b="0" i="0" u="none" strike="noStrike" baseline="0" dirty="0"/>
              <a:t>), α</a:t>
            </a:r>
            <a:r>
              <a:rPr lang="en-US" sz="900" b="0" i="0" u="none" strike="noStrike" baseline="0" dirty="0" err="1"/>
              <a:t>ντιστρόφως</a:t>
            </a:r>
            <a:r>
              <a:rPr lang="en-US" sz="900" b="0" i="0" u="none" strike="noStrike" baseline="0" dirty="0"/>
              <a:t> α</a:t>
            </a:r>
            <a:r>
              <a:rPr lang="en-US" sz="900" b="0" i="0" u="none" strike="noStrike" baseline="0" dirty="0" err="1"/>
              <a:t>νάλογ</a:t>
            </a:r>
            <a:r>
              <a:rPr lang="en-US" sz="900" b="0" i="0" u="none" strike="noStrike" baseline="0" dirty="0"/>
              <a:t>α π</a:t>
            </a:r>
            <a:r>
              <a:rPr lang="en-US" sz="900" b="0" i="0" u="none" strike="noStrike" baseline="0" dirty="0" err="1"/>
              <a:t>ρος</a:t>
            </a:r>
            <a:r>
              <a:rPr lang="en-US" sz="900" b="0" i="0" u="none" strike="noStrike" baseline="0" dirty="0"/>
              <a:t> </a:t>
            </a:r>
            <a:r>
              <a:rPr lang="en-US" sz="900" b="0" i="0" u="none" strike="noStrike" baseline="0" dirty="0" err="1"/>
              <a:t>τους</a:t>
            </a:r>
            <a:r>
              <a:rPr lang="en-US" sz="900" b="0" i="0" u="none" strike="noStrike" baseline="0" dirty="0"/>
              <a:t> </a:t>
            </a:r>
            <a:r>
              <a:rPr lang="en-US" sz="900" b="0" i="0" u="none" strike="noStrike" baseline="0" dirty="0" err="1"/>
              <a:t>λόχους</a:t>
            </a:r>
            <a:r>
              <a:rPr lang="en-US" sz="900" b="0" i="0" u="none" strike="noStrike" baseline="0" dirty="0"/>
              <a:t> </a:t>
            </a:r>
            <a:r>
              <a:rPr lang="en-US" sz="900" b="0" i="0" u="none" strike="noStrike" baseline="0" dirty="0" err="1"/>
              <a:t>των</a:t>
            </a:r>
            <a:r>
              <a:rPr lang="en-US" sz="900" b="0" i="0" u="none" strike="noStrike" baseline="0" dirty="0"/>
              <a:t> π</a:t>
            </a:r>
            <a:r>
              <a:rPr lang="en-US" sz="900" b="0" i="0" u="none" strike="noStrike" baseline="0" dirty="0" err="1"/>
              <a:t>ολυ</a:t>
            </a:r>
            <a:r>
              <a:rPr lang="en-US" sz="900" b="0" i="0" u="none" strike="noStrike" baseline="0" dirty="0"/>
              <a:t>π</a:t>
            </a:r>
            <a:r>
              <a:rPr lang="en-US" sz="900" b="0" i="0" u="none" strike="noStrike" baseline="0" dirty="0" err="1"/>
              <a:t>ληθέστερων</a:t>
            </a:r>
            <a:r>
              <a:rPr lang="en-US" sz="900" b="0" i="0" u="none" strike="noStrike" baseline="0" dirty="0"/>
              <a:t> </a:t>
            </a:r>
            <a:r>
              <a:rPr lang="en-US" sz="900" b="0" i="0" u="none" strike="noStrike" baseline="0" dirty="0" err="1"/>
              <a:t>Πλη</a:t>
            </a:r>
            <a:r>
              <a:rPr lang="en-US" sz="900" b="0" i="0" u="none" strike="noStrike" baseline="0" dirty="0"/>
              <a:t>β</a:t>
            </a:r>
            <a:r>
              <a:rPr lang="en-US" sz="900" b="0" i="0" u="none" strike="noStrike" baseline="0" dirty="0" err="1"/>
              <a:t>είων</a:t>
            </a:r>
            <a:r>
              <a:rPr lang="en-US" sz="900" b="0" i="0" u="none" strike="noStrike" baseline="0" dirty="0"/>
              <a:t>. </a:t>
            </a:r>
          </a:p>
          <a:p>
            <a:pPr lvl="0" indent="-228600" defTabSz="914400"/>
            <a:r>
              <a:rPr lang="en-US" sz="900" b="0" i="0" u="none" strike="noStrike" baseline="0" dirty="0" err="1"/>
              <a:t>Οι</a:t>
            </a:r>
            <a:r>
              <a:rPr lang="en-US" sz="900" b="0" i="0" u="none" strike="noStrike" baseline="0" dirty="0"/>
              <a:t> </a:t>
            </a:r>
            <a:r>
              <a:rPr lang="en-US" sz="900" b="0" i="1" u="none" strike="noStrike" baseline="0" dirty="0" err="1"/>
              <a:t>proletarii</a:t>
            </a:r>
            <a:r>
              <a:rPr lang="en-US" sz="900" b="0" i="0" u="none" strike="noStrike" baseline="0" dirty="0"/>
              <a:t>, </a:t>
            </a:r>
            <a:r>
              <a:rPr lang="en-US" sz="900" b="0" i="0" u="none" strike="noStrike" baseline="0" dirty="0" err="1"/>
              <a:t>στους</a:t>
            </a:r>
            <a:r>
              <a:rPr lang="en-US" sz="900" b="0" i="0" u="none" strike="noStrike" baseline="0" dirty="0"/>
              <a:t> </a:t>
            </a:r>
            <a:r>
              <a:rPr lang="en-US" sz="900" b="0" i="0" u="none" strike="noStrike" baseline="0" dirty="0" err="1"/>
              <a:t>ο</a:t>
            </a:r>
            <a:r>
              <a:rPr lang="en-US" sz="900" b="0" i="0" u="none" strike="noStrike" baseline="0" dirty="0"/>
              <a:t>π</a:t>
            </a:r>
            <a:r>
              <a:rPr lang="en-US" sz="900" b="0" i="0" u="none" strike="noStrike" baseline="0" dirty="0" err="1"/>
              <a:t>οίους</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τ</a:t>
            </a:r>
            <a:r>
              <a:rPr lang="en-US" sz="900" b="0" i="0" u="none" strike="noStrike" baseline="0" dirty="0"/>
              <a:t>α</a:t>
            </a:r>
            <a:r>
              <a:rPr lang="en-US" sz="900" b="0" i="0" u="none" strike="noStrike" baseline="0" dirty="0" err="1"/>
              <a:t>τάσσοντ</a:t>
            </a:r>
            <a:r>
              <a:rPr lang="en-US" sz="900" b="0" i="0" u="none" strike="noStrike" baseline="0" dirty="0"/>
              <a:t>α</a:t>
            </a:r>
            <a:r>
              <a:rPr lang="en-US" sz="900" b="0" i="0" u="none" strike="noStrike" baseline="0" dirty="0" err="1"/>
              <a:t>ι</a:t>
            </a:r>
            <a:r>
              <a:rPr lang="en-US" sz="900" b="0" i="0" u="none" strike="noStrike" baseline="0" dirty="0"/>
              <a:t> </a:t>
            </a:r>
            <a:r>
              <a:rPr lang="en-US" sz="900" b="0" i="0" u="none" strike="noStrike" baseline="0" dirty="0" err="1"/>
              <a:t>οι</a:t>
            </a:r>
            <a:r>
              <a:rPr lang="en-US" sz="900" b="0" i="0" u="none" strike="noStrike" baseline="0" dirty="0"/>
              <a:t> π</a:t>
            </a:r>
            <a:r>
              <a:rPr lang="en-US" sz="900" b="0" i="0" u="none" strike="noStrike" baseline="0" dirty="0" err="1"/>
              <a:t>ολίτες</a:t>
            </a:r>
            <a:r>
              <a:rPr lang="en-US" sz="900" b="0" i="0" u="none" strike="noStrike" baseline="0" dirty="0"/>
              <a:t> π</a:t>
            </a:r>
            <a:r>
              <a:rPr lang="en-US" sz="900" b="0" i="0" u="none" strike="noStrike" baseline="0" dirty="0" err="1"/>
              <a:t>ου</a:t>
            </a:r>
            <a:r>
              <a:rPr lang="en-US" sz="900" b="0" i="0" u="none" strike="noStrike" baseline="0" dirty="0"/>
              <a:t> </a:t>
            </a:r>
            <a:r>
              <a:rPr lang="en-US" sz="900" b="0" i="0" u="none" strike="noStrike" baseline="0" dirty="0" err="1"/>
              <a:t>δεν</a:t>
            </a:r>
            <a:r>
              <a:rPr lang="en-US" sz="900" b="0" i="0" u="none" strike="noStrike" baseline="0" dirty="0"/>
              <a:t> </a:t>
            </a:r>
            <a:r>
              <a:rPr lang="en-US" sz="900" b="0" i="0" u="none" strike="noStrike" baseline="0" dirty="0" err="1"/>
              <a:t>είχ</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μί</a:t>
            </a:r>
            <a:r>
              <a:rPr lang="en-US" sz="900" b="0" i="0" u="none" strike="noStrike" baseline="0" dirty="0"/>
              <a:t>α π</a:t>
            </a:r>
            <a:r>
              <a:rPr lang="en-US" sz="900" b="0" i="0" u="none" strike="noStrike" baseline="0" dirty="0" err="1"/>
              <a:t>εριουσί</a:t>
            </a:r>
            <a:r>
              <a:rPr lang="en-US" sz="900" b="0" i="0" u="none" strike="noStrike" baseline="0" dirty="0"/>
              <a:t>α, </a:t>
            </a:r>
            <a:r>
              <a:rPr lang="en-US" sz="900" b="0" i="0" u="none" strike="noStrike" baseline="0" dirty="0" err="1"/>
              <a:t>κ</a:t>
            </a:r>
            <a:r>
              <a:rPr lang="en-US" sz="900" b="0" i="0" u="none" strike="noStrike" baseline="0" dirty="0"/>
              <a:t>α</a:t>
            </a:r>
            <a:r>
              <a:rPr lang="en-US" sz="900" b="0" i="0" u="none" strike="noStrike" baseline="0" dirty="0" err="1"/>
              <a:t>τ</a:t>
            </a:r>
            <a:r>
              <a:rPr lang="en-US" sz="900" b="0" i="0" u="none" strike="noStrike" baseline="0" dirty="0"/>
              <a:t>α</a:t>
            </a:r>
            <a:r>
              <a:rPr lang="en-US" sz="900" b="0" i="0" u="none" strike="noStrike" baseline="0" dirty="0" err="1"/>
              <a:t>τάσσοντ</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σε</a:t>
            </a:r>
            <a:r>
              <a:rPr lang="en-US" sz="900" b="0" i="0" u="none" strike="noStrike" baseline="0" dirty="0"/>
              <a:t> </a:t>
            </a:r>
            <a:r>
              <a:rPr lang="en-US" sz="900" b="0" i="0" u="none" strike="noStrike" baseline="0" dirty="0" err="1"/>
              <a:t>έν</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λόχο</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ι</a:t>
            </a:r>
            <a:r>
              <a:rPr lang="en-US" sz="900" b="0" i="0" u="none" strike="noStrike" baseline="0" dirty="0"/>
              <a:t> α</a:t>
            </a:r>
            <a:r>
              <a:rPr lang="en-US" sz="900" b="0" i="0" u="none" strike="noStrike" baseline="0" dirty="0" err="1"/>
              <a:t>ντιστοιχούσ</a:t>
            </a:r>
            <a:r>
              <a:rPr lang="en-US" sz="900" b="0" i="0" u="none" strike="noStrike" baseline="0" dirty="0"/>
              <a:t>α</a:t>
            </a:r>
            <a:r>
              <a:rPr lang="en-US" sz="900" b="0" i="0" u="none" strike="noStrike" baseline="0" dirty="0" err="1"/>
              <a:t>ν</a:t>
            </a:r>
            <a:r>
              <a:rPr lang="en-US" sz="900" b="0" i="0" u="none" strike="noStrike" baseline="0" dirty="0"/>
              <a:t> </a:t>
            </a:r>
            <a:r>
              <a:rPr lang="en-US" sz="900" b="0" i="0" u="none" strike="noStrike" baseline="0" dirty="0" err="1"/>
              <a:t>σε</a:t>
            </a:r>
            <a:r>
              <a:rPr lang="en-US" sz="900" b="0" i="0" u="none" strike="noStrike" baseline="0" dirty="0"/>
              <a:t> </a:t>
            </a:r>
            <a:r>
              <a:rPr lang="en-US" sz="900" b="0" i="0" u="none" strike="noStrike" baseline="0" dirty="0" err="1"/>
              <a:t>μί</a:t>
            </a:r>
            <a:r>
              <a:rPr lang="en-US" sz="900" b="0" i="0" u="none" strike="noStrike" baseline="0" dirty="0"/>
              <a:t>α </a:t>
            </a:r>
            <a:r>
              <a:rPr lang="en-US" sz="900" b="0" i="0" u="none" strike="noStrike" baseline="0" dirty="0" err="1"/>
              <a:t>ψήφο</a:t>
            </a:r>
            <a:r>
              <a:rPr lang="en-US" sz="900" b="0" i="0" u="none" strike="noStrike" baseline="0" dirty="0"/>
              <a:t>.</a:t>
            </a:r>
          </a:p>
          <a:p>
            <a:pPr lvl="0" indent="-228600" defTabSz="914400"/>
            <a:r>
              <a:rPr lang="en-US" sz="900" b="0" i="0" u="none" strike="noStrike" baseline="0" dirty="0" err="1"/>
              <a:t>Στις</a:t>
            </a:r>
            <a:r>
              <a:rPr lang="en-US" sz="900" b="0" i="0" u="none" strike="noStrike" baseline="0" dirty="0"/>
              <a:t> α</a:t>
            </a:r>
            <a:r>
              <a:rPr lang="en-US" sz="900" b="0" i="0" u="none" strike="noStrike" baseline="0" dirty="0" err="1"/>
              <a:t>νώτερες</a:t>
            </a:r>
            <a:r>
              <a:rPr lang="en-US" sz="900" b="0" i="0" u="none" strike="noStrike" baseline="0" dirty="0"/>
              <a:t> </a:t>
            </a:r>
            <a:r>
              <a:rPr lang="en-US" sz="900" b="0" i="0" u="none" strike="noStrike" baseline="0" dirty="0" err="1"/>
              <a:t>εισοδημ</a:t>
            </a:r>
            <a:r>
              <a:rPr lang="en-US" sz="900" b="0" i="0" u="none" strike="noStrike" baseline="0" dirty="0"/>
              <a:t>α</a:t>
            </a:r>
            <a:r>
              <a:rPr lang="en-US" sz="900" b="0" i="0" u="none" strike="noStrike" baseline="0" dirty="0" err="1"/>
              <a:t>τικά</a:t>
            </a:r>
            <a:r>
              <a:rPr lang="en-US" sz="900" b="0" i="0" u="none" strike="noStrike" baseline="0" dirty="0"/>
              <a:t> </a:t>
            </a:r>
            <a:r>
              <a:rPr lang="en-US" sz="900" b="0" i="0" u="none" strike="noStrike" baseline="0" dirty="0" err="1"/>
              <a:t>τάξεις</a:t>
            </a:r>
            <a:r>
              <a:rPr lang="en-US" sz="900" b="0" i="0" u="none" strike="noStrike" baseline="0" dirty="0"/>
              <a:t>, π</a:t>
            </a:r>
            <a:r>
              <a:rPr lang="en-US" sz="900" b="0" i="0" u="none" strike="noStrike" baseline="0" dirty="0" err="1"/>
              <a:t>ου</a:t>
            </a:r>
            <a:r>
              <a:rPr lang="en-US" sz="900" b="0" i="0" u="none" strike="noStrike" baseline="0" dirty="0"/>
              <a:t> α</a:t>
            </a:r>
            <a:r>
              <a:rPr lang="en-US" sz="900" b="0" i="0" u="none" strike="noStrike" baseline="0" dirty="0" err="1"/>
              <a:t>ριθμούσ</a:t>
            </a:r>
            <a:r>
              <a:rPr lang="en-US" sz="900" b="0" i="0" u="none" strike="noStrike" baseline="0" dirty="0"/>
              <a:t>α</a:t>
            </a:r>
            <a:r>
              <a:rPr lang="en-US" sz="900" b="0" i="0" u="none" strike="noStrike" baseline="0" dirty="0" err="1"/>
              <a:t>ν</a:t>
            </a:r>
            <a:r>
              <a:rPr lang="en-US" sz="900" b="0" i="0" u="none" strike="noStrike" baseline="0" dirty="0"/>
              <a:t> π</a:t>
            </a:r>
            <a:r>
              <a:rPr lang="en-US" sz="900" b="0" i="0" u="none" strike="noStrike" baseline="0" dirty="0" err="1"/>
              <a:t>ολύ</a:t>
            </a:r>
            <a:r>
              <a:rPr lang="en-US" sz="900" b="0" i="0" u="none" strike="noStrike" baseline="0" dirty="0"/>
              <a:t> </a:t>
            </a:r>
            <a:r>
              <a:rPr lang="en-US" sz="900" b="0" i="0" u="none" strike="noStrike" baseline="0" dirty="0" err="1"/>
              <a:t>λιγότεροι</a:t>
            </a:r>
            <a:r>
              <a:rPr lang="en-US" sz="900" b="0" i="0" u="none" strike="noStrike" baseline="0" dirty="0"/>
              <a:t> π</a:t>
            </a:r>
            <a:r>
              <a:rPr lang="en-US" sz="900" b="0" i="0" u="none" strike="noStrike" baseline="0" dirty="0" err="1"/>
              <a:t>ολίτες</a:t>
            </a:r>
            <a:r>
              <a:rPr lang="en-US" sz="900" b="0" i="0" u="none" strike="noStrike" baseline="0" dirty="0"/>
              <a:t>, α</a:t>
            </a:r>
            <a:r>
              <a:rPr lang="en-US" sz="900" b="0" i="0" u="none" strike="noStrike" baseline="0" dirty="0" err="1"/>
              <a:t>ντιστοιχούσ</a:t>
            </a:r>
            <a:r>
              <a:rPr lang="en-US" sz="900" b="0" i="0" u="none" strike="noStrike" baseline="0" dirty="0"/>
              <a:t>α</a:t>
            </a:r>
            <a:r>
              <a:rPr lang="en-US" sz="900" b="0" i="0" u="none" strike="noStrike" baseline="0" dirty="0" err="1"/>
              <a:t>ν</a:t>
            </a:r>
            <a:r>
              <a:rPr lang="en-US" sz="900" b="0" i="0" u="none" strike="noStrike" baseline="0" dirty="0"/>
              <a:t> 80 </a:t>
            </a:r>
            <a:r>
              <a:rPr lang="en-US" sz="900" b="0" i="0" u="none" strike="noStrike" baseline="0" dirty="0" err="1"/>
              <a:t>λόχοι</a:t>
            </a:r>
            <a:r>
              <a:rPr lang="en-US" sz="900" b="0" i="0" u="none" strike="noStrike" baseline="0" dirty="0"/>
              <a:t> </a:t>
            </a:r>
            <a:r>
              <a:rPr lang="en-US" sz="900" b="0" i="0" u="none" strike="noStrike" baseline="0" dirty="0" err="1"/>
              <a:t>κ</a:t>
            </a:r>
            <a:r>
              <a:rPr lang="en-US" sz="900" b="0" i="0" u="none" strike="noStrike" baseline="0" dirty="0"/>
              <a:t>α</a:t>
            </a:r>
            <a:r>
              <a:rPr lang="en-US" sz="900" b="0" i="0" u="none" strike="noStrike" baseline="0" dirty="0" err="1"/>
              <a:t>ι</a:t>
            </a:r>
            <a:r>
              <a:rPr lang="en-US" sz="900" b="0" i="0" u="none" strike="noStrike" baseline="0" dirty="0"/>
              <a:t> </a:t>
            </a:r>
            <a:r>
              <a:rPr lang="en-US" sz="900" b="0" i="0" u="none" strike="noStrike" baseline="0" dirty="0" err="1"/>
              <a:t>ψήφοι</a:t>
            </a:r>
            <a:r>
              <a:rPr lang="en-US" sz="900" b="0" i="0" u="none" strike="noStrike" baseline="0" dirty="0"/>
              <a:t>. </a:t>
            </a:r>
          </a:p>
          <a:p>
            <a:pPr indent="-228600" defTabSz="914400"/>
            <a:r>
              <a:rPr lang="en-US" sz="900" dirty="0" err="1"/>
              <a:t>Με</a:t>
            </a:r>
            <a:r>
              <a:rPr lang="en-US" sz="900" dirty="0"/>
              <a:t> </a:t>
            </a:r>
            <a:r>
              <a:rPr lang="en-US" sz="900" dirty="0" err="1"/>
              <a:t>τον</a:t>
            </a:r>
            <a:r>
              <a:rPr lang="en-US" sz="900" dirty="0"/>
              <a:t> </a:t>
            </a:r>
            <a:r>
              <a:rPr lang="en-US" sz="900" dirty="0" err="1"/>
              <a:t>τρό</a:t>
            </a:r>
            <a:r>
              <a:rPr lang="en-US" sz="900" dirty="0"/>
              <a:t>π</a:t>
            </a:r>
            <a:r>
              <a:rPr lang="en-US" sz="900" dirty="0" err="1"/>
              <a:t>ο</a:t>
            </a:r>
            <a:r>
              <a:rPr lang="en-US" sz="900" dirty="0"/>
              <a:t> α</a:t>
            </a:r>
            <a:r>
              <a:rPr lang="en-US" sz="900" dirty="0" err="1"/>
              <a:t>υτό</a:t>
            </a:r>
            <a:r>
              <a:rPr lang="en-US" sz="900" dirty="0"/>
              <a:t>, </a:t>
            </a:r>
            <a:r>
              <a:rPr lang="en-US" sz="900" dirty="0" err="1"/>
              <a:t>οι</a:t>
            </a:r>
            <a:r>
              <a:rPr lang="en-US" sz="900" dirty="0"/>
              <a:t> </a:t>
            </a:r>
            <a:r>
              <a:rPr lang="en-US" sz="900" dirty="0" err="1"/>
              <a:t>λόχοι</a:t>
            </a:r>
            <a:r>
              <a:rPr lang="en-US" sz="900" dirty="0"/>
              <a:t> </a:t>
            </a:r>
            <a:r>
              <a:rPr lang="en-US" sz="900" dirty="0" err="1"/>
              <a:t>των</a:t>
            </a:r>
            <a:r>
              <a:rPr lang="en-US" sz="900" dirty="0"/>
              <a:t> </a:t>
            </a:r>
            <a:r>
              <a:rPr lang="en-US" sz="900" dirty="0" err="1"/>
              <a:t>εύ</a:t>
            </a:r>
            <a:r>
              <a:rPr lang="en-US" sz="900" dirty="0"/>
              <a:t>π</a:t>
            </a:r>
            <a:r>
              <a:rPr lang="en-US" sz="900" dirty="0" err="1"/>
              <a:t>ορων</a:t>
            </a:r>
            <a:r>
              <a:rPr lang="en-US" sz="900" dirty="0"/>
              <a:t> π</a:t>
            </a:r>
            <a:r>
              <a:rPr lang="en-US" sz="900" dirty="0" err="1"/>
              <a:t>ολιτών</a:t>
            </a:r>
            <a:r>
              <a:rPr lang="en-US" sz="900" dirty="0"/>
              <a:t> </a:t>
            </a:r>
            <a:r>
              <a:rPr lang="en-US" sz="900" dirty="0" err="1"/>
              <a:t>ξε</a:t>
            </a:r>
            <a:r>
              <a:rPr lang="en-US" sz="900" dirty="0"/>
              <a:t>π</a:t>
            </a:r>
            <a:r>
              <a:rPr lang="en-US" sz="900" dirty="0" err="1"/>
              <a:t>ερνούσ</a:t>
            </a:r>
            <a:r>
              <a:rPr lang="en-US" sz="900" dirty="0"/>
              <a:t>α</a:t>
            </a:r>
            <a:r>
              <a:rPr lang="en-US" sz="900" dirty="0" err="1"/>
              <a:t>ν</a:t>
            </a:r>
            <a:r>
              <a:rPr lang="en-US" sz="900" dirty="0"/>
              <a:t> </a:t>
            </a:r>
            <a:r>
              <a:rPr lang="en-US" sz="900" dirty="0" err="1"/>
              <a:t>συνολικά</a:t>
            </a:r>
            <a:r>
              <a:rPr lang="en-US" sz="900" dirty="0"/>
              <a:t> </a:t>
            </a:r>
            <a:r>
              <a:rPr lang="en-US" sz="900" dirty="0" err="1"/>
              <a:t>το</a:t>
            </a:r>
            <a:r>
              <a:rPr lang="en-US" sz="900" dirty="0"/>
              <a:t> 51% </a:t>
            </a:r>
            <a:r>
              <a:rPr lang="en-US" sz="900" dirty="0" err="1"/>
              <a:t>του</a:t>
            </a:r>
            <a:r>
              <a:rPr lang="en-US" sz="900" dirty="0"/>
              <a:t> </a:t>
            </a:r>
            <a:r>
              <a:rPr lang="en-US" sz="900" dirty="0" err="1"/>
              <a:t>συνόλου</a:t>
            </a:r>
            <a:r>
              <a:rPr lang="en-US" sz="900" dirty="0"/>
              <a:t> </a:t>
            </a:r>
            <a:r>
              <a:rPr lang="en-US" sz="900" dirty="0" err="1"/>
              <a:t>των</a:t>
            </a:r>
            <a:r>
              <a:rPr lang="en-US" sz="900" dirty="0"/>
              <a:t> </a:t>
            </a:r>
            <a:r>
              <a:rPr lang="en-US" sz="900" dirty="0" err="1"/>
              <a:t>ψήφων</a:t>
            </a:r>
            <a:r>
              <a:rPr lang="en-US" sz="900" dirty="0"/>
              <a:t>, πα</a:t>
            </a:r>
            <a:r>
              <a:rPr lang="en-US" sz="900" dirty="0" err="1"/>
              <a:t>ρότι</a:t>
            </a:r>
            <a:r>
              <a:rPr lang="en-US" sz="900" dirty="0"/>
              <a:t> </a:t>
            </a:r>
            <a:r>
              <a:rPr lang="en-US" sz="900" dirty="0" err="1"/>
              <a:t>σε</a:t>
            </a:r>
            <a:r>
              <a:rPr lang="en-US" sz="900" dirty="0"/>
              <a:t> </a:t>
            </a:r>
            <a:r>
              <a:rPr lang="en-US" sz="900" dirty="0" err="1"/>
              <a:t>ε</a:t>
            </a:r>
            <a:r>
              <a:rPr lang="en-US" sz="900" dirty="0"/>
              <a:t>π</a:t>
            </a:r>
            <a:r>
              <a:rPr lang="en-US" sz="900" dirty="0" err="1"/>
              <a:t>ί</a:t>
            </a:r>
            <a:r>
              <a:rPr lang="en-US" sz="900" dirty="0"/>
              <a:t>π</a:t>
            </a:r>
            <a:r>
              <a:rPr lang="en-US" sz="900" dirty="0" err="1"/>
              <a:t>εδο</a:t>
            </a:r>
            <a:r>
              <a:rPr lang="en-US" sz="900" dirty="0"/>
              <a:t> α</a:t>
            </a:r>
            <a:r>
              <a:rPr lang="en-US" sz="900" dirty="0" err="1"/>
              <a:t>τομικών</a:t>
            </a:r>
            <a:r>
              <a:rPr lang="en-US" sz="900" dirty="0"/>
              <a:t> </a:t>
            </a:r>
            <a:r>
              <a:rPr lang="en-US" sz="900" dirty="0" err="1"/>
              <a:t>ψηφοφόρων</a:t>
            </a:r>
            <a:r>
              <a:rPr lang="en-US" sz="900" dirty="0"/>
              <a:t> </a:t>
            </a:r>
            <a:r>
              <a:rPr lang="en-US" sz="900" dirty="0" err="1"/>
              <a:t>οι</a:t>
            </a:r>
            <a:r>
              <a:rPr lang="en-US" sz="900" dirty="0"/>
              <a:t> </a:t>
            </a:r>
            <a:r>
              <a:rPr lang="en-US" sz="900" dirty="0" err="1"/>
              <a:t>ίδιοι</a:t>
            </a:r>
            <a:r>
              <a:rPr lang="en-US" sz="900" dirty="0"/>
              <a:t> </a:t>
            </a:r>
            <a:r>
              <a:rPr lang="en-US" sz="900" dirty="0" err="1"/>
              <a:t>δεν</a:t>
            </a:r>
            <a:r>
              <a:rPr lang="en-US" sz="900" dirty="0"/>
              <a:t> </a:t>
            </a:r>
            <a:r>
              <a:rPr lang="en-US" sz="900" dirty="0" err="1"/>
              <a:t>υ</a:t>
            </a:r>
            <a:r>
              <a:rPr lang="en-US" sz="900" dirty="0"/>
              <a:t>π</a:t>
            </a:r>
            <a:r>
              <a:rPr lang="en-US" sz="900" dirty="0" err="1"/>
              <a:t>ερέ</a:t>
            </a:r>
            <a:r>
              <a:rPr lang="en-US" sz="900" dirty="0"/>
              <a:t>βα</a:t>
            </a:r>
            <a:r>
              <a:rPr lang="en-US" sz="900" dirty="0" err="1"/>
              <a:t>ιν</a:t>
            </a:r>
            <a:r>
              <a:rPr lang="en-US" sz="900" dirty="0"/>
              <a:t>α</a:t>
            </a:r>
            <a:r>
              <a:rPr lang="en-US" sz="900" dirty="0" err="1"/>
              <a:t>ν</a:t>
            </a:r>
            <a:r>
              <a:rPr lang="en-US" sz="900" dirty="0"/>
              <a:t> </a:t>
            </a:r>
            <a:r>
              <a:rPr lang="en-US" sz="900" dirty="0" err="1"/>
              <a:t>το</a:t>
            </a:r>
            <a:r>
              <a:rPr lang="en-US" sz="900" dirty="0"/>
              <a:t> 25% </a:t>
            </a:r>
            <a:r>
              <a:rPr lang="en-US" sz="900" dirty="0" err="1"/>
              <a:t>του</a:t>
            </a:r>
            <a:r>
              <a:rPr lang="en-US" sz="900" dirty="0"/>
              <a:t> </a:t>
            </a:r>
            <a:r>
              <a:rPr lang="en-US" sz="900" dirty="0" err="1"/>
              <a:t>συνόλου</a:t>
            </a:r>
            <a:r>
              <a:rPr lang="en-US" sz="900" dirty="0"/>
              <a:t> </a:t>
            </a:r>
            <a:r>
              <a:rPr lang="en-US" sz="900" dirty="0" err="1"/>
              <a:t>των</a:t>
            </a:r>
            <a:r>
              <a:rPr lang="en-US" sz="900" dirty="0"/>
              <a:t> π</a:t>
            </a:r>
            <a:r>
              <a:rPr lang="en-US" sz="900" dirty="0" err="1"/>
              <a:t>ολιτών</a:t>
            </a:r>
            <a:r>
              <a:rPr lang="en-US" sz="900" dirty="0"/>
              <a:t>. </a:t>
            </a:r>
          </a:p>
          <a:p>
            <a:pPr lvl="0" indent="-228600" defTabSz="914400"/>
            <a:endParaRPr lang="en-US" sz="900" b="0" i="0" u="none" strike="noStrike" baseline="0" dirty="0"/>
          </a:p>
        </p:txBody>
      </p:sp>
      <p:pic>
        <p:nvPicPr>
          <p:cNvPr id="5" name="Picture 4" descr="A close up of a coin&#10;&#10;Description automatically generated">
            <a:extLst>
              <a:ext uri="{FF2B5EF4-FFF2-40B4-BE49-F238E27FC236}">
                <a16:creationId xmlns:a16="http://schemas.microsoft.com/office/drawing/2014/main" id="{87683B9D-5A0B-0A42-8BB6-35D635E88622}"/>
              </a:ext>
            </a:extLst>
          </p:cNvPr>
          <p:cNvPicPr>
            <a:picLocks noChangeAspect="1"/>
          </p:cNvPicPr>
          <p:nvPr/>
        </p:nvPicPr>
        <p:blipFill rotWithShape="1">
          <a:blip r:embed="rId2">
            <a:extLst>
              <a:ext uri="{28A0092B-C50C-407E-A947-70E740481C1C}">
                <a14:useLocalDpi xmlns:a14="http://schemas.microsoft.com/office/drawing/2010/main" val="0"/>
              </a:ext>
            </a:extLst>
          </a:blip>
          <a:srcRect l="13504" r="13062"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0007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fontScale="90000"/>
          </a:bodyPr>
          <a:lstStyle/>
          <a:p>
            <a:pPr defTabSz="914400"/>
            <a:r>
              <a:rPr lang="el-GR" sz="4400" dirty="0"/>
              <a:t>Ψ</a:t>
            </a:r>
            <a:r>
              <a:rPr lang="en-US" sz="4400" dirty="0" err="1"/>
              <a:t>ή</a:t>
            </a:r>
            <a:r>
              <a:rPr lang="el-GR" sz="4400" dirty="0" err="1"/>
              <a:t>φοι</a:t>
            </a:r>
            <a:r>
              <a:rPr lang="el-GR" sz="4400" dirty="0"/>
              <a:t> αριστοκρατών : υπερισχύουν</a:t>
            </a:r>
            <a:endParaRPr lang="en-US" sz="4400" dirty="0"/>
          </a:p>
        </p:txBody>
      </p:sp>
      <p:cxnSp>
        <p:nvCxnSpPr>
          <p:cNvPr id="12"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91490" y="2575034"/>
            <a:ext cx="3840085" cy="3462228"/>
          </a:xfrm>
        </p:spPr>
        <p:txBody>
          <a:bodyPr vert="horz" lIns="91440" tIns="45720" rIns="91440" bIns="45720" rtlCol="0">
            <a:normAutofit/>
          </a:bodyPr>
          <a:lstStyle/>
          <a:p>
            <a:pPr lvl="0" indent="-228600" defTabSz="914400"/>
            <a:r>
              <a:rPr lang="en-US" sz="1100"/>
              <a:t>Επίσης, δεν ψήφιζαν όλοι οι λόχοι ταυτοχρόνως, αλλά με τη σειρά, ανά τάξεις, με πρώτους τους λόχους των ανώτερων τάξεων, το δε αποτέλεσμα της ψηφοφορίας κάθε τάξης ανακοινωνόταν πριν κληθεί η επόμενη να ψηφίσει. </a:t>
            </a:r>
          </a:p>
          <a:p>
            <a:pPr lvl="0" indent="-228600" defTabSz="914400"/>
            <a:r>
              <a:rPr lang="en-US" sz="1100"/>
              <a:t>Καθώς η ψηφοφορία σταματούσε μόλις επιτυγχάνονταν η απόλυτη πλειοψηφία αριθμού λόχων (97 επί 193), οι Πατρίκιοι και Ιππείς, οι λόχοι των οποίων αθροιζόμενοι ήλεγχαν την πλειοψηφία, εάν συμφωνούσαν μεταξύ τους, μπορούσαν να ελέγξουν την έκβαση της ψηφοφορίας, αν και οι ασθενέστερες οικονομικά τάξεις υπερτερούσαν αριθμητικά. </a:t>
            </a:r>
          </a:p>
          <a:p>
            <a:pPr lvl="0" indent="-228600" defTabSz="914400"/>
            <a:r>
              <a:rPr lang="en-US" sz="1100"/>
              <a:t>Με τον τρόπο αυτό, η ψήφος των αριστοκρατών είχε εν τέλει μεγαλύτερη βαρύτητα από την ψήφο των εισοδηματικά χαμηλότερων πολιτών. </a:t>
            </a:r>
          </a:p>
          <a:p>
            <a:pPr lvl="0" indent="-228600" defTabSz="914400"/>
            <a:r>
              <a:rPr lang="en-US" sz="1100"/>
              <a:t>Επιπλέον, στις λαϊκές ψήφους ασκούσαν σημαντική επιρροή οι πελατειακές σχέσεις (</a:t>
            </a:r>
            <a:r>
              <a:rPr lang="en-US" sz="1100" i="1"/>
              <a:t>clientelα</a:t>
            </a:r>
            <a:r>
              <a:rPr lang="en-US" sz="1100"/>
              <a:t>) που οι Πληβείοι διατηρούσαν με τον υποψήφιο ή με άλλα πρόσωπα που τον υποστήριζαν, μεταξύ του πολιτικού κατεστημένου της Ρώμης. </a:t>
            </a:r>
          </a:p>
          <a:p>
            <a:pPr indent="-228600" defTabSz="914400"/>
            <a:endParaRPr lang="en-US" sz="1100"/>
          </a:p>
        </p:txBody>
      </p:sp>
      <p:pic>
        <p:nvPicPr>
          <p:cNvPr id="5" name="Picture 4" descr="A close up of a coin&#10;&#10;Description automatically generated">
            <a:extLst>
              <a:ext uri="{FF2B5EF4-FFF2-40B4-BE49-F238E27FC236}">
                <a16:creationId xmlns:a16="http://schemas.microsoft.com/office/drawing/2014/main" id="{99F76A15-1042-8546-A041-C2FF27AD6978}"/>
              </a:ext>
            </a:extLst>
          </p:cNvPr>
          <p:cNvPicPr>
            <a:picLocks noChangeAspect="1"/>
          </p:cNvPicPr>
          <p:nvPr/>
        </p:nvPicPr>
        <p:blipFill rotWithShape="1">
          <a:blip r:embed="rId2">
            <a:extLst>
              <a:ext uri="{28A0092B-C50C-407E-A947-70E740481C1C}">
                <a14:useLocalDpi xmlns:a14="http://schemas.microsoft.com/office/drawing/2010/main" val="0"/>
              </a:ext>
            </a:extLst>
          </a:blip>
          <a:srcRect l="15586" r="16579" b="-2"/>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6187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3700" b="0" i="0" u="none" strike="noStrike" kern="1200" baseline="0">
                <a:solidFill>
                  <a:srgbClr val="FFFFFF"/>
                </a:solidFill>
                <a:latin typeface="+mj-lt"/>
                <a:ea typeface="+mj-ea"/>
                <a:cs typeface="+mj-cs"/>
              </a:rPr>
              <a:t>Το ρωμαϊκό πελατειακό σύστημα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3335481" y="591344"/>
            <a:ext cx="5179868" cy="5585619"/>
          </a:xfrm>
        </p:spPr>
        <p:txBody>
          <a:bodyPr vert="horz" lIns="91440" tIns="45720" rIns="91440" bIns="45720" rtlCol="0" anchor="ctr">
            <a:normAutofit/>
          </a:bodyPr>
          <a:lstStyle/>
          <a:p>
            <a:pPr lvl="0" indent="-228600" defTabSz="914400"/>
            <a:r>
              <a:rPr lang="en-US" sz="1600" dirty="0" err="1"/>
              <a:t>M</a:t>
            </a:r>
            <a:r>
              <a:rPr lang="en-US" sz="1600" b="0" i="0" u="none" strike="noStrike" baseline="0" dirty="0" err="1"/>
              <a:t>ον</a:t>
            </a:r>
            <a:r>
              <a:rPr lang="en-US" sz="1600" b="0" i="0" u="none" strike="noStrike" baseline="0" dirty="0"/>
              <a:t>α</a:t>
            </a:r>
            <a:r>
              <a:rPr lang="en-US" sz="1600" b="0" i="0" u="none" strike="noStrike" baseline="0" dirty="0" err="1"/>
              <a:t>δικό</a:t>
            </a:r>
            <a:r>
              <a:rPr lang="en-US" sz="1600" b="0" i="0" u="none" strike="noStrike" baseline="0" dirty="0"/>
              <a:t> </a:t>
            </a:r>
            <a:r>
              <a:rPr lang="en-US" sz="1600" b="0" i="0" u="none" strike="noStrike" baseline="0" dirty="0" err="1"/>
              <a:t>φ</a:t>
            </a:r>
            <a:r>
              <a:rPr lang="en-US" sz="1600" b="0" i="0" u="none" strike="noStrike" baseline="0" dirty="0"/>
              <a:t>α</a:t>
            </a:r>
            <a:r>
              <a:rPr lang="en-US" sz="1600" b="0" i="0" u="none" strike="noStrike" baseline="0" dirty="0" err="1"/>
              <a:t>ινόμενο</a:t>
            </a:r>
            <a:r>
              <a:rPr lang="en-US" sz="1600" b="0" i="0" u="none" strike="noStrike" baseline="0" dirty="0"/>
              <a:t> </a:t>
            </a:r>
            <a:r>
              <a:rPr lang="en-US" sz="1600" b="0" i="0" u="none" strike="noStrike" baseline="0" dirty="0" err="1"/>
              <a:t>στον</a:t>
            </a:r>
            <a:r>
              <a:rPr lang="en-US" sz="1600" b="0" i="0" u="none" strike="noStrike" baseline="0" dirty="0"/>
              <a:t> α</a:t>
            </a:r>
            <a:r>
              <a:rPr lang="en-US" sz="1600" b="0" i="0" u="none" strike="noStrike" baseline="0" dirty="0" err="1"/>
              <a:t>ρχ</a:t>
            </a:r>
            <a:r>
              <a:rPr lang="en-US" sz="1600" b="0" i="0" u="none" strike="noStrike" baseline="0" dirty="0"/>
              <a:t>α</a:t>
            </a:r>
            <a:r>
              <a:rPr lang="en-US" sz="1600" b="0" i="0" u="none" strike="noStrike" baseline="0" dirty="0" err="1"/>
              <a:t>ίο</a:t>
            </a:r>
            <a:r>
              <a:rPr lang="en-US" sz="1600" b="0" i="0" u="none" strike="noStrike" baseline="0" dirty="0"/>
              <a:t> </a:t>
            </a:r>
            <a:r>
              <a:rPr lang="en-US" sz="1600" b="0" i="0" u="none" strike="noStrike" baseline="0" dirty="0" err="1"/>
              <a:t>κόσμο</a:t>
            </a:r>
            <a:endParaRPr lang="en-US" sz="1600" b="0" i="0" u="none" strike="noStrike" baseline="0" dirty="0"/>
          </a:p>
          <a:p>
            <a:pPr lvl="0" indent="-228600" defTabSz="914400"/>
            <a:r>
              <a:rPr lang="en-US" sz="1600" b="0" i="0" u="none" strike="noStrike" baseline="0" dirty="0" err="1"/>
              <a:t>έν</a:t>
            </a:r>
            <a:r>
              <a:rPr lang="en-US" sz="1600" b="0" i="0" u="none" strike="noStrike" baseline="0" dirty="0"/>
              <a:t>α π</a:t>
            </a:r>
            <a:r>
              <a:rPr lang="en-US" sz="1600" b="0" i="0" u="none" strike="noStrike" baseline="0" dirty="0" err="1"/>
              <a:t>λέγμ</a:t>
            </a:r>
            <a:r>
              <a:rPr lang="en-US" sz="1600" b="0" i="0" u="none" strike="noStrike" baseline="0" dirty="0"/>
              <a:t>α </a:t>
            </a:r>
            <a:r>
              <a:rPr lang="en-US" sz="1600" b="0" i="0" u="none" strike="noStrike" baseline="0" dirty="0" err="1"/>
              <a:t>κάθετων</a:t>
            </a:r>
            <a:r>
              <a:rPr lang="en-US" sz="1600" b="0" i="0" u="none" strike="noStrike" baseline="0" dirty="0"/>
              <a:t> </a:t>
            </a:r>
            <a:r>
              <a:rPr lang="en-US" sz="1600" b="0" i="0" u="none" strike="noStrike" baseline="0" dirty="0" err="1"/>
              <a:t>ιερ</a:t>
            </a:r>
            <a:r>
              <a:rPr lang="en-US" sz="1600" b="0" i="0" u="none" strike="noStrike" baseline="0" dirty="0"/>
              <a:t>α</a:t>
            </a:r>
            <a:r>
              <a:rPr lang="en-US" sz="1600" b="0" i="0" u="none" strike="noStrike" baseline="0" dirty="0" err="1"/>
              <a:t>ρχικών</a:t>
            </a:r>
            <a:r>
              <a:rPr lang="en-US" sz="1600" b="0" i="0" u="none" strike="noStrike" baseline="0" dirty="0"/>
              <a:t> </a:t>
            </a:r>
            <a:r>
              <a:rPr lang="en-US" sz="1600" b="0" i="0" u="none" strike="noStrike" baseline="0" dirty="0" err="1"/>
              <a:t>δεσμών</a:t>
            </a:r>
            <a:r>
              <a:rPr lang="en-US" sz="1600" b="0" i="0" u="none" strike="noStrike" baseline="0" dirty="0"/>
              <a:t> π</a:t>
            </a:r>
            <a:r>
              <a:rPr lang="en-US" sz="1600" b="0" i="0" u="none" strike="noStrike" baseline="0" dirty="0" err="1"/>
              <a:t>ου</a:t>
            </a:r>
            <a:r>
              <a:rPr lang="en-US" sz="1600" b="0" i="0" u="none" strike="noStrike" baseline="0" dirty="0"/>
              <a:t> α</a:t>
            </a:r>
            <a:r>
              <a:rPr lang="en-US" sz="1600" b="0" i="0" u="none" strike="noStrike" baseline="0" dirty="0" err="1"/>
              <a:t>ν</a:t>
            </a:r>
            <a:r>
              <a:rPr lang="en-US" sz="1600" b="0" i="0" u="none" strike="noStrike" baseline="0" dirty="0"/>
              <a:t>απ</a:t>
            </a:r>
            <a:r>
              <a:rPr lang="en-US" sz="1600" b="0" i="0" u="none" strike="noStrike" baseline="0" dirty="0" err="1"/>
              <a:t>τύσσοντ</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μετ</a:t>
            </a:r>
            <a:r>
              <a:rPr lang="en-US" sz="1600" b="0" i="0" u="none" strike="noStrike" baseline="0" dirty="0"/>
              <a:t>α</a:t>
            </a:r>
            <a:r>
              <a:rPr lang="en-US" sz="1600" b="0" i="0" u="none" strike="noStrike" baseline="0" dirty="0" err="1"/>
              <a:t>ξύ</a:t>
            </a:r>
            <a:r>
              <a:rPr lang="en-US" sz="1600" b="0" i="0" u="none" strike="noStrike" baseline="0" dirty="0"/>
              <a:t> α</a:t>
            </a:r>
            <a:r>
              <a:rPr lang="en-US" sz="1600" b="0" i="0" u="none" strike="noStrike" baseline="0" dirty="0" err="1"/>
              <a:t>τόμων</a:t>
            </a:r>
            <a:r>
              <a:rPr lang="en-US" sz="1600" b="0" i="0" u="none" strike="noStrike" baseline="0" dirty="0"/>
              <a:t> </a:t>
            </a:r>
            <a:r>
              <a:rPr lang="en-US" sz="1600" b="0" i="0" u="none" strike="noStrike" baseline="0" dirty="0" err="1"/>
              <a:t>δι</a:t>
            </a:r>
            <a:r>
              <a:rPr lang="en-US" sz="1600" b="0" i="0" u="none" strike="noStrike" baseline="0" dirty="0"/>
              <a:t>α</a:t>
            </a:r>
            <a:r>
              <a:rPr lang="en-US" sz="1600" b="0" i="0" u="none" strike="noStrike" baseline="0" dirty="0" err="1"/>
              <a:t>φορετικού</a:t>
            </a:r>
            <a:r>
              <a:rPr lang="en-US" sz="1600" b="0" i="0" u="none" strike="noStrike" baseline="0" dirty="0"/>
              <a:t> </a:t>
            </a:r>
            <a:r>
              <a:rPr lang="en-US" sz="1600" b="0" i="0" u="none" strike="noStrike" baseline="0" dirty="0" err="1"/>
              <a:t>κοινωνικού</a:t>
            </a:r>
            <a:r>
              <a:rPr lang="en-US" sz="1600" b="0" i="0" u="none" strike="noStrike" baseline="0" dirty="0"/>
              <a:t> status.</a:t>
            </a:r>
          </a:p>
          <a:p>
            <a:pPr lvl="0" indent="-228600" defTabSz="914400"/>
            <a:r>
              <a:rPr lang="en-US" sz="1600" b="0" i="0" u="none" strike="noStrike" baseline="0" dirty="0" err="1"/>
              <a:t>Οι</a:t>
            </a:r>
            <a:r>
              <a:rPr lang="en-US" sz="1600" b="0" i="0" u="none" strike="noStrike" baseline="0" dirty="0"/>
              <a:t> </a:t>
            </a:r>
            <a:r>
              <a:rPr lang="en-US" sz="1600" b="0" i="1" u="none" strike="noStrike" baseline="0" dirty="0"/>
              <a:t>π</a:t>
            </a:r>
            <a:r>
              <a:rPr lang="en-US" sz="1600" b="0" i="1" u="none" strike="noStrike" baseline="0" dirty="0" err="1"/>
              <a:t>άτρωνες</a:t>
            </a:r>
            <a:r>
              <a:rPr lang="en-US" sz="1600" b="0" i="0" u="none" strike="noStrike" baseline="0" dirty="0"/>
              <a:t> (</a:t>
            </a:r>
            <a:r>
              <a:rPr lang="en-US" sz="1600" b="0" i="1" u="none" strike="noStrike" baseline="0" dirty="0" err="1"/>
              <a:t>patroni</a:t>
            </a:r>
            <a:r>
              <a:rPr lang="en-US" sz="1600" b="0" i="0" u="none" strike="noStrike" baseline="0" dirty="0"/>
              <a:t>) </a:t>
            </a:r>
            <a:r>
              <a:rPr lang="en-US" sz="1600" b="0" i="0" u="none" strike="noStrike" baseline="0" dirty="0" err="1"/>
              <a:t>δι</a:t>
            </a:r>
            <a:r>
              <a:rPr lang="en-US" sz="1600" b="0" i="0" u="none" strike="noStrike" baseline="0" dirty="0"/>
              <a:t>α</a:t>
            </a:r>
            <a:r>
              <a:rPr lang="en-US" sz="1600" b="0" i="0" u="none" strike="noStrike" baseline="0" dirty="0" err="1"/>
              <a:t>τηρούσ</a:t>
            </a:r>
            <a:r>
              <a:rPr lang="en-US" sz="1600" b="0" i="0" u="none" strike="noStrike" baseline="0" dirty="0"/>
              <a:t>α</a:t>
            </a:r>
            <a:r>
              <a:rPr lang="en-US" sz="1600" b="0" i="0" u="none" strike="noStrike" baseline="0" dirty="0" err="1"/>
              <a:t>ν</a:t>
            </a:r>
            <a:r>
              <a:rPr lang="en-US" sz="1600" b="0" i="0" u="none" strike="noStrike" baseline="0" dirty="0"/>
              <a:t> </a:t>
            </a:r>
            <a:r>
              <a:rPr lang="en-US" sz="1600" b="0" i="0" u="none" strike="noStrike" baseline="0" dirty="0" err="1"/>
              <a:t>στενούς</a:t>
            </a:r>
            <a:r>
              <a:rPr lang="en-US" sz="1600" b="0" i="0" u="none" strike="noStrike" baseline="0" dirty="0"/>
              <a:t> </a:t>
            </a:r>
            <a:r>
              <a:rPr lang="en-US" sz="1600" b="0" i="0" u="none" strike="noStrike" baseline="0" dirty="0" err="1"/>
              <a:t>δεσμούς</a:t>
            </a:r>
            <a:r>
              <a:rPr lang="en-US" sz="1600" b="0" i="0" u="none" strike="noStrike" baseline="0" dirty="0"/>
              <a:t> </a:t>
            </a:r>
            <a:r>
              <a:rPr lang="en-US" sz="1600" b="0" i="0" u="none" strike="noStrike" baseline="0" dirty="0" err="1"/>
              <a:t>με</a:t>
            </a:r>
            <a:r>
              <a:rPr lang="en-US" sz="1600" b="0" i="0" u="none" strike="noStrike" baseline="0" dirty="0"/>
              <a:t> </a:t>
            </a:r>
            <a:r>
              <a:rPr lang="en-US" sz="1600" b="0" i="0" u="none" strike="noStrike" baseline="0" dirty="0" err="1"/>
              <a:t>κύκλο</a:t>
            </a:r>
            <a:r>
              <a:rPr lang="en-US" sz="1600" b="0" i="0" u="none" strike="noStrike" baseline="0" dirty="0"/>
              <a:t> π</a:t>
            </a:r>
            <a:r>
              <a:rPr lang="en-US" sz="1600" b="0" i="0" u="none" strike="noStrike" baseline="0" dirty="0" err="1"/>
              <a:t>ροσώ</a:t>
            </a:r>
            <a:r>
              <a:rPr lang="en-US" sz="1600" b="0" i="0" u="none" strike="noStrike" baseline="0" dirty="0"/>
              <a:t>π</a:t>
            </a:r>
            <a:r>
              <a:rPr lang="en-US" sz="1600" b="0" i="0" u="none" strike="noStrike" baseline="0" dirty="0" err="1"/>
              <a:t>ων</a:t>
            </a:r>
            <a:r>
              <a:rPr lang="en-US" sz="1600" b="0" i="0" u="none" strike="noStrike" baseline="0" dirty="0"/>
              <a:t> π</a:t>
            </a:r>
            <a:r>
              <a:rPr lang="en-US" sz="1600" b="0" i="0" u="none" strike="noStrike" baseline="0" dirty="0" err="1"/>
              <a:t>ου</a:t>
            </a:r>
            <a:r>
              <a:rPr lang="en-US" sz="1600" b="0" i="0" u="none" strike="noStrike" baseline="0" dirty="0"/>
              <a:t> πα</a:t>
            </a:r>
            <a:r>
              <a:rPr lang="en-US" sz="1600" b="0" i="0" u="none" strike="noStrike" baseline="0" dirty="0" err="1"/>
              <a:t>ρ</a:t>
            </a:r>
            <a:r>
              <a:rPr lang="en-US" sz="1600" b="0" i="0" u="none" strike="noStrike" baseline="0" dirty="0"/>
              <a:t>α</a:t>
            </a:r>
            <a:r>
              <a:rPr lang="en-US" sz="1600" b="0" i="0" u="none" strike="noStrike" baseline="0" dirty="0" err="1"/>
              <a:t>δοσι</a:t>
            </a:r>
            <a:r>
              <a:rPr lang="en-US" sz="1600" b="0" i="0" u="none" strike="noStrike" baseline="0" dirty="0"/>
              <a:t>α</a:t>
            </a:r>
            <a:r>
              <a:rPr lang="en-US" sz="1600" b="0" i="0" u="none" strike="noStrike" baseline="0" dirty="0" err="1"/>
              <a:t>κά</a:t>
            </a:r>
            <a:r>
              <a:rPr lang="en-US" sz="1600" b="0" i="0" u="none" strike="noStrike" baseline="0" dirty="0"/>
              <a:t> </a:t>
            </a:r>
            <a:r>
              <a:rPr lang="en-US" sz="1600" b="0" i="0" u="none" strike="noStrike" baseline="0" dirty="0" err="1"/>
              <a:t>συνδέοντ</a:t>
            </a:r>
            <a:r>
              <a:rPr lang="en-US" sz="1600" b="0" i="0" u="none" strike="noStrike" baseline="0" dirty="0"/>
              <a:t>α</a:t>
            </a:r>
            <a:r>
              <a:rPr lang="en-US" sz="1600" b="0" i="0" u="none" strike="noStrike" baseline="0" dirty="0" err="1"/>
              <a:t>ν</a:t>
            </a:r>
            <a:r>
              <a:rPr lang="en-US" sz="1600" b="0" i="0" u="none" strike="noStrike" baseline="0" dirty="0"/>
              <a:t> </a:t>
            </a:r>
            <a:r>
              <a:rPr lang="en-US" sz="1600" b="0" i="0" u="none" strike="noStrike" baseline="0" dirty="0" err="1"/>
              <a:t>με</a:t>
            </a:r>
            <a:r>
              <a:rPr lang="en-US" sz="1600" b="0" i="0" u="none" strike="noStrike" baseline="0" dirty="0"/>
              <a:t> </a:t>
            </a:r>
            <a:r>
              <a:rPr lang="en-US" sz="1600" b="0" i="0" u="none" strike="noStrike" baseline="0" dirty="0" err="1"/>
              <a:t>την</a:t>
            </a:r>
            <a:r>
              <a:rPr lang="en-US" sz="1600" b="0" i="0" u="none" strike="noStrike" baseline="0" dirty="0"/>
              <a:t> </a:t>
            </a:r>
            <a:r>
              <a:rPr lang="en-US" sz="1600" b="0" i="0" u="none" strike="noStrike" baseline="0" dirty="0" err="1"/>
              <a:t>οικογένειά</a:t>
            </a:r>
            <a:r>
              <a:rPr lang="en-US" sz="1600" b="0" i="0" u="none" strike="noStrike" baseline="0" dirty="0"/>
              <a:t> </a:t>
            </a:r>
            <a:r>
              <a:rPr lang="en-US" sz="1600" b="0" i="0" u="none" strike="noStrike" baseline="0" dirty="0" err="1"/>
              <a:t>τους</a:t>
            </a:r>
            <a:r>
              <a:rPr lang="en-US" sz="1600" b="0" i="0" u="none" strike="noStrike" baseline="0" dirty="0"/>
              <a:t>, </a:t>
            </a:r>
            <a:r>
              <a:rPr lang="en-US" sz="1600" b="0" i="0" u="none" strike="noStrike" baseline="0" dirty="0" err="1"/>
              <a:t>τ</a:t>
            </a:r>
            <a:r>
              <a:rPr lang="en-US" sz="1600" b="0" i="0" u="none" strike="noStrike" baseline="0" dirty="0"/>
              <a:t>α </a:t>
            </a:r>
            <a:r>
              <a:rPr lang="en-US" sz="1600" b="0" i="0" u="none" strike="noStrike" baseline="0" dirty="0" err="1"/>
              <a:t>ο</a:t>
            </a:r>
            <a:r>
              <a:rPr lang="en-US" sz="1600" b="0" i="0" u="none" strike="noStrike" baseline="0" dirty="0"/>
              <a:t>π</a:t>
            </a:r>
            <a:r>
              <a:rPr lang="en-US" sz="1600" b="0" i="0" u="none" strike="noStrike" baseline="0" dirty="0" err="1"/>
              <a:t>οί</a:t>
            </a:r>
            <a:r>
              <a:rPr lang="en-US" sz="1600" b="0" i="0" u="none" strike="noStrike" baseline="0" dirty="0"/>
              <a:t>α απ</a:t>
            </a:r>
            <a:r>
              <a:rPr lang="en-US" sz="1600" b="0" i="0" u="none" strike="noStrike" baseline="0" dirty="0" err="1"/>
              <a:t>οκ</a:t>
            </a:r>
            <a:r>
              <a:rPr lang="en-US" sz="1600" b="0" i="0" u="none" strike="noStrike" baseline="0" dirty="0"/>
              <a:t>α</a:t>
            </a:r>
            <a:r>
              <a:rPr lang="en-US" sz="1600" b="0" i="0" u="none" strike="noStrike" baseline="0" dirty="0" err="1"/>
              <a:t>λούντο</a:t>
            </a:r>
            <a:r>
              <a:rPr lang="en-US" sz="1600" b="0" i="0" u="none" strike="noStrike" baseline="0" dirty="0"/>
              <a:t> "</a:t>
            </a:r>
            <a:r>
              <a:rPr lang="en-US" sz="1600" b="0" i="1" u="none" strike="noStrike" baseline="0" dirty="0"/>
              <a:t>π</a:t>
            </a:r>
            <a:r>
              <a:rPr lang="en-US" sz="1600" b="0" i="1" u="none" strike="noStrike" baseline="0" dirty="0" err="1"/>
              <a:t>ελάτες</a:t>
            </a:r>
            <a:r>
              <a:rPr lang="en-US" sz="1600" b="0" i="1" u="none" strike="noStrike" baseline="0" dirty="0"/>
              <a:t>"</a:t>
            </a:r>
            <a:r>
              <a:rPr lang="en-US" sz="1600" b="0" i="0" u="none" strike="noStrike" baseline="0" dirty="0"/>
              <a:t> (</a:t>
            </a:r>
            <a:r>
              <a:rPr lang="en-US" sz="1600" b="0" i="1" u="none" strike="noStrike" baseline="0" dirty="0" err="1"/>
              <a:t>clientes</a:t>
            </a:r>
            <a:r>
              <a:rPr lang="en-US" sz="1600" b="0" i="0" u="none" strike="noStrike" baseline="0" dirty="0"/>
              <a:t>). </a:t>
            </a:r>
          </a:p>
          <a:p>
            <a:pPr lvl="0" indent="-228600" defTabSz="914400"/>
            <a:r>
              <a:rPr lang="en-US" sz="1600" b="0" i="0" u="none" strike="noStrike" baseline="0" dirty="0" err="1"/>
              <a:t>Ο</a:t>
            </a:r>
            <a:r>
              <a:rPr lang="en-US" sz="1600" b="0" i="0" u="none" strike="noStrike" baseline="0" dirty="0"/>
              <a:t> </a:t>
            </a:r>
            <a:r>
              <a:rPr lang="en-US" sz="1600" b="0" i="0" u="none" strike="noStrike" baseline="0" dirty="0" err="1"/>
              <a:t>δεσμός</a:t>
            </a:r>
            <a:r>
              <a:rPr lang="en-US" sz="1600" b="0" i="0" u="none" strike="noStrike" baseline="0" dirty="0"/>
              <a:t> πα</a:t>
            </a:r>
            <a:r>
              <a:rPr lang="en-US" sz="1600" b="0" i="0" u="none" strike="noStrike" baseline="0" dirty="0" err="1"/>
              <a:t>τρωνεί</a:t>
            </a:r>
            <a:r>
              <a:rPr lang="en-US" sz="1600" b="0" i="0" u="none" strike="noStrike" baseline="0" dirty="0"/>
              <a:t>α</a:t>
            </a:r>
            <a:r>
              <a:rPr lang="en-US" sz="1600" b="0" i="0" u="none" strike="noStrike" baseline="0" dirty="0" err="1"/>
              <a:t>ς</a:t>
            </a:r>
            <a:r>
              <a:rPr lang="en-US" sz="1600" b="0" i="0" u="none" strike="noStrike" baseline="0" dirty="0"/>
              <a:t> </a:t>
            </a:r>
            <a:r>
              <a:rPr lang="en-US" sz="1600" b="0" i="0" u="none" strike="noStrike" baseline="0" dirty="0" err="1"/>
              <a:t>συνε</a:t>
            </a:r>
            <a:r>
              <a:rPr lang="en-US" sz="1600" b="0" i="0" u="none" strike="noStrike" baseline="0" dirty="0"/>
              <a:t>πα</a:t>
            </a:r>
            <a:r>
              <a:rPr lang="en-US" sz="1600" b="0" i="0" u="none" strike="noStrike" baseline="0" dirty="0" err="1"/>
              <a:t>γότ</a:t>
            </a:r>
            <a:r>
              <a:rPr lang="en-US" sz="1600" b="0" i="0" u="none" strike="noStrike" baseline="0" dirty="0"/>
              <a:t>α</a:t>
            </a:r>
            <a:r>
              <a:rPr lang="en-US" sz="1600" b="0" i="0" u="none" strike="noStrike" baseline="0" dirty="0" err="1"/>
              <a:t>ν</a:t>
            </a:r>
            <a:r>
              <a:rPr lang="en-US" sz="1600" b="0" i="0" u="none" strike="noStrike" baseline="0" dirty="0"/>
              <a:t> </a:t>
            </a:r>
            <a:r>
              <a:rPr lang="en-US" sz="1600" b="0" i="0" u="none" strike="noStrike" baseline="0" dirty="0" err="1"/>
              <a:t>τη</a:t>
            </a:r>
            <a:r>
              <a:rPr lang="en-US" sz="1600" b="0" i="0" u="none" strike="noStrike" baseline="0" dirty="0"/>
              <a:t> </a:t>
            </a:r>
            <a:r>
              <a:rPr lang="en-US" sz="1600" b="0" i="0" u="none" strike="noStrike" baseline="0" dirty="0" err="1"/>
              <a:t>νομική</a:t>
            </a:r>
            <a:r>
              <a:rPr lang="en-US" sz="1600" b="0" i="0" u="none" strike="noStrike" baseline="0" dirty="0"/>
              <a:t> </a:t>
            </a:r>
            <a:r>
              <a:rPr lang="en-US" sz="1600" b="0" i="0" u="none" strike="noStrike" baseline="0" dirty="0" err="1"/>
              <a:t>υ</a:t>
            </a:r>
            <a:r>
              <a:rPr lang="en-US" sz="1600" b="0" i="0" u="none" strike="noStrike" baseline="0" dirty="0"/>
              <a:t>π</a:t>
            </a:r>
            <a:r>
              <a:rPr lang="en-US" sz="1600" b="0" i="0" u="none" strike="noStrike" baseline="0" dirty="0" err="1"/>
              <a:t>οχρέωση</a:t>
            </a:r>
            <a:r>
              <a:rPr lang="en-US" sz="1600" b="0" i="0" u="none" strike="noStrike" baseline="0" dirty="0"/>
              <a:t> α</a:t>
            </a:r>
            <a:r>
              <a:rPr lang="en-US" sz="1600" b="0" i="0" u="none" strike="noStrike" baseline="0" dirty="0" err="1"/>
              <a:t>μοι</a:t>
            </a:r>
            <a:r>
              <a:rPr lang="en-US" sz="1600" b="0" i="0" u="none" strike="noStrike" baseline="0" dirty="0"/>
              <a:t>βα</a:t>
            </a:r>
            <a:r>
              <a:rPr lang="en-US" sz="1600" b="0" i="0" u="none" strike="noStrike" baseline="0" dirty="0" err="1"/>
              <a:t>ί</a:t>
            </a:r>
            <a:r>
              <a:rPr lang="en-US" sz="1600" b="0" i="0" u="none" strike="noStrike" baseline="0" dirty="0"/>
              <a:t>α</a:t>
            </a:r>
            <a:r>
              <a:rPr lang="en-US" sz="1600" b="0" i="0" u="none" strike="noStrike" baseline="0" dirty="0" err="1"/>
              <a:t>ς</a:t>
            </a:r>
            <a:r>
              <a:rPr lang="en-US" sz="1600" b="0" i="0" u="none" strike="noStrike" baseline="0" dirty="0"/>
              <a:t> π</a:t>
            </a:r>
            <a:r>
              <a:rPr lang="en-US" sz="1600" b="0" i="0" u="none" strike="noStrike" baseline="0" dirty="0" err="1"/>
              <a:t>ίστης</a:t>
            </a:r>
            <a:r>
              <a:rPr lang="en-US" sz="1600" b="0" i="0" u="none" strike="noStrike" baseline="0" dirty="0"/>
              <a:t> (</a:t>
            </a:r>
            <a:r>
              <a:rPr lang="en-US" sz="1600" b="0" i="1" u="none" strike="noStrike" baseline="0" dirty="0"/>
              <a:t>fides</a:t>
            </a:r>
            <a:r>
              <a:rPr lang="en-US" sz="1600" b="0" i="0" u="none" strike="noStrike" baseline="0" dirty="0"/>
              <a:t>) </a:t>
            </a:r>
            <a:r>
              <a:rPr lang="en-US" sz="1600" b="0" i="0" u="none" strike="noStrike" baseline="0" dirty="0" err="1"/>
              <a:t>μετ</a:t>
            </a:r>
            <a:r>
              <a:rPr lang="en-US" sz="1600" b="0" i="0" u="none" strike="noStrike" baseline="0" dirty="0"/>
              <a:t>α</a:t>
            </a:r>
            <a:r>
              <a:rPr lang="en-US" sz="1600" b="0" i="0" u="none" strike="noStrike" baseline="0" dirty="0" err="1"/>
              <a:t>ξύ</a:t>
            </a:r>
            <a:r>
              <a:rPr lang="en-US" sz="1600" b="0" i="0" u="none" strike="noStrike" baseline="0" dirty="0"/>
              <a:t> π</a:t>
            </a:r>
            <a:r>
              <a:rPr lang="en-US" sz="1600" b="0" i="0" u="none" strike="noStrike" baseline="0" dirty="0" err="1"/>
              <a:t>άτρων</a:t>
            </a:r>
            <a:r>
              <a:rPr lang="en-US" sz="1600" b="0" i="0" u="none" strike="noStrike" baseline="0" dirty="0"/>
              <a:t>α </a:t>
            </a:r>
            <a:r>
              <a:rPr lang="en-US" sz="1600" b="0" i="0" u="none" strike="noStrike" baseline="0" dirty="0" err="1"/>
              <a:t>κ</a:t>
            </a:r>
            <a:r>
              <a:rPr lang="en-US" sz="1600" b="0" i="0" u="none" strike="noStrike" baseline="0" dirty="0"/>
              <a:t>α</a:t>
            </a:r>
            <a:r>
              <a:rPr lang="en-US" sz="1600" b="0" i="0" u="none" strike="noStrike" baseline="0" dirty="0" err="1"/>
              <a:t>ι</a:t>
            </a:r>
            <a:r>
              <a:rPr lang="en-US" sz="1600" b="0" i="0" u="none" strike="noStrike" baseline="0" dirty="0"/>
              <a:t> π</a:t>
            </a:r>
            <a:r>
              <a:rPr lang="en-US" sz="1600" b="0" i="0" u="none" strike="noStrike" baseline="0" dirty="0" err="1"/>
              <a:t>ελάτη</a:t>
            </a:r>
            <a:r>
              <a:rPr lang="en-US" sz="1600" b="0" i="0" u="none" strike="noStrike" baseline="0" dirty="0"/>
              <a:t>. </a:t>
            </a:r>
          </a:p>
          <a:p>
            <a:pPr lvl="0" indent="-228600" defTabSz="914400"/>
            <a:r>
              <a:rPr lang="en-US" sz="1600" b="0" i="0" u="none" strike="noStrike" baseline="0" dirty="0" err="1"/>
              <a:t>Στον</a:t>
            </a:r>
            <a:r>
              <a:rPr lang="en-US" sz="1600" b="0" i="0" u="none" strike="noStrike" baseline="0" dirty="0"/>
              <a:t> </a:t>
            </a:r>
            <a:r>
              <a:rPr lang="en-US" sz="1600" b="0" i="0" u="none" strike="noStrike" baseline="0" dirty="0" err="1"/>
              <a:t>Δωδεκάδελτο</a:t>
            </a:r>
            <a:r>
              <a:rPr lang="en-US" sz="1600" b="0" i="0" u="none" strike="noStrike" baseline="0" dirty="0"/>
              <a:t> </a:t>
            </a:r>
            <a:r>
              <a:rPr lang="en-US" sz="1600" b="0" i="0" u="none" strike="noStrike" baseline="0" dirty="0" err="1"/>
              <a:t>Νόμο</a:t>
            </a:r>
            <a:r>
              <a:rPr lang="en-US" sz="1600" b="0" i="0" u="none" strike="noStrike" baseline="0" dirty="0"/>
              <a:t>, </a:t>
            </a:r>
            <a:r>
              <a:rPr lang="en-US" sz="1600" b="0" i="0" u="none" strike="noStrike" baseline="0" dirty="0" err="1"/>
              <a:t>η</a:t>
            </a:r>
            <a:r>
              <a:rPr lang="en-US" sz="1600" b="0" i="0" u="none" strike="noStrike" baseline="0" dirty="0"/>
              <a:t> πα</a:t>
            </a:r>
            <a:r>
              <a:rPr lang="en-US" sz="1600" b="0" i="0" u="none" strike="noStrike" baseline="0" dirty="0" err="1"/>
              <a:t>ρ</a:t>
            </a:r>
            <a:r>
              <a:rPr lang="en-US" sz="1600" b="0" i="0" u="none" strike="noStrike" baseline="0" dirty="0"/>
              <a:t>αβ</a:t>
            </a:r>
            <a:r>
              <a:rPr lang="en-US" sz="1600" b="0" i="0" u="none" strike="noStrike" baseline="0" dirty="0" err="1"/>
              <a:t>ί</a:t>
            </a:r>
            <a:r>
              <a:rPr lang="en-US" sz="1600" b="0" i="0" u="none" strike="noStrike" baseline="0" dirty="0"/>
              <a:t>α</a:t>
            </a:r>
            <a:r>
              <a:rPr lang="en-US" sz="1600" b="0" i="0" u="none" strike="noStrike" baseline="0" dirty="0" err="1"/>
              <a:t>ση</a:t>
            </a:r>
            <a:r>
              <a:rPr lang="en-US" sz="1600" b="0" i="0" u="none" strike="noStrike" baseline="0" dirty="0"/>
              <a:t> </a:t>
            </a:r>
            <a:r>
              <a:rPr lang="en-US" sz="1600" b="0" i="0" u="none" strike="noStrike" baseline="0" dirty="0" err="1"/>
              <a:t>της</a:t>
            </a:r>
            <a:r>
              <a:rPr lang="en-US" sz="1600" b="0" i="0" u="none" strike="noStrike" baseline="0" dirty="0"/>
              <a:t> </a:t>
            </a:r>
            <a:r>
              <a:rPr lang="en-US" sz="1600" b="0" i="0" u="none" strike="noStrike" baseline="0" dirty="0" err="1"/>
              <a:t>υ</a:t>
            </a:r>
            <a:r>
              <a:rPr lang="en-US" sz="1600" b="0" i="0" u="none" strike="noStrike" baseline="0" dirty="0"/>
              <a:t>π</a:t>
            </a:r>
            <a:r>
              <a:rPr lang="en-US" sz="1600" b="0" i="0" u="none" strike="noStrike" baseline="0" dirty="0" err="1"/>
              <a:t>οχρέωσης</a:t>
            </a:r>
            <a:r>
              <a:rPr lang="en-US" sz="1600" b="0" i="0" u="none" strike="noStrike" baseline="0" dirty="0"/>
              <a:t> π</a:t>
            </a:r>
            <a:r>
              <a:rPr lang="en-US" sz="1600" b="0" i="0" u="none" strike="noStrike" baseline="0" dirty="0" err="1"/>
              <a:t>ίστεως</a:t>
            </a:r>
            <a:r>
              <a:rPr lang="en-US" sz="1600" b="0" i="0" u="none" strike="noStrike" baseline="0" dirty="0"/>
              <a:t> </a:t>
            </a:r>
            <a:r>
              <a:rPr lang="en-US" sz="1600" b="0" i="0" u="none" strike="noStrike" baseline="0" dirty="0" err="1"/>
              <a:t>εκ</a:t>
            </a:r>
            <a:r>
              <a:rPr lang="en-US" sz="1600" b="0" i="0" u="none" strike="noStrike" baseline="0" dirty="0"/>
              <a:t> </a:t>
            </a:r>
            <a:r>
              <a:rPr lang="en-US" sz="1600" b="0" i="0" u="none" strike="noStrike" baseline="0" dirty="0" err="1"/>
              <a:t>μέρους</a:t>
            </a:r>
            <a:r>
              <a:rPr lang="en-US" sz="1600" b="0" i="0" u="none" strike="noStrike" baseline="0" dirty="0"/>
              <a:t> </a:t>
            </a:r>
            <a:r>
              <a:rPr lang="en-US" sz="1600" b="0" i="0" u="none" strike="noStrike" baseline="0" dirty="0" err="1"/>
              <a:t>του</a:t>
            </a:r>
            <a:r>
              <a:rPr lang="en-US" sz="1600" b="0" i="0" u="none" strike="noStrike" baseline="0" dirty="0"/>
              <a:t> π</a:t>
            </a:r>
            <a:r>
              <a:rPr lang="en-US" sz="1600" b="0" i="0" u="none" strike="noStrike" baseline="0" dirty="0" err="1"/>
              <a:t>άτρων</a:t>
            </a:r>
            <a:r>
              <a:rPr lang="en-US" sz="1600" b="0" i="0" u="none" strike="noStrike" baseline="0" dirty="0"/>
              <a:t>α </a:t>
            </a:r>
            <a:r>
              <a:rPr lang="en-US" sz="1600" b="0" i="0" u="none" strike="noStrike" baseline="0" dirty="0" err="1"/>
              <a:t>τιμωρείτ</a:t>
            </a:r>
            <a:r>
              <a:rPr lang="en-US" sz="1600" b="0" i="0" u="none" strike="noStrike" baseline="0" dirty="0"/>
              <a:t>α</a:t>
            </a:r>
            <a:r>
              <a:rPr lang="en-US" sz="1600" b="0" i="0" u="none" strike="noStrike" baseline="0" dirty="0" err="1"/>
              <a:t>ι</a:t>
            </a:r>
            <a:r>
              <a:rPr lang="en-US" sz="1600" b="0" i="0" u="none" strike="noStrike" baseline="0" dirty="0"/>
              <a:t> α</a:t>
            </a:r>
            <a:r>
              <a:rPr lang="en-US" sz="1600" b="0" i="0" u="none" strike="noStrike" baseline="0" dirty="0" err="1"/>
              <a:t>υστηρά</a:t>
            </a:r>
            <a:r>
              <a:rPr lang="en-US" sz="1600" b="0" i="0" u="none" strike="noStrike" baseline="0" dirty="0"/>
              <a:t>, </a:t>
            </a:r>
            <a:r>
              <a:rPr lang="en-US" sz="1600" b="0" i="0" u="none" strike="noStrike" baseline="0" dirty="0" err="1"/>
              <a:t>με</a:t>
            </a:r>
            <a:r>
              <a:rPr lang="en-US" sz="1600" b="0" i="0" u="none" strike="noStrike" baseline="0" dirty="0"/>
              <a:t> </a:t>
            </a:r>
            <a:r>
              <a:rPr lang="en-US" sz="1600" b="0" i="0" u="none" strike="noStrike" baseline="0" dirty="0" err="1"/>
              <a:t>την</a:t>
            </a:r>
            <a:r>
              <a:rPr lang="en-US" sz="1600" b="0" i="0" u="none" strike="noStrike" baseline="0" dirty="0"/>
              <a:t> </a:t>
            </a:r>
            <a:r>
              <a:rPr lang="en-US" sz="1600" b="0" i="0" u="none" strike="noStrike" baseline="0" dirty="0" err="1"/>
              <a:t>κήρυξή</a:t>
            </a:r>
            <a:r>
              <a:rPr lang="en-US" sz="1600" b="0" i="0" u="none" strike="noStrike" baseline="0" dirty="0"/>
              <a:t> </a:t>
            </a:r>
            <a:r>
              <a:rPr lang="en-US" sz="1600" b="0" i="0" u="none" strike="noStrike" baseline="0" dirty="0" err="1"/>
              <a:t>του</a:t>
            </a:r>
            <a:r>
              <a:rPr lang="en-US" sz="1600" b="0" i="0" u="none" strike="noStrike" baseline="0" dirty="0"/>
              <a:t> </a:t>
            </a:r>
            <a:r>
              <a:rPr lang="en-US" sz="1600" b="0" i="0" u="none" strike="noStrike" baseline="0" dirty="0" err="1"/>
              <a:t>ως</a:t>
            </a:r>
            <a:r>
              <a:rPr lang="en-US" sz="1600" b="0" i="0" u="none" strike="noStrike" baseline="0" dirty="0"/>
              <a:t> </a:t>
            </a:r>
            <a:r>
              <a:rPr lang="en-US" sz="1600" b="0" i="1" u="none" strike="noStrike" baseline="0" dirty="0" err="1"/>
              <a:t>sacer</a:t>
            </a:r>
            <a:r>
              <a:rPr lang="en-US" sz="1600" b="0" i="1" u="none" strike="noStrike" baseline="0" dirty="0"/>
              <a:t> </a:t>
            </a:r>
            <a:r>
              <a:rPr lang="en-US" sz="1600" b="0" i="0" u="none" strike="noStrike" baseline="0" dirty="0"/>
              <a:t>(α</a:t>
            </a:r>
            <a:r>
              <a:rPr lang="en-US" sz="1600" b="0" i="0" u="none" strike="noStrike" baseline="0" dirty="0" err="1"/>
              <a:t>νόσιου</a:t>
            </a:r>
            <a:r>
              <a:rPr lang="en-US" sz="1600" b="0" i="0" u="none" strike="noStrike" baseline="0" dirty="0"/>
              <a:t>). </a:t>
            </a:r>
          </a:p>
          <a:p>
            <a:pPr lvl="0" indent="-228600" defTabSz="914400"/>
            <a:r>
              <a:rPr lang="en-US" sz="1600" b="0" i="0" u="none" strike="noStrike" baseline="0" dirty="0" err="1"/>
              <a:t>Με</a:t>
            </a:r>
            <a:r>
              <a:rPr lang="en-US" sz="1600" b="0" i="0" u="none" strike="noStrike" baseline="0" dirty="0"/>
              <a:t> </a:t>
            </a:r>
            <a:r>
              <a:rPr lang="en-US" sz="1600" b="0" i="0" u="none" strike="noStrike" baseline="0" dirty="0" err="1"/>
              <a:t>δεσμό</a:t>
            </a:r>
            <a:r>
              <a:rPr lang="en-US" sz="1600" b="0" i="0" u="none" strike="noStrike" baseline="0" dirty="0"/>
              <a:t> πα</a:t>
            </a:r>
            <a:r>
              <a:rPr lang="en-US" sz="1600" b="0" i="0" u="none" strike="noStrike" baseline="0" dirty="0" err="1"/>
              <a:t>τρωνεί</a:t>
            </a:r>
            <a:r>
              <a:rPr lang="en-US" sz="1600" b="0" i="0" u="none" strike="noStrike" baseline="0" dirty="0"/>
              <a:t>α</a:t>
            </a:r>
            <a:r>
              <a:rPr lang="en-US" sz="1600" b="0" i="0" u="none" strike="noStrike" baseline="0" dirty="0" err="1"/>
              <a:t>ς</a:t>
            </a:r>
            <a:r>
              <a:rPr lang="en-US" sz="1600" b="0" i="0" u="none" strike="noStrike" baseline="0" dirty="0"/>
              <a:t> </a:t>
            </a:r>
            <a:r>
              <a:rPr lang="en-US" sz="1600" b="0" i="0" u="none" strike="noStrike" baseline="0" dirty="0" err="1"/>
              <a:t>συνδέοντ</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ε</a:t>
            </a:r>
            <a:r>
              <a:rPr lang="en-US" sz="1600" b="0" i="0" u="none" strike="noStrike" baseline="0" dirty="0"/>
              <a:t>π</a:t>
            </a:r>
            <a:r>
              <a:rPr lang="en-US" sz="1600" b="0" i="0" u="none" strike="noStrike" baseline="0" dirty="0" err="1"/>
              <a:t>ίσης</a:t>
            </a:r>
            <a:r>
              <a:rPr lang="en-US" sz="1600" b="0" i="0" u="none" strike="noStrike" baseline="0" dirty="0"/>
              <a:t> </a:t>
            </a:r>
            <a:r>
              <a:rPr lang="en-US" sz="1600" b="0" i="0" u="none" strike="noStrike" baseline="0" dirty="0" err="1"/>
              <a:t>οι</a:t>
            </a:r>
            <a:r>
              <a:rPr lang="en-US" sz="1600" b="0" i="0" u="none" strike="noStrike" baseline="0" dirty="0"/>
              <a:t> απ</a:t>
            </a:r>
            <a:r>
              <a:rPr lang="en-US" sz="1600" b="0" i="0" u="none" strike="noStrike" baseline="0" dirty="0" err="1"/>
              <a:t>ελεύθεροι</a:t>
            </a:r>
            <a:r>
              <a:rPr lang="en-US" sz="1600" b="0" i="0" u="none" strike="noStrike" baseline="0" dirty="0"/>
              <a:t> </a:t>
            </a:r>
            <a:r>
              <a:rPr lang="en-US" sz="1600" b="0" i="0" u="none" strike="noStrike" baseline="0" dirty="0" err="1"/>
              <a:t>με</a:t>
            </a:r>
            <a:r>
              <a:rPr lang="en-US" sz="1600" b="0" i="0" u="none" strike="noStrike" baseline="0" dirty="0"/>
              <a:t> </a:t>
            </a:r>
            <a:r>
              <a:rPr lang="en-US" sz="1600" b="0" i="0" u="none" strike="noStrike" baseline="0" dirty="0" err="1"/>
              <a:t>τους</a:t>
            </a:r>
            <a:r>
              <a:rPr lang="en-US" sz="1600" b="0" i="0" u="none" strike="noStrike" baseline="0" dirty="0"/>
              <a:t> </a:t>
            </a:r>
            <a:r>
              <a:rPr lang="en-US" sz="1600" b="0" i="0" u="none" strike="noStrike" baseline="0" dirty="0" err="1"/>
              <a:t>τέως</a:t>
            </a:r>
            <a:r>
              <a:rPr lang="en-US" sz="1600" b="0" i="0" u="none" strike="noStrike" baseline="0" dirty="0"/>
              <a:t> </a:t>
            </a:r>
            <a:r>
              <a:rPr lang="en-US" sz="1600" b="0" i="0" u="none" strike="noStrike" baseline="0" dirty="0" err="1"/>
              <a:t>κυρίους</a:t>
            </a:r>
            <a:r>
              <a:rPr lang="en-US" sz="1600" b="0" i="0" u="none" strike="noStrike" baseline="0" dirty="0"/>
              <a:t> </a:t>
            </a:r>
            <a:r>
              <a:rPr lang="en-US" sz="1600" b="0" i="0" u="none" strike="noStrike" baseline="0" dirty="0" err="1"/>
              <a:t>τους</a:t>
            </a:r>
            <a:r>
              <a:rPr lang="en-US" sz="1600" b="0" i="0" u="none" strike="noStrike" baseline="0" dirty="0"/>
              <a:t>. </a:t>
            </a:r>
          </a:p>
          <a:p>
            <a:pPr lvl="0" indent="-228600" defTabSz="914400"/>
            <a:r>
              <a:rPr lang="en-US" sz="1600" b="0" i="0" u="none" strike="noStrike" baseline="0" dirty="0" err="1"/>
              <a:t>Ειδική</a:t>
            </a:r>
            <a:r>
              <a:rPr lang="en-US" sz="1600" b="0" i="0" u="none" strike="noStrike" baseline="0" dirty="0"/>
              <a:t> </a:t>
            </a:r>
            <a:r>
              <a:rPr lang="en-US" sz="1600" b="0" i="0" u="none" strike="noStrike" baseline="0" dirty="0" err="1"/>
              <a:t>μορφή</a:t>
            </a:r>
            <a:r>
              <a:rPr lang="en-US" sz="1600" b="0" i="0" u="none" strike="noStrike" baseline="0" dirty="0"/>
              <a:t> π</a:t>
            </a:r>
            <a:r>
              <a:rPr lang="en-US" sz="1600" b="0" i="0" u="none" strike="noStrike" baseline="0" dirty="0" err="1"/>
              <a:t>ελ</a:t>
            </a:r>
            <a:r>
              <a:rPr lang="en-US" sz="1600" b="0" i="0" u="none" strike="noStrike" baseline="0" dirty="0"/>
              <a:t>α</a:t>
            </a:r>
            <a:r>
              <a:rPr lang="en-US" sz="1600" b="0" i="0" u="none" strike="noStrike" baseline="0" dirty="0" err="1"/>
              <a:t>τει</a:t>
            </a:r>
            <a:r>
              <a:rPr lang="en-US" sz="1600" b="0" i="0" u="none" strike="noStrike" baseline="0" dirty="0"/>
              <a:t>ακών </a:t>
            </a:r>
            <a:r>
              <a:rPr lang="en-US" sz="1600" b="0" i="0" u="none" strike="noStrike" baseline="0" dirty="0" err="1"/>
              <a:t>σχέσεων</a:t>
            </a:r>
            <a:r>
              <a:rPr lang="en-US" sz="1600" b="0" i="0" u="none" strike="noStrike" baseline="0" dirty="0"/>
              <a:t> α</a:t>
            </a:r>
            <a:r>
              <a:rPr lang="en-US" sz="1600" b="0" i="0" u="none" strike="noStrike" baseline="0" dirty="0" err="1"/>
              <a:t>ν</a:t>
            </a:r>
            <a:r>
              <a:rPr lang="en-US" sz="1600" b="0" i="0" u="none" strike="noStrike" baseline="0" dirty="0"/>
              <a:t>απ</a:t>
            </a:r>
            <a:r>
              <a:rPr lang="en-US" sz="1600" b="0" i="0" u="none" strike="noStrike" baseline="0" dirty="0" err="1"/>
              <a:t>τύσσετ</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ε</a:t>
            </a:r>
            <a:r>
              <a:rPr lang="en-US" sz="1600" b="0" i="0" u="none" strike="noStrike" baseline="0" dirty="0"/>
              <a:t>π</a:t>
            </a:r>
            <a:r>
              <a:rPr lang="en-US" sz="1600" b="0" i="0" u="none" strike="noStrike" baseline="0" dirty="0" err="1"/>
              <a:t>ίσης</a:t>
            </a:r>
            <a:r>
              <a:rPr lang="en-US" sz="1600" b="0" i="0" u="none" strike="noStrike" baseline="0" dirty="0"/>
              <a:t> </a:t>
            </a:r>
            <a:r>
              <a:rPr lang="en-US" sz="1600" b="0" i="0" u="none" strike="noStrike" baseline="0" dirty="0" err="1"/>
              <a:t>την</a:t>
            </a:r>
            <a:r>
              <a:rPr lang="en-US" sz="1600" b="0" i="0" u="none" strike="noStrike" baseline="0" dirty="0"/>
              <a:t> π</a:t>
            </a:r>
            <a:r>
              <a:rPr lang="en-US" sz="1600" b="0" i="0" u="none" strike="noStrike" baseline="0" dirty="0" err="1"/>
              <a:t>ερίοδο</a:t>
            </a:r>
            <a:r>
              <a:rPr lang="en-US" sz="1600" b="0" i="0" u="none" strike="noStrike" baseline="0" dirty="0"/>
              <a:t> </a:t>
            </a:r>
            <a:r>
              <a:rPr lang="en-US" sz="1600" b="0" i="0" u="none" strike="noStrike" baseline="0" dirty="0" err="1"/>
              <a:t>της</a:t>
            </a:r>
            <a:r>
              <a:rPr lang="en-US" sz="1600" b="0" i="0" u="none" strike="noStrike" baseline="0" dirty="0"/>
              <a:t> </a:t>
            </a:r>
            <a:r>
              <a:rPr lang="en-US" sz="1600" b="0" i="1" u="none" strike="noStrike" baseline="0" dirty="0"/>
              <a:t>Res publica</a:t>
            </a:r>
            <a:r>
              <a:rPr lang="en-US" sz="1600" b="0" i="0" u="none" strike="noStrike" baseline="0" dirty="0"/>
              <a:t> </a:t>
            </a:r>
            <a:r>
              <a:rPr lang="en-US" sz="1600" b="0" i="0" u="none" strike="noStrike" baseline="0" dirty="0" err="1"/>
              <a:t>μετ</a:t>
            </a:r>
            <a:r>
              <a:rPr lang="en-US" sz="1600" b="0" i="0" u="none" strike="noStrike" baseline="0" dirty="0"/>
              <a:t>α</a:t>
            </a:r>
            <a:r>
              <a:rPr lang="en-US" sz="1600" b="0" i="0" u="none" strike="noStrike" baseline="0" dirty="0" err="1"/>
              <a:t>ξύ</a:t>
            </a:r>
            <a:r>
              <a:rPr lang="en-US" sz="1600" b="0" i="0" u="none" strike="noStrike" baseline="0" dirty="0"/>
              <a:t> </a:t>
            </a:r>
            <a:r>
              <a:rPr lang="en-US" sz="1600" b="0" i="0" u="none" strike="noStrike" baseline="0" dirty="0" err="1"/>
              <a:t>Ρωμ</a:t>
            </a:r>
            <a:r>
              <a:rPr lang="en-US" sz="1600" b="0" i="0" u="none" strike="noStrike" baseline="0" dirty="0"/>
              <a:t>α</a:t>
            </a:r>
            <a:r>
              <a:rPr lang="en-US" sz="1600" b="0" i="0" u="none" strike="noStrike" baseline="0" dirty="0" err="1"/>
              <a:t>ίων</a:t>
            </a:r>
            <a:r>
              <a:rPr lang="en-US" sz="1600" b="0" i="0" u="none" strike="noStrike" baseline="0" dirty="0"/>
              <a:t> π</a:t>
            </a:r>
            <a:r>
              <a:rPr lang="en-US" sz="1600" b="0" i="0" u="none" strike="noStrike" baseline="0" dirty="0" err="1"/>
              <a:t>ολιτικών</a:t>
            </a:r>
            <a:r>
              <a:rPr lang="en-US" sz="1600" b="0" i="0" u="none" strike="noStrike" baseline="0" dirty="0"/>
              <a:t> </a:t>
            </a:r>
            <a:r>
              <a:rPr lang="en-US" sz="1600" b="0" i="0" u="none" strike="noStrike" baseline="0" dirty="0" err="1"/>
              <a:t>κ</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τρίτων</a:t>
            </a:r>
            <a:r>
              <a:rPr lang="en-US" sz="1600" b="0" i="0" u="none" strike="noStrike" baseline="0" dirty="0"/>
              <a:t> π</a:t>
            </a:r>
            <a:r>
              <a:rPr lang="en-US" sz="1600" b="0" i="0" u="none" strike="noStrike" baseline="0" dirty="0" err="1"/>
              <a:t>όλεων</a:t>
            </a:r>
            <a:r>
              <a:rPr lang="en-US" sz="1600" b="0" i="0" u="none" strike="noStrike" baseline="0" dirty="0"/>
              <a:t> </a:t>
            </a:r>
            <a:r>
              <a:rPr lang="en-US" sz="1600" b="0" i="0" u="none" strike="noStrike" baseline="0" dirty="0" err="1"/>
              <a:t>ή</a:t>
            </a:r>
            <a:r>
              <a:rPr lang="en-US" sz="1600" b="0" i="0" u="none" strike="noStrike" baseline="0" dirty="0"/>
              <a:t> </a:t>
            </a:r>
            <a:r>
              <a:rPr lang="en-US" sz="1600" b="0" i="0" u="none" strike="noStrike" baseline="0" dirty="0" err="1"/>
              <a:t>ε</a:t>
            </a:r>
            <a:r>
              <a:rPr lang="en-US" sz="1600" b="0" i="0" u="none" strike="noStrike" baseline="0" dirty="0"/>
              <a:t>πα</a:t>
            </a:r>
            <a:r>
              <a:rPr lang="en-US" sz="1600" b="0" i="0" u="none" strike="noStrike" baseline="0" dirty="0" err="1"/>
              <a:t>γγελμ</a:t>
            </a:r>
            <a:r>
              <a:rPr lang="en-US" sz="1600" b="0" i="0" u="none" strike="noStrike" baseline="0" dirty="0"/>
              <a:t>α</a:t>
            </a:r>
            <a:r>
              <a:rPr lang="en-US" sz="1600" b="0" i="0" u="none" strike="noStrike" baseline="0" dirty="0" err="1"/>
              <a:t>τικών</a:t>
            </a:r>
            <a:r>
              <a:rPr lang="en-US" sz="1600" b="0" i="0" u="none" strike="noStrike" baseline="0" dirty="0"/>
              <a:t> </a:t>
            </a:r>
            <a:r>
              <a:rPr lang="en-US" sz="1600" b="0" i="0" u="none" strike="noStrike" baseline="0" dirty="0" err="1"/>
              <a:t>σωμ</a:t>
            </a:r>
            <a:r>
              <a:rPr lang="en-US" sz="1600" b="0" i="0" u="none" strike="noStrike" baseline="0" dirty="0"/>
              <a:t>α</a:t>
            </a:r>
            <a:r>
              <a:rPr lang="en-US" sz="1600" b="0" i="0" u="none" strike="noStrike" baseline="0" dirty="0" err="1"/>
              <a:t>τείων</a:t>
            </a:r>
            <a:r>
              <a:rPr lang="en-US" sz="1600" b="0" i="0" u="none" strike="noStrike" baseline="0" dirty="0"/>
              <a:t>.</a:t>
            </a:r>
          </a:p>
          <a:p>
            <a:pPr lvl="0" indent="-228600" defTabSz="914400"/>
            <a:endParaRPr lang="en-US" sz="1600" b="0" i="0" u="none" strike="noStrike" baseline="0" dirty="0"/>
          </a:p>
        </p:txBody>
      </p:sp>
    </p:spTree>
    <p:extLst>
      <p:ext uri="{BB962C8B-B14F-4D97-AF65-F5344CB8AC3E}">
        <p14:creationId xmlns:p14="http://schemas.microsoft.com/office/powerpoint/2010/main" val="415994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0" i="0" u="none" strike="noStrike" baseline="0" dirty="0">
                <a:latin typeface="Calibri"/>
                <a:ea typeface="ＭＳ ゴシック"/>
              </a:rPr>
              <a:t>Λαϊκές συνελεύσεις </a:t>
            </a:r>
          </a:p>
        </p:txBody>
      </p:sp>
      <p:graphicFrame>
        <p:nvGraphicFramePr>
          <p:cNvPr id="5" name="Text Placeholder 2">
            <a:extLst>
              <a:ext uri="{FF2B5EF4-FFF2-40B4-BE49-F238E27FC236}">
                <a16:creationId xmlns:a16="http://schemas.microsoft.com/office/drawing/2014/main" id="{70BF3AC2-1DD3-49A1-A6AA-0F6FE6B79EFF}"/>
              </a:ext>
            </a:extLst>
          </p:cNvPr>
          <p:cNvGraphicFramePr/>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40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pPr defTabSz="914400"/>
            <a:r>
              <a:rPr lang="en-US" sz="4100" b="0" i="0" u="none" strike="noStrike" baseline="0"/>
              <a:t>Υποχρεώσεις του πάτρωνα </a:t>
            </a:r>
          </a:p>
        </p:txBody>
      </p:sp>
      <p:sp>
        <p:nvSpPr>
          <p:cNvPr id="3" name="Text Placeholder 2"/>
          <p:cNvSpPr>
            <a:spLocks noGrp="1"/>
          </p:cNvSpPr>
          <p:nvPr>
            <p:ph type="body" idx="1"/>
          </p:nvPr>
        </p:nvSpPr>
        <p:spPr>
          <a:xfrm>
            <a:off x="3724073" y="2438400"/>
            <a:ext cx="4939867" cy="3785419"/>
          </a:xfrm>
        </p:spPr>
        <p:txBody>
          <a:bodyPr vert="horz" lIns="91440" tIns="45720" rIns="91440" bIns="45720" rtlCol="0">
            <a:normAutofit/>
          </a:bodyPr>
          <a:lstStyle/>
          <a:p>
            <a:pPr lvl="0" indent="-228600" defTabSz="914400"/>
            <a:r>
              <a:rPr lang="en-US" sz="1700" b="0" i="0" u="none" strike="noStrike" baseline="0"/>
              <a:t>βοηθά τον πελάτη του με διάφορους τρόπους, που κυμαινόταν από ένα πιάτο φαγητό και συμβουλές για τις προσωπικές του υποθέσεις, έως την εξεύρεση εργασίας. </a:t>
            </a:r>
          </a:p>
          <a:p>
            <a:pPr lvl="0" indent="-228600" defTabSz="914400"/>
            <a:r>
              <a:rPr lang="en-US" sz="1700" b="0" i="0" u="none" strike="noStrike" baseline="0"/>
              <a:t>όφειλε να του παρέχει νομική προστασία, όταν αυτός τύχαινε να έχει κάποια δικαστική διένεξη. </a:t>
            </a:r>
          </a:p>
          <a:p>
            <a:pPr lvl="0" indent="-228600" defTabSz="914400"/>
            <a:r>
              <a:rPr lang="en-US" sz="1700" b="0" i="0" u="none" strike="noStrike" baseline="0"/>
              <a:t>Από την άμισθη αυτή υπηρεσία προήλθε το λειτούργημα του Ρωμαίου δικηγόρου (</a:t>
            </a:r>
            <a:r>
              <a:rPr lang="en-US" sz="1700" b="0" i="1" u="none" strike="noStrike" baseline="0"/>
              <a:t>patronus causae</a:t>
            </a:r>
            <a:r>
              <a:rPr lang="en-US" sz="1700" b="0" i="0" u="none" strike="noStrike" baseline="0"/>
              <a:t>).</a:t>
            </a:r>
          </a:p>
          <a:p>
            <a:pPr lvl="0" indent="-228600" defTabSz="914400"/>
            <a:r>
              <a:rPr lang="en-US" sz="1700"/>
              <a:t>Α</a:t>
            </a:r>
            <a:r>
              <a:rPr lang="en-US" sz="1700" b="0" i="0" u="none" strike="noStrike" baseline="0"/>
              <a:t>ργότερα, καθώς οι διάδικοι στις σοβαρές υποθέσεις του τέλους της </a:t>
            </a:r>
            <a:r>
              <a:rPr lang="en-US" sz="1700" b="0" i="1" u="none" strike="noStrike" baseline="0"/>
              <a:t>Res publica</a:t>
            </a:r>
            <a:r>
              <a:rPr lang="en-US" sz="1700" b="0" i="0" u="none" strike="noStrike" baseline="0"/>
              <a:t> είναι κυρίως αριστοκράτες, η δικηγορία χειραφετείται πλήρως από το θεσμό της πατρωνείας που αποτελεί δεσμό μεταξύ κοινωνικά άνισων προσώπων. </a:t>
            </a:r>
          </a:p>
          <a:p>
            <a:pPr lvl="0" indent="-228600" defTabSz="914400"/>
            <a:endParaRPr lang="en-US" sz="1700" b="0" i="0" u="none" strike="noStrike" baseline="0"/>
          </a:p>
        </p:txBody>
      </p:sp>
      <p:pic>
        <p:nvPicPr>
          <p:cNvPr id="5" name="Picture 4" descr="A person posing for the camera&#10;&#10;Description automatically generated">
            <a:extLst>
              <a:ext uri="{FF2B5EF4-FFF2-40B4-BE49-F238E27FC236}">
                <a16:creationId xmlns:a16="http://schemas.microsoft.com/office/drawing/2014/main" id="{8B66F948-506B-F74A-99AF-7813DC5CA115}"/>
              </a:ext>
            </a:extLst>
          </p:cNvPr>
          <p:cNvPicPr>
            <a:picLocks noChangeAspect="1"/>
          </p:cNvPicPr>
          <p:nvPr/>
        </p:nvPicPr>
        <p:blipFill rotWithShape="1">
          <a:blip r:embed="rId2">
            <a:extLst>
              <a:ext uri="{28A0092B-C50C-407E-A947-70E740481C1C}">
                <a14:useLocalDpi xmlns:a14="http://schemas.microsoft.com/office/drawing/2010/main" val="0"/>
              </a:ext>
            </a:extLst>
          </a:blip>
          <a:srcRect l="6660" r="25746"/>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8A7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55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68259-99D3-47E8-9971-9B7F76C9DBFF}"/>
              </a:ext>
            </a:extLst>
          </p:cNvPr>
          <p:cNvPicPr>
            <a:picLocks noChangeAspect="1"/>
          </p:cNvPicPr>
          <p:nvPr/>
        </p:nvPicPr>
        <p:blipFill rotWithShape="1">
          <a:blip r:embed="rId2">
            <a:duotone>
              <a:prstClr val="black"/>
              <a:prstClr val="white"/>
            </a:duotone>
            <a:alphaModFix amt="35000"/>
          </a:blip>
          <a:srcRect l="4906" r="6093" b="-1"/>
          <a:stretch/>
        </p:blipFill>
        <p:spPr>
          <a:xfrm>
            <a:off x="20" y="10"/>
            <a:ext cx="9143980" cy="6857990"/>
          </a:xfrm>
          <a:prstGeom prst="rect">
            <a:avLst/>
          </a:prstGeom>
        </p:spPr>
      </p:pic>
      <p:sp>
        <p:nvSpPr>
          <p:cNvPr id="19" name="Rectangle 14">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065862"/>
            <a:ext cx="2484873" cy="4726276"/>
          </a:xfrm>
        </p:spPr>
        <p:txBody>
          <a:bodyPr vert="horz" lIns="91440" tIns="45720" rIns="91440" bIns="45720" rtlCol="0" anchor="ctr">
            <a:normAutofit/>
          </a:bodyPr>
          <a:lstStyle/>
          <a:p>
            <a:pPr algn="r" defTabSz="914400"/>
            <a:r>
              <a:rPr lang="en-US" sz="3200" b="0" i="0" u="none" strike="noStrike" baseline="0"/>
              <a:t>Υποχρεώσεις των πελατών </a:t>
            </a:r>
          </a:p>
        </p:txBody>
      </p:sp>
      <p:cxnSp>
        <p:nvCxnSpPr>
          <p:cNvPr id="20"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1D4F744D-FC30-483C-96E4-EFD9DD9A9F17}"/>
              </a:ext>
            </a:extLst>
          </p:cNvPr>
          <p:cNvGraphicFramePr/>
          <p:nvPr>
            <p:extLst>
              <p:ext uri="{D42A27DB-BD31-4B8C-83A1-F6EECF244321}">
                <p14:modId xmlns:p14="http://schemas.microsoft.com/office/powerpoint/2010/main" val="3279524235"/>
              </p:ext>
            </p:extLst>
          </p:nvPr>
        </p:nvGraphicFramePr>
        <p:xfrm>
          <a:off x="3866534" y="1065862"/>
          <a:ext cx="464423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82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36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836C4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605A4AD-DB93-1E46-BDE0-DDBD271E210F}"/>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defTabSz="914400"/>
            <a:endParaRPr lang="en-US" sz="5000">
              <a:solidFill>
                <a:srgbClr val="836C46"/>
              </a:solidFill>
            </a:endParaRPr>
          </a:p>
        </p:txBody>
      </p:sp>
      <p:pic>
        <p:nvPicPr>
          <p:cNvPr id="5" name="Picture 4" descr="A picture containing cup, table, indoor, plate&#10;&#10;Description automatically generated">
            <a:extLst>
              <a:ext uri="{FF2B5EF4-FFF2-40B4-BE49-F238E27FC236}">
                <a16:creationId xmlns:a16="http://schemas.microsoft.com/office/drawing/2014/main" id="{8A676368-D724-2245-B71E-8B123224F039}"/>
              </a:ext>
            </a:extLst>
          </p:cNvPr>
          <p:cNvPicPr>
            <a:picLocks noChangeAspect="1"/>
          </p:cNvPicPr>
          <p:nvPr/>
        </p:nvPicPr>
        <p:blipFill rotWithShape="1">
          <a:blip r:embed="rId2">
            <a:extLst>
              <a:ext uri="{28A0092B-C50C-407E-A947-70E740481C1C}">
                <a14:useLocalDpi xmlns:a14="http://schemas.microsoft.com/office/drawing/2010/main" val="0"/>
              </a:ext>
            </a:extLst>
          </a:blip>
          <a:srcRect t="3897" r="2" b="279"/>
          <a:stretch/>
        </p:blipFill>
        <p:spPr>
          <a:xfrm>
            <a:off x="182880" y="256540"/>
            <a:ext cx="8778240" cy="3764276"/>
          </a:xfrm>
          <a:prstGeom prst="rect">
            <a:avLst/>
          </a:prstGeom>
        </p:spPr>
      </p:pic>
      <p:sp>
        <p:nvSpPr>
          <p:cNvPr id="3" name="Text Placeholder 2">
            <a:extLst>
              <a:ext uri="{FF2B5EF4-FFF2-40B4-BE49-F238E27FC236}">
                <a16:creationId xmlns:a16="http://schemas.microsoft.com/office/drawing/2014/main" id="{410482F3-AB3C-4B4E-93C3-4743BEA180EC}"/>
              </a:ext>
            </a:extLst>
          </p:cNvPr>
          <p:cNvSpPr>
            <a:spLocks noGrp="1"/>
          </p:cNvSpPr>
          <p:nvPr>
            <p:ph type="body" idx="1"/>
          </p:nvPr>
        </p:nvSpPr>
        <p:spPr>
          <a:xfrm>
            <a:off x="628650" y="4277355"/>
            <a:ext cx="7886700" cy="1899607"/>
          </a:xfrm>
        </p:spPr>
        <p:txBody>
          <a:bodyPr>
            <a:normAutofit lnSpcReduction="10000"/>
          </a:bodyPr>
          <a:lstStyle/>
          <a:p>
            <a:r>
              <a:rPr lang="en-GB" dirty="0"/>
              <a:t>Casius </a:t>
            </a:r>
            <a:r>
              <a:rPr lang="en-GB" dirty="0" err="1"/>
              <a:t>Longinu</a:t>
            </a:r>
            <a:r>
              <a:rPr lang="en-GB" dirty="0"/>
              <a:t>(s) </a:t>
            </a:r>
            <a:r>
              <a:rPr lang="en-GB" dirty="0" err="1"/>
              <a:t>quei</a:t>
            </a:r>
            <a:r>
              <a:rPr lang="en-GB" dirty="0"/>
              <a:t> </a:t>
            </a:r>
            <a:r>
              <a:rPr lang="en-GB" dirty="0" err="1"/>
              <a:t>Catilinae</a:t>
            </a:r>
            <a:r>
              <a:rPr lang="en-GB" dirty="0"/>
              <a:t> &lt;</a:t>
            </a:r>
            <a:r>
              <a:rPr lang="en-GB" dirty="0" err="1"/>
              <a:t>su</a:t>
            </a:r>
            <a:r>
              <a:rPr lang="en-GB" dirty="0"/>
              <a:t>&gt;  | </a:t>
            </a:r>
            <a:r>
              <a:rPr lang="en-GB" dirty="0" err="1"/>
              <a:t>sufragatur</a:t>
            </a:r>
            <a:r>
              <a:rPr lang="en-GB" dirty="0"/>
              <a:t> (</a:t>
            </a:r>
            <a:r>
              <a:rPr lang="en-GB" i="1" dirty="0">
                <a:hlinkClick r:id="rId3"/>
              </a:rPr>
              <a:t>CIL</a:t>
            </a:r>
            <a:r>
              <a:rPr lang="en-GB" dirty="0">
                <a:hlinkClick r:id="rId3"/>
              </a:rPr>
              <a:t> VI 40897</a:t>
            </a:r>
            <a:r>
              <a:rPr lang="en-GB" dirty="0"/>
              <a:t> = </a:t>
            </a:r>
            <a:r>
              <a:rPr lang="en-GB" i="1" dirty="0"/>
              <a:t>AE</a:t>
            </a:r>
            <a:r>
              <a:rPr lang="en-GB" dirty="0"/>
              <a:t> 1979, 63)</a:t>
            </a:r>
            <a:br>
              <a:rPr lang="en-GB" dirty="0"/>
            </a:br>
            <a:r>
              <a:rPr lang="en-GB" dirty="0"/>
              <a:t>Cassius Longinus </a:t>
            </a:r>
            <a:r>
              <a:rPr lang="el-GR" dirty="0"/>
              <a:t>υποστηρίζει τον </a:t>
            </a:r>
            <a:r>
              <a:rPr lang="en-GB" dirty="0" err="1"/>
              <a:t>Catilina</a:t>
            </a:r>
            <a:br>
              <a:rPr lang="en-GB" dirty="0"/>
            </a:br>
            <a:br>
              <a:rPr lang="en-GB" dirty="0"/>
            </a:br>
            <a:r>
              <a:rPr lang="en-GB" dirty="0"/>
              <a:t>M(arcus) Cato </a:t>
            </a:r>
            <a:r>
              <a:rPr lang="en-GB" dirty="0" err="1"/>
              <a:t>quei</a:t>
            </a:r>
            <a:r>
              <a:rPr lang="en-GB" dirty="0"/>
              <a:t> petit </a:t>
            </a:r>
            <a:r>
              <a:rPr lang="en-GB" dirty="0" err="1"/>
              <a:t>tribun</a:t>
            </a:r>
            <a:r>
              <a:rPr lang="en-GB" dirty="0"/>
              <a:t>(at)u(m) </a:t>
            </a:r>
            <a:r>
              <a:rPr lang="en-GB" dirty="0" err="1"/>
              <a:t>plebei</a:t>
            </a:r>
            <a:r>
              <a:rPr lang="en-GB" dirty="0"/>
              <a:t> (</a:t>
            </a:r>
            <a:r>
              <a:rPr lang="en-GB" i="1" dirty="0">
                <a:hlinkClick r:id="rId4"/>
              </a:rPr>
              <a:t>CIL</a:t>
            </a:r>
            <a:r>
              <a:rPr lang="en-GB" dirty="0">
                <a:hlinkClick r:id="rId4"/>
              </a:rPr>
              <a:t> VI 40904</a:t>
            </a:r>
            <a:r>
              <a:rPr lang="en-GB" dirty="0"/>
              <a:t> = </a:t>
            </a:r>
            <a:r>
              <a:rPr lang="en-GB" i="1" dirty="0"/>
              <a:t>AE</a:t>
            </a:r>
            <a:r>
              <a:rPr lang="en-GB" dirty="0"/>
              <a:t> 1979, 64)</a:t>
            </a:r>
            <a:br>
              <a:rPr lang="en-GB" dirty="0"/>
            </a:br>
            <a:r>
              <a:rPr lang="en-GB" dirty="0"/>
              <a:t>M. &lt;Porcius&gt;  Cato </a:t>
            </a:r>
            <a:r>
              <a:rPr lang="el-GR" dirty="0"/>
              <a:t>υποψήφιος για </a:t>
            </a:r>
            <a:r>
              <a:rPr lang="en-US" dirty="0" err="1"/>
              <a:t>Tribunus</a:t>
            </a:r>
            <a:r>
              <a:rPr lang="en-US" dirty="0"/>
              <a:t> </a:t>
            </a:r>
            <a:r>
              <a:rPr lang="en-US" dirty="0" err="1"/>
              <a:t>Plebis</a:t>
            </a:r>
            <a:endParaRPr lang="en-GR" dirty="0"/>
          </a:p>
        </p:txBody>
      </p:sp>
    </p:spTree>
    <p:extLst>
      <p:ext uri="{BB962C8B-B14F-4D97-AF65-F5344CB8AC3E}">
        <p14:creationId xmlns:p14="http://schemas.microsoft.com/office/powerpoint/2010/main" val="28338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8725" y="675564"/>
            <a:ext cx="2707375" cy="5204085"/>
          </a:xfrm>
        </p:spPr>
        <p:txBody>
          <a:bodyPr vert="horz" lIns="91440" tIns="45720" rIns="91440" bIns="45720" rtlCol="0" anchor="ctr">
            <a:normAutofit/>
          </a:bodyPr>
          <a:lstStyle/>
          <a:p>
            <a:pPr defTabSz="914400"/>
            <a:r>
              <a:rPr lang="en-US" sz="4100" b="0" i="0" u="none" strike="noStrike" kern="1200" baseline="0">
                <a:solidFill>
                  <a:schemeClr val="tx1"/>
                </a:solidFill>
                <a:latin typeface="+mj-lt"/>
                <a:ea typeface="+mj-ea"/>
                <a:cs typeface="+mj-cs"/>
              </a:rPr>
              <a:t>"Κόμματα" και ψηφοθηρία</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A9816F3B-4371-4DC2-9807-B45C551EFF30}"/>
              </a:ext>
            </a:extLst>
          </p:cNvPr>
          <p:cNvGraphicFramePr/>
          <p:nvPr>
            <p:extLst>
              <p:ext uri="{D42A27DB-BD31-4B8C-83A1-F6EECF244321}">
                <p14:modId xmlns:p14="http://schemas.microsoft.com/office/powerpoint/2010/main" val="3235073126"/>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98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4400" b="0" i="0" u="none" strike="noStrike" kern="1200" baseline="0">
                <a:solidFill>
                  <a:schemeClr val="tx1"/>
                </a:solidFill>
                <a:latin typeface="+mj-lt"/>
                <a:ea typeface="+mj-ea"/>
                <a:cs typeface="+mj-cs"/>
              </a:rPr>
              <a:t>Ψηφοθηρία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628650" y="1825625"/>
            <a:ext cx="7886700" cy="4351338"/>
          </a:xfrm>
        </p:spPr>
        <p:txBody>
          <a:bodyPr vert="horz" lIns="91440" tIns="45720" rIns="91440" bIns="45720" rtlCol="0">
            <a:normAutofit/>
          </a:bodyPr>
          <a:lstStyle/>
          <a:p>
            <a:pPr lvl="0" indent="-228600" defTabSz="914400"/>
            <a:r>
              <a:rPr lang="en-US" sz="1600" b="0" i="0" u="none" strike="noStrike" baseline="0"/>
              <a:t>H εκλογική αναμέτρηση για τα ρωμαϊκά αξιώματα ήταν μία πολυδάπανη υπόθεση, που προϋπέθετε ισχυρή πολιτική πελατεία και εκτενείς διασυνδέσεις. </a:t>
            </a:r>
          </a:p>
          <a:p>
            <a:pPr lvl="0" indent="-228600" defTabSz="914400"/>
            <a:r>
              <a:rPr lang="en-US" sz="1600" b="0" i="0" u="none" strike="noStrike" baseline="0"/>
              <a:t>Η σημασία που αποδίδουν οι Ρωμαίοι στην ψήφο, όχι μόνον των "πελατών", αλλά και όλων των ψηφοφόρων, καταδεικνύει ότι, παρά τον έλεγχο που έχουν τη δυνατότητα να ασκήσουν οι ανώτερες τάξεις, μέσω του ιδιότυπου συστήματος ψηφοφορίας, στις εκλογές, η λαϊκή ψήφος δεν στερείτο σημασίας, ιδίως καθ' όσον οι ανώτερες τάξεις σπάνια συμφωνούν μεταξύ τους. </a:t>
            </a:r>
          </a:p>
          <a:p>
            <a:pPr lvl="0" indent="-228600" defTabSz="914400"/>
            <a:r>
              <a:rPr lang="en-US" sz="1600" b="0" i="0" u="none" strike="noStrike" baseline="0"/>
              <a:t>Οι εκλογικές αναμετρήσεις είναι άκρως ανταγωνιστικές και οι υποψήφιοι για τα αξιώματα διεκδικούν τη λαϊκή με συστηματική πολιτική εκστρατεία, η οποία περιλαμβάνει:</a:t>
            </a:r>
          </a:p>
          <a:p>
            <a:pPr lvl="0" indent="-228600" defTabSz="914400"/>
            <a:r>
              <a:rPr lang="en-US" sz="1600" b="0" i="0" u="none" strike="noStrike" baseline="0"/>
              <a:t> την καθιερωμένη – διαχρονικά – χειραψία του υποψηφίου με τους ψηφοφόρους, </a:t>
            </a:r>
          </a:p>
          <a:p>
            <a:pPr lvl="0" indent="-228600" defTabSz="914400"/>
            <a:r>
              <a:rPr lang="en-US" sz="1600" b="0" i="0" u="none" strike="noStrike" baseline="0"/>
              <a:t>υποσχέσεις για παροχές, </a:t>
            </a:r>
          </a:p>
          <a:p>
            <a:pPr lvl="0" indent="-228600" defTabSz="914400"/>
            <a:r>
              <a:rPr lang="en-US" sz="1600" b="0" i="0" u="none" strike="noStrike" baseline="0"/>
              <a:t>προεκλογικούς λόγους που εκφωνούν σε λαϊκές συγκεντρώσεις (</a:t>
            </a:r>
            <a:r>
              <a:rPr lang="en-US" sz="1600" b="0" i="1" u="none" strike="noStrike" baseline="0"/>
              <a:t>contiones</a:t>
            </a:r>
            <a:r>
              <a:rPr lang="en-US" sz="1600" b="0" i="0" u="none" strike="noStrike" baseline="0"/>
              <a:t>), όπου με ρητορική δεινότητα επιχειρούν να πείσουν για το πολιτικό τους πρόγραμμα, υπό τις επιδοκιμασίες ή την κατακραυγή του πλήθους. </a:t>
            </a:r>
          </a:p>
        </p:txBody>
      </p:sp>
    </p:spTree>
    <p:extLst>
      <p:ext uri="{BB962C8B-B14F-4D97-AF65-F5344CB8AC3E}">
        <p14:creationId xmlns:p14="http://schemas.microsoft.com/office/powerpoint/2010/main" val="589243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8670" y="4495466"/>
            <a:ext cx="2708910" cy="1536192"/>
          </a:xfrm>
        </p:spPr>
        <p:txBody>
          <a:bodyPr vert="horz" lIns="91440" tIns="45720" rIns="91440" bIns="45720" rtlCol="0" anchor="ctr">
            <a:normAutofit/>
          </a:bodyPr>
          <a:lstStyle/>
          <a:p>
            <a:pPr defTabSz="914400"/>
            <a:endParaRPr lang="en-US" sz="2800"/>
          </a:p>
        </p:txBody>
      </p:sp>
      <p:pic>
        <p:nvPicPr>
          <p:cNvPr id="5" name="Picture 4" descr="A group of people in a room&#10;&#10;Description automatically generated">
            <a:extLst>
              <a:ext uri="{FF2B5EF4-FFF2-40B4-BE49-F238E27FC236}">
                <a16:creationId xmlns:a16="http://schemas.microsoft.com/office/drawing/2014/main" id="{355AB990-BA75-CF45-AB9F-E0CF3EEF33F0}"/>
              </a:ext>
            </a:extLst>
          </p:cNvPr>
          <p:cNvPicPr>
            <a:picLocks noChangeAspect="1"/>
          </p:cNvPicPr>
          <p:nvPr/>
        </p:nvPicPr>
        <p:blipFill rotWithShape="1">
          <a:blip r:embed="rId2">
            <a:extLst>
              <a:ext uri="{28A0092B-C50C-407E-A947-70E740481C1C}">
                <a14:useLocalDpi xmlns:a14="http://schemas.microsoft.com/office/drawing/2010/main" val="0"/>
              </a:ext>
            </a:extLst>
          </a:blip>
          <a:srcRect t="16394"/>
          <a:stretch/>
        </p:blipFill>
        <p:spPr>
          <a:xfrm>
            <a:off x="20" y="10"/>
            <a:ext cx="9143980" cy="3994473"/>
          </a:xfrm>
          <a:prstGeom prst="rect">
            <a:avLst/>
          </a:prstGeom>
        </p:spPr>
      </p:pic>
      <p:sp>
        <p:nvSpPr>
          <p:cNvPr id="14" name="Rectangle 13">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3971869" y="4495466"/>
            <a:ext cx="4545767" cy="1536192"/>
          </a:xfrm>
        </p:spPr>
        <p:txBody>
          <a:bodyPr vert="horz" lIns="91440" tIns="45720" rIns="91440" bIns="45720" rtlCol="0" anchor="ctr">
            <a:normAutofit/>
          </a:bodyPr>
          <a:lstStyle/>
          <a:p>
            <a:pPr lvl="0" indent="-228600" defTabSz="914400"/>
            <a:r>
              <a:rPr lang="en-US" sz="1600"/>
              <a:t>Το εγχειρίδιο προεκλογικής εκστρατείας που συνέταξε, με μορφή επιστολής, ο αδελφός του Κικέρωνα ενόψει της εκλογικής αναμέτρησης για το αξίωμα του Υπάτου (</a:t>
            </a:r>
            <a:r>
              <a:rPr lang="en-US" sz="1600" i="1"/>
              <a:t>Commentariolum Petitionis</a:t>
            </a:r>
            <a:r>
              <a:rPr lang="en-US" sz="1600"/>
              <a:t>) περιέχει χρήσιμες διαχρονικά συμβουλές για τους πολιτικούς υποψήφιους. </a:t>
            </a:r>
          </a:p>
          <a:p>
            <a:pPr indent="-228600" defTabSz="914400"/>
            <a:endParaRPr lang="en-US" sz="1600"/>
          </a:p>
        </p:txBody>
      </p:sp>
    </p:spTree>
    <p:extLst>
      <p:ext uri="{BB962C8B-B14F-4D97-AF65-F5344CB8AC3E}">
        <p14:creationId xmlns:p14="http://schemas.microsoft.com/office/powerpoint/2010/main" val="342633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Η σημασία της λαϊκής ψήφου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idx="1"/>
          </p:nvPr>
        </p:nvSpPr>
        <p:spPr>
          <a:xfrm>
            <a:off x="3335481" y="591344"/>
            <a:ext cx="5179868" cy="5585619"/>
          </a:xfrm>
        </p:spPr>
        <p:txBody>
          <a:bodyPr vert="horz" lIns="91440" tIns="45720" rIns="91440" bIns="45720" rtlCol="0" anchor="ctr">
            <a:normAutofit/>
          </a:bodyPr>
          <a:lstStyle/>
          <a:p>
            <a:pPr lvl="0" indent="-228600" defTabSz="914400"/>
            <a:r>
              <a:rPr lang="en-US"/>
              <a:t>Τα στοιχεία αυτά καταδεικνύουν ότι, παρά τον αριστοκρατικό του προσανατολισμό, το πολίτευμα της Res publica είχε και λαϊκή βάση αλλά και ότι οι εκλογές αποτελούσαν μέσο έκφρασης της λαϊκής βούλησης. </a:t>
            </a:r>
          </a:p>
          <a:p>
            <a:pPr lvl="0" indent="-228600" defTabSz="914400"/>
            <a:r>
              <a:rPr lang="en-US"/>
              <a:t>Σε αναμετρήσεις όπου το αποτέλεσμα μπορούσε να κριθεί με λίγες ψήφους διαφορά, η δωροδοκία και η εξαγορά των ψηφοφόρων, αν και αποτελούσε ποινικό αδίκημα, ήταν συνηθέστατο φαινόμενο, ενώ ορισμένες οικογένειες αριστοκρατών σε παρακμή είχαν βρει ως πρόσοδο την “πώληση” των ψήφων των πελατών που ήλεγχαν. </a:t>
            </a:r>
          </a:p>
          <a:p>
            <a:pPr marL="0" lvl="0" indent="-228600" defTabSz="914400"/>
            <a:endParaRPr lang="en-US"/>
          </a:p>
          <a:p>
            <a:pPr indent="-228600" defTabSz="914400"/>
            <a:endParaRPr lang="en-US"/>
          </a:p>
        </p:txBody>
      </p:sp>
    </p:spTree>
    <p:extLst>
      <p:ext uri="{BB962C8B-B14F-4D97-AF65-F5344CB8AC3E}">
        <p14:creationId xmlns:p14="http://schemas.microsoft.com/office/powerpoint/2010/main" val="219504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491F-4B9A-CB4F-939D-FB014761C753}"/>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defTabSz="914400"/>
            <a:endParaRPr lang="en-US" sz="3100"/>
          </a:p>
        </p:txBody>
      </p:sp>
      <p:pic>
        <p:nvPicPr>
          <p:cNvPr id="5" name="Picture 4" descr="A large building&#10;&#10;Description automatically generated">
            <a:extLst>
              <a:ext uri="{FF2B5EF4-FFF2-40B4-BE49-F238E27FC236}">
                <a16:creationId xmlns:a16="http://schemas.microsoft.com/office/drawing/2014/main" id="{14F2A930-655F-3548-BF6D-C7B774FD2ABB}"/>
              </a:ext>
            </a:extLst>
          </p:cNvPr>
          <p:cNvPicPr>
            <a:picLocks noChangeAspect="1"/>
          </p:cNvPicPr>
          <p:nvPr/>
        </p:nvPicPr>
        <p:blipFill rotWithShape="1">
          <a:blip r:embed="rId2">
            <a:extLst>
              <a:ext uri="{28A0092B-C50C-407E-A947-70E740481C1C}">
                <a14:useLocalDpi xmlns:a14="http://schemas.microsoft.com/office/drawing/2010/main" val="0"/>
              </a:ext>
            </a:extLst>
          </a:blip>
          <a:srcRect t="22029" b="1807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79096109-9B34-2443-9773-7C69B55F1D5D}"/>
              </a:ext>
            </a:extLst>
          </p:cNvPr>
          <p:cNvSpPr>
            <a:spLocks noGrp="1"/>
          </p:cNvSpPr>
          <p:nvPr>
            <p:ph type="body" idx="1"/>
          </p:nvPr>
        </p:nvSpPr>
        <p:spPr>
          <a:xfrm>
            <a:off x="3167986" y="3752850"/>
            <a:ext cx="5614060" cy="2452687"/>
          </a:xfrm>
        </p:spPr>
        <p:txBody>
          <a:bodyPr vert="horz" lIns="91440" tIns="45720" rIns="91440" bIns="45720" rtlCol="0" anchor="ctr">
            <a:normAutofit/>
          </a:bodyPr>
          <a:lstStyle/>
          <a:p>
            <a:pPr indent="-228600" defTabSz="914400"/>
            <a:r>
              <a:rPr lang="en-US" sz="1600"/>
              <a:t>Όταν πλέον, επί Ηγεμονίας, η ψήφος στις λαϊκές συνελεύσεις θα παύσει να έχει σημασία για την ανάδειξη των αρχόντων, ο ποιητής Ιουβενάλιος θα σχολιάσει ότι, χωρίς να έχουν την ψήφο τους να πουλήσουν -– όπως όταν εξέλεγαν με τις αποφάσεις τους τους Στρατηγούς και αρχηγούς τους κράτους- για – τίποτε δεν νοιάζεται ο λαός, παρά μόνο δύο πράγματα: "</a:t>
            </a:r>
            <a:r>
              <a:rPr lang="en-US" sz="1600" i="1"/>
              <a:t>Panem et circenses"</a:t>
            </a:r>
            <a:r>
              <a:rPr lang="en-US" sz="1600"/>
              <a:t> (άρτο και θεάματα). </a:t>
            </a:r>
          </a:p>
          <a:p>
            <a:pPr indent="-228600" defTabSz="914400"/>
            <a:endParaRPr lang="en-US" sz="1600"/>
          </a:p>
        </p:txBody>
      </p:sp>
    </p:spTree>
    <p:extLst>
      <p:ext uri="{BB962C8B-B14F-4D97-AF65-F5344CB8AC3E}">
        <p14:creationId xmlns:p14="http://schemas.microsoft.com/office/powerpoint/2010/main" val="3919497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vert="horz" lIns="91440" tIns="45720" rIns="91440" bIns="45720" rtlCol="0" anchor="ctr">
            <a:normAutofit/>
          </a:bodyPr>
          <a:lstStyle/>
          <a:p>
            <a:pPr defTabSz="914400"/>
            <a:r>
              <a:rPr lang="en-US" sz="3200" b="0" i="0" u="sng" strike="noStrike" baseline="0"/>
              <a:t>Ο Αντίοχος μιμείται τους Ρωμαίους</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43039" y="2330505"/>
            <a:ext cx="3419569" cy="3979585"/>
          </a:xfrm>
        </p:spPr>
        <p:txBody>
          <a:bodyPr vert="horz" lIns="91440" tIns="45720" rIns="91440" bIns="45720" rtlCol="0" anchor="ctr">
            <a:normAutofit/>
          </a:bodyPr>
          <a:lstStyle/>
          <a:p>
            <a:pPr lvl="0" indent="-228600" defTabSz="914400"/>
            <a:r>
              <a:rPr lang="en-US" sz="1100" b="0" i="0" u="none" strike="noStrike" baseline="0" dirty="0" err="1"/>
              <a:t>Ο</a:t>
            </a:r>
            <a:r>
              <a:rPr lang="en-US" sz="1100" b="0" i="0" u="none" strike="noStrike" baseline="0" dirty="0"/>
              <a:t> </a:t>
            </a:r>
            <a:r>
              <a:rPr lang="en-US" sz="1100" b="0" i="0" u="none" strike="noStrike" baseline="0" dirty="0" err="1"/>
              <a:t>Πολύ</a:t>
            </a:r>
            <a:r>
              <a:rPr lang="en-US" sz="1100" b="0" i="0" u="none" strike="noStrike" baseline="0" dirty="0"/>
              <a:t>β</a:t>
            </a:r>
            <a:r>
              <a:rPr lang="en-US" sz="1100" b="0" i="0" u="none" strike="noStrike" baseline="0" dirty="0" err="1"/>
              <a:t>ιος</a:t>
            </a:r>
            <a:r>
              <a:rPr lang="en-US" sz="1100" b="0" i="0" u="none" strike="noStrike" baseline="0" dirty="0"/>
              <a:t> α</a:t>
            </a:r>
            <a:r>
              <a:rPr lang="en-US" sz="1100" b="0" i="0" u="none" strike="noStrike" baseline="0" dirty="0" err="1"/>
              <a:t>φηγείτ</a:t>
            </a:r>
            <a:r>
              <a:rPr lang="en-US" sz="1100" b="0" i="0" u="none" strike="noStrike" baseline="0" dirty="0"/>
              <a:t>α</a:t>
            </a:r>
            <a:r>
              <a:rPr lang="en-US" sz="1100" b="0" i="0" u="none" strike="noStrike" baseline="0" dirty="0" err="1"/>
              <a:t>ι</a:t>
            </a:r>
            <a:r>
              <a:rPr lang="en-US" sz="1100" b="0" i="0" u="none" strike="noStrike" baseline="0" dirty="0"/>
              <a:t> (β</a:t>
            </a:r>
            <a:r>
              <a:rPr lang="en-US" sz="1100" b="0" i="0" u="none" strike="noStrike" baseline="0" dirty="0" err="1"/>
              <a:t>ι</a:t>
            </a:r>
            <a:r>
              <a:rPr lang="en-US" sz="1100" b="0" i="0" u="none" strike="noStrike" baseline="0" dirty="0"/>
              <a:t>β</a:t>
            </a:r>
            <a:r>
              <a:rPr lang="en-US" sz="1100" b="0" i="0" u="none" strike="noStrike" baseline="0" dirty="0" err="1"/>
              <a:t>λίο</a:t>
            </a:r>
            <a:r>
              <a:rPr lang="en-US" sz="1100" b="0" i="0" u="none" strike="noStrike" baseline="0" dirty="0"/>
              <a:t> 26) </a:t>
            </a:r>
            <a:r>
              <a:rPr lang="en-US" sz="1100" b="0" i="0" u="none" strike="noStrike" baseline="0" dirty="0" err="1"/>
              <a:t>γι</a:t>
            </a:r>
            <a:r>
              <a:rPr lang="en-US" sz="1100" b="0" i="0" u="none" strike="noStrike" baseline="0" dirty="0"/>
              <a:t>α </a:t>
            </a:r>
            <a:r>
              <a:rPr lang="en-US" sz="1100" b="0" i="0" u="none" strike="noStrike" baseline="0" dirty="0" err="1"/>
              <a:t>τον</a:t>
            </a:r>
            <a:r>
              <a:rPr lang="en-US" sz="1100" b="0" i="0" u="none" strike="noStrike" baseline="0" dirty="0"/>
              <a:t> βα</a:t>
            </a:r>
            <a:r>
              <a:rPr lang="en-US" sz="1100" b="0" i="0" u="none" strike="noStrike" baseline="0" dirty="0" err="1"/>
              <a:t>σιλέ</a:t>
            </a:r>
            <a:r>
              <a:rPr lang="en-US" sz="1100" b="0" i="0" u="none" strike="noStrike" baseline="0" dirty="0"/>
              <a:t>α </a:t>
            </a:r>
            <a:r>
              <a:rPr lang="en-US" sz="1100" b="0" i="0" u="none" strike="noStrike" baseline="0" dirty="0" err="1"/>
              <a:t>της</a:t>
            </a:r>
            <a:r>
              <a:rPr lang="en-US" sz="1100" b="0" i="0" u="none" strike="noStrike" baseline="0" dirty="0"/>
              <a:t> </a:t>
            </a:r>
            <a:r>
              <a:rPr lang="en-US" sz="1100" b="0" i="0" u="none" strike="noStrike" baseline="0" dirty="0" err="1"/>
              <a:t>Συρί</a:t>
            </a:r>
            <a:r>
              <a:rPr lang="en-US" sz="1100" b="0" i="0" u="none" strike="noStrike" baseline="0" dirty="0"/>
              <a:t>α</a:t>
            </a:r>
            <a:r>
              <a:rPr lang="en-US" sz="1100" b="0" i="0" u="none" strike="noStrike" baseline="0" dirty="0" err="1"/>
              <a:t>ς</a:t>
            </a:r>
            <a:r>
              <a:rPr lang="en-US" sz="1100" b="0" i="0" u="none" strike="noStrike" baseline="0" dirty="0"/>
              <a:t> </a:t>
            </a:r>
            <a:r>
              <a:rPr lang="en-US" sz="1100" b="0" i="0" u="none" strike="noStrike" baseline="0" dirty="0" err="1"/>
              <a:t>Αντίοχο</a:t>
            </a:r>
            <a:r>
              <a:rPr lang="en-US" sz="1100" b="0" i="0" u="none" strike="noStrike" baseline="0" dirty="0"/>
              <a:t> </a:t>
            </a:r>
            <a:r>
              <a:rPr lang="en-US" sz="1100" b="0" i="0" u="none" strike="noStrike" baseline="0" dirty="0" err="1"/>
              <a:t>Δ</a:t>
            </a:r>
            <a:r>
              <a:rPr lang="en-US" sz="1100" b="0" i="0" u="none" strike="noStrike" baseline="0" dirty="0"/>
              <a:t>' </a:t>
            </a:r>
            <a:r>
              <a:rPr lang="en-US" sz="1100" b="0" i="0" u="none" strike="noStrike" baseline="0" dirty="0" err="1"/>
              <a:t>Ε</a:t>
            </a:r>
            <a:r>
              <a:rPr lang="en-US" sz="1100" b="0" i="0" u="none" strike="noStrike" baseline="0" dirty="0"/>
              <a:t>π</a:t>
            </a:r>
            <a:r>
              <a:rPr lang="en-US" sz="1100" b="0" i="0" u="none" strike="noStrike" baseline="0" dirty="0" err="1"/>
              <a:t>ιφ</a:t>
            </a:r>
            <a:r>
              <a:rPr lang="en-US" sz="1100" b="0" i="0" u="none" strike="noStrike" baseline="0" dirty="0"/>
              <a:t>α</a:t>
            </a:r>
            <a:r>
              <a:rPr lang="en-US" sz="1100" b="0" i="0" u="none" strike="noStrike" baseline="0" dirty="0" err="1"/>
              <a:t>νή</a:t>
            </a:r>
            <a:r>
              <a:rPr lang="en-US" sz="1100" b="0" i="0" u="none" strike="noStrike" baseline="0" dirty="0"/>
              <a:t>, </a:t>
            </a:r>
            <a:r>
              <a:rPr lang="en-US" sz="1100" b="0" i="0" u="none" strike="noStrike" baseline="0" dirty="0" err="1"/>
              <a:t>ο</a:t>
            </a:r>
            <a:r>
              <a:rPr lang="en-US" sz="1100" b="0" i="0" u="none" strike="noStrike" baseline="0" dirty="0"/>
              <a:t> </a:t>
            </a:r>
            <a:r>
              <a:rPr lang="en-US" sz="1100" b="0" i="0" u="none" strike="noStrike" baseline="0" dirty="0" err="1"/>
              <a:t>ο</a:t>
            </a:r>
            <a:r>
              <a:rPr lang="en-US" sz="1100" b="0" i="0" u="none" strike="noStrike" baseline="0" dirty="0"/>
              <a:t>π</a:t>
            </a:r>
            <a:r>
              <a:rPr lang="en-US" sz="1100" b="0" i="0" u="none" strike="noStrike" baseline="0" dirty="0" err="1"/>
              <a:t>οίος</a:t>
            </a:r>
            <a:r>
              <a:rPr lang="en-US" sz="1100" b="0" i="0" u="none" strike="noStrike" baseline="0" dirty="0"/>
              <a:t> στα </a:t>
            </a:r>
            <a:r>
              <a:rPr lang="en-US" sz="1100" b="0" i="0" u="none" strike="noStrike" baseline="0" dirty="0" err="1"/>
              <a:t>νιάτ</a:t>
            </a:r>
            <a:r>
              <a:rPr lang="en-US" sz="1100" b="0" i="0" u="none" strike="noStrike" baseline="0" dirty="0"/>
              <a:t>α </a:t>
            </a:r>
            <a:r>
              <a:rPr lang="en-US" sz="1100" b="0" i="0" u="none" strike="noStrike" baseline="0" dirty="0" err="1"/>
              <a:t>του</a:t>
            </a:r>
            <a:r>
              <a:rPr lang="en-US" sz="1100" b="0" i="0" u="none" strike="noStrike" baseline="0" dirty="0"/>
              <a:t> π</a:t>
            </a:r>
            <a:r>
              <a:rPr lang="en-US" sz="1100" b="0" i="0" u="none" strike="noStrike" baseline="0" dirty="0" err="1"/>
              <a:t>έρ</a:t>
            </a:r>
            <a:r>
              <a:rPr lang="en-US" sz="1100" b="0" i="0" u="none" strike="noStrike" baseline="0" dirty="0"/>
              <a:t>α</a:t>
            </a:r>
            <a:r>
              <a:rPr lang="en-US" sz="1100" b="0" i="0" u="none" strike="noStrike" baseline="0" dirty="0" err="1"/>
              <a:t>σε</a:t>
            </a:r>
            <a:r>
              <a:rPr lang="en-US" sz="1100" b="0" i="0" u="none" strike="noStrike" baseline="0" dirty="0"/>
              <a:t> </a:t>
            </a:r>
            <a:r>
              <a:rPr lang="en-US" sz="1100" b="0" i="0" u="none" strike="noStrike" baseline="0" dirty="0" err="1"/>
              <a:t>μί</a:t>
            </a:r>
            <a:r>
              <a:rPr lang="en-US" sz="1100" b="0" i="0" u="none" strike="noStrike" baseline="0" dirty="0"/>
              <a:t>α </a:t>
            </a:r>
            <a:r>
              <a:rPr lang="en-US" sz="1100" b="0" i="0" u="none" strike="noStrike" baseline="0" dirty="0" err="1"/>
              <a:t>δεκ</a:t>
            </a:r>
            <a:r>
              <a:rPr lang="en-US" sz="1100" b="0" i="0" u="none" strike="noStrike" baseline="0" dirty="0"/>
              <a:t>α</a:t>
            </a:r>
            <a:r>
              <a:rPr lang="en-US" sz="1100" b="0" i="0" u="none" strike="noStrike" baseline="0" dirty="0" err="1"/>
              <a:t>ετί</a:t>
            </a:r>
            <a:r>
              <a:rPr lang="en-US" sz="1100" b="0" i="0" u="none" strike="noStrike" baseline="0" dirty="0"/>
              <a:t>α </a:t>
            </a:r>
            <a:r>
              <a:rPr lang="en-US" sz="1100" b="0" i="0" u="none" strike="noStrike" baseline="0" dirty="0" err="1"/>
              <a:t>ως</a:t>
            </a:r>
            <a:r>
              <a:rPr lang="en-US" sz="1100" b="0" i="0" u="none" strike="noStrike" baseline="0" dirty="0"/>
              <a:t> π</a:t>
            </a:r>
            <a:r>
              <a:rPr lang="en-US" sz="1100" b="0" i="0" u="none" strike="noStrike" baseline="0" dirty="0" err="1"/>
              <a:t>ολιτικός</a:t>
            </a:r>
            <a:r>
              <a:rPr lang="en-US" sz="1100" b="0" i="0" u="none" strike="noStrike" baseline="0" dirty="0"/>
              <a:t> </a:t>
            </a:r>
            <a:r>
              <a:rPr lang="en-US" sz="1100" b="0" i="0" u="none" strike="noStrike" baseline="0" dirty="0" err="1"/>
              <a:t>όμηρος</a:t>
            </a:r>
            <a:r>
              <a:rPr lang="en-US" sz="1100" b="0" i="0" u="none" strike="noStrike" baseline="0" dirty="0"/>
              <a:t> </a:t>
            </a:r>
            <a:r>
              <a:rPr lang="en-US" sz="1100" b="0" i="0" u="none" strike="noStrike" baseline="0" dirty="0" err="1"/>
              <a:t>στη</a:t>
            </a:r>
            <a:r>
              <a:rPr lang="en-US" sz="1100" b="0" i="0" u="none" strike="noStrike" baseline="0" dirty="0"/>
              <a:t> </a:t>
            </a:r>
            <a:r>
              <a:rPr lang="en-US" sz="1100" b="0" i="0" u="none" strike="noStrike" baseline="0" dirty="0" err="1"/>
              <a:t>Ρώμη</a:t>
            </a:r>
            <a:r>
              <a:rPr lang="en-US" sz="1100" b="0" i="0" u="none" strike="noStrike" baseline="0" dirty="0"/>
              <a:t>, </a:t>
            </a:r>
            <a:r>
              <a:rPr lang="en-US" sz="1100" b="0" i="0" u="none" strike="noStrike" baseline="0" dirty="0" err="1"/>
              <a:t>ότι</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τά</a:t>
            </a:r>
            <a:r>
              <a:rPr lang="en-US" sz="1100" b="0" i="0" u="none" strike="noStrike" baseline="0" dirty="0"/>
              <a:t> </a:t>
            </a:r>
            <a:r>
              <a:rPr lang="en-US" sz="1100" b="0" i="0" u="none" strike="noStrike" baseline="0" dirty="0" err="1"/>
              <a:t>την</a:t>
            </a:r>
            <a:r>
              <a:rPr lang="en-US" sz="1100" b="0" i="0" u="none" strike="noStrike" baseline="0" dirty="0"/>
              <a:t> </a:t>
            </a:r>
            <a:r>
              <a:rPr lang="en-US" sz="1100" b="0" i="0" u="none" strike="noStrike" baseline="0" dirty="0" err="1"/>
              <a:t>ε</a:t>
            </a:r>
            <a:r>
              <a:rPr lang="en-US" sz="1100" b="0" i="0" u="none" strike="noStrike" baseline="0" dirty="0"/>
              <a:t>π</a:t>
            </a:r>
            <a:r>
              <a:rPr lang="en-US" sz="1100" b="0" i="0" u="none" strike="noStrike" baseline="0" dirty="0" err="1"/>
              <a:t>ιστροφή</a:t>
            </a:r>
            <a:r>
              <a:rPr lang="en-US" sz="1100" b="0" i="0" u="none" strike="noStrike" baseline="0" dirty="0"/>
              <a:t> </a:t>
            </a:r>
            <a:r>
              <a:rPr lang="en-US" sz="1100" b="0" i="0" u="none" strike="noStrike" baseline="0" dirty="0" err="1"/>
              <a:t>του</a:t>
            </a:r>
            <a:r>
              <a:rPr lang="en-US" sz="1100" b="0" i="0" u="none" strike="noStrike" baseline="0" dirty="0"/>
              <a:t> </a:t>
            </a:r>
            <a:r>
              <a:rPr lang="en-US" sz="1100" b="0" i="0" u="none" strike="noStrike" baseline="0" dirty="0" err="1"/>
              <a:t>στη</a:t>
            </a:r>
            <a:r>
              <a:rPr lang="en-US" sz="1100" b="0" i="0" u="none" strike="noStrike" baseline="0" dirty="0"/>
              <a:t> </a:t>
            </a:r>
            <a:r>
              <a:rPr lang="en-US" sz="1100" b="0" i="0" u="none" strike="noStrike" baseline="0" dirty="0" err="1"/>
              <a:t>Συρί</a:t>
            </a:r>
            <a:r>
              <a:rPr lang="en-US" sz="1100" b="0" i="0" u="none" strike="noStrike" baseline="0" dirty="0"/>
              <a:t>α, </a:t>
            </a:r>
            <a:r>
              <a:rPr lang="en-US" sz="1100" b="0" i="0" u="none" strike="noStrike" baseline="0" dirty="0" err="1"/>
              <a:t>δι</a:t>
            </a:r>
            <a:r>
              <a:rPr lang="en-US" sz="1100" b="0" i="0" u="none" strike="noStrike" baseline="0" dirty="0"/>
              <a:t>α</a:t>
            </a:r>
            <a:r>
              <a:rPr lang="en-US" sz="1100" b="0" i="0" u="none" strike="noStrike" baseline="0" dirty="0" err="1"/>
              <a:t>τήρησε</a:t>
            </a:r>
            <a:r>
              <a:rPr lang="en-US" sz="1100" b="0" i="0" u="none" strike="noStrike" baseline="0" dirty="0"/>
              <a:t> </a:t>
            </a:r>
            <a:r>
              <a:rPr lang="en-US" sz="1100" b="0" i="0" u="none" strike="noStrike" baseline="0" dirty="0" err="1"/>
              <a:t>τις</a:t>
            </a:r>
            <a:r>
              <a:rPr lang="en-US" sz="1100" b="0" i="0" u="none" strike="noStrike" baseline="0" dirty="0"/>
              <a:t> </a:t>
            </a:r>
            <a:r>
              <a:rPr lang="en-US" sz="1100" b="0" i="0" u="none" strike="noStrike" baseline="0" dirty="0" err="1"/>
              <a:t>συνήθειες</a:t>
            </a:r>
            <a:r>
              <a:rPr lang="en-US" sz="1100" b="0" i="0" u="none" strike="noStrike" baseline="0" dirty="0"/>
              <a:t> </a:t>
            </a:r>
            <a:r>
              <a:rPr lang="en-US" sz="1100" b="0" i="0" u="none" strike="noStrike" baseline="0" dirty="0" err="1"/>
              <a:t>των</a:t>
            </a:r>
            <a:r>
              <a:rPr lang="en-US" sz="1100" b="0" i="0" u="none" strike="noStrike" baseline="0" dirty="0"/>
              <a:t> </a:t>
            </a:r>
            <a:r>
              <a:rPr lang="en-US" sz="1100" b="0" i="0" u="none" strike="noStrike" baseline="0" dirty="0" err="1"/>
              <a:t>Ρωμ</a:t>
            </a:r>
            <a:r>
              <a:rPr lang="en-US" sz="1100" b="0" i="0" u="none" strike="noStrike" baseline="0" dirty="0"/>
              <a:t>α</a:t>
            </a:r>
            <a:r>
              <a:rPr lang="en-US" sz="1100" b="0" i="0" u="none" strike="noStrike" baseline="0" dirty="0" err="1"/>
              <a:t>ίων</a:t>
            </a:r>
            <a:r>
              <a:rPr lang="en-US" sz="1100" b="0" i="0" u="none" strike="noStrike" baseline="0" dirty="0"/>
              <a:t> π</a:t>
            </a:r>
            <a:r>
              <a:rPr lang="en-US" sz="1100" b="0" i="0" u="none" strike="noStrike" baseline="0" dirty="0" err="1"/>
              <a:t>ολιτικών</a:t>
            </a:r>
            <a:r>
              <a:rPr lang="en-US" sz="1100" b="0" i="0" u="none" strike="noStrike" baseline="0" dirty="0"/>
              <a:t>: </a:t>
            </a:r>
            <a:r>
              <a:rPr lang="en-US" sz="1100" b="0" i="0" u="none" strike="noStrike" baseline="0" dirty="0" err="1"/>
              <a:t>ξεφεύγοντ</a:t>
            </a:r>
            <a:r>
              <a:rPr lang="en-US" sz="1100" b="0" i="0" u="none" strike="noStrike" baseline="0" dirty="0"/>
              <a:t>α</a:t>
            </a:r>
            <a:r>
              <a:rPr lang="en-US" sz="1100" b="0" i="0" u="none" strike="noStrike" baseline="0" dirty="0" err="1"/>
              <a:t>ς</a:t>
            </a:r>
            <a:r>
              <a:rPr lang="en-US" sz="1100" b="0" i="0" u="none" strike="noStrike" baseline="0" dirty="0"/>
              <a:t> απ</a:t>
            </a:r>
            <a:r>
              <a:rPr lang="en-US" sz="1100" b="0" i="0" u="none" strike="noStrike" baseline="0" dirty="0" err="1"/>
              <a:t>ό</a:t>
            </a:r>
            <a:r>
              <a:rPr lang="en-US" sz="1100" b="0" i="0" u="none" strike="noStrike" baseline="0" dirty="0"/>
              <a:t> </a:t>
            </a:r>
            <a:r>
              <a:rPr lang="en-US" sz="1100" b="0" i="0" u="none" strike="noStrike" baseline="0" dirty="0" err="1"/>
              <a:t>τη</a:t>
            </a:r>
            <a:r>
              <a:rPr lang="en-US" sz="1100" b="0" i="0" u="none" strike="noStrike" baseline="0" dirty="0"/>
              <a:t> βα</a:t>
            </a:r>
            <a:r>
              <a:rPr lang="en-US" sz="1100" b="0" i="0" u="none" strike="noStrike" baseline="0" dirty="0" err="1"/>
              <a:t>σιλική</a:t>
            </a:r>
            <a:r>
              <a:rPr lang="en-US" sz="1100" b="0" i="0" u="none" strike="noStrike" baseline="0" dirty="0"/>
              <a:t> α</a:t>
            </a:r>
            <a:r>
              <a:rPr lang="en-US" sz="1100" b="0" i="0" u="none" strike="noStrike" baseline="0" dirty="0" err="1"/>
              <a:t>υλή</a:t>
            </a:r>
            <a:r>
              <a:rPr lang="en-US" sz="1100" b="0" i="0" u="none" strike="noStrike" baseline="0" dirty="0"/>
              <a:t>, </a:t>
            </a:r>
            <a:r>
              <a:rPr lang="en-US" sz="1100" b="0" i="0" u="none" strike="noStrike" baseline="0" dirty="0" err="1"/>
              <a:t>μιλούσε</a:t>
            </a:r>
            <a:r>
              <a:rPr lang="en-US" sz="1100" b="0" i="0" u="none" strike="noStrike" baseline="0" dirty="0"/>
              <a:t> </a:t>
            </a:r>
            <a:r>
              <a:rPr lang="en-US" sz="1100" b="0" i="0" u="none" strike="noStrike" baseline="0" dirty="0" err="1"/>
              <a:t>με</a:t>
            </a:r>
            <a:r>
              <a:rPr lang="en-US" sz="1100" b="0" i="0" u="none" strike="noStrike" baseline="0" dirty="0"/>
              <a:t> </a:t>
            </a:r>
            <a:r>
              <a:rPr lang="en-US" sz="1100" b="0" i="0" u="none" strike="noStrike" baseline="0" dirty="0" err="1"/>
              <a:t>τους</a:t>
            </a:r>
            <a:r>
              <a:rPr lang="en-US" sz="1100" b="0" i="0" u="none" strike="noStrike" baseline="0" dirty="0"/>
              <a:t> </a:t>
            </a:r>
            <a:r>
              <a:rPr lang="en-US" sz="1100" b="0" i="0" u="none" strike="noStrike" baseline="0" dirty="0" err="1"/>
              <a:t>τεχνίτες</a:t>
            </a:r>
            <a:r>
              <a:rPr lang="en-US" sz="1100" b="0" i="0" u="none" strike="noStrike" baseline="0" dirty="0"/>
              <a:t> στα </a:t>
            </a:r>
            <a:r>
              <a:rPr lang="en-US" sz="1100" b="0" i="0" u="none" strike="noStrike" baseline="0" dirty="0" err="1"/>
              <a:t>εργ</a:t>
            </a:r>
            <a:r>
              <a:rPr lang="en-US" sz="1100" b="0" i="0" u="none" strike="noStrike" baseline="0" dirty="0"/>
              <a:t>α</a:t>
            </a:r>
            <a:r>
              <a:rPr lang="en-US" sz="1100" b="0" i="0" u="none" strike="noStrike" baseline="0" dirty="0" err="1"/>
              <a:t>στήριά</a:t>
            </a:r>
            <a:r>
              <a:rPr lang="en-US" sz="1100" b="0" i="0" u="none" strike="noStrike" baseline="0" dirty="0"/>
              <a:t> </a:t>
            </a:r>
            <a:r>
              <a:rPr lang="en-US" sz="1100" b="0" i="0" u="none" strike="noStrike" baseline="0" dirty="0" err="1"/>
              <a:t>τους</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a:t>
            </a:r>
            <a:r>
              <a:rPr lang="en-US" sz="1100" b="0" i="0" u="none" strike="noStrike" baseline="0" dirty="0" err="1"/>
              <a:t>με</a:t>
            </a:r>
            <a:r>
              <a:rPr lang="en-US" sz="1100" b="0" i="0" u="none" strike="noStrike" baseline="0" dirty="0"/>
              <a:t> </a:t>
            </a:r>
            <a:r>
              <a:rPr lang="en-US" sz="1100" b="0" i="0" u="none" strike="noStrike" baseline="0" dirty="0" err="1"/>
              <a:t>τον</a:t>
            </a:r>
            <a:r>
              <a:rPr lang="en-US" sz="1100" b="0" i="0" u="none" strike="noStrike" baseline="0" dirty="0"/>
              <a:t> </a:t>
            </a:r>
            <a:r>
              <a:rPr lang="en-US" sz="1100" b="0" i="0" u="none" strike="noStrike" baseline="0" dirty="0" err="1"/>
              <a:t>κοσμάκη</a:t>
            </a:r>
            <a:r>
              <a:rPr lang="en-US" sz="1100" b="0" i="0" u="none" strike="noStrike" baseline="0" dirty="0"/>
              <a:t> π</a:t>
            </a:r>
            <a:r>
              <a:rPr lang="en-US" sz="1100" b="0" i="0" u="none" strike="noStrike" baseline="0" dirty="0" err="1"/>
              <a:t>ου</a:t>
            </a:r>
            <a:r>
              <a:rPr lang="en-US" sz="1100" b="0" i="0" u="none" strike="noStrike" baseline="0" dirty="0"/>
              <a:t> </a:t>
            </a:r>
            <a:r>
              <a:rPr lang="en-US" sz="1100" b="0" i="0" u="none" strike="noStrike" baseline="0" dirty="0" err="1"/>
              <a:t>συν</a:t>
            </a:r>
            <a:r>
              <a:rPr lang="en-US" sz="1100" b="0" i="0" u="none" strike="noStrike" baseline="0" dirty="0"/>
              <a:t>α</a:t>
            </a:r>
            <a:r>
              <a:rPr lang="en-US" sz="1100" b="0" i="0" u="none" strike="noStrike" baseline="0" dirty="0" err="1"/>
              <a:t>ντούσε</a:t>
            </a:r>
            <a:r>
              <a:rPr lang="en-US" sz="1100" b="0" i="0" u="none" strike="noStrike" baseline="0" dirty="0"/>
              <a:t>. </a:t>
            </a:r>
            <a:r>
              <a:rPr lang="en-US" sz="1100" b="0" i="0" u="none" strike="noStrike" baseline="0" dirty="0" err="1"/>
              <a:t>Φορώντ</a:t>
            </a:r>
            <a:r>
              <a:rPr lang="en-US" sz="1100" b="0" i="0" u="none" strike="noStrike" baseline="0" dirty="0"/>
              <a:t>α</a:t>
            </a:r>
            <a:r>
              <a:rPr lang="en-US" sz="1100" b="0" i="0" u="none" strike="noStrike" baseline="0" dirty="0" err="1"/>
              <a:t>ς</a:t>
            </a:r>
            <a:r>
              <a:rPr lang="en-US" sz="1100" b="0" i="0" u="none" strike="noStrike" baseline="0" dirty="0"/>
              <a:t> </a:t>
            </a:r>
            <a:r>
              <a:rPr lang="en-US" sz="1100" b="0" i="0" u="none" strike="noStrike" baseline="0" dirty="0" err="1"/>
              <a:t>την</a:t>
            </a:r>
            <a:r>
              <a:rPr lang="en-US" sz="1100" b="0" i="0" u="none" strike="noStrike" baseline="0" dirty="0"/>
              <a:t> </a:t>
            </a:r>
            <a:r>
              <a:rPr lang="en-US" sz="1100" b="0" i="0" u="none" strike="noStrike" baseline="0" dirty="0" err="1"/>
              <a:t>τή</a:t>
            </a:r>
            <a:r>
              <a:rPr lang="en-US" sz="1100" b="0" i="0" u="none" strike="noStrike" baseline="0" dirty="0"/>
              <a:t>β</a:t>
            </a:r>
            <a:r>
              <a:rPr lang="en-US" sz="1100" b="0" i="0" u="none" strike="noStrike" baseline="0" dirty="0" err="1"/>
              <a:t>εννο</a:t>
            </a:r>
            <a:r>
              <a:rPr lang="en-US" sz="1100" b="0" i="0" u="none" strike="noStrike" baseline="0" dirty="0"/>
              <a:t>, α</a:t>
            </a:r>
            <a:r>
              <a:rPr lang="en-US" sz="1100" b="0" i="0" u="none" strike="noStrike" baseline="0" dirty="0" err="1"/>
              <a:t>ντί</a:t>
            </a:r>
            <a:r>
              <a:rPr lang="en-US" sz="1100" b="0" i="0" u="none" strike="noStrike" baseline="0" dirty="0"/>
              <a:t> </a:t>
            </a:r>
            <a:r>
              <a:rPr lang="en-US" sz="1100" b="0" i="0" u="none" strike="noStrike" baseline="0" dirty="0" err="1"/>
              <a:t>γι</a:t>
            </a:r>
            <a:r>
              <a:rPr lang="en-US" sz="1100" b="0" i="0" u="none" strike="noStrike" baseline="0" dirty="0"/>
              <a:t>α </a:t>
            </a:r>
            <a:r>
              <a:rPr lang="en-US" sz="1100" b="0" i="0" u="none" strike="noStrike" baseline="0" dirty="0" err="1"/>
              <a:t>τ</a:t>
            </a:r>
            <a:r>
              <a:rPr lang="en-US" sz="1100" b="0" i="0" u="none" strike="noStrike" baseline="0" dirty="0"/>
              <a:t>α βα</a:t>
            </a:r>
            <a:r>
              <a:rPr lang="en-US" sz="1100" b="0" i="0" u="none" strike="noStrike" baseline="0" dirty="0" err="1"/>
              <a:t>σιλικά</a:t>
            </a:r>
            <a:r>
              <a:rPr lang="en-US" sz="1100" b="0" i="0" u="none" strike="noStrike" baseline="0" dirty="0"/>
              <a:t> </a:t>
            </a:r>
            <a:r>
              <a:rPr lang="en-US" sz="1100" b="0" i="0" u="none" strike="noStrike" baseline="0" dirty="0" err="1"/>
              <a:t>του</a:t>
            </a:r>
            <a:r>
              <a:rPr lang="en-US" sz="1100" b="0" i="0" u="none" strike="noStrike" baseline="0" dirty="0"/>
              <a:t> </a:t>
            </a:r>
            <a:r>
              <a:rPr lang="en-US" sz="1100" b="0" i="0" u="none" strike="noStrike" baseline="0" dirty="0" err="1"/>
              <a:t>ενδύμ</a:t>
            </a:r>
            <a:r>
              <a:rPr lang="en-US" sz="1100" b="0" i="0" u="none" strike="noStrike" baseline="0" dirty="0"/>
              <a:t>α</a:t>
            </a:r>
            <a:r>
              <a:rPr lang="en-US" sz="1100" b="0" i="0" u="none" strike="noStrike" baseline="0" dirty="0" err="1"/>
              <a:t>τ</a:t>
            </a:r>
            <a:r>
              <a:rPr lang="en-US" sz="1100" b="0" i="0" u="none" strike="noStrike" baseline="0" dirty="0"/>
              <a:t>α, π</a:t>
            </a:r>
            <a:r>
              <a:rPr lang="en-US" sz="1100" b="0" i="0" u="none" strike="noStrike" baseline="0" dirty="0" err="1"/>
              <a:t>εριφερότ</a:t>
            </a:r>
            <a:r>
              <a:rPr lang="en-US" sz="1100" b="0" i="0" u="none" strike="noStrike" baseline="0" dirty="0"/>
              <a:t>α</a:t>
            </a:r>
            <a:r>
              <a:rPr lang="en-US" sz="1100" b="0" i="0" u="none" strike="noStrike" baseline="0" dirty="0" err="1"/>
              <a:t>ν</a:t>
            </a:r>
            <a:r>
              <a:rPr lang="en-US" sz="1100" b="0" i="0" u="none" strike="noStrike" baseline="0" dirty="0"/>
              <a:t> </a:t>
            </a:r>
            <a:r>
              <a:rPr lang="en-US" sz="1100" b="0" i="0" u="none" strike="noStrike" baseline="0" dirty="0" err="1"/>
              <a:t>στην</a:t>
            </a:r>
            <a:r>
              <a:rPr lang="en-US" sz="1100" b="0" i="0" u="none" strike="noStrike" baseline="0" dirty="0"/>
              <a:t> α</a:t>
            </a:r>
            <a:r>
              <a:rPr lang="en-US" sz="1100" b="0" i="0" u="none" strike="noStrike" baseline="0" dirty="0" err="1"/>
              <a:t>γορά</a:t>
            </a:r>
            <a:r>
              <a:rPr lang="en-US" sz="1100" b="0" i="0" u="none" strike="noStrike" baseline="0" dirty="0"/>
              <a:t> </a:t>
            </a:r>
            <a:r>
              <a:rPr lang="en-US" sz="1100" b="0" i="0" u="none" strike="noStrike" baseline="0" dirty="0" err="1"/>
              <a:t>ως</a:t>
            </a:r>
            <a:r>
              <a:rPr lang="en-US" sz="1100" b="0" i="0" u="none" strike="noStrike" baseline="0" dirty="0"/>
              <a:t> "</a:t>
            </a:r>
            <a:r>
              <a:rPr lang="en-US" sz="1100" b="0" i="0" u="none" strike="noStrike" baseline="0" dirty="0" err="1"/>
              <a:t>ἀρχ</a:t>
            </a:r>
            <a:r>
              <a:rPr lang="en-US" sz="1100" b="0" i="0" u="none" strike="noStrike" baseline="0" dirty="0"/>
              <a:t>α</a:t>
            </a:r>
            <a:r>
              <a:rPr lang="en-US" sz="1100" b="0" i="0" u="none" strike="noStrike" baseline="0" dirty="0" err="1"/>
              <a:t>ιρεσιάζων</a:t>
            </a:r>
            <a:r>
              <a:rPr lang="en-US" sz="1100" b="0" i="0" u="none" strike="noStrike" baseline="0" dirty="0"/>
              <a:t>" (</a:t>
            </a:r>
            <a:r>
              <a:rPr lang="en-US" sz="1100" b="0" i="0" u="none" strike="noStrike" baseline="0" dirty="0" err="1"/>
              <a:t>υ</a:t>
            </a:r>
            <a:r>
              <a:rPr lang="en-US" sz="1100" b="0" i="0" u="none" strike="noStrike" baseline="0" dirty="0"/>
              <a:t>π</a:t>
            </a:r>
            <a:r>
              <a:rPr lang="en-US" sz="1100" b="0" i="0" u="none" strike="noStrike" baseline="0" dirty="0" err="1"/>
              <a:t>οψήφιος</a:t>
            </a:r>
            <a:r>
              <a:rPr lang="en-US" sz="1100" b="0" i="0" u="none" strike="noStrike" baseline="0" dirty="0"/>
              <a:t>), </a:t>
            </a:r>
            <a:r>
              <a:rPr lang="en-US" sz="1100" b="0" i="0" u="none" strike="noStrike" baseline="0" dirty="0" err="1"/>
              <a:t>σε</a:t>
            </a:r>
            <a:r>
              <a:rPr lang="en-US" sz="1100" b="0" i="0" u="none" strike="noStrike" baseline="0" dirty="0"/>
              <a:t> </a:t>
            </a:r>
            <a:r>
              <a:rPr lang="en-US" sz="1100" b="0" i="0" u="none" strike="noStrike" baseline="0" dirty="0" err="1"/>
              <a:t>άλλους</a:t>
            </a:r>
            <a:r>
              <a:rPr lang="en-US" sz="1100" b="0" i="0" u="none" strike="noStrike" baseline="0" dirty="0"/>
              <a:t> </a:t>
            </a:r>
            <a:r>
              <a:rPr lang="en-US" sz="1100" b="0" i="0" u="none" strike="noStrike" baseline="0" dirty="0" err="1"/>
              <a:t>δίνοντ</a:t>
            </a:r>
            <a:r>
              <a:rPr lang="en-US" sz="1100" b="0" i="0" u="none" strike="noStrike" baseline="0" dirty="0"/>
              <a:t>α</a:t>
            </a:r>
            <a:r>
              <a:rPr lang="en-US" sz="1100" b="0" i="0" u="none" strike="noStrike" baseline="0" dirty="0" err="1"/>
              <a:t>ς</a:t>
            </a:r>
            <a:r>
              <a:rPr lang="en-US" sz="1100" b="0" i="0" u="none" strike="noStrike" baseline="0" dirty="0"/>
              <a:t> </a:t>
            </a:r>
            <a:r>
              <a:rPr lang="en-US" sz="1100" b="0" i="0" u="none" strike="noStrike" baseline="0" dirty="0" err="1"/>
              <a:t>το</a:t>
            </a:r>
            <a:r>
              <a:rPr lang="en-US" sz="1100" b="0" i="0" u="none" strike="noStrike" baseline="0" dirty="0"/>
              <a:t> </a:t>
            </a:r>
            <a:r>
              <a:rPr lang="en-US" sz="1100" b="0" i="0" u="none" strike="noStrike" baseline="0" dirty="0" err="1"/>
              <a:t>χέρι</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a:t>
            </a:r>
            <a:r>
              <a:rPr lang="en-US" sz="1100" b="0" i="0" u="none" strike="noStrike" baseline="0" dirty="0" err="1"/>
              <a:t>άλλους</a:t>
            </a:r>
            <a:r>
              <a:rPr lang="en-US" sz="1100" b="0" i="0" u="none" strike="noStrike" baseline="0" dirty="0"/>
              <a:t> α</a:t>
            </a:r>
            <a:r>
              <a:rPr lang="en-US" sz="1100" b="0" i="0" u="none" strike="noStrike" baseline="0" dirty="0" err="1"/>
              <a:t>σ</a:t>
            </a:r>
            <a:r>
              <a:rPr lang="en-US" sz="1100" b="0" i="0" u="none" strike="noStrike" baseline="0" dirty="0"/>
              <a:t>πα</a:t>
            </a:r>
            <a:r>
              <a:rPr lang="en-US" sz="1100" b="0" i="0" u="none" strike="noStrike" baseline="0" dirty="0" err="1"/>
              <a:t>ζόμενος</a:t>
            </a:r>
            <a:r>
              <a:rPr lang="en-US" sz="1100" b="0" i="0" u="none" strike="noStrike" baseline="0" dirty="0"/>
              <a:t>, </a:t>
            </a:r>
            <a:r>
              <a:rPr lang="en-US" sz="1100" b="0" i="0" u="none" strike="noStrike" baseline="0" dirty="0" err="1"/>
              <a:t>τους</a:t>
            </a:r>
            <a:r>
              <a:rPr lang="en-US" sz="1100" b="0" i="0" u="none" strike="noStrike" baseline="0" dirty="0"/>
              <a:t> πα</a:t>
            </a:r>
            <a:r>
              <a:rPr lang="en-US" sz="1100" b="0" i="0" u="none" strike="noStrike" baseline="0" dirty="0" err="1"/>
              <a:t>ρ</a:t>
            </a:r>
            <a:r>
              <a:rPr lang="en-US" sz="1100" b="0" i="0" u="none" strike="noStrike" baseline="0" dirty="0"/>
              <a:t>α</a:t>
            </a:r>
            <a:r>
              <a:rPr lang="en-US" sz="1100" b="0" i="0" u="none" strike="noStrike" baseline="0" dirty="0" err="1"/>
              <a:t>κ</a:t>
            </a:r>
            <a:r>
              <a:rPr lang="en-US" sz="1100" b="0" i="0" u="none" strike="noStrike" baseline="0" dirty="0"/>
              <a:t>α</a:t>
            </a:r>
            <a:r>
              <a:rPr lang="en-US" sz="1100" b="0" i="0" u="none" strike="noStrike" baseline="0" dirty="0" err="1"/>
              <a:t>λούσε</a:t>
            </a:r>
            <a:r>
              <a:rPr lang="en-US" sz="1100" b="0" i="0" u="none" strike="noStrike" baseline="0" dirty="0"/>
              <a:t> </a:t>
            </a:r>
            <a:r>
              <a:rPr lang="en-US" sz="1100" b="0" i="0" u="none" strike="noStrike" baseline="0" dirty="0" err="1"/>
              <a:t>ν</a:t>
            </a:r>
            <a:r>
              <a:rPr lang="en-US" sz="1100" b="0" i="0" u="none" strike="noStrike" baseline="0" dirty="0"/>
              <a:t>α </a:t>
            </a:r>
            <a:r>
              <a:rPr lang="en-US" sz="1100" b="0" i="0" u="none" strike="noStrike" baseline="0" dirty="0" err="1"/>
              <a:t>τον</a:t>
            </a:r>
            <a:r>
              <a:rPr lang="en-US" sz="1100" b="0" i="0" u="none" strike="noStrike" baseline="0" dirty="0"/>
              <a:t> </a:t>
            </a:r>
            <a:r>
              <a:rPr lang="en-US" sz="1100" b="0" i="0" u="none" strike="noStrike" baseline="0" dirty="0" err="1"/>
              <a:t>ψηφίσουν</a:t>
            </a:r>
            <a:r>
              <a:rPr lang="en-US" sz="1100" b="0" i="0" u="none" strike="noStrike" baseline="0" dirty="0"/>
              <a:t> π</a:t>
            </a:r>
            <a:r>
              <a:rPr lang="en-US" sz="1100" b="0" i="0" u="none" strike="noStrike" baseline="0" dirty="0" err="1"/>
              <a:t>ότε</a:t>
            </a:r>
            <a:r>
              <a:rPr lang="en-US" sz="1100" b="0" i="0" u="none" strike="noStrike" baseline="0" dirty="0"/>
              <a:t> </a:t>
            </a:r>
            <a:r>
              <a:rPr lang="en-US" sz="1100" b="0" i="0" u="none" strike="noStrike" baseline="0" dirty="0" err="1"/>
              <a:t>γι</a:t>
            </a:r>
            <a:r>
              <a:rPr lang="en-US" sz="1100" b="0" i="0" u="none" strike="noStrike" baseline="0" dirty="0"/>
              <a:t>α α</a:t>
            </a:r>
            <a:r>
              <a:rPr lang="en-US" sz="1100" b="0" i="0" u="none" strike="noStrike" baseline="0" dirty="0" err="1"/>
              <a:t>γορ</a:t>
            </a:r>
            <a:r>
              <a:rPr lang="en-US" sz="1100" b="0" i="0" u="none" strike="noStrike" baseline="0" dirty="0"/>
              <a:t>α</a:t>
            </a:r>
            <a:r>
              <a:rPr lang="en-US" sz="1100" b="0" i="0" u="none" strike="noStrike" baseline="0" dirty="0" err="1"/>
              <a:t>νόμο</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π</a:t>
            </a:r>
            <a:r>
              <a:rPr lang="en-US" sz="1100" b="0" i="0" u="none" strike="noStrike" baseline="0" dirty="0" err="1"/>
              <a:t>ότε</a:t>
            </a:r>
            <a:r>
              <a:rPr lang="en-US" sz="1100" b="0" i="0" u="none" strike="noStrike" baseline="0" dirty="0"/>
              <a:t> </a:t>
            </a:r>
            <a:r>
              <a:rPr lang="en-US" sz="1100" b="0" i="0" u="none" strike="noStrike" baseline="0" dirty="0" err="1"/>
              <a:t>γι</a:t>
            </a:r>
            <a:r>
              <a:rPr lang="en-US" sz="1100" b="0" i="0" u="none" strike="noStrike" baseline="0" dirty="0"/>
              <a:t>α </a:t>
            </a:r>
            <a:r>
              <a:rPr lang="en-US" sz="1100" b="0" i="0" u="none" strike="noStrike" baseline="0" dirty="0" err="1"/>
              <a:t>δήμ</a:t>
            </a:r>
            <a:r>
              <a:rPr lang="en-US" sz="1100" b="0" i="0" u="none" strike="noStrike" baseline="0" dirty="0"/>
              <a:t>α</a:t>
            </a:r>
            <a:r>
              <a:rPr lang="en-US" sz="1100" b="0" i="0" u="none" strike="noStrike" baseline="0" dirty="0" err="1"/>
              <a:t>ρχο</a:t>
            </a:r>
            <a:r>
              <a:rPr lang="en-US" sz="1100" b="0" i="0" u="none" strike="noStrike" baseline="0" dirty="0"/>
              <a:t>. </a:t>
            </a:r>
            <a:r>
              <a:rPr lang="en-US" sz="1100" b="0" i="0" u="none" strike="noStrike" baseline="0" dirty="0" err="1"/>
              <a:t>Ότ</a:t>
            </a:r>
            <a:r>
              <a:rPr lang="en-US" sz="1100" b="0" i="0" u="none" strike="noStrike" baseline="0" dirty="0"/>
              <a:t>α</a:t>
            </a:r>
            <a:r>
              <a:rPr lang="en-US" sz="1100" b="0" i="0" u="none" strike="noStrike" baseline="0" dirty="0" err="1"/>
              <a:t>ν</a:t>
            </a:r>
            <a:r>
              <a:rPr lang="en-US" sz="1100" b="0" i="0" u="none" strike="noStrike" baseline="0" dirty="0"/>
              <a:t> </a:t>
            </a:r>
            <a:r>
              <a:rPr lang="en-US" sz="1100" b="0" i="0" u="none" strike="noStrike" baseline="0" dirty="0" err="1"/>
              <a:t>λάμ</a:t>
            </a:r>
            <a:r>
              <a:rPr lang="en-US" sz="1100" b="0" i="0" u="none" strike="noStrike" baseline="0" dirty="0"/>
              <a:t>βα</a:t>
            </a:r>
            <a:r>
              <a:rPr lang="en-US" sz="1100" b="0" i="0" u="none" strike="noStrike" baseline="0" dirty="0" err="1"/>
              <a:t>νε</a:t>
            </a:r>
            <a:r>
              <a:rPr lang="en-US" sz="1100" b="0" i="0" u="none" strike="noStrike" baseline="0" dirty="0"/>
              <a:t> </a:t>
            </a:r>
            <a:r>
              <a:rPr lang="en-US" sz="1100" b="0" i="0" u="none" strike="noStrike" baseline="0" dirty="0" err="1"/>
              <a:t>το</a:t>
            </a:r>
            <a:r>
              <a:rPr lang="en-US" sz="1100" b="0" i="0" u="none" strike="noStrike" baseline="0" dirty="0"/>
              <a:t> α</a:t>
            </a:r>
            <a:r>
              <a:rPr lang="en-US" sz="1100" b="0" i="0" u="none" strike="noStrike" baseline="0" dirty="0" err="1"/>
              <a:t>ξίωμ</a:t>
            </a:r>
            <a:r>
              <a:rPr lang="en-US" sz="1100" b="0" i="0" u="none" strike="noStrike" baseline="0" dirty="0"/>
              <a:t>α, </a:t>
            </a:r>
            <a:r>
              <a:rPr lang="en-US" sz="1100" b="0" i="0" u="none" strike="noStrike" baseline="0" dirty="0" err="1"/>
              <a:t>κ</a:t>
            </a:r>
            <a:r>
              <a:rPr lang="en-US" sz="1100" b="0" i="0" u="none" strike="noStrike" baseline="0" dirty="0"/>
              <a:t>α</a:t>
            </a:r>
            <a:r>
              <a:rPr lang="en-US" sz="1100" b="0" i="0" u="none" strike="noStrike" baseline="0" dirty="0" err="1"/>
              <a:t>θότ</a:t>
            </a:r>
            <a:r>
              <a:rPr lang="en-US" sz="1100" b="0" i="0" u="none" strike="noStrike" baseline="0" dirty="0"/>
              <a:t>α</a:t>
            </a:r>
            <a:r>
              <a:rPr lang="en-US" sz="1100" b="0" i="0" u="none" strike="noStrike" baseline="0" dirty="0" err="1"/>
              <a:t>ν</a:t>
            </a:r>
            <a:r>
              <a:rPr lang="en-US" sz="1100" b="0" i="0" u="none" strike="noStrike" baseline="0" dirty="0"/>
              <a:t> </a:t>
            </a:r>
            <a:r>
              <a:rPr lang="en-US" sz="1100" b="0" i="0" u="none" strike="noStrike" baseline="0" dirty="0" err="1"/>
              <a:t>στον</a:t>
            </a:r>
            <a:r>
              <a:rPr lang="en-US" sz="1100" b="0" i="0" u="none" strike="noStrike" baseline="0" dirty="0"/>
              <a:t> </a:t>
            </a:r>
            <a:r>
              <a:rPr lang="en-US" sz="1100" b="0" i="0" u="none" strike="noStrike" baseline="0" dirty="0" err="1"/>
              <a:t>δίφρο</a:t>
            </a:r>
            <a:r>
              <a:rPr lang="en-US" sz="1100" b="0" i="0" u="none" strike="noStrike" baseline="0" dirty="0"/>
              <a:t> απ</a:t>
            </a:r>
            <a:r>
              <a:rPr lang="en-US" sz="1100" b="0" i="0" u="none" strike="noStrike" baseline="0" dirty="0" err="1"/>
              <a:t>ό</a:t>
            </a:r>
            <a:r>
              <a:rPr lang="en-US" sz="1100" b="0" i="0" u="none" strike="noStrike" baseline="0" dirty="0"/>
              <a:t> </a:t>
            </a:r>
            <a:r>
              <a:rPr lang="en-US" sz="1100" b="0" i="0" u="none" strike="noStrike" baseline="0" dirty="0" err="1"/>
              <a:t>ελεφ</a:t>
            </a:r>
            <a:r>
              <a:rPr lang="en-US" sz="1100" b="0" i="0" u="none" strike="noStrike" baseline="0" dirty="0"/>
              <a:t>α</a:t>
            </a:r>
            <a:r>
              <a:rPr lang="en-US" sz="1100" b="0" i="0" u="none" strike="noStrike" baseline="0" dirty="0" err="1"/>
              <a:t>ντόδοντο</a:t>
            </a:r>
            <a:r>
              <a:rPr lang="en-US" sz="1100" b="0" i="0" u="none" strike="noStrike" baseline="0" dirty="0"/>
              <a:t> (</a:t>
            </a:r>
            <a:r>
              <a:rPr lang="en-US" sz="1100" b="0" i="0" u="none" strike="noStrike" baseline="0" dirty="0" err="1"/>
              <a:t>sella</a:t>
            </a:r>
            <a:r>
              <a:rPr lang="en-US" sz="1100" b="0" i="0" u="none" strike="noStrike" baseline="0" dirty="0"/>
              <a:t> </a:t>
            </a:r>
            <a:r>
              <a:rPr lang="en-US" sz="1100" b="0" i="0" u="none" strike="noStrike" baseline="0" dirty="0" err="1"/>
              <a:t>curulis</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τά</a:t>
            </a:r>
            <a:r>
              <a:rPr lang="en-US" sz="1100" b="0" i="0" u="none" strike="noStrike" baseline="0" dirty="0"/>
              <a:t> </a:t>
            </a:r>
            <a:r>
              <a:rPr lang="en-US" sz="1100" b="0" i="0" u="none" strike="noStrike" baseline="0" dirty="0" err="1"/>
              <a:t>τη</a:t>
            </a:r>
            <a:r>
              <a:rPr lang="en-US" sz="1100" b="0" i="0" u="none" strike="noStrike" baseline="0" dirty="0"/>
              <a:t> </a:t>
            </a:r>
            <a:r>
              <a:rPr lang="en-US" sz="1100" b="0" i="0" u="none" strike="noStrike" baseline="0" dirty="0" err="1"/>
              <a:t>ρωμ</a:t>
            </a:r>
            <a:r>
              <a:rPr lang="en-US" sz="1100" b="0" i="0" u="none" strike="noStrike" baseline="0" dirty="0"/>
              <a:t>α</a:t>
            </a:r>
            <a:r>
              <a:rPr lang="en-US" sz="1100" b="0" i="0" u="none" strike="noStrike" baseline="0" dirty="0" err="1"/>
              <a:t>ϊκή</a:t>
            </a:r>
            <a:r>
              <a:rPr lang="en-US" sz="1100" b="0" i="0" u="none" strike="noStrike" baseline="0" dirty="0"/>
              <a:t> </a:t>
            </a:r>
            <a:r>
              <a:rPr lang="en-US" sz="1100" b="0" i="0" u="none" strike="noStrike" baseline="0" dirty="0" err="1"/>
              <a:t>συνήθει</a:t>
            </a:r>
            <a:r>
              <a:rPr lang="en-US" sz="1100" b="0" i="0" u="none" strike="noStrike" baseline="0" dirty="0"/>
              <a:t>α, α</a:t>
            </a:r>
            <a:r>
              <a:rPr lang="en-US" sz="1100" b="0" i="0" u="none" strike="noStrike" baseline="0" dirty="0" err="1"/>
              <a:t>κροάτο</a:t>
            </a:r>
            <a:r>
              <a:rPr lang="en-US" sz="1100" b="0" i="0" u="none" strike="noStrike" baseline="0" dirty="0"/>
              <a:t> </a:t>
            </a:r>
            <a:r>
              <a:rPr lang="en-US" sz="1100" b="0" i="0" u="none" strike="noStrike" baseline="0" dirty="0" err="1"/>
              <a:t>υ</a:t>
            </a:r>
            <a:r>
              <a:rPr lang="en-US" sz="1100" b="0" i="0" u="none" strike="noStrike" baseline="0" dirty="0"/>
              <a:t>π</a:t>
            </a:r>
            <a:r>
              <a:rPr lang="en-US" sz="1100" b="0" i="0" u="none" strike="noStrike" baseline="0" dirty="0" err="1"/>
              <a:t>οθέσεις</a:t>
            </a:r>
            <a:r>
              <a:rPr lang="en-US" sz="1100" b="0" i="0" u="none" strike="noStrike" baseline="0" dirty="0"/>
              <a:t> </a:t>
            </a:r>
            <a:r>
              <a:rPr lang="en-US" sz="1100" b="0" i="0" u="none" strike="noStrike" baseline="0" dirty="0" err="1"/>
              <a:t>γι</a:t>
            </a:r>
            <a:r>
              <a:rPr lang="en-US" sz="1100" b="0" i="0" u="none" strike="noStrike" baseline="0" dirty="0"/>
              <a:t>α </a:t>
            </a:r>
            <a:r>
              <a:rPr lang="en-US" sz="1100" b="0" i="0" u="none" strike="noStrike" baseline="0" dirty="0" err="1"/>
              <a:t>τις</a:t>
            </a:r>
            <a:r>
              <a:rPr lang="en-US" sz="1100" b="0" i="0" u="none" strike="noStrike" baseline="0" dirty="0"/>
              <a:t> </a:t>
            </a:r>
            <a:r>
              <a:rPr lang="en-US" sz="1100" b="0" i="0" u="none" strike="noStrike" baseline="0" dirty="0" err="1"/>
              <a:t>συν</a:t>
            </a:r>
            <a:r>
              <a:rPr lang="en-US" sz="1100" b="0" i="0" u="none" strike="noStrike" baseline="0" dirty="0"/>
              <a:t>α</a:t>
            </a:r>
            <a:r>
              <a:rPr lang="en-US" sz="1100" b="0" i="0" u="none" strike="noStrike" baseline="0" dirty="0" err="1"/>
              <a:t>λλ</a:t>
            </a:r>
            <a:r>
              <a:rPr lang="en-US" sz="1100" b="0" i="0" u="none" strike="noStrike" baseline="0" dirty="0"/>
              <a:t>α</a:t>
            </a:r>
            <a:r>
              <a:rPr lang="en-US" sz="1100" b="0" i="0" u="none" strike="noStrike" baseline="0" dirty="0" err="1"/>
              <a:t>γές</a:t>
            </a:r>
            <a:r>
              <a:rPr lang="en-US" sz="1100" b="0" i="0" u="none" strike="noStrike" baseline="0" dirty="0"/>
              <a:t> </a:t>
            </a:r>
            <a:r>
              <a:rPr lang="en-US" sz="1100" b="0" i="0" u="none" strike="noStrike" baseline="0" dirty="0" err="1"/>
              <a:t>της</a:t>
            </a:r>
            <a:r>
              <a:rPr lang="en-US" sz="1100" b="0" i="0" u="none" strike="noStrike" baseline="0" dirty="0"/>
              <a:t> α</a:t>
            </a:r>
            <a:r>
              <a:rPr lang="en-US" sz="1100" b="0" i="0" u="none" strike="noStrike" baseline="0" dirty="0" err="1"/>
              <a:t>γοράς</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απ</a:t>
            </a:r>
            <a:r>
              <a:rPr lang="en-US" sz="1100" b="0" i="0" u="none" strike="noStrike" baseline="0" dirty="0" err="1"/>
              <a:t>οφάσιζε</a:t>
            </a:r>
            <a:r>
              <a:rPr lang="en-US" sz="1100" b="0" i="0" u="none" strike="noStrike" baseline="0" dirty="0"/>
              <a:t> </a:t>
            </a:r>
            <a:r>
              <a:rPr lang="en-US" sz="1100" b="0" i="0" u="none" strike="noStrike" baseline="0" dirty="0" err="1"/>
              <a:t>με</a:t>
            </a:r>
            <a:r>
              <a:rPr lang="en-US" sz="1100" b="0" i="0" u="none" strike="noStrike" baseline="0" dirty="0"/>
              <a:t> π</a:t>
            </a:r>
            <a:r>
              <a:rPr lang="en-US" sz="1100" b="0" i="0" u="none" strike="noStrike" baseline="0" dirty="0" err="1"/>
              <a:t>ολλή</a:t>
            </a:r>
            <a:r>
              <a:rPr lang="en-US" sz="1100" b="0" i="0" u="none" strike="noStrike" baseline="0" dirty="0"/>
              <a:t> </a:t>
            </a:r>
            <a:r>
              <a:rPr lang="en-US" sz="1100" b="0" i="0" u="none" strike="noStrike" baseline="0" dirty="0" err="1"/>
              <a:t>σ</a:t>
            </a:r>
            <a:r>
              <a:rPr lang="en-US" sz="1100" b="0" i="0" u="none" strike="noStrike" baseline="0" dirty="0"/>
              <a:t>π</a:t>
            </a:r>
            <a:r>
              <a:rPr lang="en-US" sz="1100" b="0" i="0" u="none" strike="noStrike" baseline="0" dirty="0" err="1"/>
              <a:t>ουδή</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π</a:t>
            </a:r>
            <a:r>
              <a:rPr lang="en-US" sz="1100" b="0" i="0" u="none" strike="noStrike" baseline="0" dirty="0" err="1"/>
              <a:t>ροθυμί</a:t>
            </a:r>
            <a:r>
              <a:rPr lang="en-US" sz="1100" b="0" i="0" u="none" strike="noStrike" baseline="0" dirty="0"/>
              <a:t>α. </a:t>
            </a:r>
            <a:r>
              <a:rPr lang="en-US" sz="1100" b="0" i="0" u="none" strike="noStrike" baseline="0" dirty="0" err="1"/>
              <a:t>Οι</a:t>
            </a:r>
            <a:r>
              <a:rPr lang="en-US" sz="1100" b="0" i="0" u="none" strike="noStrike" baseline="0" dirty="0"/>
              <a:t> - πα</a:t>
            </a:r>
            <a:r>
              <a:rPr lang="en-US" sz="1100" b="0" i="0" u="none" strike="noStrike" baseline="0" dirty="0" err="1"/>
              <a:t>ράδοξες</a:t>
            </a:r>
            <a:r>
              <a:rPr lang="en-US" sz="1100" b="0" i="0" u="none" strike="noStrike" baseline="0" dirty="0"/>
              <a:t> </a:t>
            </a:r>
            <a:r>
              <a:rPr lang="en-US" sz="1100" b="0" i="0" u="none" strike="noStrike" baseline="0" dirty="0" err="1"/>
              <a:t>γι</a:t>
            </a:r>
            <a:r>
              <a:rPr lang="en-US" sz="1100" b="0" i="0" u="none" strike="noStrike" baseline="0" dirty="0"/>
              <a:t>α </a:t>
            </a:r>
            <a:r>
              <a:rPr lang="en-US" sz="1100" b="0" i="0" u="none" strike="noStrike" baseline="0" dirty="0" err="1"/>
              <a:t>δεσ</a:t>
            </a:r>
            <a:r>
              <a:rPr lang="en-US" sz="1100" b="0" i="0" u="none" strike="noStrike" baseline="0" dirty="0"/>
              <a:t>π</a:t>
            </a:r>
            <a:r>
              <a:rPr lang="en-US" sz="1100" b="0" i="0" u="none" strike="noStrike" baseline="0" dirty="0" err="1"/>
              <a:t>ότη</a:t>
            </a:r>
            <a:r>
              <a:rPr lang="en-US" sz="1100" b="0" i="0" u="none" strike="noStrike" baseline="0" dirty="0"/>
              <a:t> </a:t>
            </a:r>
            <a:r>
              <a:rPr lang="en-US" sz="1100" b="0" i="0" u="none" strike="noStrike" baseline="0" dirty="0" err="1"/>
              <a:t>της</a:t>
            </a:r>
            <a:r>
              <a:rPr lang="en-US" sz="1100" b="0" i="0" u="none" strike="noStrike" baseline="0" dirty="0"/>
              <a:t> </a:t>
            </a:r>
            <a:r>
              <a:rPr lang="en-US" sz="1100" b="0" i="0" u="none" strike="noStrike" baseline="0" dirty="0" err="1"/>
              <a:t>Αν</a:t>
            </a:r>
            <a:r>
              <a:rPr lang="en-US" sz="1100" b="0" i="0" u="none" strike="noStrike" baseline="0" dirty="0"/>
              <a:t>α</a:t>
            </a:r>
            <a:r>
              <a:rPr lang="en-US" sz="1100" b="0" i="0" u="none" strike="noStrike" baseline="0" dirty="0" err="1"/>
              <a:t>τολής</a:t>
            </a:r>
            <a:r>
              <a:rPr lang="en-US" sz="1100" b="0" i="0" u="none" strike="noStrike" baseline="0" dirty="0"/>
              <a:t>– </a:t>
            </a:r>
            <a:r>
              <a:rPr lang="en-US" sz="1100" b="0" i="0" u="none" strike="noStrike" baseline="0" dirty="0" err="1"/>
              <a:t>συνήθειες</a:t>
            </a:r>
            <a:r>
              <a:rPr lang="en-US" sz="1100" b="0" i="0" u="none" strike="noStrike" baseline="0" dirty="0"/>
              <a:t> α</a:t>
            </a:r>
            <a:r>
              <a:rPr lang="en-US" sz="1100" b="0" i="0" u="none" strike="noStrike" baseline="0" dirty="0" err="1"/>
              <a:t>υτές</a:t>
            </a:r>
            <a:r>
              <a:rPr lang="en-US" sz="1100" b="0" i="0" u="none" strike="noStrike" baseline="0" dirty="0"/>
              <a:t> </a:t>
            </a:r>
            <a:r>
              <a:rPr lang="en-US" sz="1100" b="0" i="0" u="none" strike="noStrike" baseline="0" dirty="0" err="1"/>
              <a:t>κ</a:t>
            </a:r>
            <a:r>
              <a:rPr lang="en-US" sz="1100" b="0" i="0" u="none" strike="noStrike" baseline="0" dirty="0"/>
              <a:t>α</a:t>
            </a:r>
            <a:r>
              <a:rPr lang="en-US" sz="1100" b="0" i="0" u="none" strike="noStrike" baseline="0" dirty="0" err="1"/>
              <a:t>ι</a:t>
            </a:r>
            <a:r>
              <a:rPr lang="en-US" sz="1100" b="0" i="0" u="none" strike="noStrike" baseline="0" dirty="0"/>
              <a:t> </a:t>
            </a:r>
            <a:r>
              <a:rPr lang="en-US" sz="1100" b="0" i="0" u="none" strike="noStrike" baseline="0" dirty="0" err="1"/>
              <a:t>άλλες</a:t>
            </a:r>
            <a:r>
              <a:rPr lang="en-US" sz="1100" b="0" i="0" u="none" strike="noStrike" baseline="0" dirty="0"/>
              <a:t> </a:t>
            </a:r>
            <a:r>
              <a:rPr lang="en-US" sz="1100" b="0" i="0" u="none" strike="noStrike" baseline="0" dirty="0" err="1"/>
              <a:t>οικειότητες</a:t>
            </a:r>
            <a:r>
              <a:rPr lang="en-US" sz="1100" b="0" i="0" u="none" strike="noStrike" baseline="0" dirty="0"/>
              <a:t> </a:t>
            </a:r>
            <a:r>
              <a:rPr lang="en-US" sz="1100" b="0" i="0" u="none" strike="noStrike" baseline="0" dirty="0" err="1"/>
              <a:t>με</a:t>
            </a:r>
            <a:r>
              <a:rPr lang="en-US" sz="1100" b="0" i="0" u="none" strike="noStrike" baseline="0" dirty="0"/>
              <a:t> α</a:t>
            </a:r>
            <a:r>
              <a:rPr lang="en-US" sz="1100" b="0" i="0" u="none" strike="noStrike" baseline="0" dirty="0" err="1"/>
              <a:t>νθρώ</a:t>
            </a:r>
            <a:r>
              <a:rPr lang="en-US" sz="1100" b="0" i="0" u="none" strike="noStrike" baseline="0" dirty="0"/>
              <a:t>π</a:t>
            </a:r>
            <a:r>
              <a:rPr lang="en-US" sz="1100" b="0" i="0" u="none" strike="noStrike" baseline="0" dirty="0" err="1"/>
              <a:t>ους</a:t>
            </a:r>
            <a:r>
              <a:rPr lang="en-US" sz="1100" b="0" i="0" u="none" strike="noStrike" baseline="0" dirty="0"/>
              <a:t> </a:t>
            </a:r>
            <a:r>
              <a:rPr lang="en-US" sz="1100" b="0" i="0" u="none" strike="noStrike" baseline="0" dirty="0" err="1"/>
              <a:t>του</a:t>
            </a:r>
            <a:r>
              <a:rPr lang="en-US" sz="1100" b="0" i="0" u="none" strike="noStrike" baseline="0" dirty="0"/>
              <a:t> </a:t>
            </a:r>
            <a:r>
              <a:rPr lang="en-US" sz="1100" b="0" i="0" u="none" strike="noStrike" baseline="0" dirty="0" err="1"/>
              <a:t>λ</a:t>
            </a:r>
            <a:r>
              <a:rPr lang="en-US" sz="1100" b="0" i="0" u="none" strike="noStrike" baseline="0" dirty="0"/>
              <a:t>α</a:t>
            </a:r>
            <a:r>
              <a:rPr lang="en-US" sz="1100" b="0" i="0" u="none" strike="noStrike" baseline="0" dirty="0" err="1"/>
              <a:t>ού</a:t>
            </a:r>
            <a:r>
              <a:rPr lang="en-US" sz="1100" b="0" i="0" u="none" strike="noStrike" baseline="0" dirty="0"/>
              <a:t> π</a:t>
            </a:r>
            <a:r>
              <a:rPr lang="en-US" sz="1100" b="0" i="0" u="none" strike="noStrike" baseline="0" dirty="0" err="1"/>
              <a:t>ου</a:t>
            </a:r>
            <a:r>
              <a:rPr lang="en-US" sz="1100" b="0" i="0" u="none" strike="noStrike" baseline="0" dirty="0"/>
              <a:t> </a:t>
            </a:r>
            <a:r>
              <a:rPr lang="en-US" sz="1100" b="0" i="0" u="none" strike="noStrike" baseline="0" dirty="0" err="1"/>
              <a:t>ε</a:t>
            </a:r>
            <a:r>
              <a:rPr lang="en-US" sz="1100" b="0" i="0" u="none" strike="noStrike" baseline="0" dirty="0"/>
              <a:t>π</a:t>
            </a:r>
            <a:r>
              <a:rPr lang="en-US" sz="1100" b="0" i="0" u="none" strike="noStrike" baseline="0" dirty="0" err="1"/>
              <a:t>ιδείκνυε</a:t>
            </a:r>
            <a:r>
              <a:rPr lang="en-US" sz="1100" b="0" i="0" u="none" strike="noStrike" baseline="0" dirty="0"/>
              <a:t> </a:t>
            </a:r>
            <a:r>
              <a:rPr lang="en-US" sz="1100" b="0" i="0" u="none" strike="noStrike" baseline="0" dirty="0" err="1"/>
              <a:t>ο</a:t>
            </a:r>
            <a:r>
              <a:rPr lang="en-US" sz="1100" b="0" i="0" u="none" strike="noStrike" baseline="0" dirty="0"/>
              <a:t> </a:t>
            </a:r>
            <a:r>
              <a:rPr lang="en-US" sz="1100" b="0" i="0" u="none" strike="noStrike" baseline="0" dirty="0" err="1"/>
              <a:t>Αντίοχος</a:t>
            </a:r>
            <a:r>
              <a:rPr lang="en-US" sz="1100" b="0" i="0" u="none" strike="noStrike" baseline="0" dirty="0"/>
              <a:t> </a:t>
            </a:r>
            <a:r>
              <a:rPr lang="en-US" sz="1100" b="0" i="0" u="none" strike="noStrike" baseline="0" dirty="0" err="1"/>
              <a:t>ο</a:t>
            </a:r>
            <a:r>
              <a:rPr lang="en-US" sz="1100" b="0" i="0" u="none" strike="noStrike" baseline="0" dirty="0"/>
              <a:t> </a:t>
            </a:r>
            <a:r>
              <a:rPr lang="en-US" sz="1100" b="0" i="0" u="none" strike="noStrike" baseline="0" dirty="0" err="1"/>
              <a:t>Ε</a:t>
            </a:r>
            <a:r>
              <a:rPr lang="en-US" sz="1100" b="0" i="0" u="none" strike="noStrike" baseline="0" dirty="0"/>
              <a:t>π</a:t>
            </a:r>
            <a:r>
              <a:rPr lang="en-US" sz="1100" b="0" i="0" u="none" strike="noStrike" baseline="0" dirty="0" err="1"/>
              <a:t>ιφ</a:t>
            </a:r>
            <a:r>
              <a:rPr lang="en-US" sz="1100" b="0" i="0" u="none" strike="noStrike" baseline="0" dirty="0"/>
              <a:t>α</a:t>
            </a:r>
            <a:r>
              <a:rPr lang="en-US" sz="1100" b="0" i="0" u="none" strike="noStrike" baseline="0" dirty="0" err="1"/>
              <a:t>νής</a:t>
            </a:r>
            <a:r>
              <a:rPr lang="en-US" sz="1100" b="0" i="0" u="none" strike="noStrike" baseline="0" dirty="0"/>
              <a:t>, </a:t>
            </a:r>
            <a:r>
              <a:rPr lang="en-US" sz="1100" b="0" i="0" u="none" strike="noStrike" baseline="0" dirty="0" err="1"/>
              <a:t>του</a:t>
            </a:r>
            <a:r>
              <a:rPr lang="en-US" sz="1100" b="0" i="0" u="none" strike="noStrike" baseline="0" dirty="0"/>
              <a:t> </a:t>
            </a:r>
            <a:r>
              <a:rPr lang="en-US" sz="1100" b="0" i="0" u="none" strike="noStrike" baseline="0" dirty="0" err="1"/>
              <a:t>χάρισ</a:t>
            </a:r>
            <a:r>
              <a:rPr lang="en-US" sz="1100" b="0" i="0" u="none" strike="noStrike" baseline="0" dirty="0"/>
              <a:t>α</a:t>
            </a:r>
            <a:r>
              <a:rPr lang="en-US" sz="1100" b="0" i="0" u="none" strike="noStrike" baseline="0" dirty="0" err="1"/>
              <a:t>ν</a:t>
            </a:r>
            <a:r>
              <a:rPr lang="en-US" sz="1100" b="0" i="0" u="none" strike="noStrike" baseline="0" dirty="0"/>
              <a:t> </a:t>
            </a:r>
            <a:r>
              <a:rPr lang="en-US" sz="1100" b="0" i="0" u="none" strike="noStrike" baseline="0" dirty="0" err="1"/>
              <a:t>το</a:t>
            </a:r>
            <a:r>
              <a:rPr lang="en-US" sz="1100" b="0" i="0" u="none" strike="noStrike" baseline="0" dirty="0"/>
              <a:t> πα</a:t>
            </a:r>
            <a:r>
              <a:rPr lang="en-US" sz="1100" b="0" i="0" u="none" strike="noStrike" baseline="0" dirty="0" err="1"/>
              <a:t>ρ</a:t>
            </a:r>
            <a:r>
              <a:rPr lang="en-US" sz="1100" b="0" i="0" u="none" strike="noStrike" baseline="0" dirty="0"/>
              <a:t>α</a:t>
            </a:r>
            <a:r>
              <a:rPr lang="en-US" sz="1100" b="0" i="0" u="none" strike="noStrike" baseline="0" dirty="0" err="1"/>
              <a:t>τσούκλι</a:t>
            </a:r>
            <a:r>
              <a:rPr lang="en-US" sz="1100" b="0" i="0" u="none" strike="noStrike" baseline="0" dirty="0"/>
              <a:t>, </a:t>
            </a:r>
            <a:r>
              <a:rPr lang="en-US" sz="1100" b="0" i="0" u="none" strike="noStrike" baseline="0" dirty="0" err="1"/>
              <a:t>μετ</a:t>
            </a:r>
            <a:r>
              <a:rPr lang="en-US" sz="1100" b="0" i="0" u="none" strike="noStrike" baseline="0" dirty="0"/>
              <a:t>α</a:t>
            </a:r>
            <a:r>
              <a:rPr lang="en-US" sz="1100" b="0" i="0" u="none" strike="noStrike" baseline="0" dirty="0" err="1"/>
              <a:t>ξύ</a:t>
            </a:r>
            <a:r>
              <a:rPr lang="en-US" sz="1100" b="0" i="0" u="none" strike="noStrike" baseline="0" dirty="0"/>
              <a:t> </a:t>
            </a:r>
            <a:r>
              <a:rPr lang="en-US" sz="1100" b="0" i="0" u="none" strike="noStrike" baseline="0" dirty="0" err="1"/>
              <a:t>των</a:t>
            </a:r>
            <a:r>
              <a:rPr lang="en-US" sz="1100" b="0" i="0" u="none" strike="noStrike" baseline="0" dirty="0"/>
              <a:t> </a:t>
            </a:r>
            <a:r>
              <a:rPr lang="en-US" sz="1100" b="0" i="0" u="none" strike="noStrike" baseline="0" dirty="0" err="1"/>
              <a:t>υ</a:t>
            </a:r>
            <a:r>
              <a:rPr lang="en-US" sz="1100" b="0" i="0" u="none" strike="noStrike" baseline="0" dirty="0"/>
              <a:t>π</a:t>
            </a:r>
            <a:r>
              <a:rPr lang="en-US" sz="1100" b="0" i="0" u="none" strike="noStrike" baseline="0" dirty="0" err="1"/>
              <a:t>ηκόων</a:t>
            </a:r>
            <a:r>
              <a:rPr lang="en-US" sz="1100" b="0" i="0" u="none" strike="noStrike" baseline="0" dirty="0"/>
              <a:t> </a:t>
            </a:r>
            <a:r>
              <a:rPr lang="en-US" sz="1100" b="0" i="0" u="none" strike="noStrike" baseline="0" dirty="0" err="1"/>
              <a:t>του</a:t>
            </a:r>
            <a:r>
              <a:rPr lang="en-US" sz="1100" b="0" i="0" u="none" strike="noStrike" baseline="0" dirty="0"/>
              <a:t>, </a:t>
            </a:r>
            <a:r>
              <a:rPr lang="en-US" sz="1100" b="0" i="0" u="none" strike="noStrike" baseline="0" dirty="0" err="1"/>
              <a:t>ο</a:t>
            </a:r>
            <a:r>
              <a:rPr lang="en-US" sz="1100" b="0" i="0" u="none" strike="noStrike" baseline="0" dirty="0"/>
              <a:t> </a:t>
            </a:r>
            <a:r>
              <a:rPr lang="en-US" sz="1100" b="0" i="1" u="none" strike="noStrike" baseline="0" dirty="0" err="1"/>
              <a:t>Ἐ</a:t>
            </a:r>
            <a:r>
              <a:rPr lang="en-US" sz="1100" b="0" i="1" u="none" strike="noStrike" baseline="0" dirty="0"/>
              <a:t>π</a:t>
            </a:r>
            <a:r>
              <a:rPr lang="en-US" sz="1100" b="0" i="1" u="none" strike="noStrike" baseline="0" dirty="0" err="1"/>
              <a:t>ιμ</a:t>
            </a:r>
            <a:r>
              <a:rPr lang="en-US" sz="1100" b="0" i="1" u="none" strike="noStrike" baseline="0" dirty="0"/>
              <a:t>α</a:t>
            </a:r>
            <a:r>
              <a:rPr lang="en-US" sz="1100" b="0" i="1" u="none" strike="noStrike" baseline="0" dirty="0" err="1"/>
              <a:t>νής</a:t>
            </a:r>
            <a:r>
              <a:rPr lang="en-US" sz="1100" b="0" i="1" u="none" strike="noStrike" baseline="0" dirty="0"/>
              <a:t>. </a:t>
            </a:r>
          </a:p>
          <a:p>
            <a:pPr lvl="0" indent="-228600" defTabSz="914400"/>
            <a:endParaRPr lang="en-US" sz="1100" b="0" i="0" u="none" strike="noStrike" baseline="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oin&#10;&#10;Description automatically generated">
            <a:extLst>
              <a:ext uri="{FF2B5EF4-FFF2-40B4-BE49-F238E27FC236}">
                <a16:creationId xmlns:a16="http://schemas.microsoft.com/office/drawing/2014/main" id="{1DCC0387-BC65-F843-A05A-BF8F92DFFF79}"/>
              </a:ext>
            </a:extLst>
          </p:cNvPr>
          <p:cNvPicPr>
            <a:picLocks noChangeAspect="1"/>
          </p:cNvPicPr>
          <p:nvPr/>
        </p:nvPicPr>
        <p:blipFill rotWithShape="1">
          <a:blip r:embed="rId2">
            <a:extLst>
              <a:ext uri="{28A0092B-C50C-407E-A947-70E740481C1C}">
                <a14:useLocalDpi xmlns:a14="http://schemas.microsoft.com/office/drawing/2010/main" val="0"/>
              </a:ext>
            </a:extLst>
          </a:blip>
          <a:srcRect l="2413" r="23032"/>
          <a:stretch/>
        </p:blipFill>
        <p:spPr>
          <a:xfrm>
            <a:off x="4483341" y="799352"/>
            <a:ext cx="4069057" cy="5259296"/>
          </a:xfrm>
          <a:prstGeom prst="rect">
            <a:avLst/>
          </a:prstGeom>
        </p:spPr>
      </p:pic>
    </p:spTree>
    <p:extLst>
      <p:ext uri="{BB962C8B-B14F-4D97-AF65-F5344CB8AC3E}">
        <p14:creationId xmlns:p14="http://schemas.microsoft.com/office/powerpoint/2010/main" val="362325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fontScale="90000"/>
          </a:bodyPr>
          <a:lstStyle/>
          <a:p>
            <a:pPr defTabSz="914400"/>
            <a:r>
              <a:rPr lang="en-US" sz="4400" b="0" i="1" u="none" strike="noStrike" baseline="0" dirty="0" err="1"/>
              <a:t>Contiones</a:t>
            </a:r>
            <a:r>
              <a:rPr lang="en-US" sz="4400" b="0" i="1" u="none" strike="noStrike" baseline="0" dirty="0"/>
              <a:t> = </a:t>
            </a:r>
            <a:r>
              <a:rPr lang="el-GR" sz="4400" i="1" dirty="0"/>
              <a:t>συγκεντρώσεις πολιτών</a:t>
            </a:r>
            <a:r>
              <a:rPr lang="en-US" sz="4400" b="0" i="0" u="none" strike="noStrike" baseline="0" dirty="0"/>
              <a:t> </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descr="A statue of a person&#10;&#10;Description automatically generated">
            <a:extLst>
              <a:ext uri="{FF2B5EF4-FFF2-40B4-BE49-F238E27FC236}">
                <a16:creationId xmlns:a16="http://schemas.microsoft.com/office/drawing/2014/main" id="{AE34AE34-5A89-8143-B113-7F32E58B63B2}"/>
              </a:ext>
            </a:extLst>
          </p:cNvPr>
          <p:cNvPicPr>
            <a:picLocks noChangeAspect="1"/>
          </p:cNvPicPr>
          <p:nvPr/>
        </p:nvPicPr>
        <p:blipFill rotWithShape="1">
          <a:blip r:embed="rId2">
            <a:extLst>
              <a:ext uri="{28A0092B-C50C-407E-A947-70E740481C1C}">
                <a14:useLocalDpi xmlns:a14="http://schemas.microsoft.com/office/drawing/2010/main" val="0"/>
              </a:ext>
            </a:extLst>
          </a:blip>
          <a:srcRect t="11285"/>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5" name="Text Placeholder 2">
            <a:extLst>
              <a:ext uri="{FF2B5EF4-FFF2-40B4-BE49-F238E27FC236}">
                <a16:creationId xmlns:a16="http://schemas.microsoft.com/office/drawing/2014/main" id="{1E872EA0-3255-43CC-B5D8-48DA0B06A660}"/>
              </a:ext>
            </a:extLst>
          </p:cNvPr>
          <p:cNvGraphicFramePr/>
          <p:nvPr>
            <p:extLst>
              <p:ext uri="{D42A27DB-BD31-4B8C-83A1-F6EECF244321}">
                <p14:modId xmlns:p14="http://schemas.microsoft.com/office/powerpoint/2010/main" val="4240334444"/>
              </p:ext>
            </p:extLst>
          </p:nvPr>
        </p:nvGraphicFramePr>
        <p:xfrm>
          <a:off x="491490" y="2575034"/>
          <a:ext cx="3840085"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57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b="0" i="1" u="none" strike="noStrike" baseline="0"/>
              <a:t>Comitia = συνελεύσεις πολιτών</a:t>
            </a:r>
          </a:p>
        </p:txBody>
      </p:sp>
      <p:pic>
        <p:nvPicPr>
          <p:cNvPr id="5" name="Picture 4" descr="A sculpture of a person&#10;&#10;Description automatically generated">
            <a:extLst>
              <a:ext uri="{FF2B5EF4-FFF2-40B4-BE49-F238E27FC236}">
                <a16:creationId xmlns:a16="http://schemas.microsoft.com/office/drawing/2014/main" id="{BA744F4C-556B-3641-B9F0-5E108E6FF106}"/>
              </a:ext>
            </a:extLst>
          </p:cNvPr>
          <p:cNvPicPr>
            <a:picLocks noChangeAspect="1"/>
          </p:cNvPicPr>
          <p:nvPr/>
        </p:nvPicPr>
        <p:blipFill rotWithShape="1">
          <a:blip r:embed="rId2">
            <a:extLst>
              <a:ext uri="{28A0092B-C50C-407E-A947-70E740481C1C}">
                <a14:useLocalDpi xmlns:a14="http://schemas.microsoft.com/office/drawing/2010/main" val="0"/>
              </a:ext>
            </a:extLst>
          </a:blip>
          <a:srcRect b="1319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p:cNvSpPr>
            <a:spLocks noGrp="1"/>
          </p:cNvSpPr>
          <p:nvPr>
            <p:ph type="body" idx="1"/>
          </p:nvPr>
        </p:nvSpPr>
        <p:spPr>
          <a:xfrm>
            <a:off x="3167986" y="3752850"/>
            <a:ext cx="5614060" cy="2452687"/>
          </a:xfrm>
        </p:spPr>
        <p:txBody>
          <a:bodyPr vert="horz" lIns="91440" tIns="45720" rIns="91440" bIns="45720" rtlCol="0" anchor="ctr">
            <a:normAutofit/>
          </a:bodyPr>
          <a:lstStyle/>
          <a:p>
            <a:pPr lvl="0" indent="-228600" defTabSz="914400"/>
            <a:r>
              <a:rPr lang="en-US" sz="1500"/>
              <a:t>Ε</a:t>
            </a:r>
            <a:r>
              <a:rPr lang="en-US" sz="1500" b="0" i="0" u="none" strike="noStrike" baseline="0"/>
              <a:t>ίχαν εκλογική, νομοθετική και δικαστική εξουσία. </a:t>
            </a:r>
          </a:p>
          <a:p>
            <a:pPr lvl="0" indent="-228600" defTabSz="914400"/>
            <a:r>
              <a:rPr lang="en-US" sz="1500" b="0" i="0" u="none" strike="noStrike" baseline="0"/>
              <a:t>Διακρίνονται σε περισσότερα είδη, ανάλογα με το σύστημα συμμετοχής και ψηφοφορίας που υιοθετείται σε κάθε μία:</a:t>
            </a:r>
          </a:p>
          <a:p>
            <a:pPr lvl="1" indent="-228600" defTabSz="914400"/>
            <a:r>
              <a:rPr lang="en-US" sz="1500" b="0" i="0" u="none" strike="noStrike" baseline="0"/>
              <a:t> ανά </a:t>
            </a:r>
            <a:r>
              <a:rPr lang="en-US" sz="1500" b="0" i="1" u="none" strike="noStrike" baseline="0"/>
              <a:t>curia </a:t>
            </a:r>
            <a:r>
              <a:rPr lang="en-US" sz="1500" b="0" i="0" u="none" strike="noStrike" baseline="0"/>
              <a:t>(φράτρα)= κατάλοιπο της εποχής των βασιλέων</a:t>
            </a:r>
          </a:p>
          <a:p>
            <a:pPr lvl="1" indent="-228600" defTabSz="914400"/>
            <a:r>
              <a:rPr lang="en-US" sz="1500" b="0" i="1" u="none" strike="noStrike" baseline="0"/>
              <a:t>centuria</a:t>
            </a:r>
            <a:r>
              <a:rPr lang="en-US" sz="1500" b="0" i="0" u="none" strike="noStrike" baseline="0"/>
              <a:t> (λόχος) = εξέλιξη της συγκρότησης του στρατού σε λόχους</a:t>
            </a:r>
          </a:p>
          <a:p>
            <a:pPr lvl="1" indent="-228600" defTabSz="914400"/>
            <a:r>
              <a:rPr lang="en-US" sz="1500" b="0" i="1" u="none" strike="noStrike" baseline="0"/>
              <a:t>tribus</a:t>
            </a:r>
            <a:r>
              <a:rPr lang="en-US" sz="1500" b="0" i="0" u="none" strike="noStrike" baseline="0"/>
              <a:t> (φυλή)= απόρροια της κατανομής του λαού σε φυλές</a:t>
            </a:r>
          </a:p>
          <a:p>
            <a:pPr lvl="1" indent="-228600" defTabSz="914400"/>
            <a:r>
              <a:rPr lang="en-US" sz="1500" b="0" i="0" u="none" strike="noStrike" baseline="0"/>
              <a:t>κοινωνική τάξη (συνέλευση Πληβείων)= συσπείρωσης κατά τη διαμάχη των τάξεων</a:t>
            </a:r>
          </a:p>
          <a:p>
            <a:pPr marL="0" lvl="0" indent="-228600" defTabSz="914400"/>
            <a:endParaRPr lang="en-US" sz="1500" b="0" i="0" u="none" strike="noStrike" baseline="0"/>
          </a:p>
        </p:txBody>
      </p:sp>
    </p:spTree>
    <p:extLst>
      <p:ext uri="{BB962C8B-B14F-4D97-AF65-F5344CB8AC3E}">
        <p14:creationId xmlns:p14="http://schemas.microsoft.com/office/powerpoint/2010/main" val="306274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22469D3-CA5D-0F4A-9529-86FC5C9A3275}"/>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defTabSz="914400"/>
            <a:r>
              <a:rPr lang="el-GR" sz="3500" dirty="0">
                <a:solidFill>
                  <a:srgbClr val="FFFFFF"/>
                </a:solidFill>
              </a:rPr>
              <a:t>Ψηφοφορίες</a:t>
            </a:r>
            <a:endParaRPr lang="en-US" sz="3500" dirty="0">
              <a:solidFill>
                <a:srgbClr val="FFFFFF"/>
              </a:solidFill>
            </a:endParaRPr>
          </a:p>
        </p:txBody>
      </p:sp>
      <p:sp>
        <p:nvSpPr>
          <p:cNvPr id="3" name="Text Placeholder 2">
            <a:extLst>
              <a:ext uri="{FF2B5EF4-FFF2-40B4-BE49-F238E27FC236}">
                <a16:creationId xmlns:a16="http://schemas.microsoft.com/office/drawing/2014/main" id="{FC17F8B0-FD2C-AB43-9D24-90A8DE8AD524}"/>
              </a:ext>
            </a:extLst>
          </p:cNvPr>
          <p:cNvSpPr>
            <a:spLocks noGrp="1"/>
          </p:cNvSpPr>
          <p:nvPr>
            <p:ph type="body" idx="1"/>
          </p:nvPr>
        </p:nvSpPr>
        <p:spPr>
          <a:xfrm>
            <a:off x="1068678" y="2494450"/>
            <a:ext cx="3040158" cy="3563159"/>
          </a:xfrm>
        </p:spPr>
        <p:txBody>
          <a:bodyPr vert="horz" lIns="91440" tIns="45720" rIns="91440" bIns="45720" rtlCol="0">
            <a:normAutofit/>
          </a:bodyPr>
          <a:lstStyle/>
          <a:p>
            <a:pPr lvl="0" indent="-228600" defTabSz="914400"/>
            <a:r>
              <a:rPr lang="en-US" sz="1600" b="0" i="0" u="none" strike="noStrike" baseline="0" dirty="0" err="1"/>
              <a:t>Συνέρχοντ</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σε</a:t>
            </a:r>
            <a:r>
              <a:rPr lang="en-US" sz="1600" b="0" i="0" u="none" strike="noStrike" baseline="0" dirty="0"/>
              <a:t> </a:t>
            </a:r>
            <a:r>
              <a:rPr lang="en-US" sz="1600" b="0" i="0" u="none" strike="noStrike" baseline="0" dirty="0" err="1"/>
              <a:t>δι</a:t>
            </a:r>
            <a:r>
              <a:rPr lang="en-US" sz="1600" b="0" i="0" u="none" strike="noStrike" baseline="0" dirty="0"/>
              <a:t>α</a:t>
            </a:r>
            <a:r>
              <a:rPr lang="en-US" sz="1600" b="0" i="0" u="none" strike="noStrike" baseline="0" dirty="0" err="1"/>
              <a:t>φορετικούς</a:t>
            </a:r>
            <a:r>
              <a:rPr lang="en-US" sz="1600" b="0" i="0" u="none" strike="noStrike" baseline="0" dirty="0"/>
              <a:t> </a:t>
            </a:r>
            <a:r>
              <a:rPr lang="en-US" sz="1600" b="0" i="0" u="none" strike="noStrike" baseline="0" dirty="0" err="1"/>
              <a:t>τό</a:t>
            </a:r>
            <a:r>
              <a:rPr lang="en-US" sz="1600" b="0" i="0" u="none" strike="noStrike" baseline="0" dirty="0"/>
              <a:t>π</a:t>
            </a:r>
            <a:r>
              <a:rPr lang="en-US" sz="1600" b="0" i="0" u="none" strike="noStrike" baseline="0" dirty="0" err="1"/>
              <a:t>ους</a:t>
            </a:r>
            <a:r>
              <a:rPr lang="en-US" sz="1600" b="0" i="0" u="none" strike="noStrike" baseline="0" dirty="0"/>
              <a:t> </a:t>
            </a:r>
            <a:r>
              <a:rPr lang="en-US" sz="1600" b="0" i="0" u="none" strike="noStrike" baseline="0" dirty="0" err="1"/>
              <a:t>στην</a:t>
            </a:r>
            <a:r>
              <a:rPr lang="en-US" sz="1600" b="0" i="0" u="none" strike="noStrike" baseline="0" dirty="0"/>
              <a:t> π</a:t>
            </a:r>
            <a:r>
              <a:rPr lang="en-US" sz="1600" b="0" i="0" u="none" strike="noStrike" baseline="0" dirty="0" err="1"/>
              <a:t>όλη</a:t>
            </a:r>
            <a:r>
              <a:rPr lang="en-US" sz="1600" b="0" i="0" u="none" strike="noStrike" baseline="0" dirty="0"/>
              <a:t> </a:t>
            </a:r>
            <a:r>
              <a:rPr lang="en-US" sz="1600" b="0" i="0" u="none" strike="noStrike" baseline="0" dirty="0" err="1"/>
              <a:t>της</a:t>
            </a:r>
            <a:r>
              <a:rPr lang="en-US" sz="1600" b="0" i="0" u="none" strike="noStrike" baseline="0" dirty="0"/>
              <a:t> </a:t>
            </a:r>
            <a:r>
              <a:rPr lang="en-US" sz="1600" b="0" i="0" u="none" strike="noStrike" baseline="0" dirty="0" err="1"/>
              <a:t>Ρώμης</a:t>
            </a:r>
            <a:r>
              <a:rPr lang="en-US" sz="1600" b="0" i="0" u="none" strike="noStrike" baseline="0" dirty="0"/>
              <a:t> </a:t>
            </a:r>
            <a:r>
              <a:rPr lang="en-US" sz="1600" b="0" i="0" u="none" strike="noStrike" baseline="0" dirty="0" err="1"/>
              <a:t>γι</a:t>
            </a:r>
            <a:r>
              <a:rPr lang="en-US" sz="1600" b="0" i="0" u="none" strike="noStrike" baseline="0" dirty="0"/>
              <a:t>α </a:t>
            </a:r>
            <a:r>
              <a:rPr lang="en-US" sz="1600" b="0" i="0" u="none" strike="noStrike" baseline="0" dirty="0" err="1"/>
              <a:t>ν</a:t>
            </a:r>
            <a:r>
              <a:rPr lang="en-US" sz="1600" b="0" i="0" u="none" strike="noStrike" baseline="0" dirty="0"/>
              <a:t>α </a:t>
            </a:r>
            <a:r>
              <a:rPr lang="en-US" sz="1600" b="0" i="0" u="none" strike="noStrike" baseline="0" dirty="0" err="1"/>
              <a:t>ψηφίσουν</a:t>
            </a:r>
            <a:r>
              <a:rPr lang="en-US" sz="1600" b="0" i="0" u="none" strike="noStrike" baseline="0" dirty="0"/>
              <a:t>. </a:t>
            </a:r>
          </a:p>
          <a:p>
            <a:pPr lvl="0" indent="-228600" defTabSz="914400"/>
            <a:r>
              <a:rPr lang="en-US" sz="1600" b="0" i="0" u="none" strike="noStrike" baseline="0" dirty="0" err="1"/>
              <a:t>Όσο</a:t>
            </a:r>
            <a:r>
              <a:rPr lang="en-US" sz="1600" b="0" i="0" u="none" strike="noStrike" baseline="0" dirty="0"/>
              <a:t> </a:t>
            </a:r>
            <a:r>
              <a:rPr lang="en-US" sz="1600" b="0" i="0" u="none" strike="noStrike" baseline="0" dirty="0" err="1"/>
              <a:t>όμως</a:t>
            </a:r>
            <a:r>
              <a:rPr lang="en-US" sz="1600" b="0" i="0" u="none" strike="noStrike" baseline="0" dirty="0"/>
              <a:t> </a:t>
            </a:r>
            <a:r>
              <a:rPr lang="en-US" sz="1600" b="0" i="0" u="none" strike="noStrike" baseline="0" dirty="0" err="1"/>
              <a:t>η</a:t>
            </a:r>
            <a:r>
              <a:rPr lang="en-US" sz="1600" b="0" i="0" u="none" strike="noStrike" baseline="0" dirty="0"/>
              <a:t> π</a:t>
            </a:r>
            <a:r>
              <a:rPr lang="en-US" sz="1600" b="0" i="0" u="none" strike="noStrike" baseline="0" dirty="0" err="1"/>
              <a:t>όλη</a:t>
            </a:r>
            <a:r>
              <a:rPr lang="en-US" sz="1600" b="0" i="0" u="none" strike="noStrike" baseline="0" dirty="0"/>
              <a:t> </a:t>
            </a:r>
            <a:r>
              <a:rPr lang="en-US" sz="1600" b="0" i="0" u="none" strike="noStrike" baseline="0" dirty="0" err="1"/>
              <a:t>μεγ</a:t>
            </a:r>
            <a:r>
              <a:rPr lang="en-US" sz="1600" b="0" i="0" u="none" strike="noStrike" baseline="0" dirty="0"/>
              <a:t>α</a:t>
            </a:r>
            <a:r>
              <a:rPr lang="en-US" sz="1600" b="0" i="0" u="none" strike="noStrike" baseline="0" dirty="0" err="1"/>
              <a:t>λώνει</a:t>
            </a:r>
            <a:r>
              <a:rPr lang="en-US" sz="1600" b="0" i="0" u="none" strike="noStrike" baseline="0" dirty="0"/>
              <a:t>, </a:t>
            </a:r>
            <a:r>
              <a:rPr lang="en-US" sz="1600" b="0" i="0" u="none" strike="noStrike" baseline="0" dirty="0" err="1"/>
              <a:t>τόσο</a:t>
            </a:r>
            <a:r>
              <a:rPr lang="en-US" sz="1600" b="0" i="0" u="none" strike="noStrike" baseline="0" dirty="0"/>
              <a:t> </a:t>
            </a:r>
            <a:r>
              <a:rPr lang="en-US" sz="1600" b="0" i="0" u="none" strike="noStrike" baseline="0" dirty="0" err="1"/>
              <a:t>η</a:t>
            </a:r>
            <a:r>
              <a:rPr lang="en-US" sz="1600" b="0" i="0" u="none" strike="noStrike" baseline="0" dirty="0"/>
              <a:t> </a:t>
            </a:r>
            <a:r>
              <a:rPr lang="en-US" sz="1600" b="0" i="0" u="none" strike="noStrike" baseline="0" dirty="0" err="1"/>
              <a:t>λ</a:t>
            </a:r>
            <a:r>
              <a:rPr lang="en-US" sz="1600" b="0" i="0" u="none" strike="noStrike" baseline="0" dirty="0"/>
              <a:t>α</a:t>
            </a:r>
            <a:r>
              <a:rPr lang="en-US" sz="1600" b="0" i="0" u="none" strike="noStrike" baseline="0" dirty="0" err="1"/>
              <a:t>ϊκή</a:t>
            </a:r>
            <a:r>
              <a:rPr lang="en-US" sz="1600" b="0" i="0" u="none" strike="noStrike" baseline="0" dirty="0"/>
              <a:t> </a:t>
            </a:r>
            <a:r>
              <a:rPr lang="en-US" sz="1600" b="0" i="0" u="none" strike="noStrike" baseline="0" dirty="0" err="1"/>
              <a:t>συμμετοχή</a:t>
            </a:r>
            <a:r>
              <a:rPr lang="en-US" sz="1600" b="0" i="0" u="none" strike="noStrike" baseline="0" dirty="0"/>
              <a:t> </a:t>
            </a:r>
            <a:r>
              <a:rPr lang="en-US" sz="1600" b="0" i="0" u="none" strike="noStrike" baseline="0" dirty="0" err="1"/>
              <a:t>σε</a:t>
            </a:r>
            <a:r>
              <a:rPr lang="en-US" sz="1600" b="0" i="0" u="none" strike="noStrike" baseline="0" dirty="0"/>
              <a:t> α</a:t>
            </a:r>
            <a:r>
              <a:rPr lang="en-US" sz="1600" b="0" i="0" u="none" strike="noStrike" baseline="0" dirty="0" err="1"/>
              <a:t>υτές</a:t>
            </a:r>
            <a:r>
              <a:rPr lang="en-US" sz="1600" b="0" i="0" u="none" strike="noStrike" baseline="0" dirty="0"/>
              <a:t> </a:t>
            </a:r>
            <a:r>
              <a:rPr lang="en-US" sz="1600" b="0" i="0" u="none" strike="noStrike" baseline="0" dirty="0" err="1"/>
              <a:t>γίνετ</a:t>
            </a:r>
            <a:r>
              <a:rPr lang="en-US" sz="1600" b="0" i="0" u="none" strike="noStrike" baseline="0" dirty="0"/>
              <a:t>α</a:t>
            </a:r>
            <a:r>
              <a:rPr lang="en-US" sz="1600" b="0" i="0" u="none" strike="noStrike" baseline="0" dirty="0" err="1"/>
              <a:t>ι</a:t>
            </a:r>
            <a:r>
              <a:rPr lang="en-US" sz="1600" b="0" i="0" u="none" strike="noStrike" baseline="0" dirty="0"/>
              <a:t> </a:t>
            </a:r>
            <a:r>
              <a:rPr lang="en-US" sz="1600" b="0" i="0" u="none" strike="noStrike" baseline="0" dirty="0" err="1"/>
              <a:t>δυσκολότερη</a:t>
            </a:r>
            <a:r>
              <a:rPr lang="en-US" sz="1600" b="0" i="0" u="none" strike="noStrike" baseline="0" dirty="0"/>
              <a:t>. </a:t>
            </a:r>
          </a:p>
          <a:p>
            <a:pPr lvl="0" indent="-228600" defTabSz="914400"/>
            <a:r>
              <a:rPr lang="en-US" sz="1600" dirty="0" err="1"/>
              <a:t>Α</a:t>
            </a:r>
            <a:r>
              <a:rPr lang="en-US" sz="1600" b="0" i="0" u="none" strike="noStrike" baseline="0" dirty="0"/>
              <a:t>π</a:t>
            </a:r>
            <a:r>
              <a:rPr lang="en-US" sz="1600" b="0" i="0" u="none" strike="noStrike" baseline="0" dirty="0" err="1"/>
              <a:t>ουσί</a:t>
            </a:r>
            <a:r>
              <a:rPr lang="en-US" sz="1600" b="0" i="0" u="none" strike="noStrike" baseline="0" dirty="0"/>
              <a:t>α α</a:t>
            </a:r>
            <a:r>
              <a:rPr lang="en-US" sz="1600" b="0" i="0" u="none" strike="noStrike" baseline="0" dirty="0" err="1"/>
              <a:t>τομικής</a:t>
            </a:r>
            <a:r>
              <a:rPr lang="en-US" sz="1600" b="0" i="0" u="none" strike="noStrike" baseline="0" dirty="0"/>
              <a:t> </a:t>
            </a:r>
            <a:r>
              <a:rPr lang="en-US" sz="1600" b="0" i="0" u="none" strike="noStrike" baseline="0" dirty="0" err="1"/>
              <a:t>ψήφου</a:t>
            </a:r>
            <a:r>
              <a:rPr lang="en-US" sz="1600" b="0" i="0" u="none" strike="noStrike" baseline="0" dirty="0"/>
              <a:t>: </a:t>
            </a:r>
            <a:r>
              <a:rPr lang="en-US" sz="1600" b="0" i="0" u="none" strike="noStrike" baseline="0" dirty="0" err="1"/>
              <a:t>η</a:t>
            </a:r>
            <a:r>
              <a:rPr lang="en-US" sz="1600" b="0" i="0" u="none" strike="noStrike" baseline="0" dirty="0"/>
              <a:t> </a:t>
            </a:r>
            <a:r>
              <a:rPr lang="en-US" sz="1600" b="0" i="0" u="none" strike="noStrike" baseline="0" dirty="0" err="1"/>
              <a:t>ψηφοφορί</a:t>
            </a:r>
            <a:r>
              <a:rPr lang="en-US" sz="1600" b="0" i="0" u="none" strike="noStrike" baseline="0" dirty="0"/>
              <a:t>α </a:t>
            </a:r>
            <a:r>
              <a:rPr lang="en-US" sz="1600" b="0" i="0" u="none" strike="noStrike" baseline="0" dirty="0" err="1"/>
              <a:t>κ</a:t>
            </a:r>
            <a:r>
              <a:rPr lang="en-US" sz="1600" b="0" i="0" u="none" strike="noStrike" baseline="0" dirty="0"/>
              <a:t>α</a:t>
            </a:r>
            <a:r>
              <a:rPr lang="en-US" sz="1600" b="0" i="0" u="none" strike="noStrike" baseline="0" dirty="0" err="1"/>
              <a:t>τά</a:t>
            </a:r>
            <a:r>
              <a:rPr lang="en-US" sz="1600" b="0" i="0" u="none" strike="noStrike" baseline="0" dirty="0"/>
              <a:t> </a:t>
            </a:r>
            <a:r>
              <a:rPr lang="en-US" sz="1600" b="0" i="0" u="none" strike="noStrike" baseline="0" dirty="0" err="1"/>
              <a:t>ομάδες</a:t>
            </a:r>
            <a:r>
              <a:rPr lang="en-US" sz="1600" b="0" i="0" u="none" strike="noStrike" baseline="0" dirty="0"/>
              <a:t>, </a:t>
            </a:r>
            <a:r>
              <a:rPr lang="en-US" sz="1600" b="0" i="0" u="none" strike="noStrike" baseline="0" dirty="0" err="1"/>
              <a:t>με</a:t>
            </a:r>
            <a:r>
              <a:rPr lang="en-US" sz="1600" b="0" i="0" u="none" strike="noStrike" baseline="0" dirty="0"/>
              <a:t> </a:t>
            </a:r>
            <a:r>
              <a:rPr lang="en-US" sz="1600" b="0" i="0" u="none" strike="noStrike" baseline="0" dirty="0" err="1"/>
              <a:t>ιδι</a:t>
            </a:r>
            <a:r>
              <a:rPr lang="en-US" sz="1600" b="0" i="0" u="none" strike="noStrike" baseline="0" dirty="0"/>
              <a:t>α</a:t>
            </a:r>
            <a:r>
              <a:rPr lang="en-US" sz="1600" b="0" i="0" u="none" strike="noStrike" baseline="0" dirty="0" err="1"/>
              <a:t>ίτερ</a:t>
            </a:r>
            <a:r>
              <a:rPr lang="en-US" sz="1600" b="0" i="0" u="none" strike="noStrike" baseline="0" dirty="0"/>
              <a:t>α π</a:t>
            </a:r>
            <a:r>
              <a:rPr lang="en-US" sz="1600" b="0" i="0" u="none" strike="noStrike" baseline="0" dirty="0" err="1"/>
              <a:t>ερί</a:t>
            </a:r>
            <a:r>
              <a:rPr lang="en-US" sz="1600" b="0" i="0" u="none" strike="noStrike" baseline="0" dirty="0"/>
              <a:t>π</a:t>
            </a:r>
            <a:r>
              <a:rPr lang="en-US" sz="1600" b="0" i="0" u="none" strike="noStrike" baseline="0" dirty="0" err="1"/>
              <a:t>λοκο</a:t>
            </a:r>
            <a:r>
              <a:rPr lang="en-US" sz="1600" b="0" i="0" u="none" strike="noStrike" baseline="0" dirty="0"/>
              <a:t> </a:t>
            </a:r>
            <a:r>
              <a:rPr lang="en-US" sz="1600" b="0" i="0" u="none" strike="noStrike" baseline="0" dirty="0" err="1"/>
              <a:t>εκλογικό</a:t>
            </a:r>
            <a:r>
              <a:rPr lang="en-US" sz="1600" b="0" i="0" u="none" strike="noStrike" baseline="0" dirty="0"/>
              <a:t> </a:t>
            </a:r>
            <a:r>
              <a:rPr lang="en-US" sz="1600" b="0" i="0" u="none" strike="noStrike" baseline="0" dirty="0" err="1"/>
              <a:t>σύστημ</a:t>
            </a:r>
            <a:r>
              <a:rPr lang="en-US" sz="1600" b="0" i="0" u="none" strike="noStrike" baseline="0" dirty="0"/>
              <a:t>α, π</a:t>
            </a:r>
            <a:r>
              <a:rPr lang="en-US" sz="1600" b="0" i="0" u="none" strike="noStrike" baseline="0" dirty="0" err="1"/>
              <a:t>ου</a:t>
            </a:r>
            <a:r>
              <a:rPr lang="en-US" sz="1600" b="0" i="0" u="none" strike="noStrike" baseline="0" dirty="0"/>
              <a:t> </a:t>
            </a:r>
            <a:r>
              <a:rPr lang="en-US" sz="1600" b="0" i="0" u="none" strike="noStrike" baseline="0" dirty="0" err="1"/>
              <a:t>κ</a:t>
            </a:r>
            <a:r>
              <a:rPr lang="en-US" sz="1600" b="0" i="0" u="none" strike="noStrike" baseline="0" dirty="0"/>
              <a:t>α</a:t>
            </a:r>
            <a:r>
              <a:rPr lang="en-US" sz="1600" b="0" i="0" u="none" strike="noStrike" baseline="0" dirty="0" err="1"/>
              <a:t>θιστούσε</a:t>
            </a:r>
            <a:r>
              <a:rPr lang="en-US" sz="1600" b="0" i="0" u="none" strike="noStrike" baseline="0" dirty="0"/>
              <a:t> </a:t>
            </a:r>
            <a:r>
              <a:rPr lang="en-US" sz="1600" b="0" i="0" u="none" strike="noStrike" baseline="0" dirty="0" err="1"/>
              <a:t>την</a:t>
            </a:r>
            <a:r>
              <a:rPr lang="en-US" sz="1600" b="0" i="0" u="none" strike="noStrike" baseline="0" dirty="0"/>
              <a:t> </a:t>
            </a:r>
            <a:r>
              <a:rPr lang="en-US" sz="1600" b="0" i="0" u="none" strike="noStrike" baseline="0" dirty="0" err="1"/>
              <a:t>ψήφο</a:t>
            </a:r>
            <a:r>
              <a:rPr lang="en-US" sz="1600" b="0" i="0" u="none" strike="noStrike" baseline="0" dirty="0"/>
              <a:t> </a:t>
            </a:r>
            <a:r>
              <a:rPr lang="en-US" sz="1600" b="0" i="0" u="none" strike="noStrike" baseline="0" dirty="0" err="1"/>
              <a:t>ελάχιστ</a:t>
            </a:r>
            <a:r>
              <a:rPr lang="en-US" sz="1600" b="0" i="0" u="none" strike="noStrike" baseline="0" dirty="0"/>
              <a:t>α α</a:t>
            </a:r>
            <a:r>
              <a:rPr lang="en-US" sz="1600" b="0" i="0" u="none" strike="noStrike" baseline="0" dirty="0" err="1"/>
              <a:t>ντι</a:t>
            </a:r>
            <a:r>
              <a:rPr lang="en-US" sz="1600" b="0" i="0" u="none" strike="noStrike" baseline="0" dirty="0"/>
              <a:t>π</a:t>
            </a:r>
            <a:r>
              <a:rPr lang="en-US" sz="1600" b="0" i="0" u="none" strike="noStrike" baseline="0" dirty="0" err="1"/>
              <a:t>ροσω</a:t>
            </a:r>
            <a:r>
              <a:rPr lang="en-US" sz="1600" b="0" i="0" u="none" strike="noStrike" baseline="0" dirty="0"/>
              <a:t>π</a:t>
            </a:r>
            <a:r>
              <a:rPr lang="en-US" sz="1600" b="0" i="0" u="none" strike="noStrike" baseline="0" dirty="0" err="1"/>
              <a:t>ευτική</a:t>
            </a:r>
            <a:r>
              <a:rPr lang="en-US" sz="1600" b="0" i="0" u="none" strike="noStrike" baseline="0" dirty="0"/>
              <a:t> </a:t>
            </a:r>
            <a:r>
              <a:rPr lang="en-US" sz="1600" b="0" i="0" u="none" strike="noStrike" baseline="0" dirty="0" err="1"/>
              <a:t>των</a:t>
            </a:r>
            <a:r>
              <a:rPr lang="en-US" sz="1600" b="0" i="0" u="none" strike="noStrike" baseline="0" dirty="0"/>
              <a:t> </a:t>
            </a:r>
            <a:r>
              <a:rPr lang="en-US" sz="1600" b="0" i="0" u="none" strike="noStrike" baseline="0" dirty="0" err="1"/>
              <a:t>κοινωνικών</a:t>
            </a:r>
            <a:r>
              <a:rPr lang="en-US" sz="1600" b="0" i="0" u="none" strike="noStrike" baseline="0" dirty="0"/>
              <a:t> </a:t>
            </a:r>
            <a:r>
              <a:rPr lang="en-US" sz="1600" b="0" i="0" u="none" strike="noStrike" baseline="0" dirty="0" err="1"/>
              <a:t>ομάδων</a:t>
            </a:r>
            <a:r>
              <a:rPr lang="en-US" sz="1600" b="0" i="0" u="none" strike="noStrike" baseline="0" dirty="0"/>
              <a:t>.</a:t>
            </a:r>
          </a:p>
          <a:p>
            <a:pPr indent="-228600" defTabSz="914400"/>
            <a:endParaRPr lang="en-US" sz="1600" dirty="0"/>
          </a:p>
        </p:txBody>
      </p:sp>
      <p:pic>
        <p:nvPicPr>
          <p:cNvPr id="5" name="Picture 4" descr="Diagram&#10;&#10;Description automatically generated">
            <a:extLst>
              <a:ext uri="{FF2B5EF4-FFF2-40B4-BE49-F238E27FC236}">
                <a16:creationId xmlns:a16="http://schemas.microsoft.com/office/drawing/2014/main" id="{E221B1E8-E592-4942-9234-06EE9C0C4A9E}"/>
              </a:ext>
            </a:extLst>
          </p:cNvPr>
          <p:cNvPicPr>
            <a:picLocks noChangeAspect="1"/>
          </p:cNvPicPr>
          <p:nvPr/>
        </p:nvPicPr>
        <p:blipFill rotWithShape="1">
          <a:blip r:embed="rId2">
            <a:extLst>
              <a:ext uri="{28A0092B-C50C-407E-A947-70E740481C1C}">
                <a14:useLocalDpi xmlns:a14="http://schemas.microsoft.com/office/drawing/2010/main" val="0"/>
              </a:ext>
            </a:extLst>
          </a:blip>
          <a:srcRect r="1709" b="-1"/>
          <a:stretch/>
        </p:blipFill>
        <p:spPr>
          <a:xfrm>
            <a:off x="4574169" y="2492376"/>
            <a:ext cx="3601803" cy="3563372"/>
          </a:xfrm>
          <a:prstGeom prst="rect">
            <a:avLst/>
          </a:prstGeom>
        </p:spPr>
      </p:pic>
    </p:spTree>
    <p:extLst>
      <p:ext uri="{BB962C8B-B14F-4D97-AF65-F5344CB8AC3E}">
        <p14:creationId xmlns:p14="http://schemas.microsoft.com/office/powerpoint/2010/main" val="308811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b="0" i="1" u="none" strike="noStrike" baseline="0"/>
              <a:t>α</a:t>
            </a:r>
            <a:r>
              <a:rPr lang="en-US" sz="3100" b="0" i="0" u="none" strike="noStrike" baseline="0"/>
              <a:t>)</a:t>
            </a:r>
            <a:r>
              <a:rPr lang="en-US" sz="3100" b="0" i="1" u="none" strike="noStrike" baseline="0"/>
              <a:t> Comitia Curiata </a:t>
            </a:r>
            <a:r>
              <a:rPr lang="en-US" sz="3100" b="0" i="0" u="none" strike="noStrike" baseline="0"/>
              <a:t>(φρατρική συνέλευση) </a:t>
            </a:r>
          </a:p>
        </p:txBody>
      </p:sp>
      <p:pic>
        <p:nvPicPr>
          <p:cNvPr id="5" name="Picture 4" descr="Diagram, engineering drawing&#10;&#10;Description automatically generated">
            <a:extLst>
              <a:ext uri="{FF2B5EF4-FFF2-40B4-BE49-F238E27FC236}">
                <a16:creationId xmlns:a16="http://schemas.microsoft.com/office/drawing/2014/main" id="{B2C33A2E-C548-5E40-B17D-4FAEA4864451}"/>
              </a:ext>
            </a:extLst>
          </p:cNvPr>
          <p:cNvPicPr>
            <a:picLocks noChangeAspect="1"/>
          </p:cNvPicPr>
          <p:nvPr/>
        </p:nvPicPr>
        <p:blipFill rotWithShape="1">
          <a:blip r:embed="rId2">
            <a:extLst>
              <a:ext uri="{28A0092B-C50C-407E-A947-70E740481C1C}">
                <a14:useLocalDpi xmlns:a14="http://schemas.microsoft.com/office/drawing/2010/main" val="0"/>
              </a:ext>
            </a:extLst>
          </a:blip>
          <a:srcRect t="16567" b="1129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p:cNvSpPr>
            <a:spLocks noGrp="1"/>
          </p:cNvSpPr>
          <p:nvPr>
            <p:ph type="body" idx="1"/>
          </p:nvPr>
        </p:nvSpPr>
        <p:spPr>
          <a:xfrm>
            <a:off x="3167986" y="3752850"/>
            <a:ext cx="5614060" cy="2452687"/>
          </a:xfrm>
        </p:spPr>
        <p:txBody>
          <a:bodyPr vert="horz" lIns="91440" tIns="45720" rIns="91440" bIns="45720" rtlCol="0" anchor="ctr">
            <a:normAutofit/>
          </a:bodyPr>
          <a:lstStyle/>
          <a:p>
            <a:pPr lvl="0" indent="-228600" defTabSz="914400"/>
            <a:r>
              <a:rPr lang="en-US" sz="1200" b="0" i="0" u="none" strike="noStrike" baseline="0" dirty="0" err="1"/>
              <a:t>Η</a:t>
            </a:r>
            <a:r>
              <a:rPr lang="en-US" sz="1200" b="0" i="0" u="none" strike="noStrike" baseline="0" dirty="0"/>
              <a:t> α</a:t>
            </a:r>
            <a:r>
              <a:rPr lang="en-US" sz="1200" b="0" i="0" u="none" strike="noStrike" baseline="0" dirty="0" err="1"/>
              <a:t>ρχ</a:t>
            </a:r>
            <a:r>
              <a:rPr lang="en-US" sz="1200" b="0" i="0" u="none" strike="noStrike" baseline="0" dirty="0"/>
              <a:t>α</a:t>
            </a:r>
            <a:r>
              <a:rPr lang="en-US" sz="1200" b="0" i="0" u="none" strike="noStrike" baseline="0" dirty="0" err="1"/>
              <a:t>ιότερη</a:t>
            </a:r>
            <a:r>
              <a:rPr lang="en-US" sz="1200" b="0" i="0" u="none" strike="noStrike" baseline="0" dirty="0"/>
              <a:t> </a:t>
            </a:r>
            <a:r>
              <a:rPr lang="en-US" sz="1200" b="0" i="0" u="none" strike="noStrike" baseline="0" dirty="0" err="1"/>
              <a:t>συνέλευση</a:t>
            </a:r>
            <a:r>
              <a:rPr lang="en-US" sz="1200" b="0" i="0" u="none" strike="noStrike" baseline="0" dirty="0"/>
              <a:t> </a:t>
            </a:r>
            <a:r>
              <a:rPr lang="en-US" sz="1200" b="0" i="0" u="none" strike="noStrike" baseline="0" dirty="0" err="1"/>
              <a:t>των</a:t>
            </a:r>
            <a:r>
              <a:rPr lang="en-US" sz="1200" b="0" i="0" u="none" strike="noStrike" baseline="0" dirty="0"/>
              <a:t> </a:t>
            </a:r>
            <a:r>
              <a:rPr lang="en-US" sz="1200" b="0" i="0" u="none" strike="noStrike" baseline="0" dirty="0" err="1"/>
              <a:t>Ρωμ</a:t>
            </a:r>
            <a:r>
              <a:rPr lang="en-US" sz="1200" b="0" i="0" u="none" strike="noStrike" baseline="0" dirty="0"/>
              <a:t>α</a:t>
            </a:r>
            <a:r>
              <a:rPr lang="en-US" sz="1200" b="0" i="0" u="none" strike="noStrike" baseline="0" dirty="0" err="1"/>
              <a:t>ίων</a:t>
            </a:r>
            <a:r>
              <a:rPr lang="en-US" sz="1200" b="0" i="0" u="none" strike="noStrike" baseline="0" dirty="0"/>
              <a:t>, </a:t>
            </a:r>
            <a:r>
              <a:rPr lang="en-US" sz="1200" b="0" i="0" u="none" strike="noStrike" baseline="0" dirty="0" err="1"/>
              <a:t>δι</a:t>
            </a:r>
            <a:r>
              <a:rPr lang="en-US" sz="1200" b="0" i="0" u="none" strike="noStrike" baseline="0" dirty="0"/>
              <a:t>α</a:t>
            </a:r>
            <a:r>
              <a:rPr lang="en-US" sz="1200" b="0" i="0" u="none" strike="noStrike" baseline="0" dirty="0" err="1"/>
              <a:t>ιρεμένων</a:t>
            </a:r>
            <a:r>
              <a:rPr lang="en-US" sz="1200" b="0" i="0" u="none" strike="noStrike" baseline="0" dirty="0"/>
              <a:t> </a:t>
            </a:r>
            <a:r>
              <a:rPr lang="en-US" sz="1200" b="0" i="0" u="none" strike="noStrike" baseline="0" dirty="0" err="1"/>
              <a:t>σε</a:t>
            </a:r>
            <a:r>
              <a:rPr lang="en-US" sz="1200" b="0" i="0" u="none" strike="noStrike" baseline="0" dirty="0"/>
              <a:t> </a:t>
            </a:r>
            <a:r>
              <a:rPr lang="en-US" sz="1200" b="0" i="1" u="none" strike="noStrike" baseline="0" dirty="0"/>
              <a:t>curiae </a:t>
            </a:r>
            <a:r>
              <a:rPr lang="en-US" sz="1200" b="0" i="0" u="none" strike="noStrike" baseline="0" dirty="0"/>
              <a:t>(</a:t>
            </a:r>
            <a:r>
              <a:rPr lang="en-US" sz="1200" b="0" i="0" u="none" strike="noStrike" baseline="0" dirty="0" err="1"/>
              <a:t>φράτρες</a:t>
            </a:r>
            <a:r>
              <a:rPr lang="en-US" sz="1200" b="0" i="0" u="none" strike="noStrike" baseline="0" dirty="0"/>
              <a:t>, </a:t>
            </a:r>
            <a:r>
              <a:rPr lang="en-US" sz="1200" b="0" i="0" u="none" strike="noStrike" baseline="0" dirty="0" err="1"/>
              <a:t>δηλ</a:t>
            </a:r>
            <a:r>
              <a:rPr lang="en-US" sz="1200" b="0" i="0" u="none" strike="noStrike" baseline="0" dirty="0"/>
              <a:t>α</a:t>
            </a:r>
            <a:r>
              <a:rPr lang="en-US" sz="1200" b="0" i="0" u="none" strike="noStrike" baseline="0" dirty="0" err="1"/>
              <a:t>δή</a:t>
            </a:r>
            <a:r>
              <a:rPr lang="en-US" sz="1200" b="0" i="0" u="none" strike="noStrike" baseline="0" dirty="0"/>
              <a:t> α</a:t>
            </a:r>
            <a:r>
              <a:rPr lang="en-US" sz="1200" b="0" i="0" u="none" strike="noStrike" baseline="0" dirty="0" err="1"/>
              <a:t>δελφότητες</a:t>
            </a:r>
            <a:r>
              <a:rPr lang="en-US" sz="1200" b="0" i="0" u="none" strike="noStrike" baseline="0" dirty="0"/>
              <a:t> π</a:t>
            </a:r>
            <a:r>
              <a:rPr lang="en-US" sz="1200" b="0" i="0" u="none" strike="noStrike" baseline="0" dirty="0" err="1"/>
              <a:t>ολιτών</a:t>
            </a:r>
            <a:r>
              <a:rPr lang="en-US" sz="1200" b="0" i="0" u="none" strike="noStrike" baseline="0" dirty="0"/>
              <a:t> </a:t>
            </a:r>
            <a:r>
              <a:rPr lang="en-US" sz="1200" b="0" i="0" u="none" strike="noStrike" baseline="0" dirty="0" err="1"/>
              <a:t>με</a:t>
            </a:r>
            <a:r>
              <a:rPr lang="en-US" sz="1200" b="0" i="0" u="none" strike="noStrike" baseline="0" dirty="0"/>
              <a:t> </a:t>
            </a:r>
            <a:r>
              <a:rPr lang="en-US" sz="1200" b="0" i="0" u="none" strike="noStrike" baseline="0" dirty="0" err="1"/>
              <a:t>συγγενικούς</a:t>
            </a:r>
            <a:r>
              <a:rPr lang="en-US" sz="1200" b="0" i="0" u="none" strike="noStrike" baseline="0" dirty="0"/>
              <a:t> </a:t>
            </a:r>
            <a:r>
              <a:rPr lang="en-US" sz="1200" b="0" i="0" u="none" strike="noStrike" baseline="0" dirty="0" err="1"/>
              <a:t>ή</a:t>
            </a:r>
            <a:r>
              <a:rPr lang="en-US" sz="1200" b="0" i="0" u="none" strike="noStrike" baseline="0" dirty="0"/>
              <a:t> </a:t>
            </a:r>
            <a:r>
              <a:rPr lang="en-US" sz="1200" b="0" i="0" u="none" strike="noStrike" baseline="0" dirty="0" err="1"/>
              <a:t>το</a:t>
            </a:r>
            <a:r>
              <a:rPr lang="en-US" sz="1200" b="0" i="0" u="none" strike="noStrike" baseline="0" dirty="0"/>
              <a:t>π</a:t>
            </a:r>
            <a:r>
              <a:rPr lang="en-US" sz="1200" b="0" i="0" u="none" strike="noStrike" baseline="0" dirty="0" err="1"/>
              <a:t>ικούς</a:t>
            </a:r>
            <a:r>
              <a:rPr lang="en-US" sz="1200" b="0" i="0" u="none" strike="noStrike" baseline="0" dirty="0"/>
              <a:t> </a:t>
            </a:r>
            <a:r>
              <a:rPr lang="en-US" sz="1200" b="0" i="0" u="none" strike="noStrike" baseline="0" dirty="0" err="1"/>
              <a:t>δεσμούς</a:t>
            </a:r>
            <a:r>
              <a:rPr lang="en-US" sz="1200" b="0" i="0" u="none" strike="noStrike" baseline="0" dirty="0"/>
              <a:t>), π</a:t>
            </a:r>
            <a:r>
              <a:rPr lang="en-US" sz="1200" b="0" i="0" u="none" strike="noStrike" baseline="0" dirty="0" err="1"/>
              <a:t>ου</a:t>
            </a:r>
            <a:r>
              <a:rPr lang="en-US" sz="1200" b="0" i="0" u="none" strike="noStrike" baseline="0" dirty="0"/>
              <a:t> α</a:t>
            </a:r>
            <a:r>
              <a:rPr lang="en-US" sz="1200" b="0" i="0" u="none" strike="noStrike" baseline="0" dirty="0" err="1"/>
              <a:t>ρχικά</a:t>
            </a:r>
            <a:r>
              <a:rPr lang="en-US" sz="1200" b="0" i="0" u="none" strike="noStrike" baseline="0" dirty="0"/>
              <a:t> α</a:t>
            </a:r>
            <a:r>
              <a:rPr lang="en-US" sz="1200" b="0" i="0" u="none" strike="noStrike" baseline="0" dirty="0" err="1"/>
              <a:t>ν</a:t>
            </a:r>
            <a:r>
              <a:rPr lang="en-US" sz="1200" b="0" i="0" u="none" strike="noStrike" baseline="0" dirty="0"/>
              <a:t>α</a:t>
            </a:r>
            <a:r>
              <a:rPr lang="en-US" sz="1200" b="0" i="0" u="none" strike="noStrike" baseline="0" dirty="0" err="1"/>
              <a:t>δείκνυε</a:t>
            </a:r>
            <a:r>
              <a:rPr lang="en-US" sz="1200" b="0" i="0" u="none" strike="noStrike" baseline="0" dirty="0"/>
              <a:t> </a:t>
            </a:r>
            <a:r>
              <a:rPr lang="en-US" sz="1200" b="0" i="0" u="none" strike="noStrike" baseline="0" dirty="0" err="1"/>
              <a:t>τους</a:t>
            </a:r>
            <a:r>
              <a:rPr lang="en-US" sz="1200" b="0" i="0" u="none" strike="noStrike" baseline="0" dirty="0"/>
              <a:t> βα</a:t>
            </a:r>
            <a:r>
              <a:rPr lang="en-US" sz="1200" b="0" i="0" u="none" strike="noStrike" baseline="0" dirty="0" err="1"/>
              <a:t>σιλείς</a:t>
            </a:r>
            <a:r>
              <a:rPr lang="en-US" sz="1200" b="0" i="0" u="none" strike="noStrike" baseline="0" dirty="0"/>
              <a:t>. </a:t>
            </a:r>
          </a:p>
          <a:p>
            <a:pPr lvl="0" indent="-228600" defTabSz="914400"/>
            <a:r>
              <a:rPr lang="en-US" sz="1200" b="0" i="0" u="none" strike="noStrike" baseline="0" dirty="0" err="1"/>
              <a:t>Συνέρχοντ</a:t>
            </a:r>
            <a:r>
              <a:rPr lang="en-US" sz="1200" b="0" i="0" u="none" strike="noStrike" baseline="0" dirty="0"/>
              <a:t>α</a:t>
            </a:r>
            <a:r>
              <a:rPr lang="en-US" sz="1200" b="0" i="0" u="none" strike="noStrike" baseline="0" dirty="0" err="1"/>
              <a:t>ι</a:t>
            </a:r>
            <a:r>
              <a:rPr lang="en-US" sz="1200" b="0" i="0" u="none" strike="noStrike" baseline="0" dirty="0"/>
              <a:t> </a:t>
            </a:r>
            <a:r>
              <a:rPr lang="en-US" sz="1200" b="0" i="0" u="none" strike="noStrike" baseline="0" dirty="0" err="1"/>
              <a:t>στο</a:t>
            </a:r>
            <a:r>
              <a:rPr lang="en-US" sz="1200" b="0" i="0" u="none" strike="noStrike" baseline="0" dirty="0"/>
              <a:t> </a:t>
            </a:r>
            <a:r>
              <a:rPr lang="en-US" sz="1200" b="0" i="1" u="none" strike="noStrike" baseline="0" dirty="0" err="1"/>
              <a:t>Comitium</a:t>
            </a:r>
            <a:r>
              <a:rPr lang="en-US" sz="1200" b="0" i="1" u="none" strike="noStrike" baseline="0" dirty="0"/>
              <a:t>,</a:t>
            </a:r>
            <a:r>
              <a:rPr lang="en-US" sz="1200" b="0" i="0" u="none" strike="noStrike" baseline="0" dirty="0"/>
              <a:t> </a:t>
            </a:r>
            <a:r>
              <a:rPr lang="en-US" sz="1200" b="0" i="0" u="none" strike="noStrike" baseline="0" dirty="0" err="1"/>
              <a:t>στην</a:t>
            </a:r>
            <a:r>
              <a:rPr lang="en-US" sz="1200" b="0" i="0" u="none" strike="noStrike" baseline="0" dirty="0"/>
              <a:t> </a:t>
            </a:r>
            <a:r>
              <a:rPr lang="en-US" sz="1200" b="0" i="0" u="none" strike="noStrike" baseline="0" dirty="0" err="1"/>
              <a:t>κ</a:t>
            </a:r>
            <a:r>
              <a:rPr lang="en-US" sz="1200" b="0" i="0" u="none" strike="noStrike" baseline="0" dirty="0"/>
              <a:t>α</a:t>
            </a:r>
            <a:r>
              <a:rPr lang="en-US" sz="1200" b="0" i="0" u="none" strike="noStrike" baseline="0" dirty="0" err="1"/>
              <a:t>ρδιά</a:t>
            </a:r>
            <a:r>
              <a:rPr lang="en-US" sz="1200" b="0" i="0" u="none" strike="noStrike" baseline="0" dirty="0"/>
              <a:t> </a:t>
            </a:r>
            <a:r>
              <a:rPr lang="en-US" sz="1200" b="0" i="0" u="none" strike="noStrike" baseline="0" dirty="0" err="1"/>
              <a:t>της</a:t>
            </a:r>
            <a:r>
              <a:rPr lang="en-US" sz="1200" b="0" i="0" u="none" strike="noStrike" baseline="0" dirty="0"/>
              <a:t> </a:t>
            </a:r>
            <a:r>
              <a:rPr lang="en-US" sz="1200" b="0" i="0" u="none" strike="noStrike" baseline="0" dirty="0" err="1"/>
              <a:t>Ρώμης</a:t>
            </a:r>
            <a:r>
              <a:rPr lang="en-US" sz="1200" b="0" i="0" u="none" strike="noStrike" baseline="0" dirty="0"/>
              <a:t>, </a:t>
            </a:r>
            <a:r>
              <a:rPr lang="el-GR" sz="1200" dirty="0"/>
              <a:t>το σημαντικότερο σημείο πολιτικών ζυμώσεων.</a:t>
            </a:r>
          </a:p>
          <a:p>
            <a:pPr lvl="0" indent="-228600" defTabSz="914400"/>
            <a:r>
              <a:rPr lang="en-US" sz="1200" b="0" i="0" u="none" strike="noStrike" baseline="0" dirty="0" err="1"/>
              <a:t>Ψηφίζουν</a:t>
            </a:r>
            <a:r>
              <a:rPr lang="en-US" sz="1200" b="0" i="0" u="none" strike="noStrike" baseline="0" dirty="0"/>
              <a:t> </a:t>
            </a:r>
            <a:r>
              <a:rPr lang="en-US" sz="1200" b="0" i="0" u="none" strike="noStrike" baseline="0" dirty="0" err="1"/>
              <a:t>τη</a:t>
            </a:r>
            <a:r>
              <a:rPr lang="en-US" sz="1200" b="0" i="0" u="none" strike="noStrike" baseline="0" dirty="0"/>
              <a:t> </a:t>
            </a:r>
            <a:r>
              <a:rPr lang="en-US" sz="1200" b="0" i="1" u="none" strike="noStrike" baseline="0" dirty="0"/>
              <a:t>lex </a:t>
            </a:r>
            <a:r>
              <a:rPr lang="en-US" sz="1200" b="0" i="1" u="none" strike="noStrike" baseline="0" dirty="0" err="1"/>
              <a:t>curiata</a:t>
            </a:r>
            <a:r>
              <a:rPr lang="en-US" sz="1200" b="0" i="1" u="none" strike="noStrike" baseline="0" dirty="0"/>
              <a:t> de </a:t>
            </a:r>
            <a:r>
              <a:rPr lang="en-US" sz="1200" b="0" i="1" u="none" strike="noStrike" baseline="0" dirty="0" err="1"/>
              <a:t>imperio</a:t>
            </a:r>
            <a:r>
              <a:rPr lang="en-US" sz="1200" b="0" i="0" u="none" strike="noStrike" baseline="0" dirty="0"/>
              <a:t>, </a:t>
            </a:r>
            <a:r>
              <a:rPr lang="en-US" sz="1200" b="0" i="0" u="none" strike="noStrike" baseline="0" dirty="0" err="1"/>
              <a:t>μί</a:t>
            </a:r>
            <a:r>
              <a:rPr lang="en-US" sz="1200" b="0" i="0" u="none" strike="noStrike" baseline="0" dirty="0"/>
              <a:t>α </a:t>
            </a:r>
            <a:r>
              <a:rPr lang="en-US" sz="1200" b="0" i="0" u="none" strike="noStrike" baseline="0" dirty="0" err="1"/>
              <a:t>τυ</a:t>
            </a:r>
            <a:r>
              <a:rPr lang="en-US" sz="1200" b="0" i="0" u="none" strike="noStrike" baseline="0" dirty="0"/>
              <a:t>π</a:t>
            </a:r>
            <a:r>
              <a:rPr lang="en-US" sz="1200" b="0" i="0" u="none" strike="noStrike" baseline="0" dirty="0" err="1"/>
              <a:t>ική</a:t>
            </a:r>
            <a:r>
              <a:rPr lang="en-US" sz="1200" b="0" i="0" u="none" strike="noStrike" baseline="0" dirty="0"/>
              <a:t> </a:t>
            </a:r>
            <a:r>
              <a:rPr lang="en-US" sz="1200" b="0" i="0" u="none" strike="noStrike" baseline="0" dirty="0" err="1"/>
              <a:t>δι</a:t>
            </a:r>
            <a:r>
              <a:rPr lang="en-US" sz="1200" b="0" i="0" u="none" strike="noStrike" baseline="0" dirty="0"/>
              <a:t>α</a:t>
            </a:r>
            <a:r>
              <a:rPr lang="en-US" sz="1200" b="0" i="0" u="none" strike="noStrike" baseline="0" dirty="0" err="1"/>
              <a:t>δικ</a:t>
            </a:r>
            <a:r>
              <a:rPr lang="en-US" sz="1200" b="0" i="0" u="none" strike="noStrike" baseline="0" dirty="0"/>
              <a:t>α</a:t>
            </a:r>
            <a:r>
              <a:rPr lang="en-US" sz="1200" b="0" i="0" u="none" strike="noStrike" baseline="0" dirty="0" err="1"/>
              <a:t>σί</a:t>
            </a:r>
            <a:r>
              <a:rPr lang="en-US" sz="1200" b="0" i="0" u="none" strike="noStrike" baseline="0" dirty="0"/>
              <a:t>α </a:t>
            </a:r>
            <a:r>
              <a:rPr lang="en-US" sz="1200" b="0" i="0" u="none" strike="noStrike" baseline="0" dirty="0" err="1"/>
              <a:t>με</a:t>
            </a:r>
            <a:r>
              <a:rPr lang="en-US" sz="1200" b="0" i="0" u="none" strike="noStrike" baseline="0" dirty="0"/>
              <a:t> </a:t>
            </a:r>
            <a:r>
              <a:rPr lang="en-US" sz="1200" b="0" i="0" u="none" strike="noStrike" baseline="0" dirty="0" err="1"/>
              <a:t>την</a:t>
            </a:r>
            <a:r>
              <a:rPr lang="en-US" sz="1200" b="0" i="0" u="none" strike="noStrike" baseline="0" dirty="0"/>
              <a:t> </a:t>
            </a:r>
            <a:r>
              <a:rPr lang="en-US" sz="1200" b="0" i="0" u="none" strike="noStrike" baseline="0" dirty="0" err="1"/>
              <a:t>ο</a:t>
            </a:r>
            <a:r>
              <a:rPr lang="en-US" sz="1200" b="0" i="0" u="none" strike="noStrike" baseline="0" dirty="0"/>
              <a:t>π</a:t>
            </a:r>
            <a:r>
              <a:rPr lang="en-US" sz="1200" b="0" i="0" u="none" strike="noStrike" baseline="0" dirty="0" err="1"/>
              <a:t>οί</a:t>
            </a:r>
            <a:r>
              <a:rPr lang="en-US" sz="1200" b="0" i="0" u="none" strike="noStrike" baseline="0" dirty="0"/>
              <a:t>α α</a:t>
            </a:r>
            <a:r>
              <a:rPr lang="en-US" sz="1200" b="0" i="0" u="none" strike="noStrike" baseline="0" dirty="0" err="1"/>
              <a:t>ν</a:t>
            </a:r>
            <a:r>
              <a:rPr lang="en-US" sz="1200" b="0" i="0" u="none" strike="noStrike" baseline="0" dirty="0"/>
              <a:t>α</a:t>
            </a:r>
            <a:r>
              <a:rPr lang="en-US" sz="1200" b="0" i="0" u="none" strike="noStrike" baseline="0" dirty="0" err="1"/>
              <a:t>τίθετ</a:t>
            </a:r>
            <a:r>
              <a:rPr lang="en-US" sz="1200" b="0" i="0" u="none" strike="noStrike" baseline="0" dirty="0"/>
              <a:t>α</a:t>
            </a:r>
            <a:r>
              <a:rPr lang="en-US" sz="1200" b="0" i="0" u="none" strike="noStrike" baseline="0" dirty="0" err="1"/>
              <a:t>ι</a:t>
            </a:r>
            <a:r>
              <a:rPr lang="en-US" sz="1200" b="0" i="0" u="none" strike="noStrike" baseline="0" dirty="0"/>
              <a:t> </a:t>
            </a:r>
            <a:r>
              <a:rPr lang="en-US" sz="1200" b="0" i="0" u="none" strike="noStrike" baseline="0" dirty="0" err="1"/>
              <a:t>η</a:t>
            </a:r>
            <a:r>
              <a:rPr lang="en-US" sz="1200" b="0" i="0" u="none" strike="noStrike" baseline="0" dirty="0"/>
              <a:t> </a:t>
            </a:r>
            <a:r>
              <a:rPr lang="en-US" sz="1200" b="0" i="0" u="none" strike="noStrike" baseline="0" dirty="0" err="1"/>
              <a:t>εξουσί</a:t>
            </a:r>
            <a:r>
              <a:rPr lang="en-US" sz="1200" b="0" i="0" u="none" strike="noStrike" baseline="0" dirty="0"/>
              <a:t>α (</a:t>
            </a:r>
            <a:r>
              <a:rPr lang="en-US" sz="1200" b="0" i="1" u="none" strike="noStrike" baseline="0" dirty="0"/>
              <a:t>imperium</a:t>
            </a:r>
            <a:r>
              <a:rPr lang="en-US" sz="1200" b="0" i="0" u="none" strike="noStrike" baseline="0" dirty="0"/>
              <a:t>)</a:t>
            </a:r>
            <a:r>
              <a:rPr lang="en-US" sz="1200" b="0" i="1" u="none" strike="noStrike" baseline="0" dirty="0"/>
              <a:t> </a:t>
            </a:r>
            <a:r>
              <a:rPr lang="en-US" sz="1200" b="0" i="0" u="none" strike="noStrike" baseline="0" dirty="0" err="1"/>
              <a:t>στους</a:t>
            </a:r>
            <a:r>
              <a:rPr lang="en-US" sz="1200" b="0" i="0" u="none" strike="noStrike" baseline="0" dirty="0"/>
              <a:t> </a:t>
            </a:r>
            <a:r>
              <a:rPr lang="en-US" sz="1200" b="0" i="0" u="none" strike="noStrike" baseline="0" dirty="0" err="1"/>
              <a:t>ήδη</a:t>
            </a:r>
            <a:r>
              <a:rPr lang="en-US" sz="1200" b="0" i="0" u="none" strike="noStrike" baseline="0" dirty="0"/>
              <a:t> </a:t>
            </a:r>
            <a:r>
              <a:rPr lang="en-US" sz="1200" b="0" i="0" u="none" strike="noStrike" baseline="0" dirty="0" err="1"/>
              <a:t>εκλεγμένους</a:t>
            </a:r>
            <a:r>
              <a:rPr lang="en-US" sz="1200" b="0" i="0" u="none" strike="noStrike" baseline="0" dirty="0"/>
              <a:t> α</a:t>
            </a:r>
            <a:r>
              <a:rPr lang="en-US" sz="1200" b="0" i="0" u="none" strike="noStrike" baseline="0" dirty="0" err="1"/>
              <a:t>νώτερους</a:t>
            </a:r>
            <a:r>
              <a:rPr lang="en-US" sz="1200" b="0" i="0" u="none" strike="noStrike" baseline="0" dirty="0"/>
              <a:t> </a:t>
            </a:r>
            <a:r>
              <a:rPr lang="en-US" sz="1200" b="0" i="0" u="none" strike="noStrike" baseline="0" dirty="0" err="1"/>
              <a:t>άρχοντες</a:t>
            </a:r>
            <a:r>
              <a:rPr lang="en-US" sz="1200" b="0" i="0" u="none" strike="noStrike" baseline="0" dirty="0"/>
              <a:t>.</a:t>
            </a:r>
          </a:p>
          <a:p>
            <a:pPr lvl="0" indent="-228600" defTabSz="914400"/>
            <a:r>
              <a:rPr lang="en-US" sz="1200" dirty="0" err="1"/>
              <a:t>D</a:t>
            </a:r>
            <a:r>
              <a:rPr lang="en-US" sz="1200" b="0" i="0" u="none" strike="noStrike" baseline="0" dirty="0" err="1"/>
              <a:t>εν</a:t>
            </a:r>
            <a:r>
              <a:rPr lang="en-US" sz="1200" b="0" i="0" u="none" strike="noStrike" baseline="0" dirty="0"/>
              <a:t> </a:t>
            </a:r>
            <a:r>
              <a:rPr lang="en-US" sz="1200" b="0" i="0" u="none" strike="noStrike" baseline="0" dirty="0" err="1"/>
              <a:t>υφίστ</a:t>
            </a:r>
            <a:r>
              <a:rPr lang="en-US" sz="1200" b="0" i="0" u="none" strike="noStrike" baseline="0" dirty="0"/>
              <a:t>α</a:t>
            </a:r>
            <a:r>
              <a:rPr lang="en-US" sz="1200" b="0" i="0" u="none" strike="noStrike" baseline="0" dirty="0" err="1"/>
              <a:t>τ</a:t>
            </a:r>
            <a:r>
              <a:rPr lang="en-US" sz="1200" b="0" i="0" u="none" strike="noStrike" baseline="0" dirty="0"/>
              <a:t>α</a:t>
            </a:r>
            <a:r>
              <a:rPr lang="en-US" sz="1200" b="0" i="0" u="none" strike="noStrike" baseline="0" dirty="0" err="1"/>
              <a:t>ι</a:t>
            </a:r>
            <a:r>
              <a:rPr lang="en-US" sz="1200" b="0" i="0" u="none" strike="noStrike" baseline="0" dirty="0"/>
              <a:t> </a:t>
            </a:r>
            <a:r>
              <a:rPr lang="en-US" sz="1200" b="0" i="0" u="none" strike="noStrike" baseline="0" dirty="0" err="1"/>
              <a:t>δικ</a:t>
            </a:r>
            <a:r>
              <a:rPr lang="en-US" sz="1200" b="0" i="0" u="none" strike="noStrike" baseline="0" dirty="0"/>
              <a:t>α</a:t>
            </a:r>
            <a:r>
              <a:rPr lang="en-US" sz="1200" b="0" i="0" u="none" strike="noStrike" baseline="0" dirty="0" err="1"/>
              <a:t>ίωμ</a:t>
            </a:r>
            <a:r>
              <a:rPr lang="en-US" sz="1200" b="0" i="0" u="none" strike="noStrike" baseline="0" dirty="0"/>
              <a:t>α </a:t>
            </a:r>
            <a:r>
              <a:rPr lang="en-US" sz="1200" b="0" i="0" u="none" strike="noStrike" baseline="0" dirty="0" err="1"/>
              <a:t>ε</a:t>
            </a:r>
            <a:r>
              <a:rPr lang="en-US" sz="1200" b="0" i="0" u="none" strike="noStrike" baseline="0" dirty="0"/>
              <a:t>π</a:t>
            </a:r>
            <a:r>
              <a:rPr lang="en-US" sz="1200" b="0" i="0" u="none" strike="noStrike" baseline="0" dirty="0" err="1"/>
              <a:t>ιλογής</a:t>
            </a:r>
            <a:r>
              <a:rPr lang="en-US" sz="1200" b="0" i="0" u="none" strike="noStrike" baseline="0" dirty="0"/>
              <a:t> </a:t>
            </a:r>
            <a:r>
              <a:rPr lang="en-US" sz="1200" b="0" i="0" u="none" strike="noStrike" baseline="0" dirty="0" err="1"/>
              <a:t>ή</a:t>
            </a:r>
            <a:r>
              <a:rPr lang="en-US" sz="1200" b="0" i="0" u="none" strike="noStrike" baseline="0" dirty="0"/>
              <a:t> α</a:t>
            </a:r>
            <a:r>
              <a:rPr lang="en-US" sz="1200" b="0" i="0" u="none" strike="noStrike" baseline="0" dirty="0" err="1"/>
              <a:t>ρνήσεως</a:t>
            </a:r>
            <a:r>
              <a:rPr lang="en-US" sz="1200" b="0" i="0" u="none" strike="noStrike" baseline="0" dirty="0"/>
              <a:t> </a:t>
            </a:r>
            <a:r>
              <a:rPr lang="en-US" sz="1200" b="0" i="0" u="none" strike="noStrike" baseline="0" dirty="0" err="1"/>
              <a:t>των</a:t>
            </a:r>
            <a:r>
              <a:rPr lang="en-US" sz="1200" b="0" i="0" u="none" strike="noStrike" baseline="0" dirty="0"/>
              <a:t> π</a:t>
            </a:r>
            <a:r>
              <a:rPr lang="en-US" sz="1200" b="0" i="0" u="none" strike="noStrike" baseline="0" dirty="0" err="1"/>
              <a:t>ολιτών</a:t>
            </a:r>
            <a:r>
              <a:rPr lang="en-US" sz="1200" b="0" i="0" u="none" strike="noStrike" baseline="0" dirty="0"/>
              <a:t>. </a:t>
            </a:r>
          </a:p>
          <a:p>
            <a:pPr lvl="0" indent="-228600" defTabSz="914400"/>
            <a:r>
              <a:rPr lang="en-US" sz="1200" b="0" i="0" u="none" strike="noStrike" baseline="0" dirty="0" err="1"/>
              <a:t>Δύο</a:t>
            </a:r>
            <a:r>
              <a:rPr lang="en-US" sz="1200" b="0" i="0" u="none" strike="noStrike" baseline="0" dirty="0"/>
              <a:t> </a:t>
            </a:r>
            <a:r>
              <a:rPr lang="en-US" sz="1200" b="0" i="0" u="none" strike="noStrike" baseline="0" dirty="0" err="1"/>
              <a:t>φορές</a:t>
            </a:r>
            <a:r>
              <a:rPr lang="en-US" sz="1200" b="0" i="0" u="none" strike="noStrike" baseline="0" dirty="0"/>
              <a:t> </a:t>
            </a:r>
            <a:r>
              <a:rPr lang="en-US" sz="1200" b="0" i="0" u="none" strike="noStrike" baseline="0" dirty="0" err="1"/>
              <a:t>το</a:t>
            </a:r>
            <a:r>
              <a:rPr lang="en-US" sz="1200" b="0" i="0" u="none" strike="noStrike" baseline="0" dirty="0"/>
              <a:t> </a:t>
            </a:r>
            <a:r>
              <a:rPr lang="en-US" sz="1200" b="0" i="0" u="none" strike="noStrike" baseline="0" dirty="0" err="1"/>
              <a:t>χρόνο</a:t>
            </a:r>
            <a:r>
              <a:rPr lang="en-US" sz="1200" b="0" i="0" u="none" strike="noStrike" baseline="0" dirty="0"/>
              <a:t> </a:t>
            </a:r>
            <a:r>
              <a:rPr lang="en-US" sz="1200" b="0" i="0" u="none" strike="noStrike" baseline="0" dirty="0" err="1"/>
              <a:t>ενώ</a:t>
            </a:r>
            <a:r>
              <a:rPr lang="en-US" sz="1200" b="0" i="0" u="none" strike="noStrike" baseline="0" dirty="0"/>
              <a:t>π</a:t>
            </a:r>
            <a:r>
              <a:rPr lang="en-US" sz="1200" b="0" i="0" u="none" strike="noStrike" baseline="0" dirty="0" err="1"/>
              <a:t>ιον</a:t>
            </a:r>
            <a:r>
              <a:rPr lang="en-US" sz="1200" b="0" i="0" u="none" strike="noStrike" baseline="0" dirty="0"/>
              <a:t> </a:t>
            </a:r>
            <a:r>
              <a:rPr lang="en-US" sz="1200" b="0" i="0" u="none" strike="noStrike" baseline="0" dirty="0" err="1"/>
              <a:t>της</a:t>
            </a:r>
            <a:r>
              <a:rPr lang="en-US" sz="1200" b="0" i="0" u="none" strike="noStrike" baseline="0" dirty="0"/>
              <a:t> </a:t>
            </a:r>
            <a:r>
              <a:rPr lang="en-US" sz="1200" b="0" i="0" u="none" strike="noStrike" baseline="0" dirty="0" err="1"/>
              <a:t>συνέλευσης</a:t>
            </a:r>
            <a:r>
              <a:rPr lang="en-US" sz="1200" b="0" i="0" u="none" strike="noStrike" baseline="0" dirty="0"/>
              <a:t> </a:t>
            </a:r>
            <a:r>
              <a:rPr lang="en-US" sz="1200" b="0" i="0" u="none" strike="noStrike" baseline="0" dirty="0" err="1"/>
              <a:t>λ</a:t>
            </a:r>
            <a:r>
              <a:rPr lang="en-US" sz="1200" b="0" i="0" u="none" strike="noStrike" baseline="0" dirty="0"/>
              <a:t>α</a:t>
            </a:r>
            <a:r>
              <a:rPr lang="en-US" sz="1200" b="0" i="0" u="none" strike="noStrike" baseline="0" dirty="0" err="1"/>
              <a:t>μ</a:t>
            </a:r>
            <a:r>
              <a:rPr lang="en-US" sz="1200" b="0" i="0" u="none" strike="noStrike" baseline="0" dirty="0"/>
              <a:t>β</a:t>
            </a:r>
            <a:r>
              <a:rPr lang="en-US" sz="1200" b="0" i="0" u="none" strike="noStrike" baseline="0" dirty="0" err="1"/>
              <a:t>άνουν</a:t>
            </a:r>
            <a:r>
              <a:rPr lang="en-US" sz="1200" b="0" i="0" u="none" strike="noStrike" baseline="0" dirty="0"/>
              <a:t> </a:t>
            </a:r>
            <a:r>
              <a:rPr lang="en-US" sz="1200" b="0" i="0" u="none" strike="noStrike" baseline="0" dirty="0" err="1"/>
              <a:t>χώρ</a:t>
            </a:r>
            <a:r>
              <a:rPr lang="en-US" sz="1200" b="0" i="0" u="none" strike="noStrike" baseline="0" dirty="0"/>
              <a:t>α </a:t>
            </a:r>
            <a:r>
              <a:rPr lang="en-US" sz="1200" b="0" i="0" u="none" strike="noStrike" baseline="0" dirty="0" err="1"/>
              <a:t>δημοσίες</a:t>
            </a:r>
            <a:r>
              <a:rPr lang="en-US" sz="1200" b="0" i="0" u="none" strike="noStrike" baseline="0" dirty="0"/>
              <a:t> </a:t>
            </a:r>
            <a:r>
              <a:rPr lang="en-US" sz="1200" b="0" i="0" u="none" strike="noStrike" baseline="0" dirty="0" err="1"/>
              <a:t>δικ</a:t>
            </a:r>
            <a:r>
              <a:rPr lang="en-US" sz="1200" b="0" i="0" u="none" strike="noStrike" baseline="0" dirty="0"/>
              <a:t>α</a:t>
            </a:r>
            <a:r>
              <a:rPr lang="en-US" sz="1200" b="0" i="0" u="none" strike="noStrike" baseline="0" dirty="0" err="1"/>
              <a:t>ιο</a:t>
            </a:r>
            <a:r>
              <a:rPr lang="en-US" sz="1200" b="0" i="0" u="none" strike="noStrike" baseline="0" dirty="0"/>
              <a:t>π</a:t>
            </a:r>
            <a:r>
              <a:rPr lang="en-US" sz="1200" b="0" i="0" u="none" strike="noStrike" baseline="0" dirty="0" err="1"/>
              <a:t>ρ</a:t>
            </a:r>
            <a:r>
              <a:rPr lang="en-US" sz="1200" b="0" i="0" u="none" strike="noStrike" baseline="0" dirty="0"/>
              <a:t>α</a:t>
            </a:r>
            <a:r>
              <a:rPr lang="en-US" sz="1200" b="0" i="0" u="none" strike="noStrike" baseline="0" dirty="0" err="1"/>
              <a:t>ξίες</a:t>
            </a:r>
            <a:r>
              <a:rPr lang="en-US" sz="1200" b="0" i="0" u="none" strike="noStrike" baseline="0" dirty="0"/>
              <a:t> (</a:t>
            </a:r>
            <a:r>
              <a:rPr lang="en-US" sz="1200" b="0" i="1" u="none" strike="noStrike" baseline="0" dirty="0"/>
              <a:t>comitia </a:t>
            </a:r>
            <a:r>
              <a:rPr lang="en-US" sz="1200" b="0" i="1" u="none" strike="noStrike" baseline="0" dirty="0" err="1"/>
              <a:t>calata</a:t>
            </a:r>
            <a:r>
              <a:rPr lang="en-US" sz="1200" b="0" i="0" u="none" strike="noStrike" baseline="0" dirty="0"/>
              <a:t>), </a:t>
            </a:r>
            <a:r>
              <a:rPr lang="en-US" sz="1200" b="0" i="0" u="none" strike="noStrike" baseline="0" dirty="0" err="1"/>
              <a:t>ό</a:t>
            </a:r>
            <a:r>
              <a:rPr lang="en-US" sz="1200" b="0" i="0" u="none" strike="noStrike" baseline="0" dirty="0"/>
              <a:t>π</a:t>
            </a:r>
            <a:r>
              <a:rPr lang="en-US" sz="1200" b="0" i="0" u="none" strike="noStrike" baseline="0" dirty="0" err="1"/>
              <a:t>ως</a:t>
            </a:r>
            <a:r>
              <a:rPr lang="en-US" sz="1200" b="0" i="0" u="none" strike="noStrike" baseline="0" dirty="0"/>
              <a:t> </a:t>
            </a:r>
            <a:r>
              <a:rPr lang="en-US" sz="1200" b="0" i="0" u="none" strike="noStrike" baseline="0" dirty="0" err="1"/>
              <a:t>δι</a:t>
            </a:r>
            <a:r>
              <a:rPr lang="en-US" sz="1200" b="0" i="0" u="none" strike="noStrike" baseline="0" dirty="0"/>
              <a:t>α</a:t>
            </a:r>
            <a:r>
              <a:rPr lang="en-US" sz="1200" b="0" i="0" u="none" strike="noStrike" baseline="0" dirty="0" err="1"/>
              <a:t>θήκες</a:t>
            </a:r>
            <a:r>
              <a:rPr lang="en-US" sz="1200" b="0" i="0" u="none" strike="noStrike" baseline="0" dirty="0"/>
              <a:t> (</a:t>
            </a:r>
            <a:r>
              <a:rPr lang="en-US" sz="1200" b="0" i="1" u="none" strike="noStrike" baseline="0" dirty="0" err="1"/>
              <a:t>testamentum</a:t>
            </a:r>
            <a:r>
              <a:rPr lang="en-US" sz="1200" b="0" i="1" u="none" strike="noStrike" baseline="0" dirty="0"/>
              <a:t> </a:t>
            </a:r>
            <a:r>
              <a:rPr lang="en-US" sz="1200" b="0" i="1" u="none" strike="noStrike" baseline="0" dirty="0" err="1"/>
              <a:t>calatis</a:t>
            </a:r>
            <a:r>
              <a:rPr lang="en-US" sz="1200" b="0" i="1" u="none" strike="noStrike" baseline="0" dirty="0"/>
              <a:t> </a:t>
            </a:r>
            <a:r>
              <a:rPr lang="en-US" sz="1200" b="0" i="1" u="none" strike="noStrike" baseline="0" dirty="0" err="1"/>
              <a:t>comitiis</a:t>
            </a:r>
            <a:r>
              <a:rPr lang="en-US" sz="1200" b="0" i="0" u="none" strike="noStrike" baseline="0" dirty="0"/>
              <a:t>). </a:t>
            </a:r>
          </a:p>
          <a:p>
            <a:pPr lvl="0" indent="-228600" defTabSz="914400"/>
            <a:endParaRPr lang="en-US" sz="1200" b="0" i="0" u="none" strike="noStrike" baseline="0" dirty="0"/>
          </a:p>
          <a:p>
            <a:pPr lvl="0" indent="-228600" defTabSz="914400"/>
            <a:endParaRPr lang="en-US" sz="1200" b="0" i="0" u="none" strike="noStrike" baseline="0" dirty="0"/>
          </a:p>
        </p:txBody>
      </p:sp>
    </p:spTree>
    <p:extLst>
      <p:ext uri="{BB962C8B-B14F-4D97-AF65-F5344CB8AC3E}">
        <p14:creationId xmlns:p14="http://schemas.microsoft.com/office/powerpoint/2010/main" val="127722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8AB24-FEA1-E84A-8BA3-855C347F4413}"/>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solidFill>
                  <a:schemeClr val="bg1"/>
                </a:solidFill>
              </a:rPr>
              <a:t>Lex de </a:t>
            </a:r>
            <a:r>
              <a:rPr lang="en-US" sz="3800" dirty="0" err="1">
                <a:solidFill>
                  <a:schemeClr val="bg1"/>
                </a:solidFill>
              </a:rPr>
              <a:t>imperio</a:t>
            </a:r>
            <a:r>
              <a:rPr lang="en-US" sz="3800" dirty="0">
                <a:solidFill>
                  <a:schemeClr val="bg1"/>
                </a:solidFill>
              </a:rPr>
              <a:t> </a:t>
            </a:r>
            <a:r>
              <a:rPr lang="en-US" sz="3800" dirty="0" err="1">
                <a:solidFill>
                  <a:schemeClr val="bg1"/>
                </a:solidFill>
              </a:rPr>
              <a:t>Vespasiani</a:t>
            </a:r>
            <a:endParaRPr lang="en-US" sz="3800" dirty="0">
              <a:solidFill>
                <a:schemeClr val="bg1"/>
              </a:solidFill>
            </a:endParaRPr>
          </a:p>
        </p:txBody>
      </p:sp>
      <p:pic>
        <p:nvPicPr>
          <p:cNvPr id="5" name="Picture 4" descr="Text&#10;&#10;Description automatically generated">
            <a:extLst>
              <a:ext uri="{FF2B5EF4-FFF2-40B4-BE49-F238E27FC236}">
                <a16:creationId xmlns:a16="http://schemas.microsoft.com/office/drawing/2014/main" id="{29357E84-27BD-1548-80E9-95F0382DF63A}"/>
              </a:ext>
            </a:extLst>
          </p:cNvPr>
          <p:cNvPicPr>
            <a:picLocks noChangeAspect="1"/>
          </p:cNvPicPr>
          <p:nvPr/>
        </p:nvPicPr>
        <p:blipFill rotWithShape="1">
          <a:blip r:embed="rId2">
            <a:extLst>
              <a:ext uri="{28A0092B-C50C-407E-A947-70E740481C1C}">
                <a14:useLocalDpi xmlns:a14="http://schemas.microsoft.com/office/drawing/2010/main" val="0"/>
              </a:ext>
            </a:extLst>
          </a:blip>
          <a:srcRect t="2274" r="1" b="10991"/>
          <a:stretch/>
        </p:blipFill>
        <p:spPr>
          <a:xfrm>
            <a:off x="3490722" y="10"/>
            <a:ext cx="5653278" cy="6857990"/>
          </a:xfrm>
          <a:prstGeom prst="rect">
            <a:avLst/>
          </a:prstGeom>
        </p:spPr>
      </p:pic>
      <p:sp>
        <p:nvSpPr>
          <p:cNvPr id="3" name="Text Placeholder 2">
            <a:extLst>
              <a:ext uri="{FF2B5EF4-FFF2-40B4-BE49-F238E27FC236}">
                <a16:creationId xmlns:a16="http://schemas.microsoft.com/office/drawing/2014/main" id="{E974981A-93B3-2D4C-A40C-C61F64258CCE}"/>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321854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pPr defTabSz="914400"/>
            <a:r>
              <a:rPr lang="en-US" sz="4100" b="0" i="1" u="none" strike="noStrike" baseline="0" dirty="0"/>
              <a:t>β</a:t>
            </a:r>
            <a:r>
              <a:rPr lang="en-US" sz="4100" b="0" i="0" u="none" strike="noStrike" baseline="0" dirty="0"/>
              <a:t>)</a:t>
            </a:r>
            <a:r>
              <a:rPr lang="en-US" sz="4100" b="0" i="1" u="none" strike="noStrike" baseline="0" dirty="0"/>
              <a:t> Comitia </a:t>
            </a:r>
            <a:r>
              <a:rPr lang="en-US" sz="4100" b="0" i="1" u="none" strike="noStrike" baseline="0" dirty="0" err="1"/>
              <a:t>Centuriata</a:t>
            </a:r>
            <a:r>
              <a:rPr lang="en-US" sz="4100" b="0" i="1" u="none" strike="noStrike" baseline="0" dirty="0"/>
              <a:t> </a:t>
            </a:r>
            <a:r>
              <a:rPr lang="en-US" sz="4100" b="0" i="0" u="none" strike="noStrike" baseline="0" dirty="0"/>
              <a:t>(</a:t>
            </a:r>
            <a:r>
              <a:rPr lang="en-US" sz="4100" b="0" i="0" u="none" strike="noStrike" baseline="0" dirty="0" err="1"/>
              <a:t>λοχίτιδ</a:t>
            </a:r>
            <a:r>
              <a:rPr lang="en-US" sz="4100" b="0" i="0" u="none" strike="noStrike" baseline="0" dirty="0"/>
              <a:t>α </a:t>
            </a:r>
            <a:r>
              <a:rPr lang="en-US" sz="4100" b="0" i="0" u="none" strike="noStrike" baseline="0" dirty="0" err="1"/>
              <a:t>συνέλευση</a:t>
            </a:r>
            <a:r>
              <a:rPr lang="en-US" sz="4100" b="0" i="0" u="none" strike="noStrike" baseline="0" dirty="0"/>
              <a:t>)</a:t>
            </a:r>
          </a:p>
        </p:txBody>
      </p:sp>
      <p:sp>
        <p:nvSpPr>
          <p:cNvPr id="3" name="Text Placeholder 2"/>
          <p:cNvSpPr>
            <a:spLocks noGrp="1"/>
          </p:cNvSpPr>
          <p:nvPr>
            <p:ph type="body" idx="1"/>
          </p:nvPr>
        </p:nvSpPr>
        <p:spPr>
          <a:xfrm>
            <a:off x="3724073" y="2438400"/>
            <a:ext cx="4939867" cy="3785419"/>
          </a:xfrm>
        </p:spPr>
        <p:txBody>
          <a:bodyPr vert="horz" lIns="91440" tIns="45720" rIns="91440" bIns="45720" rtlCol="0">
            <a:normAutofit/>
          </a:bodyPr>
          <a:lstStyle/>
          <a:p>
            <a:pPr lvl="0" indent="-228600" defTabSz="914400"/>
            <a:r>
              <a:rPr lang="en-US" sz="1200" b="0" i="0" u="none" strike="noStrike" baseline="0" dirty="0" err="1"/>
              <a:t>ιδιότητ</a:t>
            </a:r>
            <a:r>
              <a:rPr lang="en-US" sz="1200" b="0" i="0" u="none" strike="noStrike" baseline="0" dirty="0"/>
              <a:t>α </a:t>
            </a:r>
            <a:r>
              <a:rPr lang="en-US" sz="1200" b="0" i="0" u="none" strike="noStrike" baseline="0" dirty="0" err="1"/>
              <a:t>του</a:t>
            </a:r>
            <a:r>
              <a:rPr lang="en-US" sz="1200" b="0" i="0" u="none" strike="noStrike" baseline="0" dirty="0"/>
              <a:t> π</a:t>
            </a:r>
            <a:r>
              <a:rPr lang="en-US" sz="1200" b="0" i="0" u="none" strike="noStrike" baseline="0" dirty="0" err="1"/>
              <a:t>ολίτη</a:t>
            </a:r>
            <a:r>
              <a:rPr lang="en-US" sz="1200" b="0" i="0" u="none" strike="noStrike" baseline="0" dirty="0"/>
              <a:t> = </a:t>
            </a:r>
            <a:r>
              <a:rPr lang="en-US" sz="1200" b="0" i="0" u="none" strike="noStrike" baseline="0" dirty="0" err="1"/>
              <a:t>σύμφυτη</a:t>
            </a:r>
            <a:r>
              <a:rPr lang="en-US" sz="1200" b="0" i="0" u="none" strike="noStrike" baseline="0" dirty="0"/>
              <a:t> </a:t>
            </a:r>
            <a:r>
              <a:rPr lang="en-US" sz="1200" b="0" i="0" u="none" strike="noStrike" baseline="0" dirty="0" err="1"/>
              <a:t>με</a:t>
            </a:r>
            <a:r>
              <a:rPr lang="en-US" sz="1200" b="0" i="0" u="none" strike="noStrike" baseline="0" dirty="0"/>
              <a:t> </a:t>
            </a:r>
            <a:r>
              <a:rPr lang="en-US" sz="1200" b="0" i="0" u="none" strike="noStrike" baseline="0" dirty="0" err="1"/>
              <a:t>τ</a:t>
            </a:r>
            <a:r>
              <a:rPr lang="en-US" sz="1200" b="0" i="0" u="none" strike="noStrike" baseline="0" dirty="0"/>
              <a:t>α </a:t>
            </a:r>
            <a:r>
              <a:rPr lang="en-US" sz="1200" b="0" i="0" u="none" strike="noStrike" baseline="0" dirty="0" err="1"/>
              <a:t>στρ</a:t>
            </a:r>
            <a:r>
              <a:rPr lang="en-US" sz="1200" b="0" i="0" u="none" strike="noStrike" baseline="0" dirty="0"/>
              <a:t>α</a:t>
            </a:r>
            <a:r>
              <a:rPr lang="en-US" sz="1200" b="0" i="0" u="none" strike="noStrike" baseline="0" dirty="0" err="1"/>
              <a:t>τιωτικά</a:t>
            </a:r>
            <a:r>
              <a:rPr lang="en-US" sz="1200" b="0" i="0" u="none" strike="noStrike" baseline="0" dirty="0"/>
              <a:t> </a:t>
            </a:r>
            <a:r>
              <a:rPr lang="en-US" sz="1200" b="0" i="0" u="none" strike="noStrike" baseline="0" dirty="0" err="1"/>
              <a:t>κ</a:t>
            </a:r>
            <a:r>
              <a:rPr lang="en-US" sz="1200" b="0" i="0" u="none" strike="noStrike" baseline="0" dirty="0"/>
              <a:t>α</a:t>
            </a:r>
            <a:r>
              <a:rPr lang="en-US" sz="1200" b="0" i="0" u="none" strike="noStrike" baseline="0" dirty="0" err="1"/>
              <a:t>θήκοντ</a:t>
            </a:r>
            <a:r>
              <a:rPr lang="en-US" sz="1200" b="0" i="0" u="none" strike="noStrike" baseline="0" dirty="0"/>
              <a:t>α</a:t>
            </a:r>
          </a:p>
          <a:p>
            <a:pPr lvl="0" indent="-228600" defTabSz="914400"/>
            <a:r>
              <a:rPr lang="en-US" sz="1200" b="0" i="0" u="none" strike="noStrike" baseline="0" dirty="0" err="1"/>
              <a:t>η</a:t>
            </a:r>
            <a:r>
              <a:rPr lang="en-US" sz="1200" b="0" i="0" u="none" strike="noStrike" baseline="0" dirty="0"/>
              <a:t> </a:t>
            </a:r>
            <a:r>
              <a:rPr lang="en-US" sz="1200" b="0" i="0" u="none" strike="noStrike" baseline="0" dirty="0" err="1"/>
              <a:t>συνέλευση</a:t>
            </a:r>
            <a:r>
              <a:rPr lang="en-US" sz="1200" b="0" i="0" u="none" strike="noStrike" baseline="0" dirty="0"/>
              <a:t> </a:t>
            </a:r>
            <a:r>
              <a:rPr lang="en-US" sz="1200" b="0" i="0" u="none" strike="noStrike" baseline="0" dirty="0" err="1"/>
              <a:t>των</a:t>
            </a:r>
            <a:r>
              <a:rPr lang="en-US" sz="1200" b="0" i="0" u="none" strike="noStrike" baseline="0" dirty="0"/>
              <a:t> </a:t>
            </a:r>
            <a:r>
              <a:rPr lang="en-US" sz="1200" b="0" i="0" u="none" strike="noStrike" baseline="0" dirty="0" err="1"/>
              <a:t>στρ</a:t>
            </a:r>
            <a:r>
              <a:rPr lang="en-US" sz="1200" b="0" i="0" u="none" strike="noStrike" baseline="0" dirty="0"/>
              <a:t>α</a:t>
            </a:r>
            <a:r>
              <a:rPr lang="en-US" sz="1200" b="0" i="0" u="none" strike="noStrike" baseline="0" dirty="0" err="1"/>
              <a:t>τιωτών</a:t>
            </a:r>
            <a:r>
              <a:rPr lang="en-US" sz="1200" b="0" i="0" u="none" strike="noStrike" baseline="0" dirty="0"/>
              <a:t> </a:t>
            </a:r>
            <a:r>
              <a:rPr lang="en-US" sz="1200" b="0" i="0" u="none" strike="noStrike" baseline="0" dirty="0" err="1"/>
              <a:t>εξελίσσετ</a:t>
            </a:r>
            <a:r>
              <a:rPr lang="en-US" sz="1200" b="0" i="0" u="none" strike="noStrike" baseline="0" dirty="0"/>
              <a:t>α</a:t>
            </a:r>
            <a:r>
              <a:rPr lang="en-US" sz="1200" b="0" i="0" u="none" strike="noStrike" baseline="0" dirty="0" err="1"/>
              <a:t>ι</a:t>
            </a:r>
            <a:r>
              <a:rPr lang="en-US" sz="1200" b="0" i="0" u="none" strike="noStrike" baseline="0" dirty="0"/>
              <a:t> </a:t>
            </a:r>
            <a:r>
              <a:rPr lang="en-US" sz="1200" b="0" i="0" u="none" strike="noStrike" baseline="0" dirty="0" err="1"/>
              <a:t>στη</a:t>
            </a:r>
            <a:r>
              <a:rPr lang="en-US" sz="1200" b="0" i="0" u="none" strike="noStrike" baseline="0" dirty="0"/>
              <a:t> </a:t>
            </a:r>
            <a:r>
              <a:rPr lang="en-US" sz="1200" b="0" i="0" u="none" strike="noStrike" baseline="0" dirty="0" err="1"/>
              <a:t>Ρώμη</a:t>
            </a:r>
            <a:r>
              <a:rPr lang="en-US" sz="1200" b="0" i="0" u="none" strike="noStrike" baseline="0" dirty="0"/>
              <a:t> </a:t>
            </a:r>
            <a:r>
              <a:rPr lang="en-US" sz="1200" b="0" i="0" u="none" strike="noStrike" baseline="0" dirty="0" err="1"/>
              <a:t>στη</a:t>
            </a:r>
            <a:r>
              <a:rPr lang="en-US" sz="1200" b="0" i="0" u="none" strike="noStrike" baseline="0" dirty="0"/>
              <a:t> </a:t>
            </a:r>
            <a:r>
              <a:rPr lang="en-US" sz="1200" b="0" i="0" u="none" strike="noStrike" baseline="0" dirty="0" err="1"/>
              <a:t>συνέλευση</a:t>
            </a:r>
            <a:r>
              <a:rPr lang="en-US" sz="1200" b="0" i="0" u="none" strike="noStrike" baseline="0" dirty="0"/>
              <a:t> </a:t>
            </a:r>
            <a:r>
              <a:rPr lang="en-US" sz="1200" b="0" i="0" u="none" strike="noStrike" baseline="0" dirty="0" err="1"/>
              <a:t>με</a:t>
            </a:r>
            <a:r>
              <a:rPr lang="en-US" sz="1200" b="0" i="0" u="none" strike="noStrike" baseline="0" dirty="0"/>
              <a:t> </a:t>
            </a:r>
            <a:r>
              <a:rPr lang="en-US" sz="1200" b="0" i="0" u="none" strike="noStrike" baseline="0" dirty="0" err="1"/>
              <a:t>τις</a:t>
            </a:r>
            <a:r>
              <a:rPr lang="en-US" sz="1200" b="0" i="0" u="none" strike="noStrike" baseline="0" dirty="0"/>
              <a:t> </a:t>
            </a:r>
            <a:r>
              <a:rPr lang="en-US" sz="1200" b="0" i="0" u="none" strike="noStrike" baseline="0" dirty="0" err="1"/>
              <a:t>σημ</a:t>
            </a:r>
            <a:r>
              <a:rPr lang="en-US" sz="1200" b="0" i="0" u="none" strike="noStrike" baseline="0" dirty="0"/>
              <a:t>α</a:t>
            </a:r>
            <a:r>
              <a:rPr lang="en-US" sz="1200" b="0" i="0" u="none" strike="noStrike" baseline="0" dirty="0" err="1"/>
              <a:t>ντικότερες</a:t>
            </a:r>
            <a:r>
              <a:rPr lang="en-US" sz="1200" b="0" i="0" u="none" strike="noStrike" baseline="0" dirty="0"/>
              <a:t> απ</a:t>
            </a:r>
            <a:r>
              <a:rPr lang="en-US" sz="1200" b="0" i="0" u="none" strike="noStrike" baseline="0" dirty="0" err="1"/>
              <a:t>ό</a:t>
            </a:r>
            <a:r>
              <a:rPr lang="en-US" sz="1200" b="0" i="0" u="none" strike="noStrike" baseline="0" dirty="0"/>
              <a:t> π</a:t>
            </a:r>
            <a:r>
              <a:rPr lang="en-US" sz="1200" b="0" i="0" u="none" strike="noStrike" baseline="0" dirty="0" err="1"/>
              <a:t>ολιτικής</a:t>
            </a:r>
            <a:r>
              <a:rPr lang="en-US" sz="1200" b="0" i="0" u="none" strike="noStrike" baseline="0" dirty="0"/>
              <a:t> </a:t>
            </a:r>
            <a:r>
              <a:rPr lang="en-US" sz="1200" b="0" i="0" u="none" strike="noStrike" baseline="0" dirty="0" err="1"/>
              <a:t>ά</a:t>
            </a:r>
            <a:r>
              <a:rPr lang="en-US" sz="1200" b="0" i="0" u="none" strike="noStrike" baseline="0" dirty="0"/>
              <a:t>π</a:t>
            </a:r>
            <a:r>
              <a:rPr lang="en-US" sz="1200" b="0" i="0" u="none" strike="noStrike" baseline="0" dirty="0" err="1"/>
              <a:t>οψης</a:t>
            </a:r>
            <a:r>
              <a:rPr lang="en-US" sz="1200" b="0" i="0" u="none" strike="noStrike" baseline="0" dirty="0"/>
              <a:t> α</a:t>
            </a:r>
            <a:r>
              <a:rPr lang="en-US" sz="1200" b="0" i="0" u="none" strike="noStrike" baseline="0" dirty="0" err="1"/>
              <a:t>ρμοδιότητες</a:t>
            </a:r>
            <a:r>
              <a:rPr lang="en-US" sz="1200" b="0" i="0" u="none" strike="noStrike" baseline="0" dirty="0"/>
              <a:t>. </a:t>
            </a:r>
          </a:p>
          <a:p>
            <a:pPr lvl="0" indent="-228600" defTabSz="914400"/>
            <a:r>
              <a:rPr lang="en-US" sz="1200" b="0" i="0" u="none" strike="noStrike" baseline="0" dirty="0" err="1"/>
              <a:t>Ρωμ</a:t>
            </a:r>
            <a:r>
              <a:rPr lang="en-US" sz="1200" b="0" i="0" u="none" strike="noStrike" baseline="0" dirty="0"/>
              <a:t>α</a:t>
            </a:r>
            <a:r>
              <a:rPr lang="en-US" sz="1200" b="0" i="0" u="none" strike="noStrike" baseline="0" dirty="0" err="1"/>
              <a:t>ϊκός</a:t>
            </a:r>
            <a:r>
              <a:rPr lang="en-US" sz="1200" b="0" i="0" u="none" strike="noStrike" baseline="0" dirty="0"/>
              <a:t> </a:t>
            </a:r>
            <a:r>
              <a:rPr lang="en-US" sz="1200" b="0" i="0" u="none" strike="noStrike" baseline="0" dirty="0" err="1"/>
              <a:t>στρ</a:t>
            </a:r>
            <a:r>
              <a:rPr lang="en-US" sz="1200" b="0" i="0" u="none" strike="noStrike" baseline="0" dirty="0"/>
              <a:t>α</a:t>
            </a:r>
            <a:r>
              <a:rPr lang="en-US" sz="1200" b="0" i="0" u="none" strike="noStrike" baseline="0" dirty="0" err="1"/>
              <a:t>τός</a:t>
            </a:r>
            <a:r>
              <a:rPr lang="en-US" sz="1200" b="0" i="0" u="none" strike="noStrike" baseline="0" dirty="0"/>
              <a:t> =  193 </a:t>
            </a:r>
            <a:r>
              <a:rPr lang="en-US" sz="1200" b="0" i="0" u="none" strike="noStrike" baseline="0" dirty="0" err="1"/>
              <a:t>λόχοι</a:t>
            </a:r>
            <a:r>
              <a:rPr lang="en-US" sz="1200" b="0" i="0" u="none" strike="noStrike" baseline="0" dirty="0"/>
              <a:t> α</a:t>
            </a:r>
            <a:r>
              <a:rPr lang="en-US" sz="1200" b="0" i="0" u="none" strike="noStrike" baseline="0" dirty="0" err="1"/>
              <a:t>νδρών</a:t>
            </a:r>
            <a:r>
              <a:rPr lang="en-US" sz="1200" b="0" i="0" u="none" strike="noStrike" baseline="0" dirty="0"/>
              <a:t> (</a:t>
            </a:r>
            <a:r>
              <a:rPr lang="en-US" sz="1200" b="0" i="1" u="none" strike="noStrike" baseline="0" dirty="0" err="1"/>
              <a:t>centuriae</a:t>
            </a:r>
            <a:r>
              <a:rPr lang="en-US" sz="1200" b="0" i="0" u="none" strike="noStrike" baseline="0" dirty="0"/>
              <a:t>), </a:t>
            </a:r>
            <a:r>
              <a:rPr lang="en-US" sz="1200" b="0" i="0" u="none" strike="noStrike" baseline="0" dirty="0" err="1"/>
              <a:t>στους</a:t>
            </a:r>
            <a:r>
              <a:rPr lang="en-US" sz="1200" b="0" i="0" u="none" strike="noStrike" baseline="0" dirty="0"/>
              <a:t> </a:t>
            </a:r>
            <a:r>
              <a:rPr lang="en-US" sz="1200" b="0" i="0" u="none" strike="noStrike" baseline="0" dirty="0" err="1"/>
              <a:t>ο</a:t>
            </a:r>
            <a:r>
              <a:rPr lang="en-US" sz="1200" b="0" i="0" u="none" strike="noStrike" baseline="0" dirty="0"/>
              <a:t>π</a:t>
            </a:r>
            <a:r>
              <a:rPr lang="en-US" sz="1200" b="0" i="0" u="none" strike="noStrike" baseline="0" dirty="0" err="1"/>
              <a:t>οίους</a:t>
            </a:r>
            <a:r>
              <a:rPr lang="en-US" sz="1200" b="0" i="0" u="none" strike="noStrike" baseline="0" dirty="0"/>
              <a:t> </a:t>
            </a:r>
            <a:r>
              <a:rPr lang="en-US" sz="1200" b="0" i="0" u="none" strike="noStrike" baseline="0" dirty="0" err="1"/>
              <a:t>κ</a:t>
            </a:r>
            <a:r>
              <a:rPr lang="en-US" sz="1200" b="0" i="0" u="none" strike="noStrike" baseline="0" dirty="0"/>
              <a:t>α</a:t>
            </a:r>
            <a:r>
              <a:rPr lang="en-US" sz="1200" b="0" i="0" u="none" strike="noStrike" baseline="0" dirty="0" err="1"/>
              <a:t>τ</a:t>
            </a:r>
            <a:r>
              <a:rPr lang="en-US" sz="1200" b="0" i="0" u="none" strike="noStrike" baseline="0" dirty="0"/>
              <a:t>α</a:t>
            </a:r>
            <a:r>
              <a:rPr lang="en-US" sz="1200" b="0" i="0" u="none" strike="noStrike" baseline="0" dirty="0" err="1"/>
              <a:t>νέμοντ</a:t>
            </a:r>
            <a:r>
              <a:rPr lang="en-US" sz="1200" b="0" i="0" u="none" strike="noStrike" baseline="0" dirty="0"/>
              <a:t>α</a:t>
            </a:r>
            <a:r>
              <a:rPr lang="en-US" sz="1200" b="0" i="0" u="none" strike="noStrike" baseline="0" dirty="0" err="1"/>
              <a:t>ι</a:t>
            </a:r>
            <a:r>
              <a:rPr lang="en-US" sz="1200" b="0" i="0" u="none" strike="noStrike" baseline="0" dirty="0"/>
              <a:t> </a:t>
            </a:r>
            <a:r>
              <a:rPr lang="en-US" sz="1200" b="0" i="0" u="none" strike="noStrike" baseline="0" dirty="0" err="1"/>
              <a:t>οι</a:t>
            </a:r>
            <a:r>
              <a:rPr lang="en-US" sz="1200" b="0" i="0" u="none" strike="noStrike" baseline="0" dirty="0"/>
              <a:t> </a:t>
            </a:r>
            <a:r>
              <a:rPr lang="en-US" sz="1200" b="0" i="0" u="none" strike="noStrike" baseline="0" dirty="0" err="1"/>
              <a:t>μάχιμοι</a:t>
            </a:r>
            <a:r>
              <a:rPr lang="en-US" sz="1200" b="0" i="0" u="none" strike="noStrike" baseline="0" dirty="0"/>
              <a:t> π</a:t>
            </a:r>
            <a:r>
              <a:rPr lang="en-US" sz="1200" b="0" i="0" u="none" strike="noStrike" baseline="0" dirty="0" err="1"/>
              <a:t>ολίτες</a:t>
            </a:r>
            <a:r>
              <a:rPr lang="en-US" sz="1200" b="0" i="0" u="none" strike="noStrike" baseline="0" dirty="0"/>
              <a:t> </a:t>
            </a:r>
            <a:r>
              <a:rPr lang="en-US" sz="1200" b="0" i="0" u="none" strike="noStrike" baseline="0" dirty="0" err="1"/>
              <a:t>ε</a:t>
            </a:r>
            <a:r>
              <a:rPr lang="en-US" sz="1200" b="0" i="0" u="none" strike="noStrike" baseline="0" dirty="0"/>
              <a:t>π</a:t>
            </a:r>
            <a:r>
              <a:rPr lang="en-US" sz="1200" b="0" i="0" u="none" strike="noStrike" baseline="0" dirty="0" err="1"/>
              <a:t>ί</a:t>
            </a:r>
            <a:r>
              <a:rPr lang="en-US" sz="1200" b="0" i="0" u="none" strike="noStrike" baseline="0" dirty="0"/>
              <a:t> </a:t>
            </a:r>
            <a:r>
              <a:rPr lang="en-US" sz="1200" b="0" i="0" u="none" strike="noStrike" baseline="0" dirty="0" err="1"/>
              <a:t>τη</a:t>
            </a:r>
            <a:r>
              <a:rPr lang="en-US" sz="1200" b="0" i="0" u="none" strike="noStrike" baseline="0" dirty="0"/>
              <a:t> β</a:t>
            </a:r>
            <a:r>
              <a:rPr lang="en-US" sz="1200" b="0" i="0" u="none" strike="noStrike" baseline="0" dirty="0" err="1"/>
              <a:t>άσει</a:t>
            </a:r>
            <a:r>
              <a:rPr lang="en-US" sz="1200" b="0" i="0" u="none" strike="noStrike" baseline="0" dirty="0"/>
              <a:t> </a:t>
            </a:r>
            <a:r>
              <a:rPr lang="en-US" sz="1200" b="0" i="0" u="none" strike="noStrike" baseline="0" dirty="0" err="1"/>
              <a:t>της</a:t>
            </a:r>
            <a:r>
              <a:rPr lang="en-US" sz="1200" b="0" i="0" u="none" strike="noStrike" baseline="0" dirty="0"/>
              <a:t> π</a:t>
            </a:r>
            <a:r>
              <a:rPr lang="en-US" sz="1200" b="0" i="0" u="none" strike="noStrike" baseline="0" dirty="0" err="1"/>
              <a:t>εριουσί</a:t>
            </a:r>
            <a:r>
              <a:rPr lang="en-US" sz="1200" b="0" i="0" u="none" strike="noStrike" baseline="0" dirty="0"/>
              <a:t>α</a:t>
            </a:r>
            <a:r>
              <a:rPr lang="en-US" sz="1200" b="0" i="0" u="none" strike="noStrike" baseline="0" dirty="0" err="1"/>
              <a:t>ς</a:t>
            </a:r>
            <a:r>
              <a:rPr lang="en-US" sz="1200" b="0" i="0" u="none" strike="noStrike" baseline="0" dirty="0"/>
              <a:t> </a:t>
            </a:r>
            <a:r>
              <a:rPr lang="en-US" sz="1200" b="0" i="0" u="none" strike="noStrike" baseline="0" dirty="0" err="1"/>
              <a:t>τους</a:t>
            </a:r>
            <a:r>
              <a:rPr lang="en-US" sz="1200" b="0" i="0" u="none" strike="noStrike" baseline="0" dirty="0"/>
              <a:t>. </a:t>
            </a:r>
          </a:p>
          <a:p>
            <a:pPr lvl="0" indent="-228600" defTabSz="914400"/>
            <a:r>
              <a:rPr lang="en-US" sz="1200" b="0" i="0" u="none" strike="noStrike" baseline="0" dirty="0" err="1"/>
              <a:t>Κ</a:t>
            </a:r>
            <a:r>
              <a:rPr lang="en-US" sz="1200" b="0" i="0" u="none" strike="noStrike" baseline="0" dirty="0"/>
              <a:t>α</a:t>
            </a:r>
            <a:r>
              <a:rPr lang="en-US" sz="1200" b="0" i="0" u="none" strike="noStrike" baseline="0" dirty="0" err="1"/>
              <a:t>θώς</a:t>
            </a:r>
            <a:r>
              <a:rPr lang="en-US" sz="1200" b="0" i="0" u="none" strike="noStrike" baseline="0" dirty="0"/>
              <a:t> </a:t>
            </a:r>
            <a:r>
              <a:rPr lang="en-US" sz="1200" b="0" i="0" u="none" strike="noStrike" baseline="0" dirty="0" err="1"/>
              <a:t>κάθε</a:t>
            </a:r>
            <a:r>
              <a:rPr lang="en-US" sz="1200" b="0" i="0" u="none" strike="noStrike" baseline="0" dirty="0"/>
              <a:t> </a:t>
            </a:r>
            <a:r>
              <a:rPr lang="en-US" sz="1200" b="0" i="0" u="none" strike="noStrike" baseline="0" dirty="0" err="1"/>
              <a:t>στρ</a:t>
            </a:r>
            <a:r>
              <a:rPr lang="en-US" sz="1200" b="0" i="0" u="none" strike="noStrike" baseline="0" dirty="0"/>
              <a:t>α</a:t>
            </a:r>
            <a:r>
              <a:rPr lang="en-US" sz="1200" b="0" i="0" u="none" strike="noStrike" baseline="0" dirty="0" err="1"/>
              <a:t>τιώτης</a:t>
            </a:r>
            <a:r>
              <a:rPr lang="en-US" sz="1200" b="0" i="0" u="none" strike="noStrike" baseline="0" dirty="0"/>
              <a:t> </a:t>
            </a:r>
            <a:r>
              <a:rPr lang="en-US" sz="1200" b="0" i="0" u="none" strike="noStrike" baseline="0" dirty="0" err="1"/>
              <a:t>έφερνε</a:t>
            </a:r>
            <a:r>
              <a:rPr lang="en-US" sz="1200" b="0" i="0" u="none" strike="noStrike" baseline="0" dirty="0"/>
              <a:t> </a:t>
            </a:r>
            <a:r>
              <a:rPr lang="en-US" sz="1200" b="0" i="0" u="none" strike="noStrike" baseline="0" dirty="0" err="1"/>
              <a:t>τ</a:t>
            </a:r>
            <a:r>
              <a:rPr lang="en-US" sz="1200" b="0" i="0" u="none" strike="noStrike" baseline="0" dirty="0"/>
              <a:t>α </a:t>
            </a:r>
            <a:r>
              <a:rPr lang="en-US" sz="1200" b="0" i="0" u="none" strike="noStrike" baseline="0" dirty="0" err="1"/>
              <a:t>δικά</a:t>
            </a:r>
            <a:r>
              <a:rPr lang="en-US" sz="1200" b="0" i="0" u="none" strike="noStrike" baseline="0" dirty="0"/>
              <a:t> </a:t>
            </a:r>
            <a:r>
              <a:rPr lang="en-US" sz="1200" b="0" i="0" u="none" strike="noStrike" baseline="0" dirty="0" err="1"/>
              <a:t>του</a:t>
            </a:r>
            <a:r>
              <a:rPr lang="en-US" sz="1200" b="0" i="0" u="none" strike="noStrike" baseline="0" dirty="0"/>
              <a:t> </a:t>
            </a:r>
            <a:r>
              <a:rPr lang="en-US" sz="1200" b="0" i="0" u="none" strike="noStrike" baseline="0" dirty="0" err="1"/>
              <a:t>ό</a:t>
            </a:r>
            <a:r>
              <a:rPr lang="en-US" sz="1200" b="0" i="0" u="none" strike="noStrike" baseline="0" dirty="0"/>
              <a:t>π</a:t>
            </a:r>
            <a:r>
              <a:rPr lang="en-US" sz="1200" b="0" i="0" u="none" strike="noStrike" baseline="0" dirty="0" err="1"/>
              <a:t>λ</a:t>
            </a:r>
            <a:r>
              <a:rPr lang="en-US" sz="1200" b="0" i="0" u="none" strike="noStrike" baseline="0" dirty="0"/>
              <a:t>α </a:t>
            </a:r>
            <a:r>
              <a:rPr lang="en-US" sz="1200" b="0" i="0" u="none" strike="noStrike" baseline="0" dirty="0" err="1"/>
              <a:t>στη</a:t>
            </a:r>
            <a:r>
              <a:rPr lang="en-US" sz="1200" b="0" i="0" u="none" strike="noStrike" baseline="0" dirty="0"/>
              <a:t> </a:t>
            </a:r>
            <a:r>
              <a:rPr lang="en-US" sz="1200" b="0" i="0" u="none" strike="noStrike" baseline="0" dirty="0" err="1"/>
              <a:t>μάχη</a:t>
            </a:r>
            <a:r>
              <a:rPr lang="en-US" sz="1200" b="0" i="0" u="none" strike="noStrike" baseline="0" dirty="0"/>
              <a:t>, </a:t>
            </a:r>
            <a:r>
              <a:rPr lang="en-US" sz="1200" b="0" i="0" u="none" strike="noStrike" baseline="0" dirty="0" err="1"/>
              <a:t>κ</a:t>
            </a:r>
            <a:r>
              <a:rPr lang="en-US" sz="1200" b="0" i="0" u="none" strike="noStrike" baseline="0" dirty="0"/>
              <a:t>α</a:t>
            </a:r>
            <a:r>
              <a:rPr lang="en-US" sz="1200" b="0" i="0" u="none" strike="noStrike" baseline="0" dirty="0" err="1"/>
              <a:t>τ</a:t>
            </a:r>
            <a:r>
              <a:rPr lang="en-US" sz="1200" b="0" i="0" u="none" strike="noStrike" baseline="0" dirty="0"/>
              <a:t>α</a:t>
            </a:r>
            <a:r>
              <a:rPr lang="en-US" sz="1200" b="0" i="0" u="none" strike="noStrike" baseline="0" dirty="0" err="1"/>
              <a:t>τ</a:t>
            </a:r>
            <a:r>
              <a:rPr lang="en-US" sz="1200" b="0" i="0" u="none" strike="noStrike" baseline="0" dirty="0"/>
              <a:t>α</a:t>
            </a:r>
            <a:r>
              <a:rPr lang="en-US" sz="1200" b="0" i="0" u="none" strike="noStrike" baseline="0" dirty="0" err="1"/>
              <a:t>σσότ</a:t>
            </a:r>
            <a:r>
              <a:rPr lang="en-US" sz="1200" b="0" i="0" u="none" strike="noStrike" baseline="0" dirty="0"/>
              <a:t>α</a:t>
            </a:r>
            <a:r>
              <a:rPr lang="en-US" sz="1200" b="0" i="0" u="none" strike="noStrike" baseline="0" dirty="0" err="1"/>
              <a:t>ν</a:t>
            </a:r>
            <a:r>
              <a:rPr lang="en-US" sz="1200" b="0" i="0" u="none" strike="noStrike" baseline="0" dirty="0"/>
              <a:t> </a:t>
            </a:r>
            <a:r>
              <a:rPr lang="en-US" sz="1200" b="0" i="0" u="none" strike="noStrike" baseline="0" dirty="0" err="1"/>
              <a:t>σε</a:t>
            </a:r>
            <a:r>
              <a:rPr lang="en-US" sz="1200" b="0" i="0" u="none" strike="noStrike" baseline="0" dirty="0"/>
              <a:t> </a:t>
            </a:r>
            <a:r>
              <a:rPr lang="en-US" sz="1200" b="0" i="0" u="none" strike="noStrike" baseline="0" dirty="0" err="1"/>
              <a:t>μί</a:t>
            </a:r>
            <a:r>
              <a:rPr lang="en-US" sz="1200" b="0" i="0" u="none" strike="noStrike" baseline="0" dirty="0"/>
              <a:t>α απ</a:t>
            </a:r>
            <a:r>
              <a:rPr lang="en-US" sz="1200" b="0" i="0" u="none" strike="noStrike" baseline="0" dirty="0" err="1"/>
              <a:t>ό</a:t>
            </a:r>
            <a:r>
              <a:rPr lang="en-US" sz="1200" b="0" i="0" u="none" strike="noStrike" baseline="0" dirty="0"/>
              <a:t> π</a:t>
            </a:r>
            <a:r>
              <a:rPr lang="en-US" sz="1200" b="0" i="0" u="none" strike="noStrike" baseline="0" dirty="0" err="1"/>
              <a:t>έντε</a:t>
            </a:r>
            <a:r>
              <a:rPr lang="en-US" sz="1200" b="0" i="0" u="none" strike="noStrike" baseline="0" dirty="0"/>
              <a:t> </a:t>
            </a:r>
            <a:r>
              <a:rPr lang="en-US" sz="1200" b="0" i="0" u="none" strike="noStrike" baseline="0" dirty="0" err="1"/>
              <a:t>ιερ</a:t>
            </a:r>
            <a:r>
              <a:rPr lang="en-US" sz="1200" b="0" i="0" u="none" strike="noStrike" baseline="0" dirty="0"/>
              <a:t>α</a:t>
            </a:r>
            <a:r>
              <a:rPr lang="en-US" sz="1200" b="0" i="0" u="none" strike="noStrike" baseline="0" dirty="0" err="1"/>
              <a:t>ρχημένες</a:t>
            </a:r>
            <a:r>
              <a:rPr lang="en-US" sz="1200" b="0" i="0" u="none" strike="noStrike" baseline="0" dirty="0"/>
              <a:t> </a:t>
            </a:r>
            <a:r>
              <a:rPr lang="en-US" sz="1200" b="0" i="0" u="none" strike="noStrike" baseline="0" dirty="0" err="1"/>
              <a:t>τάξεις</a:t>
            </a:r>
            <a:r>
              <a:rPr lang="en-US" sz="1200" b="0" i="0" u="none" strike="noStrike" baseline="0" dirty="0"/>
              <a:t> </a:t>
            </a:r>
            <a:r>
              <a:rPr lang="en-US" sz="1200" b="0" i="0" u="none" strike="noStrike" baseline="0" dirty="0" err="1"/>
              <a:t>λόχων</a:t>
            </a:r>
            <a:r>
              <a:rPr lang="en-US" sz="1200" b="0" i="0" u="none" strike="noStrike" baseline="0" dirty="0"/>
              <a:t>, α</a:t>
            </a:r>
            <a:r>
              <a:rPr lang="en-US" sz="1200" b="0" i="0" u="none" strike="noStrike" baseline="0" dirty="0" err="1"/>
              <a:t>νάλογ</a:t>
            </a:r>
            <a:r>
              <a:rPr lang="en-US" sz="1200" b="0" i="0" u="none" strike="noStrike" baseline="0" dirty="0"/>
              <a:t>α </a:t>
            </a:r>
            <a:r>
              <a:rPr lang="en-US" sz="1200" b="0" i="0" u="none" strike="noStrike" baseline="0" dirty="0" err="1"/>
              <a:t>με</a:t>
            </a:r>
            <a:r>
              <a:rPr lang="en-US" sz="1200" b="0" i="0" u="none" strike="noStrike" baseline="0" dirty="0"/>
              <a:t> </a:t>
            </a:r>
            <a:r>
              <a:rPr lang="en-US" sz="1200" b="0" i="0" u="none" strike="noStrike" baseline="0" dirty="0" err="1"/>
              <a:t>τον</a:t>
            </a:r>
            <a:r>
              <a:rPr lang="en-US" sz="1200" b="0" i="0" u="none" strike="noStrike" baseline="0" dirty="0"/>
              <a:t> </a:t>
            </a:r>
            <a:r>
              <a:rPr lang="en-US" sz="1200" b="0" i="0" u="none" strike="noStrike" baseline="0" dirty="0" err="1"/>
              <a:t>ο</a:t>
            </a:r>
            <a:r>
              <a:rPr lang="en-US" sz="1200" b="0" i="0" u="none" strike="noStrike" baseline="0" dirty="0"/>
              <a:t>π</a:t>
            </a:r>
            <a:r>
              <a:rPr lang="en-US" sz="1200" b="0" i="0" u="none" strike="noStrike" baseline="0" dirty="0" err="1"/>
              <a:t>λισμό</a:t>
            </a:r>
            <a:r>
              <a:rPr lang="en-US" sz="1200" b="0" i="0" u="none" strike="noStrike" baseline="0" dirty="0"/>
              <a:t> π</a:t>
            </a:r>
            <a:r>
              <a:rPr lang="en-US" sz="1200" b="0" i="0" u="none" strike="noStrike" baseline="0" dirty="0" err="1"/>
              <a:t>ου</a:t>
            </a:r>
            <a:r>
              <a:rPr lang="en-US" sz="1200" b="0" i="0" u="none" strike="noStrike" baseline="0" dirty="0"/>
              <a:t> </a:t>
            </a:r>
            <a:r>
              <a:rPr lang="en-US" sz="1200" b="0" i="0" u="none" strike="noStrike" baseline="0" dirty="0" err="1"/>
              <a:t>μ</a:t>
            </a:r>
            <a:r>
              <a:rPr lang="en-US" sz="1200" b="0" i="0" u="none" strike="noStrike" baseline="0" dirty="0"/>
              <a:t>π</a:t>
            </a:r>
            <a:r>
              <a:rPr lang="en-US" sz="1200" b="0" i="0" u="none" strike="noStrike" baseline="0" dirty="0" err="1"/>
              <a:t>ορούσε</a:t>
            </a:r>
            <a:r>
              <a:rPr lang="en-US" sz="1200" b="0" i="0" u="none" strike="noStrike" baseline="0" dirty="0"/>
              <a:t> </a:t>
            </a:r>
            <a:r>
              <a:rPr lang="en-US" sz="1200" b="0" i="0" u="none" strike="noStrike" baseline="0" dirty="0" err="1"/>
              <a:t>ν</a:t>
            </a:r>
            <a:r>
              <a:rPr lang="en-US" sz="1200" b="0" i="0" u="none" strike="noStrike" baseline="0" dirty="0"/>
              <a:t>α </a:t>
            </a:r>
            <a:r>
              <a:rPr lang="en-US" sz="1200" b="0" i="0" u="none" strike="noStrike" baseline="0" dirty="0" err="1"/>
              <a:t>εισφέρει</a:t>
            </a:r>
            <a:r>
              <a:rPr lang="en-US" sz="1200" b="0" i="0" u="none" strike="noStrike" baseline="0" dirty="0"/>
              <a:t> (π.</a:t>
            </a:r>
            <a:r>
              <a:rPr lang="en-US" sz="1200" b="0" i="0" u="none" strike="noStrike" baseline="0" dirty="0" err="1"/>
              <a:t>χ</a:t>
            </a:r>
            <a:r>
              <a:rPr lang="en-US" sz="1200" b="0" i="0" u="none" strike="noStrike" baseline="0" dirty="0"/>
              <a:t>. </a:t>
            </a:r>
            <a:r>
              <a:rPr lang="en-US" sz="1200" b="0" i="0" u="none" strike="noStrike" baseline="0" dirty="0" err="1"/>
              <a:t>οι</a:t>
            </a:r>
            <a:r>
              <a:rPr lang="en-US" sz="1200" b="0" i="0" u="none" strike="noStrike" baseline="0" dirty="0"/>
              <a:t> </a:t>
            </a:r>
            <a:r>
              <a:rPr lang="en-US" sz="1200" b="0" i="0" u="none" strike="noStrike" baseline="0" dirty="0" err="1"/>
              <a:t>Ι</a:t>
            </a:r>
            <a:r>
              <a:rPr lang="en-US" sz="1200" b="0" i="0" u="none" strike="noStrike" baseline="0" dirty="0"/>
              <a:t>ππ</a:t>
            </a:r>
            <a:r>
              <a:rPr lang="en-US" sz="1200" b="0" i="0" u="none" strike="noStrike" baseline="0" dirty="0" err="1"/>
              <a:t>είς</a:t>
            </a:r>
            <a:r>
              <a:rPr lang="en-US" sz="1200" b="0" i="0" u="none" strike="noStrike" baseline="0" dirty="0"/>
              <a:t> </a:t>
            </a:r>
            <a:r>
              <a:rPr lang="en-US" sz="1200" b="0" i="0" u="none" strike="noStrike" baseline="0" dirty="0" err="1"/>
              <a:t>μ</a:t>
            </a:r>
            <a:r>
              <a:rPr lang="en-US" sz="1200" b="0" i="0" u="none" strike="noStrike" baseline="0" dirty="0"/>
              <a:t>π</a:t>
            </a:r>
            <a:r>
              <a:rPr lang="en-US" sz="1200" b="0" i="0" u="none" strike="noStrike" baseline="0" dirty="0" err="1"/>
              <a:t>ορούσ</a:t>
            </a:r>
            <a:r>
              <a:rPr lang="en-US" sz="1200" b="0" i="0" u="none" strike="noStrike" baseline="0" dirty="0"/>
              <a:t>α</a:t>
            </a:r>
            <a:r>
              <a:rPr lang="en-US" sz="1200" b="0" i="0" u="none" strike="noStrike" baseline="0" dirty="0" err="1"/>
              <a:t>ν</a:t>
            </a:r>
            <a:r>
              <a:rPr lang="en-US" sz="1200" b="0" i="0" u="none" strike="noStrike" baseline="0" dirty="0"/>
              <a:t> </a:t>
            </a:r>
            <a:r>
              <a:rPr lang="en-US" sz="1200" b="0" i="0" u="none" strike="noStrike" baseline="0" dirty="0" err="1"/>
              <a:t>ν</a:t>
            </a:r>
            <a:r>
              <a:rPr lang="en-US" sz="1200" b="0" i="0" u="none" strike="noStrike" baseline="0" dirty="0"/>
              <a:t>α </a:t>
            </a:r>
            <a:r>
              <a:rPr lang="en-US" sz="1200" b="0" i="0" u="none" strike="noStrike" baseline="0" dirty="0" err="1"/>
              <a:t>συντηρούν</a:t>
            </a:r>
            <a:r>
              <a:rPr lang="en-US" sz="1200" b="0" i="0" u="none" strike="noStrike" baseline="0" dirty="0"/>
              <a:t> </a:t>
            </a:r>
            <a:r>
              <a:rPr lang="en-US" sz="1200" b="0" i="0" u="none" strike="noStrike" baseline="0" dirty="0" err="1"/>
              <a:t>άλογ</a:t>
            </a:r>
            <a:r>
              <a:rPr lang="en-US" sz="1200" b="0" i="0" u="none" strike="noStrike" baseline="0" dirty="0"/>
              <a:t>α). </a:t>
            </a:r>
          </a:p>
          <a:p>
            <a:pPr lvl="0" indent="-228600" defTabSz="914400"/>
            <a:r>
              <a:rPr lang="en-US" sz="1200" b="0" i="0" u="none" strike="noStrike" baseline="0" dirty="0" err="1"/>
              <a:t>Εξέλιξη</a:t>
            </a:r>
            <a:r>
              <a:rPr lang="en-US" sz="1200" b="0" i="0" u="none" strike="noStrike" baseline="0" dirty="0"/>
              <a:t> </a:t>
            </a:r>
            <a:r>
              <a:rPr lang="en-US" sz="1200" b="0" i="0" u="none" strike="noStrike" baseline="0" dirty="0" err="1"/>
              <a:t>της</a:t>
            </a:r>
            <a:r>
              <a:rPr lang="en-US" sz="1200" b="0" i="0" u="none" strike="noStrike" baseline="0" dirty="0"/>
              <a:t> </a:t>
            </a:r>
            <a:r>
              <a:rPr lang="en-US" sz="1200" b="0" i="0" u="none" strike="noStrike" baseline="0" dirty="0" err="1"/>
              <a:t>στρ</a:t>
            </a:r>
            <a:r>
              <a:rPr lang="en-US" sz="1200" b="0" i="0" u="none" strike="noStrike" baseline="0" dirty="0"/>
              <a:t>α</a:t>
            </a:r>
            <a:r>
              <a:rPr lang="en-US" sz="1200" b="0" i="0" u="none" strike="noStrike" baseline="0" dirty="0" err="1"/>
              <a:t>τιωτικής</a:t>
            </a:r>
            <a:r>
              <a:rPr lang="en-US" sz="1200" b="0" i="0" u="none" strike="noStrike" baseline="0" dirty="0"/>
              <a:t> α</a:t>
            </a:r>
            <a:r>
              <a:rPr lang="en-US" sz="1200" b="0" i="0" u="none" strike="noStrike" baseline="0" dirty="0" err="1"/>
              <a:t>υτής</a:t>
            </a:r>
            <a:r>
              <a:rPr lang="en-US" sz="1200" b="0" i="0" u="none" strike="noStrike" baseline="0" dirty="0"/>
              <a:t> </a:t>
            </a:r>
            <a:r>
              <a:rPr lang="en-US" sz="1200" b="0" i="0" u="none" strike="noStrike" baseline="0" dirty="0" err="1"/>
              <a:t>οργάνωσης</a:t>
            </a:r>
            <a:r>
              <a:rPr lang="en-US" sz="1200" b="0" i="0" u="none" strike="noStrike" baseline="0" dirty="0"/>
              <a:t> </a:t>
            </a:r>
            <a:r>
              <a:rPr lang="en-US" sz="1200" b="0" i="0" u="none" strike="noStrike" baseline="0" dirty="0" err="1"/>
              <a:t>των</a:t>
            </a:r>
            <a:r>
              <a:rPr lang="en-US" sz="1200" b="0" i="0" u="none" strike="noStrike" baseline="0" dirty="0"/>
              <a:t> π</a:t>
            </a:r>
            <a:r>
              <a:rPr lang="en-US" sz="1200" b="0" i="0" u="none" strike="noStrike" baseline="0" dirty="0" err="1"/>
              <a:t>ολιτών</a:t>
            </a:r>
            <a:r>
              <a:rPr lang="en-US" sz="1200" b="0" i="0" u="none" strike="noStrike" baseline="0" dirty="0"/>
              <a:t> </a:t>
            </a:r>
            <a:r>
              <a:rPr lang="en-US" sz="1200" b="0" i="0" u="none" strike="noStrike" baseline="0" dirty="0" err="1"/>
              <a:t>ήτ</a:t>
            </a:r>
            <a:r>
              <a:rPr lang="en-US" sz="1200" b="0" i="0" u="none" strike="noStrike" baseline="0" dirty="0"/>
              <a:t>α</a:t>
            </a:r>
            <a:r>
              <a:rPr lang="en-US" sz="1200" b="0" i="0" u="none" strike="noStrike" baseline="0" dirty="0" err="1"/>
              <a:t>ν</a:t>
            </a:r>
            <a:r>
              <a:rPr lang="en-US" sz="1200" b="0" i="0" u="none" strike="noStrike" baseline="0" dirty="0"/>
              <a:t> </a:t>
            </a:r>
            <a:r>
              <a:rPr lang="en-US" sz="1200" b="0" i="0" u="none" strike="noStrike" baseline="0" dirty="0" err="1"/>
              <a:t>τ</a:t>
            </a:r>
            <a:r>
              <a:rPr lang="en-US" sz="1200" b="0" i="0" u="none" strike="noStrike" baseline="0" dirty="0"/>
              <a:t>α </a:t>
            </a:r>
            <a:r>
              <a:rPr lang="en-US" sz="1200" b="0" i="1" u="none" strike="noStrike" baseline="0" dirty="0"/>
              <a:t>Comitia </a:t>
            </a:r>
            <a:r>
              <a:rPr lang="en-US" sz="1200" b="0" i="1" u="none" strike="noStrike" baseline="0" dirty="0" err="1"/>
              <a:t>Centuriata</a:t>
            </a:r>
            <a:r>
              <a:rPr lang="en-US" sz="1200" b="0" i="1" u="none" strike="noStrike" baseline="0" dirty="0"/>
              <a:t> </a:t>
            </a:r>
            <a:r>
              <a:rPr lang="en-US" sz="1200" b="0" i="0" u="none" strike="noStrike" baseline="0" dirty="0"/>
              <a:t>(</a:t>
            </a:r>
            <a:r>
              <a:rPr lang="en-US" sz="1200" b="0" i="0" u="none" strike="noStrike" baseline="0" dirty="0" err="1"/>
              <a:t>λοχίτιδ</a:t>
            </a:r>
            <a:r>
              <a:rPr lang="en-US" sz="1200" b="0" i="0" u="none" strike="noStrike" baseline="0" dirty="0"/>
              <a:t>α </a:t>
            </a:r>
            <a:r>
              <a:rPr lang="en-US" sz="1200" b="0" i="0" u="none" strike="noStrike" baseline="0" dirty="0" err="1"/>
              <a:t>συνέλευση</a:t>
            </a:r>
            <a:r>
              <a:rPr lang="en-US" sz="1200" b="0" i="0" u="none" strike="noStrike" baseline="0" dirty="0"/>
              <a:t>)</a:t>
            </a:r>
            <a:r>
              <a:rPr lang="en-US" sz="1200" b="0" i="1" u="none" strike="noStrike" baseline="0" dirty="0"/>
              <a:t>,</a:t>
            </a:r>
            <a:r>
              <a:rPr lang="en-US" sz="1200" b="0" i="0" u="none" strike="noStrike" baseline="0" dirty="0"/>
              <a:t> στα </a:t>
            </a:r>
            <a:r>
              <a:rPr lang="en-US" sz="1200" b="0" i="0" u="none" strike="noStrike" baseline="0" dirty="0" err="1"/>
              <a:t>ο</a:t>
            </a:r>
            <a:r>
              <a:rPr lang="en-US" sz="1200" b="0" i="0" u="none" strike="noStrike" baseline="0" dirty="0"/>
              <a:t>π</a:t>
            </a:r>
            <a:r>
              <a:rPr lang="en-US" sz="1200" b="0" i="0" u="none" strike="noStrike" baseline="0" dirty="0" err="1"/>
              <a:t>οί</a:t>
            </a:r>
            <a:r>
              <a:rPr lang="en-US" sz="1200" b="0" i="0" u="none" strike="noStrike" baseline="0" dirty="0"/>
              <a:t>α </a:t>
            </a:r>
            <a:r>
              <a:rPr lang="en-US" sz="1200" b="0" i="0" u="none" strike="noStrike" baseline="0" dirty="0" err="1"/>
              <a:t>ψήφιζ</a:t>
            </a:r>
            <a:r>
              <a:rPr lang="en-US" sz="1200" b="0" i="0" u="none" strike="noStrike" baseline="0" dirty="0"/>
              <a:t>α</a:t>
            </a:r>
            <a:r>
              <a:rPr lang="en-US" sz="1200" b="0" i="0" u="none" strike="noStrike" baseline="0" dirty="0" err="1"/>
              <a:t>ν</a:t>
            </a:r>
            <a:r>
              <a:rPr lang="en-US" sz="1200" b="0" i="0" u="none" strike="noStrike" baseline="0" dirty="0"/>
              <a:t> "</a:t>
            </a:r>
            <a:r>
              <a:rPr lang="en-US" sz="1200" b="0" i="0" u="none" strike="noStrike" baseline="0" dirty="0" err="1"/>
              <a:t>κ</a:t>
            </a:r>
            <a:r>
              <a:rPr lang="en-US" sz="1200" b="0" i="0" u="none" strike="noStrike" baseline="0" dirty="0"/>
              <a:t>α</a:t>
            </a:r>
            <a:r>
              <a:rPr lang="en-US" sz="1200" b="0" i="0" u="none" strike="noStrike" baseline="0" dirty="0" err="1"/>
              <a:t>τά</a:t>
            </a:r>
            <a:r>
              <a:rPr lang="en-US" sz="1200" b="0" i="0" u="none" strike="noStrike" baseline="0" dirty="0"/>
              <a:t> </a:t>
            </a:r>
            <a:r>
              <a:rPr lang="en-US" sz="1200" b="0" i="0" u="none" strike="noStrike" baseline="0" dirty="0" err="1"/>
              <a:t>λόχους</a:t>
            </a:r>
            <a:r>
              <a:rPr lang="en-US" sz="1200" b="0" i="0" u="none" strike="noStrike" baseline="0" dirty="0"/>
              <a:t>" </a:t>
            </a:r>
            <a:r>
              <a:rPr lang="en-US" sz="1200" b="0" i="0" u="none" strike="noStrike" baseline="0" dirty="0" err="1"/>
              <a:t>οι</a:t>
            </a:r>
            <a:r>
              <a:rPr lang="en-US" sz="1200" b="0" i="0" u="none" strike="noStrike" baseline="0" dirty="0"/>
              <a:t> π</a:t>
            </a:r>
            <a:r>
              <a:rPr lang="en-US" sz="1200" b="0" i="0" u="none" strike="noStrike" baseline="0" dirty="0" err="1"/>
              <a:t>ολίτες</a:t>
            </a:r>
            <a:r>
              <a:rPr lang="en-US" sz="1200" b="0" i="0" u="none" strike="noStrike" baseline="0" dirty="0"/>
              <a:t>, α</a:t>
            </a:r>
            <a:r>
              <a:rPr lang="en-US" sz="1200" b="0" i="0" u="none" strike="noStrike" baseline="0" dirty="0" err="1"/>
              <a:t>κόμ</a:t>
            </a:r>
            <a:r>
              <a:rPr lang="en-US" sz="1200" b="0" i="0" u="none" strike="noStrike" baseline="0" dirty="0"/>
              <a:t>α </a:t>
            </a:r>
            <a:r>
              <a:rPr lang="en-US" sz="1200" b="0" i="0" u="none" strike="noStrike" baseline="0" dirty="0" err="1"/>
              <a:t>κ</a:t>
            </a:r>
            <a:r>
              <a:rPr lang="en-US" sz="1200" b="0" i="0" u="none" strike="noStrike" baseline="0" dirty="0"/>
              <a:t>α</a:t>
            </a:r>
            <a:r>
              <a:rPr lang="en-US" sz="1200" b="0" i="0" u="none" strike="noStrike" baseline="0" dirty="0" err="1"/>
              <a:t>ι</a:t>
            </a:r>
            <a:r>
              <a:rPr lang="en-US" sz="1200" b="0" i="0" u="none" strike="noStrike" baseline="0" dirty="0"/>
              <a:t> α</a:t>
            </a:r>
            <a:r>
              <a:rPr lang="en-US" sz="1200" b="0" i="0" u="none" strike="noStrike" baseline="0" dirty="0" err="1"/>
              <a:t>φότου</a:t>
            </a:r>
            <a:r>
              <a:rPr lang="en-US" sz="1200" b="0" i="0" u="none" strike="noStrike" baseline="0" dirty="0"/>
              <a:t> </a:t>
            </a:r>
            <a:r>
              <a:rPr lang="en-US" sz="1200" b="0" i="0" u="none" strike="noStrike" baseline="0" dirty="0" err="1"/>
              <a:t>οι</a:t>
            </a:r>
            <a:r>
              <a:rPr lang="en-US" sz="1200" b="0" i="0" u="none" strike="noStrike" baseline="0" dirty="0"/>
              <a:t> </a:t>
            </a:r>
            <a:r>
              <a:rPr lang="en-US" sz="1200" b="0" i="0" u="none" strike="noStrike" baseline="0" dirty="0" err="1"/>
              <a:t>λόχοι</a:t>
            </a:r>
            <a:r>
              <a:rPr lang="en-US" sz="1200" b="0" i="0" u="none" strike="noStrike" baseline="0" dirty="0"/>
              <a:t> </a:t>
            </a:r>
            <a:r>
              <a:rPr lang="en-US" sz="1200" b="0" i="0" u="none" strike="noStrike" baseline="0" dirty="0" err="1"/>
              <a:t>έ</a:t>
            </a:r>
            <a:r>
              <a:rPr lang="en-US" sz="1200" b="0" i="0" u="none" strike="noStrike" baseline="0" dirty="0"/>
              <a:t>πα</a:t>
            </a:r>
            <a:r>
              <a:rPr lang="en-US" sz="1200" b="0" i="0" u="none" strike="noStrike" baseline="0" dirty="0" err="1"/>
              <a:t>υσ</a:t>
            </a:r>
            <a:r>
              <a:rPr lang="en-US" sz="1200" b="0" i="0" u="none" strike="noStrike" baseline="0" dirty="0"/>
              <a:t>α</a:t>
            </a:r>
            <a:r>
              <a:rPr lang="en-US" sz="1200" b="0" i="0" u="none" strike="noStrike" baseline="0" dirty="0" err="1"/>
              <a:t>ν</a:t>
            </a:r>
            <a:r>
              <a:rPr lang="en-US" sz="1200" b="0" i="0" u="none" strike="noStrike" baseline="0" dirty="0"/>
              <a:t> </a:t>
            </a:r>
            <a:r>
              <a:rPr lang="en-US" sz="1200" b="0" i="0" u="none" strike="noStrike" baseline="0" dirty="0" err="1"/>
              <a:t>ν</a:t>
            </a:r>
            <a:r>
              <a:rPr lang="en-US" sz="1200" b="0" i="0" u="none" strike="noStrike" baseline="0" dirty="0"/>
              <a:t>α </a:t>
            </a:r>
            <a:r>
              <a:rPr lang="en-US" sz="1200" b="0" i="0" u="none" strike="noStrike" baseline="0" dirty="0" err="1"/>
              <a:t>έχουν</a:t>
            </a:r>
            <a:r>
              <a:rPr lang="en-US" sz="1200" b="0" i="0" u="none" strike="noStrike" baseline="0" dirty="0"/>
              <a:t> </a:t>
            </a:r>
            <a:r>
              <a:rPr lang="en-US" sz="1200" b="0" i="0" u="none" strike="noStrike" baseline="0" dirty="0" err="1"/>
              <a:t>την</a:t>
            </a:r>
            <a:r>
              <a:rPr lang="en-US" sz="1200" b="0" i="0" u="none" strike="noStrike" baseline="0" dirty="0"/>
              <a:t> α</a:t>
            </a:r>
            <a:r>
              <a:rPr lang="en-US" sz="1200" b="0" i="0" u="none" strike="noStrike" baseline="0" dirty="0" err="1"/>
              <a:t>ρχική</a:t>
            </a:r>
            <a:r>
              <a:rPr lang="en-US" sz="1200" b="0" i="0" u="none" strike="noStrike" baseline="0" dirty="0"/>
              <a:t> </a:t>
            </a:r>
            <a:r>
              <a:rPr lang="en-US" sz="1200" b="0" i="0" u="none" strike="noStrike" baseline="0" dirty="0" err="1"/>
              <a:t>στρ</a:t>
            </a:r>
            <a:r>
              <a:rPr lang="en-US" sz="1200" b="0" i="0" u="none" strike="noStrike" baseline="0" dirty="0"/>
              <a:t>α</a:t>
            </a:r>
            <a:r>
              <a:rPr lang="en-US" sz="1200" b="0" i="0" u="none" strike="noStrike" baseline="0" dirty="0" err="1"/>
              <a:t>τιωτική</a:t>
            </a:r>
            <a:r>
              <a:rPr lang="en-US" sz="1200" b="0" i="0" u="none" strike="noStrike" baseline="0" dirty="0"/>
              <a:t> </a:t>
            </a:r>
            <a:r>
              <a:rPr lang="en-US" sz="1200" b="0" i="0" u="none" strike="noStrike" baseline="0" dirty="0" err="1"/>
              <a:t>τους</a:t>
            </a:r>
            <a:r>
              <a:rPr lang="en-US" sz="1200" b="0" i="0" u="none" strike="noStrike" baseline="0" dirty="0"/>
              <a:t> </a:t>
            </a:r>
            <a:r>
              <a:rPr lang="en-US" sz="1200" b="0" i="0" u="none" strike="noStrike" baseline="0" dirty="0" err="1"/>
              <a:t>σημ</a:t>
            </a:r>
            <a:r>
              <a:rPr lang="en-US" sz="1200" b="0" i="0" u="none" strike="noStrike" baseline="0" dirty="0"/>
              <a:t>α</a:t>
            </a:r>
            <a:r>
              <a:rPr lang="en-US" sz="1200" b="0" i="0" u="none" strike="noStrike" baseline="0" dirty="0" err="1"/>
              <a:t>σί</a:t>
            </a:r>
            <a:r>
              <a:rPr lang="en-US" sz="1200" b="0" i="0" u="none" strike="noStrike" baseline="0" dirty="0"/>
              <a:t>α. </a:t>
            </a:r>
          </a:p>
        </p:txBody>
      </p:sp>
      <p:pic>
        <p:nvPicPr>
          <p:cNvPr id="5" name="Picture 4" descr="A statue of a person&#10;&#10;Description automatically generated">
            <a:extLst>
              <a:ext uri="{FF2B5EF4-FFF2-40B4-BE49-F238E27FC236}">
                <a16:creationId xmlns:a16="http://schemas.microsoft.com/office/drawing/2014/main" id="{A255F1D0-A184-2140-8486-3BBB67DFCC73}"/>
              </a:ext>
            </a:extLst>
          </p:cNvPr>
          <p:cNvPicPr>
            <a:picLocks noChangeAspect="1"/>
          </p:cNvPicPr>
          <p:nvPr/>
        </p:nvPicPr>
        <p:blipFill rotWithShape="1">
          <a:blip r:embed="rId2">
            <a:extLst>
              <a:ext uri="{28A0092B-C50C-407E-A947-70E740481C1C}">
                <a14:useLocalDpi xmlns:a14="http://schemas.microsoft.com/office/drawing/2010/main" val="0"/>
              </a:ext>
            </a:extLst>
          </a:blip>
          <a:srcRect l="20119" r="1587"/>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C8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2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9FB0-5CDA-8E4A-B0BE-8AB69ED58FFF}"/>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a:t>Ταξική κατανομή</a:t>
            </a:r>
          </a:p>
        </p:txBody>
      </p:sp>
      <p:pic>
        <p:nvPicPr>
          <p:cNvPr id="5" name="Picture 4" descr="Text, letter&#10;&#10;Description automatically generated">
            <a:extLst>
              <a:ext uri="{FF2B5EF4-FFF2-40B4-BE49-F238E27FC236}">
                <a16:creationId xmlns:a16="http://schemas.microsoft.com/office/drawing/2014/main" id="{2DC4A720-39E2-114F-AE40-B586F775AE62}"/>
              </a:ext>
            </a:extLst>
          </p:cNvPr>
          <p:cNvPicPr>
            <a:picLocks noChangeAspect="1"/>
          </p:cNvPicPr>
          <p:nvPr/>
        </p:nvPicPr>
        <p:blipFill rotWithShape="1">
          <a:blip r:embed="rId2">
            <a:extLst>
              <a:ext uri="{28A0092B-C50C-407E-A947-70E740481C1C}">
                <a14:useLocalDpi xmlns:a14="http://schemas.microsoft.com/office/drawing/2010/main" val="0"/>
              </a:ext>
            </a:extLst>
          </a:blip>
          <a:srcRect t="10083" b="1442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E8342924-5EE6-3441-89C2-F27D2C9E079C}"/>
              </a:ext>
            </a:extLst>
          </p:cNvPr>
          <p:cNvSpPr>
            <a:spLocks noGrp="1"/>
          </p:cNvSpPr>
          <p:nvPr>
            <p:ph type="body" idx="1"/>
          </p:nvPr>
        </p:nvSpPr>
        <p:spPr>
          <a:xfrm>
            <a:off x="3167986" y="3752850"/>
            <a:ext cx="5614060" cy="2452687"/>
          </a:xfrm>
        </p:spPr>
        <p:txBody>
          <a:bodyPr vert="horz" lIns="91440" tIns="45720" rIns="91440" bIns="45720" rtlCol="0" anchor="ctr">
            <a:normAutofit/>
          </a:bodyPr>
          <a:lstStyle/>
          <a:p>
            <a:pPr indent="-228600" defTabSz="914400"/>
            <a:r>
              <a:rPr lang="en-US" sz="1600" b="0" i="0" u="none" strike="noStrike" baseline="0"/>
              <a:t>Στις ανώτερες εισοδηματικά τάξεις αντιστοιχούσαν περισσότεροι λόχοι (</a:t>
            </a:r>
            <a:r>
              <a:rPr lang="en-US" sz="1600" b="0" i="1" u="none" strike="noStrike" baseline="0"/>
              <a:t>centuriae</a:t>
            </a:r>
            <a:r>
              <a:rPr lang="en-US" sz="1600" b="0" i="0" u="none" strike="noStrike" baseline="0"/>
              <a:t>), με μικρότερο όμως αριθμό ατόμων ο καθένας</a:t>
            </a:r>
            <a:endParaRPr lang="en-US" sz="1600"/>
          </a:p>
          <a:p>
            <a:pPr indent="-228600" defTabSz="914400"/>
            <a:r>
              <a:rPr lang="en-US" sz="1600" b="0" i="0" u="none" strike="noStrike" baseline="0"/>
              <a:t>απ' ότι στις κατώτερες τάξεις που είχαν λιγότερους λόγους με περισσότερα άτομα, αντιστρόφως ανάλογα προς το πληθυσμιακό τους μέγεθος. </a:t>
            </a:r>
          </a:p>
          <a:p>
            <a:pPr indent="-228600" defTabSz="914400"/>
            <a:endParaRPr lang="en-US" sz="1600"/>
          </a:p>
        </p:txBody>
      </p:sp>
    </p:spTree>
    <p:extLst>
      <p:ext uri="{BB962C8B-B14F-4D97-AF65-F5344CB8AC3E}">
        <p14:creationId xmlns:p14="http://schemas.microsoft.com/office/powerpoint/2010/main" val="414057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Microsoft Macintosh PowerPoint</Application>
  <PresentationFormat>On-screen Show (4:3)</PresentationFormat>
  <Paragraphs>141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ΣΥΝΕΛΕΥΣΕΙΣ</vt:lpstr>
      <vt:lpstr>Λαϊκές συνελεύσεις </vt:lpstr>
      <vt:lpstr>Contiones = συγκεντρώσεις πολιτών </vt:lpstr>
      <vt:lpstr>Comitia = συνελεύσεις πολιτών</vt:lpstr>
      <vt:lpstr>Ψηφοφορίες</vt:lpstr>
      <vt:lpstr>α) Comitia Curiata (φρατρική συνέλευση) </vt:lpstr>
      <vt:lpstr>Lex de imperio Vespasiani</vt:lpstr>
      <vt:lpstr>β) Comitia Centuriata (λοχίτιδα συνέλευση)</vt:lpstr>
      <vt:lpstr>Ταξική κατανομή</vt:lpstr>
      <vt:lpstr>Αρμοδιότητες Comitia Centuriata </vt:lpstr>
      <vt:lpstr>Campus Martius</vt:lpstr>
      <vt:lpstr>γ) Comitia Tributa (φυλέτιδα συνέλευση):</vt:lpstr>
      <vt:lpstr>δ) Concilium Plebis (συνέλευση των Πληβείων)</vt:lpstr>
      <vt:lpstr>Plebiscita = νόμοι</vt:lpstr>
      <vt:lpstr>Νομοθετική πρωτοβουλία. </vt:lpstr>
      <vt:lpstr>Εκλογικό και πελατειακό σύστημα</vt:lpstr>
      <vt:lpstr>Εκλογικό σύστημα </vt:lpstr>
      <vt:lpstr>Ψήφοι αριστοκρατών : υπερισχύουν</vt:lpstr>
      <vt:lpstr>Το ρωμαϊκό πελατειακό σύστημα </vt:lpstr>
      <vt:lpstr>Υποχρεώσεις του πάτρωνα </vt:lpstr>
      <vt:lpstr>Υποχρεώσεις των πελατών </vt:lpstr>
      <vt:lpstr>PowerPoint Presentation</vt:lpstr>
      <vt:lpstr>"Κόμματα" και ψηφοθηρία</vt:lpstr>
      <vt:lpstr>Ψηφοθηρία </vt:lpstr>
      <vt:lpstr>PowerPoint Presentation</vt:lpstr>
      <vt:lpstr>Η σημασία της λαϊκής ψήφου</vt:lpstr>
      <vt:lpstr>PowerPoint Presentation</vt:lpstr>
      <vt:lpstr>Ο Αντίοχος μιμείται τους Ρωμαίους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ΣΥΝΕΛΕΥΣΕΙΣ</dc:title>
  <dc:creator>Athina Dimopoulou</dc:creator>
  <cp:lastModifiedBy>Athina Dimopoulou</cp:lastModifiedBy>
  <cp:revision>1</cp:revision>
  <dcterms:created xsi:type="dcterms:W3CDTF">2020-11-28T11:09:22Z</dcterms:created>
  <dcterms:modified xsi:type="dcterms:W3CDTF">2020-11-28T11:10:03Z</dcterms:modified>
</cp:coreProperties>
</file>