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60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575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5852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8505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410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443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5851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50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7710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10/12/17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7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kern="0" dirty="0" err="1">
                <a:latin typeface="Calibri"/>
                <a:ea typeface="ＭＳ ゴシック"/>
                <a:cs typeface="Times New Roman"/>
              </a:rPr>
              <a:t>Ηγεμονί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α: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τέχνη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δημόσι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διοίκησης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(27 π.Χ.-284 μ.Χ.)</a:t>
            </a:r>
            <a:br>
              <a:rPr lang="en-US" kern="0" dirty="0">
                <a:latin typeface="Calibri"/>
                <a:ea typeface="ＭＳ ゴシック"/>
                <a:cs typeface="Times New Roman"/>
              </a:rPr>
            </a:b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Α</a:t>
            </a:r>
            <a:r>
              <a:rPr lang="el-GR" dirty="0" smtClean="0"/>
              <a:t>. Δημοπο</a:t>
            </a:r>
            <a:r>
              <a:rPr lang="el-GR" dirty="0" smtClean="0"/>
              <a:t>ύλου, </a:t>
            </a:r>
            <a:r>
              <a:rPr lang="el-GR" dirty="0" err="1" smtClean="0"/>
              <a:t>Μεταπτυχιακό</a:t>
            </a:r>
            <a:r>
              <a:rPr lang="el-GR" dirty="0" smtClean="0"/>
              <a:t> </a:t>
            </a:r>
            <a:r>
              <a:rPr lang="el-GR" dirty="0" err="1" smtClean="0"/>
              <a:t>Ιστορίας</a:t>
            </a:r>
            <a:r>
              <a:rPr lang="el-GR" dirty="0" smtClean="0"/>
              <a:t> </a:t>
            </a:r>
            <a:r>
              <a:rPr lang="el-GR" dirty="0" err="1" smtClean="0"/>
              <a:t>Δικαίου</a:t>
            </a:r>
            <a:r>
              <a:rPr lang="el-GR" dirty="0" smtClean="0"/>
              <a:t>, </a:t>
            </a:r>
            <a:r>
              <a:rPr lang="el-GR" dirty="0" err="1" smtClean="0"/>
              <a:t>Νομική</a:t>
            </a:r>
            <a:r>
              <a:rPr lang="el-GR" dirty="0" smtClean="0"/>
              <a:t> </a:t>
            </a:r>
            <a:r>
              <a:rPr lang="el-GR" dirty="0" err="1" smtClean="0"/>
              <a:t>Σχολή</a:t>
            </a:r>
            <a:r>
              <a:rPr lang="el-GR" dirty="0" smtClean="0"/>
              <a:t> </a:t>
            </a:r>
            <a:r>
              <a:rPr lang="el-GR" smtClean="0"/>
              <a:t>Αθηνών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89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"... </a:t>
            </a:r>
            <a:r>
              <a:rPr lang="en-US" i="1" dirty="0" err="1"/>
              <a:t>θ</a:t>
            </a:r>
            <a:r>
              <a:rPr lang="en-US" i="1" dirty="0"/>
              <a:t>α </a:t>
            </a:r>
            <a:r>
              <a:rPr lang="en-US" i="1" dirty="0" err="1"/>
              <a:t>φέρει</a:t>
            </a:r>
            <a:r>
              <a:rPr lang="en-US" i="1" dirty="0"/>
              <a:t> </a:t>
            </a:r>
            <a:r>
              <a:rPr lang="en-US" i="1" dirty="0" err="1"/>
              <a:t>όλη</a:t>
            </a:r>
            <a:r>
              <a:rPr lang="en-US" i="1" dirty="0"/>
              <a:t> </a:t>
            </a:r>
            <a:r>
              <a:rPr lang="en-US" i="1" dirty="0" err="1"/>
              <a:t>την</a:t>
            </a:r>
            <a:r>
              <a:rPr lang="en-US" i="1" dirty="0"/>
              <a:t> </a:t>
            </a:r>
            <a:r>
              <a:rPr lang="en-US" i="1" dirty="0" err="1"/>
              <a:t>οικουμένη</a:t>
            </a:r>
            <a:r>
              <a:rPr lang="en-US" i="1" dirty="0"/>
              <a:t> </a:t>
            </a:r>
            <a:r>
              <a:rPr lang="en-US" i="1" dirty="0" err="1"/>
              <a:t>υ</a:t>
            </a:r>
            <a:r>
              <a:rPr lang="en-US" i="1" dirty="0"/>
              <a:t>π</a:t>
            </a:r>
            <a:r>
              <a:rPr lang="en-US" i="1" dirty="0" err="1"/>
              <a:t>ό</a:t>
            </a:r>
            <a:r>
              <a:rPr lang="en-US" i="1" dirty="0"/>
              <a:t> </a:t>
            </a:r>
            <a:r>
              <a:rPr lang="en-US" i="1" dirty="0" err="1"/>
              <a:t>το</a:t>
            </a:r>
            <a:r>
              <a:rPr lang="en-US" i="1" dirty="0"/>
              <a:t> </a:t>
            </a:r>
            <a:r>
              <a:rPr lang="en-US" i="1" dirty="0" err="1"/>
              <a:t>κράτος</a:t>
            </a:r>
            <a:r>
              <a:rPr lang="en-US" i="1" dirty="0"/>
              <a:t> </a:t>
            </a:r>
            <a:r>
              <a:rPr lang="en-US" i="1" dirty="0" err="1"/>
              <a:t>του</a:t>
            </a:r>
            <a:r>
              <a:rPr lang="en-US" i="1" dirty="0"/>
              <a:t> </a:t>
            </a:r>
            <a:r>
              <a:rPr lang="en-US" i="1" dirty="0" err="1"/>
              <a:t>νόμου</a:t>
            </a:r>
            <a:r>
              <a:rPr lang="en-US" i="1" dirty="0"/>
              <a:t>", </a:t>
            </a:r>
            <a:r>
              <a:rPr lang="en-US" dirty="0" err="1"/>
              <a:t>Βιργίλιος</a:t>
            </a:r>
            <a:r>
              <a:rPr lang="en-US" dirty="0"/>
              <a:t>, </a:t>
            </a:r>
            <a:r>
              <a:rPr lang="en-US" dirty="0" err="1"/>
              <a:t>Αινειάδ</a:t>
            </a:r>
            <a:r>
              <a:rPr lang="en-US" dirty="0"/>
              <a:t>α, IV.231.</a:t>
            </a:r>
            <a:endParaRPr lang="en-US" b="1" dirty="0"/>
          </a:p>
          <a:p>
            <a:r>
              <a:rPr lang="en-US" dirty="0"/>
              <a:t> </a:t>
            </a:r>
            <a:endParaRPr lang="en-US" b="1" dirty="0"/>
          </a:p>
          <a:p>
            <a:r>
              <a:rPr lang="en-US" dirty="0"/>
              <a:t>«</a:t>
            </a:r>
            <a:r>
              <a:rPr lang="en-US" i="1" dirty="0" err="1" smtClean="0"/>
              <a:t>Αυγούστου</a:t>
            </a:r>
            <a:r>
              <a:rPr lang="en-US" i="1" dirty="0" smtClean="0"/>
              <a:t> </a:t>
            </a:r>
            <a:r>
              <a:rPr lang="en-US" i="1" dirty="0" err="1"/>
              <a:t>μον</a:t>
            </a:r>
            <a:r>
              <a:rPr lang="en-US" i="1" dirty="0"/>
              <a:t>α</a:t>
            </a:r>
            <a:r>
              <a:rPr lang="en-US" i="1" dirty="0" err="1"/>
              <a:t>ρχήσ</a:t>
            </a:r>
            <a:r>
              <a:rPr lang="en-US" i="1" dirty="0"/>
              <a:t>α</a:t>
            </a:r>
            <a:r>
              <a:rPr lang="en-US" i="1" dirty="0" err="1"/>
              <a:t>ντος</a:t>
            </a:r>
            <a:r>
              <a:rPr lang="en-US" i="1" dirty="0"/>
              <a:t> </a:t>
            </a:r>
            <a:r>
              <a:rPr lang="en-US" i="1" dirty="0" err="1" smtClean="0"/>
              <a:t>ε</a:t>
            </a:r>
            <a:r>
              <a:rPr lang="en-US" i="1" dirty="0" smtClean="0"/>
              <a:t>π</a:t>
            </a:r>
            <a:r>
              <a:rPr lang="en-US" i="1" dirty="0" err="1" smtClean="0"/>
              <a:t>ι</a:t>
            </a:r>
            <a:r>
              <a:rPr lang="el-GR" i="1" dirty="0"/>
              <a:t> </a:t>
            </a:r>
            <a:r>
              <a:rPr lang="en-US" i="1" dirty="0" smtClean="0"/>
              <a:t> </a:t>
            </a:r>
            <a:r>
              <a:rPr lang="en-US" i="1" dirty="0" err="1" smtClean="0"/>
              <a:t>της</a:t>
            </a:r>
            <a:r>
              <a:rPr lang="en-US" i="1" dirty="0" smtClean="0"/>
              <a:t> </a:t>
            </a:r>
            <a:r>
              <a:rPr lang="en-US" i="1" dirty="0" err="1" smtClean="0"/>
              <a:t>γης</a:t>
            </a:r>
            <a:r>
              <a:rPr lang="en-US" i="1" dirty="0" smtClean="0"/>
              <a:t> </a:t>
            </a:r>
            <a:r>
              <a:rPr lang="en-US" i="1" dirty="0" err="1" smtClean="0"/>
              <a:t>η</a:t>
            </a:r>
            <a:r>
              <a:rPr lang="en-US" i="1" dirty="0" smtClean="0"/>
              <a:t> </a:t>
            </a:r>
            <a:r>
              <a:rPr lang="en-US" i="1" dirty="0"/>
              <a:t>π</a:t>
            </a:r>
            <a:r>
              <a:rPr lang="en-US" i="1" dirty="0" err="1"/>
              <a:t>ολυ</a:t>
            </a:r>
            <a:r>
              <a:rPr lang="en-US" i="1" dirty="0"/>
              <a:t>α</a:t>
            </a:r>
            <a:r>
              <a:rPr lang="en-US" i="1" dirty="0" err="1"/>
              <a:t>ρχί</a:t>
            </a:r>
            <a:r>
              <a:rPr lang="en-US" i="1" dirty="0"/>
              <a:t>α </a:t>
            </a:r>
            <a:r>
              <a:rPr lang="en-US" i="1" dirty="0" err="1" smtClean="0"/>
              <a:t>των</a:t>
            </a:r>
            <a:r>
              <a:rPr lang="en-US" i="1" dirty="0" smtClean="0"/>
              <a:t> α</a:t>
            </a:r>
            <a:r>
              <a:rPr lang="en-US" i="1" dirty="0" err="1" smtClean="0"/>
              <a:t>νθρώ</a:t>
            </a:r>
            <a:r>
              <a:rPr lang="en-US" i="1" dirty="0" smtClean="0"/>
              <a:t>π</a:t>
            </a:r>
            <a:r>
              <a:rPr lang="en-US" i="1" dirty="0" err="1" smtClean="0"/>
              <a:t>ων</a:t>
            </a:r>
            <a:r>
              <a:rPr lang="en-US" i="1" dirty="0" smtClean="0"/>
              <a:t> </a:t>
            </a:r>
            <a:r>
              <a:rPr lang="en-US" i="1" dirty="0" err="1" smtClean="0"/>
              <a:t>ε</a:t>
            </a:r>
            <a:r>
              <a:rPr lang="en-US" i="1" dirty="0" smtClean="0"/>
              <a:t>πα</a:t>
            </a:r>
            <a:r>
              <a:rPr lang="en-US" i="1" dirty="0" err="1" smtClean="0"/>
              <a:t>ύσ</a:t>
            </a:r>
            <a:r>
              <a:rPr lang="en-US" i="1" dirty="0" smtClean="0"/>
              <a:t>α</a:t>
            </a:r>
            <a:r>
              <a:rPr lang="en-US" i="1" dirty="0" err="1" smtClean="0"/>
              <a:t>το</a:t>
            </a:r>
            <a:r>
              <a:rPr lang="en-US" i="1" dirty="0" smtClean="0"/>
              <a:t> </a:t>
            </a:r>
            <a:r>
              <a:rPr lang="en-US" i="1" dirty="0"/>
              <a:t>(…) </a:t>
            </a:r>
            <a:r>
              <a:rPr lang="en-US" i="1" dirty="0" err="1" smtClean="0"/>
              <a:t>υ</a:t>
            </a:r>
            <a:r>
              <a:rPr lang="en-US" i="1" dirty="0" smtClean="0"/>
              <a:t>π</a:t>
            </a:r>
            <a:r>
              <a:rPr lang="en-US" i="1" dirty="0" err="1" smtClean="0"/>
              <a:t>ο</a:t>
            </a:r>
            <a:r>
              <a:rPr lang="en-US" i="1" dirty="0" smtClean="0"/>
              <a:t> </a:t>
            </a:r>
            <a:r>
              <a:rPr lang="en-US" i="1" dirty="0" err="1"/>
              <a:t>μί</a:t>
            </a:r>
            <a:r>
              <a:rPr lang="en-US" i="1" dirty="0"/>
              <a:t>α</a:t>
            </a:r>
            <a:r>
              <a:rPr lang="en-US" i="1" dirty="0" err="1"/>
              <a:t>ν</a:t>
            </a:r>
            <a:r>
              <a:rPr lang="en-US" i="1" dirty="0"/>
              <a:t> βα</a:t>
            </a:r>
            <a:r>
              <a:rPr lang="en-US" i="1" dirty="0" err="1"/>
              <a:t>σιλεί</a:t>
            </a:r>
            <a:r>
              <a:rPr lang="en-US" i="1" dirty="0"/>
              <a:t>α</a:t>
            </a:r>
            <a:r>
              <a:rPr lang="en-US" i="1" dirty="0" err="1"/>
              <a:t>ν</a:t>
            </a:r>
            <a:r>
              <a:rPr lang="en-US" i="1" dirty="0"/>
              <a:t> </a:t>
            </a:r>
            <a:r>
              <a:rPr lang="en-US" i="1" dirty="0" err="1" smtClean="0"/>
              <a:t>εγκόσμιον</a:t>
            </a:r>
            <a:r>
              <a:rPr lang="en-US" i="1" dirty="0" smtClean="0"/>
              <a:t> α</a:t>
            </a:r>
            <a:r>
              <a:rPr lang="en-US" i="1" dirty="0" err="1" smtClean="0"/>
              <a:t>ι</a:t>
            </a:r>
            <a:r>
              <a:rPr lang="en-US" i="1" dirty="0" smtClean="0"/>
              <a:t> </a:t>
            </a:r>
            <a:r>
              <a:rPr lang="en-US" i="1" dirty="0"/>
              <a:t>π</a:t>
            </a:r>
            <a:r>
              <a:rPr lang="en-US" i="1" dirty="0" err="1"/>
              <a:t>όλεις</a:t>
            </a:r>
            <a:r>
              <a:rPr lang="en-US" i="1" dirty="0"/>
              <a:t> </a:t>
            </a:r>
            <a:r>
              <a:rPr lang="en-US" i="1" dirty="0" err="1"/>
              <a:t>γεγένηντ</a:t>
            </a:r>
            <a:r>
              <a:rPr lang="en-US" i="1" dirty="0"/>
              <a:t>α</a:t>
            </a:r>
            <a:r>
              <a:rPr lang="en-US" i="1" dirty="0" err="1"/>
              <a:t>ι</a:t>
            </a:r>
            <a:r>
              <a:rPr lang="en-US" i="1" dirty="0"/>
              <a:t> …». </a:t>
            </a:r>
            <a:endParaRPr lang="el-GR" i="1" dirty="0" smtClean="0"/>
          </a:p>
          <a:p>
            <a:r>
              <a:rPr lang="en-US" i="1" dirty="0" err="1" smtClean="0"/>
              <a:t>Α</a:t>
            </a:r>
            <a:r>
              <a:rPr lang="en-US" i="1" dirty="0" smtClean="0"/>
              <a:t>π</a:t>
            </a:r>
            <a:r>
              <a:rPr lang="en-US" i="1" dirty="0" err="1" smtClean="0"/>
              <a:t>ό</a:t>
            </a:r>
            <a:r>
              <a:rPr lang="en-US" i="1" dirty="0" smtClean="0"/>
              <a:t> </a:t>
            </a:r>
            <a:r>
              <a:rPr lang="en-US" i="1" dirty="0" err="1"/>
              <a:t>το</a:t>
            </a:r>
            <a:r>
              <a:rPr lang="en-US" i="1" dirty="0"/>
              <a:t> </a:t>
            </a:r>
            <a:r>
              <a:rPr lang="en-US" i="1" dirty="0" err="1"/>
              <a:t>τρο</a:t>
            </a:r>
            <a:r>
              <a:rPr lang="en-US" i="1" dirty="0"/>
              <a:t>π</a:t>
            </a:r>
            <a:r>
              <a:rPr lang="en-US" i="1" dirty="0" err="1"/>
              <a:t>άριο</a:t>
            </a:r>
            <a:r>
              <a:rPr lang="en-US" i="1" dirty="0"/>
              <a:t> </a:t>
            </a:r>
            <a:r>
              <a:rPr lang="en-US" i="1" dirty="0" err="1"/>
              <a:t>του</a:t>
            </a:r>
            <a:r>
              <a:rPr lang="en-US" i="1" dirty="0"/>
              <a:t> </a:t>
            </a:r>
            <a:r>
              <a:rPr lang="en-US" i="1" dirty="0" err="1"/>
              <a:t>Όρθρου</a:t>
            </a:r>
            <a:r>
              <a:rPr lang="en-US" i="1" dirty="0"/>
              <a:t> </a:t>
            </a:r>
            <a:r>
              <a:rPr lang="en-US" i="1" dirty="0" err="1"/>
              <a:t>των</a:t>
            </a:r>
            <a:r>
              <a:rPr lang="en-US" i="1" dirty="0"/>
              <a:t> </a:t>
            </a:r>
            <a:r>
              <a:rPr lang="en-US" i="1" dirty="0" err="1"/>
              <a:t>Χριστουγέννων</a:t>
            </a:r>
            <a:r>
              <a:rPr lang="en-US" i="1" dirty="0"/>
              <a:t>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774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kern="0" dirty="0" err="1" smtClean="0">
                <a:latin typeface="Calibri"/>
                <a:ea typeface="ＭＳ ゴシック"/>
                <a:cs typeface="Times New Roman"/>
              </a:rPr>
              <a:t>Οι</a:t>
            </a:r>
            <a:r>
              <a:rPr lang="en-US" kern="0" dirty="0" smtClean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ρρυθμίσεις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Αυγούστου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b="1" kern="0" dirty="0">
                <a:latin typeface="Calibri"/>
                <a:ea typeface="ＭＳ ゴシック"/>
                <a:cs typeface="Times New Roman"/>
              </a:rPr>
              <a:t/>
            </a:r>
            <a:br>
              <a:rPr lang="en-US" b="1" kern="0" dirty="0">
                <a:latin typeface="Calibri"/>
                <a:ea typeface="ＭＳ ゴシック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νομοθεσί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=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εργ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λείο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κοινωνικής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μόχλευσης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ιφέρει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σημ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ντικές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τομές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κοινωνί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Οι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νομοθετικές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ρεμ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άσεις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δεν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φήνουν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ηρέ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τομέ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δημόσιου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ιδιωτικού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μορφώνει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οικογενει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δίκ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ικές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σχέσεις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θιστώντ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γάμο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οχρεωτικό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όλους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ολίτες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οινικο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οιώντ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μοιχεί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στόχο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ενίσχυση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γεννήσεων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εξυγί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ηθών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Αν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διοργ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νώνει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διοίκηση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ρχιών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τάσσει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φθορά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διοικητών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 smtClean="0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 smtClean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υτοκράτορ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θέτει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έλεγχό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νομική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ιστήμη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ονέμοντ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ορισμένους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νομικούς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ρονόμιο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ροχής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γνωμοδοτήσεων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ονόμ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jus respondendi ex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auctoritate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Principis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6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ημερών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Ρώμη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κοσμείτ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αμπ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οικοδομήμ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γνωρίζει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ερίοδο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λλιτεχνικής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δημιουργικότητ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ράγοντ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ριστουργήμ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τινικής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λογοτεχνί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Αινειάδ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Βιργιλίου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οτελεί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συγκεκ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λυμμένη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εξύμνηση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βα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σιλεί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Αυγούστου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84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πολιτικ</a:t>
            </a:r>
            <a:r>
              <a:rPr lang="el-GR" dirty="0" err="1" smtClean="0"/>
              <a:t>ή</a:t>
            </a:r>
            <a:r>
              <a:rPr lang="el-GR" dirty="0" smtClean="0"/>
              <a:t> </a:t>
            </a:r>
            <a:r>
              <a:rPr lang="el-GR" dirty="0" err="1" smtClean="0"/>
              <a:t>παρακαταθήκη</a:t>
            </a:r>
            <a:r>
              <a:rPr lang="el-GR" dirty="0" smtClean="0"/>
              <a:t> </a:t>
            </a:r>
            <a:r>
              <a:rPr lang="el-GR" dirty="0" err="1" smtClean="0"/>
              <a:t>του</a:t>
            </a:r>
            <a:r>
              <a:rPr lang="el-GR" dirty="0" smtClean="0"/>
              <a:t> </a:t>
            </a:r>
            <a:r>
              <a:rPr lang="el-GR" dirty="0" err="1" smtClean="0"/>
              <a:t>Αυγούστου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τέλος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ζωής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Αύγουστος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χωρίς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έχει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λύσει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όργ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άρχοντες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Res publica,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έχει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φέρει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μορφώσει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λήρως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ολίτευμ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Ρώμης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ολιτική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θήκη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συγκέντρωση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νέλεγκτης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όργ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ρόσω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τόμου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συνε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άγετ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ότι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εφεξής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οιότητ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ηγεσί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είν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συνάρτηση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ικότητ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εκάστοτε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υτοκράτορ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ξίωμ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σκήσουν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άλλοτε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νίκ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διεστρ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μμένοι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υτοκράτορες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λιγούλ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Νέρων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άλλοτε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οτελεσμ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τικοί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ερνήτες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νότ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τιωτικοί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Βεσ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47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Ακόμ</a:t>
            </a:r>
            <a:r>
              <a:rPr lang="en-US" dirty="0"/>
              <a:t>α </a:t>
            </a:r>
            <a:r>
              <a:rPr lang="en-US" dirty="0" err="1"/>
              <a:t>όμως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π</a:t>
            </a:r>
            <a:r>
              <a:rPr lang="en-US" dirty="0" err="1"/>
              <a:t>ερι</a:t>
            </a:r>
            <a:r>
              <a:rPr lang="en-US" dirty="0"/>
              <a:t>π</a:t>
            </a:r>
            <a:r>
              <a:rPr lang="en-US" dirty="0" err="1"/>
              <a:t>τώσεις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π</a:t>
            </a:r>
            <a:r>
              <a:rPr lang="en-US" dirty="0" err="1"/>
              <a:t>ρώτων</a:t>
            </a:r>
            <a:r>
              <a:rPr lang="en-US" dirty="0"/>
              <a:t>, </a:t>
            </a:r>
            <a:r>
              <a:rPr lang="en-US" dirty="0" err="1"/>
              <a:t>θύμ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υθ</a:t>
            </a:r>
            <a:r>
              <a:rPr lang="en-US" dirty="0"/>
              <a:t>α</a:t>
            </a:r>
            <a:r>
              <a:rPr lang="en-US" dirty="0" err="1"/>
              <a:t>ιρεσί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απ</a:t>
            </a:r>
            <a:r>
              <a:rPr lang="en-US" dirty="0" err="1"/>
              <a:t>οτελούν</a:t>
            </a:r>
            <a:r>
              <a:rPr lang="en-US" dirty="0"/>
              <a:t> </a:t>
            </a:r>
            <a:r>
              <a:rPr lang="en-US" dirty="0" err="1"/>
              <a:t>κυρίως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α</a:t>
            </a:r>
            <a:r>
              <a:rPr lang="en-US" dirty="0" err="1"/>
              <a:t>ριστοκρ</a:t>
            </a:r>
            <a:r>
              <a:rPr lang="en-US" dirty="0"/>
              <a:t>α</a:t>
            </a:r>
            <a:r>
              <a:rPr lang="en-US" dirty="0" err="1"/>
              <a:t>τικοί</a:t>
            </a:r>
            <a:r>
              <a:rPr lang="en-US" dirty="0"/>
              <a:t> </a:t>
            </a:r>
            <a:r>
              <a:rPr lang="en-US" dirty="0" err="1"/>
              <a:t>κύκλοι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Ρώμης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λιγότεροι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π</a:t>
            </a:r>
            <a:r>
              <a:rPr lang="en-US" dirty="0" err="1"/>
              <a:t>ικοί</a:t>
            </a:r>
            <a:r>
              <a:rPr lang="en-US" dirty="0"/>
              <a:t> π</a:t>
            </a:r>
            <a:r>
              <a:rPr lang="en-US" dirty="0" err="1"/>
              <a:t>ληθυσμοί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ιδίως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δύο</a:t>
            </a:r>
            <a:r>
              <a:rPr lang="en-US" dirty="0"/>
              <a:t> π</a:t>
            </a:r>
            <a:r>
              <a:rPr lang="en-US" dirty="0" err="1"/>
              <a:t>ρώτους</a:t>
            </a:r>
            <a:r>
              <a:rPr lang="en-US" dirty="0"/>
              <a:t> α</a:t>
            </a:r>
            <a:r>
              <a:rPr lang="en-US" dirty="0" err="1"/>
              <a:t>ιώνες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Ηγεμονί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γνωρίζουν</a:t>
            </a:r>
            <a:r>
              <a:rPr lang="en-US" dirty="0"/>
              <a:t> π</a:t>
            </a:r>
            <a:r>
              <a:rPr lang="en-US" dirty="0" err="1"/>
              <a:t>ρωτόγνωρη</a:t>
            </a:r>
            <a:r>
              <a:rPr lang="en-US" dirty="0"/>
              <a:t> π</a:t>
            </a:r>
            <a:r>
              <a:rPr lang="en-US" dirty="0" err="1"/>
              <a:t>ερίοδο</a:t>
            </a:r>
            <a:r>
              <a:rPr lang="en-US" dirty="0"/>
              <a:t> </a:t>
            </a:r>
            <a:r>
              <a:rPr lang="en-US" dirty="0" err="1"/>
              <a:t>ευημερί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διοικούμενοι</a:t>
            </a:r>
            <a:r>
              <a:rPr lang="en-US" dirty="0"/>
              <a:t> απ</a:t>
            </a:r>
            <a:r>
              <a:rPr lang="en-US" dirty="0" err="1"/>
              <a:t>οτελεσμ</a:t>
            </a:r>
            <a:r>
              <a:rPr lang="en-US" dirty="0"/>
              <a:t>α</a:t>
            </a:r>
            <a:r>
              <a:rPr lang="en-US" dirty="0" err="1"/>
              <a:t>τικά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νέο</a:t>
            </a:r>
            <a:r>
              <a:rPr lang="en-US" dirty="0"/>
              <a:t> </a:t>
            </a:r>
            <a:r>
              <a:rPr lang="en-US" dirty="0" err="1"/>
              <a:t>κρ</a:t>
            </a:r>
            <a:r>
              <a:rPr lang="en-US" dirty="0"/>
              <a:t>α</a:t>
            </a:r>
            <a:r>
              <a:rPr lang="en-US" dirty="0" err="1"/>
              <a:t>τικό</a:t>
            </a:r>
            <a:r>
              <a:rPr lang="en-US" dirty="0"/>
              <a:t> </a:t>
            </a:r>
            <a:r>
              <a:rPr lang="en-US" dirty="0" err="1"/>
              <a:t>μηχ</a:t>
            </a:r>
            <a:r>
              <a:rPr lang="en-US" dirty="0"/>
              <a:t>α</a:t>
            </a:r>
            <a:r>
              <a:rPr lang="en-US" dirty="0" err="1"/>
              <a:t>νισμό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απ</a:t>
            </a:r>
            <a:r>
              <a:rPr lang="en-US" dirty="0" err="1"/>
              <a:t>τύσσουν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α</a:t>
            </a:r>
            <a:r>
              <a:rPr lang="en-US" dirty="0" err="1"/>
              <a:t>υτοκράτορες</a:t>
            </a:r>
            <a:r>
              <a:rPr lang="en-US" dirty="0"/>
              <a:t>.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απ</a:t>
            </a:r>
            <a:r>
              <a:rPr lang="en-US" dirty="0" err="1"/>
              <a:t>ολυτ</a:t>
            </a:r>
            <a:r>
              <a:rPr lang="en-US" dirty="0"/>
              <a:t>α</a:t>
            </a:r>
            <a:r>
              <a:rPr lang="en-US" dirty="0" err="1"/>
              <a:t>ρχί</a:t>
            </a:r>
            <a:r>
              <a:rPr lang="en-US" dirty="0"/>
              <a:t>α, </a:t>
            </a:r>
            <a:r>
              <a:rPr lang="en-US" dirty="0" err="1"/>
              <a:t>το</a:t>
            </a:r>
            <a:r>
              <a:rPr lang="en-US" dirty="0"/>
              <a:t> π</a:t>
            </a:r>
            <a:r>
              <a:rPr lang="en-US" dirty="0" err="1"/>
              <a:t>ολίτευμ</a:t>
            </a:r>
            <a:r>
              <a:rPr lang="en-US" dirty="0"/>
              <a:t>α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δημιουργεί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Αύγουστος</a:t>
            </a:r>
            <a:r>
              <a:rPr lang="en-US" dirty="0"/>
              <a:t>, </a:t>
            </a:r>
            <a:r>
              <a:rPr lang="en-US" dirty="0" err="1"/>
              <a:t>θ</a:t>
            </a:r>
            <a:r>
              <a:rPr lang="en-US" dirty="0"/>
              <a:t>α α</a:t>
            </a:r>
            <a:r>
              <a:rPr lang="en-US" dirty="0" err="1"/>
              <a:t>σκήσει</a:t>
            </a:r>
            <a:r>
              <a:rPr lang="en-US" dirty="0"/>
              <a:t> βα</a:t>
            </a:r>
            <a:r>
              <a:rPr lang="en-US" dirty="0" err="1"/>
              <a:t>θύτ</a:t>
            </a:r>
            <a:r>
              <a:rPr lang="en-US" dirty="0"/>
              <a:t>α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ιρροή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το</a:t>
            </a:r>
            <a:r>
              <a:rPr lang="en-US" dirty="0"/>
              <a:t>π</a:t>
            </a:r>
            <a:r>
              <a:rPr lang="en-US" dirty="0" err="1"/>
              <a:t>ινές</a:t>
            </a:r>
            <a:r>
              <a:rPr lang="en-US" dirty="0"/>
              <a:t> </a:t>
            </a:r>
            <a:r>
              <a:rPr lang="en-US" dirty="0" err="1"/>
              <a:t>γενεές</a:t>
            </a:r>
            <a:r>
              <a:rPr lang="en-US" dirty="0"/>
              <a:t>, απ</a:t>
            </a:r>
            <a:r>
              <a:rPr lang="en-US" dirty="0" err="1"/>
              <a:t>οτελώντ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– </a:t>
            </a:r>
            <a:r>
              <a:rPr lang="en-US" dirty="0" err="1"/>
              <a:t>με</a:t>
            </a:r>
            <a:r>
              <a:rPr lang="en-US" dirty="0"/>
              <a:t> πα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λλ</a:t>
            </a:r>
            <a:r>
              <a:rPr lang="en-US" dirty="0"/>
              <a:t>α</a:t>
            </a:r>
            <a:r>
              <a:rPr lang="en-US" dirty="0" err="1"/>
              <a:t>γές</a:t>
            </a:r>
            <a:r>
              <a:rPr lang="en-US" dirty="0"/>
              <a:t>– </a:t>
            </a:r>
            <a:r>
              <a:rPr lang="en-US" dirty="0" err="1"/>
              <a:t>τη</a:t>
            </a:r>
            <a:r>
              <a:rPr lang="en-US" dirty="0"/>
              <a:t> β</a:t>
            </a:r>
            <a:r>
              <a:rPr lang="en-US" dirty="0" err="1"/>
              <a:t>άση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π</a:t>
            </a:r>
            <a:r>
              <a:rPr lang="en-US" dirty="0" err="1"/>
              <a:t>ολιτευμάτων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έκτοτε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κυρι</a:t>
            </a:r>
            <a:r>
              <a:rPr lang="en-US" dirty="0"/>
              <a:t>α</a:t>
            </a:r>
            <a:r>
              <a:rPr lang="en-US" dirty="0" err="1"/>
              <a:t>ρχήσουν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ευρω</a:t>
            </a:r>
            <a:r>
              <a:rPr lang="en-US" dirty="0"/>
              <a:t>πα</a:t>
            </a:r>
            <a:r>
              <a:rPr lang="en-US" dirty="0" err="1"/>
              <a:t>ϊκό</a:t>
            </a:r>
            <a:r>
              <a:rPr lang="en-US" dirty="0"/>
              <a:t> </a:t>
            </a:r>
            <a:r>
              <a:rPr lang="en-US" dirty="0" err="1"/>
              <a:t>χώρο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π</a:t>
            </a:r>
            <a:r>
              <a:rPr lang="en-US" dirty="0" err="1"/>
              <a:t>ολλούς</a:t>
            </a:r>
            <a:r>
              <a:rPr lang="en-US" dirty="0"/>
              <a:t> α</a:t>
            </a:r>
            <a:r>
              <a:rPr lang="en-US" dirty="0" err="1"/>
              <a:t>ιώνες</a:t>
            </a:r>
            <a:r>
              <a:rPr lang="en-US" dirty="0"/>
              <a:t>, </a:t>
            </a:r>
            <a:r>
              <a:rPr lang="en-US" dirty="0" err="1"/>
              <a:t>έως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Γ</a:t>
            </a:r>
            <a:r>
              <a:rPr lang="en-US" dirty="0"/>
              <a:t>α</a:t>
            </a:r>
            <a:r>
              <a:rPr lang="en-US" dirty="0" err="1"/>
              <a:t>λλική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νάστ</a:t>
            </a:r>
            <a:r>
              <a:rPr lang="en-US" dirty="0"/>
              <a:t>α</a:t>
            </a:r>
            <a:r>
              <a:rPr lang="en-US" dirty="0" err="1"/>
              <a:t>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1789.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58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Res</a:t>
            </a:r>
            <a:r>
              <a:rPr lang="fr-CA" dirty="0" smtClean="0"/>
              <a:t> </a:t>
            </a:r>
            <a:r>
              <a:rPr lang="fr-CA" dirty="0" err="1" smtClean="0"/>
              <a:t>Gestae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Φροντίζοντ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υστεροφημί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,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Αύγουστος</a:t>
            </a:r>
            <a:r>
              <a:rPr lang="en-US" dirty="0"/>
              <a:t> α</a:t>
            </a:r>
            <a:r>
              <a:rPr lang="en-US" dirty="0" err="1"/>
              <a:t>φήνει</a:t>
            </a:r>
            <a:r>
              <a:rPr lang="en-US" dirty="0"/>
              <a:t> π</a:t>
            </a:r>
            <a:r>
              <a:rPr lang="en-US" dirty="0" err="1"/>
              <a:t>ρος</a:t>
            </a:r>
            <a:r>
              <a:rPr lang="en-US" dirty="0"/>
              <a:t> </a:t>
            </a:r>
            <a:r>
              <a:rPr lang="en-US" dirty="0" err="1"/>
              <a:t>δημοσίευση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Σύγκλητο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μα</a:t>
            </a:r>
            <a:r>
              <a:rPr lang="en-US" dirty="0" err="1"/>
              <a:t>κροσκελή</a:t>
            </a:r>
            <a:r>
              <a:rPr lang="en-US" dirty="0"/>
              <a:t> π</a:t>
            </a:r>
            <a:r>
              <a:rPr lang="en-US" dirty="0" err="1"/>
              <a:t>ολιτική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θήκη</a:t>
            </a:r>
            <a:r>
              <a:rPr lang="en-US" dirty="0"/>
              <a:t>,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i="1" dirty="0"/>
              <a:t>Res </a:t>
            </a:r>
            <a:r>
              <a:rPr lang="en-US" i="1" dirty="0" err="1"/>
              <a:t>Gestae</a:t>
            </a:r>
            <a:r>
              <a:rPr lang="en-US" dirty="0"/>
              <a:t> (“π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γμέν</a:t>
            </a:r>
            <a:r>
              <a:rPr lang="en-US" dirty="0"/>
              <a:t>α”), α</a:t>
            </a:r>
            <a:r>
              <a:rPr lang="en-US" dirty="0" err="1"/>
              <a:t>ντίγρ</a:t>
            </a:r>
            <a:r>
              <a:rPr lang="en-US" dirty="0"/>
              <a:t>α</a:t>
            </a:r>
            <a:r>
              <a:rPr lang="en-US" dirty="0" err="1"/>
              <a:t>φ</a:t>
            </a:r>
            <a:r>
              <a:rPr lang="en-US" dirty="0"/>
              <a:t>α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οίων</a:t>
            </a:r>
            <a:r>
              <a:rPr lang="en-US" dirty="0"/>
              <a:t> </a:t>
            </a:r>
            <a:r>
              <a:rPr lang="en-US" dirty="0" err="1"/>
              <a:t>στάλθηκ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όλη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α. </a:t>
            </a:r>
            <a:endParaRPr lang="en-US" dirty="0" smtClean="0"/>
          </a:p>
          <a:p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θήκη</a:t>
            </a:r>
            <a:r>
              <a:rPr lang="en-US" dirty="0"/>
              <a:t> α</a:t>
            </a:r>
            <a:r>
              <a:rPr lang="en-US" dirty="0" err="1"/>
              <a:t>υτή</a:t>
            </a:r>
            <a:r>
              <a:rPr lang="en-US" dirty="0"/>
              <a:t> </a:t>
            </a:r>
            <a:r>
              <a:rPr lang="en-US" dirty="0" err="1"/>
              <a:t>γνωρίζουμε</a:t>
            </a:r>
            <a:r>
              <a:rPr lang="en-US" dirty="0"/>
              <a:t> </a:t>
            </a:r>
            <a:r>
              <a:rPr lang="en-US" dirty="0" err="1"/>
              <a:t>χάρις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α</a:t>
            </a:r>
            <a:r>
              <a:rPr lang="en-US" dirty="0" err="1"/>
              <a:t>ντίγρ</a:t>
            </a:r>
            <a:r>
              <a:rPr lang="en-US" dirty="0"/>
              <a:t>α</a:t>
            </a:r>
            <a:r>
              <a:rPr lang="en-US" dirty="0" err="1"/>
              <a:t>φο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ρτήθηκε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τοίχο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ού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Αυγούστου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Άγκυρ</a:t>
            </a:r>
            <a:r>
              <a:rPr lang="en-US" dirty="0"/>
              <a:t>α. </a:t>
            </a:r>
            <a:endParaRPr lang="en-US" dirty="0" smtClean="0"/>
          </a:p>
          <a:p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/>
              <a:t>π</a:t>
            </a:r>
            <a:r>
              <a:rPr lang="en-US" dirty="0" err="1"/>
              <a:t>ρο</a:t>
            </a:r>
            <a:r>
              <a:rPr lang="en-US" dirty="0"/>
              <a:t>πα</a:t>
            </a:r>
            <a:r>
              <a:rPr lang="en-US" dirty="0" err="1"/>
              <a:t>γ</a:t>
            </a:r>
            <a:r>
              <a:rPr lang="en-US" dirty="0"/>
              <a:t>α</a:t>
            </a:r>
            <a:r>
              <a:rPr lang="en-US" dirty="0" err="1"/>
              <a:t>νδιστικό</a:t>
            </a:r>
            <a:r>
              <a:rPr lang="en-US" dirty="0"/>
              <a:t> α</a:t>
            </a:r>
            <a:r>
              <a:rPr lang="en-US" dirty="0" err="1"/>
              <a:t>υτό</a:t>
            </a:r>
            <a:r>
              <a:rPr lang="en-US" dirty="0"/>
              <a:t> </a:t>
            </a:r>
            <a:r>
              <a:rPr lang="en-US" dirty="0" err="1"/>
              <a:t>κείμενο</a:t>
            </a:r>
            <a:r>
              <a:rPr lang="en-US" dirty="0"/>
              <a:t>, </a:t>
            </a:r>
            <a:r>
              <a:rPr lang="en-US" dirty="0" err="1"/>
              <a:t>ο</a:t>
            </a:r>
            <a:r>
              <a:rPr lang="en-US" dirty="0"/>
              <a:t> α</a:t>
            </a:r>
            <a:r>
              <a:rPr lang="en-US" dirty="0" err="1"/>
              <a:t>υτοκράτορ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δίνει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/>
              <a:t>σε</a:t>
            </a:r>
            <a:r>
              <a:rPr lang="en-US" dirty="0"/>
              <a:t> π</a:t>
            </a:r>
            <a:r>
              <a:rPr lang="en-US" dirty="0" err="1"/>
              <a:t>ρώτο</a:t>
            </a:r>
            <a:r>
              <a:rPr lang="en-US" dirty="0"/>
              <a:t> </a:t>
            </a:r>
            <a:r>
              <a:rPr lang="en-US" dirty="0" smtClean="0"/>
              <a:t>π</a:t>
            </a:r>
            <a:r>
              <a:rPr lang="en-US" dirty="0" err="1" smtClean="0"/>
              <a:t>ρόσω</a:t>
            </a:r>
            <a:r>
              <a:rPr lang="en-US" dirty="0" smtClean="0"/>
              <a:t>π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μί</a:t>
            </a:r>
            <a:r>
              <a:rPr lang="en-US" dirty="0"/>
              <a:t>α </a:t>
            </a:r>
            <a:r>
              <a:rPr lang="en-US" dirty="0" err="1"/>
              <a:t>εξιδ</a:t>
            </a:r>
            <a:r>
              <a:rPr lang="en-US" dirty="0"/>
              <a:t>α</a:t>
            </a:r>
            <a:r>
              <a:rPr lang="en-US" dirty="0" err="1"/>
              <a:t>νικευμένη</a:t>
            </a:r>
            <a:r>
              <a:rPr lang="en-US" dirty="0"/>
              <a:t> </a:t>
            </a:r>
            <a:r>
              <a:rPr lang="en-US" dirty="0" err="1"/>
              <a:t>εικόν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εξουσί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άσκησε</a:t>
            </a:r>
            <a:r>
              <a:rPr lang="en-US" dirty="0"/>
              <a:t>, 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i="1" dirty="0"/>
              <a:t>primus inter pares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ξύ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α</a:t>
            </a:r>
            <a:r>
              <a:rPr lang="en-US" dirty="0" err="1"/>
              <a:t>ρχόντων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Ρώμης</a:t>
            </a:r>
            <a:r>
              <a:rPr lang="en-US" dirty="0"/>
              <a:t>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33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kern="0" dirty="0" err="1">
                <a:latin typeface="Calibri"/>
                <a:ea typeface="ＭＳ ゴシック"/>
                <a:cs typeface="Times New Roman"/>
              </a:rPr>
              <a:t>Ρώμης</a:t>
            </a:r>
            <a:r>
              <a:rPr lang="en-US" kern="0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kern="0" dirty="0" err="1">
                <a:latin typeface="Calibri"/>
                <a:ea typeface="ＭＳ ゴシック"/>
                <a:cs typeface="Times New Roman"/>
              </a:rPr>
              <a:t>εγκώμιον</a:t>
            </a:r>
            <a:r>
              <a:rPr lang="en-US" b="1" kern="0" dirty="0">
                <a:latin typeface="Calibri"/>
                <a:ea typeface="ＭＳ ゴシック"/>
                <a:cs typeface="Times New Roman"/>
              </a:rPr>
              <a:t/>
            </a:r>
            <a:br>
              <a:rPr lang="en-US" b="1" kern="0" dirty="0">
                <a:latin typeface="Calibri"/>
                <a:ea typeface="ＭＳ ゴシック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79892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ＭＳ ゴシック"/>
                <a:cs typeface="Times New Roman"/>
              </a:rPr>
              <a:t> 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>
                <a:latin typeface="Calibri"/>
                <a:ea typeface="ＭＳ ゴシック"/>
                <a:cs typeface="Times New Roman"/>
              </a:rPr>
              <a:t> “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Όλη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οικουμένη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νηγυρίζει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άφησε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σιδερένιο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ένδυμ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ρίχτηκε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στην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ισθησί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λούσι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ευωχί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κάθε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είδους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Κάθε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φιλονικί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ξύ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όλεων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έχει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ύσει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λέον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άμιλλ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τις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τέχει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όλες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: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οιά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φ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ίνετ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ωρ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ιότερη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ευχάριστη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Γέμισε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σύμ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γυμνάσι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κρήνες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ύλ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ούς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εργ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στήρι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σκάλους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μπ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ορούσ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ιστημονικώς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συνοψίσουμε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ότι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ονημένη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οικουμένη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νένηψε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νέκ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μψε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...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i="1" dirty="0">
                <a:latin typeface="Calibri"/>
                <a:ea typeface="ＭＳ ゴシック"/>
                <a:cs typeface="Times New Roman"/>
              </a:rPr>
              <a:t>	...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Μόνοι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όσοι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μένουν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εκτός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ηγεμονί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εάν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άρχουν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τέτοιοι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είν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άξιοι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λύ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ησης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ατί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στερούντ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ρόμοι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θά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οδείξ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άριστ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υτό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λένε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όλοι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ότι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είν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μητέρ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άντων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κοινή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τρίδ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άντων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Τώρ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είν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δυν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Έλληνες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βα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άρους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άνε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θέλουν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άρχοντά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ή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χωρίς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υτά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εύκολ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ηγ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ίνουν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τρίδ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τρίδ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....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απ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ολ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αμβ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άνεις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σφάλει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ρκεί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είσ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ίος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ή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μάλλον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ηκόους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.”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>
                <a:latin typeface="Calibri"/>
                <a:ea typeface="ＭＳ ゴシック"/>
                <a:cs typeface="Times New Roman"/>
              </a:rPr>
              <a:t>				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Αίλιος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Αριστείδης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Ῥώμης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ἐγκώμιον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224-225.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78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Pax Romana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Αύγουστος</a:t>
            </a:r>
            <a:r>
              <a:rPr lang="en-US" dirty="0"/>
              <a:t> α</a:t>
            </a:r>
            <a:r>
              <a:rPr lang="en-US" dirty="0" err="1"/>
              <a:t>νήγ</a:t>
            </a:r>
            <a:r>
              <a:rPr lang="en-US" dirty="0"/>
              <a:t>α</a:t>
            </a:r>
            <a:r>
              <a:rPr lang="en-US" dirty="0" err="1"/>
              <a:t>γε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νίκη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ί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Μάρκου</a:t>
            </a:r>
            <a:r>
              <a:rPr lang="en-US" dirty="0"/>
              <a:t> </a:t>
            </a:r>
            <a:r>
              <a:rPr lang="en-US" dirty="0" err="1"/>
              <a:t>Αντωνίου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Άκτιο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σύμ</a:t>
            </a:r>
            <a:r>
              <a:rPr lang="en-US" dirty="0"/>
              <a:t>β</a:t>
            </a:r>
            <a:r>
              <a:rPr lang="en-US" dirty="0" err="1"/>
              <a:t>ολο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τέλους</a:t>
            </a:r>
            <a:r>
              <a:rPr lang="en-US" dirty="0"/>
              <a:t> </a:t>
            </a:r>
            <a:r>
              <a:rPr lang="en-US" dirty="0" err="1"/>
              <a:t>ενός</a:t>
            </a:r>
            <a:r>
              <a:rPr lang="en-US" dirty="0"/>
              <a:t> α</a:t>
            </a:r>
            <a:r>
              <a:rPr lang="en-US" dirty="0" err="1"/>
              <a:t>ιών</a:t>
            </a:r>
            <a:r>
              <a:rPr lang="en-US" dirty="0"/>
              <a:t>α </a:t>
            </a:r>
            <a:r>
              <a:rPr lang="en-US" dirty="0" err="1"/>
              <a:t>εμφυλίων</a:t>
            </a:r>
            <a:r>
              <a:rPr lang="en-US" dirty="0"/>
              <a:t> π</a:t>
            </a:r>
            <a:r>
              <a:rPr lang="en-US" dirty="0" err="1"/>
              <a:t>ολέμων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έλευσης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ειρήνης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κόσμο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Στήνει</a:t>
            </a:r>
            <a:r>
              <a:rPr lang="en-US" dirty="0"/>
              <a:t> </a:t>
            </a:r>
            <a:r>
              <a:rPr lang="en-US" dirty="0" err="1"/>
              <a:t>μεγάλους</a:t>
            </a:r>
            <a:r>
              <a:rPr lang="en-US" dirty="0"/>
              <a:t> β</a:t>
            </a:r>
            <a:r>
              <a:rPr lang="en-US" dirty="0" err="1"/>
              <a:t>ωμούς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εξυμνούσ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τόρθωμά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Νικό</a:t>
            </a:r>
            <a:r>
              <a:rPr lang="en-US" dirty="0"/>
              <a:t>π</a:t>
            </a:r>
            <a:r>
              <a:rPr lang="en-US" dirty="0" err="1"/>
              <a:t>ολη</a:t>
            </a:r>
            <a:r>
              <a:rPr lang="en-US" dirty="0"/>
              <a:t> (</a:t>
            </a:r>
            <a:r>
              <a:rPr lang="en-US" dirty="0" err="1"/>
              <a:t>την</a:t>
            </a:r>
            <a:r>
              <a:rPr lang="en-US" dirty="0"/>
              <a:t> π</a:t>
            </a:r>
            <a:r>
              <a:rPr lang="en-US" dirty="0" err="1"/>
              <a:t>όλη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ίδρυσε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Άκτιο</a:t>
            </a:r>
            <a:r>
              <a:rPr lang="en-US" dirty="0"/>
              <a:t>)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ίδι</a:t>
            </a:r>
            <a:r>
              <a:rPr lang="en-US" dirty="0"/>
              <a:t>α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Ρώμη</a:t>
            </a:r>
            <a:r>
              <a:rPr lang="en-US" dirty="0"/>
              <a:t> (</a:t>
            </a:r>
            <a:r>
              <a:rPr lang="en-US" i="1" dirty="0" err="1"/>
              <a:t>Ara</a:t>
            </a:r>
            <a:r>
              <a:rPr lang="en-US" i="1" dirty="0"/>
              <a:t> </a:t>
            </a:r>
            <a:r>
              <a:rPr lang="en-US" i="1" dirty="0" err="1"/>
              <a:t>Pacis</a:t>
            </a:r>
            <a:r>
              <a:rPr lang="en-US" dirty="0"/>
              <a:t>). </a:t>
            </a:r>
            <a:endParaRPr lang="en-US" b="1" dirty="0"/>
          </a:p>
          <a:p>
            <a:r>
              <a:rPr lang="en-US" dirty="0" err="1"/>
              <a:t>Η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διοργάνωση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ηγεσί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σημάνει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</a:t>
            </a:r>
            <a:r>
              <a:rPr lang="en-US" dirty="0" err="1"/>
              <a:t>ρξη</a:t>
            </a:r>
            <a:r>
              <a:rPr lang="en-US" dirty="0"/>
              <a:t> </a:t>
            </a:r>
            <a:r>
              <a:rPr lang="en-US" dirty="0" err="1"/>
              <a:t>μί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π</a:t>
            </a:r>
            <a:r>
              <a:rPr lang="en-US" dirty="0" err="1"/>
              <a:t>εριόδου</a:t>
            </a:r>
            <a:r>
              <a:rPr lang="en-US" dirty="0"/>
              <a:t> π</a:t>
            </a:r>
            <a:r>
              <a:rPr lang="en-US" dirty="0" err="1"/>
              <a:t>ρωτόγνωρης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</a:t>
            </a:r>
            <a:r>
              <a:rPr lang="en-US" dirty="0" err="1"/>
              <a:t>θερότητ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ευημερί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ειρήνης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εσωτερικό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(</a:t>
            </a:r>
            <a:r>
              <a:rPr lang="en-US" i="1" dirty="0"/>
              <a:t>pax romana</a:t>
            </a:r>
            <a:r>
              <a:rPr lang="en-US" dirty="0"/>
              <a:t>). </a:t>
            </a:r>
            <a:endParaRPr lang="en-US" b="1" dirty="0"/>
          </a:p>
          <a:p>
            <a:r>
              <a:rPr lang="en-US" dirty="0" err="1"/>
              <a:t>Αν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λεί</a:t>
            </a:r>
            <a:r>
              <a:rPr lang="en-US" dirty="0"/>
              <a:t>π</a:t>
            </a:r>
            <a:r>
              <a:rPr lang="en-US" dirty="0" err="1"/>
              <a:t>ουν</a:t>
            </a:r>
            <a:r>
              <a:rPr lang="en-US" dirty="0"/>
              <a:t> πα</a:t>
            </a:r>
            <a:r>
              <a:rPr lang="en-US" dirty="0" err="1"/>
              <a:t>ρενθέσεις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θεστωτικής</a:t>
            </a:r>
            <a:r>
              <a:rPr lang="en-US" dirty="0"/>
              <a:t> α</a:t>
            </a:r>
            <a:r>
              <a:rPr lang="en-US" dirty="0" err="1"/>
              <a:t>νωμ</a:t>
            </a:r>
            <a:r>
              <a:rPr lang="en-US" dirty="0"/>
              <a:t>α</a:t>
            </a:r>
            <a:r>
              <a:rPr lang="en-US" dirty="0" err="1"/>
              <a:t>λί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(</a:t>
            </a:r>
            <a:r>
              <a:rPr lang="en-US" dirty="0" err="1"/>
              <a:t>ό</a:t>
            </a:r>
            <a:r>
              <a:rPr lang="en-US" dirty="0"/>
              <a:t>π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69 μ.Χ., </a:t>
            </a:r>
            <a:r>
              <a:rPr lang="en-US" dirty="0" err="1"/>
              <a:t>ότ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μετά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υτοκτονί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Νέρων</a:t>
            </a:r>
            <a:r>
              <a:rPr lang="en-US" dirty="0"/>
              <a:t>α </a:t>
            </a:r>
            <a:r>
              <a:rPr lang="en-US" dirty="0" err="1"/>
              <a:t>η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 </a:t>
            </a:r>
            <a:r>
              <a:rPr lang="en-US" dirty="0" err="1"/>
              <a:t>γνώρισε</a:t>
            </a:r>
            <a:r>
              <a:rPr lang="en-US" dirty="0"/>
              <a:t> </a:t>
            </a:r>
            <a:r>
              <a:rPr lang="en-US" dirty="0" err="1"/>
              <a:t>τέσσερις</a:t>
            </a:r>
            <a:r>
              <a:rPr lang="en-US" dirty="0"/>
              <a:t> α</a:t>
            </a:r>
            <a:r>
              <a:rPr lang="en-US" dirty="0" err="1"/>
              <a:t>υτοκράτορες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 </a:t>
            </a:r>
            <a:r>
              <a:rPr lang="en-US" dirty="0" err="1"/>
              <a:t>χρόνο</a:t>
            </a:r>
            <a:r>
              <a:rPr lang="en-US" dirty="0"/>
              <a:t>),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συνέ</a:t>
            </a:r>
            <a:r>
              <a:rPr lang="en-US" dirty="0"/>
              <a:t>π</a:t>
            </a:r>
            <a:r>
              <a:rPr lang="en-US" dirty="0" err="1"/>
              <a:t>ειές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γίνοντ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κυρίως</a:t>
            </a:r>
            <a:r>
              <a:rPr lang="en-US" dirty="0"/>
              <a:t> α</a:t>
            </a:r>
            <a:r>
              <a:rPr lang="en-US" dirty="0" err="1"/>
              <a:t>ισθητές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Ρώμη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λιγότερο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35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Δυναστε</a:t>
            </a:r>
            <a:r>
              <a:rPr lang="el-GR" dirty="0" err="1" smtClean="0"/>
              <a:t>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δυν</a:t>
            </a:r>
            <a:r>
              <a:rPr lang="en-US" dirty="0"/>
              <a:t>α</a:t>
            </a:r>
            <a:r>
              <a:rPr lang="en-US" dirty="0" err="1"/>
              <a:t>στεί</a:t>
            </a:r>
            <a:r>
              <a:rPr lang="en-US" dirty="0"/>
              <a:t>α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Ιούλιο-Κλ</a:t>
            </a:r>
            <a:r>
              <a:rPr lang="en-US" dirty="0"/>
              <a:t>α</a:t>
            </a:r>
            <a:r>
              <a:rPr lang="en-US" dirty="0" err="1"/>
              <a:t>υδίων</a:t>
            </a:r>
            <a:r>
              <a:rPr lang="en-US" dirty="0"/>
              <a:t>,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δέχοντ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Φλά</a:t>
            </a:r>
            <a:r>
              <a:rPr lang="en-US" dirty="0"/>
              <a:t>β</a:t>
            </a:r>
            <a:r>
              <a:rPr lang="en-US" dirty="0" err="1"/>
              <a:t>ιοι</a:t>
            </a:r>
            <a:r>
              <a:rPr lang="en-US" dirty="0"/>
              <a:t>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Αντωνίνοι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β</a:t>
            </a:r>
            <a:r>
              <a:rPr lang="en-US" dirty="0" err="1"/>
              <a:t>ήροι</a:t>
            </a:r>
            <a:r>
              <a:rPr lang="en-US" dirty="0"/>
              <a:t>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οίοι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κά</a:t>
            </a:r>
            <a:r>
              <a:rPr lang="en-US" dirty="0"/>
              <a:t>π</a:t>
            </a:r>
            <a:r>
              <a:rPr lang="en-US" dirty="0" err="1"/>
              <a:t>οιες</a:t>
            </a:r>
            <a:r>
              <a:rPr lang="en-US" dirty="0"/>
              <a:t> </a:t>
            </a:r>
            <a:r>
              <a:rPr lang="en-US" dirty="0" err="1"/>
              <a:t>εξ</a:t>
            </a:r>
            <a:r>
              <a:rPr lang="en-US" dirty="0"/>
              <a:t>α</a:t>
            </a:r>
            <a:r>
              <a:rPr lang="en-US" dirty="0" err="1"/>
              <a:t>ιρέσεις</a:t>
            </a:r>
            <a:r>
              <a:rPr lang="en-US" dirty="0"/>
              <a:t> </a:t>
            </a:r>
            <a:r>
              <a:rPr lang="en-US" dirty="0" err="1"/>
              <a:t>κυ</a:t>
            </a:r>
            <a:r>
              <a:rPr lang="en-US" dirty="0"/>
              <a:t>β</a:t>
            </a:r>
            <a:r>
              <a:rPr lang="en-US" dirty="0" err="1"/>
              <a:t>ερνούν</a:t>
            </a:r>
            <a:r>
              <a:rPr lang="en-US" dirty="0"/>
              <a:t> </a:t>
            </a:r>
            <a:r>
              <a:rPr lang="en-US" dirty="0" err="1"/>
              <a:t>συνετά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α.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Ιδίως</a:t>
            </a:r>
            <a:r>
              <a:rPr lang="en-US" dirty="0"/>
              <a:t>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“</a:t>
            </a:r>
            <a:r>
              <a:rPr lang="en-US" i="1" dirty="0"/>
              <a:t>π</a:t>
            </a:r>
            <a:r>
              <a:rPr lang="en-US" i="1" dirty="0" err="1"/>
              <a:t>έντε</a:t>
            </a:r>
            <a:r>
              <a:rPr lang="en-US" i="1" dirty="0"/>
              <a:t> </a:t>
            </a:r>
            <a:r>
              <a:rPr lang="en-US" i="1" dirty="0" err="1"/>
              <a:t>κ</a:t>
            </a:r>
            <a:r>
              <a:rPr lang="en-US" i="1" dirty="0"/>
              <a:t>α</a:t>
            </a:r>
            <a:r>
              <a:rPr lang="en-US" i="1" dirty="0" err="1"/>
              <a:t>λούς</a:t>
            </a:r>
            <a:r>
              <a:rPr lang="en-US" i="1" dirty="0"/>
              <a:t> </a:t>
            </a:r>
            <a:r>
              <a:rPr lang="en-US" i="1" dirty="0" err="1"/>
              <a:t>Αυτοκράτορες</a:t>
            </a:r>
            <a:r>
              <a:rPr lang="en-US" dirty="0"/>
              <a:t>” (</a:t>
            </a:r>
            <a:r>
              <a:rPr lang="en-US" dirty="0" err="1"/>
              <a:t>όρο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θιέρωσε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Μα</a:t>
            </a:r>
            <a:r>
              <a:rPr lang="en-US" dirty="0" err="1"/>
              <a:t>κι</a:t>
            </a:r>
            <a:r>
              <a:rPr lang="en-US" dirty="0"/>
              <a:t>αβ</a:t>
            </a:r>
            <a:r>
              <a:rPr lang="en-US" dirty="0" err="1"/>
              <a:t>έλι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Νέρ</a:t>
            </a:r>
            <a:r>
              <a:rPr lang="en-US" dirty="0"/>
              <a:t>βα, </a:t>
            </a:r>
            <a:r>
              <a:rPr lang="en-US" dirty="0" err="1"/>
              <a:t>Τρ</a:t>
            </a:r>
            <a:r>
              <a:rPr lang="en-US" dirty="0"/>
              <a:t>α</a:t>
            </a:r>
            <a:r>
              <a:rPr lang="en-US" dirty="0" err="1"/>
              <a:t>ϊ</a:t>
            </a:r>
            <a:r>
              <a:rPr lang="en-US" dirty="0"/>
              <a:t>α</a:t>
            </a:r>
            <a:r>
              <a:rPr lang="en-US" dirty="0" err="1"/>
              <a:t>νό</a:t>
            </a:r>
            <a:r>
              <a:rPr lang="en-US" dirty="0"/>
              <a:t>, </a:t>
            </a:r>
            <a:r>
              <a:rPr lang="en-US" dirty="0" err="1"/>
              <a:t>Αδρι</a:t>
            </a:r>
            <a:r>
              <a:rPr lang="en-US" dirty="0"/>
              <a:t>α</a:t>
            </a:r>
            <a:r>
              <a:rPr lang="en-US" dirty="0" err="1"/>
              <a:t>νό</a:t>
            </a:r>
            <a:r>
              <a:rPr lang="en-US" dirty="0"/>
              <a:t>, </a:t>
            </a:r>
            <a:r>
              <a:rPr lang="en-US" dirty="0" err="1"/>
              <a:t>Αντωνίνο</a:t>
            </a:r>
            <a:r>
              <a:rPr lang="en-US" dirty="0"/>
              <a:t> </a:t>
            </a:r>
            <a:r>
              <a:rPr lang="en-US" dirty="0" err="1"/>
              <a:t>Ευσε</a:t>
            </a:r>
            <a:r>
              <a:rPr lang="en-US" dirty="0"/>
              <a:t>β</a:t>
            </a:r>
            <a:r>
              <a:rPr lang="en-US" dirty="0" err="1"/>
              <a:t>ή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Μάρκο</a:t>
            </a:r>
            <a:r>
              <a:rPr lang="en-US" dirty="0"/>
              <a:t> </a:t>
            </a:r>
            <a:r>
              <a:rPr lang="en-US" dirty="0" err="1"/>
              <a:t>Αυρήλιο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κυ</a:t>
            </a:r>
            <a:r>
              <a:rPr lang="en-US" dirty="0"/>
              <a:t>β</a:t>
            </a:r>
            <a:r>
              <a:rPr lang="en-US" dirty="0" err="1"/>
              <a:t>έρνησ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ξύ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96-180 μ.Χ.),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ευημερί</a:t>
            </a:r>
            <a:r>
              <a:rPr lang="en-US" dirty="0"/>
              <a:t>α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εσωτερικό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φθάνει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απ</a:t>
            </a:r>
            <a:r>
              <a:rPr lang="en-US" dirty="0" err="1"/>
              <a:t>όγειό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01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Pax Romana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Τ</a:t>
            </a:r>
            <a:r>
              <a:rPr lang="en-US" dirty="0"/>
              <a:t>α α</a:t>
            </a:r>
            <a:r>
              <a:rPr lang="en-US" dirty="0" err="1"/>
              <a:t>στικά</a:t>
            </a:r>
            <a:r>
              <a:rPr lang="en-US" dirty="0"/>
              <a:t> </a:t>
            </a:r>
            <a:r>
              <a:rPr lang="en-US" dirty="0" err="1"/>
              <a:t>κέντρ</a:t>
            </a:r>
            <a:r>
              <a:rPr lang="en-US" dirty="0"/>
              <a:t>α </a:t>
            </a:r>
            <a:r>
              <a:rPr lang="en-US" dirty="0" err="1"/>
              <a:t>γνωρίζουν</a:t>
            </a:r>
            <a:r>
              <a:rPr lang="en-US" dirty="0"/>
              <a:t> </a:t>
            </a:r>
            <a:r>
              <a:rPr lang="en-US" dirty="0" err="1"/>
              <a:t>μεγάλη</a:t>
            </a:r>
            <a:r>
              <a:rPr lang="en-US" dirty="0"/>
              <a:t> </a:t>
            </a:r>
            <a:r>
              <a:rPr lang="en-US" dirty="0" err="1"/>
              <a:t>άνθηση</a:t>
            </a:r>
            <a:r>
              <a:rPr lang="en-US" dirty="0"/>
              <a:t>, </a:t>
            </a:r>
            <a:r>
              <a:rPr lang="en-US" dirty="0" err="1"/>
              <a:t>κοσμούντ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αμπ</a:t>
            </a:r>
            <a:r>
              <a:rPr lang="en-US" dirty="0" err="1"/>
              <a:t>ρά</a:t>
            </a:r>
            <a:r>
              <a:rPr lang="en-US" dirty="0"/>
              <a:t> </a:t>
            </a:r>
            <a:r>
              <a:rPr lang="en-US" dirty="0" err="1"/>
              <a:t>δημόσι</a:t>
            </a:r>
            <a:r>
              <a:rPr lang="en-US" dirty="0"/>
              <a:t>α </a:t>
            </a:r>
            <a:r>
              <a:rPr lang="en-US" dirty="0" err="1"/>
              <a:t>κτίρι</a:t>
            </a:r>
            <a:r>
              <a:rPr lang="en-US" dirty="0"/>
              <a:t>α, </a:t>
            </a:r>
            <a:r>
              <a:rPr lang="en-US" dirty="0" err="1"/>
              <a:t>εφοδιάζοντ</a:t>
            </a:r>
            <a:r>
              <a:rPr lang="en-US" dirty="0"/>
              <a:t>α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υδρ</a:t>
            </a:r>
            <a:r>
              <a:rPr lang="en-US" dirty="0"/>
              <a:t>α</a:t>
            </a:r>
            <a:r>
              <a:rPr lang="en-US" dirty="0" err="1"/>
              <a:t>γωγεί</a:t>
            </a:r>
            <a:r>
              <a:rPr lang="en-US" dirty="0"/>
              <a:t>α. </a:t>
            </a:r>
            <a:endParaRPr lang="en-US" b="1" dirty="0"/>
          </a:p>
          <a:p>
            <a:r>
              <a:rPr lang="en-US" dirty="0" err="1"/>
              <a:t>Π</a:t>
            </a:r>
            <a:r>
              <a:rPr lang="en-US" dirty="0"/>
              <a:t>α</a:t>
            </a:r>
            <a:r>
              <a:rPr lang="en-US" dirty="0" err="1"/>
              <a:t>τάσσετ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π</a:t>
            </a:r>
            <a:r>
              <a:rPr lang="en-US" dirty="0" err="1"/>
              <a:t>ειρ</a:t>
            </a:r>
            <a:r>
              <a:rPr lang="en-US" dirty="0"/>
              <a:t>α</a:t>
            </a:r>
            <a:r>
              <a:rPr lang="en-US" dirty="0" err="1"/>
              <a:t>τεί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τελειο</a:t>
            </a:r>
            <a:r>
              <a:rPr lang="en-US" dirty="0"/>
              <a:t>π</a:t>
            </a:r>
            <a:r>
              <a:rPr lang="en-US" dirty="0" err="1"/>
              <a:t>οιείτ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ϊκό</a:t>
            </a:r>
            <a:r>
              <a:rPr lang="en-US" dirty="0"/>
              <a:t> </a:t>
            </a:r>
            <a:r>
              <a:rPr lang="en-US" dirty="0" err="1"/>
              <a:t>οδικό</a:t>
            </a:r>
            <a:r>
              <a:rPr lang="en-US" dirty="0"/>
              <a:t> </a:t>
            </a:r>
            <a:r>
              <a:rPr lang="en-US" dirty="0" err="1"/>
              <a:t>δίκτυο</a:t>
            </a:r>
            <a:r>
              <a:rPr lang="en-US" dirty="0"/>
              <a:t>, </a:t>
            </a:r>
            <a:r>
              <a:rPr lang="en-US" dirty="0" err="1"/>
              <a:t>εξ</a:t>
            </a:r>
            <a:r>
              <a:rPr lang="en-US" dirty="0"/>
              <a:t>α</a:t>
            </a:r>
            <a:r>
              <a:rPr lang="en-US" dirty="0" err="1"/>
              <a:t>σφ</a:t>
            </a:r>
            <a:r>
              <a:rPr lang="en-US" dirty="0"/>
              <a:t>α</a:t>
            </a:r>
            <a:r>
              <a:rPr lang="en-US" dirty="0" err="1"/>
              <a:t>λίζοντ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χύτητ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λληλογρ</a:t>
            </a:r>
            <a:r>
              <a:rPr lang="en-US" dirty="0"/>
              <a:t>α</a:t>
            </a:r>
            <a:r>
              <a:rPr lang="en-US" dirty="0" err="1"/>
              <a:t>φί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</a:t>
            </a:r>
            <a:r>
              <a:rPr lang="en-US" dirty="0" err="1"/>
              <a:t>σφάλει</a:t>
            </a:r>
            <a:r>
              <a:rPr lang="en-US" dirty="0"/>
              <a:t>α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φορών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ελεύθερη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κίνηση</a:t>
            </a:r>
            <a:r>
              <a:rPr lang="en-US" dirty="0"/>
              <a:t> α</a:t>
            </a:r>
            <a:r>
              <a:rPr lang="en-US" dirty="0" err="1"/>
              <a:t>νθρώ</a:t>
            </a:r>
            <a:r>
              <a:rPr lang="en-US" dirty="0"/>
              <a:t>π</a:t>
            </a:r>
            <a:r>
              <a:rPr lang="en-US" dirty="0" err="1"/>
              <a:t>ων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εμ</a:t>
            </a:r>
            <a:r>
              <a:rPr lang="en-US" dirty="0"/>
              <a:t>π</a:t>
            </a:r>
            <a:r>
              <a:rPr lang="en-US" dirty="0" err="1"/>
              <a:t>ορευμάτων</a:t>
            </a:r>
            <a:r>
              <a:rPr lang="en-US" dirty="0"/>
              <a:t> </a:t>
            </a:r>
            <a:r>
              <a:rPr lang="en-US" dirty="0" err="1"/>
              <a:t>ενισχύει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λληλοκ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νόηση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ξύ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εθνών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ζουν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 </a:t>
            </a:r>
            <a:r>
              <a:rPr lang="en-US" dirty="0" err="1"/>
              <a:t>εδάφη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θιέρωση</a:t>
            </a:r>
            <a:r>
              <a:rPr lang="en-US" dirty="0"/>
              <a:t> </a:t>
            </a:r>
            <a:r>
              <a:rPr lang="en-US" dirty="0" err="1"/>
              <a:t>ενι</a:t>
            </a:r>
            <a:r>
              <a:rPr lang="en-US" dirty="0"/>
              <a:t>α</a:t>
            </a:r>
            <a:r>
              <a:rPr lang="en-US" dirty="0" err="1"/>
              <a:t>ίου</a:t>
            </a:r>
            <a:r>
              <a:rPr lang="en-US" dirty="0"/>
              <a:t> </a:t>
            </a:r>
            <a:r>
              <a:rPr lang="en-US" dirty="0" err="1"/>
              <a:t>νομίσμ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έκτ</a:t>
            </a:r>
            <a:r>
              <a:rPr lang="en-US" dirty="0"/>
              <a:t>α</a:t>
            </a:r>
            <a:r>
              <a:rPr lang="en-US" dirty="0" err="1"/>
              <a:t>ση</a:t>
            </a:r>
            <a:r>
              <a:rPr lang="en-US" dirty="0"/>
              <a:t> </a:t>
            </a:r>
            <a:r>
              <a:rPr lang="en-US" dirty="0" err="1"/>
              <a:t>σύνθετων</a:t>
            </a:r>
            <a:r>
              <a:rPr lang="en-US" dirty="0"/>
              <a:t> </a:t>
            </a:r>
            <a:r>
              <a:rPr lang="en-US" dirty="0" err="1"/>
              <a:t>τρ</a:t>
            </a:r>
            <a:r>
              <a:rPr lang="en-US" dirty="0"/>
              <a:t>απ</a:t>
            </a:r>
            <a:r>
              <a:rPr lang="en-US" dirty="0" err="1"/>
              <a:t>εζιτικών</a:t>
            </a:r>
            <a:r>
              <a:rPr lang="en-US" dirty="0"/>
              <a:t> </a:t>
            </a:r>
            <a:r>
              <a:rPr lang="en-US" dirty="0" err="1"/>
              <a:t>εργ</a:t>
            </a:r>
            <a:r>
              <a:rPr lang="en-US" dirty="0"/>
              <a:t>α</a:t>
            </a:r>
            <a:r>
              <a:rPr lang="en-US" dirty="0" err="1"/>
              <a:t>σιών</a:t>
            </a:r>
            <a:r>
              <a:rPr lang="en-US" dirty="0"/>
              <a:t> </a:t>
            </a:r>
            <a:r>
              <a:rPr lang="en-US" dirty="0" err="1"/>
              <a:t>ευνοούν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νά</a:t>
            </a:r>
            <a:r>
              <a:rPr lang="en-US" dirty="0"/>
              <a:t>π</a:t>
            </a:r>
            <a:r>
              <a:rPr lang="en-US" dirty="0" err="1"/>
              <a:t>τυξη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εμ</a:t>
            </a:r>
            <a:r>
              <a:rPr lang="en-US" dirty="0"/>
              <a:t>π</a:t>
            </a:r>
            <a:r>
              <a:rPr lang="en-US" dirty="0" err="1"/>
              <a:t>ορίου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οικονομί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Οι</a:t>
            </a:r>
            <a:r>
              <a:rPr lang="en-US" dirty="0"/>
              <a:t> π</a:t>
            </a:r>
            <a:r>
              <a:rPr lang="en-US" dirty="0" err="1"/>
              <a:t>ερισσότεροι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οί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απ</a:t>
            </a:r>
            <a:r>
              <a:rPr lang="en-US" dirty="0" err="1"/>
              <a:t>ολ</a:t>
            </a:r>
            <a:r>
              <a:rPr lang="en-US" dirty="0"/>
              <a:t>αμβ</a:t>
            </a:r>
            <a:r>
              <a:rPr lang="en-US" dirty="0" err="1"/>
              <a:t>άνουν</a:t>
            </a:r>
            <a:r>
              <a:rPr lang="en-US" dirty="0"/>
              <a:t> </a:t>
            </a:r>
            <a:r>
              <a:rPr lang="en-US" dirty="0" err="1"/>
              <a:t>τάξη</a:t>
            </a:r>
            <a:r>
              <a:rPr lang="en-US" dirty="0"/>
              <a:t>, π</a:t>
            </a:r>
            <a:r>
              <a:rPr lang="en-US" dirty="0" err="1"/>
              <a:t>ολιτική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</a:t>
            </a:r>
            <a:r>
              <a:rPr lang="en-US" dirty="0" err="1"/>
              <a:t>θερότητ</a:t>
            </a:r>
            <a:r>
              <a:rPr lang="en-US" dirty="0"/>
              <a:t>α </a:t>
            </a:r>
            <a:r>
              <a:rPr lang="en-US" dirty="0" err="1"/>
              <a:t>χωρίς</a:t>
            </a:r>
            <a:r>
              <a:rPr lang="en-US" dirty="0"/>
              <a:t> π</a:t>
            </a:r>
            <a:r>
              <a:rPr lang="en-US" dirty="0" err="1"/>
              <a:t>ροηγούμενο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ειρήνη</a:t>
            </a:r>
            <a:r>
              <a:rPr lang="en-US" dirty="0"/>
              <a:t>,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n-US" dirty="0" err="1"/>
              <a:t>μεγ</a:t>
            </a:r>
            <a:r>
              <a:rPr lang="en-US" dirty="0"/>
              <a:t>α</a:t>
            </a:r>
            <a:r>
              <a:rPr lang="en-US" dirty="0" err="1"/>
              <a:t>λύτερο</a:t>
            </a:r>
            <a:r>
              <a:rPr lang="en-US" dirty="0"/>
              <a:t> </a:t>
            </a:r>
            <a:r>
              <a:rPr lang="en-US" dirty="0" err="1"/>
              <a:t>διάστημ</a:t>
            </a:r>
            <a:r>
              <a:rPr lang="en-US" dirty="0"/>
              <a:t>α απ' </a:t>
            </a:r>
            <a:r>
              <a:rPr lang="en-US" dirty="0" err="1"/>
              <a:t>ό,τι</a:t>
            </a:r>
            <a:r>
              <a:rPr lang="en-US" dirty="0"/>
              <a:t> π</a:t>
            </a:r>
            <a:r>
              <a:rPr lang="en-US" dirty="0" err="1"/>
              <a:t>οτέ</a:t>
            </a:r>
            <a:r>
              <a:rPr lang="en-US" dirty="0"/>
              <a:t> π</a:t>
            </a:r>
            <a:r>
              <a:rPr lang="en-US" dirty="0" err="1"/>
              <a:t>ριν</a:t>
            </a:r>
            <a:r>
              <a:rPr lang="en-US" dirty="0"/>
              <a:t> </a:t>
            </a:r>
            <a:r>
              <a:rPr lang="en-US" dirty="0" err="1"/>
              <a:t>ή</a:t>
            </a:r>
            <a:r>
              <a:rPr lang="en-US" dirty="0"/>
              <a:t> </a:t>
            </a:r>
            <a:r>
              <a:rPr lang="en-US" dirty="0" err="1"/>
              <a:t>μετά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ιστορί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νθρω</a:t>
            </a:r>
            <a:r>
              <a:rPr lang="en-US" dirty="0"/>
              <a:t>π</a:t>
            </a:r>
            <a:r>
              <a:rPr lang="en-US" dirty="0" err="1"/>
              <a:t>ότητ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9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i="1" dirty="0">
                <a:latin typeface="Calibri"/>
                <a:ea typeface="ＭＳ ゴシック"/>
                <a:cs typeface="Times New Roman"/>
              </a:rPr>
              <a:t>“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οι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τέχνες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άλλες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σφ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ίρες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τύσσοντ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άρχει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ρώτη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ύλη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έτσι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ότ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δημιουργήθηκε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μέγιστο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κράτος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ιδι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ίτερη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δύν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τότε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μορφώθηκε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εμφ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νίσθηκε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τέχνη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δημόσι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διοίκησης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θώς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δύο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υτά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στοιχεί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ενίσχυσ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άλλο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Λόγω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μεγέθους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κράτους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γκ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εμ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ειρί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ήρξε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νάλογη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.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ειδή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ήξερ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ώς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κυ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ερνήσουν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δίκ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ροσηκόντως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πα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ύξησ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κράτος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”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Αίλιος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Αριστείδης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Ῥώμης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ἐγκώμιον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213.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41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Καταστολ</a:t>
            </a:r>
            <a:r>
              <a:rPr lang="el-GR" dirty="0" err="1" smtClean="0"/>
              <a:t>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στέλλουν</a:t>
            </a:r>
            <a:r>
              <a:rPr lang="en-US" dirty="0"/>
              <a:t> </a:t>
            </a:r>
            <a:r>
              <a:rPr lang="en-US" dirty="0" err="1"/>
              <a:t>όμως</a:t>
            </a:r>
            <a:r>
              <a:rPr lang="en-US" dirty="0"/>
              <a:t> β</a:t>
            </a:r>
            <a:r>
              <a:rPr lang="en-US" dirty="0" err="1"/>
              <a:t>άν</a:t>
            </a:r>
            <a:r>
              <a:rPr lang="en-US" dirty="0"/>
              <a:t>α</a:t>
            </a:r>
            <a:r>
              <a:rPr lang="en-US" dirty="0" err="1"/>
              <a:t>υσ</a:t>
            </a:r>
            <a:r>
              <a:rPr lang="en-US" dirty="0"/>
              <a:t>α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θρησκευτικές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εθνικές</a:t>
            </a:r>
            <a:r>
              <a:rPr lang="en-US" dirty="0"/>
              <a:t> </a:t>
            </a:r>
            <a:r>
              <a:rPr lang="en-US" dirty="0" err="1"/>
              <a:t>ομάδες</a:t>
            </a:r>
            <a:r>
              <a:rPr lang="en-US" dirty="0"/>
              <a:t>,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δράση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οίων</a:t>
            </a:r>
            <a:r>
              <a:rPr lang="en-US" dirty="0"/>
              <a:t> </a:t>
            </a:r>
            <a:r>
              <a:rPr lang="en-US" dirty="0" err="1"/>
              <a:t>θεωρούν</a:t>
            </a:r>
            <a:r>
              <a:rPr lang="en-US" dirty="0"/>
              <a:t>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σ</a:t>
            </a:r>
            <a:r>
              <a:rPr lang="en-US" dirty="0"/>
              <a:t>πα</a:t>
            </a:r>
            <a:r>
              <a:rPr lang="en-US" dirty="0" err="1"/>
              <a:t>στική</a:t>
            </a:r>
            <a:r>
              <a:rPr lang="en-US" dirty="0"/>
              <a:t> </a:t>
            </a:r>
            <a:r>
              <a:rPr lang="en-US" dirty="0" err="1"/>
              <a:t>ή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ικίνδυνη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συνοχή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ό</a:t>
            </a:r>
            <a:r>
              <a:rPr lang="en-US" dirty="0"/>
              <a:t>π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dirty="0" err="1"/>
              <a:t>συμ</a:t>
            </a:r>
            <a:r>
              <a:rPr lang="en-US" dirty="0"/>
              <a:t>βα</a:t>
            </a:r>
            <a:r>
              <a:rPr lang="en-US" dirty="0" err="1"/>
              <a:t>ίνει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διωγμούς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Χριστι</a:t>
            </a:r>
            <a:r>
              <a:rPr lang="en-US" dirty="0"/>
              <a:t>α</a:t>
            </a:r>
            <a:r>
              <a:rPr lang="en-US" dirty="0" err="1"/>
              <a:t>νών</a:t>
            </a:r>
            <a:r>
              <a:rPr lang="en-US" dirty="0"/>
              <a:t> </a:t>
            </a:r>
            <a:endParaRPr lang="en-US" b="1" dirty="0"/>
          </a:p>
          <a:p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β</a:t>
            </a:r>
            <a:r>
              <a:rPr lang="en-US" dirty="0" err="1"/>
              <a:t>ί</a:t>
            </a:r>
            <a:r>
              <a:rPr lang="en-US" dirty="0"/>
              <a:t>α</a:t>
            </a:r>
            <a:r>
              <a:rPr lang="en-US" dirty="0" err="1"/>
              <a:t>ιη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στολή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εξεγέρσεων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Ιουδ</a:t>
            </a:r>
            <a:r>
              <a:rPr lang="en-US" dirty="0"/>
              <a:t>α</a:t>
            </a:r>
            <a:r>
              <a:rPr lang="en-US" dirty="0" err="1"/>
              <a:t>ίων</a:t>
            </a:r>
            <a:r>
              <a:rPr lang="en-US" dirty="0"/>
              <a:t> (70 μ.Χ.), α</a:t>
            </a:r>
            <a:r>
              <a:rPr lang="en-US" dirty="0" err="1"/>
              <a:t>ρχή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μα</a:t>
            </a:r>
            <a:r>
              <a:rPr lang="en-US" dirty="0" err="1"/>
              <a:t>κρού</a:t>
            </a:r>
            <a:r>
              <a:rPr lang="en-US" dirty="0"/>
              <a:t> </a:t>
            </a:r>
            <a:r>
              <a:rPr lang="en-US" dirty="0" err="1"/>
              <a:t>ξεριζωμού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</a:t>
            </a:r>
            <a:r>
              <a:rPr lang="en-US" dirty="0"/>
              <a:t>α πα</a:t>
            </a:r>
            <a:r>
              <a:rPr lang="en-US" dirty="0" err="1"/>
              <a:t>τρογονικά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εδάφη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02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Τα</a:t>
            </a:r>
            <a:r>
              <a:rPr lang="el-GR" dirty="0" smtClean="0"/>
              <a:t> </a:t>
            </a:r>
            <a:r>
              <a:rPr lang="el-GR" dirty="0" err="1" smtClean="0"/>
              <a:t>γερμανικ</a:t>
            </a:r>
            <a:r>
              <a:rPr lang="el-GR" dirty="0" err="1" smtClean="0"/>
              <a:t>ά</a:t>
            </a:r>
            <a:r>
              <a:rPr lang="el-GR" dirty="0" smtClean="0"/>
              <a:t> </a:t>
            </a:r>
            <a:r>
              <a:rPr lang="el-GR" dirty="0" err="1" smtClean="0"/>
              <a:t>φύλλα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Π</a:t>
            </a:r>
            <a:r>
              <a:rPr lang="en-US" dirty="0" smtClean="0"/>
              <a:t>α</a:t>
            </a:r>
            <a:r>
              <a:rPr lang="en-US" dirty="0" err="1" smtClean="0"/>
              <a:t>ρότι</a:t>
            </a:r>
            <a:r>
              <a:rPr lang="en-US" dirty="0" smtClean="0"/>
              <a:t> </a:t>
            </a:r>
            <a:r>
              <a:rPr lang="en-US" dirty="0" err="1" smtClean="0"/>
              <a:t>τ</a:t>
            </a:r>
            <a:r>
              <a:rPr lang="en-US" dirty="0" smtClean="0"/>
              <a:t>α β</a:t>
            </a:r>
            <a:r>
              <a:rPr lang="en-US" dirty="0" err="1" smtClean="0"/>
              <a:t>όρει</a:t>
            </a:r>
            <a:r>
              <a:rPr lang="en-US" dirty="0" smtClean="0"/>
              <a:t>α </a:t>
            </a:r>
            <a:r>
              <a:rPr lang="en-US" dirty="0" err="1" smtClean="0"/>
              <a:t>σύνορ</a:t>
            </a:r>
            <a:r>
              <a:rPr lang="en-US" dirty="0" smtClean="0"/>
              <a:t>α </a:t>
            </a:r>
            <a:r>
              <a:rPr lang="en-US" dirty="0" err="1" smtClean="0"/>
              <a:t>της</a:t>
            </a:r>
            <a:r>
              <a:rPr lang="en-US" dirty="0" smtClean="0"/>
              <a:t> α</a:t>
            </a:r>
            <a:r>
              <a:rPr lang="en-US" dirty="0" err="1" smtClean="0"/>
              <a:t>υτοκρ</a:t>
            </a:r>
            <a:r>
              <a:rPr lang="en-US" dirty="0" smtClean="0"/>
              <a:t>α</a:t>
            </a:r>
            <a:r>
              <a:rPr lang="en-US" dirty="0" err="1" smtClean="0"/>
              <a:t>τορί</a:t>
            </a:r>
            <a:r>
              <a:rPr lang="en-US" dirty="0" smtClean="0"/>
              <a:t>α</a:t>
            </a:r>
            <a:r>
              <a:rPr lang="en-US" dirty="0" err="1" smtClean="0"/>
              <a:t>ς</a:t>
            </a:r>
            <a:r>
              <a:rPr lang="en-US" dirty="0" smtClean="0"/>
              <a:t> </a:t>
            </a:r>
            <a:r>
              <a:rPr lang="en-US" dirty="0" err="1" smtClean="0"/>
              <a:t>θ</a:t>
            </a:r>
            <a:r>
              <a:rPr lang="en-US" dirty="0" smtClean="0"/>
              <a:t>α </a:t>
            </a:r>
            <a:r>
              <a:rPr lang="en-US" dirty="0" err="1" smtClean="0"/>
              <a:t>στ</a:t>
            </a:r>
            <a:r>
              <a:rPr lang="en-US" dirty="0" smtClean="0"/>
              <a:t>α</a:t>
            </a:r>
            <a:r>
              <a:rPr lang="en-US" dirty="0" err="1" smtClean="0"/>
              <a:t>θερο</a:t>
            </a:r>
            <a:r>
              <a:rPr lang="en-US" dirty="0" smtClean="0"/>
              <a:t>π</a:t>
            </a:r>
            <a:r>
              <a:rPr lang="en-US" dirty="0" err="1" smtClean="0"/>
              <a:t>οιηθούν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Ρήνο</a:t>
            </a:r>
            <a:r>
              <a:rPr lang="en-US" dirty="0" smtClean="0"/>
              <a:t>, </a:t>
            </a:r>
            <a:r>
              <a:rPr lang="en-US" dirty="0" err="1" smtClean="0"/>
              <a:t>κρίσιμη</a:t>
            </a:r>
            <a:r>
              <a:rPr lang="en-US" dirty="0" smtClean="0"/>
              <a:t> μα</a:t>
            </a:r>
            <a:r>
              <a:rPr lang="en-US" dirty="0" err="1" smtClean="0"/>
              <a:t>κρο</a:t>
            </a:r>
            <a:r>
              <a:rPr lang="en-US" dirty="0" smtClean="0"/>
              <a:t>π</a:t>
            </a:r>
            <a:r>
              <a:rPr lang="en-US" dirty="0" err="1" smtClean="0"/>
              <a:t>ρόθεσμ</a:t>
            </a:r>
            <a:r>
              <a:rPr lang="en-US" dirty="0" smtClean="0"/>
              <a:t>α </a:t>
            </a:r>
            <a:r>
              <a:rPr lang="en-US" dirty="0" err="1" smtClean="0"/>
              <a:t>υ</a:t>
            </a:r>
            <a:r>
              <a:rPr lang="en-US" dirty="0" smtClean="0"/>
              <a:t>π</a:t>
            </a:r>
            <a:r>
              <a:rPr lang="en-US" dirty="0" err="1" smtClean="0"/>
              <a:t>ήρξε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απ</a:t>
            </a:r>
            <a:r>
              <a:rPr lang="en-US" dirty="0" err="1" smtClean="0"/>
              <a:t>οτυχί</a:t>
            </a:r>
            <a:r>
              <a:rPr lang="en-US" dirty="0" smtClean="0"/>
              <a:t>α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Ρωμ</a:t>
            </a:r>
            <a:r>
              <a:rPr lang="en-US" dirty="0" smtClean="0"/>
              <a:t>α</a:t>
            </a:r>
            <a:r>
              <a:rPr lang="en-US" dirty="0" err="1" smtClean="0"/>
              <a:t>ίων</a:t>
            </a:r>
            <a:r>
              <a:rPr lang="en-US" dirty="0" smtClean="0"/>
              <a:t> </a:t>
            </a:r>
            <a:r>
              <a:rPr lang="en-US" dirty="0" err="1" smtClean="0"/>
              <a:t>ν</a:t>
            </a:r>
            <a:r>
              <a:rPr lang="en-US" dirty="0" smtClean="0"/>
              <a:t>α πα</a:t>
            </a:r>
            <a:r>
              <a:rPr lang="en-US" dirty="0" err="1" smtClean="0"/>
              <a:t>τάξουν</a:t>
            </a:r>
            <a:r>
              <a:rPr lang="en-US" dirty="0" smtClean="0"/>
              <a:t> π</a:t>
            </a:r>
            <a:r>
              <a:rPr lang="en-US" dirty="0" err="1" smtClean="0"/>
              <a:t>λήρως</a:t>
            </a:r>
            <a:r>
              <a:rPr lang="en-US" dirty="0" smtClean="0"/>
              <a:t> </a:t>
            </a:r>
            <a:r>
              <a:rPr lang="en-US" dirty="0" err="1" smtClean="0"/>
              <a:t>τ</a:t>
            </a:r>
            <a:r>
              <a:rPr lang="en-US" dirty="0" smtClean="0"/>
              <a:t>α </a:t>
            </a:r>
            <a:r>
              <a:rPr lang="en-US" dirty="0" err="1" smtClean="0"/>
              <a:t>γερμ</a:t>
            </a:r>
            <a:r>
              <a:rPr lang="en-US" dirty="0" smtClean="0"/>
              <a:t>α</a:t>
            </a:r>
            <a:r>
              <a:rPr lang="en-US" dirty="0" err="1" smtClean="0"/>
              <a:t>νικά</a:t>
            </a:r>
            <a:r>
              <a:rPr lang="en-US" dirty="0" smtClean="0"/>
              <a:t> </a:t>
            </a:r>
            <a:r>
              <a:rPr lang="en-US" dirty="0" err="1" smtClean="0"/>
              <a:t>φύλ</a:t>
            </a:r>
            <a:r>
              <a:rPr lang="en-US" dirty="0" smtClean="0"/>
              <a:t>α. </a:t>
            </a:r>
            <a:endParaRPr lang="en-US" b="1" dirty="0" smtClean="0"/>
          </a:p>
          <a:p>
            <a:r>
              <a:rPr lang="en-US" dirty="0" err="1" smtClean="0"/>
              <a:t>Τρεις</a:t>
            </a:r>
            <a:r>
              <a:rPr lang="en-US" dirty="0" smtClean="0"/>
              <a:t> </a:t>
            </a:r>
            <a:r>
              <a:rPr lang="en-US" dirty="0" err="1" smtClean="0"/>
              <a:t>ρωμ</a:t>
            </a:r>
            <a:r>
              <a:rPr lang="en-US" dirty="0" smtClean="0"/>
              <a:t>α</a:t>
            </a:r>
            <a:r>
              <a:rPr lang="en-US" dirty="0" err="1" smtClean="0"/>
              <a:t>ϊκές</a:t>
            </a:r>
            <a:r>
              <a:rPr lang="en-US" dirty="0" smtClean="0"/>
              <a:t> </a:t>
            </a:r>
            <a:r>
              <a:rPr lang="en-US" dirty="0" err="1" smtClean="0"/>
              <a:t>λεγεώνες</a:t>
            </a:r>
            <a:r>
              <a:rPr lang="en-US" dirty="0" smtClean="0"/>
              <a:t>, </a:t>
            </a:r>
            <a:r>
              <a:rPr lang="en-US" dirty="0" err="1" smtClean="0"/>
              <a:t>υ</a:t>
            </a:r>
            <a:r>
              <a:rPr lang="en-US" dirty="0" smtClean="0"/>
              <a:t>π</a:t>
            </a:r>
            <a:r>
              <a:rPr lang="en-US" dirty="0" err="1" smtClean="0"/>
              <a:t>ό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στρ</a:t>
            </a:r>
            <a:r>
              <a:rPr lang="en-US" dirty="0" smtClean="0"/>
              <a:t>α</a:t>
            </a:r>
            <a:r>
              <a:rPr lang="en-US" dirty="0" err="1" smtClean="0"/>
              <a:t>τηγό</a:t>
            </a:r>
            <a:r>
              <a:rPr lang="en-US" dirty="0" smtClean="0"/>
              <a:t> </a:t>
            </a:r>
            <a:r>
              <a:rPr lang="en-US" dirty="0" err="1" smtClean="0"/>
              <a:t>Βάρων</a:t>
            </a:r>
            <a:r>
              <a:rPr lang="en-US" dirty="0" smtClean="0"/>
              <a:t>α, </a:t>
            </a:r>
            <a:r>
              <a:rPr lang="en-US" dirty="0" err="1" smtClean="0"/>
              <a:t>σφ</a:t>
            </a:r>
            <a:r>
              <a:rPr lang="en-US" dirty="0" smtClean="0"/>
              <a:t>α</a:t>
            </a:r>
            <a:r>
              <a:rPr lang="en-US" dirty="0" err="1" smtClean="0"/>
              <a:t>γιάστηκ</a:t>
            </a:r>
            <a:r>
              <a:rPr lang="en-US" dirty="0" smtClean="0"/>
              <a:t>α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ενέδρ</a:t>
            </a:r>
            <a:r>
              <a:rPr lang="en-US" dirty="0" smtClean="0"/>
              <a:t>α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δάσος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Teutoburg</a:t>
            </a:r>
            <a:r>
              <a:rPr lang="en-US" dirty="0" smtClean="0"/>
              <a:t> (9 μ.Χ.)</a:t>
            </a:r>
            <a:endParaRPr lang="en-US" b="1" dirty="0" smtClean="0"/>
          </a:p>
          <a:p>
            <a:r>
              <a:rPr lang="en-US" dirty="0" smtClean="0"/>
              <a:t> π</a:t>
            </a:r>
            <a:r>
              <a:rPr lang="en-US" dirty="0" err="1" smtClean="0"/>
              <a:t>ρος</a:t>
            </a:r>
            <a:r>
              <a:rPr lang="en-US" dirty="0" smtClean="0"/>
              <a:t> </a:t>
            </a:r>
            <a:r>
              <a:rPr lang="en-US" dirty="0" err="1" smtClean="0"/>
              <a:t>μεγίστη</a:t>
            </a:r>
            <a:r>
              <a:rPr lang="en-US" dirty="0" smtClean="0"/>
              <a:t> </a:t>
            </a:r>
            <a:r>
              <a:rPr lang="en-US" dirty="0" err="1" smtClean="0"/>
              <a:t>δυστυχί</a:t>
            </a:r>
            <a:r>
              <a:rPr lang="en-US" dirty="0" smtClean="0"/>
              <a:t>α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Αυγούστου</a:t>
            </a:r>
            <a:r>
              <a:rPr lang="en-US" dirty="0" smtClean="0"/>
              <a:t>, π</a:t>
            </a:r>
            <a:r>
              <a:rPr lang="en-US" dirty="0" err="1" smtClean="0"/>
              <a:t>ου</a:t>
            </a:r>
            <a:r>
              <a:rPr lang="en-US" dirty="0" smtClean="0"/>
              <a:t> </a:t>
            </a:r>
            <a:r>
              <a:rPr lang="en-US" dirty="0" err="1" smtClean="0"/>
              <a:t>γι</a:t>
            </a:r>
            <a:r>
              <a:rPr lang="en-US" dirty="0" smtClean="0"/>
              <a:t>α π</a:t>
            </a:r>
            <a:r>
              <a:rPr lang="en-US" dirty="0" err="1" smtClean="0"/>
              <a:t>ολλές</a:t>
            </a:r>
            <a:r>
              <a:rPr lang="en-US" dirty="0" smtClean="0"/>
              <a:t> </a:t>
            </a:r>
            <a:r>
              <a:rPr lang="en-US" dirty="0" err="1" smtClean="0"/>
              <a:t>ε</a:t>
            </a:r>
            <a:r>
              <a:rPr lang="en-US" dirty="0" smtClean="0"/>
              <a:t>β</a:t>
            </a:r>
            <a:r>
              <a:rPr lang="en-US" dirty="0" err="1" smtClean="0"/>
              <a:t>δομάδες</a:t>
            </a:r>
            <a:r>
              <a:rPr lang="en-US" dirty="0" smtClean="0"/>
              <a:t> </a:t>
            </a:r>
            <a:r>
              <a:rPr lang="en-US" dirty="0" err="1" smtClean="0"/>
              <a:t>φέρετ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 smtClean="0"/>
              <a:t>χτύ</a:t>
            </a:r>
            <a:r>
              <a:rPr lang="en-US" dirty="0" smtClean="0"/>
              <a:t>πα</a:t>
            </a:r>
            <a:r>
              <a:rPr lang="en-US" dirty="0" err="1" smtClean="0"/>
              <a:t>γε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κεφάλι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στον</a:t>
            </a:r>
            <a:r>
              <a:rPr lang="en-US" dirty="0" smtClean="0"/>
              <a:t> </a:t>
            </a:r>
            <a:r>
              <a:rPr lang="en-US" dirty="0" err="1" smtClean="0"/>
              <a:t>τοίχο</a:t>
            </a:r>
            <a:r>
              <a:rPr lang="en-US" dirty="0" smtClean="0"/>
              <a:t> </a:t>
            </a:r>
            <a:r>
              <a:rPr lang="en-US" dirty="0" err="1" smtClean="0"/>
              <a:t>φωνάζοντ</a:t>
            </a:r>
            <a:r>
              <a:rPr lang="en-US" dirty="0" smtClean="0"/>
              <a:t>α</a:t>
            </a:r>
            <a:r>
              <a:rPr lang="en-US" dirty="0" err="1" smtClean="0"/>
              <a:t>ς</a:t>
            </a:r>
            <a:r>
              <a:rPr lang="en-US" dirty="0" smtClean="0"/>
              <a:t> "</a:t>
            </a:r>
            <a:r>
              <a:rPr lang="en-US" i="1" dirty="0" smtClean="0"/>
              <a:t>Quintus </a:t>
            </a:r>
            <a:r>
              <a:rPr lang="en-US" i="1" dirty="0" err="1" smtClean="0"/>
              <a:t>Varus</a:t>
            </a:r>
            <a:r>
              <a:rPr lang="en-US" i="1" dirty="0" smtClean="0"/>
              <a:t>, </a:t>
            </a:r>
            <a:r>
              <a:rPr lang="en-US" i="1" dirty="0" err="1" smtClean="0"/>
              <a:t>φέρε</a:t>
            </a:r>
            <a:r>
              <a:rPr lang="en-US" i="1" dirty="0" smtClean="0"/>
              <a:t> </a:t>
            </a:r>
            <a:r>
              <a:rPr lang="en-US" i="1" dirty="0" err="1" smtClean="0"/>
              <a:t>μου</a:t>
            </a:r>
            <a:r>
              <a:rPr lang="en-US" i="1" dirty="0" smtClean="0"/>
              <a:t> π</a:t>
            </a:r>
            <a:r>
              <a:rPr lang="en-US" i="1" dirty="0" err="1" smtClean="0"/>
              <a:t>ίσω</a:t>
            </a:r>
            <a:r>
              <a:rPr lang="en-US" i="1" dirty="0" smtClean="0"/>
              <a:t> </a:t>
            </a:r>
            <a:r>
              <a:rPr lang="en-US" i="1" dirty="0" err="1" smtClean="0"/>
              <a:t>τις</a:t>
            </a:r>
            <a:r>
              <a:rPr lang="en-US" i="1" dirty="0" smtClean="0"/>
              <a:t> </a:t>
            </a:r>
            <a:r>
              <a:rPr lang="en-US" i="1" dirty="0" err="1" smtClean="0"/>
              <a:t>λεγεώνες</a:t>
            </a:r>
            <a:r>
              <a:rPr lang="en-US" i="1" dirty="0" smtClean="0"/>
              <a:t> </a:t>
            </a:r>
            <a:r>
              <a:rPr lang="en-US" i="1" dirty="0" err="1" smtClean="0"/>
              <a:t>μου</a:t>
            </a:r>
            <a:r>
              <a:rPr lang="en-US" dirty="0" smtClean="0"/>
              <a:t>"! </a:t>
            </a:r>
            <a:endParaRPr lang="en-US" b="1" dirty="0" smtClean="0"/>
          </a:p>
          <a:p>
            <a:r>
              <a:rPr lang="en-US" dirty="0" err="1" smtClean="0"/>
              <a:t>Αν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μέρος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Γερμ</a:t>
            </a:r>
            <a:r>
              <a:rPr lang="en-US" dirty="0" smtClean="0"/>
              <a:t>α</a:t>
            </a:r>
            <a:r>
              <a:rPr lang="en-US" dirty="0" err="1" smtClean="0"/>
              <a:t>νί</a:t>
            </a:r>
            <a:r>
              <a:rPr lang="en-US" dirty="0" smtClean="0"/>
              <a:t>α</a:t>
            </a:r>
            <a:r>
              <a:rPr lang="en-US" dirty="0" err="1" smtClean="0"/>
              <a:t>ς</a:t>
            </a:r>
            <a:r>
              <a:rPr lang="en-US" dirty="0" smtClean="0"/>
              <a:t> </a:t>
            </a:r>
            <a:r>
              <a:rPr lang="en-US" dirty="0" err="1" smtClean="0"/>
              <a:t>θ</a:t>
            </a:r>
            <a:r>
              <a:rPr lang="en-US" dirty="0" smtClean="0"/>
              <a:t>α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τ</a:t>
            </a:r>
            <a:r>
              <a:rPr lang="en-US" dirty="0" smtClean="0"/>
              <a:t>α</a:t>
            </a:r>
            <a:r>
              <a:rPr lang="en-US" dirty="0" err="1" smtClean="0"/>
              <a:t>κτηθεί</a:t>
            </a:r>
            <a:r>
              <a:rPr lang="en-US" dirty="0" smtClean="0"/>
              <a:t> απ</a:t>
            </a:r>
            <a:r>
              <a:rPr lang="en-US" dirty="0" err="1" smtClean="0"/>
              <a:t>ό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α</a:t>
            </a:r>
            <a:r>
              <a:rPr lang="en-US" dirty="0" err="1" smtClean="0"/>
              <a:t>νιψιό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Τι</a:t>
            </a:r>
            <a:r>
              <a:rPr lang="en-US" dirty="0" smtClean="0"/>
              <a:t>β</a:t>
            </a:r>
            <a:r>
              <a:rPr lang="en-US" dirty="0" err="1" smtClean="0"/>
              <a:t>ερίου</a:t>
            </a:r>
            <a:r>
              <a:rPr lang="en-US" dirty="0" smtClean="0"/>
              <a:t>, </a:t>
            </a:r>
            <a:r>
              <a:rPr lang="en-US" dirty="0" err="1" smtClean="0"/>
              <a:t>Γερμ</a:t>
            </a:r>
            <a:r>
              <a:rPr lang="en-US" dirty="0" smtClean="0"/>
              <a:t>α</a:t>
            </a:r>
            <a:r>
              <a:rPr lang="en-US" dirty="0" err="1" smtClean="0"/>
              <a:t>νικό</a:t>
            </a:r>
            <a:r>
              <a:rPr lang="en-US" dirty="0" smtClean="0"/>
              <a:t> (</a:t>
            </a:r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 smtClean="0"/>
              <a:t>Ρωμ</a:t>
            </a:r>
            <a:r>
              <a:rPr lang="en-US" dirty="0" smtClean="0"/>
              <a:t>α</a:t>
            </a:r>
            <a:r>
              <a:rPr lang="en-US" dirty="0" err="1" smtClean="0"/>
              <a:t>ίοι</a:t>
            </a:r>
            <a:r>
              <a:rPr lang="en-US" dirty="0" smtClean="0"/>
              <a:t> </a:t>
            </a:r>
            <a:r>
              <a:rPr lang="en-US" dirty="0" err="1" smtClean="0"/>
              <a:t>έδιν</a:t>
            </a:r>
            <a:r>
              <a:rPr lang="en-US" dirty="0" smtClean="0"/>
              <a:t>α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όνομ</a:t>
            </a:r>
            <a:r>
              <a:rPr lang="en-US" dirty="0" smtClean="0"/>
              <a:t>α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τ</a:t>
            </a:r>
            <a:r>
              <a:rPr lang="en-US" dirty="0" smtClean="0"/>
              <a:t>α</a:t>
            </a:r>
            <a:r>
              <a:rPr lang="en-US" dirty="0" err="1" smtClean="0"/>
              <a:t>κτηθείσ</a:t>
            </a:r>
            <a:r>
              <a:rPr lang="en-US" dirty="0" smtClean="0"/>
              <a:t>α</a:t>
            </a:r>
            <a:r>
              <a:rPr lang="en-US" dirty="0" err="1" smtClean="0"/>
              <a:t>ς</a:t>
            </a:r>
            <a:r>
              <a:rPr lang="en-US" dirty="0" smtClean="0"/>
              <a:t> π</a:t>
            </a:r>
            <a:r>
              <a:rPr lang="en-US" dirty="0" err="1" smtClean="0"/>
              <a:t>εριοχής</a:t>
            </a:r>
            <a:r>
              <a:rPr lang="en-US" dirty="0" smtClean="0"/>
              <a:t> </a:t>
            </a:r>
            <a:r>
              <a:rPr lang="en-US" dirty="0" err="1" smtClean="0"/>
              <a:t>στον</a:t>
            </a:r>
            <a:r>
              <a:rPr lang="en-US" dirty="0" smtClean="0"/>
              <a:t> </a:t>
            </a:r>
            <a:r>
              <a:rPr lang="en-US" dirty="0" err="1" smtClean="0"/>
              <a:t>νικηφόρο</a:t>
            </a:r>
            <a:r>
              <a:rPr lang="en-US" dirty="0" smtClean="0"/>
              <a:t> </a:t>
            </a:r>
            <a:r>
              <a:rPr lang="en-US" dirty="0" err="1" smtClean="0"/>
              <a:t>στρ</a:t>
            </a:r>
            <a:r>
              <a:rPr lang="en-US" dirty="0" smtClean="0"/>
              <a:t>α</a:t>
            </a:r>
            <a:r>
              <a:rPr lang="en-US" dirty="0" err="1" smtClean="0"/>
              <a:t>τηγό</a:t>
            </a:r>
            <a:r>
              <a:rPr lang="en-US" dirty="0" smtClean="0"/>
              <a:t>), α</a:t>
            </a:r>
            <a:r>
              <a:rPr lang="en-US" dirty="0" err="1" smtClean="0"/>
              <a:t>ιώνες</a:t>
            </a:r>
            <a:r>
              <a:rPr lang="en-US" dirty="0" smtClean="0"/>
              <a:t> α</a:t>
            </a:r>
            <a:r>
              <a:rPr lang="en-US" dirty="0" err="1" smtClean="0"/>
              <a:t>ργότερ</a:t>
            </a:r>
            <a:r>
              <a:rPr lang="en-US" dirty="0" smtClean="0"/>
              <a:t>α, </a:t>
            </a:r>
            <a:r>
              <a:rPr lang="en-US" dirty="0" err="1" smtClean="0"/>
              <a:t>ότ</a:t>
            </a:r>
            <a:r>
              <a:rPr lang="en-US" dirty="0" smtClean="0"/>
              <a:t>α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Ρώμη</a:t>
            </a:r>
            <a:r>
              <a:rPr lang="en-US" dirty="0" smtClean="0"/>
              <a:t> </a:t>
            </a:r>
            <a:r>
              <a:rPr lang="en-US" dirty="0" err="1" smtClean="0"/>
              <a:t>θ</a:t>
            </a:r>
            <a:r>
              <a:rPr lang="en-US" dirty="0" smtClean="0"/>
              <a:t>α </a:t>
            </a:r>
            <a:r>
              <a:rPr lang="en-US" dirty="0" err="1" smtClean="0"/>
              <a:t>έχει</a:t>
            </a:r>
            <a:r>
              <a:rPr lang="en-US" dirty="0" smtClean="0"/>
              <a:t> απ</a:t>
            </a:r>
            <a:r>
              <a:rPr lang="en-US" dirty="0" err="1" smtClean="0"/>
              <a:t>οτύχει</a:t>
            </a:r>
            <a:r>
              <a:rPr lang="en-US" dirty="0" smtClean="0"/>
              <a:t> </a:t>
            </a:r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 smtClean="0"/>
              <a:t>ενσωμ</a:t>
            </a:r>
            <a:r>
              <a:rPr lang="en-US" dirty="0" smtClean="0"/>
              <a:t>α</a:t>
            </a:r>
            <a:r>
              <a:rPr lang="en-US" dirty="0" err="1" smtClean="0"/>
              <a:t>τώσει</a:t>
            </a:r>
            <a:r>
              <a:rPr lang="en-US" dirty="0" smtClean="0"/>
              <a:t> </a:t>
            </a:r>
            <a:r>
              <a:rPr lang="en-US" dirty="0" err="1" smtClean="0"/>
              <a:t>στην</a:t>
            </a:r>
            <a:r>
              <a:rPr lang="en-US" dirty="0" smtClean="0"/>
              <a:t> α</a:t>
            </a:r>
            <a:r>
              <a:rPr lang="en-US" dirty="0" err="1" smtClean="0"/>
              <a:t>υτοκρ</a:t>
            </a:r>
            <a:r>
              <a:rPr lang="en-US" dirty="0" smtClean="0"/>
              <a:t>α</a:t>
            </a:r>
            <a:r>
              <a:rPr lang="en-US" dirty="0" err="1" smtClean="0"/>
              <a:t>τορί</a:t>
            </a:r>
            <a:r>
              <a:rPr lang="en-US" dirty="0" smtClean="0"/>
              <a:t>α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εκ</a:t>
            </a:r>
            <a:r>
              <a:rPr lang="en-US" dirty="0" smtClean="0"/>
              <a:t>π</a:t>
            </a:r>
            <a:r>
              <a:rPr lang="en-US" dirty="0" err="1" smtClean="0"/>
              <a:t>ολιτίσει</a:t>
            </a:r>
            <a:r>
              <a:rPr lang="en-US" dirty="0" smtClean="0"/>
              <a:t> </a:t>
            </a:r>
            <a:r>
              <a:rPr lang="en-US" dirty="0" err="1" smtClean="0"/>
              <a:t>τ</a:t>
            </a:r>
            <a:r>
              <a:rPr lang="en-US" dirty="0" smtClean="0"/>
              <a:t>α </a:t>
            </a:r>
            <a:r>
              <a:rPr lang="en-US" dirty="0" err="1" smtClean="0"/>
              <a:t>γερμ</a:t>
            </a:r>
            <a:r>
              <a:rPr lang="en-US" dirty="0" smtClean="0"/>
              <a:t>α</a:t>
            </a:r>
            <a:r>
              <a:rPr lang="en-US" dirty="0" err="1" smtClean="0"/>
              <a:t>νικά</a:t>
            </a:r>
            <a:r>
              <a:rPr lang="en-US" dirty="0" smtClean="0"/>
              <a:t> </a:t>
            </a:r>
            <a:r>
              <a:rPr lang="en-US" dirty="0" err="1" smtClean="0"/>
              <a:t>φύλ</a:t>
            </a:r>
            <a:r>
              <a:rPr lang="en-US" dirty="0" smtClean="0"/>
              <a:t>α, α</a:t>
            </a:r>
            <a:r>
              <a:rPr lang="en-US" dirty="0" err="1" smtClean="0"/>
              <a:t>υτά</a:t>
            </a:r>
            <a:r>
              <a:rPr lang="en-US" dirty="0" smtClean="0"/>
              <a:t> </a:t>
            </a:r>
            <a:r>
              <a:rPr lang="en-US" dirty="0" err="1" smtClean="0"/>
              <a:t>θ</a:t>
            </a:r>
            <a:r>
              <a:rPr lang="en-US" dirty="0" smtClean="0"/>
              <a:t>α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τ</a:t>
            </a:r>
            <a:r>
              <a:rPr lang="en-US" dirty="0" smtClean="0"/>
              <a:t>α</a:t>
            </a:r>
            <a:r>
              <a:rPr lang="en-US" dirty="0" err="1" smtClean="0"/>
              <a:t>λύσουν</a:t>
            </a:r>
            <a:r>
              <a:rPr lang="en-US" dirty="0" smtClean="0"/>
              <a:t> </a:t>
            </a:r>
            <a:r>
              <a:rPr lang="en-US" dirty="0" err="1" smtClean="0"/>
              <a:t>εν</a:t>
            </a:r>
            <a:r>
              <a:rPr lang="en-US" dirty="0" smtClean="0"/>
              <a:t> </a:t>
            </a:r>
            <a:r>
              <a:rPr lang="en-US" dirty="0" err="1" smtClean="0"/>
              <a:t>τέλει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δυτική</a:t>
            </a:r>
            <a:r>
              <a:rPr lang="en-US" dirty="0" smtClean="0"/>
              <a:t> </a:t>
            </a:r>
            <a:r>
              <a:rPr lang="en-US" dirty="0" err="1" smtClean="0"/>
              <a:t>ρωμ</a:t>
            </a:r>
            <a:r>
              <a:rPr lang="en-US" dirty="0" smtClean="0"/>
              <a:t>α</a:t>
            </a:r>
            <a:r>
              <a:rPr lang="en-US" dirty="0" err="1" smtClean="0"/>
              <a:t>ϊκή</a:t>
            </a:r>
            <a:r>
              <a:rPr lang="en-US" dirty="0" smtClean="0"/>
              <a:t> α</a:t>
            </a:r>
            <a:r>
              <a:rPr lang="en-US" dirty="0" err="1" smtClean="0"/>
              <a:t>υτοκρ</a:t>
            </a:r>
            <a:r>
              <a:rPr lang="en-US" dirty="0" smtClean="0"/>
              <a:t>α</a:t>
            </a:r>
            <a:r>
              <a:rPr lang="en-US" dirty="0" err="1" smtClean="0"/>
              <a:t>τορί</a:t>
            </a:r>
            <a:r>
              <a:rPr lang="en-US" dirty="0" smtClean="0"/>
              <a:t>α.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28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Ο</a:t>
            </a:r>
            <a:r>
              <a:rPr lang="el-GR" dirty="0" smtClean="0"/>
              <a:t> </a:t>
            </a:r>
            <a:r>
              <a:rPr lang="el-GR" dirty="0" err="1" smtClean="0"/>
              <a:t>ρ</a:t>
            </a:r>
            <a:r>
              <a:rPr lang="el-GR" dirty="0" err="1" smtClean="0"/>
              <a:t>όλος</a:t>
            </a:r>
            <a:r>
              <a:rPr lang="el-GR" dirty="0" smtClean="0"/>
              <a:t> </a:t>
            </a:r>
            <a:r>
              <a:rPr lang="el-GR" dirty="0" err="1" smtClean="0"/>
              <a:t>του</a:t>
            </a:r>
            <a:r>
              <a:rPr lang="el-GR" dirty="0" smtClean="0"/>
              <a:t> </a:t>
            </a:r>
            <a:r>
              <a:rPr lang="el-GR" dirty="0" err="1" smtClean="0"/>
              <a:t>στρατού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Αυτοκράτορες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απ</a:t>
            </a:r>
            <a:r>
              <a:rPr lang="en-US" dirty="0" err="1"/>
              <a:t>τύσσουν</a:t>
            </a:r>
            <a:r>
              <a:rPr lang="en-US" dirty="0"/>
              <a:t> </a:t>
            </a:r>
            <a:r>
              <a:rPr lang="en-US" dirty="0" err="1"/>
              <a:t>όμως</a:t>
            </a:r>
            <a:r>
              <a:rPr lang="en-US" dirty="0"/>
              <a:t> </a:t>
            </a:r>
            <a:r>
              <a:rPr lang="en-US" dirty="0" err="1"/>
              <a:t>ολοέν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μεγ</a:t>
            </a:r>
            <a:r>
              <a:rPr lang="en-US" dirty="0"/>
              <a:t>α</a:t>
            </a:r>
            <a:r>
              <a:rPr lang="en-US" dirty="0" err="1"/>
              <a:t>λύτερη</a:t>
            </a:r>
            <a:r>
              <a:rPr lang="en-US" dirty="0"/>
              <a:t> </a:t>
            </a:r>
            <a:r>
              <a:rPr lang="en-US" dirty="0" err="1"/>
              <a:t>εξάρτηση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μισθοφορικό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τό</a:t>
            </a:r>
            <a:r>
              <a:rPr lang="en-US" dirty="0"/>
              <a:t>. </a:t>
            </a:r>
            <a:r>
              <a:rPr lang="en-US" dirty="0" err="1"/>
              <a:t>Εξ</a:t>
            </a:r>
            <a:r>
              <a:rPr lang="en-US" dirty="0"/>
              <a:t>α</a:t>
            </a:r>
            <a:r>
              <a:rPr lang="en-US" dirty="0" err="1"/>
              <a:t>σφ</a:t>
            </a:r>
            <a:r>
              <a:rPr lang="en-US" dirty="0"/>
              <a:t>α</a:t>
            </a:r>
            <a:r>
              <a:rPr lang="en-US" dirty="0" err="1"/>
              <a:t>λίζουν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π</a:t>
            </a:r>
            <a:r>
              <a:rPr lang="en-US" dirty="0" err="1"/>
              <a:t>ίστη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π</a:t>
            </a:r>
            <a:r>
              <a:rPr lang="en-US" dirty="0" err="1"/>
              <a:t>ρόσω</a:t>
            </a:r>
            <a:r>
              <a:rPr lang="en-US" dirty="0"/>
              <a:t>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ως</a:t>
            </a:r>
            <a:r>
              <a:rPr lang="en-US" dirty="0"/>
              <a:t> α</a:t>
            </a:r>
            <a:r>
              <a:rPr lang="en-US" dirty="0" err="1"/>
              <a:t>ρχιστρ</a:t>
            </a:r>
            <a:r>
              <a:rPr lang="en-US" dirty="0"/>
              <a:t>α</a:t>
            </a:r>
            <a:r>
              <a:rPr lang="en-US" dirty="0" err="1"/>
              <a:t>τήγων</a:t>
            </a:r>
            <a:r>
              <a:rPr lang="en-US" dirty="0"/>
              <a:t>,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ικ</a:t>
            </a:r>
            <a:r>
              <a:rPr lang="en-US" dirty="0"/>
              <a:t>α</a:t>
            </a:r>
            <a:r>
              <a:rPr lang="en-US" dirty="0" err="1"/>
              <a:t>νο</a:t>
            </a:r>
            <a:r>
              <a:rPr lang="en-US" dirty="0"/>
              <a:t>π</a:t>
            </a:r>
            <a:r>
              <a:rPr lang="en-US" dirty="0" err="1"/>
              <a:t>οιούν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συνεχείς</a:t>
            </a:r>
            <a:r>
              <a:rPr lang="en-US" dirty="0"/>
              <a:t> α</a:t>
            </a:r>
            <a:r>
              <a:rPr lang="en-US" dirty="0" err="1"/>
              <a:t>ξιώσεις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τού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πα</a:t>
            </a:r>
            <a:r>
              <a:rPr lang="en-US" dirty="0" err="1"/>
              <a:t>ροχές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τός</a:t>
            </a:r>
            <a:r>
              <a:rPr lang="en-US" dirty="0"/>
              <a:t> (</a:t>
            </a:r>
            <a:r>
              <a:rPr lang="en-US" dirty="0" err="1"/>
              <a:t>ιδίως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Πρ</a:t>
            </a:r>
            <a:r>
              <a:rPr lang="en-US" dirty="0"/>
              <a:t>α</a:t>
            </a:r>
            <a:r>
              <a:rPr lang="en-US" dirty="0" err="1"/>
              <a:t>ιτορι</a:t>
            </a:r>
            <a:r>
              <a:rPr lang="en-US" dirty="0"/>
              <a:t>α</a:t>
            </a:r>
            <a:r>
              <a:rPr lang="en-US" dirty="0" err="1"/>
              <a:t>νοί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απ</a:t>
            </a:r>
            <a:r>
              <a:rPr lang="en-US" dirty="0" err="1"/>
              <a:t>οτελούν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π</a:t>
            </a:r>
            <a:r>
              <a:rPr lang="en-US" dirty="0" err="1"/>
              <a:t>ροσω</a:t>
            </a:r>
            <a:r>
              <a:rPr lang="en-US" dirty="0"/>
              <a:t>π</a:t>
            </a:r>
            <a:r>
              <a:rPr lang="en-US" dirty="0" err="1"/>
              <a:t>ική</a:t>
            </a:r>
            <a:r>
              <a:rPr lang="en-US" dirty="0"/>
              <a:t> </a:t>
            </a:r>
            <a:r>
              <a:rPr lang="en-US" dirty="0" err="1"/>
              <a:t>φρουρά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Αυτοκράτορ</a:t>
            </a:r>
            <a:r>
              <a:rPr lang="en-US" dirty="0"/>
              <a:t>α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Ρώμη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λεγεώνες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συνήθως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</a:t>
            </a:r>
            <a:r>
              <a:rPr lang="en-US" dirty="0" err="1"/>
              <a:t>θμεύουν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 </a:t>
            </a:r>
            <a:r>
              <a:rPr lang="en-US" dirty="0" err="1"/>
              <a:t>σύνορ</a:t>
            </a:r>
            <a:r>
              <a:rPr lang="en-US" dirty="0"/>
              <a:t>α) α</a:t>
            </a:r>
            <a:r>
              <a:rPr lang="en-US" dirty="0" err="1"/>
              <a:t>νάγοντ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έτσι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ρυθμιστές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π</a:t>
            </a:r>
            <a:r>
              <a:rPr lang="en-US" dirty="0" err="1"/>
              <a:t>ολιτεύμ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Πρώτος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δολοφονηθεί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φρουρούς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λιγούλ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γμένος</a:t>
            </a:r>
            <a:r>
              <a:rPr lang="en-US" dirty="0"/>
              <a:t> </a:t>
            </a:r>
            <a:r>
              <a:rPr lang="en-US" dirty="0" err="1"/>
              <a:t>δισεγγονός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Αυγούστου</a:t>
            </a:r>
            <a:r>
              <a:rPr lang="en-US" dirty="0"/>
              <a:t>,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π</a:t>
            </a:r>
            <a:r>
              <a:rPr lang="en-US" dirty="0" err="1"/>
              <a:t>ολλοί</a:t>
            </a:r>
            <a:r>
              <a:rPr lang="en-US" dirty="0"/>
              <a:t> </a:t>
            </a:r>
            <a:r>
              <a:rPr lang="en-US" dirty="0" err="1"/>
              <a:t>άλλοι</a:t>
            </a:r>
            <a:r>
              <a:rPr lang="en-US" dirty="0"/>
              <a:t> </a:t>
            </a:r>
            <a:r>
              <a:rPr lang="en-US" dirty="0" err="1"/>
              <a:t>Αυτοκράτορες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συνέχει</a:t>
            </a:r>
            <a:r>
              <a:rPr lang="en-US" dirty="0"/>
              <a:t>α,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χάσουν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εμ</a:t>
            </a:r>
            <a:r>
              <a:rPr lang="en-US" dirty="0"/>
              <a:t>π</a:t>
            </a:r>
            <a:r>
              <a:rPr lang="en-US" dirty="0" err="1"/>
              <a:t>ιστοσύνη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τού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Κάθε</a:t>
            </a:r>
            <a:r>
              <a:rPr lang="en-US" dirty="0"/>
              <a:t> </a:t>
            </a:r>
            <a:r>
              <a:rPr lang="en-US" dirty="0" err="1"/>
              <a:t>διεκδικητής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εξουσί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(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οί</a:t>
            </a:r>
            <a:r>
              <a:rPr lang="en-US" dirty="0"/>
              <a:t>α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θίστ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π</a:t>
            </a:r>
            <a:r>
              <a:rPr lang="en-US" dirty="0" err="1"/>
              <a:t>οτέ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ισήμως</a:t>
            </a:r>
            <a:r>
              <a:rPr lang="en-US" dirty="0"/>
              <a:t> </a:t>
            </a:r>
            <a:r>
              <a:rPr lang="en-US" dirty="0" err="1"/>
              <a:t>κληρονομική</a:t>
            </a:r>
            <a:r>
              <a:rPr lang="en-US" dirty="0"/>
              <a:t>) </a:t>
            </a:r>
            <a:r>
              <a:rPr lang="en-US" dirty="0" err="1"/>
              <a:t>έ</a:t>
            </a:r>
            <a:r>
              <a:rPr lang="en-US" dirty="0"/>
              <a:t>π</a:t>
            </a:r>
            <a:r>
              <a:rPr lang="en-US" dirty="0" err="1"/>
              <a:t>ρε</a:t>
            </a:r>
            <a:r>
              <a:rPr lang="en-US" dirty="0"/>
              <a:t>π</a:t>
            </a:r>
            <a:r>
              <a:rPr lang="en-US" dirty="0" err="1"/>
              <a:t>ε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έχει</a:t>
            </a:r>
            <a:r>
              <a:rPr lang="en-US" dirty="0"/>
              <a:t> </a:t>
            </a:r>
            <a:r>
              <a:rPr lang="en-US" dirty="0" err="1"/>
              <a:t>εξ</a:t>
            </a:r>
            <a:r>
              <a:rPr lang="en-US" dirty="0"/>
              <a:t>α</a:t>
            </a:r>
            <a:r>
              <a:rPr lang="en-US" dirty="0" err="1"/>
              <a:t>σφ</a:t>
            </a:r>
            <a:r>
              <a:rPr lang="en-US" dirty="0"/>
              <a:t>α</a:t>
            </a:r>
            <a:r>
              <a:rPr lang="en-US" dirty="0" err="1"/>
              <a:t>λίσει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στήριξη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τού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Συχνά</a:t>
            </a:r>
            <a:r>
              <a:rPr lang="en-US" dirty="0"/>
              <a:t> πα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τηρείτ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φ</a:t>
            </a:r>
            <a:r>
              <a:rPr lang="en-US" dirty="0"/>
              <a:t>α</a:t>
            </a:r>
            <a:r>
              <a:rPr lang="en-US" dirty="0" err="1"/>
              <a:t>ινόμενο</a:t>
            </a:r>
            <a:r>
              <a:rPr lang="en-US" dirty="0"/>
              <a:t>, </a:t>
            </a:r>
            <a:r>
              <a:rPr lang="en-US" dirty="0" err="1"/>
              <a:t>ότ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κενώνετ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εξουσί</a:t>
            </a:r>
            <a:r>
              <a:rPr lang="en-US" dirty="0"/>
              <a:t>α,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φορετικές</a:t>
            </a:r>
            <a:r>
              <a:rPr lang="en-US" dirty="0"/>
              <a:t> </a:t>
            </a:r>
            <a:r>
              <a:rPr lang="en-US" dirty="0" err="1"/>
              <a:t>λεγεώνες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 α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κηρύσσουν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δικό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ευνοούμενο</a:t>
            </a:r>
            <a:r>
              <a:rPr lang="en-US" dirty="0"/>
              <a:t> </a:t>
            </a:r>
            <a:r>
              <a:rPr lang="en-US" dirty="0" err="1"/>
              <a:t>Αυτοκράτορ</a:t>
            </a:r>
            <a:r>
              <a:rPr lang="en-US" dirty="0"/>
              <a:t>α,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λήγοντ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πα</a:t>
            </a:r>
            <a:r>
              <a:rPr lang="en-US" dirty="0" err="1"/>
              <a:t>ρενθέσεις</a:t>
            </a:r>
            <a:r>
              <a:rPr lang="en-US" dirty="0"/>
              <a:t> </a:t>
            </a:r>
            <a:r>
              <a:rPr lang="en-US" dirty="0" err="1"/>
              <a:t>εμφύλιων</a:t>
            </a:r>
            <a:r>
              <a:rPr lang="en-US" dirty="0"/>
              <a:t> </a:t>
            </a:r>
            <a:r>
              <a:rPr lang="en-US" dirty="0" err="1"/>
              <a:t>συρράξεων</a:t>
            </a:r>
            <a:r>
              <a:rPr lang="en-US" dirty="0"/>
              <a:t> </a:t>
            </a:r>
            <a:r>
              <a:rPr lang="en-US" dirty="0" err="1"/>
              <a:t>μέχρι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</a:t>
            </a:r>
            <a:r>
              <a:rPr lang="en-US" dirty="0" err="1"/>
              <a:t>θερο</a:t>
            </a:r>
            <a:r>
              <a:rPr lang="en-US" dirty="0"/>
              <a:t>π</a:t>
            </a:r>
            <a:r>
              <a:rPr lang="en-US" dirty="0" err="1"/>
              <a:t>οίηση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εξουσί</a:t>
            </a:r>
            <a:r>
              <a:rPr lang="en-US" dirty="0"/>
              <a:t>α.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τός</a:t>
            </a:r>
            <a:r>
              <a:rPr lang="en-US" dirty="0"/>
              <a:t> </a:t>
            </a:r>
            <a:r>
              <a:rPr lang="en-US" dirty="0" err="1"/>
              <a:t>στελεχώνετ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ολοέν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π</a:t>
            </a:r>
            <a:r>
              <a:rPr lang="en-US" dirty="0" err="1"/>
              <a:t>ερισσότερο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άτομ</a:t>
            </a:r>
            <a:r>
              <a:rPr lang="en-US" dirty="0"/>
              <a:t>α βα</a:t>
            </a:r>
            <a:r>
              <a:rPr lang="en-US" dirty="0" err="1"/>
              <a:t>ρ</a:t>
            </a:r>
            <a:r>
              <a:rPr lang="en-US" dirty="0"/>
              <a:t>βα</a:t>
            </a:r>
            <a:r>
              <a:rPr lang="en-US" dirty="0" err="1"/>
              <a:t>ρικής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γωγής</a:t>
            </a:r>
            <a:r>
              <a:rPr lang="en-US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56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Εκρωμα</a:t>
            </a:r>
            <a:r>
              <a:rPr lang="el-GR" dirty="0" err="1" smtClean="0"/>
              <a:t>ϊσμός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Ήδη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1</a:t>
            </a:r>
            <a:r>
              <a:rPr lang="en-US" baseline="30000" dirty="0"/>
              <a:t>ο</a:t>
            </a:r>
            <a:r>
              <a:rPr lang="en-US" dirty="0"/>
              <a:t> π.</a:t>
            </a:r>
            <a:r>
              <a:rPr lang="en-US" dirty="0" err="1"/>
              <a:t>Χ</a:t>
            </a:r>
            <a:r>
              <a:rPr lang="en-US" dirty="0"/>
              <a:t>. α</a:t>
            </a:r>
            <a:r>
              <a:rPr lang="en-US" dirty="0" err="1"/>
              <a:t>ιών</a:t>
            </a:r>
            <a:r>
              <a:rPr lang="en-US" dirty="0"/>
              <a:t>α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ίοι</a:t>
            </a:r>
            <a:r>
              <a:rPr lang="en-US" dirty="0"/>
              <a:t> α</a:t>
            </a:r>
            <a:r>
              <a:rPr lang="en-US" dirty="0" err="1"/>
              <a:t>κολουθούν</a:t>
            </a:r>
            <a:r>
              <a:rPr lang="en-US" dirty="0"/>
              <a:t> π</a:t>
            </a:r>
            <a:r>
              <a:rPr lang="en-US" dirty="0" err="1"/>
              <a:t>ολιτική</a:t>
            </a:r>
            <a:r>
              <a:rPr lang="en-US" dirty="0"/>
              <a:t> π</a:t>
            </a:r>
            <a:r>
              <a:rPr lang="en-US" dirty="0" err="1"/>
              <a:t>ροοδευτικής</a:t>
            </a:r>
            <a:r>
              <a:rPr lang="en-US" dirty="0"/>
              <a:t> απ</a:t>
            </a:r>
            <a:r>
              <a:rPr lang="en-US" dirty="0" err="1"/>
              <a:t>ονομής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ϊκής</a:t>
            </a:r>
            <a:r>
              <a:rPr lang="en-US" dirty="0"/>
              <a:t> π</a:t>
            </a:r>
            <a:r>
              <a:rPr lang="en-US" dirty="0" err="1"/>
              <a:t>ολιτεί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α</a:t>
            </a:r>
            <a:r>
              <a:rPr lang="en-US" dirty="0" err="1"/>
              <a:t>ρχικά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τοίκους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Ιτ</a:t>
            </a:r>
            <a:r>
              <a:rPr lang="en-US" dirty="0"/>
              <a:t>α</a:t>
            </a:r>
            <a:r>
              <a:rPr lang="en-US" dirty="0" err="1"/>
              <a:t>λικής</a:t>
            </a:r>
            <a:r>
              <a:rPr lang="en-US" dirty="0"/>
              <a:t> </a:t>
            </a:r>
            <a:r>
              <a:rPr lang="en-US" dirty="0" err="1"/>
              <a:t>χερσονήσου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μέλη</a:t>
            </a:r>
            <a:r>
              <a:rPr lang="en-US" dirty="0"/>
              <a:t> α</a:t>
            </a:r>
            <a:r>
              <a:rPr lang="en-US" dirty="0" err="1"/>
              <a:t>ριστοκρ</a:t>
            </a:r>
            <a:r>
              <a:rPr lang="en-US" dirty="0"/>
              <a:t>α</a:t>
            </a:r>
            <a:r>
              <a:rPr lang="en-US" dirty="0" err="1"/>
              <a:t>τικών</a:t>
            </a:r>
            <a:r>
              <a:rPr lang="en-US" dirty="0"/>
              <a:t> </a:t>
            </a:r>
            <a:r>
              <a:rPr lang="en-US" dirty="0" err="1"/>
              <a:t>οικογενειών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θώς</a:t>
            </a:r>
            <a:r>
              <a:rPr lang="en-US" dirty="0"/>
              <a:t> π</a:t>
            </a:r>
            <a:r>
              <a:rPr lang="en-US" dirty="0" err="1"/>
              <a:t>ολλοί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ίοι</a:t>
            </a:r>
            <a:r>
              <a:rPr lang="en-US" dirty="0"/>
              <a:t> </a:t>
            </a:r>
            <a:r>
              <a:rPr lang="en-US" dirty="0" err="1"/>
              <a:t>εγκ</a:t>
            </a:r>
            <a:r>
              <a:rPr lang="en-US" dirty="0"/>
              <a:t>α</a:t>
            </a:r>
            <a:r>
              <a:rPr lang="en-US" dirty="0" err="1"/>
              <a:t>θίστ</a:t>
            </a:r>
            <a:r>
              <a:rPr lang="en-US" dirty="0"/>
              <a:t>α</a:t>
            </a:r>
            <a:r>
              <a:rPr lang="en-US" dirty="0" err="1"/>
              <a:t>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dirty="0" err="1"/>
              <a:t>έμ</a:t>
            </a:r>
            <a:r>
              <a:rPr lang="en-US" dirty="0"/>
              <a:t>π</a:t>
            </a:r>
            <a:r>
              <a:rPr lang="en-US" dirty="0" err="1"/>
              <a:t>οροι</a:t>
            </a:r>
            <a:r>
              <a:rPr lang="en-US" dirty="0"/>
              <a:t> </a:t>
            </a:r>
            <a:r>
              <a:rPr lang="en-US" dirty="0" err="1"/>
              <a:t>μόνιμ</a:t>
            </a:r>
            <a:r>
              <a:rPr lang="en-US" dirty="0"/>
              <a:t>α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,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έρχετ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π</a:t>
            </a:r>
            <a:r>
              <a:rPr lang="en-US" dirty="0" err="1"/>
              <a:t>ροοδευτικά</a:t>
            </a:r>
            <a:r>
              <a:rPr lang="en-US" dirty="0"/>
              <a:t> </a:t>
            </a:r>
            <a:r>
              <a:rPr lang="en-US" dirty="0" err="1"/>
              <a:t>σύμμειξη</a:t>
            </a:r>
            <a:r>
              <a:rPr lang="en-US" dirty="0"/>
              <a:t> π</a:t>
            </a:r>
            <a:r>
              <a:rPr lang="en-US" dirty="0" err="1"/>
              <a:t>ληθυσμών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νοοτρο</a:t>
            </a:r>
            <a:r>
              <a:rPr lang="en-US" dirty="0"/>
              <a:t>π</a:t>
            </a:r>
            <a:r>
              <a:rPr lang="en-US" dirty="0" err="1"/>
              <a:t>ιών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Η</a:t>
            </a:r>
            <a:r>
              <a:rPr lang="en-US" dirty="0"/>
              <a:t> πα</a:t>
            </a:r>
            <a:r>
              <a:rPr lang="en-US" dirty="0" err="1"/>
              <a:t>ρουσί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τού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 </a:t>
            </a:r>
            <a:r>
              <a:rPr lang="en-US" dirty="0" err="1"/>
              <a:t>σύνορ</a:t>
            </a:r>
            <a:r>
              <a:rPr lang="en-US" dirty="0"/>
              <a:t>α,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εγκ</a:t>
            </a:r>
            <a:r>
              <a:rPr lang="en-US" dirty="0"/>
              <a:t>α</a:t>
            </a:r>
            <a:r>
              <a:rPr lang="en-US" dirty="0" err="1"/>
              <a:t>τάστ</a:t>
            </a:r>
            <a:r>
              <a:rPr lang="en-US" dirty="0"/>
              <a:t>α</a:t>
            </a:r>
            <a:r>
              <a:rPr lang="en-US" dirty="0" err="1"/>
              <a:t>ση</a:t>
            </a:r>
            <a:r>
              <a:rPr lang="en-US" dirty="0"/>
              <a:t> β</a:t>
            </a:r>
            <a:r>
              <a:rPr lang="en-US" dirty="0" err="1"/>
              <a:t>ετεράνων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</a:t>
            </a:r>
            <a:r>
              <a:rPr lang="en-US" dirty="0"/>
              <a:t> </a:t>
            </a:r>
            <a:r>
              <a:rPr lang="en-US" dirty="0" err="1"/>
              <a:t>διοίκηση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λλιεργούν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εκ</a:t>
            </a:r>
            <a:r>
              <a:rPr lang="en-US" dirty="0"/>
              <a:t>π</a:t>
            </a:r>
            <a:r>
              <a:rPr lang="en-US" dirty="0" err="1"/>
              <a:t>ολιτισμό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κτημένων</a:t>
            </a:r>
            <a:r>
              <a:rPr lang="en-US" dirty="0"/>
              <a:t> π</a:t>
            </a:r>
            <a:r>
              <a:rPr lang="en-US" dirty="0" err="1"/>
              <a:t>ληθυσμών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ευνοούν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ενσωμάτωσή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ϊκά</a:t>
            </a:r>
            <a:r>
              <a:rPr lang="en-US" dirty="0"/>
              <a:t> </a:t>
            </a:r>
            <a:r>
              <a:rPr lang="en-US" dirty="0" err="1"/>
              <a:t>ήθη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έθιμ</a:t>
            </a:r>
            <a:r>
              <a:rPr lang="en-US" dirty="0"/>
              <a:t>α. </a:t>
            </a:r>
            <a:endParaRPr lang="en-US" b="1" dirty="0"/>
          </a:p>
          <a:p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Γ</a:t>
            </a:r>
            <a:r>
              <a:rPr lang="en-US" dirty="0"/>
              <a:t>α</a:t>
            </a:r>
            <a:r>
              <a:rPr lang="en-US" dirty="0" err="1"/>
              <a:t>λάτες</a:t>
            </a:r>
            <a:r>
              <a:rPr lang="en-US" dirty="0"/>
              <a:t>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κάτοικοι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Ι</a:t>
            </a:r>
            <a:r>
              <a:rPr lang="en-US" dirty="0"/>
              <a:t>β</a:t>
            </a:r>
            <a:r>
              <a:rPr lang="en-US" dirty="0" err="1"/>
              <a:t>ηρικής</a:t>
            </a:r>
            <a:r>
              <a:rPr lang="en-US" dirty="0"/>
              <a:t>,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νότι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Βρετ</a:t>
            </a:r>
            <a:r>
              <a:rPr lang="en-US" dirty="0"/>
              <a:t>α</a:t>
            </a:r>
            <a:r>
              <a:rPr lang="en-US" dirty="0" err="1"/>
              <a:t>νί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άλλων</a:t>
            </a:r>
            <a:r>
              <a:rPr lang="en-US" dirty="0"/>
              <a:t> π</a:t>
            </a:r>
            <a:r>
              <a:rPr lang="en-US" dirty="0" err="1"/>
              <a:t>εριοχών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υιοθετούν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ϊκό</a:t>
            </a:r>
            <a:r>
              <a:rPr lang="en-US" dirty="0"/>
              <a:t> </a:t>
            </a:r>
            <a:r>
              <a:rPr lang="en-US" dirty="0" err="1"/>
              <a:t>τρό</a:t>
            </a:r>
            <a:r>
              <a:rPr lang="en-US" dirty="0"/>
              <a:t>π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ζωής</a:t>
            </a:r>
            <a:r>
              <a:rPr lang="en-US" dirty="0"/>
              <a:t>, </a:t>
            </a:r>
            <a:r>
              <a:rPr lang="en-US" dirty="0" err="1"/>
              <a:t>το</a:t>
            </a:r>
            <a:r>
              <a:rPr lang="en-US" dirty="0"/>
              <a:t> α</a:t>
            </a:r>
            <a:r>
              <a:rPr lang="en-US" dirty="0" err="1"/>
              <a:t>λφά</a:t>
            </a:r>
            <a:r>
              <a:rPr lang="en-US" dirty="0"/>
              <a:t>β</a:t>
            </a:r>
            <a:r>
              <a:rPr lang="en-US" dirty="0" err="1"/>
              <a:t>ητο</a:t>
            </a:r>
            <a:r>
              <a:rPr lang="en-US" dirty="0"/>
              <a:t>,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γλώσσ</a:t>
            </a:r>
            <a:r>
              <a:rPr lang="en-US" dirty="0"/>
              <a:t>α,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συνήθειες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ενδυμ</a:t>
            </a:r>
            <a:r>
              <a:rPr lang="en-US" dirty="0"/>
              <a:t>α</a:t>
            </a:r>
            <a:r>
              <a:rPr lang="en-US" dirty="0" err="1"/>
              <a:t>σί</a:t>
            </a:r>
            <a:r>
              <a:rPr lang="en-US" dirty="0"/>
              <a:t>α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ίων</a:t>
            </a:r>
            <a:r>
              <a:rPr lang="en-US" dirty="0"/>
              <a:t>,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θώς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π</a:t>
            </a:r>
            <a:r>
              <a:rPr lang="en-US" dirty="0" err="1"/>
              <a:t>ολλά</a:t>
            </a:r>
            <a:r>
              <a:rPr lang="en-US" dirty="0"/>
              <a:t> </a:t>
            </a:r>
            <a:r>
              <a:rPr lang="en-US" dirty="0" err="1"/>
              <a:t>στοιχεί</a:t>
            </a:r>
            <a:r>
              <a:rPr lang="en-US" dirty="0"/>
              <a:t>α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ϊκού</a:t>
            </a:r>
            <a:r>
              <a:rPr lang="en-US" dirty="0"/>
              <a:t> </a:t>
            </a:r>
            <a:r>
              <a:rPr lang="en-US" dirty="0" err="1"/>
              <a:t>Δικ</a:t>
            </a:r>
            <a:r>
              <a:rPr lang="en-US" dirty="0"/>
              <a:t>α</a:t>
            </a:r>
            <a:r>
              <a:rPr lang="en-US" dirty="0" err="1"/>
              <a:t>ίου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συν</a:t>
            </a:r>
            <a:r>
              <a:rPr lang="en-US" dirty="0"/>
              <a:t>α</a:t>
            </a:r>
            <a:r>
              <a:rPr lang="en-US" dirty="0" err="1"/>
              <a:t>λλ</a:t>
            </a:r>
            <a:r>
              <a:rPr lang="en-US" dirty="0"/>
              <a:t>α</a:t>
            </a:r>
            <a:r>
              <a:rPr lang="en-US" dirty="0" err="1"/>
              <a:t>γές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, απ</a:t>
            </a:r>
            <a:r>
              <a:rPr lang="en-US" dirty="0" err="1"/>
              <a:t>οκτώντ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π</a:t>
            </a:r>
            <a:r>
              <a:rPr lang="en-US" dirty="0" err="1"/>
              <a:t>ολιτισμικά</a:t>
            </a:r>
            <a:r>
              <a:rPr lang="en-US" dirty="0"/>
              <a:t> </a:t>
            </a:r>
            <a:r>
              <a:rPr lang="en-US" dirty="0" err="1"/>
              <a:t>χ</a:t>
            </a:r>
            <a:r>
              <a:rPr lang="en-US" dirty="0"/>
              <a:t>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κτηριστικά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κρίνουν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α</a:t>
            </a:r>
            <a:r>
              <a:rPr lang="en-US" dirty="0" err="1"/>
              <a:t>ντίστοιχους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ούς</a:t>
            </a:r>
            <a:r>
              <a:rPr lang="en-US" dirty="0"/>
              <a:t> </a:t>
            </a:r>
            <a:r>
              <a:rPr lang="en-US" dirty="0" err="1"/>
              <a:t>έως</a:t>
            </a:r>
            <a:r>
              <a:rPr lang="en-US" dirty="0"/>
              <a:t> </a:t>
            </a:r>
            <a:r>
              <a:rPr lang="en-US" dirty="0" err="1"/>
              <a:t>σήμερ</a:t>
            </a:r>
            <a:r>
              <a:rPr lang="en-US" dirty="0"/>
              <a:t>α. </a:t>
            </a:r>
            <a:endParaRPr lang="en-US" b="1" dirty="0"/>
          </a:p>
          <a:p>
            <a:r>
              <a:rPr lang="en-US" dirty="0"/>
              <a:t> 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098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Το</a:t>
            </a:r>
            <a:r>
              <a:rPr lang="el-GR" dirty="0" smtClean="0"/>
              <a:t> </a:t>
            </a:r>
            <a:r>
              <a:rPr lang="el-GR" dirty="0" err="1" smtClean="0"/>
              <a:t>αρχε</a:t>
            </a:r>
            <a:r>
              <a:rPr lang="el-GR" dirty="0" err="1" smtClean="0"/>
              <a:t>ίο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</a:t>
            </a:r>
            <a:r>
              <a:rPr lang="fr-CA" dirty="0" err="1" smtClean="0"/>
              <a:t>Babatha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Το</a:t>
            </a:r>
            <a:r>
              <a:rPr lang="en-US" dirty="0"/>
              <a:t> α</a:t>
            </a:r>
            <a:r>
              <a:rPr lang="en-US" dirty="0" err="1"/>
              <a:t>ρχείο</a:t>
            </a:r>
            <a:r>
              <a:rPr lang="en-US" dirty="0"/>
              <a:t> </a:t>
            </a:r>
            <a:r>
              <a:rPr lang="en-US" dirty="0" err="1"/>
              <a:t>εγγράφων</a:t>
            </a:r>
            <a:r>
              <a:rPr lang="en-US" dirty="0"/>
              <a:t> </a:t>
            </a:r>
            <a:r>
              <a:rPr lang="en-US" dirty="0" err="1"/>
              <a:t>μί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β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γυν</a:t>
            </a:r>
            <a:r>
              <a:rPr lang="en-US" dirty="0"/>
              <a:t>α</a:t>
            </a:r>
            <a:r>
              <a:rPr lang="en-US" dirty="0" err="1"/>
              <a:t>ίκ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Babatha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έχει</a:t>
            </a:r>
            <a:r>
              <a:rPr lang="en-US" dirty="0"/>
              <a:t> β</a:t>
            </a:r>
            <a:r>
              <a:rPr lang="en-US" dirty="0" err="1"/>
              <a:t>ρεθεί</a:t>
            </a:r>
            <a:r>
              <a:rPr lang="en-US" dirty="0"/>
              <a:t> </a:t>
            </a:r>
            <a:r>
              <a:rPr lang="en-US" dirty="0" err="1"/>
              <a:t>κοντά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Νεκρά</a:t>
            </a:r>
            <a:r>
              <a:rPr lang="en-US" dirty="0"/>
              <a:t> </a:t>
            </a:r>
            <a:r>
              <a:rPr lang="en-US" dirty="0" err="1"/>
              <a:t>Θάλ</a:t>
            </a:r>
            <a:r>
              <a:rPr lang="en-US" dirty="0"/>
              <a:t>α</a:t>
            </a:r>
            <a:r>
              <a:rPr lang="en-US" dirty="0" err="1"/>
              <a:t>σσ</a:t>
            </a:r>
            <a:r>
              <a:rPr lang="en-US" dirty="0"/>
              <a:t>α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σειρά</a:t>
            </a:r>
            <a:r>
              <a:rPr lang="en-US" dirty="0"/>
              <a:t> παπ</a:t>
            </a:r>
            <a:r>
              <a:rPr lang="en-US" dirty="0" err="1"/>
              <a:t>ύρων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α</a:t>
            </a:r>
            <a:r>
              <a:rPr lang="en-US" dirty="0" err="1"/>
              <a:t>ρχών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2</a:t>
            </a:r>
            <a:r>
              <a:rPr lang="en-US" baseline="30000" dirty="0"/>
              <a:t>ου</a:t>
            </a:r>
            <a:r>
              <a:rPr lang="en-US" dirty="0"/>
              <a:t> μ.Χ. α</a:t>
            </a:r>
            <a:r>
              <a:rPr lang="en-US" dirty="0" err="1"/>
              <a:t>ι</a:t>
            </a:r>
            <a:r>
              <a:rPr lang="en-US" dirty="0"/>
              <a:t>.,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δεικνύει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χρήση</a:t>
            </a:r>
            <a:r>
              <a:rPr lang="en-US" dirty="0"/>
              <a:t> </a:t>
            </a:r>
            <a:r>
              <a:rPr lang="en-US" dirty="0" err="1"/>
              <a:t>στοιχείων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ϊκού</a:t>
            </a:r>
            <a:r>
              <a:rPr lang="en-US" dirty="0"/>
              <a:t> </a:t>
            </a:r>
            <a:r>
              <a:rPr lang="en-US" dirty="0" err="1"/>
              <a:t>Δικ</a:t>
            </a:r>
            <a:r>
              <a:rPr lang="en-US" dirty="0"/>
              <a:t>α</a:t>
            </a:r>
            <a:r>
              <a:rPr lang="en-US" dirty="0" err="1"/>
              <a:t>ίου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δικ</a:t>
            </a:r>
            <a:r>
              <a:rPr lang="en-US" dirty="0"/>
              <a:t>α</a:t>
            </a:r>
            <a:r>
              <a:rPr lang="en-US" dirty="0" err="1"/>
              <a:t>ιο</a:t>
            </a:r>
            <a:r>
              <a:rPr lang="en-US" dirty="0"/>
              <a:t>π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ξίες</a:t>
            </a:r>
            <a:r>
              <a:rPr lang="en-US" dirty="0"/>
              <a:t> </a:t>
            </a:r>
            <a:r>
              <a:rPr lang="en-US" dirty="0" err="1"/>
              <a:t>σχετικές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γάμο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,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αβ</a:t>
            </a:r>
            <a:r>
              <a:rPr lang="en-US" dirty="0" err="1"/>
              <a:t>ί</a:t>
            </a:r>
            <a:r>
              <a:rPr lang="en-US" dirty="0"/>
              <a:t>βα</a:t>
            </a:r>
            <a:r>
              <a:rPr lang="en-US" dirty="0" err="1"/>
              <a:t>ση</a:t>
            </a:r>
            <a:r>
              <a:rPr lang="en-US" dirty="0"/>
              <a:t> π</a:t>
            </a:r>
            <a:r>
              <a:rPr lang="en-US" dirty="0" err="1"/>
              <a:t>εριουσί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κηδεμονί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ορφ</a:t>
            </a:r>
            <a:r>
              <a:rPr lang="en-US" dirty="0"/>
              <a:t>α</a:t>
            </a:r>
            <a:r>
              <a:rPr lang="en-US" dirty="0" err="1"/>
              <a:t>νού</a:t>
            </a:r>
            <a:r>
              <a:rPr lang="en-US" dirty="0"/>
              <a:t> </a:t>
            </a:r>
            <a:r>
              <a:rPr lang="en-US" dirty="0" err="1"/>
              <a:t>γιού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, πα</a:t>
            </a:r>
            <a:r>
              <a:rPr lang="en-US" dirty="0" err="1"/>
              <a:t>ρότι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κάτοικος</a:t>
            </a:r>
            <a:r>
              <a:rPr lang="en-US" dirty="0"/>
              <a:t> α</a:t>
            </a:r>
            <a:r>
              <a:rPr lang="en-US" dirty="0" err="1"/>
              <a:t>υτή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πα</a:t>
            </a:r>
            <a:r>
              <a:rPr lang="en-US" dirty="0" err="1"/>
              <a:t>ρυφών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έχει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</a:t>
            </a:r>
            <a:r>
              <a:rPr lang="en-US" dirty="0"/>
              <a:t> </a:t>
            </a:r>
            <a:r>
              <a:rPr lang="en-US" dirty="0" err="1"/>
              <a:t>ιθ</a:t>
            </a:r>
            <a:r>
              <a:rPr lang="en-US" dirty="0"/>
              <a:t>α</a:t>
            </a:r>
            <a:r>
              <a:rPr lang="en-US" dirty="0" err="1"/>
              <a:t>γένει</a:t>
            </a:r>
            <a:r>
              <a:rPr lang="en-US" dirty="0"/>
              <a:t>α.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ίδι</a:t>
            </a:r>
            <a:r>
              <a:rPr lang="en-US" dirty="0"/>
              <a:t>α π</a:t>
            </a:r>
            <a:r>
              <a:rPr lang="en-US" dirty="0" err="1"/>
              <a:t>ροσφεύγει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δικ</a:t>
            </a:r>
            <a:r>
              <a:rPr lang="en-US" dirty="0"/>
              <a:t>α</a:t>
            </a:r>
            <a:r>
              <a:rPr lang="en-US" dirty="0" err="1"/>
              <a:t>ιοδοσί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ίου</a:t>
            </a:r>
            <a:r>
              <a:rPr lang="en-US" dirty="0"/>
              <a:t> </a:t>
            </a:r>
            <a:r>
              <a:rPr lang="en-US" dirty="0" err="1"/>
              <a:t>Διοικητή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623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dirty="0" err="1" smtClean="0"/>
              <a:t>Ενσωμ</a:t>
            </a:r>
            <a:r>
              <a:rPr lang="el-GR" dirty="0" err="1" smtClean="0"/>
              <a:t>άτωση</a:t>
            </a:r>
            <a:r>
              <a:rPr lang="el-GR" dirty="0" smtClean="0"/>
              <a:t> </a:t>
            </a:r>
            <a:r>
              <a:rPr lang="el-GR" dirty="0" err="1" smtClean="0"/>
              <a:t>επαρχιωτών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ηγέτιδ</a:t>
            </a:r>
            <a:r>
              <a:rPr lang="en-US" dirty="0"/>
              <a:t>α </a:t>
            </a:r>
            <a:r>
              <a:rPr lang="en-US" dirty="0" err="1"/>
              <a:t>τάξη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Ρώμης</a:t>
            </a:r>
            <a:r>
              <a:rPr lang="en-US" dirty="0"/>
              <a:t>, </a:t>
            </a:r>
            <a:r>
              <a:rPr lang="en-US" dirty="0" err="1"/>
              <a:t>την</a:t>
            </a:r>
            <a:r>
              <a:rPr lang="en-US" dirty="0"/>
              <a:t> π</a:t>
            </a:r>
            <a:r>
              <a:rPr lang="en-US" dirty="0" err="1"/>
              <a:t>ερίοδο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Ηγεμονί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πα</a:t>
            </a:r>
            <a:r>
              <a:rPr lang="en-US" dirty="0" err="1"/>
              <a:t>ύει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είν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απ</a:t>
            </a:r>
            <a:r>
              <a:rPr lang="en-US" dirty="0" err="1"/>
              <a:t>οκλειστικά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γωγής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τροφοδοτούν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δημόσι</a:t>
            </a:r>
            <a:r>
              <a:rPr lang="en-US" dirty="0"/>
              <a:t>α </a:t>
            </a:r>
            <a:r>
              <a:rPr lang="en-US" dirty="0" err="1"/>
              <a:t>μηχ</a:t>
            </a:r>
            <a:r>
              <a:rPr lang="en-US" dirty="0"/>
              <a:t>α</a:t>
            </a:r>
            <a:r>
              <a:rPr lang="en-US" dirty="0" err="1"/>
              <a:t>νή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Ρώμης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νέους</a:t>
            </a:r>
            <a:r>
              <a:rPr lang="en-US" dirty="0"/>
              <a:t> π</a:t>
            </a:r>
            <a:r>
              <a:rPr lang="en-US" dirty="0" err="1"/>
              <a:t>ολίτες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π</a:t>
            </a:r>
            <a:r>
              <a:rPr lang="en-US" dirty="0" err="1"/>
              <a:t>εριφέρει</a:t>
            </a:r>
            <a:r>
              <a:rPr lang="en-US" dirty="0"/>
              <a:t>α. </a:t>
            </a:r>
            <a:endParaRPr lang="en-US" b="1" dirty="0"/>
          </a:p>
          <a:p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ί</a:t>
            </a:r>
            <a:r>
              <a:rPr lang="en-US" dirty="0"/>
              <a:t> </a:t>
            </a:r>
            <a:r>
              <a:rPr lang="en-US" dirty="0" err="1"/>
              <a:t>Κλ</a:t>
            </a:r>
            <a:r>
              <a:rPr lang="en-US" dirty="0"/>
              <a:t>α</a:t>
            </a:r>
            <a:r>
              <a:rPr lang="en-US" dirty="0" err="1"/>
              <a:t>υδίου</a:t>
            </a:r>
            <a:r>
              <a:rPr lang="en-US" dirty="0"/>
              <a:t> </a:t>
            </a:r>
            <a:r>
              <a:rPr lang="en-US" dirty="0" err="1"/>
              <a:t>γίνοντ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δεκτά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Σύγκλητο</a:t>
            </a:r>
            <a:r>
              <a:rPr lang="en-US" dirty="0"/>
              <a:t> </a:t>
            </a:r>
            <a:r>
              <a:rPr lang="en-US" dirty="0" err="1"/>
              <a:t>νέ</a:t>
            </a:r>
            <a:r>
              <a:rPr lang="en-US" dirty="0"/>
              <a:t>α </a:t>
            </a:r>
            <a:r>
              <a:rPr lang="en-US" dirty="0" err="1"/>
              <a:t>μέλη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, </a:t>
            </a:r>
            <a:r>
              <a:rPr lang="en-US" dirty="0" err="1"/>
              <a:t>ενώ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ί</a:t>
            </a:r>
            <a:r>
              <a:rPr lang="en-US" dirty="0"/>
              <a:t> </a:t>
            </a:r>
            <a:r>
              <a:rPr lang="en-US" dirty="0" err="1"/>
              <a:t>Αδρι</a:t>
            </a:r>
            <a:r>
              <a:rPr lang="en-US" dirty="0"/>
              <a:t>α</a:t>
            </a:r>
            <a:r>
              <a:rPr lang="en-US" dirty="0" err="1"/>
              <a:t>νού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ήμισυ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Συγκλητικών</a:t>
            </a:r>
            <a:r>
              <a:rPr lang="en-US" dirty="0"/>
              <a:t> π</a:t>
            </a:r>
            <a:r>
              <a:rPr lang="en-US" dirty="0" err="1"/>
              <a:t>ροέρχετ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π</a:t>
            </a:r>
            <a:r>
              <a:rPr lang="en-US" dirty="0" err="1"/>
              <a:t>λέον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α</a:t>
            </a:r>
            <a:r>
              <a:rPr lang="en-US" dirty="0" err="1"/>
              <a:t>υτές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Α</a:t>
            </a:r>
            <a:r>
              <a:rPr lang="en-US" dirty="0"/>
              <a:t>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2</a:t>
            </a:r>
            <a:r>
              <a:rPr lang="en-US" baseline="30000" dirty="0"/>
              <a:t>ο</a:t>
            </a:r>
            <a:r>
              <a:rPr lang="en-US" dirty="0"/>
              <a:t> α</a:t>
            </a:r>
            <a:r>
              <a:rPr lang="en-US" dirty="0" err="1"/>
              <a:t>ιών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μετά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δεικνύοντ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</a:t>
            </a:r>
            <a:r>
              <a:rPr lang="en-US" dirty="0" err="1"/>
              <a:t>υτοκράτορες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: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Τρ</a:t>
            </a:r>
            <a:r>
              <a:rPr lang="en-US" dirty="0"/>
              <a:t>α</a:t>
            </a:r>
            <a:r>
              <a:rPr lang="en-US" dirty="0" err="1"/>
              <a:t>ϊ</a:t>
            </a:r>
            <a:r>
              <a:rPr lang="en-US" dirty="0"/>
              <a:t>α</a:t>
            </a:r>
            <a:r>
              <a:rPr lang="en-US" dirty="0" err="1"/>
              <a:t>νός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Αδρι</a:t>
            </a:r>
            <a:r>
              <a:rPr lang="en-US" dirty="0"/>
              <a:t>α</a:t>
            </a:r>
            <a:r>
              <a:rPr lang="en-US" dirty="0" err="1"/>
              <a:t>νός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τάγοντ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Ισ</a:t>
            </a:r>
            <a:r>
              <a:rPr lang="en-US" dirty="0"/>
              <a:t>πα</a:t>
            </a:r>
            <a:r>
              <a:rPr lang="en-US" dirty="0" err="1"/>
              <a:t>νί</a:t>
            </a:r>
            <a:r>
              <a:rPr lang="en-US" dirty="0"/>
              <a:t>α,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β</a:t>
            </a:r>
            <a:r>
              <a:rPr lang="en-US" dirty="0" err="1"/>
              <a:t>ήροι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β</a:t>
            </a:r>
            <a:r>
              <a:rPr lang="en-US" dirty="0" err="1"/>
              <a:t>όρει</a:t>
            </a:r>
            <a:r>
              <a:rPr lang="en-US" dirty="0"/>
              <a:t>α </a:t>
            </a:r>
            <a:r>
              <a:rPr lang="en-US" dirty="0" err="1"/>
              <a:t>Αφρική</a:t>
            </a:r>
            <a:r>
              <a:rPr lang="en-US" dirty="0"/>
              <a:t>, α</a:t>
            </a:r>
            <a:r>
              <a:rPr lang="en-US" dirty="0" err="1"/>
              <a:t>ργότερ</a:t>
            </a:r>
            <a:r>
              <a:rPr lang="en-US" dirty="0"/>
              <a:t>α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Διοκλητι</a:t>
            </a:r>
            <a:r>
              <a:rPr lang="en-US" dirty="0"/>
              <a:t>α</a:t>
            </a:r>
            <a:r>
              <a:rPr lang="en-US" dirty="0" err="1"/>
              <a:t>νός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Κωνστ</a:t>
            </a:r>
            <a:r>
              <a:rPr lang="en-US" dirty="0"/>
              <a:t>α</a:t>
            </a:r>
            <a:r>
              <a:rPr lang="en-US" dirty="0" err="1"/>
              <a:t>ντίνος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βα</a:t>
            </a:r>
            <a:r>
              <a:rPr lang="en-US" dirty="0" err="1"/>
              <a:t>λκ</a:t>
            </a:r>
            <a:r>
              <a:rPr lang="en-US" dirty="0"/>
              <a:t>α</a:t>
            </a:r>
            <a:r>
              <a:rPr lang="en-US" dirty="0" err="1"/>
              <a:t>νική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Αντιστοίχως</a:t>
            </a:r>
            <a:r>
              <a:rPr lang="en-US" dirty="0"/>
              <a:t>, π</a:t>
            </a:r>
            <a:r>
              <a:rPr lang="en-US" dirty="0" err="1"/>
              <a:t>ολλοί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κλ</a:t>
            </a:r>
            <a:r>
              <a:rPr lang="en-US" dirty="0"/>
              <a:t>α</a:t>
            </a:r>
            <a:r>
              <a:rPr lang="en-US" dirty="0" err="1"/>
              <a:t>σικούς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ίους</a:t>
            </a:r>
            <a:r>
              <a:rPr lang="en-US" dirty="0"/>
              <a:t> </a:t>
            </a:r>
            <a:r>
              <a:rPr lang="en-US" dirty="0" err="1"/>
              <a:t>νομικούς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τάγοντ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ρχίες</a:t>
            </a:r>
            <a:r>
              <a:rPr lang="en-US" dirty="0"/>
              <a:t>: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Ουλ</a:t>
            </a:r>
            <a:r>
              <a:rPr lang="en-US" dirty="0"/>
              <a:t>π</a:t>
            </a:r>
            <a:r>
              <a:rPr lang="en-US" dirty="0" err="1"/>
              <a:t>ι</a:t>
            </a:r>
            <a:r>
              <a:rPr lang="en-US" dirty="0"/>
              <a:t>α</a:t>
            </a:r>
            <a:r>
              <a:rPr lang="en-US" dirty="0" err="1"/>
              <a:t>νός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Π</a:t>
            </a:r>
            <a:r>
              <a:rPr lang="en-US" dirty="0"/>
              <a:t>απ</a:t>
            </a:r>
            <a:r>
              <a:rPr lang="en-US" dirty="0" err="1"/>
              <a:t>ινι</a:t>
            </a:r>
            <a:r>
              <a:rPr lang="en-US" dirty="0"/>
              <a:t>α</a:t>
            </a:r>
            <a:r>
              <a:rPr lang="en-US" dirty="0" err="1"/>
              <a:t>νός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Συρί</a:t>
            </a:r>
            <a:r>
              <a:rPr lang="en-US" dirty="0"/>
              <a:t>α,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Ιουλι</a:t>
            </a:r>
            <a:r>
              <a:rPr lang="en-US" dirty="0"/>
              <a:t>α</a:t>
            </a:r>
            <a:r>
              <a:rPr lang="en-US" dirty="0" err="1"/>
              <a:t>νός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Αφρική</a:t>
            </a:r>
            <a:r>
              <a:rPr lang="en-US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22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Ήδικτο Καρακάλλα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δύο</a:t>
            </a:r>
            <a:r>
              <a:rPr lang="en-US" dirty="0"/>
              <a:t> π</a:t>
            </a:r>
            <a:r>
              <a:rPr lang="en-US" dirty="0" err="1"/>
              <a:t>ρώτους</a:t>
            </a:r>
            <a:r>
              <a:rPr lang="en-US" dirty="0"/>
              <a:t> α</a:t>
            </a:r>
            <a:r>
              <a:rPr lang="en-US" dirty="0" err="1"/>
              <a:t>ιώνες</a:t>
            </a:r>
            <a:r>
              <a:rPr lang="en-US" dirty="0"/>
              <a:t> μ.Χ.,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</a:t>
            </a:r>
            <a:r>
              <a:rPr lang="en-US" dirty="0"/>
              <a:t> π</a:t>
            </a:r>
            <a:r>
              <a:rPr lang="en-US" dirty="0" err="1"/>
              <a:t>ολιτική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ενσωμάτωσης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π</a:t>
            </a:r>
            <a:r>
              <a:rPr lang="en-US" dirty="0" err="1"/>
              <a:t>ικών</a:t>
            </a:r>
            <a:r>
              <a:rPr lang="en-US" dirty="0"/>
              <a:t> π</a:t>
            </a:r>
            <a:r>
              <a:rPr lang="en-US" dirty="0" err="1"/>
              <a:t>ληθυσμών</a:t>
            </a:r>
            <a:r>
              <a:rPr lang="en-US" dirty="0"/>
              <a:t>,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συνδυ</a:t>
            </a:r>
            <a:r>
              <a:rPr lang="en-US" dirty="0"/>
              <a:t>α</a:t>
            </a:r>
            <a:r>
              <a:rPr lang="en-US" dirty="0" err="1"/>
              <a:t>σμό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νοχή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έδειξ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ίοι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n-US" dirty="0" err="1"/>
              <a:t>τ</a:t>
            </a:r>
            <a:r>
              <a:rPr lang="en-US" dirty="0"/>
              <a:t>α </a:t>
            </a:r>
            <a:r>
              <a:rPr lang="en-US" dirty="0" err="1"/>
              <a:t>το</a:t>
            </a:r>
            <a:r>
              <a:rPr lang="en-US" dirty="0"/>
              <a:t>π</a:t>
            </a:r>
            <a:r>
              <a:rPr lang="en-US" dirty="0" err="1"/>
              <a:t>ικά</a:t>
            </a:r>
            <a:r>
              <a:rPr lang="en-US" dirty="0"/>
              <a:t> </a:t>
            </a:r>
            <a:r>
              <a:rPr lang="en-US" dirty="0" err="1"/>
              <a:t>δίκ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διοίκηση</a:t>
            </a:r>
            <a:r>
              <a:rPr lang="en-US" dirty="0"/>
              <a:t>,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ιτρέψει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δύο</a:t>
            </a:r>
            <a:r>
              <a:rPr lang="en-US" dirty="0"/>
              <a:t> π</a:t>
            </a:r>
            <a:r>
              <a:rPr lang="en-US" dirty="0" err="1"/>
              <a:t>ρώτους</a:t>
            </a:r>
            <a:r>
              <a:rPr lang="en-US" dirty="0"/>
              <a:t> α</a:t>
            </a:r>
            <a:r>
              <a:rPr lang="en-US" dirty="0" err="1"/>
              <a:t>ιώνες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διοικήσει</a:t>
            </a:r>
            <a:r>
              <a:rPr lang="en-US" dirty="0"/>
              <a:t> απ</a:t>
            </a:r>
            <a:r>
              <a:rPr lang="en-US" dirty="0" err="1"/>
              <a:t>οτελεσμ</a:t>
            </a:r>
            <a:r>
              <a:rPr lang="en-US" dirty="0"/>
              <a:t>α</a:t>
            </a:r>
            <a:r>
              <a:rPr lang="en-US" dirty="0" err="1"/>
              <a:t>τικά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 </a:t>
            </a:r>
            <a:r>
              <a:rPr lang="en-US" dirty="0" err="1"/>
              <a:t>μωσ</a:t>
            </a:r>
            <a:r>
              <a:rPr lang="en-US" dirty="0"/>
              <a:t>α</a:t>
            </a:r>
            <a:r>
              <a:rPr lang="en-US" dirty="0" err="1"/>
              <a:t>ϊκό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ών</a:t>
            </a:r>
            <a:r>
              <a:rPr lang="en-US" dirty="0"/>
              <a:t>, </a:t>
            </a:r>
            <a:r>
              <a:rPr lang="en-US" dirty="0" err="1"/>
              <a:t>με</a:t>
            </a:r>
            <a:r>
              <a:rPr lang="en-US" dirty="0"/>
              <a:t> α</a:t>
            </a:r>
            <a:r>
              <a:rPr lang="en-US" dirty="0" err="1"/>
              <a:t>νεκτά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ί</a:t>
            </a:r>
            <a:r>
              <a:rPr lang="en-US" dirty="0"/>
              <a:t>π</a:t>
            </a:r>
            <a:r>
              <a:rPr lang="en-US" dirty="0" err="1"/>
              <a:t>εδ</a:t>
            </a:r>
            <a:r>
              <a:rPr lang="en-US" dirty="0"/>
              <a:t>α </a:t>
            </a:r>
            <a:r>
              <a:rPr lang="en-US" dirty="0" err="1"/>
              <a:t>φορολόγησης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θώς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ϊκό</a:t>
            </a:r>
            <a:r>
              <a:rPr lang="en-US" dirty="0"/>
              <a:t> </a:t>
            </a:r>
            <a:r>
              <a:rPr lang="en-US" dirty="0" err="1"/>
              <a:t>Δίκ</a:t>
            </a:r>
            <a:r>
              <a:rPr lang="en-US" dirty="0"/>
              <a:t>α</a:t>
            </a:r>
            <a:r>
              <a:rPr lang="en-US" dirty="0" err="1"/>
              <a:t>ιο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απ</a:t>
            </a:r>
            <a:r>
              <a:rPr lang="en-US" dirty="0" err="1"/>
              <a:t>ελεύθεροι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αμβ</a:t>
            </a:r>
            <a:r>
              <a:rPr lang="en-US" dirty="0" err="1"/>
              <a:t>άνουν</a:t>
            </a:r>
            <a:r>
              <a:rPr lang="en-US" dirty="0"/>
              <a:t> α</a:t>
            </a:r>
            <a:r>
              <a:rPr lang="en-US" dirty="0" err="1"/>
              <a:t>υτομάτως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</a:t>
            </a:r>
            <a:r>
              <a:rPr lang="en-US" dirty="0"/>
              <a:t> π</a:t>
            </a:r>
            <a:r>
              <a:rPr lang="en-US" dirty="0" err="1"/>
              <a:t>ολιτεί</a:t>
            </a:r>
            <a:r>
              <a:rPr lang="en-US" dirty="0"/>
              <a:t>α,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τεράστιος</a:t>
            </a:r>
            <a:r>
              <a:rPr lang="en-US" dirty="0"/>
              <a:t> α</a:t>
            </a:r>
            <a:r>
              <a:rPr lang="en-US" dirty="0" err="1"/>
              <a:t>ριθμός</a:t>
            </a:r>
            <a:r>
              <a:rPr lang="en-US" dirty="0"/>
              <a:t> απ</a:t>
            </a:r>
            <a:r>
              <a:rPr lang="en-US" dirty="0" err="1"/>
              <a:t>ελεύθερων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συγκροτούν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π</a:t>
            </a:r>
            <a:r>
              <a:rPr lang="en-US" dirty="0" err="1"/>
              <a:t>ληθυσμό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Ρώμης</a:t>
            </a:r>
            <a:r>
              <a:rPr lang="en-US" dirty="0"/>
              <a:t> </a:t>
            </a:r>
            <a:r>
              <a:rPr lang="en-US" dirty="0" err="1"/>
              <a:t>εμ</a:t>
            </a:r>
            <a:r>
              <a:rPr lang="en-US" dirty="0"/>
              <a:t>π</a:t>
            </a:r>
            <a:r>
              <a:rPr lang="en-US" dirty="0" err="1"/>
              <a:t>λουτίζει</a:t>
            </a:r>
            <a:r>
              <a:rPr lang="en-US" dirty="0"/>
              <a:t> </a:t>
            </a:r>
            <a:r>
              <a:rPr lang="en-US" dirty="0" err="1"/>
              <a:t>συνεχώς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νέο</a:t>
            </a:r>
            <a:r>
              <a:rPr lang="en-US" dirty="0"/>
              <a:t> α</a:t>
            </a:r>
            <a:r>
              <a:rPr lang="en-US" dirty="0" err="1"/>
              <a:t>ίμ</a:t>
            </a:r>
            <a:r>
              <a:rPr lang="en-US" dirty="0"/>
              <a:t>α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τάξεις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π</a:t>
            </a:r>
            <a:r>
              <a:rPr lang="en-US" dirty="0" err="1"/>
              <a:t>ολιτών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Το</a:t>
            </a:r>
            <a:r>
              <a:rPr lang="en-US" dirty="0"/>
              <a:t> 212 μ.Χ.,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Ήδικτο </a:t>
            </a:r>
            <a:r>
              <a:rPr lang="en-US" dirty="0" err="1"/>
              <a:t>του</a:t>
            </a:r>
            <a:r>
              <a:rPr lang="en-US" dirty="0"/>
              <a:t> α</a:t>
            </a:r>
            <a:r>
              <a:rPr lang="en-US" dirty="0" err="1"/>
              <a:t>υτοκράτορ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κάλλ</a:t>
            </a:r>
            <a:r>
              <a:rPr lang="en-US" dirty="0"/>
              <a:t>α (</a:t>
            </a:r>
            <a:r>
              <a:rPr lang="en-US" i="1" dirty="0"/>
              <a:t>Constitutio Antoniniana</a:t>
            </a:r>
            <a:r>
              <a:rPr lang="en-US" dirty="0"/>
              <a:t>), απ</a:t>
            </a:r>
            <a:r>
              <a:rPr lang="en-US" dirty="0" err="1"/>
              <a:t>ονέμετ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</a:t>
            </a:r>
            <a:r>
              <a:rPr lang="en-US" dirty="0"/>
              <a:t> π</a:t>
            </a:r>
            <a:r>
              <a:rPr lang="en-US" dirty="0" err="1"/>
              <a:t>ολιτεί</a:t>
            </a:r>
            <a:r>
              <a:rPr lang="en-US" dirty="0"/>
              <a:t>α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σύνολο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τοίκων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εξ</a:t>
            </a:r>
            <a:r>
              <a:rPr lang="en-US" dirty="0"/>
              <a:t>α</a:t>
            </a:r>
            <a:r>
              <a:rPr lang="en-US" dirty="0" err="1"/>
              <a:t>ίρεση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ούς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είχ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α</a:t>
            </a:r>
            <a:r>
              <a:rPr lang="en-US" dirty="0" err="1"/>
              <a:t>ντιστ</a:t>
            </a:r>
            <a:r>
              <a:rPr lang="en-US" dirty="0"/>
              <a:t>α</a:t>
            </a:r>
            <a:r>
              <a:rPr lang="en-US" dirty="0" err="1"/>
              <a:t>θεί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ϊκή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τάκτηση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είχ</a:t>
            </a:r>
            <a:r>
              <a:rPr lang="en-US" dirty="0"/>
              <a:t>α</a:t>
            </a:r>
            <a:r>
              <a:rPr lang="en-US" dirty="0" err="1"/>
              <a:t>ν</a:t>
            </a:r>
            <a:r>
              <a:rPr lang="en-US" dirty="0"/>
              <a:t>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οτ</a:t>
            </a:r>
            <a:r>
              <a:rPr lang="en-US" dirty="0"/>
              <a:t>α</a:t>
            </a:r>
            <a:r>
              <a:rPr lang="en-US" dirty="0" err="1"/>
              <a:t>χθεί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Ρώμη</a:t>
            </a:r>
            <a:r>
              <a:rPr lang="en-US" dirty="0"/>
              <a:t> (</a:t>
            </a:r>
            <a:r>
              <a:rPr lang="en-US" i="1" dirty="0"/>
              <a:t>peregrini</a:t>
            </a:r>
            <a:r>
              <a:rPr lang="en-US" dirty="0"/>
              <a:t> </a:t>
            </a:r>
            <a:r>
              <a:rPr lang="en-US" i="1" dirty="0" err="1"/>
              <a:t>dediticii</a:t>
            </a:r>
            <a:r>
              <a:rPr lang="en-US" dirty="0"/>
              <a:t>).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94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κείμενο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i="1" dirty="0"/>
              <a:t>Constitutio Antoniniana</a:t>
            </a:r>
            <a:r>
              <a:rPr lang="en-US" dirty="0"/>
              <a:t> </a:t>
            </a:r>
            <a:r>
              <a:rPr lang="en-US" dirty="0" err="1"/>
              <a:t>έχει</a:t>
            </a:r>
            <a:r>
              <a:rPr lang="en-US" dirty="0"/>
              <a:t> </a:t>
            </a:r>
            <a:r>
              <a:rPr lang="en-US" dirty="0" err="1"/>
              <a:t>εν</a:t>
            </a:r>
            <a:r>
              <a:rPr lang="en-US" dirty="0"/>
              <a:t> </a:t>
            </a:r>
            <a:r>
              <a:rPr lang="en-US" dirty="0" err="1"/>
              <a:t>μέρει</a:t>
            </a:r>
            <a:r>
              <a:rPr lang="en-US" dirty="0"/>
              <a:t> </a:t>
            </a:r>
            <a:r>
              <a:rPr lang="en-US" dirty="0" err="1"/>
              <a:t>δι</a:t>
            </a:r>
            <a:r>
              <a:rPr lang="en-US" dirty="0"/>
              <a:t>α</a:t>
            </a:r>
            <a:r>
              <a:rPr lang="en-US" dirty="0" err="1"/>
              <a:t>σωθεί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 </a:t>
            </a:r>
            <a:r>
              <a:rPr lang="en-US" dirty="0" err="1"/>
              <a:t>ελληνικά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π</a:t>
            </a:r>
            <a:r>
              <a:rPr lang="en-US" dirty="0" err="1"/>
              <a:t>ά</a:t>
            </a:r>
            <a:r>
              <a:rPr lang="en-US" dirty="0"/>
              <a:t>π</a:t>
            </a:r>
            <a:r>
              <a:rPr lang="en-US" dirty="0" err="1"/>
              <a:t>υρο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Αιγύ</a:t>
            </a:r>
            <a:r>
              <a:rPr lang="en-US" dirty="0"/>
              <a:t>π</a:t>
            </a:r>
            <a:r>
              <a:rPr lang="en-US" dirty="0" err="1"/>
              <a:t>του</a:t>
            </a:r>
            <a:r>
              <a:rPr lang="en-US" dirty="0"/>
              <a:t> (</a:t>
            </a:r>
            <a:r>
              <a:rPr lang="en-US" i="1" dirty="0" err="1"/>
              <a:t>P.Giss</a:t>
            </a:r>
            <a:r>
              <a:rPr lang="en-US" dirty="0"/>
              <a:t>. 40). </a:t>
            </a:r>
            <a:endParaRPr lang="en-US" b="1" dirty="0"/>
          </a:p>
          <a:p>
            <a:r>
              <a:rPr lang="en-US" dirty="0" err="1"/>
              <a:t>Στην</a:t>
            </a:r>
            <a:r>
              <a:rPr lang="en-US" dirty="0"/>
              <a:t> απ</a:t>
            </a:r>
            <a:r>
              <a:rPr lang="en-US" dirty="0" err="1"/>
              <a:t>όφ</a:t>
            </a:r>
            <a:r>
              <a:rPr lang="en-US" dirty="0"/>
              <a:t>α</a:t>
            </a:r>
            <a:r>
              <a:rPr lang="en-US" dirty="0" err="1"/>
              <a:t>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κάλλ</a:t>
            </a:r>
            <a:r>
              <a:rPr lang="en-US" dirty="0"/>
              <a:t>α, </a:t>
            </a:r>
            <a:r>
              <a:rPr lang="en-US" dirty="0" err="1"/>
              <a:t>οι</a:t>
            </a:r>
            <a:r>
              <a:rPr lang="en-US" dirty="0"/>
              <a:t> α</a:t>
            </a:r>
            <a:r>
              <a:rPr lang="en-US" dirty="0" err="1"/>
              <a:t>ρχ</a:t>
            </a:r>
            <a:r>
              <a:rPr lang="en-US" dirty="0"/>
              <a:t>α</a:t>
            </a:r>
            <a:r>
              <a:rPr lang="en-US" dirty="0" err="1"/>
              <a:t>ίοι</a:t>
            </a:r>
            <a:r>
              <a:rPr lang="en-US" dirty="0"/>
              <a:t> </a:t>
            </a:r>
            <a:r>
              <a:rPr lang="en-US" dirty="0" err="1"/>
              <a:t>συγγρ</a:t>
            </a:r>
            <a:r>
              <a:rPr lang="en-US" dirty="0"/>
              <a:t>α</a:t>
            </a:r>
            <a:r>
              <a:rPr lang="en-US" dirty="0" err="1"/>
              <a:t>φείς</a:t>
            </a:r>
            <a:r>
              <a:rPr lang="en-US" dirty="0"/>
              <a:t> απ</a:t>
            </a:r>
            <a:r>
              <a:rPr lang="en-US" dirty="0" err="1"/>
              <a:t>οδίδουν</a:t>
            </a:r>
            <a:r>
              <a:rPr lang="en-US" dirty="0"/>
              <a:t> </a:t>
            </a:r>
            <a:r>
              <a:rPr lang="en-US" dirty="0" err="1"/>
              <a:t>φορολογικά</a:t>
            </a:r>
            <a:r>
              <a:rPr lang="en-US" dirty="0"/>
              <a:t> </a:t>
            </a:r>
            <a:r>
              <a:rPr lang="en-US" dirty="0" err="1"/>
              <a:t>κίνητρ</a:t>
            </a:r>
            <a:r>
              <a:rPr lang="en-US" dirty="0"/>
              <a:t>α: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έκτ</a:t>
            </a:r>
            <a:r>
              <a:rPr lang="en-US" dirty="0"/>
              <a:t>α</a:t>
            </a:r>
            <a:r>
              <a:rPr lang="en-US" dirty="0" err="1"/>
              <a:t>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φορολόγησης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κληρονομιών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ίσχυε</a:t>
            </a:r>
            <a:r>
              <a:rPr lang="en-US" dirty="0"/>
              <a:t> </a:t>
            </a:r>
            <a:r>
              <a:rPr lang="en-US" dirty="0" err="1"/>
              <a:t>μόνον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Ρωμ</a:t>
            </a:r>
            <a:r>
              <a:rPr lang="en-US" dirty="0"/>
              <a:t>α</a:t>
            </a:r>
            <a:r>
              <a:rPr lang="en-US" dirty="0" err="1"/>
              <a:t>ίους</a:t>
            </a:r>
            <a:r>
              <a:rPr lang="en-US" dirty="0"/>
              <a:t> π</a:t>
            </a:r>
            <a:r>
              <a:rPr lang="en-US" dirty="0" err="1"/>
              <a:t>ολίτες</a:t>
            </a:r>
            <a:r>
              <a:rPr lang="en-US" dirty="0"/>
              <a:t>,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όλους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τοίκους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συν</a:t>
            </a:r>
            <a:r>
              <a:rPr lang="en-US" dirty="0"/>
              <a:t>α</a:t>
            </a:r>
            <a:r>
              <a:rPr lang="en-US" dirty="0" err="1"/>
              <a:t>φή</a:t>
            </a:r>
            <a:r>
              <a:rPr lang="en-US" dirty="0"/>
              <a:t> α</a:t>
            </a:r>
            <a:r>
              <a:rPr lang="en-US" dirty="0" err="1"/>
              <a:t>ύξηση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δημοσίων</a:t>
            </a:r>
            <a:r>
              <a:rPr lang="en-US" dirty="0"/>
              <a:t> </a:t>
            </a:r>
            <a:r>
              <a:rPr lang="en-US" dirty="0" err="1"/>
              <a:t>εσόδων</a:t>
            </a:r>
            <a:r>
              <a:rPr lang="en-US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320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Σημ</a:t>
            </a:r>
            <a:r>
              <a:rPr lang="en-US" dirty="0" smtClean="0"/>
              <a:t>α</a:t>
            </a:r>
            <a:r>
              <a:rPr lang="en-US" dirty="0" err="1" smtClean="0"/>
              <a:t>σί</a:t>
            </a:r>
            <a:r>
              <a:rPr lang="en-US" dirty="0" smtClean="0"/>
              <a:t>α </a:t>
            </a:r>
            <a:r>
              <a:rPr lang="en-US" dirty="0" err="1" smtClean="0"/>
              <a:t>της</a:t>
            </a:r>
            <a:r>
              <a:rPr lang="en-US" dirty="0" smtClean="0"/>
              <a:t> Constitutio Antoniniana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Γι</a:t>
            </a:r>
            <a:r>
              <a:rPr lang="en-US" dirty="0" smtClean="0"/>
              <a:t>α π</a:t>
            </a:r>
            <a:r>
              <a:rPr lang="en-US" dirty="0" err="1" smtClean="0"/>
              <a:t>ρώτη</a:t>
            </a:r>
            <a:r>
              <a:rPr lang="en-US" dirty="0" smtClean="0"/>
              <a:t> </a:t>
            </a:r>
            <a:r>
              <a:rPr lang="en-US" dirty="0" err="1" smtClean="0"/>
              <a:t>φορά</a:t>
            </a:r>
            <a:r>
              <a:rPr lang="en-US" dirty="0" smtClean="0"/>
              <a:t> </a:t>
            </a:r>
            <a:r>
              <a:rPr lang="en-US" dirty="0" err="1" smtClean="0"/>
              <a:t>στην</a:t>
            </a:r>
            <a:r>
              <a:rPr lang="en-US" dirty="0" smtClean="0"/>
              <a:t> </a:t>
            </a:r>
            <a:r>
              <a:rPr lang="en-US" dirty="0" err="1" smtClean="0"/>
              <a:t>ιστορί</a:t>
            </a:r>
            <a:r>
              <a:rPr lang="en-US" dirty="0" smtClean="0"/>
              <a:t>α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λλιεργείτ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ιδέ</a:t>
            </a:r>
            <a:r>
              <a:rPr lang="en-US" dirty="0" smtClean="0"/>
              <a:t>α </a:t>
            </a:r>
            <a:r>
              <a:rPr lang="en-US" dirty="0" err="1" smtClean="0"/>
              <a:t>του</a:t>
            </a:r>
            <a:r>
              <a:rPr lang="en-US" dirty="0" smtClean="0"/>
              <a:t> π</a:t>
            </a:r>
            <a:r>
              <a:rPr lang="en-US" dirty="0" err="1" smtClean="0"/>
              <a:t>ολίτη</a:t>
            </a:r>
            <a:r>
              <a:rPr lang="en-US" dirty="0" smtClean="0"/>
              <a:t> </a:t>
            </a:r>
            <a:r>
              <a:rPr lang="en-US" dirty="0" err="1" smtClean="0"/>
              <a:t>ενός</a:t>
            </a:r>
            <a:r>
              <a:rPr lang="en-US" dirty="0" smtClean="0"/>
              <a:t> πα</a:t>
            </a:r>
            <a:r>
              <a:rPr lang="en-US" dirty="0" err="1" smtClean="0"/>
              <a:t>γκόσμιου</a:t>
            </a:r>
            <a:r>
              <a:rPr lang="en-US" dirty="0" smtClean="0"/>
              <a:t> </a:t>
            </a:r>
            <a:r>
              <a:rPr lang="en-US" dirty="0" err="1" smtClean="0"/>
              <a:t>κράτους</a:t>
            </a:r>
            <a:r>
              <a:rPr lang="en-US" dirty="0" smtClean="0"/>
              <a:t>, </a:t>
            </a:r>
            <a:r>
              <a:rPr lang="en-US" dirty="0" err="1" smtClean="0"/>
              <a:t>φορέ</a:t>
            </a:r>
            <a:r>
              <a:rPr lang="en-US" dirty="0" smtClean="0"/>
              <a:t>α </a:t>
            </a:r>
            <a:r>
              <a:rPr lang="en-US" dirty="0" err="1" smtClean="0"/>
              <a:t>κοινών</a:t>
            </a:r>
            <a:r>
              <a:rPr lang="en-US" dirty="0" smtClean="0"/>
              <a:t> </a:t>
            </a:r>
            <a:r>
              <a:rPr lang="en-US" dirty="0" err="1" smtClean="0"/>
              <a:t>δικ</a:t>
            </a:r>
            <a:r>
              <a:rPr lang="en-US" dirty="0" smtClean="0"/>
              <a:t>α</a:t>
            </a:r>
            <a:r>
              <a:rPr lang="en-US" dirty="0" err="1" smtClean="0"/>
              <a:t>ιωμάτων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υ</a:t>
            </a:r>
            <a:r>
              <a:rPr lang="en-US" dirty="0" smtClean="0"/>
              <a:t>π</a:t>
            </a:r>
            <a:r>
              <a:rPr lang="en-US" dirty="0" err="1" smtClean="0"/>
              <a:t>οχρεώσεων</a:t>
            </a:r>
            <a:r>
              <a:rPr lang="en-US" dirty="0" smtClean="0"/>
              <a:t> π</a:t>
            </a:r>
            <a:r>
              <a:rPr lang="en-US" dirty="0" err="1" smtClean="0"/>
              <a:t>ου</a:t>
            </a:r>
            <a:r>
              <a:rPr lang="en-US" dirty="0" smtClean="0"/>
              <a:t> </a:t>
            </a:r>
            <a:r>
              <a:rPr lang="en-US" dirty="0" err="1" smtClean="0"/>
              <a:t>ορίζοντ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απ</a:t>
            </a:r>
            <a:r>
              <a:rPr lang="en-US" dirty="0" err="1" smtClean="0"/>
              <a:t>ό</a:t>
            </a:r>
            <a:r>
              <a:rPr lang="en-US" dirty="0" smtClean="0"/>
              <a:t> </a:t>
            </a:r>
            <a:r>
              <a:rPr lang="en-US" dirty="0" err="1" smtClean="0"/>
              <a:t>έν</a:t>
            </a:r>
            <a:r>
              <a:rPr lang="en-US" dirty="0" smtClean="0"/>
              <a:t>α </a:t>
            </a:r>
            <a:r>
              <a:rPr lang="en-US" dirty="0" err="1" smtClean="0"/>
              <a:t>κοινό</a:t>
            </a:r>
            <a:r>
              <a:rPr lang="en-US" dirty="0" smtClean="0"/>
              <a:t> </a:t>
            </a:r>
            <a:r>
              <a:rPr lang="en-US" dirty="0" err="1" smtClean="0"/>
              <a:t>δίκ</a:t>
            </a:r>
            <a:r>
              <a:rPr lang="en-US" dirty="0" smtClean="0"/>
              <a:t>α</a:t>
            </a:r>
            <a:r>
              <a:rPr lang="en-US" dirty="0" err="1" smtClean="0"/>
              <a:t>ιο</a:t>
            </a:r>
            <a:r>
              <a:rPr lang="en-US" dirty="0" smtClean="0"/>
              <a:t>, α</a:t>
            </a:r>
            <a:r>
              <a:rPr lang="en-US" dirty="0" err="1" smtClean="0"/>
              <a:t>νεξ</a:t>
            </a:r>
            <a:r>
              <a:rPr lang="en-US" dirty="0" smtClean="0"/>
              <a:t>α</a:t>
            </a:r>
            <a:r>
              <a:rPr lang="en-US" dirty="0" err="1" smtClean="0"/>
              <a:t>ρτήτως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π</a:t>
            </a:r>
            <a:r>
              <a:rPr lang="en-US" dirty="0" err="1" smtClean="0"/>
              <a:t>ικής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τ</a:t>
            </a:r>
            <a:r>
              <a:rPr lang="en-US" dirty="0" smtClean="0"/>
              <a:t>α</a:t>
            </a:r>
            <a:r>
              <a:rPr lang="en-US" dirty="0" err="1" smtClean="0"/>
              <a:t>γωγής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τό</a:t>
            </a:r>
            <a:r>
              <a:rPr lang="en-US" dirty="0" smtClean="0"/>
              <a:t>π</a:t>
            </a:r>
            <a:r>
              <a:rPr lang="en-US" dirty="0" err="1" smtClean="0"/>
              <a:t>ου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τοικί</a:t>
            </a:r>
            <a:r>
              <a:rPr lang="en-US" dirty="0" smtClean="0"/>
              <a:t>α</a:t>
            </a:r>
            <a:r>
              <a:rPr lang="en-US" dirty="0" err="1" smtClean="0"/>
              <a:t>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. </a:t>
            </a:r>
            <a:endParaRPr lang="en-US" b="1" dirty="0" smtClean="0"/>
          </a:p>
          <a:p>
            <a:r>
              <a:rPr lang="en-US" dirty="0" err="1" smtClean="0"/>
              <a:t>ε</a:t>
            </a:r>
            <a:r>
              <a:rPr lang="en-US" dirty="0" smtClean="0"/>
              <a:t>π</a:t>
            </a:r>
            <a:r>
              <a:rPr lang="en-US" dirty="0" err="1" smtClean="0"/>
              <a:t>έκτ</a:t>
            </a:r>
            <a:r>
              <a:rPr lang="en-US" dirty="0" smtClean="0"/>
              <a:t>α</a:t>
            </a:r>
            <a:r>
              <a:rPr lang="en-US" dirty="0" err="1" smtClean="0"/>
              <a:t>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π</a:t>
            </a:r>
            <a:r>
              <a:rPr lang="en-US" dirty="0" err="1" smtClean="0"/>
              <a:t>εδίου</a:t>
            </a:r>
            <a:r>
              <a:rPr lang="en-US" dirty="0" smtClean="0"/>
              <a:t> </a:t>
            </a:r>
            <a:r>
              <a:rPr lang="en-US" dirty="0" err="1" smtClean="0"/>
              <a:t>εφ</a:t>
            </a:r>
            <a:r>
              <a:rPr lang="en-US" dirty="0" smtClean="0"/>
              <a:t>α</a:t>
            </a:r>
            <a:r>
              <a:rPr lang="en-US" dirty="0" err="1" smtClean="0"/>
              <a:t>ρμογής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i="1" dirty="0" smtClean="0"/>
              <a:t>ius civile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όλους</a:t>
            </a:r>
            <a:r>
              <a:rPr lang="en-US" dirty="0" smtClean="0"/>
              <a:t> </a:t>
            </a:r>
            <a:r>
              <a:rPr lang="en-US" dirty="0" err="1" smtClean="0"/>
              <a:t>τους</a:t>
            </a:r>
            <a:r>
              <a:rPr lang="en-US" dirty="0" smtClean="0"/>
              <a:t> </a:t>
            </a:r>
            <a:r>
              <a:rPr lang="en-US" dirty="0" err="1" smtClean="0"/>
              <a:t>υ</a:t>
            </a:r>
            <a:r>
              <a:rPr lang="en-US" dirty="0" smtClean="0"/>
              <a:t>π</a:t>
            </a:r>
            <a:r>
              <a:rPr lang="en-US" dirty="0" err="1" smtClean="0"/>
              <a:t>ηκόους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α</a:t>
            </a:r>
            <a:r>
              <a:rPr lang="en-US" dirty="0" err="1" smtClean="0"/>
              <a:t>υτοκρ</a:t>
            </a:r>
            <a:r>
              <a:rPr lang="en-US" dirty="0" smtClean="0"/>
              <a:t>α</a:t>
            </a:r>
            <a:r>
              <a:rPr lang="en-US" dirty="0" err="1" smtClean="0"/>
              <a:t>τορί</a:t>
            </a:r>
            <a:r>
              <a:rPr lang="en-US" dirty="0" smtClean="0"/>
              <a:t>α</a:t>
            </a:r>
            <a:r>
              <a:rPr lang="en-US" dirty="0" err="1" smtClean="0"/>
              <a:t>ς</a:t>
            </a:r>
            <a:r>
              <a:rPr lang="en-US" dirty="0" smtClean="0"/>
              <a:t>, α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υιοθέτηση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ομοιόμορφη</a:t>
            </a:r>
            <a:r>
              <a:rPr lang="en-US" dirty="0" smtClean="0"/>
              <a:t> </a:t>
            </a:r>
            <a:r>
              <a:rPr lang="en-US" dirty="0" err="1" smtClean="0"/>
              <a:t>εφ</a:t>
            </a:r>
            <a:r>
              <a:rPr lang="en-US" dirty="0" smtClean="0"/>
              <a:t>α</a:t>
            </a:r>
            <a:r>
              <a:rPr lang="en-US" dirty="0" err="1" smtClean="0"/>
              <a:t>ρμογή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στις</a:t>
            </a:r>
            <a:r>
              <a:rPr lang="en-US" dirty="0" smtClean="0"/>
              <a:t> </a:t>
            </a:r>
            <a:r>
              <a:rPr lang="en-US" dirty="0" err="1" smtClean="0"/>
              <a:t>κ</a:t>
            </a:r>
            <a:r>
              <a:rPr lang="en-US" dirty="0" smtClean="0"/>
              <a:t>α</a:t>
            </a:r>
            <a:r>
              <a:rPr lang="en-US" dirty="0" err="1" smtClean="0"/>
              <a:t>τά</a:t>
            </a:r>
            <a:r>
              <a:rPr lang="en-US" dirty="0" smtClean="0"/>
              <a:t> </a:t>
            </a:r>
            <a:r>
              <a:rPr lang="en-US" dirty="0" err="1" smtClean="0"/>
              <a:t>τό</a:t>
            </a:r>
            <a:r>
              <a:rPr lang="en-US" dirty="0" smtClean="0"/>
              <a:t>π</a:t>
            </a:r>
            <a:r>
              <a:rPr lang="en-US" dirty="0" err="1" smtClean="0"/>
              <a:t>ους</a:t>
            </a:r>
            <a:r>
              <a:rPr lang="en-US" dirty="0" smtClean="0"/>
              <a:t> </a:t>
            </a:r>
            <a:r>
              <a:rPr lang="en-US" dirty="0" err="1" smtClean="0"/>
              <a:t>κοινωνίες</a:t>
            </a:r>
            <a:r>
              <a:rPr lang="en-US" dirty="0" smtClean="0"/>
              <a:t> </a:t>
            </a:r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έγινε</a:t>
            </a:r>
            <a:r>
              <a:rPr lang="en-US" dirty="0" smtClean="0"/>
              <a:t> απ</a:t>
            </a:r>
            <a:r>
              <a:rPr lang="en-US" dirty="0" err="1" smtClean="0"/>
              <a:t>ό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μί</a:t>
            </a:r>
            <a:r>
              <a:rPr lang="en-US" dirty="0" smtClean="0"/>
              <a:t>α </a:t>
            </a:r>
            <a:r>
              <a:rPr lang="en-US" dirty="0" err="1" smtClean="0"/>
              <a:t>ημέρ</a:t>
            </a:r>
            <a:r>
              <a:rPr lang="en-US" dirty="0" smtClean="0"/>
              <a:t>α </a:t>
            </a:r>
            <a:r>
              <a:rPr lang="en-US" dirty="0" err="1" smtClean="0"/>
              <a:t>στην</a:t>
            </a:r>
            <a:r>
              <a:rPr lang="en-US" dirty="0" smtClean="0"/>
              <a:t> </a:t>
            </a:r>
            <a:r>
              <a:rPr lang="en-US" dirty="0" err="1" smtClean="0"/>
              <a:t>άλλη</a:t>
            </a:r>
            <a:r>
              <a:rPr lang="en-US" dirty="0" smtClean="0"/>
              <a:t>. </a:t>
            </a:r>
            <a:endParaRPr lang="en-US" b="1" dirty="0" smtClean="0"/>
          </a:p>
          <a:p>
            <a:r>
              <a:rPr lang="en-US" dirty="0" err="1" smtClean="0"/>
              <a:t>Ιδίως</a:t>
            </a:r>
            <a:r>
              <a:rPr lang="en-US" dirty="0" smtClean="0"/>
              <a:t> </a:t>
            </a:r>
            <a:r>
              <a:rPr lang="en-US" dirty="0" err="1" smtClean="0"/>
              <a:t>στις</a:t>
            </a:r>
            <a:r>
              <a:rPr lang="en-US" dirty="0" smtClean="0"/>
              <a:t> </a:t>
            </a:r>
            <a:r>
              <a:rPr lang="en-US" dirty="0" err="1" smtClean="0"/>
              <a:t>ελληνόφωνες</a:t>
            </a:r>
            <a:r>
              <a:rPr lang="en-US" dirty="0" smtClean="0"/>
              <a:t> </a:t>
            </a:r>
            <a:r>
              <a:rPr lang="en-US" dirty="0" err="1" smtClean="0"/>
              <a:t>ε</a:t>
            </a:r>
            <a:r>
              <a:rPr lang="en-US" dirty="0" smtClean="0"/>
              <a:t>πα</a:t>
            </a:r>
            <a:r>
              <a:rPr lang="en-US" dirty="0" err="1" smtClean="0"/>
              <a:t>ρχίες</a:t>
            </a:r>
            <a:r>
              <a:rPr lang="en-US" dirty="0" smtClean="0"/>
              <a:t>, </a:t>
            </a:r>
            <a:r>
              <a:rPr lang="en-US" dirty="0" err="1" smtClean="0"/>
              <a:t>τ</a:t>
            </a:r>
            <a:r>
              <a:rPr lang="en-US" dirty="0" smtClean="0"/>
              <a:t>α </a:t>
            </a:r>
            <a:r>
              <a:rPr lang="en-US" dirty="0" err="1" smtClean="0"/>
              <a:t>το</a:t>
            </a:r>
            <a:r>
              <a:rPr lang="en-US" dirty="0" smtClean="0"/>
              <a:t>π</a:t>
            </a:r>
            <a:r>
              <a:rPr lang="en-US" dirty="0" err="1" smtClean="0"/>
              <a:t>ικά</a:t>
            </a:r>
            <a:r>
              <a:rPr lang="en-US" dirty="0" smtClean="0"/>
              <a:t> </a:t>
            </a:r>
            <a:r>
              <a:rPr lang="en-US" dirty="0" err="1" smtClean="0"/>
              <a:t>δίκ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α </a:t>
            </a:r>
            <a:r>
              <a:rPr lang="en-US" dirty="0" err="1" smtClean="0"/>
              <a:t>θ</a:t>
            </a:r>
            <a:r>
              <a:rPr lang="en-US" dirty="0" smtClean="0"/>
              <a:t>α </a:t>
            </a:r>
            <a:r>
              <a:rPr lang="en-US" dirty="0" err="1" smtClean="0"/>
              <a:t>ε</a:t>
            </a:r>
            <a:r>
              <a:rPr lang="en-US" dirty="0" smtClean="0"/>
              <a:t>π</a:t>
            </a:r>
            <a:r>
              <a:rPr lang="en-US" dirty="0" err="1" smtClean="0"/>
              <a:t>ι</a:t>
            </a:r>
            <a:r>
              <a:rPr lang="en-US" dirty="0" smtClean="0"/>
              <a:t>β</a:t>
            </a:r>
            <a:r>
              <a:rPr lang="en-US" dirty="0" err="1" smtClean="0"/>
              <a:t>ιώσουν</a:t>
            </a:r>
            <a:r>
              <a:rPr lang="en-US" dirty="0" smtClean="0"/>
              <a:t> </a:t>
            </a:r>
            <a:r>
              <a:rPr lang="en-US" dirty="0" err="1" smtClean="0"/>
              <a:t>ε</a:t>
            </a:r>
            <a:r>
              <a:rPr lang="en-US" dirty="0" smtClean="0"/>
              <a:t>π</a:t>
            </a:r>
            <a:r>
              <a:rPr lang="en-US" dirty="0" err="1" smtClean="0"/>
              <a:t>ί</a:t>
            </a:r>
            <a:r>
              <a:rPr lang="en-US" dirty="0" smtClean="0"/>
              <a:t> μα</a:t>
            </a:r>
            <a:r>
              <a:rPr lang="en-US" dirty="0" err="1" smtClean="0"/>
              <a:t>κρόν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μορφή</a:t>
            </a:r>
            <a:r>
              <a:rPr lang="en-US" dirty="0" smtClean="0"/>
              <a:t> </a:t>
            </a:r>
            <a:r>
              <a:rPr lang="en-US" dirty="0" err="1" smtClean="0"/>
              <a:t>εθίμων</a:t>
            </a:r>
            <a:r>
              <a:rPr lang="en-US" dirty="0" smtClean="0"/>
              <a:t> π</a:t>
            </a:r>
            <a:r>
              <a:rPr lang="en-US" dirty="0" err="1" smtClean="0"/>
              <a:t>ου</a:t>
            </a:r>
            <a:r>
              <a:rPr lang="en-US" dirty="0" smtClean="0"/>
              <a:t> </a:t>
            </a:r>
            <a:r>
              <a:rPr lang="en-US" dirty="0" err="1" smtClean="0"/>
              <a:t>συνέχισ</a:t>
            </a:r>
            <a:r>
              <a:rPr lang="en-US" dirty="0" smtClean="0"/>
              <a:t>α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 smtClean="0"/>
              <a:t>εφ</a:t>
            </a:r>
            <a:r>
              <a:rPr lang="en-US" dirty="0" smtClean="0"/>
              <a:t>α</a:t>
            </a:r>
            <a:r>
              <a:rPr lang="en-US" dirty="0" err="1" smtClean="0"/>
              <a:t>ρμόζοντ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n-US" dirty="0" smtClean="0"/>
              <a:t> πα</a:t>
            </a:r>
            <a:r>
              <a:rPr lang="en-US" dirty="0" err="1" smtClean="0"/>
              <a:t>ράλληλ</a:t>
            </a:r>
            <a:r>
              <a:rPr lang="en-US" dirty="0" smtClean="0"/>
              <a:t>α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Ρωμ</a:t>
            </a:r>
            <a:r>
              <a:rPr lang="en-US" dirty="0" smtClean="0"/>
              <a:t>α</a:t>
            </a:r>
            <a:r>
              <a:rPr lang="en-US" dirty="0" err="1" smtClean="0"/>
              <a:t>ϊκό</a:t>
            </a:r>
            <a:r>
              <a:rPr lang="en-US" dirty="0" smtClean="0"/>
              <a:t> </a:t>
            </a:r>
            <a:r>
              <a:rPr lang="en-US" dirty="0" err="1" smtClean="0"/>
              <a:t>Δίκ</a:t>
            </a:r>
            <a:r>
              <a:rPr lang="en-US" dirty="0" smtClean="0"/>
              <a:t>α</a:t>
            </a:r>
            <a:r>
              <a:rPr lang="en-US" dirty="0" err="1" smtClean="0"/>
              <a:t>ιο</a:t>
            </a:r>
            <a:r>
              <a:rPr lang="en-US" dirty="0" smtClean="0"/>
              <a:t>. </a:t>
            </a:r>
            <a:endParaRPr lang="en-US" b="1" dirty="0" smtClean="0"/>
          </a:p>
          <a:p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 smtClean="0"/>
              <a:t>εθιμικές</a:t>
            </a:r>
            <a:r>
              <a:rPr lang="en-US" dirty="0" smtClean="0"/>
              <a:t> π</a:t>
            </a:r>
            <a:r>
              <a:rPr lang="en-US" dirty="0" err="1" smtClean="0"/>
              <a:t>ρ</a:t>
            </a:r>
            <a:r>
              <a:rPr lang="en-US" dirty="0" smtClean="0"/>
              <a:t>α</a:t>
            </a:r>
            <a:r>
              <a:rPr lang="en-US" dirty="0" err="1" smtClean="0"/>
              <a:t>κτικές</a:t>
            </a:r>
            <a:r>
              <a:rPr lang="en-US" dirty="0" smtClean="0"/>
              <a:t> α</a:t>
            </a:r>
            <a:r>
              <a:rPr lang="en-US" dirty="0" err="1" smtClean="0"/>
              <a:t>υτές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κά</a:t>
            </a:r>
            <a:r>
              <a:rPr lang="en-US" dirty="0" smtClean="0"/>
              <a:t>π</a:t>
            </a:r>
            <a:r>
              <a:rPr lang="en-US" dirty="0" err="1" smtClean="0"/>
              <a:t>οιο</a:t>
            </a:r>
            <a:r>
              <a:rPr lang="en-US" dirty="0" smtClean="0"/>
              <a:t> βα</a:t>
            </a:r>
            <a:r>
              <a:rPr lang="en-US" dirty="0" err="1" smtClean="0"/>
              <a:t>θμό</a:t>
            </a:r>
            <a:r>
              <a:rPr lang="en-US" dirty="0" smtClean="0"/>
              <a:t> </a:t>
            </a:r>
            <a:r>
              <a:rPr lang="en-US" dirty="0" err="1" smtClean="0"/>
              <a:t>θ</a:t>
            </a:r>
            <a:r>
              <a:rPr lang="en-US" dirty="0" smtClean="0"/>
              <a:t>α </a:t>
            </a:r>
            <a:r>
              <a:rPr lang="en-US" dirty="0" err="1" smtClean="0"/>
              <a:t>ληφθούν</a:t>
            </a:r>
            <a:r>
              <a:rPr lang="en-US" dirty="0" smtClean="0"/>
              <a:t> </a:t>
            </a:r>
            <a:r>
              <a:rPr lang="en-US" dirty="0" err="1" smtClean="0"/>
              <a:t>υ</a:t>
            </a:r>
            <a:r>
              <a:rPr lang="en-US" dirty="0" smtClean="0"/>
              <a:t>π' </a:t>
            </a:r>
            <a:r>
              <a:rPr lang="en-US" dirty="0" err="1" smtClean="0"/>
              <a:t>όψιν</a:t>
            </a:r>
            <a:r>
              <a:rPr lang="en-US" dirty="0" smtClean="0"/>
              <a:t> απ</a:t>
            </a:r>
            <a:r>
              <a:rPr lang="en-US" dirty="0" err="1" smtClean="0"/>
              <a:t>ό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Ιουστινιάνει</a:t>
            </a:r>
            <a:r>
              <a:rPr lang="en-US" dirty="0" smtClean="0"/>
              <a:t>α </a:t>
            </a:r>
            <a:r>
              <a:rPr lang="en-US" dirty="0" err="1" smtClean="0"/>
              <a:t>Κωδικο</a:t>
            </a:r>
            <a:r>
              <a:rPr lang="en-US" dirty="0" smtClean="0"/>
              <a:t>π</a:t>
            </a:r>
            <a:r>
              <a:rPr lang="en-US" dirty="0" err="1" smtClean="0"/>
              <a:t>οίηση</a:t>
            </a:r>
            <a:r>
              <a:rPr lang="en-US" dirty="0" smtClean="0"/>
              <a:t>.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Α</a:t>
            </a:r>
            <a:r>
              <a:rPr lang="el-GR" dirty="0" err="1" smtClean="0"/>
              <a:t>ύγουστος</a:t>
            </a:r>
            <a:r>
              <a:rPr lang="el-GR" dirty="0" smtClean="0"/>
              <a:t>: </a:t>
            </a:r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μεταμόρφωση</a:t>
            </a:r>
            <a:r>
              <a:rPr lang="el-GR" dirty="0" smtClean="0"/>
              <a:t> </a:t>
            </a:r>
            <a:r>
              <a:rPr lang="el-GR" dirty="0" err="1" smtClean="0"/>
              <a:t>του</a:t>
            </a:r>
            <a:r>
              <a:rPr lang="el-GR" dirty="0" smtClean="0"/>
              <a:t> </a:t>
            </a:r>
            <a:r>
              <a:rPr lang="el-GR" dirty="0" err="1" smtClean="0"/>
              <a:t>πολιτεύματος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τελευτ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Res publica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σημ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δεύτηκε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ροσ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άθει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ισχυρών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ολιτικών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τεθούν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ικεφ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Ρώμης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Αυτό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ιτύχει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τέλει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θετός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γιος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Ιουλίου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ίσ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Οκτ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μορφώνοντ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ολίτευμ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άλλος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άσεων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ενάρξεων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δύο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ρόσω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πα,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μμένο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ρελθόν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μέλλον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Οκτ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οτελεί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υτοχρόνως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τελευτ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μεγάλη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μορφή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Res publica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σημ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ντικότερη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εριόδου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εγκ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ινιάζει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Ηγεμονί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Cambria"/>
                <a:ea typeface="ＭＳ 明朝"/>
                <a:cs typeface="Times New Roman"/>
              </a:rPr>
              <a:t>Η</a:t>
            </a:r>
            <a:r>
              <a:rPr lang="en-US" dirty="0">
                <a:latin typeface="Cambria"/>
                <a:ea typeface="ＭＳ 明朝"/>
                <a:cs typeface="Times New Roman"/>
              </a:rPr>
              <a:t> 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εδρ</a:t>
            </a:r>
            <a:r>
              <a:rPr lang="en-US" dirty="0">
                <a:latin typeface="Cambria"/>
                <a:ea typeface="ＭＳ 明朝"/>
                <a:cs typeface="Times New Roman"/>
              </a:rPr>
              <a:t>α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ίωση</a:t>
            </a:r>
            <a:r>
              <a:rPr lang="en-US" dirty="0">
                <a:latin typeface="Cambria"/>
                <a:ea typeface="ＭＳ 明朝"/>
                <a:cs typeface="Times New Roman"/>
              </a:rPr>
              <a:t> 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στην</a:t>
            </a:r>
            <a:r>
              <a:rPr lang="en-US" dirty="0">
                <a:latin typeface="Cambria"/>
                <a:ea typeface="ＭＳ 明朝"/>
                <a:cs typeface="Times New Roman"/>
              </a:rPr>
              <a:t> απ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όλυτη</a:t>
            </a:r>
            <a:r>
              <a:rPr lang="en-US" dirty="0">
                <a:latin typeface="Cambria"/>
                <a:ea typeface="ＭＳ 明朝"/>
                <a:cs typeface="Times New Roman"/>
              </a:rPr>
              <a:t> 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εξουσί</a:t>
            </a:r>
            <a:r>
              <a:rPr lang="en-US" dirty="0">
                <a:latin typeface="Cambria"/>
                <a:ea typeface="ＭＳ 明朝"/>
                <a:cs typeface="Times New Roman"/>
              </a:rPr>
              <a:t>α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ίσ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δολοφονήθηκε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ιδίωξε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εδρ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ιώσει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ροκάλυ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όλυτη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Ρώμη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μερίζοντ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Σύγκλητο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ιτυχί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Οκτ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βα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σίσθηκε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-–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φυσικής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εξόντωσης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ντι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–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τήρηση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ροσχημάτων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Χωρίς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λύσει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Res publica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τήρησε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΄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ίφ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όργ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ογυμνωμέν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ουσι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στική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μορφώνοντ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ολίτευμ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ενός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νδρός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Μετά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ικράτησή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Μάρκου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Αντωνίου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είν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ήδη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φιλονίκητος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ηγέτης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Ρώμης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χειρονομί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τρική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27 π.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., "πα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δίδει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α"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Σύγκλητο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ιστρέφει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1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AUCTORITAS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γνώριση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μεγάλου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κύρους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κοινωνί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γνωρίζετ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ειδική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μορφή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έρτερης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auctoritas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),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θέτει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εράνω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κάθε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άλλης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δημόσι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Σύγκλητος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κηρύσσει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"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Αύγουστο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" (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Augustus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όρος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τότε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κτηρίζει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θεούς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οίος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ελληνόφωνες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εριοχές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υτοκρ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τορί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θιερωθεί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"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βα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στός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"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όνομ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οίο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μείνει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ιστορί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0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Ορ</a:t>
            </a:r>
            <a:r>
              <a:rPr lang="el-GR" dirty="0" err="1" smtClean="0"/>
              <a:t>όσημο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χρονολογί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smtClean="0">
                <a:latin typeface="Calibri"/>
                <a:ea typeface="ＭＳ ゴシック"/>
                <a:cs typeface="Times New Roman"/>
              </a:rPr>
              <a:t>(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27 π.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.)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έντεχνης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μόρφωσης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ολιτεύμ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κηδεμονί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Αυγούστου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σύμ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ξη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Συγκλήτου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θεωρείτ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ορόσημο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ρξης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νέ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ιστορικής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εριόδου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Ηγεμονί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νάμνηση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μήν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εισόδου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Αυγούστου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Αλεξάνδρει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ικράτησής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ντι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Μάρκου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Αντωνίου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μήν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Sextilis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μετονομάσθηκε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Αύγουστο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Ιούλιος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όνομ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οιημένου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θετού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τέρ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Αυγούστου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Ιουλίου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ίσ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σ</a:t>
            </a:r>
            <a:r>
              <a:rPr lang="el-GR" dirty="0" err="1" smtClean="0"/>
              <a:t>ώρευση</a:t>
            </a:r>
            <a:r>
              <a:rPr lang="el-GR" dirty="0" smtClean="0"/>
              <a:t> </a:t>
            </a:r>
            <a:r>
              <a:rPr lang="el-GR" dirty="0" err="1" smtClean="0"/>
              <a:t>εξουσιών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Αύγουστος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μερίζοντ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cursus honorum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σώρευσε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ρόσω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όλες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ξιώμ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Αν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ερεξουσίες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δεν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ήτ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χωρίς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ροηγούμενο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Res publica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μόρφωση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ολιτεύμ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Ηγεμονί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ιτυγχάνετ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μέσω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συνεχών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τάσεων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ίνεση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Συγκλήτου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θητεί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ιμέρους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ξιώμ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Συγκεντρώνει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όλυτο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έλεγχο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τρεί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νομοθεσί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δημόσι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διοίκησης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ερνώντ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τρό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Ρώμη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45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συν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4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Εξουσ</a:t>
            </a:r>
            <a:r>
              <a:rPr lang="el-GR" dirty="0" err="1" smtClean="0"/>
              <a:t>ίες</a:t>
            </a:r>
            <a:r>
              <a:rPr lang="el-GR" dirty="0" smtClean="0"/>
              <a:t> </a:t>
            </a:r>
            <a:r>
              <a:rPr lang="el-GR" dirty="0" err="1" smtClean="0"/>
              <a:t>Αυγούστου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Αρχιερέ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Pontifex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Maximus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τίθετ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ικεφ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τικής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τρεί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ερμηνεύει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υθεντικά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ούληση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θεών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Ανθύ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imperium 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proconsulare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Imperator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γίνετ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μόνιμος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ρχιστράτηγος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ρόσω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οίου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ορκίζετ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ίστη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στρ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τός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ισό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β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Δήμ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i="1" dirty="0" err="1">
                <a:latin typeface="Calibri"/>
                <a:ea typeface="ＭＳ ゴシック"/>
                <a:cs typeface="Times New Roman"/>
              </a:rPr>
              <a:t>tribunicia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 potestas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εμφ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νίζετ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ενεργεί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ως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"π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ροστάτης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",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σκεί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νομοθετική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εξουσί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ελέγχει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κάθε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άλλη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χάρις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i="1" dirty="0">
                <a:latin typeface="Calibri"/>
                <a:ea typeface="ＭＳ ゴシック"/>
                <a:cs typeface="Times New Roman"/>
              </a:rPr>
              <a:t>veto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μπ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ορεί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σκήσει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στις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οφάσεις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λοι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ρχόντων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ίδιος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τηρεί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ροσω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ικά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έλεγχο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σημ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ντικότερων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ρωμ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ϊκών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ρχιών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(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Αιγύ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Γ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λ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ατία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),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τις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οίες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διοικεί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μέσω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διοικητών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π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ου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διορίζει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σε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 α</a:t>
            </a:r>
            <a:r>
              <a:rPr lang="en-US" dirty="0" err="1">
                <a:latin typeface="Calibri"/>
                <a:ea typeface="ＭＳ ゴシック"/>
                <a:cs typeface="Times New Roman"/>
              </a:rPr>
              <a:t>υτές</a:t>
            </a:r>
            <a:r>
              <a:rPr lang="en-US" dirty="0">
                <a:latin typeface="Calibri"/>
                <a:ea typeface="ＭＳ ゴシック"/>
                <a:cs typeface="Times New Roman"/>
              </a:rPr>
              <a:t>. </a:t>
            </a:r>
            <a:endParaRPr lang="en-US" b="1" dirty="0">
              <a:latin typeface="Calibri"/>
              <a:ea typeface="ＭＳ 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1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latin typeface="Cambria"/>
                <a:ea typeface="ＭＳ 明朝"/>
                <a:cs typeface="Times New Roman"/>
              </a:rPr>
              <a:t>Princeps</a:t>
            </a:r>
            <a:r>
              <a:rPr lang="en-US" i="1" dirty="0">
                <a:latin typeface="Cambria"/>
                <a:ea typeface="ＭＳ 明朝"/>
                <a:cs typeface="Times New Roman"/>
              </a:rPr>
              <a:t> &amp; Imperator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Ποτέ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φορέσει</a:t>
            </a:r>
            <a:r>
              <a:rPr lang="en-US" dirty="0"/>
              <a:t> </a:t>
            </a:r>
            <a:r>
              <a:rPr lang="en-US" dirty="0" err="1"/>
              <a:t>στέμμ</a:t>
            </a:r>
            <a:r>
              <a:rPr lang="en-US" dirty="0"/>
              <a:t>α, </a:t>
            </a:r>
            <a:r>
              <a:rPr lang="en-US" dirty="0" err="1"/>
              <a:t>ούτε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</a:t>
            </a:r>
            <a:r>
              <a:rPr lang="en-US" dirty="0" err="1"/>
              <a:t>υιοθετήσει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μισητό</a:t>
            </a:r>
            <a:r>
              <a:rPr lang="en-US" dirty="0"/>
              <a:t> </a:t>
            </a:r>
            <a:r>
              <a:rPr lang="en-US" dirty="0" err="1"/>
              <a:t>τίτλο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i="1" dirty="0" err="1"/>
              <a:t>rex</a:t>
            </a:r>
            <a:r>
              <a:rPr lang="en-US" i="1" dirty="0"/>
              <a:t> </a:t>
            </a:r>
            <a:r>
              <a:rPr lang="en-US" dirty="0" err="1"/>
              <a:t>ή</a:t>
            </a:r>
            <a:r>
              <a:rPr lang="en-US" dirty="0"/>
              <a:t> α</a:t>
            </a:r>
            <a:r>
              <a:rPr lang="en-US" dirty="0" err="1"/>
              <a:t>υτόν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i="1" dirty="0"/>
              <a:t>dictator</a:t>
            </a:r>
            <a:r>
              <a:rPr lang="en-US" dirty="0"/>
              <a:t>. </a:t>
            </a:r>
            <a:endParaRPr lang="en-US" b="1" dirty="0"/>
          </a:p>
          <a:p>
            <a:r>
              <a:rPr lang="en-US" i="1" dirty="0"/>
              <a:t>Pater </a:t>
            </a:r>
            <a:r>
              <a:rPr lang="en-US" i="1" dirty="0" err="1"/>
              <a:t>Patriae</a:t>
            </a:r>
            <a:r>
              <a:rPr lang="en-US" i="1" dirty="0"/>
              <a:t>: </a:t>
            </a:r>
            <a:r>
              <a:rPr lang="en-US" dirty="0" err="1"/>
              <a:t>του</a:t>
            </a:r>
            <a:r>
              <a:rPr lang="en-US" dirty="0"/>
              <a:t> απ</a:t>
            </a:r>
            <a:r>
              <a:rPr lang="en-US" dirty="0" err="1"/>
              <a:t>ονέμετ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Σύγκλητο</a:t>
            </a:r>
            <a:endParaRPr lang="en-US" b="1" dirty="0"/>
          </a:p>
          <a:p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ίδιος</a:t>
            </a:r>
            <a:r>
              <a:rPr lang="en-US" dirty="0"/>
              <a:t> π</a:t>
            </a:r>
            <a:r>
              <a:rPr lang="en-US" dirty="0" err="1"/>
              <a:t>ροτιμά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τίτλο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i="1" dirty="0" err="1"/>
              <a:t>Princeps</a:t>
            </a:r>
            <a:r>
              <a:rPr lang="en-US" i="1" dirty="0"/>
              <a:t> </a:t>
            </a:r>
            <a:r>
              <a:rPr lang="en-US" i="1" dirty="0" err="1"/>
              <a:t>Civitatis</a:t>
            </a:r>
            <a:r>
              <a:rPr lang="en-US" dirty="0"/>
              <a:t>, </a:t>
            </a:r>
            <a:r>
              <a:rPr lang="en-US" dirty="0" err="1"/>
              <a:t>του</a:t>
            </a:r>
            <a:r>
              <a:rPr lang="en-US" dirty="0"/>
              <a:t> "π</a:t>
            </a:r>
            <a:r>
              <a:rPr lang="en-US" dirty="0" err="1"/>
              <a:t>ρώτου</a:t>
            </a:r>
            <a:r>
              <a:rPr lang="en-US" dirty="0"/>
              <a:t>"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ξύ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π</a:t>
            </a:r>
            <a:r>
              <a:rPr lang="en-US" dirty="0" err="1"/>
              <a:t>ολιτών</a:t>
            </a:r>
            <a:r>
              <a:rPr lang="en-US" dirty="0"/>
              <a:t>,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ιγίδ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οίου</a:t>
            </a:r>
            <a:r>
              <a:rPr lang="en-US" dirty="0"/>
              <a:t> </a:t>
            </a:r>
            <a:r>
              <a:rPr lang="en-US" dirty="0" err="1"/>
              <a:t>τίθετ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λειτουργί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κράτους</a:t>
            </a:r>
            <a:endParaRPr lang="en-US" b="1" dirty="0"/>
          </a:p>
          <a:p>
            <a:r>
              <a:rPr lang="en-US" dirty="0" err="1"/>
              <a:t>τίτλο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οίο</a:t>
            </a:r>
            <a:r>
              <a:rPr lang="en-US" dirty="0"/>
              <a:t> π</a:t>
            </a:r>
            <a:r>
              <a:rPr lang="en-US" dirty="0" err="1"/>
              <a:t>ροέρχετ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ονομ</a:t>
            </a:r>
            <a:r>
              <a:rPr lang="en-US" dirty="0"/>
              <a:t>α</a:t>
            </a:r>
            <a:r>
              <a:rPr lang="en-US" dirty="0" err="1"/>
              <a:t>σί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νέ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π</a:t>
            </a:r>
            <a:r>
              <a:rPr lang="en-US" dirty="0" err="1"/>
              <a:t>εριόδου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ιστορί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Ρώμης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εγκ</a:t>
            </a:r>
            <a:r>
              <a:rPr lang="en-US" dirty="0"/>
              <a:t>α</a:t>
            </a:r>
            <a:r>
              <a:rPr lang="en-US" dirty="0" err="1"/>
              <a:t>ινιάζει</a:t>
            </a:r>
            <a:r>
              <a:rPr lang="en-US" dirty="0"/>
              <a:t>,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i="1" dirty="0" err="1"/>
              <a:t>Principatus</a:t>
            </a:r>
            <a:r>
              <a:rPr lang="en-US" dirty="0"/>
              <a:t> (</a:t>
            </a:r>
            <a:r>
              <a:rPr lang="en-US" dirty="0" err="1"/>
              <a:t>Ηγεμονί</a:t>
            </a:r>
            <a:r>
              <a:rPr lang="en-US" dirty="0"/>
              <a:t>α).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τίτλος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νικηφόρων</a:t>
            </a:r>
            <a:r>
              <a:rPr lang="en-US" dirty="0"/>
              <a:t> </a:t>
            </a:r>
            <a:r>
              <a:rPr lang="en-US" dirty="0" err="1"/>
              <a:t>στρ</a:t>
            </a:r>
            <a:r>
              <a:rPr lang="en-US" dirty="0"/>
              <a:t>α</a:t>
            </a:r>
            <a:r>
              <a:rPr lang="en-US" dirty="0" err="1"/>
              <a:t>τηγών</a:t>
            </a:r>
            <a:r>
              <a:rPr lang="en-US" dirty="0"/>
              <a:t>, </a:t>
            </a:r>
            <a:r>
              <a:rPr lang="en-US" i="1" dirty="0"/>
              <a:t>imperator</a:t>
            </a:r>
            <a:r>
              <a:rPr lang="en-US" dirty="0"/>
              <a:t>,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θιερώνετ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ίσης</a:t>
            </a:r>
            <a:r>
              <a:rPr lang="en-US" dirty="0"/>
              <a:t> 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dirty="0" err="1"/>
              <a:t>συνώνυμος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τορικού</a:t>
            </a:r>
            <a:r>
              <a:rPr lang="en-US" dirty="0"/>
              <a:t> α</a:t>
            </a:r>
            <a:r>
              <a:rPr lang="en-US" dirty="0" err="1"/>
              <a:t>ξιώμ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. </a:t>
            </a:r>
            <a:endParaRPr lang="en-US" b="1" dirty="0"/>
          </a:p>
          <a:p>
            <a:r>
              <a:rPr lang="en-US" dirty="0" err="1"/>
              <a:t>Πριν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Αύγουστο</a:t>
            </a:r>
            <a:r>
              <a:rPr lang="en-US" dirty="0"/>
              <a:t>,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όρος</a:t>
            </a:r>
            <a:r>
              <a:rPr lang="en-US" dirty="0"/>
              <a:t> α</a:t>
            </a:r>
            <a:r>
              <a:rPr lang="en-US" dirty="0" err="1"/>
              <a:t>υτοκρ</a:t>
            </a:r>
            <a:r>
              <a:rPr lang="en-US" dirty="0"/>
              <a:t>α</a:t>
            </a:r>
            <a:r>
              <a:rPr lang="en-US" dirty="0" err="1"/>
              <a:t>τορί</a:t>
            </a:r>
            <a:r>
              <a:rPr lang="en-US" dirty="0"/>
              <a:t>α (</a:t>
            </a:r>
            <a:r>
              <a:rPr lang="en-US" i="1" dirty="0"/>
              <a:t>imperium</a:t>
            </a:r>
            <a:r>
              <a:rPr lang="en-US" dirty="0"/>
              <a:t>) </a:t>
            </a:r>
            <a:r>
              <a:rPr lang="en-US" dirty="0" err="1"/>
              <a:t>σήμ</a:t>
            </a:r>
            <a:r>
              <a:rPr lang="en-US" dirty="0"/>
              <a:t>α</a:t>
            </a:r>
            <a:r>
              <a:rPr lang="en-US" dirty="0" err="1"/>
              <a:t>ινε</a:t>
            </a:r>
            <a:r>
              <a:rPr lang="en-US" dirty="0"/>
              <a:t> </a:t>
            </a:r>
            <a:r>
              <a:rPr lang="en-US" dirty="0" err="1"/>
              <a:t>τ</a:t>
            </a:r>
            <a:r>
              <a:rPr lang="en-US" dirty="0"/>
              <a:t>α </a:t>
            </a:r>
            <a:r>
              <a:rPr lang="en-US" dirty="0" err="1"/>
              <a:t>ελεγχόμεν</a:t>
            </a:r>
            <a:r>
              <a:rPr lang="en-US" dirty="0"/>
              <a:t>α απ</a:t>
            </a:r>
            <a:r>
              <a:rPr lang="en-US" dirty="0" err="1"/>
              <a:t>ό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Ρώμη</a:t>
            </a:r>
            <a:r>
              <a:rPr lang="en-US" dirty="0"/>
              <a:t> </a:t>
            </a:r>
            <a:r>
              <a:rPr lang="en-US" dirty="0" err="1"/>
              <a:t>εδάφη</a:t>
            </a:r>
            <a:r>
              <a:rPr lang="en-US" dirty="0"/>
              <a:t>, </a:t>
            </a:r>
            <a:r>
              <a:rPr lang="en-US" dirty="0" err="1"/>
              <a:t>μετά</a:t>
            </a:r>
            <a:r>
              <a:rPr lang="en-US" dirty="0"/>
              <a:t> απ</a:t>
            </a:r>
            <a:r>
              <a:rPr lang="en-US" dirty="0" err="1"/>
              <a:t>ό</a:t>
            </a:r>
            <a:r>
              <a:rPr lang="en-US" dirty="0"/>
              <a:t> α</a:t>
            </a:r>
            <a:r>
              <a:rPr lang="en-US" dirty="0" err="1"/>
              <a:t>υτόν</a:t>
            </a:r>
            <a:r>
              <a:rPr lang="en-US" dirty="0"/>
              <a:t> απ</a:t>
            </a:r>
            <a:r>
              <a:rPr lang="en-US" dirty="0" err="1"/>
              <a:t>οκτά</a:t>
            </a:r>
            <a:r>
              <a:rPr lang="en-US" dirty="0"/>
              <a:t> π</a:t>
            </a:r>
            <a:r>
              <a:rPr lang="en-US" dirty="0" err="1"/>
              <a:t>ολιτική</a:t>
            </a:r>
            <a:r>
              <a:rPr lang="en-US" dirty="0"/>
              <a:t> </a:t>
            </a:r>
            <a:r>
              <a:rPr lang="en-US" dirty="0" err="1"/>
              <a:t>σημ</a:t>
            </a:r>
            <a:r>
              <a:rPr lang="en-US" dirty="0"/>
              <a:t>α</a:t>
            </a:r>
            <a:r>
              <a:rPr lang="en-US" dirty="0" err="1"/>
              <a:t>σί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γίνετ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συνώνυμος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απ</a:t>
            </a:r>
            <a:r>
              <a:rPr lang="en-US" dirty="0" err="1"/>
              <a:t>όλυτη</a:t>
            </a:r>
            <a:r>
              <a:rPr lang="en-US" dirty="0"/>
              <a:t> </a:t>
            </a:r>
            <a:r>
              <a:rPr lang="en-US" dirty="0" err="1"/>
              <a:t>εξουσί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ηγεμόν</a:t>
            </a:r>
            <a:r>
              <a:rPr lang="en-US" dirty="0"/>
              <a:t>α. 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97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2616</Words>
  <Application>Microsoft Macintosh PowerPoint</Application>
  <PresentationFormat>On-screen Show (4:3)</PresentationFormat>
  <Paragraphs>117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Ηγεμονία: η τέχνη της δημόσιας διοίκησης (27 π.Χ.-284 μ.Χ.) </vt:lpstr>
      <vt:lpstr>PowerPoint Presentation</vt:lpstr>
      <vt:lpstr>Αύγουστος: η μεταμόρφωση του πολιτεύματος</vt:lpstr>
      <vt:lpstr>Η εδραίωση στην απόλυτη εξουσία </vt:lpstr>
      <vt:lpstr>AUCTORITAS</vt:lpstr>
      <vt:lpstr>Ορόσημο</vt:lpstr>
      <vt:lpstr>Η σώρευση εξουσιών</vt:lpstr>
      <vt:lpstr>Εξουσίες Αυγούστου</vt:lpstr>
      <vt:lpstr>Princeps &amp; Imperator </vt:lpstr>
      <vt:lpstr>PowerPoint Presentation</vt:lpstr>
      <vt:lpstr>Οι μεταρρυθμίσεις του Αυγούστου  </vt:lpstr>
      <vt:lpstr>PowerPoint Presentation</vt:lpstr>
      <vt:lpstr>Η πολιτική παρακαταθήκη του Αυγούστου</vt:lpstr>
      <vt:lpstr>PowerPoint Presentation</vt:lpstr>
      <vt:lpstr>Res Gestae</vt:lpstr>
      <vt:lpstr>Ρώμης εγκώμιον </vt:lpstr>
      <vt:lpstr>Pax Romana</vt:lpstr>
      <vt:lpstr>Δυναστείες</vt:lpstr>
      <vt:lpstr>Pax Romana</vt:lpstr>
      <vt:lpstr>Καταστολή</vt:lpstr>
      <vt:lpstr>Τα γερμανικά φύλλα</vt:lpstr>
      <vt:lpstr>Ο ρόλος του στρατού</vt:lpstr>
      <vt:lpstr>Εκρωμαϊσμός</vt:lpstr>
      <vt:lpstr>Το αρχείο της Babatha</vt:lpstr>
      <vt:lpstr> Ενσωμάτωση επαρχιωτών</vt:lpstr>
      <vt:lpstr>Ήδικτο Καρακάλλα</vt:lpstr>
      <vt:lpstr>PowerPoint Presentation</vt:lpstr>
      <vt:lpstr>Σημασία της Constitutio Antoniniana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Ηγεμονία: η τέχνη της δημόσιας διοίκησης (27 π.Χ.-284 μ.Χ.) </dc:title>
  <dc:creator>Αθηνά Δημοπούλου</dc:creator>
  <cp:lastModifiedBy>Αθηνά Δημοπούλου</cp:lastModifiedBy>
  <cp:revision>4</cp:revision>
  <dcterms:created xsi:type="dcterms:W3CDTF">2017-12-10T14:40:24Z</dcterms:created>
  <dcterms:modified xsi:type="dcterms:W3CDTF">2017-12-10T19:04:01Z</dcterms:modified>
</cp:coreProperties>
</file>