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4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95C087-C3F7-4110-BEF6-6950EB7B4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099628A-2E98-4E53-9A1C-FDDF1E5B1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7D6C27-913B-4E28-B8D0-A5901C55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132DFF-D763-428A-AA53-F2C9B3C2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08E3B8-C9C1-4D96-B4F4-E396529E0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00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C492AA-3875-4B26-A6FF-602FD5AB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AEB9ECC-52DF-4BC1-B6DC-941040069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7194FC-8009-4BB5-8589-6F4B0FA4E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63DD2C7-431B-4781-AEB5-0243FD39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371B40-F33D-4B80-B9AC-818AB56C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5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8B2E5CC-098E-46EB-9B5E-9F722775F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1986FE4-E477-435E-956C-1E26084B4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65E2DA-9DCE-40DF-BD7F-FE4DC67E4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B64927-B697-499F-B008-91037A363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3AD1CEC-32A6-4BFE-BCD2-8EE4D3BC2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80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A3655D-F9B6-4FC4-81EC-94897FA6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907B1A-242B-4D10-BD12-B4960A80D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8CF402-43D2-40FF-BA6A-2D16BA216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496150-5AD3-4D5E-8918-5A3135B7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4AAB7F-D4DD-4BDD-AA99-7E377228B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966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226B71-FDBC-4FD0-84ED-12CEB60F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BC40C54-6E63-4891-A842-DD141BDB4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5C4A288-10DE-4231-80D4-7DFA107F8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48B663-84CC-4EE5-A8D6-CF98C40F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9D3344-42EA-40DD-8A29-A6F4DB6F4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429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CF6DDD-20E4-4992-999F-1F62D20AA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4728F1-8A3A-49BD-8FC3-C9792BD96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25FB44C-102E-4157-8559-CE7EE9B9D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319747B-30B3-49CC-BF99-84AE1637C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6163A78-2112-40D3-9722-6DF2849CB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27D30AA-C87F-46CC-9846-2B0C2DE3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51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E89BD1-571F-42E2-9FEC-45C1D0C13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CC7C08-7446-4071-9617-F2C8B8E05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4E37658-5312-4D28-9EF8-B80D6E091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F78D95C-E49C-47A5-9386-CFF0DA187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51EFAF5-B179-474D-BAAC-91AA045F72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11ED9B3-E0DF-466A-A2B4-1497835B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979DB33-152F-4712-B3D6-5E2DE92C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4FF0839-A637-4752-AD12-CF1230C8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707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792D17-5DB8-4A98-9973-D76B20CC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E2E3B0C-0C47-403D-BC1F-527AED53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96E35D5-2A53-4D98-A68F-58C428E1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45DF331-6E8E-478F-A6E4-79993C15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28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0AE7C06-282E-4B35-9C19-2708B681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26EA8F8-F9F7-45E6-B296-8DBD3E30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A56F90E-7466-4385-AC2D-9EC22E93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382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41673F-F32A-4100-A432-E55CC3FF9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EBB165-0C06-41AB-B66A-9250DBBEC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9157D0-03F3-4998-BFEF-F746DF41C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C28ED93-40B5-40F4-B971-59766AFE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1A823B2-EE9C-4F9D-95B9-B9AB1C8E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6BBCF20-713E-47B2-90F0-E01DFEBF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637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5E4C9F-4B25-4639-AFCB-615863F5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E9157FF-6933-4378-8E10-282A595B1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EB49391-4EA8-43B3-8D97-9A6BDADD5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8CAC314-D2E8-4A6A-9833-E1A8E88C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9D90C2C-6949-4D23-89F9-D66C3831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7AF252E-EA2F-4998-A70F-B8F6EA0B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303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3284684-7FB1-4EDD-B959-DFC588BB3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74CE8B7-29D7-4F8E-8720-AA3FDB6EA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EFDC9E2-3ADE-40BB-9C7E-023E752AC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235C8-19C6-4D2F-A135-7E4EE8907738}" type="datetimeFigureOut">
              <a:rPr lang="el-GR" smtClean="0"/>
              <a:t>10/6/2021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98C632-F11D-4035-B95C-AE6423F7DB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9B3F98B-5E8E-4BB0-B5E3-BC195A63F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4B38B-BEB0-43D6-B568-DDF122D052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519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55CF8E-63AB-4C7E-A21B-5F8AFA1F67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Η ΦΟΡΤΩΣΗ ΤΟΥ ΕΜΠΟΡΕΥΜΑΤΟΣ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53B6E68-C7DC-407F-B85E-2C179D2F96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pPr algn="r"/>
            <a:r>
              <a:rPr lang="el-GR" dirty="0">
                <a:solidFill>
                  <a:srgbClr val="FF0000"/>
                </a:solidFill>
              </a:rPr>
              <a:t>Χρήστος Χρυσάνθης</a:t>
            </a:r>
          </a:p>
        </p:txBody>
      </p:sp>
    </p:spTree>
    <p:extLst>
      <p:ext uri="{BB962C8B-B14F-4D97-AF65-F5344CB8AC3E}">
        <p14:creationId xmlns:p14="http://schemas.microsoft.com/office/powerpoint/2010/main" val="365239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E0D15C-2B17-4648-ADB5-3BC13DE4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730704"/>
          </a:xfrm>
        </p:spPr>
        <p:txBody>
          <a:bodyPr/>
          <a:lstStyle/>
          <a:p>
            <a:pPr algn="ctr"/>
            <a:r>
              <a:rPr lang="el-GR" dirty="0"/>
              <a:t>ΥΠΟΧΡΕΩΣΗ ΓΙΑ ΦΟΡΤΩΣΗ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728D5F-A18A-48D9-83D4-82C9C85A3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011" y="902154"/>
            <a:ext cx="11781064" cy="564560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υποχρέωση για φόρτωση είναι κεντρική υποχρέωση στη σύμβαση διεθνούς πώλησης.</a:t>
            </a:r>
          </a:p>
          <a:p>
            <a:r>
              <a:rPr lang="el-GR" dirty="0"/>
              <a:t>Ο χρόνος της φόρτωσης είναι ουσιώδης όρος της σύμβασης.</a:t>
            </a:r>
          </a:p>
          <a:p>
            <a:r>
              <a:rPr lang="el-GR" dirty="0"/>
              <a:t>Αν έχει προβλεφθεί συγκεκριμένη ημερομηνία φόρτωσης, πρέπει να τηρηθεί.</a:t>
            </a:r>
          </a:p>
          <a:p>
            <a:r>
              <a:rPr lang="el-GR" dirty="0"/>
              <a:t>Αν δεν έχει προβλεφθεί συγκεκριμένη ημερομηνία φόρτωσης, ισχύει η εύλογη και συνήθης σε αυτό το είδος εμπορίου.</a:t>
            </a:r>
          </a:p>
          <a:p>
            <a:r>
              <a:rPr lang="el-GR" dirty="0"/>
              <a:t>Παραβίαση της υποχρέωσης για εμπρόθεσμη φόρτωση είναι παραβίαση ουσιώδους όρου  της σύμβασης πώλησης.</a:t>
            </a:r>
          </a:p>
          <a:p>
            <a:r>
              <a:rPr lang="el-GR" dirty="0"/>
              <a:t>Η υποχρέωση για φόρτωση ανήκει στη δέσμη υποχρεώσεων για τα εμπορεύματα, αλλά συνδέεται και με τις υποχρεώσεις για τα έγγραφα.</a:t>
            </a:r>
          </a:p>
          <a:p>
            <a:r>
              <a:rPr lang="el-GR" dirty="0"/>
              <a:t>Είναι υποχρέωση του πωλητή να παραδώσει φορτωτική που να αναφέρει εμπρόθεσμη φόρτωση (υποχρέωση για τα έγγραφα). Υποχρέωση η φορτωτική να είναι ακριβής ως προς την ημερομηνία.</a:t>
            </a:r>
          </a:p>
        </p:txBody>
      </p:sp>
    </p:spTree>
    <p:extLst>
      <p:ext uri="{BB962C8B-B14F-4D97-AF65-F5344CB8AC3E}">
        <p14:creationId xmlns:p14="http://schemas.microsoft.com/office/powerpoint/2010/main" val="31847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329AE6-FDFF-4A42-8F11-AB0BCF866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ΕΜΠΡΟΘΕΣΜΗ ΦΟΡΤΩΣΗ αλλά από λάθος</a:t>
            </a:r>
            <a:br>
              <a:rPr lang="el-GR" dirty="0"/>
            </a:br>
            <a:r>
              <a:rPr lang="el-GR" dirty="0"/>
              <a:t>ΕΚΠΡΟΘΕΣΜΗ ΦΟΡΤΩΤΙΚΗ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7BA347-4110-4A8C-BEAB-3CC5E3FA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πωλητής εκπλήρωσε την υποχρέωση τη σχετική με τα εμπορεύματα, αλλά όχι την υποχρέωση τη σχετική με τα έγγραφα.</a:t>
            </a:r>
          </a:p>
          <a:p>
            <a:r>
              <a:rPr lang="el-GR" dirty="0"/>
              <a:t>Η εκπρόθεσμη φορτωτική δεν είναι στον ίδιο βαθμό εμπορεύσιμη.</a:t>
            </a:r>
          </a:p>
          <a:p>
            <a:r>
              <a:rPr lang="el-GR" dirty="0"/>
              <a:t>Υπάρχει ουσιώδης παραβίαση των υποχρεώσεων για τα έγγραφα.</a:t>
            </a:r>
          </a:p>
          <a:p>
            <a:r>
              <a:rPr lang="el-GR" dirty="0"/>
              <a:t>Οι υποχρεώσεις για τα έγγραφα είναι αυτοτελείς και ανεξάρτητες των υποχρεώσεων για τα εμπορεύματα.</a:t>
            </a:r>
          </a:p>
          <a:p>
            <a:r>
              <a:rPr lang="el-GR" dirty="0"/>
              <a:t>Ο αγοραστής μπορεί να απορρίψει τα έγγραφα και να υπαναχωρήσει παρά το ότι έχουν εκπληρωθεί οι υποχρεώσεις για τα εμπορεύματα.   </a:t>
            </a:r>
          </a:p>
        </p:txBody>
      </p:sp>
    </p:spTree>
    <p:extLst>
      <p:ext uri="{BB962C8B-B14F-4D97-AF65-F5344CB8AC3E}">
        <p14:creationId xmlns:p14="http://schemas.microsoft.com/office/powerpoint/2010/main" val="18292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3163E3-A06C-4DA0-BBFA-F05DC792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ΕΚΠΡΟΘΕΣΜΗ ΦΟΡΤΩΣΗ αλλά</a:t>
            </a:r>
            <a:r>
              <a:rPr lang="en-US" dirty="0"/>
              <a:t> </a:t>
            </a:r>
            <a:r>
              <a:rPr lang="el-GR" dirty="0"/>
              <a:t>ΕΜΠΡΟΘΕΣΜΗ ΦΟΡΤΩΤΙΚΗ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780781-DC15-4E35-A250-03A3E8A1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Υπάρχει παραβίαση ουσιώδους υποχρέωσης σχετικής με τα εμπορεύματα.</a:t>
            </a:r>
          </a:p>
          <a:p>
            <a:r>
              <a:rPr lang="el-GR" dirty="0"/>
              <a:t>Υπάρχει παραβίαση ουσιώδους υποχρέωσης σχετικής με τα έγγραφα: να παραδοθούν ειλικρινή και ακριβή έγγραφα.</a:t>
            </a:r>
          </a:p>
        </p:txBody>
      </p:sp>
    </p:spTree>
    <p:extLst>
      <p:ext uri="{BB962C8B-B14F-4D97-AF65-F5344CB8AC3E}">
        <p14:creationId xmlns:p14="http://schemas.microsoft.com/office/powerpoint/2010/main" val="357766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CEDEAE-146E-4CAE-9FC0-CD73E2E3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dirty="0"/>
            </a:br>
            <a:r>
              <a:rPr lang="el-GR" dirty="0"/>
              <a:t>ΕΜΠΡΟΘΕΣΜΗ ΦΟΡΤΩΤΙΚΗ αλλά με</a:t>
            </a:r>
            <a:br>
              <a:rPr lang="el-GR" dirty="0"/>
            </a:br>
            <a:r>
              <a:rPr lang="el-GR" dirty="0"/>
              <a:t>ΑΝΑΚΡΙΒΗ ΗΜΕΡΟΜΗΝΙΑ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F8C018-968F-4F7A-92DC-49C48B8E6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εμπρόθεσμη τόσο η φυσική φόρτωση του εμπορεύματος όσο και η φορτωτική.</a:t>
            </a:r>
          </a:p>
          <a:p>
            <a:r>
              <a:rPr lang="el-GR" dirty="0"/>
              <a:t>ΟΜΩΣ: Η ημερομηνία φόρτωσης στη φορτωτική δεν είναι η αληθινή.</a:t>
            </a:r>
          </a:p>
          <a:p>
            <a:r>
              <a:rPr lang="el-GR" dirty="0"/>
              <a:t>Υπάρχει παραβίαση της ουσιώδους υποχρέωσης για παράδοση φορτωτικής που να είναι ακριβής ως προς την ημερομηνία;</a:t>
            </a:r>
          </a:p>
          <a:p>
            <a:r>
              <a:rPr lang="el-GR" dirty="0"/>
              <a:t>Απάντηση: ΝΑΙ υπάρχει παραβίαση της υποχρέωσης σχετικά με τα έγγραφα, ΑΛΛΑ η έκταση της αποζημίωσης μπορεί να είναι μηδενική.</a:t>
            </a:r>
          </a:p>
        </p:txBody>
      </p:sp>
    </p:spTree>
    <p:extLst>
      <p:ext uri="{BB962C8B-B14F-4D97-AF65-F5344CB8AC3E}">
        <p14:creationId xmlns:p14="http://schemas.microsoft.com/office/powerpoint/2010/main" val="397571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54D841-2C43-40F9-B1EB-EF9C18700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ΤΙ ΠΡΕΠΕΙ ΝΑ ΕΧΕΙ Η ΦΟΡΤΩΤΙΚΗ</a:t>
            </a:r>
            <a:br>
              <a:rPr lang="el-GR" dirty="0"/>
            </a:br>
            <a:r>
              <a:rPr lang="el-GR" dirty="0"/>
              <a:t>για να μην υπάρχει λόγος απόρριψης	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E4821E-B2C6-4887-B97A-8EB8B8626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7254"/>
          </a:xfrm>
        </p:spPr>
        <p:txBody>
          <a:bodyPr/>
          <a:lstStyle/>
          <a:p>
            <a:r>
              <a:rPr lang="el-GR" dirty="0"/>
              <a:t>Ακριβή ημερομηνία φόρτωσης</a:t>
            </a:r>
          </a:p>
          <a:p>
            <a:r>
              <a:rPr lang="el-GR" dirty="0"/>
              <a:t>Καθαρή φορτωτική</a:t>
            </a:r>
          </a:p>
          <a:p>
            <a:r>
              <a:rPr lang="el-GR" dirty="0"/>
              <a:t>Διαρκή συμβατική κάλυψη από φόρτωση μέχρι παράδοση</a:t>
            </a:r>
          </a:p>
          <a:p>
            <a:endParaRPr lang="el-GR" dirty="0"/>
          </a:p>
          <a:p>
            <a:r>
              <a:rPr lang="el-GR" dirty="0"/>
              <a:t>Η παραβίαση οποιουδήποτε από τα παραπάνω είναι ουσιώδης παραβίαση συμβατικών υποχρεώσεων που δικαιολογεί την υπαναχώρηση; </a:t>
            </a:r>
          </a:p>
          <a:p>
            <a:r>
              <a:rPr lang="el-GR" dirty="0"/>
              <a:t>ΝΑΙ. Οι υποχρεώσεις για τα έγγραφα είναι αυστηρές και πρέπει να τηρούνται πιστά. Ακόμα και μικρές αποκλίσεις δεν επιτρέπονται. Δεν ισχύει ο κανόνας </a:t>
            </a:r>
            <a:r>
              <a:rPr lang="en-US"/>
              <a:t>de minimis.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21162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384</Words>
  <Application>Microsoft Office PowerPoint</Application>
  <PresentationFormat>Ευρεία οθόνη</PresentationFormat>
  <Paragraphs>33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Η ΦΟΡΤΩΣΗ ΤΟΥ ΕΜΠΟΡΕΥΜΑΤΟΣ</vt:lpstr>
      <vt:lpstr>ΥΠΟΧΡΕΩΣΗ ΓΙΑ ΦΟΡΤΩΣΗ</vt:lpstr>
      <vt:lpstr>ΕΜΠΡΟΘΕΣΜΗ ΦΟΡΤΩΣΗ αλλά από λάθος ΕΚΠΡΟΘΕΣΜΗ ΦΟΡΤΩΤΙΚΗ</vt:lpstr>
      <vt:lpstr>ΕΚΠΡΟΘΕΣΜΗ ΦΟΡΤΩΣΗ αλλά ΕΜΠΡΟΘΕΣΜΗ ΦΟΡΤΩΤΙΚΗ</vt:lpstr>
      <vt:lpstr> ΕΜΠΡΟΘΕΣΜΗ ΦΟΡΤΩΤΙΚΗ αλλά με ΑΝΑΚΡΙΒΗ ΗΜΕΡΟΜΗΝΙΑ </vt:lpstr>
      <vt:lpstr>ΤΙ ΠΡΕΠΕΙ ΝΑ ΕΧΕΙ Η ΦΟΡΤΩΤΙΚΗ για να μην υπάρχει λόγος απόρριψης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ΧΡΗΣΤΟΣ ΧΡΥΣΑΝΘΗΣ</dc:creator>
  <cp:lastModifiedBy>ΧΡΗΣΤΟΣ ΧΡΥΣΑΝΘΗΣ</cp:lastModifiedBy>
  <cp:revision>8</cp:revision>
  <dcterms:created xsi:type="dcterms:W3CDTF">2021-06-10T11:34:45Z</dcterms:created>
  <dcterms:modified xsi:type="dcterms:W3CDTF">2021-06-10T13:21:17Z</dcterms:modified>
</cp:coreProperties>
</file>