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4" r:id="rId1"/>
  </p:sldMasterIdLst>
  <p:notesMasterIdLst>
    <p:notesMasterId r:id="rId32"/>
  </p:notesMasterIdLst>
  <p:sldIdLst>
    <p:sldId id="256" r:id="rId2"/>
    <p:sldId id="287" r:id="rId3"/>
    <p:sldId id="257" r:id="rId4"/>
    <p:sldId id="266" r:id="rId5"/>
    <p:sldId id="281" r:id="rId6"/>
    <p:sldId id="267" r:id="rId7"/>
    <p:sldId id="282" r:id="rId8"/>
    <p:sldId id="268" r:id="rId9"/>
    <p:sldId id="276" r:id="rId10"/>
    <p:sldId id="277" r:id="rId11"/>
    <p:sldId id="278" r:id="rId12"/>
    <p:sldId id="258" r:id="rId13"/>
    <p:sldId id="259" r:id="rId14"/>
    <p:sldId id="283" r:id="rId15"/>
    <p:sldId id="280" r:id="rId16"/>
    <p:sldId id="260" r:id="rId17"/>
    <p:sldId id="262" r:id="rId18"/>
    <p:sldId id="284" r:id="rId19"/>
    <p:sldId id="285" r:id="rId20"/>
    <p:sldId id="269" r:id="rId21"/>
    <p:sldId id="270" r:id="rId22"/>
    <p:sldId id="271" r:id="rId23"/>
    <p:sldId id="286" r:id="rId24"/>
    <p:sldId id="274" r:id="rId25"/>
    <p:sldId id="263" r:id="rId26"/>
    <p:sldId id="265" r:id="rId27"/>
    <p:sldId id="264" r:id="rId28"/>
    <p:sldId id="275" r:id="rId29"/>
    <p:sldId id="288" r:id="rId30"/>
    <p:sldId id="27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146B07-DC6D-4B86-95F2-77F85B46E704}" v="168" dt="2025-04-10T09:19:21.7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969" autoAdjust="0"/>
  </p:normalViewPr>
  <p:slideViewPr>
    <p:cSldViewPr snapToGrid="0">
      <p:cViewPr varScale="1">
        <p:scale>
          <a:sx n="64" d="100"/>
          <a:sy n="64" d="100"/>
        </p:scale>
        <p:origin x="978" y="78"/>
      </p:cViewPr>
      <p:guideLst/>
    </p:cSldViewPr>
  </p:slideViewPr>
  <p:outlineViewPr>
    <p:cViewPr>
      <p:scale>
        <a:sx n="33" d="100"/>
        <a:sy n="33" d="100"/>
      </p:scale>
      <p:origin x="0" y="-14094"/>
    </p:cViewPr>
  </p:outlineViewPr>
  <p:notesTextViewPr>
    <p:cViewPr>
      <p:scale>
        <a:sx n="1" d="1"/>
        <a:sy n="1" d="1"/>
      </p:scale>
      <p:origin x="0" y="0"/>
    </p:cViewPr>
  </p:notesTextViewPr>
  <p:sorterViewPr>
    <p:cViewPr>
      <p:scale>
        <a:sx n="100" d="100"/>
        <a:sy n="100" d="100"/>
      </p:scale>
      <p:origin x="0" y="-263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ysafo Tsouka" userId="5a3f2267-121c-4369-96a4-8d5500ec1e9f" providerId="ADAL" clId="{0B146B07-DC6D-4B86-95F2-77F85B46E704}"/>
    <pc:docChg chg="undo custSel addSld delSld modSld sldOrd modMainMaster">
      <pc:chgData name="Chrysafo Tsouka" userId="5a3f2267-121c-4369-96a4-8d5500ec1e9f" providerId="ADAL" clId="{0B146B07-DC6D-4B86-95F2-77F85B46E704}" dt="2025-04-10T09:29:53.624" v="1925" actId="20577"/>
      <pc:docMkLst>
        <pc:docMk/>
      </pc:docMkLst>
      <pc:sldChg chg="addSp delSp modSp mod setBg setClrOvrMap delDesignElem">
        <pc:chgData name="Chrysafo Tsouka" userId="5a3f2267-121c-4369-96a4-8d5500ec1e9f" providerId="ADAL" clId="{0B146B07-DC6D-4B86-95F2-77F85B46E704}" dt="2025-04-10T09:18:11.524" v="1764"/>
        <pc:sldMkLst>
          <pc:docMk/>
          <pc:sldMk cId="3333688031" sldId="256"/>
        </pc:sldMkLst>
        <pc:spChg chg="mod">
          <ac:chgData name="Chrysafo Tsouka" userId="5a3f2267-121c-4369-96a4-8d5500ec1e9f" providerId="ADAL" clId="{0B146B07-DC6D-4B86-95F2-77F85B46E704}" dt="2025-04-07T11:44:56.433" v="1128" actId="207"/>
          <ac:spMkLst>
            <pc:docMk/>
            <pc:sldMk cId="3333688031" sldId="256"/>
            <ac:spMk id="2" creationId="{DCC85B13-C62E-302C-9776-4290DA866D82}"/>
          </ac:spMkLst>
        </pc:spChg>
        <pc:spChg chg="mod">
          <ac:chgData name="Chrysafo Tsouka" userId="5a3f2267-121c-4369-96a4-8d5500ec1e9f" providerId="ADAL" clId="{0B146B07-DC6D-4B86-95F2-77F85B46E704}" dt="2025-04-07T15:01:38.105" v="1139" actId="27636"/>
          <ac:spMkLst>
            <pc:docMk/>
            <pc:sldMk cId="3333688031" sldId="256"/>
            <ac:spMk id="3" creationId="{1489E71F-CAB8-5796-8B68-DECA3A388D9F}"/>
          </ac:spMkLst>
        </pc:spChg>
        <pc:spChg chg="add del">
          <ac:chgData name="Chrysafo Tsouka" userId="5a3f2267-121c-4369-96a4-8d5500ec1e9f" providerId="ADAL" clId="{0B146B07-DC6D-4B86-95F2-77F85B46E704}" dt="2025-04-10T09:18:11.524" v="1764"/>
          <ac:spMkLst>
            <pc:docMk/>
            <pc:sldMk cId="3333688031" sldId="256"/>
            <ac:spMk id="17" creationId="{33474BD5-5CDD-4624-B265-461D5D2FAB8D}"/>
          </ac:spMkLst>
        </pc:spChg>
        <pc:spChg chg="add del">
          <ac:chgData name="Chrysafo Tsouka" userId="5a3f2267-121c-4369-96a4-8d5500ec1e9f" providerId="ADAL" clId="{0B146B07-DC6D-4B86-95F2-77F85B46E704}" dt="2025-04-10T09:18:11.524" v="1764"/>
          <ac:spMkLst>
            <pc:docMk/>
            <pc:sldMk cId="3333688031" sldId="256"/>
            <ac:spMk id="31" creationId="{9E382A3D-2F90-475C-8DF2-F666FEA3425B}"/>
          </ac:spMkLst>
        </pc:spChg>
        <pc:grpChg chg="add del">
          <ac:chgData name="Chrysafo Tsouka" userId="5a3f2267-121c-4369-96a4-8d5500ec1e9f" providerId="ADAL" clId="{0B146B07-DC6D-4B86-95F2-77F85B46E704}" dt="2025-04-10T09:18:11.524" v="1764"/>
          <ac:grpSpMkLst>
            <pc:docMk/>
            <pc:sldMk cId="3333688031" sldId="256"/>
            <ac:grpSpMk id="19" creationId="{A31263F0-712E-46E9-B944-D0346B13642F}"/>
          </ac:grpSpMkLst>
        </pc:grpChg>
      </pc:sldChg>
      <pc:sldChg chg="addSp delSp modSp mod setBg delDesignElem">
        <pc:chgData name="Chrysafo Tsouka" userId="5a3f2267-121c-4369-96a4-8d5500ec1e9f" providerId="ADAL" clId="{0B146B07-DC6D-4B86-95F2-77F85B46E704}" dt="2025-04-10T09:18:11.524" v="1764"/>
        <pc:sldMkLst>
          <pc:docMk/>
          <pc:sldMk cId="251356629" sldId="257"/>
        </pc:sldMkLst>
        <pc:spChg chg="mod">
          <ac:chgData name="Chrysafo Tsouka" userId="5a3f2267-121c-4369-96a4-8d5500ec1e9f" providerId="ADAL" clId="{0B146B07-DC6D-4B86-95F2-77F85B46E704}" dt="2025-04-07T08:10:46.445" v="1066" actId="26606"/>
          <ac:spMkLst>
            <pc:docMk/>
            <pc:sldMk cId="251356629" sldId="257"/>
            <ac:spMk id="2" creationId="{51FE59C6-83ED-8EE3-8369-865E20A49178}"/>
          </ac:spMkLst>
        </pc:spChg>
        <pc:spChg chg="add del mod">
          <ac:chgData name="Chrysafo Tsouka" userId="5a3f2267-121c-4369-96a4-8d5500ec1e9f" providerId="ADAL" clId="{0B146B07-DC6D-4B86-95F2-77F85B46E704}" dt="2025-04-07T08:11:47.724" v="1068" actId="207"/>
          <ac:spMkLst>
            <pc:docMk/>
            <pc:sldMk cId="251356629" sldId="257"/>
            <ac:spMk id="3" creationId="{22908903-B9BB-0386-BE2A-BC716B84BD5B}"/>
          </ac:spMkLst>
        </pc:spChg>
        <pc:spChg chg="add del">
          <ac:chgData name="Chrysafo Tsouka" userId="5a3f2267-121c-4369-96a4-8d5500ec1e9f" providerId="ADAL" clId="{0B146B07-DC6D-4B86-95F2-77F85B46E704}" dt="2025-04-10T09:18:11.524" v="1764"/>
          <ac:spMkLst>
            <pc:docMk/>
            <pc:sldMk cId="251356629" sldId="257"/>
            <ac:spMk id="8" creationId="{324E43EB-867C-4B35-9A5C-E435157C7297}"/>
          </ac:spMkLst>
        </pc:spChg>
        <pc:grpChg chg="add del">
          <ac:chgData name="Chrysafo Tsouka" userId="5a3f2267-121c-4369-96a4-8d5500ec1e9f" providerId="ADAL" clId="{0B146B07-DC6D-4B86-95F2-77F85B46E704}" dt="2025-04-10T09:18:11.524" v="1764"/>
          <ac:grpSpMkLst>
            <pc:docMk/>
            <pc:sldMk cId="251356629" sldId="257"/>
            <ac:grpSpMk id="10" creationId="{F63B918C-605E-4767-B8B8-07EE8E514990}"/>
          </ac:grpSpMkLst>
        </pc:grpChg>
      </pc:sldChg>
      <pc:sldChg chg="modSp mod">
        <pc:chgData name="Chrysafo Tsouka" userId="5a3f2267-121c-4369-96a4-8d5500ec1e9f" providerId="ADAL" clId="{0B146B07-DC6D-4B86-95F2-77F85B46E704}" dt="2025-04-10T09:18:11.524" v="1764"/>
        <pc:sldMkLst>
          <pc:docMk/>
          <pc:sldMk cId="741714088" sldId="258"/>
        </pc:sldMkLst>
        <pc:spChg chg="mod">
          <ac:chgData name="Chrysafo Tsouka" userId="5a3f2267-121c-4369-96a4-8d5500ec1e9f" providerId="ADAL" clId="{0B146B07-DC6D-4B86-95F2-77F85B46E704}" dt="2025-04-10T09:18:11.524" v="1764"/>
          <ac:spMkLst>
            <pc:docMk/>
            <pc:sldMk cId="741714088" sldId="258"/>
            <ac:spMk id="2" creationId="{864351CF-2E74-FB98-A8A9-0769344D6CD8}"/>
          </ac:spMkLst>
        </pc:spChg>
        <pc:spChg chg="mod">
          <ac:chgData name="Chrysafo Tsouka" userId="5a3f2267-121c-4369-96a4-8d5500ec1e9f" providerId="ADAL" clId="{0B146B07-DC6D-4B86-95F2-77F85B46E704}" dt="2025-04-10T09:18:11.524" v="1764"/>
          <ac:spMkLst>
            <pc:docMk/>
            <pc:sldMk cId="741714088" sldId="258"/>
            <ac:spMk id="3" creationId="{48C9039D-DC93-7E45-D549-772C0E5B061D}"/>
          </ac:spMkLst>
        </pc:spChg>
      </pc:sldChg>
      <pc:sldChg chg="addSp delSp modSp mod setBg setClrOvrMap delDesignElem">
        <pc:chgData name="Chrysafo Tsouka" userId="5a3f2267-121c-4369-96a4-8d5500ec1e9f" providerId="ADAL" clId="{0B146B07-DC6D-4B86-95F2-77F85B46E704}" dt="2025-04-10T09:18:11.524" v="1764"/>
        <pc:sldMkLst>
          <pc:docMk/>
          <pc:sldMk cId="643333358" sldId="259"/>
        </pc:sldMkLst>
        <pc:spChg chg="mod">
          <ac:chgData name="Chrysafo Tsouka" userId="5a3f2267-121c-4369-96a4-8d5500ec1e9f" providerId="ADAL" clId="{0B146B07-DC6D-4B86-95F2-77F85B46E704}" dt="2025-04-08T09:05:35.788" v="1373" actId="27636"/>
          <ac:spMkLst>
            <pc:docMk/>
            <pc:sldMk cId="643333358" sldId="259"/>
            <ac:spMk id="2" creationId="{096BF96C-22A7-39BC-E81A-6ECADF7A7C52}"/>
          </ac:spMkLst>
        </pc:spChg>
        <pc:spChg chg="mod">
          <ac:chgData name="Chrysafo Tsouka" userId="5a3f2267-121c-4369-96a4-8d5500ec1e9f" providerId="ADAL" clId="{0B146B07-DC6D-4B86-95F2-77F85B46E704}" dt="2025-04-08T08:29:03.626" v="1345" actId="114"/>
          <ac:spMkLst>
            <pc:docMk/>
            <pc:sldMk cId="643333358" sldId="259"/>
            <ac:spMk id="3" creationId="{9E174789-BDF6-A938-85E2-B2A186C701F4}"/>
          </ac:spMkLst>
        </pc:spChg>
        <pc:spChg chg="add del">
          <ac:chgData name="Chrysafo Tsouka" userId="5a3f2267-121c-4369-96a4-8d5500ec1e9f" providerId="ADAL" clId="{0B146B07-DC6D-4B86-95F2-77F85B46E704}" dt="2025-04-10T09:18:11.524" v="1764"/>
          <ac:spMkLst>
            <pc:docMk/>
            <pc:sldMk cId="643333358" sldId="259"/>
            <ac:spMk id="8" creationId="{FB3EF4D6-026A-4D52-B916-967329EE3FFE}"/>
          </ac:spMkLst>
        </pc:spChg>
        <pc:spChg chg="add del">
          <ac:chgData name="Chrysafo Tsouka" userId="5a3f2267-121c-4369-96a4-8d5500ec1e9f" providerId="ADAL" clId="{0B146B07-DC6D-4B86-95F2-77F85B46E704}" dt="2025-04-10T09:18:11.524" v="1764"/>
          <ac:spMkLst>
            <pc:docMk/>
            <pc:sldMk cId="643333358" sldId="259"/>
            <ac:spMk id="10" creationId="{4DB4846F-6AA5-4DB3-9581-D95F22BD5662}"/>
          </ac:spMkLst>
        </pc:spChg>
        <pc:spChg chg="add del">
          <ac:chgData name="Chrysafo Tsouka" userId="5a3f2267-121c-4369-96a4-8d5500ec1e9f" providerId="ADAL" clId="{0B146B07-DC6D-4B86-95F2-77F85B46E704}" dt="2025-04-10T09:18:11.524" v="1764"/>
          <ac:spMkLst>
            <pc:docMk/>
            <pc:sldMk cId="643333358" sldId="259"/>
            <ac:spMk id="12" creationId="{D54EC22E-2292-4292-A80B-E81DF64BFB26}"/>
          </ac:spMkLst>
        </pc:spChg>
        <pc:grpChg chg="add del">
          <ac:chgData name="Chrysafo Tsouka" userId="5a3f2267-121c-4369-96a4-8d5500ec1e9f" providerId="ADAL" clId="{0B146B07-DC6D-4B86-95F2-77F85B46E704}" dt="2025-04-10T09:18:11.524" v="1764"/>
          <ac:grpSpMkLst>
            <pc:docMk/>
            <pc:sldMk cId="643333358" sldId="259"/>
            <ac:grpSpMk id="14" creationId="{992A2039-50D4-4D49-A79F-C82A1D913162}"/>
          </ac:grpSpMkLst>
        </pc:grpChg>
      </pc:sldChg>
      <pc:sldChg chg="modSp mod">
        <pc:chgData name="Chrysafo Tsouka" userId="5a3f2267-121c-4369-96a4-8d5500ec1e9f" providerId="ADAL" clId="{0B146B07-DC6D-4B86-95F2-77F85B46E704}" dt="2025-04-10T09:18:11.524" v="1764"/>
        <pc:sldMkLst>
          <pc:docMk/>
          <pc:sldMk cId="1941481409" sldId="260"/>
        </pc:sldMkLst>
        <pc:spChg chg="mod">
          <ac:chgData name="Chrysafo Tsouka" userId="5a3f2267-121c-4369-96a4-8d5500ec1e9f" providerId="ADAL" clId="{0B146B07-DC6D-4B86-95F2-77F85B46E704}" dt="2025-04-10T09:18:11.524" v="1764"/>
          <ac:spMkLst>
            <pc:docMk/>
            <pc:sldMk cId="1941481409" sldId="260"/>
            <ac:spMk id="2" creationId="{7230218A-F41B-7B74-6C44-A4D9BFE1D0E0}"/>
          </ac:spMkLst>
        </pc:spChg>
        <pc:spChg chg="mod">
          <ac:chgData name="Chrysafo Tsouka" userId="5a3f2267-121c-4369-96a4-8d5500ec1e9f" providerId="ADAL" clId="{0B146B07-DC6D-4B86-95F2-77F85B46E704}" dt="2025-04-10T09:18:11.524" v="1764"/>
          <ac:spMkLst>
            <pc:docMk/>
            <pc:sldMk cId="1941481409" sldId="260"/>
            <ac:spMk id="3" creationId="{BA4DFD6A-CBA5-576E-6151-71D2C7F3430E}"/>
          </ac:spMkLst>
        </pc:spChg>
      </pc:sldChg>
      <pc:sldChg chg="modSp del mod setBg">
        <pc:chgData name="Chrysafo Tsouka" userId="5a3f2267-121c-4369-96a4-8d5500ec1e9f" providerId="ADAL" clId="{0B146B07-DC6D-4B86-95F2-77F85B46E704}" dt="2025-04-04T12:47:51.494" v="968" actId="47"/>
        <pc:sldMkLst>
          <pc:docMk/>
          <pc:sldMk cId="1003436201" sldId="261"/>
        </pc:sldMkLst>
      </pc:sldChg>
      <pc:sldChg chg="addSp delSp modSp mod setBg">
        <pc:chgData name="Chrysafo Tsouka" userId="5a3f2267-121c-4369-96a4-8d5500ec1e9f" providerId="ADAL" clId="{0B146B07-DC6D-4B86-95F2-77F85B46E704}" dt="2025-04-10T09:18:11.524" v="1764"/>
        <pc:sldMkLst>
          <pc:docMk/>
          <pc:sldMk cId="2573575744" sldId="262"/>
        </pc:sldMkLst>
        <pc:spChg chg="mod">
          <ac:chgData name="Chrysafo Tsouka" userId="5a3f2267-121c-4369-96a4-8d5500ec1e9f" providerId="ADAL" clId="{0B146B07-DC6D-4B86-95F2-77F85B46E704}" dt="2025-04-10T09:18:11.524" v="1764"/>
          <ac:spMkLst>
            <pc:docMk/>
            <pc:sldMk cId="2573575744" sldId="262"/>
            <ac:spMk id="2" creationId="{C6E69075-0AC1-265F-7F5F-86F4BAA07BE9}"/>
          </ac:spMkLst>
        </pc:spChg>
        <pc:spChg chg="add del mod">
          <ac:chgData name="Chrysafo Tsouka" userId="5a3f2267-121c-4369-96a4-8d5500ec1e9f" providerId="ADAL" clId="{0B146B07-DC6D-4B86-95F2-77F85B46E704}" dt="2025-04-07T09:21:32.380" v="1103" actId="26606"/>
          <ac:spMkLst>
            <pc:docMk/>
            <pc:sldMk cId="2573575744" sldId="262"/>
            <ac:spMk id="3" creationId="{F9CEC915-EB1D-477F-18DC-E61648F522C2}"/>
          </ac:spMkLst>
        </pc:spChg>
      </pc:sldChg>
      <pc:sldChg chg="modSp mod">
        <pc:chgData name="Chrysafo Tsouka" userId="5a3f2267-121c-4369-96a4-8d5500ec1e9f" providerId="ADAL" clId="{0B146B07-DC6D-4B86-95F2-77F85B46E704}" dt="2025-04-10T09:18:11.524" v="1764"/>
        <pc:sldMkLst>
          <pc:docMk/>
          <pc:sldMk cId="131590338" sldId="263"/>
        </pc:sldMkLst>
        <pc:spChg chg="mod">
          <ac:chgData name="Chrysafo Tsouka" userId="5a3f2267-121c-4369-96a4-8d5500ec1e9f" providerId="ADAL" clId="{0B146B07-DC6D-4B86-95F2-77F85B46E704}" dt="2025-04-10T09:18:11.524" v="1764"/>
          <ac:spMkLst>
            <pc:docMk/>
            <pc:sldMk cId="131590338" sldId="263"/>
            <ac:spMk id="2" creationId="{6C93CD29-07A7-44B0-58C5-1004F2FE8170}"/>
          </ac:spMkLst>
        </pc:spChg>
        <pc:spChg chg="mod">
          <ac:chgData name="Chrysafo Tsouka" userId="5a3f2267-121c-4369-96a4-8d5500ec1e9f" providerId="ADAL" clId="{0B146B07-DC6D-4B86-95F2-77F85B46E704}" dt="2025-04-10T09:18:11.524" v="1764"/>
          <ac:spMkLst>
            <pc:docMk/>
            <pc:sldMk cId="131590338" sldId="263"/>
            <ac:spMk id="3" creationId="{BA3EF556-ED87-527D-537B-E7D1E40BF855}"/>
          </ac:spMkLst>
        </pc:spChg>
      </pc:sldChg>
      <pc:sldChg chg="modSp mod">
        <pc:chgData name="Chrysafo Tsouka" userId="5a3f2267-121c-4369-96a4-8d5500ec1e9f" providerId="ADAL" clId="{0B146B07-DC6D-4B86-95F2-77F85B46E704}" dt="2025-04-10T09:18:11.524" v="1764"/>
        <pc:sldMkLst>
          <pc:docMk/>
          <pc:sldMk cId="2133939816" sldId="264"/>
        </pc:sldMkLst>
        <pc:spChg chg="mod">
          <ac:chgData name="Chrysafo Tsouka" userId="5a3f2267-121c-4369-96a4-8d5500ec1e9f" providerId="ADAL" clId="{0B146B07-DC6D-4B86-95F2-77F85B46E704}" dt="2025-04-10T09:18:11.524" v="1764"/>
          <ac:spMkLst>
            <pc:docMk/>
            <pc:sldMk cId="2133939816" sldId="264"/>
            <ac:spMk id="2" creationId="{58C4E628-5EAA-449A-C153-231C3472C7EC}"/>
          </ac:spMkLst>
        </pc:spChg>
        <pc:spChg chg="mod">
          <ac:chgData name="Chrysafo Tsouka" userId="5a3f2267-121c-4369-96a4-8d5500ec1e9f" providerId="ADAL" clId="{0B146B07-DC6D-4B86-95F2-77F85B46E704}" dt="2025-04-10T09:18:11.524" v="1764"/>
          <ac:spMkLst>
            <pc:docMk/>
            <pc:sldMk cId="2133939816" sldId="264"/>
            <ac:spMk id="3" creationId="{0C6D12EA-E31D-4CDB-BA5E-22B267793C3E}"/>
          </ac:spMkLst>
        </pc:spChg>
      </pc:sldChg>
      <pc:sldChg chg="modSp mod">
        <pc:chgData name="Chrysafo Tsouka" userId="5a3f2267-121c-4369-96a4-8d5500ec1e9f" providerId="ADAL" clId="{0B146B07-DC6D-4B86-95F2-77F85B46E704}" dt="2025-04-10T09:18:11.524" v="1764"/>
        <pc:sldMkLst>
          <pc:docMk/>
          <pc:sldMk cId="3885244403" sldId="265"/>
        </pc:sldMkLst>
        <pc:spChg chg="mod">
          <ac:chgData name="Chrysafo Tsouka" userId="5a3f2267-121c-4369-96a4-8d5500ec1e9f" providerId="ADAL" clId="{0B146B07-DC6D-4B86-95F2-77F85B46E704}" dt="2025-04-10T09:18:11.524" v="1764"/>
          <ac:spMkLst>
            <pc:docMk/>
            <pc:sldMk cId="3885244403" sldId="265"/>
            <ac:spMk id="2" creationId="{18DBCFC4-356F-8383-9D30-997BFE507814}"/>
          </ac:spMkLst>
        </pc:spChg>
        <pc:spChg chg="mod">
          <ac:chgData name="Chrysafo Tsouka" userId="5a3f2267-121c-4369-96a4-8d5500ec1e9f" providerId="ADAL" clId="{0B146B07-DC6D-4B86-95F2-77F85B46E704}" dt="2025-04-10T09:18:11.524" v="1764"/>
          <ac:spMkLst>
            <pc:docMk/>
            <pc:sldMk cId="3885244403" sldId="265"/>
            <ac:spMk id="3" creationId="{DBBA6C6D-DFEA-3F2E-CE73-BDC67346BC9C}"/>
          </ac:spMkLst>
        </pc:spChg>
      </pc:sldChg>
      <pc:sldChg chg="addSp modSp mod setBg">
        <pc:chgData name="Chrysafo Tsouka" userId="5a3f2267-121c-4369-96a4-8d5500ec1e9f" providerId="ADAL" clId="{0B146B07-DC6D-4B86-95F2-77F85B46E704}" dt="2025-04-10T09:18:11.524" v="1764"/>
        <pc:sldMkLst>
          <pc:docMk/>
          <pc:sldMk cId="2800943141" sldId="266"/>
        </pc:sldMkLst>
        <pc:spChg chg="mod">
          <ac:chgData name="Chrysafo Tsouka" userId="5a3f2267-121c-4369-96a4-8d5500ec1e9f" providerId="ADAL" clId="{0B146B07-DC6D-4B86-95F2-77F85B46E704}" dt="2025-04-10T09:18:11.524" v="1764"/>
          <ac:spMkLst>
            <pc:docMk/>
            <pc:sldMk cId="2800943141" sldId="266"/>
            <ac:spMk id="2" creationId="{082048EB-EF5E-96F7-401E-A75B2809F42C}"/>
          </ac:spMkLst>
        </pc:spChg>
        <pc:spChg chg="mod ord">
          <ac:chgData name="Chrysafo Tsouka" userId="5a3f2267-121c-4369-96a4-8d5500ec1e9f" providerId="ADAL" clId="{0B146B07-DC6D-4B86-95F2-77F85B46E704}" dt="2025-04-08T09:29:56.084" v="1392" actId="6549"/>
          <ac:spMkLst>
            <pc:docMk/>
            <pc:sldMk cId="2800943141" sldId="266"/>
            <ac:spMk id="3" creationId="{4E6D0BFC-4BEF-07E3-E26E-FCF1FCD21BA2}"/>
          </ac:spMkLst>
        </pc:spChg>
        <pc:picChg chg="add mod">
          <ac:chgData name="Chrysafo Tsouka" userId="5a3f2267-121c-4369-96a4-8d5500ec1e9f" providerId="ADAL" clId="{0B146B07-DC6D-4B86-95F2-77F85B46E704}" dt="2025-04-07T08:12:33.095" v="1069" actId="26606"/>
          <ac:picMkLst>
            <pc:docMk/>
            <pc:sldMk cId="2800943141" sldId="266"/>
            <ac:picMk id="4" creationId="{0CD7188B-8965-B60D-7759-907F5DBFB3C6}"/>
          </ac:picMkLst>
        </pc:picChg>
      </pc:sldChg>
      <pc:sldChg chg="modSp mod setBg">
        <pc:chgData name="Chrysafo Tsouka" userId="5a3f2267-121c-4369-96a4-8d5500ec1e9f" providerId="ADAL" clId="{0B146B07-DC6D-4B86-95F2-77F85B46E704}" dt="2025-04-10T09:18:11.524" v="1764"/>
        <pc:sldMkLst>
          <pc:docMk/>
          <pc:sldMk cId="548880339" sldId="267"/>
        </pc:sldMkLst>
        <pc:spChg chg="mod">
          <ac:chgData name="Chrysafo Tsouka" userId="5a3f2267-121c-4369-96a4-8d5500ec1e9f" providerId="ADAL" clId="{0B146B07-DC6D-4B86-95F2-77F85B46E704}" dt="2025-04-10T09:18:11.524" v="1764"/>
          <ac:spMkLst>
            <pc:docMk/>
            <pc:sldMk cId="548880339" sldId="267"/>
            <ac:spMk id="2" creationId="{78470957-4864-0569-B2C5-03BF93D18F6C}"/>
          </ac:spMkLst>
        </pc:spChg>
        <pc:spChg chg="mod">
          <ac:chgData name="Chrysafo Tsouka" userId="5a3f2267-121c-4369-96a4-8d5500ec1e9f" providerId="ADAL" clId="{0B146B07-DC6D-4B86-95F2-77F85B46E704}" dt="2025-04-10T09:18:11.524" v="1764"/>
          <ac:spMkLst>
            <pc:docMk/>
            <pc:sldMk cId="548880339" sldId="267"/>
            <ac:spMk id="3" creationId="{4B8C3B12-B072-BD91-8AA6-5289471CF01E}"/>
          </ac:spMkLst>
        </pc:spChg>
      </pc:sldChg>
      <pc:sldChg chg="addSp delSp modSp mod setBg delDesignElem">
        <pc:chgData name="Chrysafo Tsouka" userId="5a3f2267-121c-4369-96a4-8d5500ec1e9f" providerId="ADAL" clId="{0B146B07-DC6D-4B86-95F2-77F85B46E704}" dt="2025-04-10T09:18:11.524" v="1764"/>
        <pc:sldMkLst>
          <pc:docMk/>
          <pc:sldMk cId="2714507819" sldId="268"/>
        </pc:sldMkLst>
        <pc:spChg chg="mod">
          <ac:chgData name="Chrysafo Tsouka" userId="5a3f2267-121c-4369-96a4-8d5500ec1e9f" providerId="ADAL" clId="{0B146B07-DC6D-4B86-95F2-77F85B46E704}" dt="2025-04-06T07:37:49.142" v="992" actId="207"/>
          <ac:spMkLst>
            <pc:docMk/>
            <pc:sldMk cId="2714507819" sldId="268"/>
            <ac:spMk id="2" creationId="{7F19AE4F-E0C6-8AA3-7E8B-9778074217CB}"/>
          </ac:spMkLst>
        </pc:spChg>
        <pc:spChg chg="mod">
          <ac:chgData name="Chrysafo Tsouka" userId="5a3f2267-121c-4369-96a4-8d5500ec1e9f" providerId="ADAL" clId="{0B146B07-DC6D-4B86-95F2-77F85B46E704}" dt="2025-04-06T07:37:44.308" v="991" actId="207"/>
          <ac:spMkLst>
            <pc:docMk/>
            <pc:sldMk cId="2714507819" sldId="268"/>
            <ac:spMk id="3" creationId="{9A4672A9-6C2C-8BC7-A4EA-63DBC29D9277}"/>
          </ac:spMkLst>
        </pc:spChg>
        <pc:spChg chg="add del">
          <ac:chgData name="Chrysafo Tsouka" userId="5a3f2267-121c-4369-96a4-8d5500ec1e9f" providerId="ADAL" clId="{0B146B07-DC6D-4B86-95F2-77F85B46E704}" dt="2025-04-10T09:18:11.524" v="1764"/>
          <ac:spMkLst>
            <pc:docMk/>
            <pc:sldMk cId="2714507819" sldId="268"/>
            <ac:spMk id="8" creationId="{324E43EB-867C-4B35-9A5C-E435157C7297}"/>
          </ac:spMkLst>
        </pc:spChg>
        <pc:grpChg chg="add del">
          <ac:chgData name="Chrysafo Tsouka" userId="5a3f2267-121c-4369-96a4-8d5500ec1e9f" providerId="ADAL" clId="{0B146B07-DC6D-4B86-95F2-77F85B46E704}" dt="2025-04-10T09:18:11.524" v="1764"/>
          <ac:grpSpMkLst>
            <pc:docMk/>
            <pc:sldMk cId="2714507819" sldId="268"/>
            <ac:grpSpMk id="10" creationId="{F63B918C-605E-4767-B8B8-07EE8E514990}"/>
          </ac:grpSpMkLst>
        </pc:grpChg>
      </pc:sldChg>
      <pc:sldChg chg="modSp new mod">
        <pc:chgData name="Chrysafo Tsouka" userId="5a3f2267-121c-4369-96a4-8d5500ec1e9f" providerId="ADAL" clId="{0B146B07-DC6D-4B86-95F2-77F85B46E704}" dt="2025-04-10T09:18:11.524" v="1764"/>
        <pc:sldMkLst>
          <pc:docMk/>
          <pc:sldMk cId="1624247259" sldId="269"/>
        </pc:sldMkLst>
        <pc:spChg chg="mod">
          <ac:chgData name="Chrysafo Tsouka" userId="5a3f2267-121c-4369-96a4-8d5500ec1e9f" providerId="ADAL" clId="{0B146B07-DC6D-4B86-95F2-77F85B46E704}" dt="2025-04-10T09:18:11.524" v="1764"/>
          <ac:spMkLst>
            <pc:docMk/>
            <pc:sldMk cId="1624247259" sldId="269"/>
            <ac:spMk id="2" creationId="{7A8D8A15-06AB-3768-8102-725DF77E7077}"/>
          </ac:spMkLst>
        </pc:spChg>
        <pc:spChg chg="mod">
          <ac:chgData name="Chrysafo Tsouka" userId="5a3f2267-121c-4369-96a4-8d5500ec1e9f" providerId="ADAL" clId="{0B146B07-DC6D-4B86-95F2-77F85B46E704}" dt="2025-04-10T09:18:11.524" v="1764"/>
          <ac:spMkLst>
            <pc:docMk/>
            <pc:sldMk cId="1624247259" sldId="269"/>
            <ac:spMk id="3" creationId="{877B2925-51AA-AF6C-E030-00FD98EF6A2F}"/>
          </ac:spMkLst>
        </pc:spChg>
      </pc:sldChg>
      <pc:sldChg chg="new del">
        <pc:chgData name="Chrysafo Tsouka" userId="5a3f2267-121c-4369-96a4-8d5500ec1e9f" providerId="ADAL" clId="{0B146B07-DC6D-4B86-95F2-77F85B46E704}" dt="2025-04-03T05:48:41.520" v="4" actId="680"/>
        <pc:sldMkLst>
          <pc:docMk/>
          <pc:sldMk cId="3901306456" sldId="269"/>
        </pc:sldMkLst>
      </pc:sldChg>
      <pc:sldChg chg="modSp new mod">
        <pc:chgData name="Chrysafo Tsouka" userId="5a3f2267-121c-4369-96a4-8d5500ec1e9f" providerId="ADAL" clId="{0B146B07-DC6D-4B86-95F2-77F85B46E704}" dt="2025-04-10T09:18:11.524" v="1764"/>
        <pc:sldMkLst>
          <pc:docMk/>
          <pc:sldMk cId="3402391818" sldId="270"/>
        </pc:sldMkLst>
        <pc:spChg chg="mod">
          <ac:chgData name="Chrysafo Tsouka" userId="5a3f2267-121c-4369-96a4-8d5500ec1e9f" providerId="ADAL" clId="{0B146B07-DC6D-4B86-95F2-77F85B46E704}" dt="2025-04-10T09:18:11.524" v="1764"/>
          <ac:spMkLst>
            <pc:docMk/>
            <pc:sldMk cId="3402391818" sldId="270"/>
            <ac:spMk id="2" creationId="{1DD2D0AC-AB3D-D37D-0E62-5A1CA1B074A8}"/>
          </ac:spMkLst>
        </pc:spChg>
        <pc:spChg chg="mod">
          <ac:chgData name="Chrysafo Tsouka" userId="5a3f2267-121c-4369-96a4-8d5500ec1e9f" providerId="ADAL" clId="{0B146B07-DC6D-4B86-95F2-77F85B46E704}" dt="2025-04-10T09:18:11.524" v="1764"/>
          <ac:spMkLst>
            <pc:docMk/>
            <pc:sldMk cId="3402391818" sldId="270"/>
            <ac:spMk id="3" creationId="{F1761AC1-4FA4-DAD2-2E63-DEAC53F08BDE}"/>
          </ac:spMkLst>
        </pc:spChg>
      </pc:sldChg>
      <pc:sldChg chg="addSp delSp modSp new mod setBg delDesignElem">
        <pc:chgData name="Chrysafo Tsouka" userId="5a3f2267-121c-4369-96a4-8d5500ec1e9f" providerId="ADAL" clId="{0B146B07-DC6D-4B86-95F2-77F85B46E704}" dt="2025-04-10T09:18:11.524" v="1764"/>
        <pc:sldMkLst>
          <pc:docMk/>
          <pc:sldMk cId="2133190297" sldId="271"/>
        </pc:sldMkLst>
        <pc:spChg chg="mod">
          <ac:chgData name="Chrysafo Tsouka" userId="5a3f2267-121c-4369-96a4-8d5500ec1e9f" providerId="ADAL" clId="{0B146B07-DC6D-4B86-95F2-77F85B46E704}" dt="2025-04-10T06:20:43.615" v="1436" actId="207"/>
          <ac:spMkLst>
            <pc:docMk/>
            <pc:sldMk cId="2133190297" sldId="271"/>
            <ac:spMk id="2" creationId="{1326ED13-CACB-F3BF-34EE-F9C0B3092132}"/>
          </ac:spMkLst>
        </pc:spChg>
        <pc:spChg chg="mod">
          <ac:chgData name="Chrysafo Tsouka" userId="5a3f2267-121c-4369-96a4-8d5500ec1e9f" providerId="ADAL" clId="{0B146B07-DC6D-4B86-95F2-77F85B46E704}" dt="2025-04-10T06:20:41.400" v="1435" actId="207"/>
          <ac:spMkLst>
            <pc:docMk/>
            <pc:sldMk cId="2133190297" sldId="271"/>
            <ac:spMk id="3" creationId="{E92242EE-0DEF-8EB5-9BD1-95147B496A61}"/>
          </ac:spMkLst>
        </pc:spChg>
        <pc:spChg chg="add del">
          <ac:chgData name="Chrysafo Tsouka" userId="5a3f2267-121c-4369-96a4-8d5500ec1e9f" providerId="ADAL" clId="{0B146B07-DC6D-4B86-95F2-77F85B46E704}" dt="2025-04-10T09:18:11.524" v="1764"/>
          <ac:spMkLst>
            <pc:docMk/>
            <pc:sldMk cId="2133190297" sldId="271"/>
            <ac:spMk id="8" creationId="{B219AE65-9B94-44EA-BEF3-EF4BFA169C81}"/>
          </ac:spMkLst>
        </pc:spChg>
        <pc:spChg chg="add del">
          <ac:chgData name="Chrysafo Tsouka" userId="5a3f2267-121c-4369-96a4-8d5500ec1e9f" providerId="ADAL" clId="{0B146B07-DC6D-4B86-95F2-77F85B46E704}" dt="2025-04-10T09:18:11.524" v="1764"/>
          <ac:spMkLst>
            <pc:docMk/>
            <pc:sldMk cId="2133190297" sldId="271"/>
            <ac:spMk id="10" creationId="{F0C81A57-9CD5-461B-8FFE-4A8CB6CFBE01}"/>
          </ac:spMkLst>
        </pc:spChg>
        <pc:grpChg chg="add del">
          <ac:chgData name="Chrysafo Tsouka" userId="5a3f2267-121c-4369-96a4-8d5500ec1e9f" providerId="ADAL" clId="{0B146B07-DC6D-4B86-95F2-77F85B46E704}" dt="2025-04-10T09:18:11.524" v="1764"/>
          <ac:grpSpMkLst>
            <pc:docMk/>
            <pc:sldMk cId="2133190297" sldId="271"/>
            <ac:grpSpMk id="12" creationId="{3086C462-37F4-494D-8292-CCB95221CC1A}"/>
          </ac:grpSpMkLst>
        </pc:grpChg>
        <pc:cxnChg chg="add del">
          <ac:chgData name="Chrysafo Tsouka" userId="5a3f2267-121c-4369-96a4-8d5500ec1e9f" providerId="ADAL" clId="{0B146B07-DC6D-4B86-95F2-77F85B46E704}" dt="2025-04-10T09:18:11.524" v="1764"/>
          <ac:cxnSpMkLst>
            <pc:docMk/>
            <pc:sldMk cId="2133190297" sldId="271"/>
            <ac:cxnSpMk id="16" creationId="{AD23B2CD-009B-425A-9616-1E1AD1D5AB46}"/>
          </ac:cxnSpMkLst>
        </pc:cxnChg>
      </pc:sldChg>
      <pc:sldChg chg="modSp new add del mod">
        <pc:chgData name="Chrysafo Tsouka" userId="5a3f2267-121c-4369-96a4-8d5500ec1e9f" providerId="ADAL" clId="{0B146B07-DC6D-4B86-95F2-77F85B46E704}" dt="2025-04-08T08:38:54.707" v="1356" actId="47"/>
        <pc:sldMkLst>
          <pc:docMk/>
          <pc:sldMk cId="4158643387" sldId="272"/>
        </pc:sldMkLst>
      </pc:sldChg>
      <pc:sldChg chg="modSp new del mod">
        <pc:chgData name="Chrysafo Tsouka" userId="5a3f2267-121c-4369-96a4-8d5500ec1e9f" providerId="ADAL" clId="{0B146B07-DC6D-4B86-95F2-77F85B46E704}" dt="2025-04-08T09:26:33.696" v="1391" actId="47"/>
        <pc:sldMkLst>
          <pc:docMk/>
          <pc:sldMk cId="72166292" sldId="273"/>
        </pc:sldMkLst>
      </pc:sldChg>
      <pc:sldChg chg="addSp delSp modSp new mod ord setBg setClrOvrMap delDesignElem">
        <pc:chgData name="Chrysafo Tsouka" userId="5a3f2267-121c-4369-96a4-8d5500ec1e9f" providerId="ADAL" clId="{0B146B07-DC6D-4B86-95F2-77F85B46E704}" dt="2025-04-10T09:18:11.524" v="1764"/>
        <pc:sldMkLst>
          <pc:docMk/>
          <pc:sldMk cId="716438623" sldId="274"/>
        </pc:sldMkLst>
        <pc:spChg chg="mod">
          <ac:chgData name="Chrysafo Tsouka" userId="5a3f2267-121c-4369-96a4-8d5500ec1e9f" providerId="ADAL" clId="{0B146B07-DC6D-4B86-95F2-77F85B46E704}" dt="2025-04-07T11:15:32.020" v="1118" actId="6549"/>
          <ac:spMkLst>
            <pc:docMk/>
            <pc:sldMk cId="716438623" sldId="274"/>
            <ac:spMk id="2" creationId="{E0F7D6F8-024D-E297-33A9-0EC1C6829C11}"/>
          </ac:spMkLst>
        </pc:spChg>
        <pc:spChg chg="add del mod">
          <ac:chgData name="Chrysafo Tsouka" userId="5a3f2267-121c-4369-96a4-8d5500ec1e9f" providerId="ADAL" clId="{0B146B07-DC6D-4B86-95F2-77F85B46E704}" dt="2025-04-07T11:16:11.002" v="1122" actId="123"/>
          <ac:spMkLst>
            <pc:docMk/>
            <pc:sldMk cId="716438623" sldId="274"/>
            <ac:spMk id="3" creationId="{6F2073B1-88C5-6409-C15F-00EB0FB531D4}"/>
          </ac:spMkLst>
        </pc:spChg>
        <pc:spChg chg="add del">
          <ac:chgData name="Chrysafo Tsouka" userId="5a3f2267-121c-4369-96a4-8d5500ec1e9f" providerId="ADAL" clId="{0B146B07-DC6D-4B86-95F2-77F85B46E704}" dt="2025-04-10T09:18:11.524" v="1764"/>
          <ac:spMkLst>
            <pc:docMk/>
            <pc:sldMk cId="716438623" sldId="274"/>
            <ac:spMk id="8" creationId="{B219AE65-9B94-44EA-BEF3-EF4BFA169C81}"/>
          </ac:spMkLst>
        </pc:spChg>
        <pc:spChg chg="add del">
          <ac:chgData name="Chrysafo Tsouka" userId="5a3f2267-121c-4369-96a4-8d5500ec1e9f" providerId="ADAL" clId="{0B146B07-DC6D-4B86-95F2-77F85B46E704}" dt="2025-04-10T09:18:11.524" v="1764"/>
          <ac:spMkLst>
            <pc:docMk/>
            <pc:sldMk cId="716438623" sldId="274"/>
            <ac:spMk id="10" creationId="{F0C81A57-9CD5-461B-8FFE-4A8CB6CFBE01}"/>
          </ac:spMkLst>
        </pc:spChg>
        <pc:grpChg chg="add del">
          <ac:chgData name="Chrysafo Tsouka" userId="5a3f2267-121c-4369-96a4-8d5500ec1e9f" providerId="ADAL" clId="{0B146B07-DC6D-4B86-95F2-77F85B46E704}" dt="2025-04-10T09:18:11.524" v="1764"/>
          <ac:grpSpMkLst>
            <pc:docMk/>
            <pc:sldMk cId="716438623" sldId="274"/>
            <ac:grpSpMk id="12" creationId="{3086C462-37F4-494D-8292-CCB95221CC1A}"/>
          </ac:grpSpMkLst>
        </pc:grpChg>
      </pc:sldChg>
      <pc:sldChg chg="modSp new mod setBg">
        <pc:chgData name="Chrysafo Tsouka" userId="5a3f2267-121c-4369-96a4-8d5500ec1e9f" providerId="ADAL" clId="{0B146B07-DC6D-4B86-95F2-77F85B46E704}" dt="2025-04-10T09:18:11.524" v="1764"/>
        <pc:sldMkLst>
          <pc:docMk/>
          <pc:sldMk cId="805988818" sldId="275"/>
        </pc:sldMkLst>
        <pc:spChg chg="mod">
          <ac:chgData name="Chrysafo Tsouka" userId="5a3f2267-121c-4369-96a4-8d5500ec1e9f" providerId="ADAL" clId="{0B146B07-DC6D-4B86-95F2-77F85B46E704}" dt="2025-04-06T07:44:27.255" v="1027" actId="207"/>
          <ac:spMkLst>
            <pc:docMk/>
            <pc:sldMk cId="805988818" sldId="275"/>
            <ac:spMk id="2" creationId="{95E75B63-6086-5371-75CC-97A2F3FAA171}"/>
          </ac:spMkLst>
        </pc:spChg>
        <pc:spChg chg="mod">
          <ac:chgData name="Chrysafo Tsouka" userId="5a3f2267-121c-4369-96a4-8d5500ec1e9f" providerId="ADAL" clId="{0B146B07-DC6D-4B86-95F2-77F85B46E704}" dt="2025-04-10T09:18:11.524" v="1764"/>
          <ac:spMkLst>
            <pc:docMk/>
            <pc:sldMk cId="805988818" sldId="275"/>
            <ac:spMk id="3" creationId="{E569F8D4-0DF1-3F5E-3D4A-BAB45485EC94}"/>
          </ac:spMkLst>
        </pc:spChg>
      </pc:sldChg>
      <pc:sldChg chg="modSp new del mod">
        <pc:chgData name="Chrysafo Tsouka" userId="5a3f2267-121c-4369-96a4-8d5500ec1e9f" providerId="ADAL" clId="{0B146B07-DC6D-4B86-95F2-77F85B46E704}" dt="2025-04-04T02:51:34.283" v="550" actId="680"/>
        <pc:sldMkLst>
          <pc:docMk/>
          <pc:sldMk cId="232370794" sldId="276"/>
        </pc:sldMkLst>
      </pc:sldChg>
      <pc:sldChg chg="modSp new mod">
        <pc:chgData name="Chrysafo Tsouka" userId="5a3f2267-121c-4369-96a4-8d5500ec1e9f" providerId="ADAL" clId="{0B146B07-DC6D-4B86-95F2-77F85B46E704}" dt="2025-04-10T09:18:11.524" v="1764"/>
        <pc:sldMkLst>
          <pc:docMk/>
          <pc:sldMk cId="1650402293" sldId="276"/>
        </pc:sldMkLst>
        <pc:spChg chg="mod">
          <ac:chgData name="Chrysafo Tsouka" userId="5a3f2267-121c-4369-96a4-8d5500ec1e9f" providerId="ADAL" clId="{0B146B07-DC6D-4B86-95F2-77F85B46E704}" dt="2025-04-10T09:18:11.524" v="1764"/>
          <ac:spMkLst>
            <pc:docMk/>
            <pc:sldMk cId="1650402293" sldId="276"/>
            <ac:spMk id="2" creationId="{D5A0BD7F-89BF-395F-9AB8-37DDD9176A4A}"/>
          </ac:spMkLst>
        </pc:spChg>
        <pc:spChg chg="mod">
          <ac:chgData name="Chrysafo Tsouka" userId="5a3f2267-121c-4369-96a4-8d5500ec1e9f" providerId="ADAL" clId="{0B146B07-DC6D-4B86-95F2-77F85B46E704}" dt="2025-04-10T09:18:11.524" v="1764"/>
          <ac:spMkLst>
            <pc:docMk/>
            <pc:sldMk cId="1650402293" sldId="276"/>
            <ac:spMk id="3" creationId="{8168C3A3-3056-E65C-257A-BE6264FE4958}"/>
          </ac:spMkLst>
        </pc:spChg>
      </pc:sldChg>
      <pc:sldChg chg="modSp new mod">
        <pc:chgData name="Chrysafo Tsouka" userId="5a3f2267-121c-4369-96a4-8d5500ec1e9f" providerId="ADAL" clId="{0B146B07-DC6D-4B86-95F2-77F85B46E704}" dt="2025-04-10T09:18:11.524" v="1764"/>
        <pc:sldMkLst>
          <pc:docMk/>
          <pc:sldMk cId="838768748" sldId="277"/>
        </pc:sldMkLst>
        <pc:spChg chg="mod">
          <ac:chgData name="Chrysafo Tsouka" userId="5a3f2267-121c-4369-96a4-8d5500ec1e9f" providerId="ADAL" clId="{0B146B07-DC6D-4B86-95F2-77F85B46E704}" dt="2025-04-10T09:18:11.524" v="1764"/>
          <ac:spMkLst>
            <pc:docMk/>
            <pc:sldMk cId="838768748" sldId="277"/>
            <ac:spMk id="2" creationId="{63B68F8F-23B8-E860-EAE5-21E67ABC40D1}"/>
          </ac:spMkLst>
        </pc:spChg>
        <pc:spChg chg="mod">
          <ac:chgData name="Chrysafo Tsouka" userId="5a3f2267-121c-4369-96a4-8d5500ec1e9f" providerId="ADAL" clId="{0B146B07-DC6D-4B86-95F2-77F85B46E704}" dt="2025-04-10T09:18:11.524" v="1764"/>
          <ac:spMkLst>
            <pc:docMk/>
            <pc:sldMk cId="838768748" sldId="277"/>
            <ac:spMk id="3" creationId="{04F93C07-C535-C0E5-034A-70E8B632B98F}"/>
          </ac:spMkLst>
        </pc:spChg>
      </pc:sldChg>
      <pc:sldChg chg="addSp delSp modSp new mod setBg setClrOvrMap delDesignElem">
        <pc:chgData name="Chrysafo Tsouka" userId="5a3f2267-121c-4369-96a4-8d5500ec1e9f" providerId="ADAL" clId="{0B146B07-DC6D-4B86-95F2-77F85B46E704}" dt="2025-04-10T09:18:11.524" v="1764"/>
        <pc:sldMkLst>
          <pc:docMk/>
          <pc:sldMk cId="3553610580" sldId="278"/>
        </pc:sldMkLst>
        <pc:spChg chg="mod">
          <ac:chgData name="Chrysafo Tsouka" userId="5a3f2267-121c-4369-96a4-8d5500ec1e9f" providerId="ADAL" clId="{0B146B07-DC6D-4B86-95F2-77F85B46E704}" dt="2025-04-07T08:16:11.142" v="1075" actId="207"/>
          <ac:spMkLst>
            <pc:docMk/>
            <pc:sldMk cId="3553610580" sldId="278"/>
            <ac:spMk id="2" creationId="{75495723-080D-5821-12CE-64279995BF53}"/>
          </ac:spMkLst>
        </pc:spChg>
        <pc:spChg chg="mod">
          <ac:chgData name="Chrysafo Tsouka" userId="5a3f2267-121c-4369-96a4-8d5500ec1e9f" providerId="ADAL" clId="{0B146B07-DC6D-4B86-95F2-77F85B46E704}" dt="2025-04-08T08:26:01.599" v="1343" actId="20577"/>
          <ac:spMkLst>
            <pc:docMk/>
            <pc:sldMk cId="3553610580" sldId="278"/>
            <ac:spMk id="3" creationId="{56355B7E-1D2B-643C-7EED-95DE19933BA8}"/>
          </ac:spMkLst>
        </pc:spChg>
        <pc:spChg chg="add del">
          <ac:chgData name="Chrysafo Tsouka" userId="5a3f2267-121c-4369-96a4-8d5500ec1e9f" providerId="ADAL" clId="{0B146B07-DC6D-4B86-95F2-77F85B46E704}" dt="2025-04-10T09:18:11.524" v="1764"/>
          <ac:spMkLst>
            <pc:docMk/>
            <pc:sldMk cId="3553610580" sldId="278"/>
            <ac:spMk id="8" creationId="{C314C310-850D-4491-AA52-C75BEA68B68C}"/>
          </ac:spMkLst>
        </pc:spChg>
        <pc:spChg chg="add del">
          <ac:chgData name="Chrysafo Tsouka" userId="5a3f2267-121c-4369-96a4-8d5500ec1e9f" providerId="ADAL" clId="{0B146B07-DC6D-4B86-95F2-77F85B46E704}" dt="2025-04-10T09:18:11.524" v="1764"/>
          <ac:spMkLst>
            <pc:docMk/>
            <pc:sldMk cId="3553610580" sldId="278"/>
            <ac:spMk id="16" creationId="{0308D749-5984-4BB8-A788-A85D24304A0A}"/>
          </ac:spMkLst>
        </pc:spChg>
        <pc:spChg chg="add del">
          <ac:chgData name="Chrysafo Tsouka" userId="5a3f2267-121c-4369-96a4-8d5500ec1e9f" providerId="ADAL" clId="{0B146B07-DC6D-4B86-95F2-77F85B46E704}" dt="2025-04-10T09:18:11.524" v="1764"/>
          <ac:spMkLst>
            <pc:docMk/>
            <pc:sldMk cId="3553610580" sldId="278"/>
            <ac:spMk id="18" creationId="{95B8172D-A4C8-41B4-8991-78BBEC4039D5}"/>
          </ac:spMkLst>
        </pc:spChg>
        <pc:grpChg chg="add del">
          <ac:chgData name="Chrysafo Tsouka" userId="5a3f2267-121c-4369-96a4-8d5500ec1e9f" providerId="ADAL" clId="{0B146B07-DC6D-4B86-95F2-77F85B46E704}" dt="2025-04-10T09:18:11.524" v="1764"/>
          <ac:grpSpMkLst>
            <pc:docMk/>
            <pc:sldMk cId="3553610580" sldId="278"/>
            <ac:grpSpMk id="10" creationId="{D4EC3799-3F52-48CE-85CC-83AED368EB42}"/>
          </ac:grpSpMkLst>
        </pc:grpChg>
        <pc:cxnChg chg="add del">
          <ac:chgData name="Chrysafo Tsouka" userId="5a3f2267-121c-4369-96a4-8d5500ec1e9f" providerId="ADAL" clId="{0B146B07-DC6D-4B86-95F2-77F85B46E704}" dt="2025-04-10T09:18:11.524" v="1764"/>
          <ac:cxnSpMkLst>
            <pc:docMk/>
            <pc:sldMk cId="3553610580" sldId="278"/>
            <ac:cxnSpMk id="14" creationId="{789E20C7-BB50-4317-93C7-90C8ED80B275}"/>
          </ac:cxnSpMkLst>
        </pc:cxnChg>
      </pc:sldChg>
      <pc:sldChg chg="addSp delSp modSp new mod setBg setClrOvrMap delDesignElem">
        <pc:chgData name="Chrysafo Tsouka" userId="5a3f2267-121c-4369-96a4-8d5500ec1e9f" providerId="ADAL" clId="{0B146B07-DC6D-4B86-95F2-77F85B46E704}" dt="2025-04-10T09:18:11.524" v="1764"/>
        <pc:sldMkLst>
          <pc:docMk/>
          <pc:sldMk cId="2980472499" sldId="279"/>
        </pc:sldMkLst>
        <pc:spChg chg="mod">
          <ac:chgData name="Chrysafo Tsouka" userId="5a3f2267-121c-4369-96a4-8d5500ec1e9f" providerId="ADAL" clId="{0B146B07-DC6D-4B86-95F2-77F85B46E704}" dt="2025-04-07T15:20:03.827" v="1312" actId="207"/>
          <ac:spMkLst>
            <pc:docMk/>
            <pc:sldMk cId="2980472499" sldId="279"/>
            <ac:spMk id="2" creationId="{3455D785-F4CD-0488-8FF1-C216D48646BA}"/>
          </ac:spMkLst>
        </pc:spChg>
        <pc:spChg chg="mod">
          <ac:chgData name="Chrysafo Tsouka" userId="5a3f2267-121c-4369-96a4-8d5500ec1e9f" providerId="ADAL" clId="{0B146B07-DC6D-4B86-95F2-77F85B46E704}" dt="2025-04-07T15:19:07.499" v="1311" actId="6549"/>
          <ac:spMkLst>
            <pc:docMk/>
            <pc:sldMk cId="2980472499" sldId="279"/>
            <ac:spMk id="3" creationId="{8C025585-4080-C222-92A6-47C9A1144568}"/>
          </ac:spMkLst>
        </pc:spChg>
        <pc:spChg chg="add del">
          <ac:chgData name="Chrysafo Tsouka" userId="5a3f2267-121c-4369-96a4-8d5500ec1e9f" providerId="ADAL" clId="{0B146B07-DC6D-4B86-95F2-77F85B46E704}" dt="2025-04-10T09:18:11.524" v="1764"/>
          <ac:spMkLst>
            <pc:docMk/>
            <pc:sldMk cId="2980472499" sldId="279"/>
            <ac:spMk id="8" creationId="{C314C310-850D-4491-AA52-C75BEA68B68C}"/>
          </ac:spMkLst>
        </pc:spChg>
        <pc:spChg chg="add del">
          <ac:chgData name="Chrysafo Tsouka" userId="5a3f2267-121c-4369-96a4-8d5500ec1e9f" providerId="ADAL" clId="{0B146B07-DC6D-4B86-95F2-77F85B46E704}" dt="2025-04-10T09:18:11.524" v="1764"/>
          <ac:spMkLst>
            <pc:docMk/>
            <pc:sldMk cId="2980472499" sldId="279"/>
            <ac:spMk id="16" creationId="{0308D749-5984-4BB8-A788-A85D24304A0A}"/>
          </ac:spMkLst>
        </pc:spChg>
        <pc:spChg chg="add del">
          <ac:chgData name="Chrysafo Tsouka" userId="5a3f2267-121c-4369-96a4-8d5500ec1e9f" providerId="ADAL" clId="{0B146B07-DC6D-4B86-95F2-77F85B46E704}" dt="2025-04-10T09:18:11.524" v="1764"/>
          <ac:spMkLst>
            <pc:docMk/>
            <pc:sldMk cId="2980472499" sldId="279"/>
            <ac:spMk id="18" creationId="{95B8172D-A4C8-41B4-8991-78BBEC4039D5}"/>
          </ac:spMkLst>
        </pc:spChg>
        <pc:grpChg chg="add del">
          <ac:chgData name="Chrysafo Tsouka" userId="5a3f2267-121c-4369-96a4-8d5500ec1e9f" providerId="ADAL" clId="{0B146B07-DC6D-4B86-95F2-77F85B46E704}" dt="2025-04-10T09:18:11.524" v="1764"/>
          <ac:grpSpMkLst>
            <pc:docMk/>
            <pc:sldMk cId="2980472499" sldId="279"/>
            <ac:grpSpMk id="10" creationId="{D4EC3799-3F52-48CE-85CC-83AED368EB42}"/>
          </ac:grpSpMkLst>
        </pc:grpChg>
        <pc:cxnChg chg="add del">
          <ac:chgData name="Chrysafo Tsouka" userId="5a3f2267-121c-4369-96a4-8d5500ec1e9f" providerId="ADAL" clId="{0B146B07-DC6D-4B86-95F2-77F85B46E704}" dt="2025-04-10T09:18:11.524" v="1764"/>
          <ac:cxnSpMkLst>
            <pc:docMk/>
            <pc:sldMk cId="2980472499" sldId="279"/>
            <ac:cxnSpMk id="14" creationId="{789E20C7-BB50-4317-93C7-90C8ED80B275}"/>
          </ac:cxnSpMkLst>
        </pc:cxnChg>
      </pc:sldChg>
      <pc:sldChg chg="addSp delSp modSp new mod setBg delDesignElem">
        <pc:chgData name="Chrysafo Tsouka" userId="5a3f2267-121c-4369-96a4-8d5500ec1e9f" providerId="ADAL" clId="{0B146B07-DC6D-4B86-95F2-77F85B46E704}" dt="2025-04-10T09:18:11.524" v="1764"/>
        <pc:sldMkLst>
          <pc:docMk/>
          <pc:sldMk cId="2536311942" sldId="280"/>
        </pc:sldMkLst>
        <pc:spChg chg="mod">
          <ac:chgData name="Chrysafo Tsouka" userId="5a3f2267-121c-4369-96a4-8d5500ec1e9f" providerId="ADAL" clId="{0B146B07-DC6D-4B86-95F2-77F85B46E704}" dt="2025-04-07T09:18:06.716" v="1096" actId="207"/>
          <ac:spMkLst>
            <pc:docMk/>
            <pc:sldMk cId="2536311942" sldId="280"/>
            <ac:spMk id="2" creationId="{6E9DBDAC-F828-046E-4AAD-7FA77F65C56D}"/>
          </ac:spMkLst>
        </pc:spChg>
        <pc:spChg chg="add del mod">
          <ac:chgData name="Chrysafo Tsouka" userId="5a3f2267-121c-4369-96a4-8d5500ec1e9f" providerId="ADAL" clId="{0B146B07-DC6D-4B86-95F2-77F85B46E704}" dt="2025-04-07T09:18:15.992" v="1098" actId="207"/>
          <ac:spMkLst>
            <pc:docMk/>
            <pc:sldMk cId="2536311942" sldId="280"/>
            <ac:spMk id="3" creationId="{EA47693E-FFA8-E894-3EB0-33EBA67554EF}"/>
          </ac:spMkLst>
        </pc:spChg>
        <pc:spChg chg="add del">
          <ac:chgData name="Chrysafo Tsouka" userId="5a3f2267-121c-4369-96a4-8d5500ec1e9f" providerId="ADAL" clId="{0B146B07-DC6D-4B86-95F2-77F85B46E704}" dt="2025-04-10T09:18:11.524" v="1764"/>
          <ac:spMkLst>
            <pc:docMk/>
            <pc:sldMk cId="2536311942" sldId="280"/>
            <ac:spMk id="8" creationId="{B219AE65-9B94-44EA-BEF3-EF4BFA169C81}"/>
          </ac:spMkLst>
        </pc:spChg>
        <pc:spChg chg="add del">
          <ac:chgData name="Chrysafo Tsouka" userId="5a3f2267-121c-4369-96a4-8d5500ec1e9f" providerId="ADAL" clId="{0B146B07-DC6D-4B86-95F2-77F85B46E704}" dt="2025-04-10T09:18:11.524" v="1764"/>
          <ac:spMkLst>
            <pc:docMk/>
            <pc:sldMk cId="2536311942" sldId="280"/>
            <ac:spMk id="10" creationId="{F0C81A57-9CD5-461B-8FFE-4A8CB6CFBE01}"/>
          </ac:spMkLst>
        </pc:spChg>
        <pc:grpChg chg="add del">
          <ac:chgData name="Chrysafo Tsouka" userId="5a3f2267-121c-4369-96a4-8d5500ec1e9f" providerId="ADAL" clId="{0B146B07-DC6D-4B86-95F2-77F85B46E704}" dt="2025-04-10T09:18:11.524" v="1764"/>
          <ac:grpSpMkLst>
            <pc:docMk/>
            <pc:sldMk cId="2536311942" sldId="280"/>
            <ac:grpSpMk id="12" creationId="{3086C462-37F4-494D-8292-CCB95221CC1A}"/>
          </ac:grpSpMkLst>
        </pc:grpChg>
        <pc:cxnChg chg="add del">
          <ac:chgData name="Chrysafo Tsouka" userId="5a3f2267-121c-4369-96a4-8d5500ec1e9f" providerId="ADAL" clId="{0B146B07-DC6D-4B86-95F2-77F85B46E704}" dt="2025-04-10T09:18:11.524" v="1764"/>
          <ac:cxnSpMkLst>
            <pc:docMk/>
            <pc:sldMk cId="2536311942" sldId="280"/>
            <ac:cxnSpMk id="16" creationId="{AD23B2CD-009B-425A-9616-1E1AD1D5AB46}"/>
          </ac:cxnSpMkLst>
        </pc:cxnChg>
      </pc:sldChg>
      <pc:sldChg chg="modSp new mod setBg">
        <pc:chgData name="Chrysafo Tsouka" userId="5a3f2267-121c-4369-96a4-8d5500ec1e9f" providerId="ADAL" clId="{0B146B07-DC6D-4B86-95F2-77F85B46E704}" dt="2025-04-10T09:18:11.524" v="1764"/>
        <pc:sldMkLst>
          <pc:docMk/>
          <pc:sldMk cId="3582146951" sldId="281"/>
        </pc:sldMkLst>
        <pc:spChg chg="mod">
          <ac:chgData name="Chrysafo Tsouka" userId="5a3f2267-121c-4369-96a4-8d5500ec1e9f" providerId="ADAL" clId="{0B146B07-DC6D-4B86-95F2-77F85B46E704}" dt="2025-04-10T09:18:11.524" v="1764"/>
          <ac:spMkLst>
            <pc:docMk/>
            <pc:sldMk cId="3582146951" sldId="281"/>
            <ac:spMk id="2" creationId="{1A1037BD-C608-CBFE-785E-8CAA5468EB97}"/>
          </ac:spMkLst>
        </pc:spChg>
        <pc:spChg chg="mod">
          <ac:chgData name="Chrysafo Tsouka" userId="5a3f2267-121c-4369-96a4-8d5500ec1e9f" providerId="ADAL" clId="{0B146B07-DC6D-4B86-95F2-77F85B46E704}" dt="2025-04-10T09:18:11.524" v="1764"/>
          <ac:spMkLst>
            <pc:docMk/>
            <pc:sldMk cId="3582146951" sldId="281"/>
            <ac:spMk id="3" creationId="{2C24EFE4-AE43-4F15-E590-0F3DA4895ACF}"/>
          </ac:spMkLst>
        </pc:spChg>
      </pc:sldChg>
      <pc:sldChg chg="modSp new mod">
        <pc:chgData name="Chrysafo Tsouka" userId="5a3f2267-121c-4369-96a4-8d5500ec1e9f" providerId="ADAL" clId="{0B146B07-DC6D-4B86-95F2-77F85B46E704}" dt="2025-04-10T09:18:11.524" v="1764"/>
        <pc:sldMkLst>
          <pc:docMk/>
          <pc:sldMk cId="2738537884" sldId="282"/>
        </pc:sldMkLst>
        <pc:spChg chg="mod">
          <ac:chgData name="Chrysafo Tsouka" userId="5a3f2267-121c-4369-96a4-8d5500ec1e9f" providerId="ADAL" clId="{0B146B07-DC6D-4B86-95F2-77F85B46E704}" dt="2025-04-10T09:18:11.524" v="1764"/>
          <ac:spMkLst>
            <pc:docMk/>
            <pc:sldMk cId="2738537884" sldId="282"/>
            <ac:spMk id="2" creationId="{3FF1290E-F142-2090-CA11-C1665DE862F1}"/>
          </ac:spMkLst>
        </pc:spChg>
        <pc:spChg chg="mod">
          <ac:chgData name="Chrysafo Tsouka" userId="5a3f2267-121c-4369-96a4-8d5500ec1e9f" providerId="ADAL" clId="{0B146B07-DC6D-4B86-95F2-77F85B46E704}" dt="2025-04-10T09:18:11.524" v="1764"/>
          <ac:spMkLst>
            <pc:docMk/>
            <pc:sldMk cId="2738537884" sldId="282"/>
            <ac:spMk id="3" creationId="{2573930F-309D-38BE-4FC8-A5A2C45FD024}"/>
          </ac:spMkLst>
        </pc:spChg>
      </pc:sldChg>
      <pc:sldChg chg="modSp new mod">
        <pc:chgData name="Chrysafo Tsouka" userId="5a3f2267-121c-4369-96a4-8d5500ec1e9f" providerId="ADAL" clId="{0B146B07-DC6D-4B86-95F2-77F85B46E704}" dt="2025-04-10T09:18:11.524" v="1764"/>
        <pc:sldMkLst>
          <pc:docMk/>
          <pc:sldMk cId="2768676888" sldId="283"/>
        </pc:sldMkLst>
        <pc:spChg chg="mod">
          <ac:chgData name="Chrysafo Tsouka" userId="5a3f2267-121c-4369-96a4-8d5500ec1e9f" providerId="ADAL" clId="{0B146B07-DC6D-4B86-95F2-77F85B46E704}" dt="2025-04-10T09:18:11.524" v="1764"/>
          <ac:spMkLst>
            <pc:docMk/>
            <pc:sldMk cId="2768676888" sldId="283"/>
            <ac:spMk id="2" creationId="{5C8F191F-7B59-C7F7-91EE-0A34550B7B52}"/>
          </ac:spMkLst>
        </pc:spChg>
        <pc:spChg chg="mod">
          <ac:chgData name="Chrysafo Tsouka" userId="5a3f2267-121c-4369-96a4-8d5500ec1e9f" providerId="ADAL" clId="{0B146B07-DC6D-4B86-95F2-77F85B46E704}" dt="2025-04-10T09:18:11.524" v="1764"/>
          <ac:spMkLst>
            <pc:docMk/>
            <pc:sldMk cId="2768676888" sldId="283"/>
            <ac:spMk id="3" creationId="{378252BE-AC62-5B26-876F-85182034EE53}"/>
          </ac:spMkLst>
        </pc:spChg>
      </pc:sldChg>
      <pc:sldChg chg="modSp new mod">
        <pc:chgData name="Chrysafo Tsouka" userId="5a3f2267-121c-4369-96a4-8d5500ec1e9f" providerId="ADAL" clId="{0B146B07-DC6D-4B86-95F2-77F85B46E704}" dt="2025-04-10T09:18:11.524" v="1764"/>
        <pc:sldMkLst>
          <pc:docMk/>
          <pc:sldMk cId="607441240" sldId="284"/>
        </pc:sldMkLst>
        <pc:spChg chg="mod">
          <ac:chgData name="Chrysafo Tsouka" userId="5a3f2267-121c-4369-96a4-8d5500ec1e9f" providerId="ADAL" clId="{0B146B07-DC6D-4B86-95F2-77F85B46E704}" dt="2025-04-10T09:18:11.524" v="1764"/>
          <ac:spMkLst>
            <pc:docMk/>
            <pc:sldMk cId="607441240" sldId="284"/>
            <ac:spMk id="2" creationId="{23067C7F-9D5E-4606-399B-0A577DF1CEC1}"/>
          </ac:spMkLst>
        </pc:spChg>
        <pc:spChg chg="mod">
          <ac:chgData name="Chrysafo Tsouka" userId="5a3f2267-121c-4369-96a4-8d5500ec1e9f" providerId="ADAL" clId="{0B146B07-DC6D-4B86-95F2-77F85B46E704}" dt="2025-04-10T09:18:11.524" v="1764"/>
          <ac:spMkLst>
            <pc:docMk/>
            <pc:sldMk cId="607441240" sldId="284"/>
            <ac:spMk id="3" creationId="{1C128E5D-A0CF-E470-232D-E5E559034FBF}"/>
          </ac:spMkLst>
        </pc:spChg>
      </pc:sldChg>
      <pc:sldChg chg="modSp new mod">
        <pc:chgData name="Chrysafo Tsouka" userId="5a3f2267-121c-4369-96a4-8d5500ec1e9f" providerId="ADAL" clId="{0B146B07-DC6D-4B86-95F2-77F85B46E704}" dt="2025-04-10T09:18:11.524" v="1764"/>
        <pc:sldMkLst>
          <pc:docMk/>
          <pc:sldMk cId="3009341610" sldId="285"/>
        </pc:sldMkLst>
        <pc:spChg chg="mod">
          <ac:chgData name="Chrysafo Tsouka" userId="5a3f2267-121c-4369-96a4-8d5500ec1e9f" providerId="ADAL" clId="{0B146B07-DC6D-4B86-95F2-77F85B46E704}" dt="2025-04-10T09:18:11.524" v="1764"/>
          <ac:spMkLst>
            <pc:docMk/>
            <pc:sldMk cId="3009341610" sldId="285"/>
            <ac:spMk id="2" creationId="{A9D57593-243B-CB52-6BE9-505A9B0F38DF}"/>
          </ac:spMkLst>
        </pc:spChg>
        <pc:spChg chg="mod">
          <ac:chgData name="Chrysafo Tsouka" userId="5a3f2267-121c-4369-96a4-8d5500ec1e9f" providerId="ADAL" clId="{0B146B07-DC6D-4B86-95F2-77F85B46E704}" dt="2025-04-10T09:18:11.524" v="1764"/>
          <ac:spMkLst>
            <pc:docMk/>
            <pc:sldMk cId="3009341610" sldId="285"/>
            <ac:spMk id="3" creationId="{6AFEC05B-04C6-80FF-0F49-669A27DB777C}"/>
          </ac:spMkLst>
        </pc:spChg>
      </pc:sldChg>
      <pc:sldChg chg="addSp delSp modSp new mod setBg">
        <pc:chgData name="Chrysafo Tsouka" userId="5a3f2267-121c-4369-96a4-8d5500ec1e9f" providerId="ADAL" clId="{0B146B07-DC6D-4B86-95F2-77F85B46E704}" dt="2025-04-10T09:18:11.524" v="1764"/>
        <pc:sldMkLst>
          <pc:docMk/>
          <pc:sldMk cId="1350643633" sldId="286"/>
        </pc:sldMkLst>
        <pc:spChg chg="mod">
          <ac:chgData name="Chrysafo Tsouka" userId="5a3f2267-121c-4369-96a4-8d5500ec1e9f" providerId="ADAL" clId="{0B146B07-DC6D-4B86-95F2-77F85B46E704}" dt="2025-04-10T09:18:11.524" v="1764"/>
          <ac:spMkLst>
            <pc:docMk/>
            <pc:sldMk cId="1350643633" sldId="286"/>
            <ac:spMk id="2" creationId="{67108B17-7317-CC9A-8FE3-494E48C2BE02}"/>
          </ac:spMkLst>
        </pc:spChg>
        <pc:spChg chg="add del mod">
          <ac:chgData name="Chrysafo Tsouka" userId="5a3f2267-121c-4369-96a4-8d5500ec1e9f" providerId="ADAL" clId="{0B146B07-DC6D-4B86-95F2-77F85B46E704}" dt="2025-04-10T09:18:11.524" v="1764"/>
          <ac:spMkLst>
            <pc:docMk/>
            <pc:sldMk cId="1350643633" sldId="286"/>
            <ac:spMk id="3" creationId="{BFAED655-DF31-D07E-DABA-E815F7E0E635}"/>
          </ac:spMkLst>
        </pc:spChg>
        <pc:spChg chg="add del">
          <ac:chgData name="Chrysafo Tsouka" userId="5a3f2267-121c-4369-96a4-8d5500ec1e9f" providerId="ADAL" clId="{0B146B07-DC6D-4B86-95F2-77F85B46E704}" dt="2025-04-10T06:20:44.412" v="1437" actId="26606"/>
          <ac:spMkLst>
            <pc:docMk/>
            <pc:sldMk cId="1350643633" sldId="286"/>
            <ac:spMk id="9" creationId="{CA844043-2B05-4A69-98C6-CF0F269466C2}"/>
          </ac:spMkLst>
        </pc:spChg>
        <pc:spChg chg="add del">
          <ac:chgData name="Chrysafo Tsouka" userId="5a3f2267-121c-4369-96a4-8d5500ec1e9f" providerId="ADAL" clId="{0B146B07-DC6D-4B86-95F2-77F85B46E704}" dt="2025-04-10T06:20:44.412" v="1437" actId="26606"/>
          <ac:spMkLst>
            <pc:docMk/>
            <pc:sldMk cId="1350643633" sldId="286"/>
            <ac:spMk id="11" creationId="{6C2AD7F1-D41F-4DC2-8C0D-28429DF70325}"/>
          </ac:spMkLst>
        </pc:spChg>
        <pc:spChg chg="add del">
          <ac:chgData name="Chrysafo Tsouka" userId="5a3f2267-121c-4369-96a4-8d5500ec1e9f" providerId="ADAL" clId="{0B146B07-DC6D-4B86-95F2-77F85B46E704}" dt="2025-04-10T06:20:44.412" v="1437" actId="26606"/>
          <ac:spMkLst>
            <pc:docMk/>
            <pc:sldMk cId="1350643633" sldId="286"/>
            <ac:spMk id="13" creationId="{5D1E228D-CA9E-41E4-87C8-21C841EAD552}"/>
          </ac:spMkLst>
        </pc:spChg>
        <pc:spChg chg="add del">
          <ac:chgData name="Chrysafo Tsouka" userId="5a3f2267-121c-4369-96a4-8d5500ec1e9f" providerId="ADAL" clId="{0B146B07-DC6D-4B86-95F2-77F85B46E704}" dt="2025-04-10T06:20:44.412" v="1437" actId="26606"/>
          <ac:spMkLst>
            <pc:docMk/>
            <pc:sldMk cId="1350643633" sldId="286"/>
            <ac:spMk id="15" creationId="{45F3D31F-26BB-46A1-A3D3-A758FF02AFE1}"/>
          </ac:spMkLst>
        </pc:spChg>
        <pc:spChg chg="add del">
          <ac:chgData name="Chrysafo Tsouka" userId="5a3f2267-121c-4369-96a4-8d5500ec1e9f" providerId="ADAL" clId="{0B146B07-DC6D-4B86-95F2-77F85B46E704}" dt="2025-04-10T06:20:44.412" v="1437" actId="26606"/>
          <ac:spMkLst>
            <pc:docMk/>
            <pc:sldMk cId="1350643633" sldId="286"/>
            <ac:spMk id="17" creationId="{45B15905-1588-4FAB-9558-04F1B218697C}"/>
          </ac:spMkLst>
        </pc:spChg>
        <pc:spChg chg="add del">
          <ac:chgData name="Chrysafo Tsouka" userId="5a3f2267-121c-4369-96a4-8d5500ec1e9f" providerId="ADAL" clId="{0B146B07-DC6D-4B86-95F2-77F85B46E704}" dt="2025-04-10T06:20:44.412" v="1437" actId="26606"/>
          <ac:spMkLst>
            <pc:docMk/>
            <pc:sldMk cId="1350643633" sldId="286"/>
            <ac:spMk id="19" creationId="{C72FA550-997B-4EFC-9E96-6937BDAE2C54}"/>
          </ac:spMkLst>
        </pc:spChg>
        <pc:spChg chg="add del">
          <ac:chgData name="Chrysafo Tsouka" userId="5a3f2267-121c-4369-96a4-8d5500ec1e9f" providerId="ADAL" clId="{0B146B07-DC6D-4B86-95F2-77F85B46E704}" dt="2025-04-10T06:20:44.412" v="1437" actId="26606"/>
          <ac:spMkLst>
            <pc:docMk/>
            <pc:sldMk cId="1350643633" sldId="286"/>
            <ac:spMk id="21" creationId="{A41FDE27-F763-46C3-B111-19C1535BF43C}"/>
          </ac:spMkLst>
        </pc:spChg>
        <pc:spChg chg="add del">
          <ac:chgData name="Chrysafo Tsouka" userId="5a3f2267-121c-4369-96a4-8d5500ec1e9f" providerId="ADAL" clId="{0B146B07-DC6D-4B86-95F2-77F85B46E704}" dt="2025-04-10T06:20:44.412" v="1437" actId="26606"/>
          <ac:spMkLst>
            <pc:docMk/>
            <pc:sldMk cId="1350643633" sldId="286"/>
            <ac:spMk id="23" creationId="{F417D79A-45EF-4C57-ABEB-04910F333ABB}"/>
          </ac:spMkLst>
        </pc:spChg>
      </pc:sldChg>
      <pc:sldChg chg="addSp delSp modSp new mod setBg delDesignElem">
        <pc:chgData name="Chrysafo Tsouka" userId="5a3f2267-121c-4369-96a4-8d5500ec1e9f" providerId="ADAL" clId="{0B146B07-DC6D-4B86-95F2-77F85B46E704}" dt="2025-04-10T09:18:11.524" v="1764"/>
        <pc:sldMkLst>
          <pc:docMk/>
          <pc:sldMk cId="3512532700" sldId="287"/>
        </pc:sldMkLst>
        <pc:spChg chg="mod">
          <ac:chgData name="Chrysafo Tsouka" userId="5a3f2267-121c-4369-96a4-8d5500ec1e9f" providerId="ADAL" clId="{0B146B07-DC6D-4B86-95F2-77F85B46E704}" dt="2025-04-10T09:12:33.644" v="1718" actId="207"/>
          <ac:spMkLst>
            <pc:docMk/>
            <pc:sldMk cId="3512532700" sldId="287"/>
            <ac:spMk id="2" creationId="{DD2638DE-D926-6F81-F020-09CF4E8682B5}"/>
          </ac:spMkLst>
        </pc:spChg>
        <pc:spChg chg="mod">
          <ac:chgData name="Chrysafo Tsouka" userId="5a3f2267-121c-4369-96a4-8d5500ec1e9f" providerId="ADAL" clId="{0B146B07-DC6D-4B86-95F2-77F85B46E704}" dt="2025-04-10T09:13:32.575" v="1723" actId="123"/>
          <ac:spMkLst>
            <pc:docMk/>
            <pc:sldMk cId="3512532700" sldId="287"/>
            <ac:spMk id="3" creationId="{99A03B46-1B21-7554-7D24-FB0E4FEDF206}"/>
          </ac:spMkLst>
        </pc:spChg>
        <pc:spChg chg="add del">
          <ac:chgData name="Chrysafo Tsouka" userId="5a3f2267-121c-4369-96a4-8d5500ec1e9f" providerId="ADAL" clId="{0B146B07-DC6D-4B86-95F2-77F85B46E704}" dt="2025-04-10T09:18:11.524" v="1764"/>
          <ac:spMkLst>
            <pc:docMk/>
            <pc:sldMk cId="3512532700" sldId="287"/>
            <ac:spMk id="8" creationId="{B219AE65-9B94-44EA-BEF3-EF4BFA169C81}"/>
          </ac:spMkLst>
        </pc:spChg>
        <pc:spChg chg="add del">
          <ac:chgData name="Chrysafo Tsouka" userId="5a3f2267-121c-4369-96a4-8d5500ec1e9f" providerId="ADAL" clId="{0B146B07-DC6D-4B86-95F2-77F85B46E704}" dt="2025-04-10T09:18:11.524" v="1764"/>
          <ac:spMkLst>
            <pc:docMk/>
            <pc:sldMk cId="3512532700" sldId="287"/>
            <ac:spMk id="10" creationId="{F0C81A57-9CD5-461B-8FFE-4A8CB6CFBE01}"/>
          </ac:spMkLst>
        </pc:spChg>
        <pc:grpChg chg="add del">
          <ac:chgData name="Chrysafo Tsouka" userId="5a3f2267-121c-4369-96a4-8d5500ec1e9f" providerId="ADAL" clId="{0B146B07-DC6D-4B86-95F2-77F85B46E704}" dt="2025-04-10T09:18:11.524" v="1764"/>
          <ac:grpSpMkLst>
            <pc:docMk/>
            <pc:sldMk cId="3512532700" sldId="287"/>
            <ac:grpSpMk id="12" creationId="{3086C462-37F4-494D-8292-CCB95221CC1A}"/>
          </ac:grpSpMkLst>
        </pc:grpChg>
        <pc:cxnChg chg="add del">
          <ac:chgData name="Chrysafo Tsouka" userId="5a3f2267-121c-4369-96a4-8d5500ec1e9f" providerId="ADAL" clId="{0B146B07-DC6D-4B86-95F2-77F85B46E704}" dt="2025-04-10T09:18:11.524" v="1764"/>
          <ac:cxnSpMkLst>
            <pc:docMk/>
            <pc:sldMk cId="3512532700" sldId="287"/>
            <ac:cxnSpMk id="16" creationId="{AD23B2CD-009B-425A-9616-1E1AD1D5AB46}"/>
          </ac:cxnSpMkLst>
        </pc:cxnChg>
      </pc:sldChg>
      <pc:sldChg chg="addSp delSp modSp new mod setBg setClrOvrMap delDesignElem">
        <pc:chgData name="Chrysafo Tsouka" userId="5a3f2267-121c-4369-96a4-8d5500ec1e9f" providerId="ADAL" clId="{0B146B07-DC6D-4B86-95F2-77F85B46E704}" dt="2025-04-10T09:29:53.624" v="1925" actId="20577"/>
        <pc:sldMkLst>
          <pc:docMk/>
          <pc:sldMk cId="2316491247" sldId="288"/>
        </pc:sldMkLst>
        <pc:spChg chg="mod">
          <ac:chgData name="Chrysafo Tsouka" userId="5a3f2267-121c-4369-96a4-8d5500ec1e9f" providerId="ADAL" clId="{0B146B07-DC6D-4B86-95F2-77F85B46E704}" dt="2025-04-10T09:19:04.345" v="1768" actId="207"/>
          <ac:spMkLst>
            <pc:docMk/>
            <pc:sldMk cId="2316491247" sldId="288"/>
            <ac:spMk id="2" creationId="{CDBDEC12-965C-077A-0B49-91A47208171E}"/>
          </ac:spMkLst>
        </pc:spChg>
        <pc:spChg chg="mod">
          <ac:chgData name="Chrysafo Tsouka" userId="5a3f2267-121c-4369-96a4-8d5500ec1e9f" providerId="ADAL" clId="{0B146B07-DC6D-4B86-95F2-77F85B46E704}" dt="2025-04-10T09:29:53.624" v="1925" actId="20577"/>
          <ac:spMkLst>
            <pc:docMk/>
            <pc:sldMk cId="2316491247" sldId="288"/>
            <ac:spMk id="3" creationId="{6D546271-370F-5CB6-AAC6-48B68B83E6AD}"/>
          </ac:spMkLst>
        </pc:spChg>
        <pc:spChg chg="add del">
          <ac:chgData name="Chrysafo Tsouka" userId="5a3f2267-121c-4369-96a4-8d5500ec1e9f" providerId="ADAL" clId="{0B146B07-DC6D-4B86-95F2-77F85B46E704}" dt="2025-04-10T09:16:17.989" v="1738" actId="26606"/>
          <ac:spMkLst>
            <pc:docMk/>
            <pc:sldMk cId="2316491247" sldId="288"/>
            <ac:spMk id="8" creationId="{712E451E-151A-4910-BF41-6A040B65982B}"/>
          </ac:spMkLst>
        </pc:spChg>
        <pc:spChg chg="add del">
          <ac:chgData name="Chrysafo Tsouka" userId="5a3f2267-121c-4369-96a4-8d5500ec1e9f" providerId="ADAL" clId="{0B146B07-DC6D-4B86-95F2-77F85B46E704}" dt="2025-04-10T09:16:17.989" v="1738" actId="26606"/>
          <ac:spMkLst>
            <pc:docMk/>
            <pc:sldMk cId="2316491247" sldId="288"/>
            <ac:spMk id="10" creationId="{C296EFE4-A70C-4388-9A15-3F657B6615FD}"/>
          </ac:spMkLst>
        </pc:spChg>
        <pc:spChg chg="add del">
          <ac:chgData name="Chrysafo Tsouka" userId="5a3f2267-121c-4369-96a4-8d5500ec1e9f" providerId="ADAL" clId="{0B146B07-DC6D-4B86-95F2-77F85B46E704}" dt="2025-04-10T09:16:17.989" v="1738" actId="26606"/>
          <ac:spMkLst>
            <pc:docMk/>
            <pc:sldMk cId="2316491247" sldId="288"/>
            <ac:spMk id="12" creationId="{425EBAFC-9388-432A-BCFD-EEA2F410D8EC}"/>
          </ac:spMkLst>
        </pc:spChg>
        <pc:spChg chg="add del">
          <ac:chgData name="Chrysafo Tsouka" userId="5a3f2267-121c-4369-96a4-8d5500ec1e9f" providerId="ADAL" clId="{0B146B07-DC6D-4B86-95F2-77F85B46E704}" dt="2025-04-10T09:18:11.524" v="1764"/>
          <ac:spMkLst>
            <pc:docMk/>
            <pc:sldMk cId="2316491247" sldId="288"/>
            <ac:spMk id="17" creationId="{FB3EF4D6-026A-4D52-B916-967329EE3FFE}"/>
          </ac:spMkLst>
        </pc:spChg>
        <pc:spChg chg="add del">
          <ac:chgData name="Chrysafo Tsouka" userId="5a3f2267-121c-4369-96a4-8d5500ec1e9f" providerId="ADAL" clId="{0B146B07-DC6D-4B86-95F2-77F85B46E704}" dt="2025-04-10T09:18:11.524" v="1764"/>
          <ac:spMkLst>
            <pc:docMk/>
            <pc:sldMk cId="2316491247" sldId="288"/>
            <ac:spMk id="18" creationId="{4DB4846F-6AA5-4DB3-9581-D95F22BD5662}"/>
          </ac:spMkLst>
        </pc:spChg>
        <pc:spChg chg="add del">
          <ac:chgData name="Chrysafo Tsouka" userId="5a3f2267-121c-4369-96a4-8d5500ec1e9f" providerId="ADAL" clId="{0B146B07-DC6D-4B86-95F2-77F85B46E704}" dt="2025-04-10T09:18:11.524" v="1764"/>
          <ac:spMkLst>
            <pc:docMk/>
            <pc:sldMk cId="2316491247" sldId="288"/>
            <ac:spMk id="19" creationId="{D54EC22E-2292-4292-A80B-E81DF64BFB26}"/>
          </ac:spMkLst>
        </pc:spChg>
        <pc:grpChg chg="add del">
          <ac:chgData name="Chrysafo Tsouka" userId="5a3f2267-121c-4369-96a4-8d5500ec1e9f" providerId="ADAL" clId="{0B146B07-DC6D-4B86-95F2-77F85B46E704}" dt="2025-04-10T09:18:11.524" v="1764"/>
          <ac:grpSpMkLst>
            <pc:docMk/>
            <pc:sldMk cId="2316491247" sldId="288"/>
            <ac:grpSpMk id="14" creationId="{992A2039-50D4-4D49-A79F-C82A1D913162}"/>
          </ac:grpSpMkLst>
        </pc:grpChg>
      </pc:sldChg>
      <pc:sldMasterChg chg="setBg modSldLayout">
        <pc:chgData name="Chrysafo Tsouka" userId="5a3f2267-121c-4369-96a4-8d5500ec1e9f" providerId="ADAL" clId="{0B146B07-DC6D-4B86-95F2-77F85B46E704}" dt="2025-04-06T07:55:18.437" v="1039"/>
        <pc:sldMasterMkLst>
          <pc:docMk/>
          <pc:sldMasterMk cId="3530071715" sldId="2147483714"/>
        </pc:sldMasterMkLst>
        <pc:sldLayoutChg chg="setBg">
          <pc:chgData name="Chrysafo Tsouka" userId="5a3f2267-121c-4369-96a4-8d5500ec1e9f" providerId="ADAL" clId="{0B146B07-DC6D-4B86-95F2-77F85B46E704}" dt="2025-04-06T07:55:18.437" v="1039"/>
          <pc:sldLayoutMkLst>
            <pc:docMk/>
            <pc:sldMasterMk cId="3530071715" sldId="2147483714"/>
            <pc:sldLayoutMk cId="1769109834" sldId="2147483715"/>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94555131" sldId="2147483716"/>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4284524990" sldId="2147483717"/>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762932393" sldId="2147483718"/>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2071637473" sldId="2147483719"/>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1837760571" sldId="2147483720"/>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4025767917" sldId="2147483721"/>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3067143237" sldId="2147483722"/>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4077089183" sldId="2147483723"/>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1779765432" sldId="2147483724"/>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2213108549" sldId="2147483725"/>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627052973" sldId="2147483726"/>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3010337802" sldId="2147483727"/>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848338216" sldId="2147483728"/>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3948553776" sldId="2147483729"/>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2078080399" sldId="2147483730"/>
          </pc:sldLayoutMkLst>
        </pc:sldLayoutChg>
        <pc:sldLayoutChg chg="setBg">
          <pc:chgData name="Chrysafo Tsouka" userId="5a3f2267-121c-4369-96a4-8d5500ec1e9f" providerId="ADAL" clId="{0B146B07-DC6D-4B86-95F2-77F85B46E704}" dt="2025-04-06T07:55:18.437" v="1039"/>
          <pc:sldLayoutMkLst>
            <pc:docMk/>
            <pc:sldMasterMk cId="3530071715" sldId="2147483714"/>
            <pc:sldLayoutMk cId="3907708334" sldId="214748373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9EC63D-6F62-4A15-8A29-4B2911318AEB}" type="datetimeFigureOut">
              <a:rPr lang="el-GR" smtClean="0"/>
              <a:t>9/4/2025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2F5244-9CB9-4ED9-88CA-0B2E987E46AD}" type="slidenum">
              <a:rPr lang="el-GR" smtClean="0"/>
              <a:t>‹#›</a:t>
            </a:fld>
            <a:endParaRPr lang="el-GR"/>
          </a:p>
        </p:txBody>
      </p:sp>
    </p:spTree>
    <p:extLst>
      <p:ext uri="{BB962C8B-B14F-4D97-AF65-F5344CB8AC3E}">
        <p14:creationId xmlns:p14="http://schemas.microsoft.com/office/powerpoint/2010/main" val="1112405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AF2F5244-9CB9-4ED9-88CA-0B2E987E46AD}" type="slidenum">
              <a:rPr lang="el-GR" smtClean="0"/>
              <a:t>13</a:t>
            </a:fld>
            <a:endParaRPr lang="el-GR"/>
          </a:p>
        </p:txBody>
      </p:sp>
    </p:spTree>
    <p:extLst>
      <p:ext uri="{BB962C8B-B14F-4D97-AF65-F5344CB8AC3E}">
        <p14:creationId xmlns:p14="http://schemas.microsoft.com/office/powerpoint/2010/main" val="34431439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9AB3A824-1A51-4B26-AD58-A6D8E14F6C04}" type="datetimeFigureOut">
              <a:rPr lang="en-US" smtClean="0"/>
              <a:t>4/9/2025</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r>
              <a:rPr lang="en-US"/>
              <a:t>
              </a:t>
            </a:r>
            <a:endParaRPr lang="en-US" dirty="0"/>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769109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CBC1C18-307B-4F68-A007-B5B542270E8D}" type="datetimeFigureOut">
              <a:rPr lang="en-US" smtClean="0"/>
              <a:t>4/9/2025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7976543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CBC1C18-307B-4F68-A007-B5B542270E8D}" type="datetimeFigureOut">
              <a:rPr lang="en-US" smtClean="0"/>
              <a:t>4/9/2025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1310854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CBC1C18-307B-4F68-A007-B5B542270E8D}" type="datetimeFigureOut">
              <a:rPr lang="en-US" smtClean="0"/>
              <a:t>4/9/2025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2705297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CBC1C18-307B-4F68-A007-B5B542270E8D}" type="datetimeFigureOut">
              <a:rPr lang="en-US" smtClean="0"/>
              <a:t>4/9/2025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1033780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C1C18-307B-4F68-A007-B5B542270E8D}" type="datetimeFigureOut">
              <a:rPr lang="en-US" smtClean="0"/>
              <a:t>4/9/2025</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4833821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C1C18-307B-4F68-A007-B5B542270E8D}" type="datetimeFigureOut">
              <a:rPr lang="en-US" smtClean="0"/>
              <a:t>4/9/2025</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4855377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4/9/2025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780803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4/9/2025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07708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4/9/2025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55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E5059C3-6A89-4494-99FF-5A4D6FFD50EB}" type="datetimeFigureOut">
              <a:rPr lang="en-US" smtClean="0"/>
              <a:t>4/9/2025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8452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4/9/2025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293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4/9/2025</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71637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4/9/2025</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7760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4/9/2025</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2576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7D525BB-DA17-4BA0-B3C8-3AC3ABC827E6}" type="datetimeFigureOut">
              <a:rPr lang="en-US" smtClean="0"/>
              <a:t>4/9/2025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6714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16C4C9A-3960-41CF-A4E9-2A8FB932454B}" type="datetimeFigureOut">
              <a:rPr lang="en-US" smtClean="0"/>
              <a:t>4/9/2025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77089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alpha val="16000"/>
          </a:srgbClr>
        </a:solidFill>
        <a:effectLst/>
      </p:bgPr>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
              </a:t>
            </a:r>
            <a:endParaRPr lang="en-US" dirty="0"/>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CBC1C18-307B-4F68-A007-B5B542270E8D}" type="datetimeFigureOut">
              <a:rPr lang="en-US" smtClean="0"/>
              <a:t>4/9/2025</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3007171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alpha val="16000"/>
          </a:schemeClr>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3474BD5-5CDD-4624-B265-461D5D2FAB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64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A31263F0-712E-46E9-B944-D0346B1364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20" name="Rectangle 19">
              <a:extLst>
                <a:ext uri="{FF2B5EF4-FFF2-40B4-BE49-F238E27FC236}">
                  <a16:creationId xmlns:a16="http://schemas.microsoft.com/office/drawing/2014/main" id="{3C6BE52B-F34B-40BE-8EBC-DC9BAEC10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1" name="Oval 20">
              <a:extLst>
                <a:ext uri="{FF2B5EF4-FFF2-40B4-BE49-F238E27FC236}">
                  <a16:creationId xmlns:a16="http://schemas.microsoft.com/office/drawing/2014/main" id="{C7F7CEE2-BAF7-470F-A441-99C3288799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2" name="Oval 21">
              <a:extLst>
                <a:ext uri="{FF2B5EF4-FFF2-40B4-BE49-F238E27FC236}">
                  <a16:creationId xmlns:a16="http://schemas.microsoft.com/office/drawing/2014/main" id="{B2A8A8AC-813A-493B-90F2-5F946ED5FC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3" name="Oval 22">
              <a:extLst>
                <a:ext uri="{FF2B5EF4-FFF2-40B4-BE49-F238E27FC236}">
                  <a16:creationId xmlns:a16="http://schemas.microsoft.com/office/drawing/2014/main" id="{F1B74297-F303-4969-9BA9-E2788A4CA2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4" name="Oval 23">
              <a:extLst>
                <a:ext uri="{FF2B5EF4-FFF2-40B4-BE49-F238E27FC236}">
                  <a16:creationId xmlns:a16="http://schemas.microsoft.com/office/drawing/2014/main" id="{E641150B-6B85-4485-BAC7-4BE391F084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5" name="Oval 24">
              <a:extLst>
                <a:ext uri="{FF2B5EF4-FFF2-40B4-BE49-F238E27FC236}">
                  <a16:creationId xmlns:a16="http://schemas.microsoft.com/office/drawing/2014/main" id="{338B08B8-3FCB-45CF-92EE-5D24DE766F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6" name="Oval 25">
              <a:extLst>
                <a:ext uri="{FF2B5EF4-FFF2-40B4-BE49-F238E27FC236}">
                  <a16:creationId xmlns:a16="http://schemas.microsoft.com/office/drawing/2014/main" id="{70DFC743-56AE-4BCA-9F8A-C5F7292BC6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7" name="Freeform 5">
              <a:extLst>
                <a:ext uri="{FF2B5EF4-FFF2-40B4-BE49-F238E27FC236}">
                  <a16:creationId xmlns:a16="http://schemas.microsoft.com/office/drawing/2014/main" id="{85BEBEAF-AE40-4A3A-B714-B21CD20A4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l-GR"/>
            </a:p>
          </p:txBody>
        </p:sp>
        <p:sp>
          <p:nvSpPr>
            <p:cNvPr id="28" name="Freeform 5">
              <a:extLst>
                <a:ext uri="{FF2B5EF4-FFF2-40B4-BE49-F238E27FC236}">
                  <a16:creationId xmlns:a16="http://schemas.microsoft.com/office/drawing/2014/main" id="{990B1646-0767-4297-ABE2-7C47BF4EF5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l-GR"/>
            </a:p>
          </p:txBody>
        </p:sp>
        <p:sp>
          <p:nvSpPr>
            <p:cNvPr id="29" name="Freeform 5">
              <a:extLst>
                <a:ext uri="{FF2B5EF4-FFF2-40B4-BE49-F238E27FC236}">
                  <a16:creationId xmlns:a16="http://schemas.microsoft.com/office/drawing/2014/main" id="{E38E762E-2638-4E1B-A452-57E3970D084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l-GR"/>
            </a:p>
          </p:txBody>
        </p:sp>
      </p:grpSp>
      <p:sp>
        <p:nvSpPr>
          <p:cNvPr id="31" name="Rectangle 30">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DCC85B13-C62E-302C-9776-4290DA866D82}"/>
              </a:ext>
            </a:extLst>
          </p:cNvPr>
          <p:cNvSpPr>
            <a:spLocks noGrp="1"/>
          </p:cNvSpPr>
          <p:nvPr>
            <p:ph type="ctrTitle"/>
          </p:nvPr>
        </p:nvSpPr>
        <p:spPr>
          <a:xfrm>
            <a:off x="1683171" y="1143000"/>
            <a:ext cx="8825658" cy="3389217"/>
          </a:xfrm>
          <a:solidFill>
            <a:srgbClr val="0070C0"/>
          </a:solidFill>
        </p:spPr>
        <p:txBody>
          <a:bodyPr anchor="ctr">
            <a:normAutofit/>
          </a:bodyPr>
          <a:lstStyle/>
          <a:p>
            <a:pPr algn="ctr"/>
            <a:r>
              <a:rPr lang="el-GR" sz="6600" b="1" dirty="0">
                <a:solidFill>
                  <a:schemeClr val="bg1"/>
                </a:solidFill>
                <a:effectLst>
                  <a:outerShdw blurRad="38100" dist="38100" dir="2700000" algn="tl">
                    <a:srgbClr val="000000">
                      <a:alpha val="43137"/>
                    </a:srgbClr>
                  </a:outerShdw>
                </a:effectLst>
              </a:rPr>
              <a:t>ΑΝΑΓΝΩΡΙΣΗ ΚΑΙ ΕΚΤΕΛΕΣΤΟΤΗΤΑ</a:t>
            </a:r>
          </a:p>
        </p:txBody>
      </p:sp>
      <p:sp>
        <p:nvSpPr>
          <p:cNvPr id="3" name="Υπότιτλος 2">
            <a:extLst>
              <a:ext uri="{FF2B5EF4-FFF2-40B4-BE49-F238E27FC236}">
                <a16:creationId xmlns:a16="http://schemas.microsoft.com/office/drawing/2014/main" id="{1489E71F-CAB8-5796-8B68-DECA3A388D9F}"/>
              </a:ext>
            </a:extLst>
          </p:cNvPr>
          <p:cNvSpPr>
            <a:spLocks noGrp="1"/>
          </p:cNvSpPr>
          <p:nvPr>
            <p:ph type="subTitle" idx="1"/>
          </p:nvPr>
        </p:nvSpPr>
        <p:spPr>
          <a:xfrm>
            <a:off x="1683171" y="5240851"/>
            <a:ext cx="8825658" cy="828932"/>
          </a:xfrm>
          <a:solidFill>
            <a:srgbClr val="002060"/>
          </a:solidFill>
        </p:spPr>
        <p:txBody>
          <a:bodyPr>
            <a:normAutofit fontScale="92500" lnSpcReduction="10000"/>
          </a:bodyPr>
          <a:lstStyle/>
          <a:p>
            <a:pPr algn="ctr"/>
            <a:endParaRPr lang="el-GR" sz="2400" b="1" dirty="0">
              <a:solidFill>
                <a:schemeClr val="bg1"/>
              </a:solidFill>
              <a:effectLst>
                <a:outerShdw blurRad="38100" dist="38100" dir="2700000" algn="tl">
                  <a:srgbClr val="000000">
                    <a:alpha val="43137"/>
                  </a:srgbClr>
                </a:outerShdw>
              </a:effectLst>
            </a:endParaRPr>
          </a:p>
          <a:p>
            <a:pPr algn="ctr"/>
            <a:r>
              <a:rPr lang="el-GR" sz="2400" b="1" dirty="0">
                <a:solidFill>
                  <a:schemeClr val="bg1"/>
                </a:solidFill>
                <a:effectLst>
                  <a:outerShdw blurRad="38100" dist="38100" dir="2700000" algn="tl">
                    <a:srgbClr val="000000">
                      <a:alpha val="43137"/>
                    </a:srgbClr>
                  </a:outerShdw>
                </a:effectLst>
              </a:rPr>
              <a:t>ΚΑΝΟΝΙΣΜΟΣ ΒΡΥΞΕΛΛΕΣ ΙΑ</a:t>
            </a:r>
          </a:p>
        </p:txBody>
      </p:sp>
    </p:spTree>
    <p:extLst>
      <p:ext uri="{BB962C8B-B14F-4D97-AF65-F5344CB8AC3E}">
        <p14:creationId xmlns:p14="http://schemas.microsoft.com/office/powerpoint/2010/main" val="333368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B68F8F-23B8-E860-EAE5-21E67ABC40D1}"/>
              </a:ext>
            </a:extLst>
          </p:cNvPr>
          <p:cNvSpPr>
            <a:spLocks noGrp="1"/>
          </p:cNvSpPr>
          <p:nvPr>
            <p:ph type="title"/>
          </p:nvPr>
        </p:nvSpPr>
        <p:spPr/>
        <p:txBody>
          <a:bodyPr/>
          <a:lstStyle/>
          <a:p>
            <a:pPr algn="ctr"/>
            <a:r>
              <a:rPr lang="el-GR" b="1" dirty="0">
                <a:solidFill>
                  <a:schemeClr val="bg1"/>
                </a:solidFill>
                <a:effectLst>
                  <a:outerShdw blurRad="38100" dist="38100" dir="2700000" algn="tl">
                    <a:srgbClr val="000000">
                      <a:alpha val="43137"/>
                    </a:srgbClr>
                  </a:outerShdw>
                </a:effectLst>
              </a:rPr>
              <a:t>ΣΥΜΒΑΣΗ ΤΩΝ ΒΡΥΞΕΛΛΩΝ</a:t>
            </a:r>
          </a:p>
        </p:txBody>
      </p:sp>
      <p:sp>
        <p:nvSpPr>
          <p:cNvPr id="3" name="Θέση περιεχομένου 2">
            <a:extLst>
              <a:ext uri="{FF2B5EF4-FFF2-40B4-BE49-F238E27FC236}">
                <a16:creationId xmlns:a16="http://schemas.microsoft.com/office/drawing/2014/main" id="{04F93C07-C535-C0E5-034A-70E8B632B98F}"/>
              </a:ext>
            </a:extLst>
          </p:cNvPr>
          <p:cNvSpPr>
            <a:spLocks noGrp="1"/>
          </p:cNvSpPr>
          <p:nvPr>
            <p:ph idx="1"/>
          </p:nvPr>
        </p:nvSpPr>
        <p:spPr>
          <a:solidFill>
            <a:srgbClr val="002060"/>
          </a:solidFill>
        </p:spPr>
        <p:txBody>
          <a:bodyPr>
            <a:normAutofit fontScale="85000" lnSpcReduction="10000"/>
          </a:bodyPr>
          <a:lstStyle/>
          <a:p>
            <a:r>
              <a:rPr lang="el-GR" b="1" dirty="0">
                <a:effectLst>
                  <a:outerShdw blurRad="38100" dist="38100" dir="2700000" algn="tl">
                    <a:srgbClr val="000000">
                      <a:alpha val="43137"/>
                    </a:srgbClr>
                  </a:outerShdw>
                </a:effectLst>
              </a:rPr>
              <a:t>Άρθρο 27 Απόφαση δεν αναγνωρίζεται:</a:t>
            </a:r>
          </a:p>
          <a:p>
            <a:pPr algn="just"/>
            <a:r>
              <a:rPr lang="el-GR" b="1" dirty="0">
                <a:solidFill>
                  <a:schemeClr val="bg1"/>
                </a:solidFill>
              </a:rPr>
              <a:t>1. αν η αναγνώριση αντίκειται στη δημόσια τάξη του κράτους αναγνωρίσεως 2. αν το εισαγωγικό έγγραφο της δίκης ή άλλο ισοδύναμο έγγραφο δεν έχει επιδοθεί στον ερημοδικήσαντα εναγόμενο κανονικά και έγκαιρα ώστε να μπορεί να αμυνθεί  3. αν η απόφαση είναι ασυμβίβαστη με απόφαση που έχει εκδοθεί μεταξύ των ιδίων διαδίκων στο κράτος αναγνωρίσεως 4. αν, για να </a:t>
            </a:r>
            <a:r>
              <a:rPr lang="el-GR" b="1" dirty="0" err="1">
                <a:solidFill>
                  <a:schemeClr val="bg1"/>
                </a:solidFill>
              </a:rPr>
              <a:t>εκδόσει</a:t>
            </a:r>
            <a:r>
              <a:rPr lang="el-GR" b="1" dirty="0">
                <a:solidFill>
                  <a:schemeClr val="bg1"/>
                </a:solidFill>
              </a:rPr>
              <a:t> την απόφασή του, το δικαστήριο του κράτους προελεύσεως επέλυσε προδικαστικό ζήτημα σχετικά με την προσωπική κατάσταση και ικανότητα των φυσικών προσώπων, τις περιουσιακές σχέσεις των συζύγων ή τις κληρονομικές σχέσεις, κατά τρόπο που αντίκειται σε κανόνα ιδιωτικού διεθνούς δικαίου του κράτους αναγνωρίσεως, εκτός αν η απόφαση καταλήγει σε αποτέλεσμα ίδιο με εκείνο που θα </a:t>
            </a:r>
            <a:r>
              <a:rPr lang="el-GR" b="1" dirty="0" err="1">
                <a:solidFill>
                  <a:schemeClr val="bg1"/>
                </a:solidFill>
              </a:rPr>
              <a:t>προέκυπτε</a:t>
            </a:r>
            <a:r>
              <a:rPr lang="el-GR" b="1" dirty="0">
                <a:solidFill>
                  <a:schemeClr val="bg1"/>
                </a:solidFill>
              </a:rPr>
              <a:t> από την εφαρμογή των κανόνων ιδιωτικού διεθνούς δικαίου του κράτους αναγνωρίσεως  5. αν είναι ασυμβίβαστη με απόφαση που εκδόθηκε προγενέστερα μεταξύ των ιδίων διαδίκων και με το ίδιο αντικείμενο και την ίδια αιτία σε μη συμβαλλόμενο κράτος, εφόσον η τελευταία αυτή απόφαση συγκεντρώνει τις προϋποθέσεις που απαιτούνται για την αναγνώρισή της στο κράτος αναγνωρίσεως.</a:t>
            </a:r>
          </a:p>
          <a:p>
            <a:endParaRPr lang="el-GR" dirty="0"/>
          </a:p>
        </p:txBody>
      </p:sp>
    </p:spTree>
    <p:extLst>
      <p:ext uri="{BB962C8B-B14F-4D97-AF65-F5344CB8AC3E}">
        <p14:creationId xmlns:p14="http://schemas.microsoft.com/office/powerpoint/2010/main" val="838768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42000"/>
                <a:hueMod val="42000"/>
                <a:satMod val="124000"/>
                <a:lumMod val="62000"/>
              </a:schemeClr>
              <a:schemeClr val="bg2">
                <a:tint val="96000"/>
                <a:satMod val="13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2"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l-GR"/>
            </a:p>
          </p:txBody>
        </p:sp>
      </p:grpSp>
      <p:sp>
        <p:nvSpPr>
          <p:cNvPr id="2" name="Τίτλος 1">
            <a:extLst>
              <a:ext uri="{FF2B5EF4-FFF2-40B4-BE49-F238E27FC236}">
                <a16:creationId xmlns:a16="http://schemas.microsoft.com/office/drawing/2014/main" id="{75495723-080D-5821-12CE-64279995BF53}"/>
              </a:ext>
            </a:extLst>
          </p:cNvPr>
          <p:cNvSpPr>
            <a:spLocks noGrp="1"/>
          </p:cNvSpPr>
          <p:nvPr>
            <p:ph type="title"/>
          </p:nvPr>
        </p:nvSpPr>
        <p:spPr>
          <a:xfrm>
            <a:off x="836247" y="1085549"/>
            <a:ext cx="3430947" cy="4686903"/>
          </a:xfrm>
          <a:solidFill>
            <a:srgbClr val="002060"/>
          </a:solidFill>
        </p:spPr>
        <p:txBody>
          <a:bodyPr anchor="ctr">
            <a:normAutofit/>
          </a:bodyPr>
          <a:lstStyle/>
          <a:p>
            <a:pPr algn="r"/>
            <a:r>
              <a:rPr lang="el-GR" b="1" dirty="0">
                <a:solidFill>
                  <a:schemeClr val="tx1"/>
                </a:solidFill>
                <a:effectLst>
                  <a:outerShdw blurRad="38100" dist="38100" dir="2700000" algn="tl">
                    <a:srgbClr val="000000">
                      <a:alpha val="43137"/>
                    </a:srgbClr>
                  </a:outerShdw>
                </a:effectLst>
              </a:rPr>
              <a:t>ΣΥΜΒΑΣΗ ΤΩΝ ΒΡΥΞΕΛΛΩΝ</a:t>
            </a:r>
          </a:p>
        </p:txBody>
      </p:sp>
      <p:cxnSp>
        <p:nvCxnSpPr>
          <p:cNvPr id="14" name="Straight Connector 13">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Θέση περιεχομένου 2">
            <a:extLst>
              <a:ext uri="{FF2B5EF4-FFF2-40B4-BE49-F238E27FC236}">
                <a16:creationId xmlns:a16="http://schemas.microsoft.com/office/drawing/2014/main" id="{56355B7E-1D2B-643C-7EED-95DE19933BA8}"/>
              </a:ext>
            </a:extLst>
          </p:cNvPr>
          <p:cNvSpPr>
            <a:spLocks noGrp="1"/>
          </p:cNvSpPr>
          <p:nvPr>
            <p:ph idx="1"/>
          </p:nvPr>
        </p:nvSpPr>
        <p:spPr>
          <a:xfrm>
            <a:off x="5041399" y="1085549"/>
            <a:ext cx="5579707" cy="4686903"/>
          </a:xfrm>
          <a:solidFill>
            <a:srgbClr val="002060"/>
          </a:solidFill>
        </p:spPr>
        <p:txBody>
          <a:bodyPr anchor="ctr">
            <a:normAutofit/>
          </a:bodyPr>
          <a:lstStyle/>
          <a:p>
            <a:pPr algn="just"/>
            <a:r>
              <a:rPr lang="el-GR" b="1" dirty="0">
                <a:solidFill>
                  <a:schemeClr val="tx1"/>
                </a:solidFill>
                <a:effectLst>
                  <a:outerShdw blurRad="38100" dist="38100" dir="2700000" algn="tl">
                    <a:srgbClr val="000000">
                      <a:alpha val="43137"/>
                    </a:srgbClr>
                  </a:outerShdw>
                </a:effectLst>
              </a:rPr>
              <a:t>Άρθρο 28 </a:t>
            </a:r>
          </a:p>
          <a:p>
            <a:pPr algn="just"/>
            <a:r>
              <a:rPr lang="el-GR" b="1" dirty="0">
                <a:solidFill>
                  <a:schemeClr val="tx1"/>
                </a:solidFill>
                <a:effectLst>
                  <a:outerShdw blurRad="38100" dist="38100" dir="2700000" algn="tl">
                    <a:srgbClr val="000000">
                      <a:alpha val="43137"/>
                    </a:srgbClr>
                  </a:outerShdw>
                </a:effectLst>
              </a:rPr>
              <a:t>Απόφαση δεν αναγνωρίζεται, επίσης, αν έχουν παραβιασθεί οι διατάξεις των τμημάτων 3, 4 και 5 του τίτλου II, καθώς και στις περιπτώσεις που προβλέπονται στο άρθρο 59. Κατά τον έλεγχο των βάσεων διεθνούς δικαιοδοσίας που αναφέρονται στην προηγούμενη παράγραφο, η αρχή ενώπιον της οποίας ζητείται η αναγνώριση δεσμεύεται από τις πραγματικές διαπιστώσεις στις οποίες το δικαστήριο του κράτους προελεύσεως έχει θεμελιώσει τη διεθνή δικαιοδοσία του.</a:t>
            </a:r>
          </a:p>
        </p:txBody>
      </p:sp>
      <p:sp>
        <p:nvSpPr>
          <p:cNvPr id="16" name="Footer Placeholder 4">
            <a:extLst>
              <a:ext uri="{FF2B5EF4-FFF2-40B4-BE49-F238E27FC236}">
                <a16:creationId xmlns:a16="http://schemas.microsoft.com/office/drawing/2014/main" id="{0308D749-5984-4BB8-A788-A85D24304A0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561110" y="6391838"/>
            <a:ext cx="3859795" cy="304801"/>
          </a:xfrm>
          <a:prstGeom prst="rect">
            <a:avLst/>
          </a:prstGeom>
        </p:spPr>
        <p:txBody>
          <a:bodyPr vert="horz" lIns="91440" tIns="45720" rIns="91440" bIns="45720" rtlCol="0" anchor="ctr"/>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a:solidFill>
                <a:srgbClr val="B31166"/>
              </a:solidFill>
            </a:endParaRPr>
          </a:p>
        </p:txBody>
      </p:sp>
      <p:sp>
        <p:nvSpPr>
          <p:cNvPr id="18" name="Date Placeholder 3">
            <a:extLst>
              <a:ext uri="{FF2B5EF4-FFF2-40B4-BE49-F238E27FC236}">
                <a16:creationId xmlns:a16="http://schemas.microsoft.com/office/drawing/2014/main" id="{95B8172D-A4C8-41B4-8991-78BBEC4039D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7718854" y="6391839"/>
            <a:ext cx="2997637" cy="304798"/>
          </a:xfrm>
          <a:prstGeom prst="rect">
            <a:avLst/>
          </a:prstGeom>
        </p:spPr>
        <p:txBody>
          <a:bodyPr vert="horz" lIns="91440" tIns="45720" rIns="91440" bIns="45720" rtlCol="0" anchor="t"/>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a:solidFill>
                <a:srgbClr val="B31166"/>
              </a:solidFill>
            </a:endParaRPr>
          </a:p>
        </p:txBody>
      </p:sp>
    </p:spTree>
    <p:extLst>
      <p:ext uri="{BB962C8B-B14F-4D97-AF65-F5344CB8AC3E}">
        <p14:creationId xmlns:p14="http://schemas.microsoft.com/office/powerpoint/2010/main" val="3553610580"/>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4351CF-2E74-FB98-A8A9-0769344D6CD8}"/>
              </a:ext>
            </a:extLst>
          </p:cNvPr>
          <p:cNvSpPr>
            <a:spLocks noGrp="1"/>
          </p:cNvSpPr>
          <p:nvPr>
            <p:ph type="title"/>
          </p:nvPr>
        </p:nvSpPr>
        <p:spPr/>
        <p:txBody>
          <a:bodyPr/>
          <a:lstStyle/>
          <a:p>
            <a:pPr marL="342900" marR="0" lvl="0" indent="-342900" algn="ctr" defTabSz="457200" rtl="0" eaLnBrk="1" fontAlgn="auto" latinLnBrk="0" hangingPunct="1">
              <a:lnSpc>
                <a:spcPct val="100000"/>
              </a:lnSpc>
              <a:spcBef>
                <a:spcPts val="1000"/>
              </a:spcBef>
              <a:spcAft>
                <a:spcPts val="0"/>
              </a:spcAft>
              <a:tabLst/>
              <a:defRPr/>
            </a:pPr>
            <a:r>
              <a:rPr kumimoji="0" lang="el-GR" sz="32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a:ea typeface="+mn-ea"/>
                <a:cs typeface="+mn-cs"/>
              </a:rPr>
              <a:t>ΣΥΜΒΑΣΗ ΤΩΝ ΒΡΥΞΕΛΛΩΝ</a:t>
            </a:r>
            <a:br>
              <a:rPr kumimoji="0" lang="el-GR" sz="1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endParaRPr lang="el-GR" dirty="0"/>
          </a:p>
        </p:txBody>
      </p:sp>
      <p:sp>
        <p:nvSpPr>
          <p:cNvPr id="3" name="Θέση περιεχομένου 2">
            <a:extLst>
              <a:ext uri="{FF2B5EF4-FFF2-40B4-BE49-F238E27FC236}">
                <a16:creationId xmlns:a16="http://schemas.microsoft.com/office/drawing/2014/main" id="{48C9039D-DC93-7E45-D549-772C0E5B061D}"/>
              </a:ext>
            </a:extLst>
          </p:cNvPr>
          <p:cNvSpPr>
            <a:spLocks noGrp="1"/>
          </p:cNvSpPr>
          <p:nvPr>
            <p:ph idx="1"/>
          </p:nvPr>
        </p:nvSpPr>
        <p:spPr>
          <a:solidFill>
            <a:srgbClr val="002060"/>
          </a:solidFill>
        </p:spPr>
        <p:txBody>
          <a:bodyPr>
            <a:normAutofit lnSpcReduction="10000"/>
          </a:bodyPr>
          <a:lstStyle/>
          <a:p>
            <a:pPr algn="just"/>
            <a:r>
              <a:rPr lang="el-GR" b="1" dirty="0">
                <a:solidFill>
                  <a:schemeClr val="bg1"/>
                </a:solidFill>
                <a:effectLst>
                  <a:outerShdw blurRad="38100" dist="38100" dir="2700000" algn="tl">
                    <a:srgbClr val="000000">
                      <a:alpha val="43137"/>
                    </a:srgbClr>
                  </a:outerShdw>
                </a:effectLst>
              </a:rPr>
              <a:t>Εκτέλεση Άρθρο 31 </a:t>
            </a:r>
            <a:r>
              <a:rPr lang="el-GR" b="1" dirty="0">
                <a:solidFill>
                  <a:schemeClr val="bg1"/>
                </a:solidFill>
              </a:rPr>
              <a:t>Απόφαση που εκδόθηκε και είναι εκτελεστή σε συμβαλλόμενο κράτος εκτελείται σε άλλο συμβαλλόμενο κράτος, αφού κηρυχθεί εκεί εκτελεστή, με αίτηση κάθε ενδιαφερομένου.</a:t>
            </a:r>
          </a:p>
          <a:p>
            <a:pPr algn="just"/>
            <a:r>
              <a:rPr lang="el-GR" b="1" dirty="0">
                <a:solidFill>
                  <a:schemeClr val="bg1"/>
                </a:solidFill>
              </a:rPr>
              <a:t>Άρθρο 34 Το δικαστήριο στο οποίο υποβάλλεται η αίτηση αποφασίζει αμελλητί, χωρίς ο διάδικος, κατά του οποίου ζητείται η εκτέλεση, να έχει στο στάδιο αυτό της διαδικασίας δικαίωμα υποβολής προτάσεων.  Η αίτηση μπορεί να απορριφθεί μόνο για έναν από τους λόγους που προβλέπονται στα άρθρα 27 και 28. Αποκλείεται η επί της ουσίας αναθεώρηση της αλλοδαπής αποφάσεως.</a:t>
            </a:r>
          </a:p>
          <a:p>
            <a:pPr algn="just"/>
            <a:r>
              <a:rPr lang="el-GR" b="1" dirty="0">
                <a:solidFill>
                  <a:schemeClr val="bg1"/>
                </a:solidFill>
              </a:rPr>
              <a:t>Άρθρο 36 Αν η εκτέλεση επιτραπεί, το πρόσωπο κατά του οποίου ζητείται η εκτέλεση μπορεί να προσφύγει κατά της αποφάσεως μέσα σε ένα μήνα από την επίδοσή της.</a:t>
            </a:r>
          </a:p>
          <a:p>
            <a:endParaRPr lang="el-GR" dirty="0"/>
          </a:p>
        </p:txBody>
      </p:sp>
    </p:spTree>
    <p:extLst>
      <p:ext uri="{BB962C8B-B14F-4D97-AF65-F5344CB8AC3E}">
        <p14:creationId xmlns:p14="http://schemas.microsoft.com/office/powerpoint/2010/main" val="741714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104000"/>
                <a:satMod val="128000"/>
                <a:lumMod val="104000"/>
              </a:schemeClr>
            </a:gs>
            <a:gs pos="100000">
              <a:schemeClr val="bg2">
                <a:shade val="76000"/>
                <a:hueMod val="89000"/>
                <a:satMod val="164000"/>
                <a:lumMod val="68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3EF4D6-026A-4D52-B916-967329EE3F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4DB4846F-6AA5-4DB3-9581-D95F22BD5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dirty="0"/>
          </a:p>
        </p:txBody>
      </p:sp>
      <p:sp>
        <p:nvSpPr>
          <p:cNvPr id="12" name="Freeform: Shape 11">
            <a:extLst>
              <a:ext uri="{FF2B5EF4-FFF2-40B4-BE49-F238E27FC236}">
                <a16:creationId xmlns:a16="http://schemas.microsoft.com/office/drawing/2014/main" id="{D54EC22E-2292-4292-A80B-E81DF64BF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80041"/>
            <a:ext cx="12192000" cy="5077959"/>
          </a:xfrm>
          <a:custGeom>
            <a:avLst/>
            <a:gdLst>
              <a:gd name="connsiteX0" fmla="*/ 12192000 w 12192000"/>
              <a:gd name="connsiteY0" fmla="*/ 0 h 5077959"/>
              <a:gd name="connsiteX1" fmla="*/ 12192000 w 12192000"/>
              <a:gd name="connsiteY1" fmla="*/ 1972152 h 5077959"/>
              <a:gd name="connsiteX2" fmla="*/ 12192000 w 12192000"/>
              <a:gd name="connsiteY2" fmla="*/ 2361342 h 5077959"/>
              <a:gd name="connsiteX3" fmla="*/ 12192000 w 12192000"/>
              <a:gd name="connsiteY3" fmla="*/ 5077959 h 5077959"/>
              <a:gd name="connsiteX4" fmla="*/ 0 w 12192000"/>
              <a:gd name="connsiteY4" fmla="*/ 5077959 h 5077959"/>
              <a:gd name="connsiteX5" fmla="*/ 0 w 12192000"/>
              <a:gd name="connsiteY5" fmla="*/ 2361342 h 5077959"/>
              <a:gd name="connsiteX6" fmla="*/ 0 w 12192000"/>
              <a:gd name="connsiteY6" fmla="*/ 1972152 h 5077959"/>
              <a:gd name="connsiteX7" fmla="*/ 0 w 12192000"/>
              <a:gd name="connsiteY7" fmla="*/ 12515 h 5077959"/>
              <a:gd name="connsiteX8" fmla="*/ 108623 w 12192000"/>
              <a:gd name="connsiteY8" fmla="*/ 29540 h 5077959"/>
              <a:gd name="connsiteX9" fmla="*/ 300195 w 12192000"/>
              <a:gd name="connsiteY9" fmla="*/ 56163 h 5077959"/>
              <a:gd name="connsiteX10" fmla="*/ 527528 w 12192000"/>
              <a:gd name="connsiteY10" fmla="*/ 88041 h 5077959"/>
              <a:gd name="connsiteX11" fmla="*/ 779127 w 12192000"/>
              <a:gd name="connsiteY11" fmla="*/ 121671 h 5077959"/>
              <a:gd name="connsiteX12" fmla="*/ 1062654 w 12192000"/>
              <a:gd name="connsiteY12" fmla="*/ 157052 h 5077959"/>
              <a:gd name="connsiteX13" fmla="*/ 1371726 w 12192000"/>
              <a:gd name="connsiteY13" fmla="*/ 194535 h 5077959"/>
              <a:gd name="connsiteX14" fmla="*/ 1707616 w 12192000"/>
              <a:gd name="connsiteY14" fmla="*/ 232018 h 5077959"/>
              <a:gd name="connsiteX15" fmla="*/ 2065219 w 12192000"/>
              <a:gd name="connsiteY15" fmla="*/ 270201 h 5077959"/>
              <a:gd name="connsiteX16" fmla="*/ 2450918 w 12192000"/>
              <a:gd name="connsiteY16" fmla="*/ 305583 h 5077959"/>
              <a:gd name="connsiteX17" fmla="*/ 2854496 w 12192000"/>
              <a:gd name="connsiteY17" fmla="*/ 339562 h 5077959"/>
              <a:gd name="connsiteX18" fmla="*/ 3281065 w 12192000"/>
              <a:gd name="connsiteY18" fmla="*/ 370390 h 5077959"/>
              <a:gd name="connsiteX19" fmla="*/ 3725514 w 12192000"/>
              <a:gd name="connsiteY19" fmla="*/ 399815 h 5077959"/>
              <a:gd name="connsiteX20" fmla="*/ 4189119 w 12192000"/>
              <a:gd name="connsiteY20" fmla="*/ 427490 h 5077959"/>
              <a:gd name="connsiteX21" fmla="*/ 4426671 w 12192000"/>
              <a:gd name="connsiteY21" fmla="*/ 437298 h 5077959"/>
              <a:gd name="connsiteX22" fmla="*/ 4669330 w 12192000"/>
              <a:gd name="connsiteY22" fmla="*/ 448158 h 5077959"/>
              <a:gd name="connsiteX23" fmla="*/ 4915819 w 12192000"/>
              <a:gd name="connsiteY23" fmla="*/ 458317 h 5077959"/>
              <a:gd name="connsiteX24" fmla="*/ 5163586 w 12192000"/>
              <a:gd name="connsiteY24" fmla="*/ 464973 h 5077959"/>
              <a:gd name="connsiteX25" fmla="*/ 5416461 w 12192000"/>
              <a:gd name="connsiteY25" fmla="*/ 470928 h 5077959"/>
              <a:gd name="connsiteX26" fmla="*/ 5671892 w 12192000"/>
              <a:gd name="connsiteY26" fmla="*/ 477234 h 5077959"/>
              <a:gd name="connsiteX27" fmla="*/ 5932430 w 12192000"/>
              <a:gd name="connsiteY27" fmla="*/ 481437 h 5077959"/>
              <a:gd name="connsiteX28" fmla="*/ 6195523 w 12192000"/>
              <a:gd name="connsiteY28" fmla="*/ 481437 h 5077959"/>
              <a:gd name="connsiteX29" fmla="*/ 6461170 w 12192000"/>
              <a:gd name="connsiteY29" fmla="*/ 483539 h 5077959"/>
              <a:gd name="connsiteX30" fmla="*/ 6729372 w 12192000"/>
              <a:gd name="connsiteY30" fmla="*/ 481437 h 5077959"/>
              <a:gd name="connsiteX31" fmla="*/ 7001406 w 12192000"/>
              <a:gd name="connsiteY31" fmla="*/ 477234 h 5077959"/>
              <a:gd name="connsiteX32" fmla="*/ 7273439 w 12192000"/>
              <a:gd name="connsiteY32" fmla="*/ 473380 h 5077959"/>
              <a:gd name="connsiteX33" fmla="*/ 7549303 w 12192000"/>
              <a:gd name="connsiteY33" fmla="*/ 464973 h 5077959"/>
              <a:gd name="connsiteX34" fmla="*/ 7827722 w 12192000"/>
              <a:gd name="connsiteY34" fmla="*/ 456215 h 5077959"/>
              <a:gd name="connsiteX35" fmla="*/ 8106140 w 12192000"/>
              <a:gd name="connsiteY35" fmla="*/ 446056 h 5077959"/>
              <a:gd name="connsiteX36" fmla="*/ 8387114 w 12192000"/>
              <a:gd name="connsiteY36" fmla="*/ 431694 h 5077959"/>
              <a:gd name="connsiteX37" fmla="*/ 8670640 w 12192000"/>
              <a:gd name="connsiteY37" fmla="*/ 414528 h 5077959"/>
              <a:gd name="connsiteX38" fmla="*/ 8955446 w 12192000"/>
              <a:gd name="connsiteY38" fmla="*/ 398064 h 5077959"/>
              <a:gd name="connsiteX39" fmla="*/ 9240250 w 12192000"/>
              <a:gd name="connsiteY39" fmla="*/ 377045 h 5077959"/>
              <a:gd name="connsiteX40" fmla="*/ 9528886 w 12192000"/>
              <a:gd name="connsiteY40" fmla="*/ 351823 h 5077959"/>
              <a:gd name="connsiteX41" fmla="*/ 9813691 w 12192000"/>
              <a:gd name="connsiteY41" fmla="*/ 326601 h 5077959"/>
              <a:gd name="connsiteX42" fmla="*/ 10103603 w 12192000"/>
              <a:gd name="connsiteY42" fmla="*/ 297525 h 5077959"/>
              <a:gd name="connsiteX43" fmla="*/ 10394794 w 12192000"/>
              <a:gd name="connsiteY43" fmla="*/ 265647 h 5077959"/>
              <a:gd name="connsiteX44" fmla="*/ 10682153 w 12192000"/>
              <a:gd name="connsiteY44" fmla="*/ 232018 h 5077959"/>
              <a:gd name="connsiteX45" fmla="*/ 10973344 w 12192000"/>
              <a:gd name="connsiteY45" fmla="*/ 192783 h 5077959"/>
              <a:gd name="connsiteX46" fmla="*/ 11263257 w 12192000"/>
              <a:gd name="connsiteY46" fmla="*/ 150746 h 5077959"/>
              <a:gd name="connsiteX47" fmla="*/ 11554448 w 12192000"/>
              <a:gd name="connsiteY47" fmla="*/ 109060 h 5077959"/>
              <a:gd name="connsiteX48" fmla="*/ 11844360 w 12192000"/>
              <a:gd name="connsiteY48" fmla="*/ 60367 h 5077959"/>
              <a:gd name="connsiteX49" fmla="*/ 12132996 w 12192000"/>
              <a:gd name="connsiteY49" fmla="*/ 10623 h 5077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2192000" h="5077959">
                <a:moveTo>
                  <a:pt x="12192000" y="0"/>
                </a:moveTo>
                <a:lnTo>
                  <a:pt x="12192000" y="1972152"/>
                </a:lnTo>
                <a:lnTo>
                  <a:pt x="12192000" y="2361342"/>
                </a:lnTo>
                <a:lnTo>
                  <a:pt x="12192000" y="5077959"/>
                </a:lnTo>
                <a:lnTo>
                  <a:pt x="0" y="5077959"/>
                </a:lnTo>
                <a:lnTo>
                  <a:pt x="0" y="2361342"/>
                </a:lnTo>
                <a:lnTo>
                  <a:pt x="0" y="1972152"/>
                </a:lnTo>
                <a:lnTo>
                  <a:pt x="0" y="12515"/>
                </a:lnTo>
                <a:lnTo>
                  <a:pt x="108623" y="29540"/>
                </a:lnTo>
                <a:lnTo>
                  <a:pt x="300195" y="56163"/>
                </a:lnTo>
                <a:lnTo>
                  <a:pt x="527528" y="88041"/>
                </a:lnTo>
                <a:lnTo>
                  <a:pt x="779127" y="121671"/>
                </a:lnTo>
                <a:lnTo>
                  <a:pt x="1062654" y="157052"/>
                </a:lnTo>
                <a:lnTo>
                  <a:pt x="1371726" y="194535"/>
                </a:lnTo>
                <a:lnTo>
                  <a:pt x="1707616" y="232018"/>
                </a:lnTo>
                <a:lnTo>
                  <a:pt x="2065219" y="270201"/>
                </a:lnTo>
                <a:lnTo>
                  <a:pt x="2450918" y="305583"/>
                </a:lnTo>
                <a:lnTo>
                  <a:pt x="2854496" y="339562"/>
                </a:lnTo>
                <a:lnTo>
                  <a:pt x="3281065" y="370390"/>
                </a:lnTo>
                <a:lnTo>
                  <a:pt x="3725514" y="399815"/>
                </a:lnTo>
                <a:lnTo>
                  <a:pt x="4189119" y="427490"/>
                </a:lnTo>
                <a:lnTo>
                  <a:pt x="4426671" y="437298"/>
                </a:lnTo>
                <a:lnTo>
                  <a:pt x="4669330" y="448158"/>
                </a:lnTo>
                <a:lnTo>
                  <a:pt x="4915819" y="458317"/>
                </a:lnTo>
                <a:lnTo>
                  <a:pt x="5163586" y="464973"/>
                </a:lnTo>
                <a:lnTo>
                  <a:pt x="5416461" y="470928"/>
                </a:lnTo>
                <a:lnTo>
                  <a:pt x="5671892" y="477234"/>
                </a:lnTo>
                <a:lnTo>
                  <a:pt x="5932430" y="481437"/>
                </a:lnTo>
                <a:lnTo>
                  <a:pt x="6195523" y="481437"/>
                </a:lnTo>
                <a:lnTo>
                  <a:pt x="6461170" y="483539"/>
                </a:lnTo>
                <a:lnTo>
                  <a:pt x="6729372" y="481437"/>
                </a:lnTo>
                <a:lnTo>
                  <a:pt x="7001406" y="477234"/>
                </a:lnTo>
                <a:lnTo>
                  <a:pt x="7273439" y="473380"/>
                </a:lnTo>
                <a:lnTo>
                  <a:pt x="7549303" y="464973"/>
                </a:lnTo>
                <a:lnTo>
                  <a:pt x="7827722" y="456215"/>
                </a:lnTo>
                <a:lnTo>
                  <a:pt x="8106140" y="446056"/>
                </a:lnTo>
                <a:lnTo>
                  <a:pt x="8387114" y="431694"/>
                </a:lnTo>
                <a:lnTo>
                  <a:pt x="8670640" y="414528"/>
                </a:lnTo>
                <a:lnTo>
                  <a:pt x="8955446" y="398064"/>
                </a:lnTo>
                <a:lnTo>
                  <a:pt x="9240250" y="377045"/>
                </a:lnTo>
                <a:lnTo>
                  <a:pt x="9528886" y="351823"/>
                </a:lnTo>
                <a:lnTo>
                  <a:pt x="9813691" y="326601"/>
                </a:lnTo>
                <a:lnTo>
                  <a:pt x="10103603" y="297525"/>
                </a:lnTo>
                <a:lnTo>
                  <a:pt x="10394794" y="265647"/>
                </a:lnTo>
                <a:lnTo>
                  <a:pt x="10682153" y="232018"/>
                </a:lnTo>
                <a:lnTo>
                  <a:pt x="10973344" y="192783"/>
                </a:lnTo>
                <a:lnTo>
                  <a:pt x="11263257" y="150746"/>
                </a:lnTo>
                <a:lnTo>
                  <a:pt x="11554448" y="109060"/>
                </a:lnTo>
                <a:lnTo>
                  <a:pt x="11844360" y="60367"/>
                </a:lnTo>
                <a:lnTo>
                  <a:pt x="12132996" y="10623"/>
                </a:lnTo>
                <a:close/>
              </a:path>
            </a:pathLst>
          </a:custGeom>
          <a:solidFill>
            <a:srgbClr val="FFFFFF"/>
          </a:solidFill>
          <a:ln>
            <a:noFill/>
          </a:ln>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grpSp>
        <p:nvGrpSpPr>
          <p:cNvPr id="14" name="Group 13">
            <a:extLst>
              <a:ext uri="{FF2B5EF4-FFF2-40B4-BE49-F238E27FC236}">
                <a16:creationId xmlns:a16="http://schemas.microsoft.com/office/drawing/2014/main" id="{992A2039-50D4-4D49-A79F-C82A1D91316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5" name="Rectangle 14">
              <a:extLst>
                <a:ext uri="{FF2B5EF4-FFF2-40B4-BE49-F238E27FC236}">
                  <a16:creationId xmlns:a16="http://schemas.microsoft.com/office/drawing/2014/main" id="{CC1C7165-8A3A-44EB-88D0-4EFA36A004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useBgFill="1">
          <p:nvSpPr>
            <p:cNvPr id="16" name="Freeform 5">
              <a:extLst>
                <a:ext uri="{FF2B5EF4-FFF2-40B4-BE49-F238E27FC236}">
                  <a16:creationId xmlns:a16="http://schemas.microsoft.com/office/drawing/2014/main" id="{A1081473-BB93-49A4-B605-4E205373977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txBody>
            <a:bodyPr/>
            <a:lstStyle/>
            <a:p>
              <a:endParaRPr lang="el-GR"/>
            </a:p>
          </p:txBody>
        </p:sp>
      </p:grpSp>
      <p:sp>
        <p:nvSpPr>
          <p:cNvPr id="2" name="Τίτλος 1">
            <a:extLst>
              <a:ext uri="{FF2B5EF4-FFF2-40B4-BE49-F238E27FC236}">
                <a16:creationId xmlns:a16="http://schemas.microsoft.com/office/drawing/2014/main" id="{096BF96C-22A7-39BC-E81A-6ECADF7A7C52}"/>
              </a:ext>
            </a:extLst>
          </p:cNvPr>
          <p:cNvSpPr>
            <a:spLocks noGrp="1"/>
          </p:cNvSpPr>
          <p:nvPr>
            <p:ph type="title"/>
          </p:nvPr>
        </p:nvSpPr>
        <p:spPr>
          <a:xfrm>
            <a:off x="1683171" y="838200"/>
            <a:ext cx="8825659" cy="977902"/>
          </a:xfrm>
          <a:solidFill>
            <a:srgbClr val="002060"/>
          </a:solidFill>
        </p:spPr>
        <p:txBody>
          <a:bodyPr>
            <a:normAutofit fontScale="90000"/>
          </a:bodyPr>
          <a:lstStyle/>
          <a:p>
            <a:pPr algn="ctr">
              <a:lnSpc>
                <a:spcPct val="90000"/>
              </a:lnSpc>
            </a:pPr>
            <a:br>
              <a:rPr lang="el-GR" sz="2000" b="1" dirty="0">
                <a:solidFill>
                  <a:srgbClr val="EBEBEB"/>
                </a:solidFill>
                <a:effectLst>
                  <a:outerShdw blurRad="38100" dist="38100" dir="2700000" algn="tl">
                    <a:srgbClr val="000000">
                      <a:alpha val="43137"/>
                    </a:srgbClr>
                  </a:outerShdw>
                </a:effectLst>
              </a:rPr>
            </a:br>
            <a:r>
              <a:rPr lang="el-GR" sz="2800" b="1" dirty="0">
                <a:solidFill>
                  <a:srgbClr val="EBEBEB"/>
                </a:solidFill>
                <a:effectLst>
                  <a:outerShdw blurRad="38100" dist="38100" dir="2700000" algn="tl">
                    <a:srgbClr val="000000">
                      <a:alpha val="43137"/>
                    </a:srgbClr>
                  </a:outerShdw>
                </a:effectLst>
              </a:rPr>
              <a:t>ΚΑΝΟΝΙΣΜΟΣ 44/2001</a:t>
            </a:r>
            <a:br>
              <a:rPr lang="el-GR" sz="2000" b="1" dirty="0">
                <a:solidFill>
                  <a:srgbClr val="EBEBEB"/>
                </a:solidFill>
              </a:rPr>
            </a:br>
            <a:endParaRPr lang="el-GR" sz="2000" dirty="0">
              <a:solidFill>
                <a:srgbClr val="EBEBEB"/>
              </a:solidFill>
            </a:endParaRPr>
          </a:p>
        </p:txBody>
      </p:sp>
      <p:sp>
        <p:nvSpPr>
          <p:cNvPr id="3" name="Θέση περιεχομένου 2">
            <a:extLst>
              <a:ext uri="{FF2B5EF4-FFF2-40B4-BE49-F238E27FC236}">
                <a16:creationId xmlns:a16="http://schemas.microsoft.com/office/drawing/2014/main" id="{9E174789-BDF6-A938-85E2-B2A186C701F4}"/>
              </a:ext>
            </a:extLst>
          </p:cNvPr>
          <p:cNvSpPr>
            <a:spLocks noGrp="1"/>
          </p:cNvSpPr>
          <p:nvPr>
            <p:ph idx="1"/>
          </p:nvPr>
        </p:nvSpPr>
        <p:spPr>
          <a:xfrm>
            <a:off x="1683171" y="2757942"/>
            <a:ext cx="8825659" cy="3261857"/>
          </a:xfrm>
          <a:solidFill>
            <a:srgbClr val="002060"/>
          </a:solidFill>
        </p:spPr>
        <p:txBody>
          <a:bodyPr>
            <a:normAutofit/>
          </a:bodyPr>
          <a:lstStyle/>
          <a:p>
            <a:endParaRPr lang="el-GR" sz="2000" dirty="0">
              <a:solidFill>
                <a:srgbClr val="404040"/>
              </a:solidFill>
            </a:endParaRPr>
          </a:p>
          <a:p>
            <a:r>
              <a:rPr lang="el-GR" sz="2000" b="1" dirty="0">
                <a:solidFill>
                  <a:schemeClr val="tx1"/>
                </a:solidFill>
                <a:effectLst>
                  <a:outerShdw blurRad="38100" dist="38100" dir="2700000" algn="tl">
                    <a:srgbClr val="000000">
                      <a:alpha val="43137"/>
                    </a:srgbClr>
                  </a:outerShdw>
                </a:effectLst>
              </a:rPr>
              <a:t>Άρθρο 41</a:t>
            </a:r>
          </a:p>
          <a:p>
            <a:pPr algn="just"/>
            <a:r>
              <a:rPr lang="el-GR" sz="2000" b="1" dirty="0">
                <a:solidFill>
                  <a:schemeClr val="tx1"/>
                </a:solidFill>
              </a:rPr>
              <a:t>Η απόφαση </a:t>
            </a:r>
            <a:r>
              <a:rPr lang="el-GR" sz="2000" b="1" i="1" dirty="0">
                <a:solidFill>
                  <a:schemeClr val="tx1"/>
                </a:solidFill>
              </a:rPr>
              <a:t>κηρύσσεται εκτελεστή </a:t>
            </a:r>
            <a:r>
              <a:rPr lang="el-GR" sz="2000" b="1" dirty="0">
                <a:solidFill>
                  <a:schemeClr val="tx1"/>
                </a:solidFill>
              </a:rPr>
              <a:t>ευθύς ως ολοκληρωθούν οι διατυπώσεις που προβλέπονται στο άρθρο 53 χωρίς έλεγχο των λόγων μη εκτέλεσης, που αναφέρονται στα άρθρα 34 και 35. Ο διάδικος κατά του οποίου ζητείται η εκτέλεση δε δύναται στο στάδιο αυτό της διαδικασίας, να καταθέσει προτάσεις.</a:t>
            </a:r>
          </a:p>
        </p:txBody>
      </p:sp>
    </p:spTree>
    <p:extLst>
      <p:ext uri="{BB962C8B-B14F-4D97-AF65-F5344CB8AC3E}">
        <p14:creationId xmlns:p14="http://schemas.microsoft.com/office/powerpoint/2010/main" val="643333358"/>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8F191F-7B59-C7F7-91EE-0A34550B7B52}"/>
              </a:ext>
            </a:extLst>
          </p:cNvPr>
          <p:cNvSpPr>
            <a:spLocks noGrp="1"/>
          </p:cNvSpPr>
          <p:nvPr>
            <p:ph type="title"/>
          </p:nvPr>
        </p:nvSpPr>
        <p:spPr/>
        <p:txBody>
          <a:bodyPr/>
          <a:lstStyle/>
          <a:p>
            <a:pPr algn="ctr"/>
            <a:r>
              <a:rPr lang="el-GR" b="1" dirty="0">
                <a:solidFill>
                  <a:schemeClr val="bg1"/>
                </a:solidFill>
                <a:effectLst>
                  <a:outerShdw blurRad="38100" dist="38100" dir="2700000" algn="tl">
                    <a:srgbClr val="000000">
                      <a:alpha val="43137"/>
                    </a:srgbClr>
                  </a:outerShdw>
                </a:effectLst>
              </a:rPr>
              <a:t>ΚΑΝΟΝΙΣΜΟΣ 44/2001</a:t>
            </a:r>
          </a:p>
        </p:txBody>
      </p:sp>
      <p:sp>
        <p:nvSpPr>
          <p:cNvPr id="3" name="Θέση περιεχομένου 2">
            <a:extLst>
              <a:ext uri="{FF2B5EF4-FFF2-40B4-BE49-F238E27FC236}">
                <a16:creationId xmlns:a16="http://schemas.microsoft.com/office/drawing/2014/main" id="{378252BE-AC62-5B26-876F-85182034EE53}"/>
              </a:ext>
            </a:extLst>
          </p:cNvPr>
          <p:cNvSpPr>
            <a:spLocks noGrp="1"/>
          </p:cNvSpPr>
          <p:nvPr>
            <p:ph idx="1"/>
          </p:nvPr>
        </p:nvSpPr>
        <p:spPr>
          <a:solidFill>
            <a:srgbClr val="002060"/>
          </a:solidFill>
        </p:spPr>
        <p:txBody>
          <a:bodyPr/>
          <a:lstStyle/>
          <a:p>
            <a:pPr algn="just"/>
            <a:endParaRPr lang="el-GR" b="1" dirty="0">
              <a:solidFill>
                <a:schemeClr val="bg1"/>
              </a:solidFill>
              <a:effectLst>
                <a:outerShdw blurRad="38100" dist="38100" dir="2700000" algn="tl">
                  <a:srgbClr val="000000">
                    <a:alpha val="43137"/>
                  </a:srgbClr>
                </a:outerShdw>
              </a:effectLst>
            </a:endParaRPr>
          </a:p>
          <a:p>
            <a:pPr algn="just"/>
            <a:r>
              <a:rPr lang="el-GR" b="1" dirty="0">
                <a:solidFill>
                  <a:schemeClr val="bg1"/>
                </a:solidFill>
                <a:effectLst>
                  <a:outerShdw blurRad="38100" dist="38100" dir="2700000" algn="tl">
                    <a:srgbClr val="000000">
                      <a:alpha val="43137"/>
                    </a:srgbClr>
                  </a:outerShdw>
                </a:effectLst>
              </a:rPr>
              <a:t>Άρθρο 43</a:t>
            </a:r>
          </a:p>
          <a:p>
            <a:pPr algn="just"/>
            <a:r>
              <a:rPr lang="el-GR" b="1" dirty="0">
                <a:solidFill>
                  <a:schemeClr val="bg1"/>
                </a:solidFill>
              </a:rPr>
              <a:t>1. Κατά της αποφάσεως που εκδίδεται επί της αιτήσεως για την κήρυξη της εκτελεστότητας μπορεί να ασκηθεί ένδικο μέσο και από τους δυο διαδίκους.</a:t>
            </a:r>
          </a:p>
          <a:p>
            <a:pPr algn="just"/>
            <a:r>
              <a:rPr lang="el-GR" b="1" dirty="0">
                <a:solidFill>
                  <a:schemeClr val="bg1"/>
                </a:solidFill>
                <a:effectLst>
                  <a:outerShdw blurRad="38100" dist="38100" dir="2700000" algn="tl">
                    <a:srgbClr val="000000">
                      <a:alpha val="43137"/>
                    </a:srgbClr>
                  </a:outerShdw>
                </a:effectLst>
              </a:rPr>
              <a:t>Άρθρο 44</a:t>
            </a:r>
          </a:p>
          <a:p>
            <a:r>
              <a:rPr lang="el-GR" b="1" dirty="0">
                <a:solidFill>
                  <a:schemeClr val="bg1"/>
                </a:solidFill>
              </a:rPr>
              <a:t>Κατά της απόφασης επί ενδίκου μέσου μπορεί να ασκηθεί μόνο το ένδικο μέσο που αναφέρεται στο παράρτημα IV.</a:t>
            </a:r>
          </a:p>
          <a:p>
            <a:endParaRPr lang="el-GR" dirty="0"/>
          </a:p>
        </p:txBody>
      </p:sp>
    </p:spTree>
    <p:extLst>
      <p:ext uri="{BB962C8B-B14F-4D97-AF65-F5344CB8AC3E}">
        <p14:creationId xmlns:p14="http://schemas.microsoft.com/office/powerpoint/2010/main" val="2768676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6"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el-GR"/>
            </a:p>
          </p:txBody>
        </p:sp>
      </p:grpSp>
      <p:sp>
        <p:nvSpPr>
          <p:cNvPr id="2" name="Τίτλος 1">
            <a:extLst>
              <a:ext uri="{FF2B5EF4-FFF2-40B4-BE49-F238E27FC236}">
                <a16:creationId xmlns:a16="http://schemas.microsoft.com/office/drawing/2014/main" id="{6E9DBDAC-F828-046E-4AAD-7FA77F65C56D}"/>
              </a:ext>
            </a:extLst>
          </p:cNvPr>
          <p:cNvSpPr>
            <a:spLocks noGrp="1"/>
          </p:cNvSpPr>
          <p:nvPr>
            <p:ph type="title"/>
          </p:nvPr>
        </p:nvSpPr>
        <p:spPr>
          <a:xfrm>
            <a:off x="1000372" y="1209957"/>
            <a:ext cx="3034580" cy="4438087"/>
          </a:xfrm>
          <a:solidFill>
            <a:srgbClr val="0070C0"/>
          </a:solidFill>
        </p:spPr>
        <p:txBody>
          <a:bodyPr anchor="ctr">
            <a:normAutofit/>
          </a:bodyPr>
          <a:lstStyle/>
          <a:p>
            <a:pPr algn="r"/>
            <a:r>
              <a:rPr lang="el-GR" sz="3200" b="1" dirty="0">
                <a:solidFill>
                  <a:schemeClr val="bg1"/>
                </a:solidFill>
                <a:effectLst>
                  <a:outerShdw blurRad="38100" dist="38100" dir="2700000" algn="tl">
                    <a:srgbClr val="000000">
                      <a:alpha val="43137"/>
                    </a:srgbClr>
                  </a:outerShdw>
                </a:effectLst>
              </a:rPr>
              <a:t>ΣΥΜΒΑΣΗ ΤΟΥ ΛΟΥΓΚΑΝΟ</a:t>
            </a:r>
          </a:p>
        </p:txBody>
      </p:sp>
      <p:sp>
        <p:nvSpPr>
          <p:cNvPr id="3" name="Θέση περιεχομένου 2">
            <a:extLst>
              <a:ext uri="{FF2B5EF4-FFF2-40B4-BE49-F238E27FC236}">
                <a16:creationId xmlns:a16="http://schemas.microsoft.com/office/drawing/2014/main" id="{EA47693E-FFA8-E894-3EB0-33EBA67554EF}"/>
              </a:ext>
            </a:extLst>
          </p:cNvPr>
          <p:cNvSpPr>
            <a:spLocks noGrp="1"/>
          </p:cNvSpPr>
          <p:nvPr>
            <p:ph idx="1"/>
          </p:nvPr>
        </p:nvSpPr>
        <p:spPr>
          <a:xfrm>
            <a:off x="4678424" y="1059025"/>
            <a:ext cx="5302189" cy="4739950"/>
          </a:xfrm>
          <a:solidFill>
            <a:srgbClr val="002060"/>
          </a:solidFill>
        </p:spPr>
        <p:txBody>
          <a:bodyPr anchor="ctr">
            <a:normAutofit/>
          </a:bodyPr>
          <a:lstStyle/>
          <a:p>
            <a:endParaRPr lang="el-GR" dirty="0">
              <a:solidFill>
                <a:schemeClr val="tx1"/>
              </a:solidFill>
            </a:endParaRPr>
          </a:p>
          <a:p>
            <a:pPr algn="just"/>
            <a:r>
              <a:rPr lang="el-GR" b="1" dirty="0">
                <a:solidFill>
                  <a:schemeClr val="bg1"/>
                </a:solidFill>
                <a:effectLst>
                  <a:outerShdw blurRad="38100" dist="38100" dir="2700000" algn="tl">
                    <a:srgbClr val="000000">
                      <a:alpha val="43137"/>
                    </a:srgbClr>
                  </a:outerShdw>
                </a:effectLst>
              </a:rPr>
              <a:t>Άρθρο 38</a:t>
            </a:r>
          </a:p>
          <a:p>
            <a:pPr algn="just"/>
            <a:r>
              <a:rPr lang="el-GR" b="1" dirty="0">
                <a:solidFill>
                  <a:schemeClr val="bg1"/>
                </a:solidFill>
              </a:rPr>
              <a:t>1.   Αποφάσεις που εκδόθηκαν και είναι εκτελεστές σε δεσμευόμενο από την παρούσα σύμβαση κράτος εκτελούνται σε άλλο δεσμευόμενο από την παρούσα σύμβαση κράτος, αφού κηρυχθούν εκεί εκτελεστές, με αίτηση κάθε </a:t>
            </a:r>
            <a:r>
              <a:rPr lang="el-GR" b="1" dirty="0">
                <a:solidFill>
                  <a:schemeClr val="tx1"/>
                </a:solidFill>
              </a:rPr>
              <a:t>ενδιαφερομένου.</a:t>
            </a:r>
          </a:p>
          <a:p>
            <a:endParaRPr lang="el-GR" dirty="0">
              <a:solidFill>
                <a:schemeClr val="tx1"/>
              </a:solidFill>
            </a:endParaRPr>
          </a:p>
        </p:txBody>
      </p:sp>
      <p:cxnSp>
        <p:nvCxnSpPr>
          <p:cNvPr id="16" name="Straight Connector 15">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56687"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6311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30218A-F41B-7B74-6C44-A4D9BFE1D0E0}"/>
              </a:ext>
            </a:extLst>
          </p:cNvPr>
          <p:cNvSpPr>
            <a:spLocks noGrp="1"/>
          </p:cNvSpPr>
          <p:nvPr>
            <p:ph type="title"/>
          </p:nvPr>
        </p:nvSpPr>
        <p:spPr/>
        <p:txBody>
          <a:bodyPr/>
          <a:lstStyle/>
          <a:p>
            <a:pPr algn="ctr"/>
            <a:r>
              <a:rPr lang="el-GR" sz="3200" b="1" dirty="0">
                <a:solidFill>
                  <a:schemeClr val="bg1"/>
                </a:solidFill>
                <a:effectLst>
                  <a:outerShdw blurRad="38100" dist="38100" dir="2700000" algn="tl">
                    <a:srgbClr val="000000">
                      <a:alpha val="43137"/>
                    </a:srgbClr>
                  </a:outerShdw>
                </a:effectLst>
              </a:rPr>
              <a:t>ΧΑΡΑΚΤΗΡΙΣΤΙΚΑ ΤΟΥ ΑΡΧΙΚΟΥ ΣΥΣΤΗΜΑΤΟΣ ΚΥΚΛΙΦΙΡΘΑΣ ΤΩΝ ΑΠΟΦΑΣΕΩΝ ΣΕ ΕΝΩΣΙΑΚΟ ΕΠΙΠΕΔΟ</a:t>
            </a:r>
          </a:p>
        </p:txBody>
      </p:sp>
      <p:sp>
        <p:nvSpPr>
          <p:cNvPr id="3" name="Θέση περιεχομένου 2">
            <a:extLst>
              <a:ext uri="{FF2B5EF4-FFF2-40B4-BE49-F238E27FC236}">
                <a16:creationId xmlns:a16="http://schemas.microsoft.com/office/drawing/2014/main" id="{BA4DFD6A-CBA5-576E-6151-71D2C7F3430E}"/>
              </a:ext>
            </a:extLst>
          </p:cNvPr>
          <p:cNvSpPr>
            <a:spLocks noGrp="1"/>
          </p:cNvSpPr>
          <p:nvPr>
            <p:ph idx="1"/>
          </p:nvPr>
        </p:nvSpPr>
        <p:spPr>
          <a:solidFill>
            <a:srgbClr val="002060"/>
          </a:solidFill>
        </p:spPr>
        <p:txBody>
          <a:bodyPr>
            <a:normAutofit/>
          </a:bodyPr>
          <a:lstStyle/>
          <a:p>
            <a:pPr algn="just"/>
            <a:endParaRPr lang="el-GR" sz="3200" b="1" dirty="0">
              <a:solidFill>
                <a:schemeClr val="bg1"/>
              </a:solidFill>
            </a:endParaRPr>
          </a:p>
          <a:p>
            <a:pPr algn="just"/>
            <a:r>
              <a:rPr lang="el-GR" sz="3200" b="1" dirty="0">
                <a:solidFill>
                  <a:schemeClr val="bg1"/>
                </a:solidFill>
              </a:rPr>
              <a:t>΄Έλεγχος της αλλοδαπής αποφάσεως από  το κράτος υποδοχής</a:t>
            </a:r>
          </a:p>
          <a:p>
            <a:pPr algn="just"/>
            <a:r>
              <a:rPr lang="el-GR" sz="3200" b="1" dirty="0">
                <a:solidFill>
                  <a:schemeClr val="bg1"/>
                </a:solidFill>
              </a:rPr>
              <a:t>Διαδικασία κηρύξεως της εκτελεστότητας</a:t>
            </a:r>
          </a:p>
        </p:txBody>
      </p:sp>
    </p:spTree>
    <p:extLst>
      <p:ext uri="{BB962C8B-B14F-4D97-AF65-F5344CB8AC3E}">
        <p14:creationId xmlns:p14="http://schemas.microsoft.com/office/powerpoint/2010/main" val="1941481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E69075-0AC1-265F-7F5F-86F4BAA07BE9}"/>
              </a:ext>
            </a:extLst>
          </p:cNvPr>
          <p:cNvSpPr>
            <a:spLocks noGrp="1"/>
          </p:cNvSpPr>
          <p:nvPr>
            <p:ph type="title"/>
          </p:nvPr>
        </p:nvSpPr>
        <p:spPr/>
        <p:txBody>
          <a:bodyPr/>
          <a:lstStyle/>
          <a:p>
            <a:pPr algn="ctr"/>
            <a:br>
              <a:rPr lang="el-GR" b="1" dirty="0">
                <a:solidFill>
                  <a:srgbClr val="002060"/>
                </a:solidFill>
                <a:effectLst>
                  <a:outerShdw blurRad="38100" dist="38100" dir="2700000" algn="tl">
                    <a:srgbClr val="000000">
                      <a:alpha val="43137"/>
                    </a:srgbClr>
                  </a:outerShdw>
                </a:effectLst>
              </a:rPr>
            </a:br>
            <a:r>
              <a:rPr lang="el-GR" b="1" dirty="0">
                <a:solidFill>
                  <a:schemeClr val="bg1"/>
                </a:solidFill>
                <a:effectLst>
                  <a:outerShdw blurRad="38100" dist="38100" dir="2700000" algn="tl">
                    <a:srgbClr val="000000">
                      <a:alpha val="43137"/>
                    </a:srgbClr>
                  </a:outerShdw>
                </a:effectLst>
              </a:rPr>
              <a:t>ΟΙ ΛΥΣΕΙΣ ΤΟΥ ΚΑΝΟΝΙΣΜΟΥ 1215/2012</a:t>
            </a:r>
          </a:p>
        </p:txBody>
      </p:sp>
      <p:sp>
        <p:nvSpPr>
          <p:cNvPr id="3" name="Θέση περιεχομένου 2">
            <a:extLst>
              <a:ext uri="{FF2B5EF4-FFF2-40B4-BE49-F238E27FC236}">
                <a16:creationId xmlns:a16="http://schemas.microsoft.com/office/drawing/2014/main" id="{F9CEC915-EB1D-477F-18DC-E61648F522C2}"/>
              </a:ext>
            </a:extLst>
          </p:cNvPr>
          <p:cNvSpPr>
            <a:spLocks noGrp="1"/>
          </p:cNvSpPr>
          <p:nvPr>
            <p:ph idx="1"/>
          </p:nvPr>
        </p:nvSpPr>
        <p:spPr>
          <a:xfrm>
            <a:off x="1154953" y="2318687"/>
            <a:ext cx="8761413" cy="3416300"/>
          </a:xfrm>
          <a:solidFill>
            <a:srgbClr val="002060"/>
          </a:solidFill>
        </p:spPr>
        <p:txBody>
          <a:bodyPr/>
          <a:lstStyle/>
          <a:p>
            <a:endParaRPr lang="el-GR" dirty="0"/>
          </a:p>
          <a:p>
            <a:r>
              <a:rPr lang="el-GR" sz="2800" b="1" dirty="0">
                <a:solidFill>
                  <a:schemeClr val="bg1"/>
                </a:solidFill>
              </a:rPr>
              <a:t>ΛΌΓΟΙ ΑΡΝΗΣΕΩΣ  ΑΝΑΓΝΩΡΙΣΕΩΣ ΚΑΙ ΕΚΤΕΛΕΣΕΩΣ</a:t>
            </a:r>
          </a:p>
          <a:p>
            <a:r>
              <a:rPr lang="el-GR" sz="2800" b="1" dirty="0">
                <a:solidFill>
                  <a:schemeClr val="bg1"/>
                </a:solidFill>
              </a:rPr>
              <a:t>ΔΙΑΔΙΚΑΣΙΑ </a:t>
            </a:r>
          </a:p>
          <a:p>
            <a:r>
              <a:rPr lang="el-GR" sz="2800" b="1" dirty="0">
                <a:solidFill>
                  <a:schemeClr val="bg1"/>
                </a:solidFill>
              </a:rPr>
              <a:t>ΕΛΕΓΧΟΣ</a:t>
            </a:r>
          </a:p>
        </p:txBody>
      </p:sp>
    </p:spTree>
    <p:extLst>
      <p:ext uri="{BB962C8B-B14F-4D97-AF65-F5344CB8AC3E}">
        <p14:creationId xmlns:p14="http://schemas.microsoft.com/office/powerpoint/2010/main" val="2573575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067C7F-9D5E-4606-399B-0A577DF1CEC1}"/>
              </a:ext>
            </a:extLst>
          </p:cNvPr>
          <p:cNvSpPr>
            <a:spLocks noGrp="1"/>
          </p:cNvSpPr>
          <p:nvPr>
            <p:ph type="title"/>
          </p:nvPr>
        </p:nvSpPr>
        <p:spPr/>
        <p:txBody>
          <a:bodyPr/>
          <a:lstStyle/>
          <a:p>
            <a:pPr algn="ctr"/>
            <a:r>
              <a:rPr lang="el-GR" b="1" dirty="0">
                <a:solidFill>
                  <a:schemeClr val="bg1"/>
                </a:solidFill>
                <a:effectLst>
                  <a:outerShdw blurRad="38100" dist="38100" dir="2700000" algn="tl">
                    <a:srgbClr val="000000">
                      <a:alpha val="43137"/>
                    </a:srgbClr>
                  </a:outerShdw>
                </a:effectLst>
              </a:rPr>
              <a:t>ΟΙ ΛΥΣΕΙΣ ΤΟΥ ΚΑΝΟΝΙΣΜΟΥ 1215/2012</a:t>
            </a:r>
          </a:p>
        </p:txBody>
      </p:sp>
      <p:sp>
        <p:nvSpPr>
          <p:cNvPr id="3" name="Θέση περιεχομένου 2">
            <a:extLst>
              <a:ext uri="{FF2B5EF4-FFF2-40B4-BE49-F238E27FC236}">
                <a16:creationId xmlns:a16="http://schemas.microsoft.com/office/drawing/2014/main" id="{1C128E5D-A0CF-E470-232D-E5E559034FBF}"/>
              </a:ext>
            </a:extLst>
          </p:cNvPr>
          <p:cNvSpPr>
            <a:spLocks noGrp="1"/>
          </p:cNvSpPr>
          <p:nvPr>
            <p:ph idx="1"/>
          </p:nvPr>
        </p:nvSpPr>
        <p:spPr>
          <a:solidFill>
            <a:srgbClr val="002060"/>
          </a:solidFill>
        </p:spPr>
        <p:txBody>
          <a:bodyPr/>
          <a:lstStyle/>
          <a:p>
            <a:r>
              <a:rPr lang="el-GR" b="1" dirty="0">
                <a:solidFill>
                  <a:schemeClr val="bg1"/>
                </a:solidFill>
                <a:effectLst>
                  <a:outerShdw blurRad="38100" dist="38100" dir="2700000" algn="tl">
                    <a:srgbClr val="000000">
                      <a:alpha val="43137"/>
                    </a:srgbClr>
                  </a:outerShdw>
                </a:effectLst>
              </a:rPr>
              <a:t>Αναγνώριση  Άρθρο 36</a:t>
            </a:r>
          </a:p>
          <a:p>
            <a:pPr algn="just"/>
            <a:r>
              <a:rPr lang="el-GR" b="1" dirty="0">
                <a:solidFill>
                  <a:schemeClr val="bg1"/>
                </a:solidFill>
              </a:rPr>
              <a:t>1. Απόφαση η οποία έχει εκδοθεί σε ένα κράτος μέλος αναγνωρίζεται στα υπόλοιπα κράτη μέλη χωρίς να απαιτείται ειδική διαδικασία. 2. Κάθε ενδιαφερόμενος δύναται, σύμφωνα με τη διαδικασία του τμήματος 3 </a:t>
            </a:r>
            <a:r>
              <a:rPr lang="el-GR" b="1" dirty="0" err="1">
                <a:solidFill>
                  <a:schemeClr val="bg1"/>
                </a:solidFill>
              </a:rPr>
              <a:t>υποτμήμα</a:t>
            </a:r>
            <a:r>
              <a:rPr lang="el-GR" b="1" dirty="0">
                <a:solidFill>
                  <a:schemeClr val="bg1"/>
                </a:solidFill>
              </a:rPr>
              <a:t> 2, να ζητήσει την έκδοση απόφασης που να ορίζει ότι δεν συντρέχουν οι προβλεπόμενοι </a:t>
            </a:r>
            <a:r>
              <a:rPr lang="el-GR" b="1" dirty="0"/>
              <a:t>στο άρθρο 45 λόγοι άρνησης αναγνώρισης. 3. Αν η έκβαση δικαστικής διαδικασίας σε κράτος μέλος εξαρτάται από την κρίση επί παρεμπίπτοντος ζητήματος που αφορά άρνηση αναγνώρισης, το δικαστήριο έχει δικαιοδοσία επί του θέματος αυτού.</a:t>
            </a:r>
          </a:p>
          <a:p>
            <a:endParaRPr lang="el-GR" dirty="0"/>
          </a:p>
        </p:txBody>
      </p:sp>
    </p:spTree>
    <p:extLst>
      <p:ext uri="{BB962C8B-B14F-4D97-AF65-F5344CB8AC3E}">
        <p14:creationId xmlns:p14="http://schemas.microsoft.com/office/powerpoint/2010/main" val="607441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D57593-243B-CB52-6BE9-505A9B0F38DF}"/>
              </a:ext>
            </a:extLst>
          </p:cNvPr>
          <p:cNvSpPr>
            <a:spLocks noGrp="1"/>
          </p:cNvSpPr>
          <p:nvPr>
            <p:ph type="title"/>
          </p:nvPr>
        </p:nvSpPr>
        <p:spPr/>
        <p:txBody>
          <a:bodyPr/>
          <a:lstStyle/>
          <a:p>
            <a:pPr algn="ctr"/>
            <a:r>
              <a:rPr lang="el-GR" b="1" dirty="0">
                <a:effectLst>
                  <a:outerShdw blurRad="38100" dist="38100" dir="2700000" algn="tl">
                    <a:srgbClr val="000000">
                      <a:alpha val="43137"/>
                    </a:srgbClr>
                  </a:outerShdw>
                </a:effectLst>
              </a:rPr>
              <a:t>ΟΙ ΛΥΣΕΙΣ ΤΟΥ ΚΑΝΟΝΙΣΜΟΥ 1215/2012</a:t>
            </a:r>
          </a:p>
        </p:txBody>
      </p:sp>
      <p:sp>
        <p:nvSpPr>
          <p:cNvPr id="3" name="Θέση περιεχομένου 2">
            <a:extLst>
              <a:ext uri="{FF2B5EF4-FFF2-40B4-BE49-F238E27FC236}">
                <a16:creationId xmlns:a16="http://schemas.microsoft.com/office/drawing/2014/main" id="{6AFEC05B-04C6-80FF-0F49-669A27DB777C}"/>
              </a:ext>
            </a:extLst>
          </p:cNvPr>
          <p:cNvSpPr>
            <a:spLocks noGrp="1"/>
          </p:cNvSpPr>
          <p:nvPr>
            <p:ph idx="1"/>
          </p:nvPr>
        </p:nvSpPr>
        <p:spPr>
          <a:solidFill>
            <a:srgbClr val="002060"/>
          </a:solidFill>
        </p:spPr>
        <p:txBody>
          <a:bodyPr/>
          <a:lstStyle/>
          <a:p>
            <a:endParaRPr lang="el-GR" sz="2400" b="1" dirty="0">
              <a:effectLst>
                <a:outerShdw blurRad="38100" dist="38100" dir="2700000" algn="tl">
                  <a:srgbClr val="000000">
                    <a:alpha val="43137"/>
                  </a:srgbClr>
                </a:outerShdw>
              </a:effectLst>
            </a:endParaRPr>
          </a:p>
          <a:p>
            <a:r>
              <a:rPr lang="el-GR" sz="2400" b="1" dirty="0">
                <a:solidFill>
                  <a:schemeClr val="bg1"/>
                </a:solidFill>
                <a:effectLst>
                  <a:outerShdw blurRad="38100" dist="38100" dir="2700000" algn="tl">
                    <a:srgbClr val="000000">
                      <a:alpha val="43137"/>
                    </a:srgbClr>
                  </a:outerShdw>
                </a:effectLst>
              </a:rPr>
              <a:t>Άρθρο 39</a:t>
            </a:r>
          </a:p>
          <a:p>
            <a:r>
              <a:rPr lang="el-GR" sz="2400" b="1" dirty="0">
                <a:solidFill>
                  <a:schemeClr val="bg1"/>
                </a:solidFill>
              </a:rPr>
              <a:t>Απόφαση η οποία έχει εκδοθεί σε ένα κράτος μέλος και είναι εκτελεστή σε αυτό το κράτος μέλος είναι ομοίως εκτελεστή στα υπόλοιπα κράτη μέλη χωρίς να απαιτείται κήρυξη εκτελεστότητας.</a:t>
            </a:r>
          </a:p>
          <a:p>
            <a:endParaRPr lang="el-GR" dirty="0"/>
          </a:p>
        </p:txBody>
      </p:sp>
    </p:spTree>
    <p:extLst>
      <p:ext uri="{BB962C8B-B14F-4D97-AF65-F5344CB8AC3E}">
        <p14:creationId xmlns:p14="http://schemas.microsoft.com/office/powerpoint/2010/main" val="3009341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el-GR"/>
            </a:p>
          </p:txBody>
        </p:sp>
      </p:grpSp>
      <p:sp>
        <p:nvSpPr>
          <p:cNvPr id="2" name="Τίτλος 1">
            <a:extLst>
              <a:ext uri="{FF2B5EF4-FFF2-40B4-BE49-F238E27FC236}">
                <a16:creationId xmlns:a16="http://schemas.microsoft.com/office/drawing/2014/main" id="{DD2638DE-D926-6F81-F020-09CF4E8682B5}"/>
              </a:ext>
            </a:extLst>
          </p:cNvPr>
          <p:cNvSpPr>
            <a:spLocks noGrp="1"/>
          </p:cNvSpPr>
          <p:nvPr>
            <p:ph type="title"/>
          </p:nvPr>
        </p:nvSpPr>
        <p:spPr>
          <a:xfrm>
            <a:off x="1000372" y="1209957"/>
            <a:ext cx="3034580" cy="4438087"/>
          </a:xfrm>
          <a:solidFill>
            <a:srgbClr val="0070C0"/>
          </a:solidFill>
        </p:spPr>
        <p:txBody>
          <a:bodyPr anchor="ctr">
            <a:normAutofit/>
          </a:bodyPr>
          <a:lstStyle/>
          <a:p>
            <a:pPr algn="r"/>
            <a:r>
              <a:rPr lang="el-GR" sz="3000" b="1" dirty="0">
                <a:solidFill>
                  <a:schemeClr val="bg1"/>
                </a:solidFill>
                <a:effectLst>
                  <a:outerShdw blurRad="38100" dist="38100" dir="2700000" algn="tl">
                    <a:srgbClr val="000000">
                      <a:alpha val="43137"/>
                    </a:srgbClr>
                  </a:outerShdw>
                </a:effectLst>
              </a:rPr>
              <a:t>ΑΝΑΓΝΩΡΙΣΗ ΚΑΙ ΕΚΤΕΛΕΣΤΟΤΗΤΑ</a:t>
            </a:r>
          </a:p>
        </p:txBody>
      </p:sp>
      <p:sp>
        <p:nvSpPr>
          <p:cNvPr id="3" name="Θέση περιεχομένου 2">
            <a:extLst>
              <a:ext uri="{FF2B5EF4-FFF2-40B4-BE49-F238E27FC236}">
                <a16:creationId xmlns:a16="http://schemas.microsoft.com/office/drawing/2014/main" id="{99A03B46-1B21-7554-7D24-FB0E4FEDF206}"/>
              </a:ext>
            </a:extLst>
          </p:cNvPr>
          <p:cNvSpPr>
            <a:spLocks noGrp="1"/>
          </p:cNvSpPr>
          <p:nvPr>
            <p:ph idx="1"/>
          </p:nvPr>
        </p:nvSpPr>
        <p:spPr>
          <a:xfrm>
            <a:off x="4678424" y="1059025"/>
            <a:ext cx="5302189" cy="4739950"/>
          </a:xfrm>
          <a:solidFill>
            <a:srgbClr val="002060"/>
          </a:solidFill>
        </p:spPr>
        <p:txBody>
          <a:bodyPr anchor="ctr">
            <a:normAutofit/>
          </a:bodyPr>
          <a:lstStyle/>
          <a:p>
            <a:endParaRPr lang="el-GR" dirty="0">
              <a:solidFill>
                <a:schemeClr val="tx1"/>
              </a:solidFill>
            </a:endParaRPr>
          </a:p>
          <a:p>
            <a:pPr algn="just"/>
            <a:r>
              <a:rPr lang="el-GR" b="1" dirty="0">
                <a:solidFill>
                  <a:schemeClr val="bg1"/>
                </a:solidFill>
                <a:effectLst>
                  <a:outerShdw blurRad="38100" dist="38100" dir="2700000" algn="tl">
                    <a:srgbClr val="000000">
                      <a:alpha val="43137"/>
                    </a:srgbClr>
                  </a:outerShdw>
                </a:effectLst>
              </a:rPr>
              <a:t>ΑΝΑΓΚΗ ΣΥΓΚΡΙΣΕΩΣ ΤΟΥ ΚΑΝΟΝΙΣΜΟΥ ΒΡΥΞΕΛΛΕΣ ΙΑ ΠΡΟΣ ΤΙΣ ΛΥΣΕΙΣ ΤΟΥ ΚΠΟΛΔ  ΚΑΙ  ΤΙΣ ΡΥΘΜΙΣΕΙΣ ΤΩΝ ΠΡΟΗΓΟΥΜΕΝΩΝ ΕΚΔΟΧΩΝ ΤΟΥ ΚΑΝΟΝΙΣΜΟΥ</a:t>
            </a:r>
          </a:p>
        </p:txBody>
      </p:sp>
      <p:cxnSp>
        <p:nvCxnSpPr>
          <p:cNvPr id="16" name="Straight Connector 15">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56687"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2532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8D8A15-06AB-3768-8102-725DF77E7077}"/>
              </a:ext>
            </a:extLst>
          </p:cNvPr>
          <p:cNvSpPr>
            <a:spLocks noGrp="1"/>
          </p:cNvSpPr>
          <p:nvPr>
            <p:ph type="title"/>
          </p:nvPr>
        </p:nvSpPr>
        <p:spPr/>
        <p:txBody>
          <a:bodyPr/>
          <a:lstStyle/>
          <a:p>
            <a:pPr algn="ctr"/>
            <a:r>
              <a:rPr lang="el-GR" b="1" dirty="0">
                <a:solidFill>
                  <a:schemeClr val="bg1"/>
                </a:solidFill>
                <a:effectLst>
                  <a:outerShdw blurRad="38100" dist="38100" dir="2700000" algn="tl">
                    <a:srgbClr val="000000">
                      <a:alpha val="43137"/>
                    </a:srgbClr>
                  </a:outerShdw>
                </a:effectLst>
              </a:rPr>
              <a:t>ΟΙ ΛΥΣΕΙΣ ΤΟΥ ΚΑΝΟΝΙΣΜΟΥ 1215/2012</a:t>
            </a:r>
          </a:p>
        </p:txBody>
      </p:sp>
      <p:sp>
        <p:nvSpPr>
          <p:cNvPr id="3" name="Θέση περιεχομένου 2">
            <a:extLst>
              <a:ext uri="{FF2B5EF4-FFF2-40B4-BE49-F238E27FC236}">
                <a16:creationId xmlns:a16="http://schemas.microsoft.com/office/drawing/2014/main" id="{877B2925-51AA-AF6C-E030-00FD98EF6A2F}"/>
              </a:ext>
            </a:extLst>
          </p:cNvPr>
          <p:cNvSpPr>
            <a:spLocks noGrp="1"/>
          </p:cNvSpPr>
          <p:nvPr>
            <p:ph idx="1"/>
          </p:nvPr>
        </p:nvSpPr>
        <p:spPr>
          <a:solidFill>
            <a:srgbClr val="002060"/>
          </a:solidFill>
        </p:spPr>
        <p:txBody>
          <a:bodyPr>
            <a:normAutofit fontScale="77500" lnSpcReduction="20000"/>
          </a:bodyPr>
          <a:lstStyle/>
          <a:p>
            <a:r>
              <a:rPr lang="el-GR" b="1" dirty="0">
                <a:solidFill>
                  <a:schemeClr val="bg1"/>
                </a:solidFill>
                <a:effectLst>
                  <a:outerShdw blurRad="38100" dist="38100" dir="2700000" algn="tl">
                    <a:srgbClr val="000000">
                      <a:alpha val="43137"/>
                    </a:srgbClr>
                  </a:outerShdw>
                </a:effectLst>
              </a:rPr>
              <a:t>Άρνηση αναγνώρισης Άρθρο 45</a:t>
            </a:r>
          </a:p>
          <a:p>
            <a:pPr algn="just"/>
            <a:r>
              <a:rPr lang="el-GR" b="1" dirty="0">
                <a:solidFill>
                  <a:schemeClr val="bg1"/>
                </a:solidFill>
              </a:rPr>
              <a:t>1.   Με αίτηση κάθε ενδιαφερομένου, η αναγνώριση μιας απόφασης απορρίπτεται:</a:t>
            </a:r>
          </a:p>
          <a:p>
            <a:pPr algn="just"/>
            <a:r>
              <a:rPr lang="el-GR" b="1" dirty="0">
                <a:solidFill>
                  <a:schemeClr val="bg1"/>
                </a:solidFill>
              </a:rPr>
              <a:t>α) αν η αναγνώριση αντίκειται προδήλως στη δημόσια τάξη του κράτους μέλους αναγνώρισης ή εκτέλεσης· β) εάν η απόφαση εκδόθηκε ερήμην, εάν το εισαγωγικό της δίκης έγγραφο ή άλλο ισοδύναμο έγγραφο δεν κοινοποιήθηκε ή δεν επιδόθηκε στον εναγόμενο εγκαίρως και κατά τρόπο που να του επιτρέψει να προετοιμάσει την υπεράσπισή του, εκτός αν ο εναγόμενος δεν </a:t>
            </a:r>
            <a:r>
              <a:rPr lang="el-GR" b="1" dirty="0" err="1">
                <a:solidFill>
                  <a:schemeClr val="bg1"/>
                </a:solidFill>
              </a:rPr>
              <a:t>προσέβαλε</a:t>
            </a:r>
            <a:r>
              <a:rPr lang="el-GR" b="1" dirty="0">
                <a:solidFill>
                  <a:schemeClr val="bg1"/>
                </a:solidFill>
              </a:rPr>
              <a:t> την απόφαση, ενώ είχε σχετικό δικαίωμα· γ) εάν η απόφαση είναι ασυμβίβαστη με απόφαση που εκδόθηκε μεταξύ των ιδίων διαδίκων στο κράτος μέλος αναγνώρισης ή εκτέλεσης· δ) εάν η απόφαση είναι ασυμβίβαστη με προγενέστερη απόφαση που εκδόθηκε σε άλλο κράτος μέλος ή σε τρίτο κράτος μεταξύ των ιδίων διαδίκων επί διαφοράς που είχε το ίδιο αντικείμενο και την ίδια αιτία, εφόσον η προγενέστερη απόφαση πληροί τις αναγκαίες προϋποθέσεις για την αναγνώρισή της στο κράτος μέλος αναγνώρισης ή εκτέλεσης· ε) εάν η απόφαση έρχεται σε σύγκρουση με: i) το κεφάλαιο II τμήματα 3, 4 ή 5 όπου ο εναγόμενος ήταν ο αντισυμβαλλόμενος του ασφαλιστή, ο ασφαλισμένος, ένας δικαιούχος της ασφαλιστικής σύμβασης, ο ζημιωθείς, ο καταναλωτής ή ο εργαζόμενος· ή </a:t>
            </a:r>
            <a:r>
              <a:rPr lang="el-GR" b="1" dirty="0" err="1">
                <a:solidFill>
                  <a:schemeClr val="bg1"/>
                </a:solidFill>
              </a:rPr>
              <a:t>ii</a:t>
            </a:r>
            <a:r>
              <a:rPr lang="el-GR" b="1" dirty="0">
                <a:solidFill>
                  <a:schemeClr val="bg1"/>
                </a:solidFill>
              </a:rPr>
              <a:t>) το κεφάλαιο II τμήμα </a:t>
            </a:r>
            <a:r>
              <a:rPr lang="el-GR" dirty="0">
                <a:solidFill>
                  <a:schemeClr val="bg1"/>
                </a:solidFill>
              </a:rPr>
              <a:t>6.</a:t>
            </a:r>
          </a:p>
          <a:p>
            <a:endParaRPr lang="el-GR" dirty="0"/>
          </a:p>
        </p:txBody>
      </p:sp>
    </p:spTree>
    <p:extLst>
      <p:ext uri="{BB962C8B-B14F-4D97-AF65-F5344CB8AC3E}">
        <p14:creationId xmlns:p14="http://schemas.microsoft.com/office/powerpoint/2010/main" val="1624247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D2D0AC-AB3D-D37D-0E62-5A1CA1B074A8}"/>
              </a:ext>
            </a:extLst>
          </p:cNvPr>
          <p:cNvSpPr>
            <a:spLocks noGrp="1"/>
          </p:cNvSpPr>
          <p:nvPr>
            <p:ph type="title"/>
          </p:nvPr>
        </p:nvSpPr>
        <p:spPr/>
        <p:txBody>
          <a:bodyPr/>
          <a:lstStyle/>
          <a:p>
            <a:pPr algn="ctr"/>
            <a:r>
              <a:rPr lang="el-GR" b="1" dirty="0">
                <a:solidFill>
                  <a:schemeClr val="bg1"/>
                </a:solidFill>
                <a:effectLst>
                  <a:outerShdw blurRad="38100" dist="38100" dir="2700000" algn="tl">
                    <a:srgbClr val="000000">
                      <a:alpha val="43137"/>
                    </a:srgbClr>
                  </a:outerShdw>
                </a:effectLst>
              </a:rPr>
              <a:t>ΟΙ ΛΎΣΕΙΣ ΤΟΥ ΚΑΝΟΝΙΣΜΟΥ 1215/2012</a:t>
            </a:r>
          </a:p>
        </p:txBody>
      </p:sp>
      <p:sp>
        <p:nvSpPr>
          <p:cNvPr id="3" name="Θέση περιεχομένου 2">
            <a:extLst>
              <a:ext uri="{FF2B5EF4-FFF2-40B4-BE49-F238E27FC236}">
                <a16:creationId xmlns:a16="http://schemas.microsoft.com/office/drawing/2014/main" id="{F1761AC1-4FA4-DAD2-2E63-DEAC53F08BDE}"/>
              </a:ext>
            </a:extLst>
          </p:cNvPr>
          <p:cNvSpPr>
            <a:spLocks noGrp="1"/>
          </p:cNvSpPr>
          <p:nvPr>
            <p:ph idx="1"/>
          </p:nvPr>
        </p:nvSpPr>
        <p:spPr>
          <a:solidFill>
            <a:srgbClr val="002060"/>
          </a:solidFill>
        </p:spPr>
        <p:txBody>
          <a:bodyPr>
            <a:normAutofit fontScale="85000" lnSpcReduction="10000"/>
          </a:bodyPr>
          <a:lstStyle/>
          <a:p>
            <a:pPr algn="just"/>
            <a:r>
              <a:rPr lang="el-GR" b="1" dirty="0">
                <a:solidFill>
                  <a:schemeClr val="bg1"/>
                </a:solidFill>
                <a:effectLst>
                  <a:outerShdw blurRad="38100" dist="38100" dir="2700000" algn="tl">
                    <a:srgbClr val="000000">
                      <a:alpha val="43137"/>
                    </a:srgbClr>
                  </a:outerShdw>
                </a:effectLst>
              </a:rPr>
              <a:t>Άρνηση αναγνώρισης Άρθρο 45</a:t>
            </a:r>
          </a:p>
          <a:p>
            <a:pPr algn="just"/>
            <a:r>
              <a:rPr lang="el-GR" sz="2000" b="1" dirty="0">
                <a:solidFill>
                  <a:schemeClr val="bg1"/>
                </a:solidFill>
              </a:rPr>
              <a:t>2.   Κατά τον έλεγχο των λόγων δικαιοδοσίας που αναφέρονται στην παράγραφο 1 στοιχείο ε), το δικαστήριο στο οποίο υποβλήθηκε η αίτηση δεσμεύεται από τις πραγματικές διαπιστώσεις στις οποίες το δικαστήριο του κράτους μέλους προέλευσης έχει θεμελιώσει τη διεθνή δικαιοδοσία του.</a:t>
            </a:r>
          </a:p>
          <a:p>
            <a:pPr algn="just"/>
            <a:r>
              <a:rPr lang="el-GR" sz="2000" b="1" dirty="0">
                <a:solidFill>
                  <a:schemeClr val="bg1"/>
                </a:solidFill>
              </a:rPr>
              <a:t>3.   Με την επιφύλαξη των διατάξεων της παραγράφου 1 στοιχείο ε), δεν ερευνάται η διεθνής δικαιοδοσία του δικαστηρίου του κράτους μέλους προέλευσης. Το κριτήριο της δημόσιας τάξης που αναφέρεται στην παράγραφο 1 στοιχείο α) δεν αφορά τους κανόνες διεθνούς δικαιοδοσίας</a:t>
            </a:r>
          </a:p>
          <a:p>
            <a:pPr algn="just"/>
            <a:r>
              <a:rPr lang="el-GR" sz="2000" b="1" dirty="0">
                <a:solidFill>
                  <a:schemeClr val="bg1"/>
                </a:solidFill>
              </a:rPr>
              <a:t>4.   Η αίτηση άρνησης αναγνώρισης υποβάλλεται σύμφωνα με τις διαδικασίες του </a:t>
            </a:r>
            <a:r>
              <a:rPr lang="el-GR" sz="2000" b="1" dirty="0" err="1">
                <a:solidFill>
                  <a:schemeClr val="bg1"/>
                </a:solidFill>
              </a:rPr>
              <a:t>υποτμήματος</a:t>
            </a:r>
            <a:r>
              <a:rPr lang="el-GR" sz="2000" b="1" dirty="0">
                <a:solidFill>
                  <a:schemeClr val="bg1"/>
                </a:solidFill>
              </a:rPr>
              <a:t> 2 και, κατά περίπτωση, του τμήματος 4.</a:t>
            </a:r>
          </a:p>
          <a:p>
            <a:endParaRPr lang="el-GR" dirty="0"/>
          </a:p>
        </p:txBody>
      </p:sp>
    </p:spTree>
    <p:extLst>
      <p:ext uri="{BB962C8B-B14F-4D97-AF65-F5344CB8AC3E}">
        <p14:creationId xmlns:p14="http://schemas.microsoft.com/office/powerpoint/2010/main" val="3402391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el-GR"/>
            </a:p>
          </p:txBody>
        </p:sp>
      </p:grpSp>
      <p:sp>
        <p:nvSpPr>
          <p:cNvPr id="2" name="Τίτλος 1">
            <a:extLst>
              <a:ext uri="{FF2B5EF4-FFF2-40B4-BE49-F238E27FC236}">
                <a16:creationId xmlns:a16="http://schemas.microsoft.com/office/drawing/2014/main" id="{1326ED13-CACB-F3BF-34EE-F9C0B3092132}"/>
              </a:ext>
            </a:extLst>
          </p:cNvPr>
          <p:cNvSpPr>
            <a:spLocks noGrp="1"/>
          </p:cNvSpPr>
          <p:nvPr>
            <p:ph type="title"/>
          </p:nvPr>
        </p:nvSpPr>
        <p:spPr>
          <a:xfrm>
            <a:off x="1000372" y="1209957"/>
            <a:ext cx="3034580" cy="4438087"/>
          </a:xfrm>
          <a:solidFill>
            <a:srgbClr val="002060"/>
          </a:solidFill>
        </p:spPr>
        <p:txBody>
          <a:bodyPr anchor="ctr">
            <a:normAutofit/>
          </a:bodyPr>
          <a:lstStyle/>
          <a:p>
            <a:pPr algn="r"/>
            <a:r>
              <a:rPr lang="el-GR" sz="3200" b="1" dirty="0">
                <a:solidFill>
                  <a:schemeClr val="bg1"/>
                </a:solidFill>
                <a:effectLst>
                  <a:outerShdw blurRad="38100" dist="38100" dir="2700000" algn="tl">
                    <a:srgbClr val="000000">
                      <a:alpha val="43137"/>
                    </a:srgbClr>
                  </a:outerShdw>
                </a:effectLst>
              </a:rPr>
              <a:t>ΟΙ ΛΥΣΕΙΣ ΤΟΥ ΚΑΝΟΝΙΣΜΟΥ 1215/2012</a:t>
            </a:r>
          </a:p>
        </p:txBody>
      </p:sp>
      <p:sp>
        <p:nvSpPr>
          <p:cNvPr id="3" name="Θέση περιεχομένου 2">
            <a:extLst>
              <a:ext uri="{FF2B5EF4-FFF2-40B4-BE49-F238E27FC236}">
                <a16:creationId xmlns:a16="http://schemas.microsoft.com/office/drawing/2014/main" id="{E92242EE-0DEF-8EB5-9BD1-95147B496A61}"/>
              </a:ext>
            </a:extLst>
          </p:cNvPr>
          <p:cNvSpPr>
            <a:spLocks noGrp="1"/>
          </p:cNvSpPr>
          <p:nvPr>
            <p:ph idx="1"/>
          </p:nvPr>
        </p:nvSpPr>
        <p:spPr>
          <a:xfrm>
            <a:off x="4678424" y="1059025"/>
            <a:ext cx="5302189" cy="4739950"/>
          </a:xfrm>
          <a:solidFill>
            <a:srgbClr val="002060"/>
          </a:solidFill>
        </p:spPr>
        <p:txBody>
          <a:bodyPr anchor="ctr">
            <a:normAutofit/>
          </a:bodyPr>
          <a:lstStyle/>
          <a:p>
            <a:endParaRPr lang="el-GR" b="1" dirty="0">
              <a:solidFill>
                <a:schemeClr val="tx1"/>
              </a:solidFill>
            </a:endParaRPr>
          </a:p>
          <a:p>
            <a:pPr algn="just"/>
            <a:r>
              <a:rPr lang="el-GR" b="1" dirty="0">
                <a:solidFill>
                  <a:schemeClr val="bg1"/>
                </a:solidFill>
              </a:rPr>
              <a:t>Άρνηση εκτέλεσης Άρθρο 46</a:t>
            </a:r>
          </a:p>
          <a:p>
            <a:pPr algn="just"/>
            <a:r>
              <a:rPr lang="el-GR" b="1" dirty="0">
                <a:solidFill>
                  <a:schemeClr val="bg1"/>
                </a:solidFill>
              </a:rPr>
              <a:t>Η εκτέλεση απόφασης απορρίπτεται κατόπιν αιτήσεως του καθ’ ου ζητείται η εκτέλεση όταν συντρέχει ένας εκ των λόγων που αναφέρονται στο άρθρο 45</a:t>
            </a:r>
            <a:r>
              <a:rPr lang="el-GR" b="1" dirty="0">
                <a:solidFill>
                  <a:schemeClr val="tx1"/>
                </a:solidFill>
              </a:rPr>
              <a:t>.</a:t>
            </a:r>
          </a:p>
        </p:txBody>
      </p:sp>
      <p:cxnSp>
        <p:nvCxnSpPr>
          <p:cNvPr id="16" name="Straight Connector 15">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56687"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3190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108B17-7317-CC9A-8FE3-494E48C2BE02}"/>
              </a:ext>
            </a:extLst>
          </p:cNvPr>
          <p:cNvSpPr>
            <a:spLocks noGrp="1"/>
          </p:cNvSpPr>
          <p:nvPr>
            <p:ph type="title"/>
          </p:nvPr>
        </p:nvSpPr>
        <p:spPr>
          <a:solidFill>
            <a:srgbClr val="0070C0"/>
          </a:solidFill>
        </p:spPr>
        <p:txBody>
          <a:bodyPr/>
          <a:lstStyle/>
          <a:p>
            <a:pPr algn="ctr"/>
            <a:r>
              <a:rPr lang="el-GR" sz="2800" b="1" dirty="0">
                <a:effectLst>
                  <a:outerShdw blurRad="38100" dist="38100" dir="2700000" algn="tl">
                    <a:srgbClr val="000000">
                      <a:alpha val="43137"/>
                    </a:srgbClr>
                  </a:outerShdw>
                </a:effectLst>
              </a:rPr>
              <a:t>ΟΙ ΛΥΣΕΙΣ ΤΟΥ ΚΑΝΟΝΙΣΜΟΥ 1215/2012</a:t>
            </a:r>
          </a:p>
        </p:txBody>
      </p:sp>
      <p:sp>
        <p:nvSpPr>
          <p:cNvPr id="3" name="Θέση περιεχομένου 2">
            <a:extLst>
              <a:ext uri="{FF2B5EF4-FFF2-40B4-BE49-F238E27FC236}">
                <a16:creationId xmlns:a16="http://schemas.microsoft.com/office/drawing/2014/main" id="{BFAED655-DF31-D07E-DABA-E815F7E0E635}"/>
              </a:ext>
            </a:extLst>
          </p:cNvPr>
          <p:cNvSpPr>
            <a:spLocks noGrp="1"/>
          </p:cNvSpPr>
          <p:nvPr>
            <p:ph idx="1"/>
          </p:nvPr>
        </p:nvSpPr>
        <p:spPr>
          <a:solidFill>
            <a:srgbClr val="002060"/>
          </a:solidFill>
        </p:spPr>
        <p:txBody>
          <a:bodyPr/>
          <a:lstStyle/>
          <a:p>
            <a:pPr algn="just"/>
            <a:r>
              <a:rPr lang="el-GR" b="1" dirty="0">
                <a:effectLst>
                  <a:outerShdw blurRad="38100" dist="38100" dir="2700000" algn="tl">
                    <a:srgbClr val="000000">
                      <a:alpha val="43137"/>
                    </a:srgbClr>
                  </a:outerShdw>
                </a:effectLst>
              </a:rPr>
              <a:t>Άρθρο 47</a:t>
            </a:r>
          </a:p>
          <a:p>
            <a:pPr algn="just"/>
            <a:r>
              <a:rPr lang="el-GR" b="1" dirty="0">
                <a:solidFill>
                  <a:schemeClr val="bg1"/>
                </a:solidFill>
              </a:rPr>
              <a:t>1. Η αίτηση άρνησης της εκτέλεσης υποβάλλεται στο δικαστήριο που κάθε κράτος μέλος κοινοποιεί στην Επιτροπή κατ’ εφαρμογή του άρθρου 75 στοιχείο α) ως δικαστήριο στο οποίο πρέπει να υποβληθεί </a:t>
            </a:r>
          </a:p>
          <a:p>
            <a:pPr algn="just"/>
            <a:r>
              <a:rPr lang="el-GR" b="1" dirty="0">
                <a:solidFill>
                  <a:schemeClr val="bg1"/>
                </a:solidFill>
              </a:rPr>
              <a:t>2. Η διαδικασία άρνησης της εκτέλεσης, εφόσον δεν καλύπτεται από τον παρόντα κανονισμό, διέπεται από το δίκαιο του κράτους μέλους </a:t>
            </a:r>
            <a:r>
              <a:rPr lang="el-GR" dirty="0">
                <a:solidFill>
                  <a:schemeClr val="bg1"/>
                </a:solidFill>
              </a:rPr>
              <a:t>εκτέλεσης</a:t>
            </a:r>
          </a:p>
        </p:txBody>
      </p:sp>
    </p:spTree>
    <p:extLst>
      <p:ext uri="{BB962C8B-B14F-4D97-AF65-F5344CB8AC3E}">
        <p14:creationId xmlns:p14="http://schemas.microsoft.com/office/powerpoint/2010/main" val="1350643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6"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l-GR"/>
            </a:p>
          </p:txBody>
        </p:sp>
      </p:grpSp>
      <p:sp>
        <p:nvSpPr>
          <p:cNvPr id="2" name="Τίτλος 1">
            <a:extLst>
              <a:ext uri="{FF2B5EF4-FFF2-40B4-BE49-F238E27FC236}">
                <a16:creationId xmlns:a16="http://schemas.microsoft.com/office/drawing/2014/main" id="{E0F7D6F8-024D-E297-33A9-0EC1C6829C11}"/>
              </a:ext>
            </a:extLst>
          </p:cNvPr>
          <p:cNvSpPr>
            <a:spLocks noGrp="1"/>
          </p:cNvSpPr>
          <p:nvPr>
            <p:ph type="title"/>
          </p:nvPr>
        </p:nvSpPr>
        <p:spPr>
          <a:xfrm>
            <a:off x="1154954" y="855481"/>
            <a:ext cx="8761413" cy="898674"/>
          </a:xfrm>
          <a:solidFill>
            <a:srgbClr val="002060"/>
          </a:solidFill>
        </p:spPr>
        <p:txBody>
          <a:bodyPr anchor="b">
            <a:normAutofit/>
          </a:bodyPr>
          <a:lstStyle/>
          <a:p>
            <a:pPr algn="ctr">
              <a:lnSpc>
                <a:spcPct val="90000"/>
              </a:lnSpc>
            </a:pPr>
            <a:r>
              <a:rPr lang="el-GR" sz="2800" b="1" dirty="0">
                <a:solidFill>
                  <a:schemeClr val="tx1"/>
                </a:solidFill>
                <a:effectLst>
                  <a:outerShdw blurRad="38100" dist="38100" dir="2700000" algn="tl">
                    <a:srgbClr val="000000">
                      <a:alpha val="43137"/>
                    </a:srgbClr>
                  </a:outerShdw>
                </a:effectLst>
              </a:rPr>
              <a:t>ΟΙ ΛΥΣΕΙΣ ΤΟΥ ΚΑΝΟΝΙΣΜΟΥ 1215/2012</a:t>
            </a:r>
          </a:p>
        </p:txBody>
      </p:sp>
      <p:sp>
        <p:nvSpPr>
          <p:cNvPr id="3" name="Θέση περιεχομένου 2">
            <a:extLst>
              <a:ext uri="{FF2B5EF4-FFF2-40B4-BE49-F238E27FC236}">
                <a16:creationId xmlns:a16="http://schemas.microsoft.com/office/drawing/2014/main" id="{6F2073B1-88C5-6409-C15F-00EB0FB531D4}"/>
              </a:ext>
            </a:extLst>
          </p:cNvPr>
          <p:cNvSpPr>
            <a:spLocks noGrp="1"/>
          </p:cNvSpPr>
          <p:nvPr>
            <p:ph idx="1"/>
          </p:nvPr>
        </p:nvSpPr>
        <p:spPr>
          <a:xfrm>
            <a:off x="1154954" y="2079173"/>
            <a:ext cx="8182191" cy="3730689"/>
          </a:xfrm>
          <a:solidFill>
            <a:srgbClr val="002060"/>
          </a:solidFill>
        </p:spPr>
        <p:txBody>
          <a:bodyPr anchor="ctr">
            <a:normAutofit/>
          </a:bodyPr>
          <a:lstStyle/>
          <a:p>
            <a:endParaRPr lang="el-GR" dirty="0">
              <a:solidFill>
                <a:srgbClr val="EBEBEB"/>
              </a:solidFill>
            </a:endParaRPr>
          </a:p>
          <a:p>
            <a:pPr algn="just"/>
            <a:r>
              <a:rPr lang="el-GR" b="1" dirty="0">
                <a:solidFill>
                  <a:srgbClr val="EBEBEB"/>
                </a:solidFill>
              </a:rPr>
              <a:t>ΕΛΕΓΧΟΣ</a:t>
            </a:r>
          </a:p>
          <a:p>
            <a:pPr algn="just"/>
            <a:r>
              <a:rPr lang="el-GR" b="1" dirty="0">
                <a:solidFill>
                  <a:schemeClr val="tx1"/>
                </a:solidFill>
              </a:rPr>
              <a:t>Άρθρο 50</a:t>
            </a:r>
          </a:p>
          <a:p>
            <a:pPr algn="just"/>
            <a:r>
              <a:rPr lang="el-GR" b="1" dirty="0">
                <a:solidFill>
                  <a:schemeClr val="tx1"/>
                </a:solidFill>
              </a:rPr>
              <a:t>Η απόφαση επί ενδίκου μέσου προσβάλλεται με ένδικο μέσο μόνο εφόσον το οικείο κράτος μέλος έχει κοινοποιήσει στην Επιτροπή το δικαστήριο που επιλαμβάνεται του περαιτέρω ενδίκου μέσου σύμφωνα με το άρθρο 75 στοιχείο γ).</a:t>
            </a:r>
          </a:p>
          <a:p>
            <a:endParaRPr lang="el-GR" dirty="0">
              <a:solidFill>
                <a:srgbClr val="EBEBEB"/>
              </a:solidFill>
            </a:endParaRPr>
          </a:p>
        </p:txBody>
      </p:sp>
    </p:spTree>
    <p:extLst>
      <p:ext uri="{BB962C8B-B14F-4D97-AF65-F5344CB8AC3E}">
        <p14:creationId xmlns:p14="http://schemas.microsoft.com/office/powerpoint/2010/main" val="716438623"/>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93CD29-07A7-44B0-58C5-1004F2FE8170}"/>
              </a:ext>
            </a:extLst>
          </p:cNvPr>
          <p:cNvSpPr>
            <a:spLocks noGrp="1"/>
          </p:cNvSpPr>
          <p:nvPr>
            <p:ph type="title"/>
          </p:nvPr>
        </p:nvSpPr>
        <p:spPr/>
        <p:txBody>
          <a:bodyPr/>
          <a:lstStyle/>
          <a:p>
            <a:r>
              <a:rPr lang="el-GR" b="1" dirty="0">
                <a:solidFill>
                  <a:schemeClr val="bg1"/>
                </a:solidFill>
                <a:effectLst>
                  <a:outerShdw blurRad="38100" dist="38100" dir="2700000" algn="tl">
                    <a:srgbClr val="000000">
                      <a:alpha val="43137"/>
                    </a:srgbClr>
                  </a:outerShdw>
                </a:effectLst>
              </a:rPr>
              <a:t>ΑΛΛΑΓΕΣ ΠΟΥ ΕΠΗΛΘΑΝ ΕΝ ΣΧΕΣΕΙ ΠΡΟΣ ΤΟ ΠΡΟΙΣΧΥΣΑΝ ΚΑΘΕΣΤΩΣ</a:t>
            </a:r>
          </a:p>
        </p:txBody>
      </p:sp>
      <p:sp>
        <p:nvSpPr>
          <p:cNvPr id="3" name="Θέση περιεχομένου 2">
            <a:extLst>
              <a:ext uri="{FF2B5EF4-FFF2-40B4-BE49-F238E27FC236}">
                <a16:creationId xmlns:a16="http://schemas.microsoft.com/office/drawing/2014/main" id="{BA3EF556-ED87-527D-537B-E7D1E40BF855}"/>
              </a:ext>
            </a:extLst>
          </p:cNvPr>
          <p:cNvSpPr>
            <a:spLocks noGrp="1"/>
          </p:cNvSpPr>
          <p:nvPr>
            <p:ph idx="1"/>
          </p:nvPr>
        </p:nvSpPr>
        <p:spPr>
          <a:solidFill>
            <a:srgbClr val="002060"/>
          </a:solidFill>
        </p:spPr>
        <p:txBody>
          <a:bodyPr/>
          <a:lstStyle/>
          <a:p>
            <a:endParaRPr lang="el-GR" dirty="0"/>
          </a:p>
          <a:p>
            <a:endParaRPr lang="el-GR" dirty="0"/>
          </a:p>
          <a:p>
            <a:pPr algn="just"/>
            <a:r>
              <a:rPr lang="el-GR" b="1" dirty="0">
                <a:solidFill>
                  <a:schemeClr val="bg1"/>
                </a:solidFill>
              </a:rPr>
              <a:t>Κατάργηση του αυτοδίκαιου ελέγχου</a:t>
            </a:r>
          </a:p>
          <a:p>
            <a:pPr algn="just"/>
            <a:r>
              <a:rPr lang="el-GR" b="1" dirty="0">
                <a:solidFill>
                  <a:schemeClr val="bg1"/>
                </a:solidFill>
              </a:rPr>
              <a:t>Κατάργηση της διαδικασία εκτελεστότητας</a:t>
            </a:r>
          </a:p>
          <a:p>
            <a:endParaRPr lang="el-GR" dirty="0"/>
          </a:p>
          <a:p>
            <a:endParaRPr lang="el-GR" dirty="0"/>
          </a:p>
        </p:txBody>
      </p:sp>
    </p:spTree>
    <p:extLst>
      <p:ext uri="{BB962C8B-B14F-4D97-AF65-F5344CB8AC3E}">
        <p14:creationId xmlns:p14="http://schemas.microsoft.com/office/powerpoint/2010/main" val="131590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DBCFC4-356F-8383-9D30-997BFE507814}"/>
              </a:ext>
            </a:extLst>
          </p:cNvPr>
          <p:cNvSpPr>
            <a:spLocks noGrp="1"/>
          </p:cNvSpPr>
          <p:nvPr>
            <p:ph type="title"/>
          </p:nvPr>
        </p:nvSpPr>
        <p:spPr/>
        <p:txBody>
          <a:bodyPr/>
          <a:lstStyle/>
          <a:p>
            <a:pPr algn="ctr"/>
            <a:r>
              <a:rPr lang="el-GR" b="1" dirty="0">
                <a:solidFill>
                  <a:schemeClr val="bg1"/>
                </a:solidFill>
                <a:effectLst>
                  <a:outerShdw blurRad="38100" dist="38100" dir="2700000" algn="tl">
                    <a:srgbClr val="000000">
                      <a:alpha val="43137"/>
                    </a:srgbClr>
                  </a:outerShdw>
                </a:effectLst>
              </a:rPr>
              <a:t>ΚΑΠΟΙΑ ΝΟΜΟΛΟΓΙΑΚΑ ΠΑΡΑΔΕΙΓΜΑΤΑ</a:t>
            </a:r>
          </a:p>
        </p:txBody>
      </p:sp>
      <p:sp>
        <p:nvSpPr>
          <p:cNvPr id="3" name="Θέση περιεχομένου 2">
            <a:extLst>
              <a:ext uri="{FF2B5EF4-FFF2-40B4-BE49-F238E27FC236}">
                <a16:creationId xmlns:a16="http://schemas.microsoft.com/office/drawing/2014/main" id="{DBBA6C6D-DFEA-3F2E-CE73-BDC67346BC9C}"/>
              </a:ext>
            </a:extLst>
          </p:cNvPr>
          <p:cNvSpPr>
            <a:spLocks noGrp="1"/>
          </p:cNvSpPr>
          <p:nvPr>
            <p:ph idx="1"/>
          </p:nvPr>
        </p:nvSpPr>
        <p:spPr>
          <a:solidFill>
            <a:srgbClr val="002060"/>
          </a:solidFill>
        </p:spPr>
        <p:txBody>
          <a:bodyPr>
            <a:normAutofit fontScale="77500" lnSpcReduction="20000"/>
          </a:bodyPr>
          <a:lstStyle/>
          <a:p>
            <a:endParaRPr lang="el-GR" dirty="0"/>
          </a:p>
          <a:p>
            <a:r>
              <a:rPr lang="el-GR" b="1" dirty="0">
                <a:solidFill>
                  <a:schemeClr val="bg1"/>
                </a:solidFill>
              </a:rPr>
              <a:t>1. Απόφαση του Δικαστηρίου (πρώτο τμήμα) της 21ης Μαρτίου 2024. Υπόθεση C-90/22.</a:t>
            </a:r>
          </a:p>
          <a:p>
            <a:r>
              <a:rPr lang="el-GR" b="1" dirty="0">
                <a:solidFill>
                  <a:schemeClr val="bg1"/>
                </a:solidFill>
              </a:rPr>
              <a:t>2. Απόφαση του Δικαστηρίου (τρίτο τμήμα) της 7ης Σεπτεμβρίου 2023 Υπόθεση C-590/21.</a:t>
            </a:r>
          </a:p>
          <a:p>
            <a:r>
              <a:rPr lang="el-GR" b="1" dirty="0">
                <a:solidFill>
                  <a:schemeClr val="bg1"/>
                </a:solidFill>
              </a:rPr>
              <a:t>3. Απόφαση του Δικαστηρίου (τρίτο τμήμα) της 7ης Απριλίου 2022. </a:t>
            </a:r>
          </a:p>
          <a:p>
            <a:r>
              <a:rPr lang="el-GR" b="1" dirty="0">
                <a:solidFill>
                  <a:schemeClr val="bg1"/>
                </a:solidFill>
              </a:rPr>
              <a:t>Υπόθεση C-568/20.</a:t>
            </a:r>
          </a:p>
          <a:p>
            <a:r>
              <a:rPr lang="el-GR" b="1" dirty="0">
                <a:solidFill>
                  <a:schemeClr val="bg1"/>
                </a:solidFill>
              </a:rPr>
              <a:t>4. Απόφαση του Δικαστηρίου (πρώτο τμήμα) της 12ης Δεκεμβρίου 2019.</a:t>
            </a:r>
          </a:p>
          <a:p>
            <a:r>
              <a:rPr lang="el-GR" b="1" dirty="0">
                <a:solidFill>
                  <a:schemeClr val="bg1"/>
                </a:solidFill>
              </a:rPr>
              <a:t>ML κατά </a:t>
            </a:r>
            <a:r>
              <a:rPr lang="el-GR" b="1" dirty="0" err="1">
                <a:solidFill>
                  <a:schemeClr val="bg1"/>
                </a:solidFill>
              </a:rPr>
              <a:t>Aktiva</a:t>
            </a:r>
            <a:r>
              <a:rPr lang="el-GR" b="1" dirty="0">
                <a:solidFill>
                  <a:schemeClr val="bg1"/>
                </a:solidFill>
              </a:rPr>
              <a:t> </a:t>
            </a:r>
            <a:r>
              <a:rPr lang="el-GR" b="1" dirty="0" err="1">
                <a:solidFill>
                  <a:schemeClr val="bg1"/>
                </a:solidFill>
              </a:rPr>
              <a:t>Finants</a:t>
            </a:r>
            <a:r>
              <a:rPr lang="el-GR" b="1" dirty="0">
                <a:solidFill>
                  <a:schemeClr val="bg1"/>
                </a:solidFill>
              </a:rPr>
              <a:t> OÜ. Υπόθεση C-433/18.</a:t>
            </a:r>
          </a:p>
          <a:p>
            <a:r>
              <a:rPr lang="el-GR" b="1" dirty="0">
                <a:solidFill>
                  <a:schemeClr val="bg1"/>
                </a:solidFill>
              </a:rPr>
              <a:t>5. Απόφαση του Δικαστηρίου (πρώτο τμήμα) της 16ης Ιανουαρίου 2019. Υπόθεση C-386/17.</a:t>
            </a:r>
          </a:p>
          <a:p>
            <a:r>
              <a:rPr lang="el-GR" b="1" dirty="0">
                <a:solidFill>
                  <a:schemeClr val="bg1"/>
                </a:solidFill>
              </a:rPr>
              <a:t>6. Απόφαση του Δικαστηρίου (δεύτερο τμήμα) της 4ης Οκτωβρίου 2018 Υπόθεση C-379/17.</a:t>
            </a:r>
          </a:p>
          <a:p>
            <a:r>
              <a:rPr lang="el-GR" b="1" dirty="0">
                <a:solidFill>
                  <a:schemeClr val="bg1"/>
                </a:solidFill>
              </a:rPr>
              <a:t>7. Απόφαση του Δικαστηρίου (πρώτο τμήμα) της 16ης Ιουλίου 2015  Υπόθεση C-681/13.</a:t>
            </a:r>
          </a:p>
          <a:p>
            <a:endParaRPr lang="el-GR" dirty="0"/>
          </a:p>
        </p:txBody>
      </p:sp>
    </p:spTree>
    <p:extLst>
      <p:ext uri="{BB962C8B-B14F-4D97-AF65-F5344CB8AC3E}">
        <p14:creationId xmlns:p14="http://schemas.microsoft.com/office/powerpoint/2010/main" val="3885244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C4E628-5EAA-449A-C153-231C3472C7EC}"/>
              </a:ext>
            </a:extLst>
          </p:cNvPr>
          <p:cNvSpPr>
            <a:spLocks noGrp="1"/>
          </p:cNvSpPr>
          <p:nvPr>
            <p:ph type="title"/>
          </p:nvPr>
        </p:nvSpPr>
        <p:spPr/>
        <p:txBody>
          <a:bodyPr/>
          <a:lstStyle/>
          <a:p>
            <a:pPr algn="ctr"/>
            <a:r>
              <a:rPr lang="el-GR" sz="4000" b="1" dirty="0">
                <a:solidFill>
                  <a:schemeClr val="bg1"/>
                </a:solidFill>
                <a:effectLst>
                  <a:outerShdw blurRad="38100" dist="38100" dir="2700000" algn="tl">
                    <a:srgbClr val="000000">
                      <a:alpha val="43137"/>
                    </a:srgbClr>
                  </a:outerShdw>
                </a:effectLst>
              </a:rPr>
              <a:t>Η ΣΥΜΒΑΣΗ ΤΗΣ ΧΑΓΗΣ ΤΟΥ 2019</a:t>
            </a:r>
          </a:p>
        </p:txBody>
      </p:sp>
      <p:sp>
        <p:nvSpPr>
          <p:cNvPr id="3" name="Θέση περιεχομένου 2">
            <a:extLst>
              <a:ext uri="{FF2B5EF4-FFF2-40B4-BE49-F238E27FC236}">
                <a16:creationId xmlns:a16="http://schemas.microsoft.com/office/drawing/2014/main" id="{0C6D12EA-E31D-4CDB-BA5E-22B267793C3E}"/>
              </a:ext>
            </a:extLst>
          </p:cNvPr>
          <p:cNvSpPr>
            <a:spLocks noGrp="1"/>
          </p:cNvSpPr>
          <p:nvPr>
            <p:ph idx="1"/>
          </p:nvPr>
        </p:nvSpPr>
        <p:spPr>
          <a:solidFill>
            <a:srgbClr val="002060"/>
          </a:solidFill>
        </p:spPr>
        <p:txBody>
          <a:bodyPr/>
          <a:lstStyle/>
          <a:p>
            <a:r>
              <a:rPr lang="el-GR" sz="2000" b="1" dirty="0">
                <a:effectLst>
                  <a:outerShdw blurRad="38100" dist="38100" dir="2700000" algn="tl">
                    <a:srgbClr val="000000">
                      <a:alpha val="43137"/>
                    </a:srgbClr>
                  </a:outerShdw>
                </a:effectLst>
              </a:rPr>
              <a:t>ΚΑΘΙΕΡΩΣΗ ΚΑΝΟΝΩΝ ΠΕΡΟ ΕΜΜΕΣΗΣ ΔΙΕΘΝΟΥΣ ΔΙΚΑΙΟΔΟΣΙΑΣ</a:t>
            </a:r>
            <a:endParaRPr lang="en-US" sz="2000" b="1" dirty="0">
              <a:effectLst>
                <a:outerShdw blurRad="38100" dist="38100" dir="2700000" algn="tl">
                  <a:srgbClr val="000000">
                    <a:alpha val="43137"/>
                  </a:srgbClr>
                </a:outerShdw>
              </a:effectLst>
            </a:endParaRPr>
          </a:p>
          <a:p>
            <a:pPr algn="just"/>
            <a:endParaRPr lang="el-GR" b="1" dirty="0">
              <a:solidFill>
                <a:schemeClr val="bg1"/>
              </a:solidFill>
            </a:endParaRPr>
          </a:p>
          <a:p>
            <a:pPr algn="just"/>
            <a:r>
              <a:rPr lang="en-US" b="1" dirty="0">
                <a:solidFill>
                  <a:schemeClr val="bg1"/>
                </a:solidFill>
              </a:rPr>
              <a:t>The Convention establishes a common framework under which judgments from one Contracting Party will be </a:t>
            </a:r>
            <a:r>
              <a:rPr lang="en-US" b="1" dirty="0" err="1">
                <a:solidFill>
                  <a:schemeClr val="bg1"/>
                </a:solidFill>
              </a:rPr>
              <a:t>recognised</a:t>
            </a:r>
            <a:r>
              <a:rPr lang="en-US" b="1" dirty="0">
                <a:solidFill>
                  <a:schemeClr val="bg1"/>
                </a:solidFill>
              </a:rPr>
              <a:t> and / or enforced in another if they are eligible for circulation and the grounds for refusal do not apply. The Convention provides a list of criteria to be used by the court addressed to ascertain whether the judgment is eligible for recognition and enforcement (sometimes referred to as “indirect grounds of jurisdiction”). Therefore, the Convention does not provide rules of direct jurisdiction applicable in the court of origin or in the court addressed.</a:t>
            </a:r>
            <a:endParaRPr lang="el-GR" b="1" dirty="0">
              <a:solidFill>
                <a:schemeClr val="bg1"/>
              </a:solidFill>
            </a:endParaRPr>
          </a:p>
        </p:txBody>
      </p:sp>
    </p:spTree>
    <p:extLst>
      <p:ext uri="{BB962C8B-B14F-4D97-AF65-F5344CB8AC3E}">
        <p14:creationId xmlns:p14="http://schemas.microsoft.com/office/powerpoint/2010/main" val="21339398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E75B63-6086-5371-75CC-97A2F3FAA171}"/>
              </a:ext>
            </a:extLst>
          </p:cNvPr>
          <p:cNvSpPr>
            <a:spLocks noGrp="1"/>
          </p:cNvSpPr>
          <p:nvPr>
            <p:ph type="title"/>
          </p:nvPr>
        </p:nvSpPr>
        <p:spPr>
          <a:xfrm>
            <a:off x="1274164" y="947920"/>
            <a:ext cx="8642203" cy="728480"/>
          </a:xfrm>
        </p:spPr>
        <p:txBody>
          <a:bodyPr/>
          <a:lstStyle/>
          <a:p>
            <a:pPr algn="ctr"/>
            <a:r>
              <a:rPr lang="el-GR" sz="3600" b="1" dirty="0">
                <a:solidFill>
                  <a:schemeClr val="bg1"/>
                </a:solidFill>
                <a:effectLst>
                  <a:outerShdw blurRad="38100" dist="38100" dir="2700000" algn="tl">
                    <a:srgbClr val="000000">
                      <a:alpha val="43137"/>
                    </a:srgbClr>
                  </a:outerShdw>
                </a:effectLst>
              </a:rPr>
              <a:t>Η ΣΥΜΒΑΣΗ ΤΗΣ ΧΑΓΗΣ ΤΟΥ 2019</a:t>
            </a:r>
            <a:endParaRPr lang="el-GR" dirty="0">
              <a:solidFill>
                <a:schemeClr val="bg1"/>
              </a:solidFill>
            </a:endParaRPr>
          </a:p>
        </p:txBody>
      </p:sp>
      <p:sp>
        <p:nvSpPr>
          <p:cNvPr id="3" name="Θέση περιεχομένου 2">
            <a:extLst>
              <a:ext uri="{FF2B5EF4-FFF2-40B4-BE49-F238E27FC236}">
                <a16:creationId xmlns:a16="http://schemas.microsoft.com/office/drawing/2014/main" id="{E569F8D4-0DF1-3F5E-3D4A-BAB45485EC94}"/>
              </a:ext>
            </a:extLst>
          </p:cNvPr>
          <p:cNvSpPr>
            <a:spLocks noGrp="1"/>
          </p:cNvSpPr>
          <p:nvPr>
            <p:ph idx="1"/>
          </p:nvPr>
        </p:nvSpPr>
        <p:spPr>
          <a:solidFill>
            <a:srgbClr val="002060"/>
          </a:solidFill>
        </p:spPr>
        <p:txBody>
          <a:bodyPr/>
          <a:lstStyle/>
          <a:p>
            <a:r>
              <a:rPr lang="el-GR" sz="2000" b="1" dirty="0">
                <a:effectLst>
                  <a:outerShdw blurRad="38100" dist="38100" dir="2700000" algn="tl">
                    <a:srgbClr val="000000">
                      <a:alpha val="43137"/>
                    </a:srgbClr>
                  </a:outerShdw>
                </a:effectLst>
              </a:rPr>
              <a:t>ΔΥΝΗΤΙΚΗ ΑΠΟΡΡΙΨΗ ΤΗΣ ΑΝΑΓΝΩΡΙΣΕΩΣ ΚΑΙ ΕΚΤΕΛΕΣΕΩΣ ΑΛΛΟΔΑΠΗΣ ΑΠΟΦΑΣΕΩΣ</a:t>
            </a:r>
            <a:endParaRPr lang="en-US" sz="2000" b="1" dirty="0">
              <a:effectLst>
                <a:outerShdw blurRad="38100" dist="38100" dir="2700000" algn="tl">
                  <a:srgbClr val="000000">
                    <a:alpha val="43137"/>
                  </a:srgbClr>
                </a:outerShdw>
              </a:effectLst>
            </a:endParaRPr>
          </a:p>
          <a:p>
            <a:pPr algn="just"/>
            <a:endParaRPr lang="el-GR" sz="2000" b="1" dirty="0">
              <a:solidFill>
                <a:schemeClr val="bg1"/>
              </a:solidFill>
            </a:endParaRPr>
          </a:p>
          <a:p>
            <a:pPr algn="just"/>
            <a:r>
              <a:rPr lang="en-US" sz="2000" b="1" dirty="0">
                <a:solidFill>
                  <a:schemeClr val="bg1"/>
                </a:solidFill>
              </a:rPr>
              <a:t>Recognition and enforcement can only be refused on the basis of the grounds listed in the Convention. These grounds for refusal are not mandatory, allowing the court addressed to exercise discretion on whether to refuse. The grounds listed in Article 7 are commonly accepted across jurisdictions, including public policy, due process, and inconsistent judgments.</a:t>
            </a:r>
            <a:endParaRPr lang="el-GR" sz="2000" b="1" dirty="0">
              <a:solidFill>
                <a:schemeClr val="bg1"/>
              </a:solidFill>
            </a:endParaRPr>
          </a:p>
        </p:txBody>
      </p:sp>
    </p:spTree>
    <p:extLst>
      <p:ext uri="{BB962C8B-B14F-4D97-AF65-F5344CB8AC3E}">
        <p14:creationId xmlns:p14="http://schemas.microsoft.com/office/powerpoint/2010/main" val="805988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104000"/>
                <a:satMod val="128000"/>
                <a:lumMod val="104000"/>
              </a:schemeClr>
            </a:gs>
            <a:gs pos="100000">
              <a:schemeClr val="bg2">
                <a:shade val="76000"/>
                <a:hueMod val="89000"/>
                <a:satMod val="164000"/>
                <a:lumMod val="68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FB3EF4D6-026A-4D52-B916-967329EE3F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5">
            <a:extLst>
              <a:ext uri="{FF2B5EF4-FFF2-40B4-BE49-F238E27FC236}">
                <a16:creationId xmlns:a16="http://schemas.microsoft.com/office/drawing/2014/main" id="{4DB4846F-6AA5-4DB3-9581-D95F22BD5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dirty="0"/>
          </a:p>
        </p:txBody>
      </p:sp>
      <p:sp>
        <p:nvSpPr>
          <p:cNvPr id="19" name="Freeform: Shape 11">
            <a:extLst>
              <a:ext uri="{FF2B5EF4-FFF2-40B4-BE49-F238E27FC236}">
                <a16:creationId xmlns:a16="http://schemas.microsoft.com/office/drawing/2014/main" id="{D54EC22E-2292-4292-A80B-E81DF64BF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80041"/>
            <a:ext cx="12192000" cy="5077959"/>
          </a:xfrm>
          <a:custGeom>
            <a:avLst/>
            <a:gdLst>
              <a:gd name="connsiteX0" fmla="*/ 12192000 w 12192000"/>
              <a:gd name="connsiteY0" fmla="*/ 0 h 5077959"/>
              <a:gd name="connsiteX1" fmla="*/ 12192000 w 12192000"/>
              <a:gd name="connsiteY1" fmla="*/ 1972152 h 5077959"/>
              <a:gd name="connsiteX2" fmla="*/ 12192000 w 12192000"/>
              <a:gd name="connsiteY2" fmla="*/ 2361342 h 5077959"/>
              <a:gd name="connsiteX3" fmla="*/ 12192000 w 12192000"/>
              <a:gd name="connsiteY3" fmla="*/ 5077959 h 5077959"/>
              <a:gd name="connsiteX4" fmla="*/ 0 w 12192000"/>
              <a:gd name="connsiteY4" fmla="*/ 5077959 h 5077959"/>
              <a:gd name="connsiteX5" fmla="*/ 0 w 12192000"/>
              <a:gd name="connsiteY5" fmla="*/ 2361342 h 5077959"/>
              <a:gd name="connsiteX6" fmla="*/ 0 w 12192000"/>
              <a:gd name="connsiteY6" fmla="*/ 1972152 h 5077959"/>
              <a:gd name="connsiteX7" fmla="*/ 0 w 12192000"/>
              <a:gd name="connsiteY7" fmla="*/ 12515 h 5077959"/>
              <a:gd name="connsiteX8" fmla="*/ 108623 w 12192000"/>
              <a:gd name="connsiteY8" fmla="*/ 29540 h 5077959"/>
              <a:gd name="connsiteX9" fmla="*/ 300195 w 12192000"/>
              <a:gd name="connsiteY9" fmla="*/ 56163 h 5077959"/>
              <a:gd name="connsiteX10" fmla="*/ 527528 w 12192000"/>
              <a:gd name="connsiteY10" fmla="*/ 88041 h 5077959"/>
              <a:gd name="connsiteX11" fmla="*/ 779127 w 12192000"/>
              <a:gd name="connsiteY11" fmla="*/ 121671 h 5077959"/>
              <a:gd name="connsiteX12" fmla="*/ 1062654 w 12192000"/>
              <a:gd name="connsiteY12" fmla="*/ 157052 h 5077959"/>
              <a:gd name="connsiteX13" fmla="*/ 1371726 w 12192000"/>
              <a:gd name="connsiteY13" fmla="*/ 194535 h 5077959"/>
              <a:gd name="connsiteX14" fmla="*/ 1707616 w 12192000"/>
              <a:gd name="connsiteY14" fmla="*/ 232018 h 5077959"/>
              <a:gd name="connsiteX15" fmla="*/ 2065219 w 12192000"/>
              <a:gd name="connsiteY15" fmla="*/ 270201 h 5077959"/>
              <a:gd name="connsiteX16" fmla="*/ 2450918 w 12192000"/>
              <a:gd name="connsiteY16" fmla="*/ 305583 h 5077959"/>
              <a:gd name="connsiteX17" fmla="*/ 2854496 w 12192000"/>
              <a:gd name="connsiteY17" fmla="*/ 339562 h 5077959"/>
              <a:gd name="connsiteX18" fmla="*/ 3281065 w 12192000"/>
              <a:gd name="connsiteY18" fmla="*/ 370390 h 5077959"/>
              <a:gd name="connsiteX19" fmla="*/ 3725514 w 12192000"/>
              <a:gd name="connsiteY19" fmla="*/ 399815 h 5077959"/>
              <a:gd name="connsiteX20" fmla="*/ 4189119 w 12192000"/>
              <a:gd name="connsiteY20" fmla="*/ 427490 h 5077959"/>
              <a:gd name="connsiteX21" fmla="*/ 4426671 w 12192000"/>
              <a:gd name="connsiteY21" fmla="*/ 437298 h 5077959"/>
              <a:gd name="connsiteX22" fmla="*/ 4669330 w 12192000"/>
              <a:gd name="connsiteY22" fmla="*/ 448158 h 5077959"/>
              <a:gd name="connsiteX23" fmla="*/ 4915819 w 12192000"/>
              <a:gd name="connsiteY23" fmla="*/ 458317 h 5077959"/>
              <a:gd name="connsiteX24" fmla="*/ 5163586 w 12192000"/>
              <a:gd name="connsiteY24" fmla="*/ 464973 h 5077959"/>
              <a:gd name="connsiteX25" fmla="*/ 5416461 w 12192000"/>
              <a:gd name="connsiteY25" fmla="*/ 470928 h 5077959"/>
              <a:gd name="connsiteX26" fmla="*/ 5671892 w 12192000"/>
              <a:gd name="connsiteY26" fmla="*/ 477234 h 5077959"/>
              <a:gd name="connsiteX27" fmla="*/ 5932430 w 12192000"/>
              <a:gd name="connsiteY27" fmla="*/ 481437 h 5077959"/>
              <a:gd name="connsiteX28" fmla="*/ 6195523 w 12192000"/>
              <a:gd name="connsiteY28" fmla="*/ 481437 h 5077959"/>
              <a:gd name="connsiteX29" fmla="*/ 6461170 w 12192000"/>
              <a:gd name="connsiteY29" fmla="*/ 483539 h 5077959"/>
              <a:gd name="connsiteX30" fmla="*/ 6729372 w 12192000"/>
              <a:gd name="connsiteY30" fmla="*/ 481437 h 5077959"/>
              <a:gd name="connsiteX31" fmla="*/ 7001406 w 12192000"/>
              <a:gd name="connsiteY31" fmla="*/ 477234 h 5077959"/>
              <a:gd name="connsiteX32" fmla="*/ 7273439 w 12192000"/>
              <a:gd name="connsiteY32" fmla="*/ 473380 h 5077959"/>
              <a:gd name="connsiteX33" fmla="*/ 7549303 w 12192000"/>
              <a:gd name="connsiteY33" fmla="*/ 464973 h 5077959"/>
              <a:gd name="connsiteX34" fmla="*/ 7827722 w 12192000"/>
              <a:gd name="connsiteY34" fmla="*/ 456215 h 5077959"/>
              <a:gd name="connsiteX35" fmla="*/ 8106140 w 12192000"/>
              <a:gd name="connsiteY35" fmla="*/ 446056 h 5077959"/>
              <a:gd name="connsiteX36" fmla="*/ 8387114 w 12192000"/>
              <a:gd name="connsiteY36" fmla="*/ 431694 h 5077959"/>
              <a:gd name="connsiteX37" fmla="*/ 8670640 w 12192000"/>
              <a:gd name="connsiteY37" fmla="*/ 414528 h 5077959"/>
              <a:gd name="connsiteX38" fmla="*/ 8955446 w 12192000"/>
              <a:gd name="connsiteY38" fmla="*/ 398064 h 5077959"/>
              <a:gd name="connsiteX39" fmla="*/ 9240250 w 12192000"/>
              <a:gd name="connsiteY39" fmla="*/ 377045 h 5077959"/>
              <a:gd name="connsiteX40" fmla="*/ 9528886 w 12192000"/>
              <a:gd name="connsiteY40" fmla="*/ 351823 h 5077959"/>
              <a:gd name="connsiteX41" fmla="*/ 9813691 w 12192000"/>
              <a:gd name="connsiteY41" fmla="*/ 326601 h 5077959"/>
              <a:gd name="connsiteX42" fmla="*/ 10103603 w 12192000"/>
              <a:gd name="connsiteY42" fmla="*/ 297525 h 5077959"/>
              <a:gd name="connsiteX43" fmla="*/ 10394794 w 12192000"/>
              <a:gd name="connsiteY43" fmla="*/ 265647 h 5077959"/>
              <a:gd name="connsiteX44" fmla="*/ 10682153 w 12192000"/>
              <a:gd name="connsiteY44" fmla="*/ 232018 h 5077959"/>
              <a:gd name="connsiteX45" fmla="*/ 10973344 w 12192000"/>
              <a:gd name="connsiteY45" fmla="*/ 192783 h 5077959"/>
              <a:gd name="connsiteX46" fmla="*/ 11263257 w 12192000"/>
              <a:gd name="connsiteY46" fmla="*/ 150746 h 5077959"/>
              <a:gd name="connsiteX47" fmla="*/ 11554448 w 12192000"/>
              <a:gd name="connsiteY47" fmla="*/ 109060 h 5077959"/>
              <a:gd name="connsiteX48" fmla="*/ 11844360 w 12192000"/>
              <a:gd name="connsiteY48" fmla="*/ 60367 h 5077959"/>
              <a:gd name="connsiteX49" fmla="*/ 12132996 w 12192000"/>
              <a:gd name="connsiteY49" fmla="*/ 10623 h 5077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2192000" h="5077959">
                <a:moveTo>
                  <a:pt x="12192000" y="0"/>
                </a:moveTo>
                <a:lnTo>
                  <a:pt x="12192000" y="1972152"/>
                </a:lnTo>
                <a:lnTo>
                  <a:pt x="12192000" y="2361342"/>
                </a:lnTo>
                <a:lnTo>
                  <a:pt x="12192000" y="5077959"/>
                </a:lnTo>
                <a:lnTo>
                  <a:pt x="0" y="5077959"/>
                </a:lnTo>
                <a:lnTo>
                  <a:pt x="0" y="2361342"/>
                </a:lnTo>
                <a:lnTo>
                  <a:pt x="0" y="1972152"/>
                </a:lnTo>
                <a:lnTo>
                  <a:pt x="0" y="12515"/>
                </a:lnTo>
                <a:lnTo>
                  <a:pt x="108623" y="29540"/>
                </a:lnTo>
                <a:lnTo>
                  <a:pt x="300195" y="56163"/>
                </a:lnTo>
                <a:lnTo>
                  <a:pt x="527528" y="88041"/>
                </a:lnTo>
                <a:lnTo>
                  <a:pt x="779127" y="121671"/>
                </a:lnTo>
                <a:lnTo>
                  <a:pt x="1062654" y="157052"/>
                </a:lnTo>
                <a:lnTo>
                  <a:pt x="1371726" y="194535"/>
                </a:lnTo>
                <a:lnTo>
                  <a:pt x="1707616" y="232018"/>
                </a:lnTo>
                <a:lnTo>
                  <a:pt x="2065219" y="270201"/>
                </a:lnTo>
                <a:lnTo>
                  <a:pt x="2450918" y="305583"/>
                </a:lnTo>
                <a:lnTo>
                  <a:pt x="2854496" y="339562"/>
                </a:lnTo>
                <a:lnTo>
                  <a:pt x="3281065" y="370390"/>
                </a:lnTo>
                <a:lnTo>
                  <a:pt x="3725514" y="399815"/>
                </a:lnTo>
                <a:lnTo>
                  <a:pt x="4189119" y="427490"/>
                </a:lnTo>
                <a:lnTo>
                  <a:pt x="4426671" y="437298"/>
                </a:lnTo>
                <a:lnTo>
                  <a:pt x="4669330" y="448158"/>
                </a:lnTo>
                <a:lnTo>
                  <a:pt x="4915819" y="458317"/>
                </a:lnTo>
                <a:lnTo>
                  <a:pt x="5163586" y="464973"/>
                </a:lnTo>
                <a:lnTo>
                  <a:pt x="5416461" y="470928"/>
                </a:lnTo>
                <a:lnTo>
                  <a:pt x="5671892" y="477234"/>
                </a:lnTo>
                <a:lnTo>
                  <a:pt x="5932430" y="481437"/>
                </a:lnTo>
                <a:lnTo>
                  <a:pt x="6195523" y="481437"/>
                </a:lnTo>
                <a:lnTo>
                  <a:pt x="6461170" y="483539"/>
                </a:lnTo>
                <a:lnTo>
                  <a:pt x="6729372" y="481437"/>
                </a:lnTo>
                <a:lnTo>
                  <a:pt x="7001406" y="477234"/>
                </a:lnTo>
                <a:lnTo>
                  <a:pt x="7273439" y="473380"/>
                </a:lnTo>
                <a:lnTo>
                  <a:pt x="7549303" y="464973"/>
                </a:lnTo>
                <a:lnTo>
                  <a:pt x="7827722" y="456215"/>
                </a:lnTo>
                <a:lnTo>
                  <a:pt x="8106140" y="446056"/>
                </a:lnTo>
                <a:lnTo>
                  <a:pt x="8387114" y="431694"/>
                </a:lnTo>
                <a:lnTo>
                  <a:pt x="8670640" y="414528"/>
                </a:lnTo>
                <a:lnTo>
                  <a:pt x="8955446" y="398064"/>
                </a:lnTo>
                <a:lnTo>
                  <a:pt x="9240250" y="377045"/>
                </a:lnTo>
                <a:lnTo>
                  <a:pt x="9528886" y="351823"/>
                </a:lnTo>
                <a:lnTo>
                  <a:pt x="9813691" y="326601"/>
                </a:lnTo>
                <a:lnTo>
                  <a:pt x="10103603" y="297525"/>
                </a:lnTo>
                <a:lnTo>
                  <a:pt x="10394794" y="265647"/>
                </a:lnTo>
                <a:lnTo>
                  <a:pt x="10682153" y="232018"/>
                </a:lnTo>
                <a:lnTo>
                  <a:pt x="10973344" y="192783"/>
                </a:lnTo>
                <a:lnTo>
                  <a:pt x="11263257" y="150746"/>
                </a:lnTo>
                <a:lnTo>
                  <a:pt x="11554448" y="109060"/>
                </a:lnTo>
                <a:lnTo>
                  <a:pt x="11844360" y="60367"/>
                </a:lnTo>
                <a:lnTo>
                  <a:pt x="12132996" y="10623"/>
                </a:lnTo>
                <a:close/>
              </a:path>
            </a:pathLst>
          </a:custGeom>
          <a:solidFill>
            <a:srgbClr val="FFFFFF"/>
          </a:solidFill>
          <a:ln>
            <a:noFill/>
          </a:ln>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grpSp>
        <p:nvGrpSpPr>
          <p:cNvPr id="14" name="Group 13">
            <a:extLst>
              <a:ext uri="{FF2B5EF4-FFF2-40B4-BE49-F238E27FC236}">
                <a16:creationId xmlns:a16="http://schemas.microsoft.com/office/drawing/2014/main" id="{992A2039-50D4-4D49-A79F-C82A1D91316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5" name="Rectangle 14">
              <a:extLst>
                <a:ext uri="{FF2B5EF4-FFF2-40B4-BE49-F238E27FC236}">
                  <a16:creationId xmlns:a16="http://schemas.microsoft.com/office/drawing/2014/main" id="{CC1C7165-8A3A-44EB-88D0-4EFA36A004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useBgFill="1">
          <p:nvSpPr>
            <p:cNvPr id="16" name="Freeform 5">
              <a:extLst>
                <a:ext uri="{FF2B5EF4-FFF2-40B4-BE49-F238E27FC236}">
                  <a16:creationId xmlns:a16="http://schemas.microsoft.com/office/drawing/2014/main" id="{A1081473-BB93-49A4-B605-4E205373977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txBody>
            <a:bodyPr/>
            <a:lstStyle/>
            <a:p>
              <a:endParaRPr lang="el-GR"/>
            </a:p>
          </p:txBody>
        </p:sp>
      </p:grpSp>
      <p:sp>
        <p:nvSpPr>
          <p:cNvPr id="2" name="Τίτλος 1">
            <a:extLst>
              <a:ext uri="{FF2B5EF4-FFF2-40B4-BE49-F238E27FC236}">
                <a16:creationId xmlns:a16="http://schemas.microsoft.com/office/drawing/2014/main" id="{CDBDEC12-965C-077A-0B49-91A47208171E}"/>
              </a:ext>
            </a:extLst>
          </p:cNvPr>
          <p:cNvSpPr>
            <a:spLocks noGrp="1"/>
          </p:cNvSpPr>
          <p:nvPr>
            <p:ph type="title"/>
          </p:nvPr>
        </p:nvSpPr>
        <p:spPr>
          <a:xfrm>
            <a:off x="1683171" y="838200"/>
            <a:ext cx="8825659" cy="977902"/>
          </a:xfrm>
          <a:solidFill>
            <a:srgbClr val="0070C0"/>
          </a:solidFill>
        </p:spPr>
        <p:txBody>
          <a:bodyPr>
            <a:normAutofit/>
          </a:bodyPr>
          <a:lstStyle/>
          <a:p>
            <a:pPr algn="ctr"/>
            <a:r>
              <a:rPr lang="el-GR" b="1" dirty="0">
                <a:solidFill>
                  <a:schemeClr val="tx1"/>
                </a:solidFill>
                <a:effectLst>
                  <a:outerShdw blurRad="38100" dist="38100" dir="2700000" algn="tl">
                    <a:srgbClr val="000000">
                      <a:alpha val="43137"/>
                    </a:srgbClr>
                  </a:outerShdw>
                </a:effectLst>
              </a:rPr>
              <a:t>ΑΝΑΓΝΩΡΙΣΗ ΚΑΙ ΕΚΤΕΛΕΣΤΟΤΗΤΑ</a:t>
            </a:r>
          </a:p>
        </p:txBody>
      </p:sp>
      <p:sp>
        <p:nvSpPr>
          <p:cNvPr id="3" name="Θέση περιεχομένου 2">
            <a:extLst>
              <a:ext uri="{FF2B5EF4-FFF2-40B4-BE49-F238E27FC236}">
                <a16:creationId xmlns:a16="http://schemas.microsoft.com/office/drawing/2014/main" id="{6D546271-370F-5CB6-AAC6-48B68B83E6AD}"/>
              </a:ext>
            </a:extLst>
          </p:cNvPr>
          <p:cNvSpPr>
            <a:spLocks noGrp="1"/>
          </p:cNvSpPr>
          <p:nvPr>
            <p:ph idx="1"/>
          </p:nvPr>
        </p:nvSpPr>
        <p:spPr>
          <a:xfrm>
            <a:off x="1683171" y="2757942"/>
            <a:ext cx="8825659" cy="3261857"/>
          </a:xfrm>
          <a:solidFill>
            <a:srgbClr val="002060"/>
          </a:solidFill>
        </p:spPr>
        <p:txBody>
          <a:bodyPr>
            <a:normAutofit/>
          </a:bodyPr>
          <a:lstStyle/>
          <a:p>
            <a:pPr algn="ctr"/>
            <a:endParaRPr lang="el-GR" sz="2000" b="1" dirty="0">
              <a:solidFill>
                <a:schemeClr val="tx1"/>
              </a:solidFill>
              <a:effectLst>
                <a:outerShdw blurRad="38100" dist="38100" dir="2700000" algn="tl">
                  <a:srgbClr val="000000">
                    <a:alpha val="43137"/>
                  </a:srgbClr>
                </a:outerShdw>
              </a:effectLst>
            </a:endParaRPr>
          </a:p>
          <a:p>
            <a:pPr algn="ctr"/>
            <a:endParaRPr lang="el-GR" sz="2000" b="1" dirty="0">
              <a:solidFill>
                <a:schemeClr val="tx1"/>
              </a:solidFill>
              <a:effectLst>
                <a:outerShdw blurRad="38100" dist="38100" dir="2700000" algn="tl">
                  <a:srgbClr val="000000">
                    <a:alpha val="43137"/>
                  </a:srgbClr>
                </a:outerShdw>
              </a:effectLst>
            </a:endParaRPr>
          </a:p>
          <a:p>
            <a:pPr algn="ctr"/>
            <a:r>
              <a:rPr lang="el-GR" sz="2000" b="1" dirty="0">
                <a:solidFill>
                  <a:schemeClr val="tx1"/>
                </a:solidFill>
                <a:effectLst>
                  <a:outerShdw blurRad="38100" dist="38100" dir="2700000" algn="tl">
                    <a:srgbClr val="000000">
                      <a:alpha val="43137"/>
                    </a:srgbClr>
                  </a:outerShdw>
                </a:effectLst>
              </a:rPr>
              <a:t>ΣΥΜΠΕΡΑΣΜΑ</a:t>
            </a:r>
          </a:p>
          <a:p>
            <a:r>
              <a:rPr lang="el-GR" sz="2000" b="1" dirty="0">
                <a:solidFill>
                  <a:srgbClr val="404040"/>
                </a:solidFill>
              </a:rPr>
              <a:t>Η ΑΠΛΟΠΟΙΗΣΗ ΤΗΣ ΚΥΚΛΟΦΟΡΙΑΣ  ΤΩΝ ΑΠΟΦΑΣΕΩΝ ΣΕ ΑΣΤΙΚΕΣ ΚΑΙ ΕΜΠΟΡΙΚΕΣ  ΔΟΑΦΟΡΕΣ </a:t>
            </a:r>
          </a:p>
          <a:p>
            <a:pPr>
              <a:buFont typeface="Wingdings" panose="05000000000000000000" pitchFamily="2" charset="2"/>
              <a:buChar char="v"/>
            </a:pPr>
            <a:r>
              <a:rPr lang="el-GR" sz="2000" b="1" i="1" dirty="0">
                <a:solidFill>
                  <a:srgbClr val="404040"/>
                </a:solidFill>
              </a:rPr>
              <a:t>ΣΕ ΕΝΩΣΙΑΚΟ ΕΠΙΠΕΔΟ</a:t>
            </a:r>
          </a:p>
          <a:p>
            <a:pPr>
              <a:buFont typeface="Wingdings" panose="05000000000000000000" pitchFamily="2" charset="2"/>
              <a:buChar char="v"/>
            </a:pPr>
            <a:r>
              <a:rPr lang="el-GR" sz="2000" b="1" i="1" dirty="0">
                <a:solidFill>
                  <a:srgbClr val="404040"/>
                </a:solidFill>
              </a:rPr>
              <a:t>ΣΕ ΔΙΕΘΝΕΣ ΕΠΙΠΕΔΟ</a:t>
            </a:r>
          </a:p>
        </p:txBody>
      </p:sp>
    </p:spTree>
    <p:extLst>
      <p:ext uri="{BB962C8B-B14F-4D97-AF65-F5344CB8AC3E}">
        <p14:creationId xmlns:p14="http://schemas.microsoft.com/office/powerpoint/2010/main" val="231649124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63B918C-605E-4767-B8B8-07EE8E5149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6" name="Rectangle 10">
              <a:extLst>
                <a:ext uri="{FF2B5EF4-FFF2-40B4-BE49-F238E27FC236}">
                  <a16:creationId xmlns:a16="http://schemas.microsoft.com/office/drawing/2014/main" id="{87A15320-BE68-4368-9AEC-EB121AA1D0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2" name="Oval 11">
              <a:extLst>
                <a:ext uri="{FF2B5EF4-FFF2-40B4-BE49-F238E27FC236}">
                  <a16:creationId xmlns:a16="http://schemas.microsoft.com/office/drawing/2014/main" id="{1397429F-B09A-4755-85D6-5EF9C8EC1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7" name="Oval 12">
              <a:extLst>
                <a:ext uri="{FF2B5EF4-FFF2-40B4-BE49-F238E27FC236}">
                  <a16:creationId xmlns:a16="http://schemas.microsoft.com/office/drawing/2014/main" id="{E79C0060-574D-48A1-896F-3BFA9E1D9A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4" name="Oval 13">
              <a:extLst>
                <a:ext uri="{FF2B5EF4-FFF2-40B4-BE49-F238E27FC236}">
                  <a16:creationId xmlns:a16="http://schemas.microsoft.com/office/drawing/2014/main" id="{342DA2D2-7E39-48E7-956A-5C5702872C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2" name="Oval 14">
              <a:extLst>
                <a:ext uri="{FF2B5EF4-FFF2-40B4-BE49-F238E27FC236}">
                  <a16:creationId xmlns:a16="http://schemas.microsoft.com/office/drawing/2014/main" id="{008AB3D2-317E-4043-A5BE-6D078F589F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6" name="Oval 15">
              <a:extLst>
                <a:ext uri="{FF2B5EF4-FFF2-40B4-BE49-F238E27FC236}">
                  <a16:creationId xmlns:a16="http://schemas.microsoft.com/office/drawing/2014/main" id="{7BE6F4C2-B396-47DA-9B43-7CBC55B98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4" name="Oval 16">
              <a:extLst>
                <a:ext uri="{FF2B5EF4-FFF2-40B4-BE49-F238E27FC236}">
                  <a16:creationId xmlns:a16="http://schemas.microsoft.com/office/drawing/2014/main" id="{42099893-51D2-4FDD-A8B8-99DE6A1F9C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8" name="Freeform 5">
              <a:extLst>
                <a:ext uri="{FF2B5EF4-FFF2-40B4-BE49-F238E27FC236}">
                  <a16:creationId xmlns:a16="http://schemas.microsoft.com/office/drawing/2014/main" id="{9B387B19-E01F-4F0A-A984-04315236E1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l-GR"/>
            </a:p>
          </p:txBody>
        </p:sp>
        <p:sp>
          <p:nvSpPr>
            <p:cNvPr id="25" name="Freeform 5">
              <a:extLst>
                <a:ext uri="{FF2B5EF4-FFF2-40B4-BE49-F238E27FC236}">
                  <a16:creationId xmlns:a16="http://schemas.microsoft.com/office/drawing/2014/main" id="{994735CE-14A3-4759-8BDD-55844E0DA9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l-GR"/>
            </a:p>
          </p:txBody>
        </p:sp>
        <p:sp>
          <p:nvSpPr>
            <p:cNvPr id="20" name="Rectangle 19">
              <a:extLst>
                <a:ext uri="{FF2B5EF4-FFF2-40B4-BE49-F238E27FC236}">
                  <a16:creationId xmlns:a16="http://schemas.microsoft.com/office/drawing/2014/main" id="{3CD1763A-E8CE-4920-B58C-F41A62C86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6" name="Freeform 5">
              <a:extLst>
                <a:ext uri="{FF2B5EF4-FFF2-40B4-BE49-F238E27FC236}">
                  <a16:creationId xmlns:a16="http://schemas.microsoft.com/office/drawing/2014/main" id="{3C445311-D23D-4257-8441-7D9AE2DDBFF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l-GR"/>
            </a:p>
          </p:txBody>
        </p:sp>
      </p:grpSp>
      <p:sp>
        <p:nvSpPr>
          <p:cNvPr id="2" name="Τίτλος 1">
            <a:extLst>
              <a:ext uri="{FF2B5EF4-FFF2-40B4-BE49-F238E27FC236}">
                <a16:creationId xmlns:a16="http://schemas.microsoft.com/office/drawing/2014/main" id="{51FE59C6-83ED-8EE3-8369-865E20A49178}"/>
              </a:ext>
            </a:extLst>
          </p:cNvPr>
          <p:cNvSpPr>
            <a:spLocks noGrp="1"/>
          </p:cNvSpPr>
          <p:nvPr>
            <p:ph type="title"/>
          </p:nvPr>
        </p:nvSpPr>
        <p:spPr>
          <a:xfrm>
            <a:off x="994087" y="1130603"/>
            <a:ext cx="3342442" cy="4596794"/>
          </a:xfrm>
        </p:spPr>
        <p:txBody>
          <a:bodyPr anchor="ctr">
            <a:normAutofit/>
          </a:bodyPr>
          <a:lstStyle/>
          <a:p>
            <a:r>
              <a:rPr lang="el-GR" sz="3200" b="1">
                <a:solidFill>
                  <a:srgbClr val="EBEBEB"/>
                </a:solidFill>
                <a:effectLst>
                  <a:outerShdw blurRad="38100" dist="38100" dir="2700000" algn="tl">
                    <a:srgbClr val="000000">
                      <a:alpha val="43137"/>
                    </a:srgbClr>
                  </a:outerShdw>
                </a:effectLst>
              </a:rPr>
              <a:t>ΠΡΟΙΣΧΥΣΑΣΕΣ ΛΥΣΕΙΣ</a:t>
            </a:r>
          </a:p>
        </p:txBody>
      </p:sp>
      <p:sp>
        <p:nvSpPr>
          <p:cNvPr id="3" name="Θέση περιεχομένου 2">
            <a:extLst>
              <a:ext uri="{FF2B5EF4-FFF2-40B4-BE49-F238E27FC236}">
                <a16:creationId xmlns:a16="http://schemas.microsoft.com/office/drawing/2014/main" id="{22908903-B9BB-0386-BE2A-BC716B84BD5B}"/>
              </a:ext>
            </a:extLst>
          </p:cNvPr>
          <p:cNvSpPr>
            <a:spLocks noGrp="1"/>
          </p:cNvSpPr>
          <p:nvPr>
            <p:ph idx="1"/>
          </p:nvPr>
        </p:nvSpPr>
        <p:spPr>
          <a:xfrm>
            <a:off x="5290077" y="437513"/>
            <a:ext cx="5502614" cy="5954325"/>
          </a:xfrm>
          <a:solidFill>
            <a:srgbClr val="002060"/>
          </a:solidFill>
        </p:spPr>
        <p:txBody>
          <a:bodyPr anchor="ctr">
            <a:normAutofit/>
          </a:bodyPr>
          <a:lstStyle/>
          <a:p>
            <a:pPr marL="0" indent="0">
              <a:buNone/>
            </a:pPr>
            <a:r>
              <a:rPr lang="el-GR" sz="2000" b="1" dirty="0">
                <a:solidFill>
                  <a:schemeClr val="bg1"/>
                </a:solidFill>
              </a:rPr>
              <a:t>ΚΩΔΙΚΑΣ ΠΟΛΙΤΙΚΗΣ ΔΙΚΟΝΟΜΙΑΣ</a:t>
            </a:r>
          </a:p>
          <a:p>
            <a:endParaRPr lang="el-GR" sz="2000" b="1" dirty="0">
              <a:solidFill>
                <a:schemeClr val="bg1"/>
              </a:solidFill>
            </a:endParaRPr>
          </a:p>
          <a:p>
            <a:r>
              <a:rPr lang="el-GR" sz="2000" b="1" dirty="0">
                <a:solidFill>
                  <a:schemeClr val="bg1"/>
                </a:solidFill>
              </a:rPr>
              <a:t>ΑΡΘΡΟ 323 ΑΠΟΦΑΣΕΙΣ ΑΜΦΙΣΒΗΤΟΥΜΕΝΗΣ ΔΙΚΑΙΟΔΟΣΙΑΣ</a:t>
            </a:r>
          </a:p>
          <a:p>
            <a:r>
              <a:rPr lang="el-GR" sz="2000" b="1" dirty="0">
                <a:solidFill>
                  <a:schemeClr val="bg1"/>
                </a:solidFill>
              </a:rPr>
              <a:t>ΑΡΘΡΟ 905 ΑΠΟΦΑΣΕΙΣ ΑΜΦΙΣΒΗΤΟΥΜΕΝΗΣ ΔΙΚΑΙΟΔΟΣΙΑΣ</a:t>
            </a:r>
          </a:p>
          <a:p>
            <a:r>
              <a:rPr lang="el-GR" sz="2000" b="1" dirty="0">
                <a:solidFill>
                  <a:schemeClr val="bg1"/>
                </a:solidFill>
              </a:rPr>
              <a:t>ΑΡΘΡΟ  780 ΑΠΟΦΑΣΕΙΣ  ΕΚΟΥΣΙΑΣ ΔΙΚΑΙΟΔΟΣΙΑΣ</a:t>
            </a:r>
          </a:p>
          <a:p>
            <a:endParaRPr lang="el-GR" sz="2000" b="1" dirty="0"/>
          </a:p>
          <a:p>
            <a:endParaRPr lang="el-GR" sz="2000" b="1" dirty="0"/>
          </a:p>
          <a:p>
            <a:endParaRPr lang="el-GR" sz="2000" b="1" dirty="0"/>
          </a:p>
          <a:p>
            <a:pPr marL="0" indent="0">
              <a:buNone/>
            </a:pPr>
            <a:endParaRPr lang="el-GR" sz="2000" b="1" dirty="0"/>
          </a:p>
        </p:txBody>
      </p:sp>
    </p:spTree>
    <p:extLst>
      <p:ext uri="{BB962C8B-B14F-4D97-AF65-F5344CB8AC3E}">
        <p14:creationId xmlns:p14="http://schemas.microsoft.com/office/powerpoint/2010/main" val="2513566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42000"/>
                <a:hueMod val="42000"/>
                <a:satMod val="124000"/>
                <a:lumMod val="62000"/>
              </a:schemeClr>
              <a:schemeClr val="bg2">
                <a:tint val="96000"/>
                <a:satMod val="13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2"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l-GR"/>
            </a:p>
          </p:txBody>
        </p:sp>
      </p:grpSp>
      <p:sp>
        <p:nvSpPr>
          <p:cNvPr id="2" name="Τίτλος 1">
            <a:extLst>
              <a:ext uri="{FF2B5EF4-FFF2-40B4-BE49-F238E27FC236}">
                <a16:creationId xmlns:a16="http://schemas.microsoft.com/office/drawing/2014/main" id="{3455D785-F4CD-0488-8FF1-C216D48646BA}"/>
              </a:ext>
            </a:extLst>
          </p:cNvPr>
          <p:cNvSpPr>
            <a:spLocks noGrp="1"/>
          </p:cNvSpPr>
          <p:nvPr>
            <p:ph type="title"/>
          </p:nvPr>
        </p:nvSpPr>
        <p:spPr>
          <a:xfrm>
            <a:off x="836247" y="1085549"/>
            <a:ext cx="3430947" cy="4686903"/>
          </a:xfrm>
          <a:solidFill>
            <a:srgbClr val="002060"/>
          </a:solidFill>
        </p:spPr>
        <p:txBody>
          <a:bodyPr anchor="ctr">
            <a:normAutofit/>
          </a:bodyPr>
          <a:lstStyle/>
          <a:p>
            <a:pPr algn="r"/>
            <a:r>
              <a:rPr lang="el-GR" sz="3300" b="1" dirty="0">
                <a:solidFill>
                  <a:schemeClr val="tx1"/>
                </a:solidFill>
                <a:effectLst>
                  <a:outerShdw blurRad="38100" dist="38100" dir="2700000" algn="tl">
                    <a:srgbClr val="000000">
                      <a:alpha val="43137"/>
                    </a:srgbClr>
                  </a:outerShdw>
                </a:effectLst>
              </a:rPr>
              <a:t>ΑΝΑΓΝΩΡΙΣΗ ΚΑΙ ΕΚΤΕΛΕΣΤΟΤΗΤΑ</a:t>
            </a:r>
            <a:endParaRPr lang="el-GR" sz="3300" dirty="0">
              <a:solidFill>
                <a:schemeClr val="tx1"/>
              </a:solidFill>
            </a:endParaRPr>
          </a:p>
        </p:txBody>
      </p:sp>
      <p:cxnSp>
        <p:nvCxnSpPr>
          <p:cNvPr id="14" name="Straight Connector 13">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Θέση περιεχομένου 2">
            <a:extLst>
              <a:ext uri="{FF2B5EF4-FFF2-40B4-BE49-F238E27FC236}">
                <a16:creationId xmlns:a16="http://schemas.microsoft.com/office/drawing/2014/main" id="{8C025585-4080-C222-92A6-47C9A1144568}"/>
              </a:ext>
            </a:extLst>
          </p:cNvPr>
          <p:cNvSpPr>
            <a:spLocks noGrp="1"/>
          </p:cNvSpPr>
          <p:nvPr>
            <p:ph idx="1"/>
          </p:nvPr>
        </p:nvSpPr>
        <p:spPr>
          <a:xfrm>
            <a:off x="5041399" y="1085549"/>
            <a:ext cx="5579707" cy="4686903"/>
          </a:xfrm>
          <a:solidFill>
            <a:srgbClr val="002060"/>
          </a:solidFill>
        </p:spPr>
        <p:txBody>
          <a:bodyPr anchor="ctr">
            <a:normAutofit/>
          </a:bodyPr>
          <a:lstStyle/>
          <a:p>
            <a:endParaRPr lang="el-GR" b="1" dirty="0">
              <a:solidFill>
                <a:schemeClr val="tx1"/>
              </a:solidFill>
              <a:effectLst>
                <a:outerShdw blurRad="38100" dist="38100" dir="2700000" algn="tl">
                  <a:srgbClr val="000000">
                    <a:alpha val="43137"/>
                  </a:srgbClr>
                </a:outerShdw>
              </a:effectLst>
            </a:endParaRPr>
          </a:p>
          <a:p>
            <a:pPr marL="0" indent="0" algn="ctr">
              <a:buNone/>
            </a:pPr>
            <a:r>
              <a:rPr lang="el-GR" sz="2800" b="1" dirty="0">
                <a:solidFill>
                  <a:schemeClr val="tx1"/>
                </a:solidFill>
                <a:effectLst>
                  <a:outerShdw blurRad="38100" dist="38100" dir="2700000" algn="tl">
                    <a:srgbClr val="000000">
                      <a:alpha val="43137"/>
                    </a:srgbClr>
                  </a:outerShdw>
                </a:effectLst>
              </a:rPr>
              <a:t>ΕΥΧΑΡΙΣΤΩ ΓΙΑ ΤΗΝ ΠΡΟΣΟΧΗ ΣΑΣ!</a:t>
            </a:r>
          </a:p>
        </p:txBody>
      </p:sp>
      <p:sp>
        <p:nvSpPr>
          <p:cNvPr id="16" name="Footer Placeholder 4">
            <a:extLst>
              <a:ext uri="{FF2B5EF4-FFF2-40B4-BE49-F238E27FC236}">
                <a16:creationId xmlns:a16="http://schemas.microsoft.com/office/drawing/2014/main" id="{0308D749-5984-4BB8-A788-A85D24304A0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561110" y="6391838"/>
            <a:ext cx="3859795" cy="304801"/>
          </a:xfrm>
          <a:prstGeom prst="rect">
            <a:avLst/>
          </a:prstGeom>
        </p:spPr>
        <p:txBody>
          <a:bodyPr vert="horz" lIns="91440" tIns="45720" rIns="91440" bIns="45720" rtlCol="0" anchor="ctr"/>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a:solidFill>
                <a:srgbClr val="B31166"/>
              </a:solidFill>
            </a:endParaRPr>
          </a:p>
        </p:txBody>
      </p:sp>
      <p:sp>
        <p:nvSpPr>
          <p:cNvPr id="18" name="Date Placeholder 3">
            <a:extLst>
              <a:ext uri="{FF2B5EF4-FFF2-40B4-BE49-F238E27FC236}">
                <a16:creationId xmlns:a16="http://schemas.microsoft.com/office/drawing/2014/main" id="{95B8172D-A4C8-41B4-8991-78BBEC4039D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7718854" y="6391839"/>
            <a:ext cx="2997637" cy="304798"/>
          </a:xfrm>
          <a:prstGeom prst="rect">
            <a:avLst/>
          </a:prstGeom>
        </p:spPr>
        <p:txBody>
          <a:bodyPr vert="horz" lIns="91440" tIns="45720" rIns="91440" bIns="45720" rtlCol="0" anchor="t"/>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a:solidFill>
                <a:srgbClr val="B31166"/>
              </a:solidFill>
            </a:endParaRPr>
          </a:p>
        </p:txBody>
      </p:sp>
    </p:spTree>
    <p:extLst>
      <p:ext uri="{BB962C8B-B14F-4D97-AF65-F5344CB8AC3E}">
        <p14:creationId xmlns:p14="http://schemas.microsoft.com/office/powerpoint/2010/main" val="298047249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2048EB-EF5E-96F7-401E-A75B2809F42C}"/>
              </a:ext>
            </a:extLst>
          </p:cNvPr>
          <p:cNvSpPr>
            <a:spLocks noGrp="1"/>
          </p:cNvSpPr>
          <p:nvPr>
            <p:ph type="title"/>
          </p:nvPr>
        </p:nvSpPr>
        <p:spPr>
          <a:xfrm>
            <a:off x="1154954" y="947920"/>
            <a:ext cx="8761413" cy="728480"/>
          </a:xfrm>
        </p:spPr>
        <p:txBody>
          <a:bodyPr>
            <a:normAutofit/>
          </a:bodyPr>
          <a:lstStyle/>
          <a:p>
            <a:pPr algn="ctr"/>
            <a:r>
              <a:rPr lang="el-GR" b="1" dirty="0">
                <a:effectLst>
                  <a:outerShdw blurRad="38100" dist="38100" dir="2700000" algn="tl">
                    <a:srgbClr val="000000">
                      <a:alpha val="43137"/>
                    </a:srgbClr>
                  </a:outerShdw>
                </a:effectLst>
              </a:rPr>
              <a:t>ΠΡΟΙΣΧΥΣΑΣΕΣ ΛΥΣΕΙΣ</a:t>
            </a:r>
            <a:endParaRPr lang="el-GR" dirty="0"/>
          </a:p>
        </p:txBody>
      </p:sp>
      <p:pic>
        <p:nvPicPr>
          <p:cNvPr id="4" name="Εικόνα 3">
            <a:extLst>
              <a:ext uri="{FF2B5EF4-FFF2-40B4-BE49-F238E27FC236}">
                <a16:creationId xmlns:a16="http://schemas.microsoft.com/office/drawing/2014/main" id="{0CD7188B-8965-B60D-7759-907F5DBFB3C6}"/>
              </a:ext>
            </a:extLst>
          </p:cNvPr>
          <p:cNvPicPr>
            <a:picLocks noChangeAspect="1"/>
          </p:cNvPicPr>
          <p:nvPr/>
        </p:nvPicPr>
        <p:blipFill>
          <a:blip r:embed="rId2"/>
          <a:stretch>
            <a:fillRect/>
          </a:stretch>
        </p:blipFill>
        <p:spPr>
          <a:xfrm>
            <a:off x="1151467" y="3838021"/>
            <a:ext cx="3031901" cy="943023"/>
          </a:xfrm>
          <a:prstGeom prst="roundRect">
            <a:avLst>
              <a:gd name="adj" fmla="val 1858"/>
            </a:avLst>
          </a:prstGeom>
          <a:effectLst>
            <a:outerShdw blurRad="50800" dist="50800" dir="5400000" algn="tl" rotWithShape="0">
              <a:srgbClr val="000000">
                <a:alpha val="43000"/>
              </a:srgbClr>
            </a:outerShdw>
          </a:effectLst>
        </p:spPr>
      </p:pic>
      <p:sp>
        <p:nvSpPr>
          <p:cNvPr id="3" name="Θέση περιεχομένου 2">
            <a:extLst>
              <a:ext uri="{FF2B5EF4-FFF2-40B4-BE49-F238E27FC236}">
                <a16:creationId xmlns:a16="http://schemas.microsoft.com/office/drawing/2014/main" id="{4E6D0BFC-4BEF-07E3-E26E-FCF1FCD21BA2}"/>
              </a:ext>
            </a:extLst>
          </p:cNvPr>
          <p:cNvSpPr>
            <a:spLocks noGrp="1"/>
          </p:cNvSpPr>
          <p:nvPr>
            <p:ph idx="1"/>
          </p:nvPr>
        </p:nvSpPr>
        <p:spPr>
          <a:xfrm>
            <a:off x="4641336" y="2603500"/>
            <a:ext cx="6551597" cy="3416300"/>
          </a:xfrm>
          <a:solidFill>
            <a:srgbClr val="002060"/>
          </a:solidFill>
        </p:spPr>
        <p:txBody>
          <a:bodyPr anchor="ctr">
            <a:normAutofit/>
          </a:bodyPr>
          <a:lstStyle/>
          <a:p>
            <a:r>
              <a:rPr lang="el-GR" b="1" dirty="0">
                <a:solidFill>
                  <a:schemeClr val="bg1"/>
                </a:solidFill>
              </a:rPr>
              <a:t>ΚΠΟΛΔ 323 </a:t>
            </a:r>
          </a:p>
          <a:p>
            <a:pPr algn="just"/>
            <a:r>
              <a:rPr lang="el-GR" b="1" dirty="0">
                <a:solidFill>
                  <a:schemeClr val="bg1"/>
                </a:solidFill>
              </a:rPr>
              <a:t>Με την επιφύλαξη αυτών που ορίζουν διεθνείς συμβάσεις απόφαση αλλοδαπού πολιτικού δικαστηρίου ισχύει και αποτελεί δεδικασμένο στην Ελλάδα χωρίς άλλη διαδικασία εφόσον: 1) αποτελεί δεδικασμένο σύμφωνα με το δίκαιο του τόπου όπου εκδόθηκε, 2) η υπόθεση κατά τις διατάξεις του ελληνικού δικαίου υπαγόταν στη δικαιοδοσία των δικαστηρίων του κράτους στο οποίο ανήκει το δικαστήριο που εξέδωσε την απόφαση, </a:t>
            </a:r>
          </a:p>
        </p:txBody>
      </p:sp>
    </p:spTree>
    <p:extLst>
      <p:ext uri="{BB962C8B-B14F-4D97-AF65-F5344CB8AC3E}">
        <p14:creationId xmlns:p14="http://schemas.microsoft.com/office/powerpoint/2010/main" val="2800943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alpha val="16000"/>
          </a:srgb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1037BD-C608-CBFE-785E-8CAA5468EB97}"/>
              </a:ext>
            </a:extLst>
          </p:cNvPr>
          <p:cNvSpPr>
            <a:spLocks noGrp="1"/>
          </p:cNvSpPr>
          <p:nvPr>
            <p:ph type="title"/>
          </p:nvPr>
        </p:nvSpPr>
        <p:spPr/>
        <p:txBody>
          <a:bodyPr/>
          <a:lstStyle/>
          <a:p>
            <a:pPr algn="ctr"/>
            <a:r>
              <a:rPr lang="el-GR" b="1" dirty="0">
                <a:effectLst>
                  <a:outerShdw blurRad="38100" dist="38100" dir="2700000" algn="tl">
                    <a:srgbClr val="000000">
                      <a:alpha val="43137"/>
                    </a:srgbClr>
                  </a:outerShdw>
                </a:effectLst>
              </a:rPr>
              <a:t>ΠΡΟΙΣΧΥΣΑΣΕΣ ΛΥΣΕΙΣ</a:t>
            </a:r>
          </a:p>
        </p:txBody>
      </p:sp>
      <p:sp>
        <p:nvSpPr>
          <p:cNvPr id="3" name="Θέση περιεχομένου 2">
            <a:extLst>
              <a:ext uri="{FF2B5EF4-FFF2-40B4-BE49-F238E27FC236}">
                <a16:creationId xmlns:a16="http://schemas.microsoft.com/office/drawing/2014/main" id="{2C24EFE4-AE43-4F15-E590-0F3DA4895ACF}"/>
              </a:ext>
            </a:extLst>
          </p:cNvPr>
          <p:cNvSpPr>
            <a:spLocks noGrp="1"/>
          </p:cNvSpPr>
          <p:nvPr>
            <p:ph idx="1"/>
          </p:nvPr>
        </p:nvSpPr>
        <p:spPr>
          <a:solidFill>
            <a:schemeClr val="tx1">
              <a:lumMod val="75000"/>
              <a:lumOff val="25000"/>
            </a:schemeClr>
          </a:solidFill>
        </p:spPr>
        <p:txBody>
          <a:bodyPr>
            <a:normAutofit fontScale="92500"/>
          </a:bodyPr>
          <a:lstStyle/>
          <a:p>
            <a:r>
              <a:rPr lang="el-GR" b="1" dirty="0">
                <a:solidFill>
                  <a:schemeClr val="bg1"/>
                </a:solidFill>
                <a:effectLst>
                  <a:outerShdw blurRad="38100" dist="38100" dir="2700000" algn="tl">
                    <a:srgbClr val="000000">
                      <a:alpha val="43137"/>
                    </a:srgbClr>
                  </a:outerShdw>
                </a:effectLst>
              </a:rPr>
              <a:t>ΚΠΟΛΔ 323  </a:t>
            </a:r>
          </a:p>
          <a:p>
            <a:pPr algn="just"/>
            <a:r>
              <a:rPr lang="el-GR" sz="2000" b="1" dirty="0">
                <a:solidFill>
                  <a:schemeClr val="bg1"/>
                </a:solidFill>
              </a:rPr>
              <a:t>3) ο διάδικος που νικήθηκε δεν στερήθηκε το δικαίωμα της υπεράσπισης και γενικά της συμμετοχής στη δίκη, εκτός αν η στέρηση έγινε σύμφωνα με διάταξη που ισχύει και για τους υπηκόους του κράτους στο οποίο ανήκει το δικαστήριο που εξέδωσε την απόφαση, </a:t>
            </a:r>
          </a:p>
          <a:p>
            <a:pPr algn="just"/>
            <a:r>
              <a:rPr lang="el-GR" sz="2000" b="1" dirty="0">
                <a:solidFill>
                  <a:schemeClr val="bg1"/>
                </a:solidFill>
              </a:rPr>
              <a:t>4) δεν είναι αντίθετη προς απόφαση ελληνικού δικαστηρίου που εκδόθηκε στην ίδια υπόθεση και αποτελεί δεδικασμένο για τους διαδίκους μεταξύ των οποίων εκδόθηκε η απόφαση του αλλοδαπού δικαστηρίου και </a:t>
            </a:r>
          </a:p>
          <a:p>
            <a:pPr algn="just"/>
            <a:r>
              <a:rPr lang="el-GR" sz="2000" b="1" dirty="0">
                <a:solidFill>
                  <a:schemeClr val="bg1"/>
                </a:solidFill>
              </a:rPr>
              <a:t>5) δεν είναι αντίθετη προς τα χρηστά ήθη ή προς τη δημόσια τάξη.</a:t>
            </a:r>
          </a:p>
          <a:p>
            <a:endParaRPr lang="el-GR" dirty="0"/>
          </a:p>
        </p:txBody>
      </p:sp>
    </p:spTree>
    <p:extLst>
      <p:ext uri="{BB962C8B-B14F-4D97-AF65-F5344CB8AC3E}">
        <p14:creationId xmlns:p14="http://schemas.microsoft.com/office/powerpoint/2010/main" val="3582146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470957-4864-0569-B2C5-03BF93D18F6C}"/>
              </a:ext>
            </a:extLst>
          </p:cNvPr>
          <p:cNvSpPr>
            <a:spLocks noGrp="1"/>
          </p:cNvSpPr>
          <p:nvPr>
            <p:ph type="title"/>
          </p:nvPr>
        </p:nvSpPr>
        <p:spPr/>
        <p:txBody>
          <a:bodyPr/>
          <a:lstStyle/>
          <a:p>
            <a:pPr algn="ctr"/>
            <a:r>
              <a:rPr lang="el-GR" b="1" dirty="0">
                <a:solidFill>
                  <a:schemeClr val="bg1"/>
                </a:solidFill>
                <a:effectLst>
                  <a:outerShdw blurRad="38100" dist="38100" dir="2700000" algn="tl">
                    <a:srgbClr val="000000">
                      <a:alpha val="43137"/>
                    </a:srgbClr>
                  </a:outerShdw>
                </a:effectLst>
              </a:rPr>
              <a:t>ΠΡΟΙΣΧΥΣΑΣΕΣ ΛΥΣΕΙΣ</a:t>
            </a:r>
            <a:endParaRPr lang="el-GR" dirty="0">
              <a:solidFill>
                <a:schemeClr val="bg1"/>
              </a:solidFill>
            </a:endParaRPr>
          </a:p>
        </p:txBody>
      </p:sp>
      <p:sp>
        <p:nvSpPr>
          <p:cNvPr id="3" name="Θέση περιεχομένου 2">
            <a:extLst>
              <a:ext uri="{FF2B5EF4-FFF2-40B4-BE49-F238E27FC236}">
                <a16:creationId xmlns:a16="http://schemas.microsoft.com/office/drawing/2014/main" id="{4B8C3B12-B072-BD91-8AA6-5289471CF01E}"/>
              </a:ext>
            </a:extLst>
          </p:cNvPr>
          <p:cNvSpPr>
            <a:spLocks noGrp="1"/>
          </p:cNvSpPr>
          <p:nvPr>
            <p:ph idx="1"/>
          </p:nvPr>
        </p:nvSpPr>
        <p:spPr>
          <a:solidFill>
            <a:srgbClr val="002060"/>
          </a:solidFill>
        </p:spPr>
        <p:txBody>
          <a:bodyPr>
            <a:normAutofit fontScale="25000" lnSpcReduction="20000"/>
          </a:bodyPr>
          <a:lstStyle/>
          <a:p>
            <a:r>
              <a:rPr lang="el-GR" sz="7200" b="1" dirty="0">
                <a:solidFill>
                  <a:schemeClr val="bg1"/>
                </a:solidFill>
              </a:rPr>
              <a:t>ΚΠΟΛΔ  905</a:t>
            </a:r>
          </a:p>
          <a:p>
            <a:endParaRPr lang="el-GR" dirty="0">
              <a:solidFill>
                <a:schemeClr val="bg1"/>
              </a:solidFill>
            </a:endParaRPr>
          </a:p>
          <a:p>
            <a:pPr algn="just"/>
            <a:r>
              <a:rPr lang="el-GR" sz="9600" b="1" dirty="0">
                <a:solidFill>
                  <a:schemeClr val="bg1"/>
                </a:solidFill>
              </a:rPr>
              <a:t>1. Με επιφύλαξη αυτών που ορίζουν διεθνείς συμβάσεις και κανονισμοί της Ευρωπαϊκής Ένωσης μπορεί να γίνει στην Ελλάδα αναγκαστική εκτέλεση βασισμένη σε αλλοδαπό τίτλο από τότε που θα τον κηρύξει εκτελεστό απόφαση του μονομελούς πρωτοδικείου της περιφέρειας όπου βρίσκεται η κατοικία και, αν δεν έχει κατοικία, η διαμονή του οφειλέτη και, αν δεν έχει ούτε διαμονή, του μονομελούς πρωτοδικείου της πρωτεύουσας του Κράτους. Το μονομελές πρωτοδικείο δικάζει κατά τη διαδικασία των άρθρων 740 έως 781</a:t>
            </a:r>
          </a:p>
          <a:p>
            <a:endParaRPr lang="el-GR" dirty="0"/>
          </a:p>
          <a:p>
            <a:endParaRPr lang="el-GR" dirty="0"/>
          </a:p>
          <a:p>
            <a:endParaRPr lang="el-GR" dirty="0"/>
          </a:p>
          <a:p>
            <a:endParaRPr lang="el-GR" dirty="0"/>
          </a:p>
          <a:p>
            <a:endParaRPr lang="el-GR" dirty="0"/>
          </a:p>
          <a:p>
            <a:r>
              <a:rPr lang="el-GR" dirty="0"/>
              <a:t>5</a:t>
            </a:r>
          </a:p>
        </p:txBody>
      </p:sp>
    </p:spTree>
    <p:extLst>
      <p:ext uri="{BB962C8B-B14F-4D97-AF65-F5344CB8AC3E}">
        <p14:creationId xmlns:p14="http://schemas.microsoft.com/office/powerpoint/2010/main" val="548880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F1290E-F142-2090-CA11-C1665DE862F1}"/>
              </a:ext>
            </a:extLst>
          </p:cNvPr>
          <p:cNvSpPr>
            <a:spLocks noGrp="1"/>
          </p:cNvSpPr>
          <p:nvPr>
            <p:ph type="title"/>
          </p:nvPr>
        </p:nvSpPr>
        <p:spPr/>
        <p:txBody>
          <a:bodyPr/>
          <a:lstStyle/>
          <a:p>
            <a:pPr algn="ctr"/>
            <a:r>
              <a:rPr lang="el-GR" b="1" dirty="0">
                <a:effectLst>
                  <a:outerShdw blurRad="38100" dist="38100" dir="2700000" algn="tl">
                    <a:srgbClr val="000000">
                      <a:alpha val="43137"/>
                    </a:srgbClr>
                  </a:outerShdw>
                </a:effectLst>
              </a:rPr>
              <a:t>ΠΡΟΙΣΧΥΣΑΣΕΣ ΛΥΣΕΙΣ</a:t>
            </a:r>
          </a:p>
        </p:txBody>
      </p:sp>
      <p:sp>
        <p:nvSpPr>
          <p:cNvPr id="3" name="Θέση περιεχομένου 2">
            <a:extLst>
              <a:ext uri="{FF2B5EF4-FFF2-40B4-BE49-F238E27FC236}">
                <a16:creationId xmlns:a16="http://schemas.microsoft.com/office/drawing/2014/main" id="{2573930F-309D-38BE-4FC8-A5A2C45FD024}"/>
              </a:ext>
            </a:extLst>
          </p:cNvPr>
          <p:cNvSpPr>
            <a:spLocks noGrp="1"/>
          </p:cNvSpPr>
          <p:nvPr>
            <p:ph idx="1"/>
          </p:nvPr>
        </p:nvSpPr>
        <p:spPr>
          <a:solidFill>
            <a:srgbClr val="002060"/>
          </a:solidFill>
        </p:spPr>
        <p:txBody>
          <a:bodyPr/>
          <a:lstStyle/>
          <a:p>
            <a:r>
              <a:rPr lang="el-GR" sz="2000" b="1" dirty="0">
                <a:solidFill>
                  <a:schemeClr val="bg1"/>
                </a:solidFill>
                <a:effectLst>
                  <a:outerShdw blurRad="38100" dist="38100" dir="2700000" algn="tl">
                    <a:srgbClr val="000000">
                      <a:alpha val="43137"/>
                    </a:srgbClr>
                  </a:outerShdw>
                </a:effectLst>
              </a:rPr>
              <a:t>ΚΠΟΛΔ  905</a:t>
            </a:r>
          </a:p>
          <a:p>
            <a:pPr algn="just"/>
            <a:r>
              <a:rPr lang="el-GR" b="1" dirty="0">
                <a:solidFill>
                  <a:schemeClr val="bg1"/>
                </a:solidFill>
              </a:rPr>
              <a:t>2. Το μονομελές πρωτοδικείο κηρύσσει εκτελεστό τον αλλοδαπό τίτλο, εφόσον είναι εκτελεστός κατά το δίκαιο του τόπου όπου εκδόθηκε και δεν είναι αντίθετος προς τα χρηστά ήθη ή προς τη δημόσια τάξη.</a:t>
            </a:r>
          </a:p>
          <a:p>
            <a:pPr algn="just"/>
            <a:r>
              <a:rPr lang="el-GR" b="1" dirty="0">
                <a:solidFill>
                  <a:schemeClr val="bg1"/>
                </a:solidFill>
              </a:rPr>
              <a:t>3. Αν ο αλλοδαπός τίτλος είναι δικαστική απόφαση, για να κηρυχθεί εκτελεστός πρέπει να συντρέχουν και οι όροι του άρθρου 323 αριθ. 2 έως 5.</a:t>
            </a:r>
          </a:p>
          <a:p>
            <a:pPr algn="just"/>
            <a:r>
              <a:rPr lang="el-GR" b="1" dirty="0">
                <a:solidFill>
                  <a:schemeClr val="bg1"/>
                </a:solidFill>
              </a:rPr>
              <a:t>4. Οι διατάξεις των παραγράφων 1 έως 3 εφαρμόζονται και για την αναγνώριση δεδικασμένου από απόφαση αλλοδαπού δικαστηρίου που αφορά την προσωπική κατάσταση.</a:t>
            </a:r>
          </a:p>
          <a:p>
            <a:endParaRPr lang="el-GR" dirty="0"/>
          </a:p>
        </p:txBody>
      </p:sp>
    </p:spTree>
    <p:extLst>
      <p:ext uri="{BB962C8B-B14F-4D97-AF65-F5344CB8AC3E}">
        <p14:creationId xmlns:p14="http://schemas.microsoft.com/office/powerpoint/2010/main" val="2738537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63B918C-605E-4767-B8B8-07EE8E5149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87A15320-BE68-4368-9AEC-EB121AA1D0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2" name="Oval 11">
              <a:extLst>
                <a:ext uri="{FF2B5EF4-FFF2-40B4-BE49-F238E27FC236}">
                  <a16:creationId xmlns:a16="http://schemas.microsoft.com/office/drawing/2014/main" id="{1397429F-B09A-4755-85D6-5EF9C8EC1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3" name="Oval 12">
              <a:extLst>
                <a:ext uri="{FF2B5EF4-FFF2-40B4-BE49-F238E27FC236}">
                  <a16:creationId xmlns:a16="http://schemas.microsoft.com/office/drawing/2014/main" id="{E79C0060-574D-48A1-896F-3BFA9E1D9A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4" name="Oval 13">
              <a:extLst>
                <a:ext uri="{FF2B5EF4-FFF2-40B4-BE49-F238E27FC236}">
                  <a16:creationId xmlns:a16="http://schemas.microsoft.com/office/drawing/2014/main" id="{342DA2D2-7E39-48E7-956A-5C5702872C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5" name="Oval 14">
              <a:extLst>
                <a:ext uri="{FF2B5EF4-FFF2-40B4-BE49-F238E27FC236}">
                  <a16:creationId xmlns:a16="http://schemas.microsoft.com/office/drawing/2014/main" id="{008AB3D2-317E-4043-A5BE-6D078F589F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6" name="Oval 15">
              <a:extLst>
                <a:ext uri="{FF2B5EF4-FFF2-40B4-BE49-F238E27FC236}">
                  <a16:creationId xmlns:a16="http://schemas.microsoft.com/office/drawing/2014/main" id="{7BE6F4C2-B396-47DA-9B43-7CBC55B98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7" name="Oval 16">
              <a:extLst>
                <a:ext uri="{FF2B5EF4-FFF2-40B4-BE49-F238E27FC236}">
                  <a16:creationId xmlns:a16="http://schemas.microsoft.com/office/drawing/2014/main" id="{42099893-51D2-4FDD-A8B8-99DE6A1F9C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8" name="Freeform 5">
              <a:extLst>
                <a:ext uri="{FF2B5EF4-FFF2-40B4-BE49-F238E27FC236}">
                  <a16:creationId xmlns:a16="http://schemas.microsoft.com/office/drawing/2014/main" id="{9B387B19-E01F-4F0A-A984-04315236E1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l-GR"/>
            </a:p>
          </p:txBody>
        </p:sp>
        <p:sp>
          <p:nvSpPr>
            <p:cNvPr id="19" name="Freeform 5">
              <a:extLst>
                <a:ext uri="{FF2B5EF4-FFF2-40B4-BE49-F238E27FC236}">
                  <a16:creationId xmlns:a16="http://schemas.microsoft.com/office/drawing/2014/main" id="{994735CE-14A3-4759-8BDD-55844E0DA9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l-GR"/>
            </a:p>
          </p:txBody>
        </p:sp>
        <p:sp>
          <p:nvSpPr>
            <p:cNvPr id="20" name="Rectangle 19">
              <a:extLst>
                <a:ext uri="{FF2B5EF4-FFF2-40B4-BE49-F238E27FC236}">
                  <a16:creationId xmlns:a16="http://schemas.microsoft.com/office/drawing/2014/main" id="{3CD1763A-E8CE-4920-B58C-F41A62C86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1" name="Freeform 5">
              <a:extLst>
                <a:ext uri="{FF2B5EF4-FFF2-40B4-BE49-F238E27FC236}">
                  <a16:creationId xmlns:a16="http://schemas.microsoft.com/office/drawing/2014/main" id="{3C445311-D23D-4257-8441-7D9AE2DDBFF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l-GR"/>
            </a:p>
          </p:txBody>
        </p:sp>
      </p:grpSp>
      <p:sp>
        <p:nvSpPr>
          <p:cNvPr id="2" name="Τίτλος 1">
            <a:extLst>
              <a:ext uri="{FF2B5EF4-FFF2-40B4-BE49-F238E27FC236}">
                <a16:creationId xmlns:a16="http://schemas.microsoft.com/office/drawing/2014/main" id="{7F19AE4F-E0C6-8AA3-7E8B-9778074217CB}"/>
              </a:ext>
            </a:extLst>
          </p:cNvPr>
          <p:cNvSpPr>
            <a:spLocks noGrp="1"/>
          </p:cNvSpPr>
          <p:nvPr>
            <p:ph type="title"/>
          </p:nvPr>
        </p:nvSpPr>
        <p:spPr>
          <a:xfrm>
            <a:off x="994087" y="1130603"/>
            <a:ext cx="3342442" cy="4596794"/>
          </a:xfrm>
        </p:spPr>
        <p:txBody>
          <a:bodyPr anchor="ctr">
            <a:normAutofit fontScale="90000"/>
          </a:bodyPr>
          <a:lstStyle/>
          <a:p>
            <a:r>
              <a:rPr lang="el-GR" sz="3200" b="1" dirty="0">
                <a:solidFill>
                  <a:schemeClr val="bg1"/>
                </a:solidFill>
                <a:effectLst>
                  <a:outerShdw blurRad="38100" dist="38100" dir="2700000" algn="tl">
                    <a:srgbClr val="000000">
                      <a:alpha val="43137"/>
                    </a:srgbClr>
                  </a:outerShdw>
                </a:effectLst>
              </a:rPr>
              <a:t>ΚΩΔΙΚΑΣ ΠΟΛΙΤΙΚΗΣ ΔΙΚΟΝΟΜΙΑΣ</a:t>
            </a:r>
            <a:br>
              <a:rPr lang="el-GR" sz="3200" b="1" dirty="0">
                <a:solidFill>
                  <a:schemeClr val="bg1"/>
                </a:solidFill>
                <a:effectLst>
                  <a:outerShdw blurRad="38100" dist="38100" dir="2700000" algn="tl">
                    <a:srgbClr val="000000">
                      <a:alpha val="43137"/>
                    </a:srgbClr>
                  </a:outerShdw>
                </a:effectLst>
              </a:rPr>
            </a:br>
            <a:br>
              <a:rPr lang="el-GR" sz="3200" b="1" dirty="0">
                <a:solidFill>
                  <a:schemeClr val="bg1"/>
                </a:solidFill>
                <a:effectLst>
                  <a:outerShdw blurRad="38100" dist="38100" dir="2700000" algn="tl">
                    <a:srgbClr val="000000">
                      <a:alpha val="43137"/>
                    </a:srgbClr>
                  </a:outerShdw>
                </a:effectLst>
              </a:rPr>
            </a:br>
            <a:r>
              <a:rPr lang="el-GR" sz="4400" b="1" dirty="0">
                <a:solidFill>
                  <a:schemeClr val="bg1"/>
                </a:solidFill>
              </a:rPr>
              <a:t>ΥΠΟΘΕΣΕΙΣ ΕΚΟΥΣΙΑΣ ΔΙΚΑΙΟΔΟΣΙΑΣ</a:t>
            </a:r>
          </a:p>
        </p:txBody>
      </p:sp>
      <p:sp>
        <p:nvSpPr>
          <p:cNvPr id="3" name="Θέση περιεχομένου 2">
            <a:extLst>
              <a:ext uri="{FF2B5EF4-FFF2-40B4-BE49-F238E27FC236}">
                <a16:creationId xmlns:a16="http://schemas.microsoft.com/office/drawing/2014/main" id="{9A4672A9-6C2C-8BC7-A4EA-63DBC29D9277}"/>
              </a:ext>
            </a:extLst>
          </p:cNvPr>
          <p:cNvSpPr>
            <a:spLocks noGrp="1"/>
          </p:cNvSpPr>
          <p:nvPr>
            <p:ph idx="1"/>
          </p:nvPr>
        </p:nvSpPr>
        <p:spPr>
          <a:xfrm>
            <a:off x="5290077" y="437513"/>
            <a:ext cx="5502614" cy="5954325"/>
          </a:xfrm>
          <a:solidFill>
            <a:srgbClr val="002060"/>
          </a:solidFill>
        </p:spPr>
        <p:txBody>
          <a:bodyPr anchor="ctr">
            <a:normAutofit/>
          </a:bodyPr>
          <a:lstStyle/>
          <a:p>
            <a:pPr algn="just"/>
            <a:r>
              <a:rPr lang="el-GR" sz="2000" b="1" dirty="0">
                <a:solidFill>
                  <a:schemeClr val="bg1"/>
                </a:solidFill>
              </a:rPr>
              <a:t>ΚΠΟΛΔ 780</a:t>
            </a:r>
          </a:p>
          <a:p>
            <a:pPr algn="just"/>
            <a:r>
              <a:rPr lang="el-GR" sz="2000" b="1" dirty="0">
                <a:solidFill>
                  <a:schemeClr val="bg1"/>
                </a:solidFill>
              </a:rPr>
              <a:t>Με την επιφύλαξη αυτών πού ορίζουν διεθνείς επεμβάσεις, απόφαση αλλοδαπού δικαστηρίου έχει στην Ελλάδα, χωρίς άλλη διαδικασία, την ισχύ που της αναγνωρίζει το δίκαιο του κράτους του δικαστηρίου που την εξέδωσε, εφόσον συντρέχουν οι εξής προϋποθέσεις: 1) αν η απόφαση εφάρμοσε τον ουσιαστικό νόμο που έπρεπε να εφαρμοστεί κατά το ελληνικό δίκαιο και εκδόθηκε από δικαστήριο που έχει δικαιοδοσία κατά το δίκαιο της πολιτείας της οποίας τον ουσιαστικό νόμο εφάρμοσε και 2) αν δεν είναι αντίθετη προς τα χρηστά ήθη ή προς τη δημόσια τάξη.</a:t>
            </a:r>
          </a:p>
        </p:txBody>
      </p:sp>
    </p:spTree>
    <p:extLst>
      <p:ext uri="{BB962C8B-B14F-4D97-AF65-F5344CB8AC3E}">
        <p14:creationId xmlns:p14="http://schemas.microsoft.com/office/powerpoint/2010/main" val="2714507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A0BD7F-89BF-395F-9AB8-37DDD9176A4A}"/>
              </a:ext>
            </a:extLst>
          </p:cNvPr>
          <p:cNvSpPr>
            <a:spLocks noGrp="1"/>
          </p:cNvSpPr>
          <p:nvPr>
            <p:ph type="title"/>
          </p:nvPr>
        </p:nvSpPr>
        <p:spPr/>
        <p:txBody>
          <a:bodyPr/>
          <a:lstStyle/>
          <a:p>
            <a:pPr algn="ctr"/>
            <a:r>
              <a:rPr lang="el-GR" b="1" dirty="0">
                <a:solidFill>
                  <a:schemeClr val="bg1"/>
                </a:solidFill>
                <a:effectLst>
                  <a:outerShdw blurRad="38100" dist="38100" dir="2700000" algn="tl">
                    <a:srgbClr val="000000">
                      <a:alpha val="43137"/>
                    </a:srgbClr>
                  </a:outerShdw>
                </a:effectLst>
              </a:rPr>
              <a:t>ΣΥΜΒΑΣΗ ΤΩΝ ΒΡΥΞΕΛΛΩΝ</a:t>
            </a:r>
          </a:p>
        </p:txBody>
      </p:sp>
      <p:sp>
        <p:nvSpPr>
          <p:cNvPr id="3" name="Θέση περιεχομένου 2">
            <a:extLst>
              <a:ext uri="{FF2B5EF4-FFF2-40B4-BE49-F238E27FC236}">
                <a16:creationId xmlns:a16="http://schemas.microsoft.com/office/drawing/2014/main" id="{8168C3A3-3056-E65C-257A-BE6264FE4958}"/>
              </a:ext>
            </a:extLst>
          </p:cNvPr>
          <p:cNvSpPr>
            <a:spLocks noGrp="1"/>
          </p:cNvSpPr>
          <p:nvPr>
            <p:ph idx="1"/>
          </p:nvPr>
        </p:nvSpPr>
        <p:spPr>
          <a:solidFill>
            <a:srgbClr val="002060"/>
          </a:solidFill>
        </p:spPr>
        <p:txBody>
          <a:bodyPr/>
          <a:lstStyle/>
          <a:p>
            <a:pPr algn="just"/>
            <a:r>
              <a:rPr lang="el-GR" b="1" dirty="0">
                <a:solidFill>
                  <a:schemeClr val="bg1"/>
                </a:solidFill>
                <a:effectLst>
                  <a:outerShdw blurRad="38100" dist="38100" dir="2700000" algn="tl">
                    <a:srgbClr val="000000">
                      <a:alpha val="43137"/>
                    </a:srgbClr>
                  </a:outerShdw>
                </a:effectLst>
              </a:rPr>
              <a:t>Αναγνώριση Άρθρο 26</a:t>
            </a:r>
          </a:p>
          <a:p>
            <a:pPr algn="just"/>
            <a:r>
              <a:rPr lang="el-GR" b="1" dirty="0">
                <a:solidFill>
                  <a:schemeClr val="bg1"/>
                </a:solidFill>
              </a:rPr>
              <a:t>Απόφαση που εκδίδεται σε συμβαλλόμενο κράτος αναγνωρίζεται στα υπόλοιπα συμβαλλόμενα κράτη χωρίς ιδιαίτερη διαδικασία. Σε περίπτωση αμφισβητήσεως, κάθε ενδιαφερόμενος που επικαλείται ως κύριο ζήτημα την αναγνώριση μπορεί να ζητήσει, κατά τη διαδικασία που προβλέπεται στα τμήματα 2 και 3 του παρόντος τίτλου, να διαπιστωθεί ότι η απόφαση πρέπει να αναγνωρισθεί. Αν η επίκληση της αναγνωρίσεως γίνεται παρεμπιπτόντως ενώπιον δικαστηρίου συμβαλλόμενου κράτους, το δικαστήριο αυτό έχει διεθνή δικαιοδοσία να κρίνει σχετικά.</a:t>
            </a:r>
          </a:p>
          <a:p>
            <a:endParaRPr lang="el-GR" dirty="0"/>
          </a:p>
        </p:txBody>
      </p:sp>
    </p:spTree>
    <p:extLst>
      <p:ext uri="{BB962C8B-B14F-4D97-AF65-F5344CB8AC3E}">
        <p14:creationId xmlns:p14="http://schemas.microsoft.com/office/powerpoint/2010/main" val="16504022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Αίθουσα συσκέψεων &quot;Ιόν&quot;">
      <a:dk1>
        <a:sysClr val="windowText" lastClr="FFFFFF"/>
      </a:dk1>
      <a:lt1>
        <a:sysClr val="window" lastClr="000000"/>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Αίθουσα συσκέψεων &quot;Ιόν&quo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ppt/theme/theme2.xml><?xml version="1.0" encoding="utf-8"?>
<a:theme xmlns:a="http://schemas.openxmlformats.org/drawingml/2006/main" name="Θέμα του Office">
  <a:themeElements>
    <a:clrScheme name="Office">
      <a:dk1>
        <a:sysClr val="windowText" lastClr="FFFFFF"/>
      </a:dk1>
      <a:lt1>
        <a:sysClr val="window" lastClr="000000"/>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 Boardroom</Template>
  <TotalTime>6042</TotalTime>
  <Words>2123</Words>
  <Application>Microsoft Office PowerPoint</Application>
  <PresentationFormat>Ευρεία οθόνη</PresentationFormat>
  <Paragraphs>140</Paragraphs>
  <Slides>30</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30</vt:i4>
      </vt:variant>
    </vt:vector>
  </HeadingPairs>
  <TitlesOfParts>
    <vt:vector size="35" baseType="lpstr">
      <vt:lpstr>Aptos</vt:lpstr>
      <vt:lpstr>Century Gothic</vt:lpstr>
      <vt:lpstr>Wingdings</vt:lpstr>
      <vt:lpstr>Wingdings 3</vt:lpstr>
      <vt:lpstr>Αίθουσα συσκέψεων "Ιόν"</vt:lpstr>
      <vt:lpstr>ΑΝΑΓΝΩΡΙΣΗ ΚΑΙ ΕΚΤΕΛΕΣΤΟΤΗΤΑ</vt:lpstr>
      <vt:lpstr>ΑΝΑΓΝΩΡΙΣΗ ΚΑΙ ΕΚΤΕΛΕΣΤΟΤΗΤΑ</vt:lpstr>
      <vt:lpstr>ΠΡΟΙΣΧΥΣΑΣΕΣ ΛΥΣΕΙΣ</vt:lpstr>
      <vt:lpstr>ΠΡΟΙΣΧΥΣΑΣΕΣ ΛΥΣΕΙΣ</vt:lpstr>
      <vt:lpstr>ΠΡΟΙΣΧΥΣΑΣΕΣ ΛΥΣΕΙΣ</vt:lpstr>
      <vt:lpstr>ΠΡΟΙΣΧΥΣΑΣΕΣ ΛΥΣΕΙΣ</vt:lpstr>
      <vt:lpstr>ΠΡΟΙΣΧΥΣΑΣΕΣ ΛΥΣΕΙΣ</vt:lpstr>
      <vt:lpstr>ΚΩΔΙΚΑΣ ΠΟΛΙΤΙΚΗΣ ΔΙΚΟΝΟΜΙΑΣ  ΥΠΟΘΕΣΕΙΣ ΕΚΟΥΣΙΑΣ ΔΙΚΑΙΟΔΟΣΙΑΣ</vt:lpstr>
      <vt:lpstr>ΣΥΜΒΑΣΗ ΤΩΝ ΒΡΥΞΕΛΛΩΝ</vt:lpstr>
      <vt:lpstr>ΣΥΜΒΑΣΗ ΤΩΝ ΒΡΥΞΕΛΛΩΝ</vt:lpstr>
      <vt:lpstr>ΣΥΜΒΑΣΗ ΤΩΝ ΒΡΥΞΕΛΛΩΝ</vt:lpstr>
      <vt:lpstr>ΣΥΜΒΑΣΗ ΤΩΝ ΒΡΥΞΕΛΛΩΝ </vt:lpstr>
      <vt:lpstr> ΚΑΝΟΝΙΣΜΟΣ 44/2001 </vt:lpstr>
      <vt:lpstr>ΚΑΝΟΝΙΣΜΟΣ 44/2001</vt:lpstr>
      <vt:lpstr>ΣΥΜΒΑΣΗ ΤΟΥ ΛΟΥΓΚΑΝΟ</vt:lpstr>
      <vt:lpstr>ΧΑΡΑΚΤΗΡΙΣΤΙΚΑ ΤΟΥ ΑΡΧΙΚΟΥ ΣΥΣΤΗΜΑΤΟΣ ΚΥΚΛΙΦΙΡΘΑΣ ΤΩΝ ΑΠΟΦΑΣΕΩΝ ΣΕ ΕΝΩΣΙΑΚΟ ΕΠΙΠΕΔΟ</vt:lpstr>
      <vt:lpstr> ΟΙ ΛΥΣΕΙΣ ΤΟΥ ΚΑΝΟΝΙΣΜΟΥ 1215/2012</vt:lpstr>
      <vt:lpstr>ΟΙ ΛΥΣΕΙΣ ΤΟΥ ΚΑΝΟΝΙΣΜΟΥ 1215/2012</vt:lpstr>
      <vt:lpstr>ΟΙ ΛΥΣΕΙΣ ΤΟΥ ΚΑΝΟΝΙΣΜΟΥ 1215/2012</vt:lpstr>
      <vt:lpstr>ΟΙ ΛΥΣΕΙΣ ΤΟΥ ΚΑΝΟΝΙΣΜΟΥ 1215/2012</vt:lpstr>
      <vt:lpstr>ΟΙ ΛΎΣΕΙΣ ΤΟΥ ΚΑΝΟΝΙΣΜΟΥ 1215/2012</vt:lpstr>
      <vt:lpstr>ΟΙ ΛΥΣΕΙΣ ΤΟΥ ΚΑΝΟΝΙΣΜΟΥ 1215/2012</vt:lpstr>
      <vt:lpstr>ΟΙ ΛΥΣΕΙΣ ΤΟΥ ΚΑΝΟΝΙΣΜΟΥ 1215/2012</vt:lpstr>
      <vt:lpstr>ΟΙ ΛΥΣΕΙΣ ΤΟΥ ΚΑΝΟΝΙΣΜΟΥ 1215/2012</vt:lpstr>
      <vt:lpstr>ΑΛΛΑΓΕΣ ΠΟΥ ΕΠΗΛΘΑΝ ΕΝ ΣΧΕΣΕΙ ΠΡΟΣ ΤΟ ΠΡΟΙΣΧΥΣΑΝ ΚΑΘΕΣΤΩΣ</vt:lpstr>
      <vt:lpstr>ΚΑΠΟΙΑ ΝΟΜΟΛΟΓΙΑΚΑ ΠΑΡΑΔΕΙΓΜΑΤΑ</vt:lpstr>
      <vt:lpstr>Η ΣΥΜΒΑΣΗ ΤΗΣ ΧΑΓΗΣ ΤΟΥ 2019</vt:lpstr>
      <vt:lpstr>Η ΣΥΜΒΑΣΗ ΤΗΣ ΧΑΓΗΣ ΤΟΥ 2019</vt:lpstr>
      <vt:lpstr>ΑΝΑΓΝΩΡΙΣΗ ΚΑΙ ΕΚΤΕΛΕΣΤΟΤΗΤΑ</vt:lpstr>
      <vt:lpstr>ΑΝΑΓΝΩΡΙΣΗ ΚΑΙ ΕΚΤΕΛΕΣΤΟΤΗΤΑ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Chrysafo Tsouka</dc:creator>
  <cp:lastModifiedBy>Chrysafo Tsouka</cp:lastModifiedBy>
  <cp:revision>1</cp:revision>
  <dcterms:created xsi:type="dcterms:W3CDTF">2025-04-02T09:40:41Z</dcterms:created>
  <dcterms:modified xsi:type="dcterms:W3CDTF">2025-04-10T09:30:00Z</dcterms:modified>
</cp:coreProperties>
</file>