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12_DA430EF7.xml" ContentType="application/vnd.ms-powerpoint.comments+xml"/>
  <Override PartName="/ppt/notesSlides/notesSlide3.xml" ContentType="application/vnd.openxmlformats-officedocument.presentationml.notesSlide+xml"/>
  <Override PartName="/ppt/comments/modernComment_101_2FD41137.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11_DADE35C8.xml" ContentType="application/vnd.ms-powerpoint.comments+xml"/>
  <Override PartName="/ppt/comments/modernComment_113_D0C390EE.xml" ContentType="application/vnd.ms-powerpoint.comments+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63" r:id="rId2"/>
    <p:sldId id="265" r:id="rId3"/>
    <p:sldId id="261" r:id="rId4"/>
    <p:sldId id="284" r:id="rId5"/>
    <p:sldId id="258" r:id="rId6"/>
    <p:sldId id="264" r:id="rId7"/>
    <p:sldId id="286" r:id="rId8"/>
    <p:sldId id="274" r:id="rId9"/>
    <p:sldId id="281" r:id="rId10"/>
    <p:sldId id="257" r:id="rId11"/>
    <p:sldId id="267" r:id="rId12"/>
    <p:sldId id="268" r:id="rId13"/>
    <p:sldId id="273" r:id="rId14"/>
    <p:sldId id="275" r:id="rId15"/>
    <p:sldId id="279" r:id="rId16"/>
    <p:sldId id="276" r:id="rId17"/>
    <p:sldId id="272" r:id="rId18"/>
    <p:sldId id="282" r:id="rId19"/>
    <p:sldId id="280" r:id="rId20"/>
    <p:sldId id="27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5D16B5-B18B-53A3-4D92-D2B946A900DB}" name="Stefania Kalogeropoulou" initials="SK" userId="dcb45ce16fb4ab43"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020CB9-0BE8-4497-9BB7-7F08067FA01C}" v="2065" dt="2026-01-07T22:53:13.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94660"/>
  </p:normalViewPr>
  <p:slideViewPr>
    <p:cSldViewPr snapToGrid="0">
      <p:cViewPr varScale="1">
        <p:scale>
          <a:sx n="75" d="100"/>
          <a:sy n="75" d="100"/>
        </p:scale>
        <p:origin x="4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ia Kalogeropoulou" userId="dcb45ce16fb4ab43" providerId="LiveId" clId="{2149E0FA-04BD-4AFD-A321-C8313845B635}"/>
    <pc:docChg chg="undo redo custSel addSld delSld modSld sldOrd">
      <pc:chgData name="Stefania Kalogeropoulou" userId="dcb45ce16fb4ab43" providerId="LiveId" clId="{2149E0FA-04BD-4AFD-A321-C8313845B635}" dt="2026-01-07T22:53:13.457" v="4923" actId="20577"/>
      <pc:docMkLst>
        <pc:docMk/>
      </pc:docMkLst>
      <pc:sldChg chg="addSp delSp modSp mod setBg modAnim setClrOvrMap delDesignElem modCm">
        <pc:chgData name="Stefania Kalogeropoulou" userId="dcb45ce16fb4ab43" providerId="LiveId" clId="{2149E0FA-04BD-4AFD-A321-C8313845B635}" dt="2026-01-07T22:53:13.457" v="4923" actId="20577"/>
        <pc:sldMkLst>
          <pc:docMk/>
          <pc:sldMk cId="802427191" sldId="257"/>
        </pc:sldMkLst>
        <pc:spChg chg="mod">
          <ac:chgData name="Stefania Kalogeropoulou" userId="dcb45ce16fb4ab43" providerId="LiveId" clId="{2149E0FA-04BD-4AFD-A321-C8313845B635}" dt="2026-01-07T22:07:58.771" v="4836" actId="404"/>
          <ac:spMkLst>
            <pc:docMk/>
            <pc:sldMk cId="802427191" sldId="257"/>
            <ac:spMk id="2" creationId="{DB34C17A-F7C8-8A4C-EEDF-9C55A5A28D12}"/>
          </ac:spMkLst>
        </pc:spChg>
        <pc:spChg chg="mod ord">
          <ac:chgData name="Stefania Kalogeropoulou" userId="dcb45ce16fb4ab43" providerId="LiveId" clId="{2149E0FA-04BD-4AFD-A321-C8313845B635}" dt="2026-01-07T22:53:13.457" v="4923" actId="20577"/>
          <ac:spMkLst>
            <pc:docMk/>
            <pc:sldMk cId="802427191" sldId="257"/>
            <ac:spMk id="4" creationId="{D0E34420-892D-5970-A912-D0669EE5D0BC}"/>
          </ac:spMkLst>
        </pc:spChg>
        <pc:spChg chg="del">
          <ac:chgData name="Stefania Kalogeropoulou" userId="dcb45ce16fb4ab43" providerId="LiveId" clId="{2149E0FA-04BD-4AFD-A321-C8313845B635}" dt="2026-01-07T19:21:20.021" v="3857" actId="26606"/>
          <ac:spMkLst>
            <pc:docMk/>
            <pc:sldMk cId="802427191" sldId="257"/>
            <ac:spMk id="25" creationId="{879A26B8-6C4E-452B-ADD3-ED324A7AB7E8}"/>
          </ac:spMkLst>
        </pc:spChg>
        <pc:spChg chg="del">
          <ac:chgData name="Stefania Kalogeropoulou" userId="dcb45ce16fb4ab43" providerId="LiveId" clId="{2149E0FA-04BD-4AFD-A321-C8313845B635}" dt="2026-01-07T19:21:20.021" v="3857" actId="26606"/>
          <ac:spMkLst>
            <pc:docMk/>
            <pc:sldMk cId="802427191" sldId="257"/>
            <ac:spMk id="26" creationId="{D03E4FEE-2E6A-44AB-B6BA-C1AD0CD6D93B}"/>
          </ac:spMkLst>
        </pc:spChg>
        <pc:spChg chg="del">
          <ac:chgData name="Stefania Kalogeropoulou" userId="dcb45ce16fb4ab43" providerId="LiveId" clId="{2149E0FA-04BD-4AFD-A321-C8313845B635}" dt="2026-01-07T19:21:20.021" v="3857" actId="26606"/>
          <ac:spMkLst>
            <pc:docMk/>
            <pc:sldMk cId="802427191" sldId="257"/>
            <ac:spMk id="27" creationId="{0817EB59-13B3-43DA-9B91-A7CC174A6069}"/>
          </ac:spMkLst>
        </pc:spChg>
        <pc:spChg chg="del">
          <ac:chgData name="Stefania Kalogeropoulou" userId="dcb45ce16fb4ab43" providerId="LiveId" clId="{2149E0FA-04BD-4AFD-A321-C8313845B635}" dt="2026-01-07T19:21:20.021" v="3857" actId="26606"/>
          <ac:spMkLst>
            <pc:docMk/>
            <pc:sldMk cId="802427191" sldId="257"/>
            <ac:spMk id="28" creationId="{9B4167E1-E2B0-4192-8DA2-6967DDFF87A5}"/>
          </ac:spMkLst>
        </pc:spChg>
        <pc:spChg chg="add del">
          <ac:chgData name="Stefania Kalogeropoulou" userId="dcb45ce16fb4ab43" providerId="LiveId" clId="{2149E0FA-04BD-4AFD-A321-C8313845B635}" dt="2026-01-07T19:31:37.804" v="3973" actId="26606"/>
          <ac:spMkLst>
            <pc:docMk/>
            <pc:sldMk cId="802427191" sldId="257"/>
            <ac:spMk id="33" creationId="{3CED7894-4F62-4A6C-8DB5-DB5BE08E9C03}"/>
          </ac:spMkLst>
        </pc:spChg>
        <pc:spChg chg="add del">
          <ac:chgData name="Stefania Kalogeropoulou" userId="dcb45ce16fb4ab43" providerId="LiveId" clId="{2149E0FA-04BD-4AFD-A321-C8313845B635}" dt="2026-01-07T19:31:37.804" v="3973" actId="26606"/>
          <ac:spMkLst>
            <pc:docMk/>
            <pc:sldMk cId="802427191" sldId="257"/>
            <ac:spMk id="35" creationId="{E536F3B4-50F6-4C52-8F76-4EB1214719DC}"/>
          </ac:spMkLst>
        </pc:spChg>
        <pc:spChg chg="add del">
          <ac:chgData name="Stefania Kalogeropoulou" userId="dcb45ce16fb4ab43" providerId="LiveId" clId="{2149E0FA-04BD-4AFD-A321-C8313845B635}" dt="2026-01-07T21:53:29.597" v="4723" actId="26606"/>
          <ac:spMkLst>
            <pc:docMk/>
            <pc:sldMk cId="802427191" sldId="257"/>
            <ac:spMk id="40" creationId="{3CED7894-4F62-4A6C-8DB5-DB5BE08E9C03}"/>
          </ac:spMkLst>
        </pc:spChg>
        <pc:spChg chg="add del">
          <ac:chgData name="Stefania Kalogeropoulou" userId="dcb45ce16fb4ab43" providerId="LiveId" clId="{2149E0FA-04BD-4AFD-A321-C8313845B635}" dt="2026-01-07T21:53:29.597" v="4723" actId="26606"/>
          <ac:spMkLst>
            <pc:docMk/>
            <pc:sldMk cId="802427191" sldId="257"/>
            <ac:spMk id="42" creationId="{E536F3B4-50F6-4C52-8F76-4EB1214719DC}"/>
          </ac:spMkLst>
        </pc:spChg>
        <pc:spChg chg="add del">
          <ac:chgData name="Stefania Kalogeropoulou" userId="dcb45ce16fb4ab43" providerId="LiveId" clId="{2149E0FA-04BD-4AFD-A321-C8313845B635}" dt="2026-01-07T21:54:41.115" v="4745" actId="26606"/>
          <ac:spMkLst>
            <pc:docMk/>
            <pc:sldMk cId="802427191" sldId="257"/>
            <ac:spMk id="47" creationId="{636F6DB7-CF8D-494A-82F6-13B58DCA9896}"/>
          </ac:spMkLst>
        </pc:spChg>
        <pc:spChg chg="add del">
          <ac:chgData name="Stefania Kalogeropoulou" userId="dcb45ce16fb4ab43" providerId="LiveId" clId="{2149E0FA-04BD-4AFD-A321-C8313845B635}" dt="2026-01-07T21:54:41.115" v="4745" actId="26606"/>
          <ac:spMkLst>
            <pc:docMk/>
            <pc:sldMk cId="802427191" sldId="257"/>
            <ac:spMk id="49" creationId="{0B7E5194-6E82-4A44-99C3-FE7D87F34134}"/>
          </ac:spMkLst>
        </pc:spChg>
        <pc:spChg chg="add">
          <ac:chgData name="Stefania Kalogeropoulou" userId="dcb45ce16fb4ab43" providerId="LiveId" clId="{2149E0FA-04BD-4AFD-A321-C8313845B635}" dt="2026-01-07T21:54:41.115" v="4745" actId="26606"/>
          <ac:spMkLst>
            <pc:docMk/>
            <pc:sldMk cId="802427191" sldId="257"/>
            <ac:spMk id="59" creationId="{879A26B8-6C4E-452B-ADD3-ED324A7AB7E8}"/>
          </ac:spMkLst>
        </pc:spChg>
        <pc:spChg chg="add">
          <ac:chgData name="Stefania Kalogeropoulou" userId="dcb45ce16fb4ab43" providerId="LiveId" clId="{2149E0FA-04BD-4AFD-A321-C8313845B635}" dt="2026-01-07T21:54:41.115" v="4745" actId="26606"/>
          <ac:spMkLst>
            <pc:docMk/>
            <pc:sldMk cId="802427191" sldId="257"/>
            <ac:spMk id="61" creationId="{9B4167E1-E2B0-4192-8DA2-6967DDFF87A5}"/>
          </ac:spMkLst>
        </pc:spChg>
        <pc:spChg chg="add">
          <ac:chgData name="Stefania Kalogeropoulou" userId="dcb45ce16fb4ab43" providerId="LiveId" clId="{2149E0FA-04BD-4AFD-A321-C8313845B635}" dt="2026-01-07T21:54:41.115" v="4745" actId="26606"/>
          <ac:spMkLst>
            <pc:docMk/>
            <pc:sldMk cId="802427191" sldId="257"/>
            <ac:spMk id="63" creationId="{D03E4FEE-2E6A-44AB-B6BA-C1AD0CD6D93B}"/>
          </ac:spMkLst>
        </pc:spChg>
        <pc:spChg chg="add">
          <ac:chgData name="Stefania Kalogeropoulou" userId="dcb45ce16fb4ab43" providerId="LiveId" clId="{2149E0FA-04BD-4AFD-A321-C8313845B635}" dt="2026-01-07T21:54:41.115" v="4745" actId="26606"/>
          <ac:spMkLst>
            <pc:docMk/>
            <pc:sldMk cId="802427191" sldId="257"/>
            <ac:spMk id="65" creationId="{0817EB59-13B3-43DA-9B91-A7CC174A6069}"/>
          </ac:spMkLst>
        </pc:spChg>
        <pc:grpChg chg="add del">
          <ac:chgData name="Stefania Kalogeropoulou" userId="dcb45ce16fb4ab43" providerId="LiveId" clId="{2149E0FA-04BD-4AFD-A321-C8313845B635}" dt="2026-01-07T21:54:41.115" v="4745" actId="26606"/>
          <ac:grpSpMkLst>
            <pc:docMk/>
            <pc:sldMk cId="802427191" sldId="257"/>
            <ac:grpSpMk id="51" creationId="{49FCC1E1-84D3-494D-A0A0-286AFA1C3018}"/>
          </ac:grpSpMkLst>
        </pc:grpChg>
        <pc:graphicFrameChg chg="add mod modGraphic">
          <ac:chgData name="Stefania Kalogeropoulou" userId="dcb45ce16fb4ab43" providerId="LiveId" clId="{2149E0FA-04BD-4AFD-A321-C8313845B635}" dt="2026-01-07T22:52:54.454" v="4919" actId="1076"/>
          <ac:graphicFrameMkLst>
            <pc:docMk/>
            <pc:sldMk cId="802427191" sldId="257"/>
            <ac:graphicFrameMk id="3" creationId="{88FD4A2E-07E0-8434-D648-985156E9FF10}"/>
          </ac:graphicFrameMkLst>
        </pc:graphicFrameChg>
        <pc:graphicFrameChg chg="add mod">
          <ac:chgData name="Stefania Kalogeropoulou" userId="dcb45ce16fb4ab43" providerId="LiveId" clId="{2149E0FA-04BD-4AFD-A321-C8313845B635}" dt="2026-01-07T22:52:01.596" v="4901" actId="571"/>
          <ac:graphicFrameMkLst>
            <pc:docMk/>
            <pc:sldMk cId="802427191" sldId="257"/>
            <ac:graphicFrameMk id="6" creationId="{1263C80E-C4DA-A16B-052F-D5FB54BBE855}"/>
          </ac:graphicFrameMkLst>
        </pc:graphicFrameChg>
        <pc:graphicFrameChg chg="add mod">
          <ac:chgData name="Stefania Kalogeropoulou" userId="dcb45ce16fb4ab43" providerId="LiveId" clId="{2149E0FA-04BD-4AFD-A321-C8313845B635}" dt="2026-01-07T22:52:00.791" v="4900" actId="571"/>
          <ac:graphicFrameMkLst>
            <pc:docMk/>
            <pc:sldMk cId="802427191" sldId="257"/>
            <ac:graphicFrameMk id="7" creationId="{A51177ED-5652-A94F-E657-53B7C4BDBD21}"/>
          </ac:graphicFrameMkLst>
        </pc:graphicFrameChg>
        <pc:graphicFrameChg chg="add mod">
          <ac:chgData name="Stefania Kalogeropoulou" userId="dcb45ce16fb4ab43" providerId="LiveId" clId="{2149E0FA-04BD-4AFD-A321-C8313845B635}" dt="2026-01-07T22:51:59.907" v="4898" actId="571"/>
          <ac:graphicFrameMkLst>
            <pc:docMk/>
            <pc:sldMk cId="802427191" sldId="257"/>
            <ac:graphicFrameMk id="8" creationId="{67951ECE-156B-55AE-EA45-44315068B968}"/>
          </ac:graphicFrameMkLst>
        </pc:graphicFrameChg>
        <pc:graphicFrameChg chg="add mod">
          <ac:chgData name="Stefania Kalogeropoulou" userId="dcb45ce16fb4ab43" providerId="LiveId" clId="{2149E0FA-04BD-4AFD-A321-C8313845B635}" dt="2026-01-07T22:51:59.907" v="4898" actId="571"/>
          <ac:graphicFrameMkLst>
            <pc:docMk/>
            <pc:sldMk cId="802427191" sldId="257"/>
            <ac:graphicFrameMk id="9" creationId="{963F7E0A-2A6E-F620-8299-02CE9EA7F035}"/>
          </ac:graphicFrameMkLst>
        </pc:graphicFrameChg>
        <pc:graphicFrameChg chg="add mod">
          <ac:chgData name="Stefania Kalogeropoulou" userId="dcb45ce16fb4ab43" providerId="LiveId" clId="{2149E0FA-04BD-4AFD-A321-C8313845B635}" dt="2026-01-07T22:51:59.907" v="4898" actId="571"/>
          <ac:graphicFrameMkLst>
            <pc:docMk/>
            <pc:sldMk cId="802427191" sldId="257"/>
            <ac:graphicFrameMk id="10" creationId="{85EB0F1F-D7B1-7056-2758-8AACE8F76A3E}"/>
          </ac:graphicFrameMkLst>
        </pc:graphicFrameChg>
        <pc:graphicFrameChg chg="add mod">
          <ac:chgData name="Stefania Kalogeropoulou" userId="dcb45ce16fb4ab43" providerId="LiveId" clId="{2149E0FA-04BD-4AFD-A321-C8313845B635}" dt="2026-01-07T22:51:59.687" v="4897" actId="571"/>
          <ac:graphicFrameMkLst>
            <pc:docMk/>
            <pc:sldMk cId="802427191" sldId="257"/>
            <ac:graphicFrameMk id="11" creationId="{4803A180-D1A0-AB5F-1EFC-4D9B295AC709}"/>
          </ac:graphicFrameMkLst>
        </pc:graphicFrameChg>
        <pc:graphicFrameChg chg="add mod">
          <ac:chgData name="Stefania Kalogeropoulou" userId="dcb45ce16fb4ab43" providerId="LiveId" clId="{2149E0FA-04BD-4AFD-A321-C8313845B635}" dt="2026-01-07T22:51:59.687" v="4897" actId="571"/>
          <ac:graphicFrameMkLst>
            <pc:docMk/>
            <pc:sldMk cId="802427191" sldId="257"/>
            <ac:graphicFrameMk id="12" creationId="{B7543474-B5CF-0F80-38B6-2F25B39EB3FD}"/>
          </ac:graphicFrameMkLst>
        </pc:graphicFrameChg>
        <pc:graphicFrameChg chg="add mod">
          <ac:chgData name="Stefania Kalogeropoulou" userId="dcb45ce16fb4ab43" providerId="LiveId" clId="{2149E0FA-04BD-4AFD-A321-C8313845B635}" dt="2026-01-07T22:51:59.471" v="4896" actId="571"/>
          <ac:graphicFrameMkLst>
            <pc:docMk/>
            <pc:sldMk cId="802427191" sldId="257"/>
            <ac:graphicFrameMk id="13" creationId="{94B4B344-C5DF-3E0C-1B3C-E9B42463338A}"/>
          </ac:graphicFrameMkLst>
        </pc:graphicFrameChg>
        <pc:graphicFrameChg chg="add mod">
          <ac:chgData name="Stefania Kalogeropoulou" userId="dcb45ce16fb4ab43" providerId="LiveId" clId="{2149E0FA-04BD-4AFD-A321-C8313845B635}" dt="2026-01-07T22:51:59.190" v="4895" actId="571"/>
          <ac:graphicFrameMkLst>
            <pc:docMk/>
            <pc:sldMk cId="802427191" sldId="257"/>
            <ac:graphicFrameMk id="14" creationId="{41AD53CC-E226-F74F-4DB8-435F5D516D2F}"/>
          </ac:graphicFrameMkLst>
        </pc:graphicFrameChg>
        <pc:graphicFrameChg chg="add mod">
          <ac:chgData name="Stefania Kalogeropoulou" userId="dcb45ce16fb4ab43" providerId="LiveId" clId="{2149E0FA-04BD-4AFD-A321-C8313845B635}" dt="2026-01-07T22:51:59.190" v="4895" actId="571"/>
          <ac:graphicFrameMkLst>
            <pc:docMk/>
            <pc:sldMk cId="802427191" sldId="257"/>
            <ac:graphicFrameMk id="15" creationId="{67B6F9DF-FB4E-E5C8-352D-3D2B35023AE2}"/>
          </ac:graphicFrameMkLst>
        </pc:graphicFrameChg>
        <pc:graphicFrameChg chg="add mod">
          <ac:chgData name="Stefania Kalogeropoulou" userId="dcb45ce16fb4ab43" providerId="LiveId" clId="{2149E0FA-04BD-4AFD-A321-C8313845B635}" dt="2026-01-07T22:52:08.813" v="4904" actId="571"/>
          <ac:graphicFrameMkLst>
            <pc:docMk/>
            <pc:sldMk cId="802427191" sldId="257"/>
            <ac:graphicFrameMk id="16" creationId="{11C78337-CDC5-F210-D8F7-010FF8C77EBE}"/>
          </ac:graphicFrameMkLst>
        </pc:graphicFrameChg>
        <pc:graphicFrameChg chg="add mod">
          <ac:chgData name="Stefania Kalogeropoulou" userId="dcb45ce16fb4ab43" providerId="LiveId" clId="{2149E0FA-04BD-4AFD-A321-C8313845B635}" dt="2026-01-07T22:52:35.573" v="4915" actId="571"/>
          <ac:graphicFrameMkLst>
            <pc:docMk/>
            <pc:sldMk cId="802427191" sldId="257"/>
            <ac:graphicFrameMk id="17" creationId="{0C0FB362-6D6F-C512-D96A-96109F0C5D63}"/>
          </ac:graphicFrameMkLst>
        </pc:graphicFrameChg>
        <pc:picChg chg="mod ord">
          <ac:chgData name="Stefania Kalogeropoulou" userId="dcb45ce16fb4ab43" providerId="LiveId" clId="{2149E0FA-04BD-4AFD-A321-C8313845B635}" dt="2026-01-07T22:44:52.331" v="4846" actId="1076"/>
          <ac:picMkLst>
            <pc:docMk/>
            <pc:sldMk cId="802427191" sldId="257"/>
            <ac:picMk id="5" creationId="{348972F8-A497-46E0-03B2-B68733DF8584}"/>
          </ac:picMkLst>
        </pc:picChg>
        <pc:extLst>
          <p:ext xmlns:p="http://schemas.openxmlformats.org/presentationml/2006/main" uri="{D6D511B9-2390-475A-947B-AFAB55BFBCF1}">
            <pc226:cmChg xmlns:pc226="http://schemas.microsoft.com/office/powerpoint/2022/06/main/command" chg="mod">
              <pc226:chgData name="Stefania Kalogeropoulou" userId="dcb45ce16fb4ab43" providerId="LiveId" clId="{2149E0FA-04BD-4AFD-A321-C8313845B635}" dt="2026-01-07T22:49:52.713" v="4870" actId="21"/>
              <pc2:cmMkLst xmlns:pc2="http://schemas.microsoft.com/office/powerpoint/2019/9/main/command">
                <pc:docMk/>
                <pc:sldMk cId="802427191" sldId="257"/>
                <pc2:cmMk id="{245C25CE-5CB8-4F5F-8DA0-30BF34DA4C2E}"/>
              </pc2:cmMkLst>
            </pc226:cmChg>
          </p:ext>
        </pc:extLst>
      </pc:sldChg>
      <pc:sldChg chg="addSp modSp mod modAnim">
        <pc:chgData name="Stefania Kalogeropoulou" userId="dcb45ce16fb4ab43" providerId="LiveId" clId="{2149E0FA-04BD-4AFD-A321-C8313845B635}" dt="2026-01-07T22:00:30.812" v="4798" actId="1076"/>
        <pc:sldMkLst>
          <pc:docMk/>
          <pc:sldMk cId="2486197835" sldId="258"/>
        </pc:sldMkLst>
        <pc:spChg chg="mod">
          <ac:chgData name="Stefania Kalogeropoulou" userId="dcb45ce16fb4ab43" providerId="LiveId" clId="{2149E0FA-04BD-4AFD-A321-C8313845B635}" dt="2026-01-07T20:30:58.502" v="4041"/>
          <ac:spMkLst>
            <pc:docMk/>
            <pc:sldMk cId="2486197835" sldId="258"/>
            <ac:spMk id="2" creationId="{E6D58AB7-D079-94F4-8614-7E45134F63ED}"/>
          </ac:spMkLst>
        </pc:spChg>
        <pc:spChg chg="add mod">
          <ac:chgData name="Stefania Kalogeropoulou" userId="dcb45ce16fb4ab43" providerId="LiveId" clId="{2149E0FA-04BD-4AFD-A321-C8313845B635}" dt="2026-01-07T22:00:30.812" v="4798" actId="1076"/>
          <ac:spMkLst>
            <pc:docMk/>
            <pc:sldMk cId="2486197835" sldId="258"/>
            <ac:spMk id="3" creationId="{A37146A6-51FD-8CF2-91F1-5A9A495C1F4F}"/>
          </ac:spMkLst>
        </pc:spChg>
        <pc:spChg chg="mod">
          <ac:chgData name="Stefania Kalogeropoulou" userId="dcb45ce16fb4ab43" providerId="LiveId" clId="{2149E0FA-04BD-4AFD-A321-C8313845B635}" dt="2026-01-07T21:24:45.108" v="4402" actId="15"/>
          <ac:spMkLst>
            <pc:docMk/>
            <pc:sldMk cId="2486197835" sldId="258"/>
            <ac:spMk id="4" creationId="{1B5E55A3-D576-888D-94AE-CDF35861B256}"/>
          </ac:spMkLst>
        </pc:spChg>
      </pc:sldChg>
      <pc:sldChg chg="modSp del mod modAnim">
        <pc:chgData name="Stefania Kalogeropoulou" userId="dcb45ce16fb4ab43" providerId="LiveId" clId="{2149E0FA-04BD-4AFD-A321-C8313845B635}" dt="2026-01-07T21:53:01.089" v="4721" actId="2696"/>
        <pc:sldMkLst>
          <pc:docMk/>
          <pc:sldMk cId="3094021586" sldId="259"/>
        </pc:sldMkLst>
        <pc:spChg chg="mod">
          <ac:chgData name="Stefania Kalogeropoulou" userId="dcb45ce16fb4ab43" providerId="LiveId" clId="{2149E0FA-04BD-4AFD-A321-C8313845B635}" dt="2026-01-07T20:30:58.502" v="4041"/>
          <ac:spMkLst>
            <pc:docMk/>
            <pc:sldMk cId="3094021586" sldId="259"/>
            <ac:spMk id="2" creationId="{06E735BC-B3CC-7127-D28C-F20E1489BF96}"/>
          </ac:spMkLst>
        </pc:spChg>
      </pc:sldChg>
      <pc:sldChg chg="modSp mod modAnim">
        <pc:chgData name="Stefania Kalogeropoulou" userId="dcb45ce16fb4ab43" providerId="LiveId" clId="{2149E0FA-04BD-4AFD-A321-C8313845B635}" dt="2026-01-07T22:06:58.681" v="4833" actId="20577"/>
        <pc:sldMkLst>
          <pc:docMk/>
          <pc:sldMk cId="1535187347" sldId="261"/>
        </pc:sldMkLst>
        <pc:spChg chg="mod">
          <ac:chgData name="Stefania Kalogeropoulou" userId="dcb45ce16fb4ab43" providerId="LiveId" clId="{2149E0FA-04BD-4AFD-A321-C8313845B635}" dt="2026-01-07T20:30:58.502" v="4041"/>
          <ac:spMkLst>
            <pc:docMk/>
            <pc:sldMk cId="1535187347" sldId="261"/>
            <ac:spMk id="2" creationId="{07BF61C9-D6CD-F656-940C-BDBFF4D02DFD}"/>
          </ac:spMkLst>
        </pc:spChg>
        <pc:spChg chg="mod">
          <ac:chgData name="Stefania Kalogeropoulou" userId="dcb45ce16fb4ab43" providerId="LiveId" clId="{2149E0FA-04BD-4AFD-A321-C8313845B635}" dt="2026-01-07T22:06:58.681" v="4833" actId="20577"/>
          <ac:spMkLst>
            <pc:docMk/>
            <pc:sldMk cId="1535187347" sldId="261"/>
            <ac:spMk id="6" creationId="{B256AE68-0D45-5B83-8D6D-EC0DED21CB6F}"/>
          </ac:spMkLst>
        </pc:spChg>
      </pc:sldChg>
      <pc:sldChg chg="addSp delSp modSp del mod modAnim delDesignElem">
        <pc:chgData name="Stefania Kalogeropoulou" userId="dcb45ce16fb4ab43" providerId="LiveId" clId="{2149E0FA-04BD-4AFD-A321-C8313845B635}" dt="2026-01-07T21:53:13.768" v="4722" actId="2696"/>
        <pc:sldMkLst>
          <pc:docMk/>
          <pc:sldMk cId="552101408" sldId="262"/>
        </pc:sldMkLst>
        <pc:spChg chg="mod">
          <ac:chgData name="Stefania Kalogeropoulou" userId="dcb45ce16fb4ab43" providerId="LiveId" clId="{2149E0FA-04BD-4AFD-A321-C8313845B635}" dt="2026-01-07T18:20:04.574" v="3662" actId="20577"/>
          <ac:spMkLst>
            <pc:docMk/>
            <pc:sldMk cId="552101408" sldId="262"/>
            <ac:spMk id="4" creationId="{68A738D7-C6DA-5488-CA9D-63173E5A8F77}"/>
          </ac:spMkLst>
        </pc:spChg>
        <pc:spChg chg="add del">
          <ac:chgData name="Stefania Kalogeropoulou" userId="dcb45ce16fb4ab43" providerId="LiveId" clId="{2149E0FA-04BD-4AFD-A321-C8313845B635}" dt="2026-01-07T20:30:58.502" v="4041"/>
          <ac:spMkLst>
            <pc:docMk/>
            <pc:sldMk cId="552101408" sldId="262"/>
            <ac:spMk id="14" creationId="{60ECACBD-42EC-44A4-B0DE-2DEDB73E1301}"/>
          </ac:spMkLst>
        </pc:spChg>
        <pc:spChg chg="add del">
          <ac:chgData name="Stefania Kalogeropoulou" userId="dcb45ce16fb4ab43" providerId="LiveId" clId="{2149E0FA-04BD-4AFD-A321-C8313845B635}" dt="2026-01-07T20:30:58.502" v="4041"/>
          <ac:spMkLst>
            <pc:docMk/>
            <pc:sldMk cId="552101408" sldId="262"/>
            <ac:spMk id="15" creationId="{DEA81853-BCE1-4B7C-922E-A502B7B5FDD6}"/>
          </ac:spMkLst>
        </pc:spChg>
        <pc:spChg chg="add del">
          <ac:chgData name="Stefania Kalogeropoulou" userId="dcb45ce16fb4ab43" providerId="LiveId" clId="{2149E0FA-04BD-4AFD-A321-C8313845B635}" dt="2026-01-07T20:30:58.502" v="4041"/>
          <ac:spMkLst>
            <pc:docMk/>
            <pc:sldMk cId="552101408" sldId="262"/>
            <ac:spMk id="16" creationId="{9BBB5757-5277-4AC5-8E2C-46B13387BCA7}"/>
          </ac:spMkLst>
        </pc:spChg>
        <pc:spChg chg="add del">
          <ac:chgData name="Stefania Kalogeropoulou" userId="dcb45ce16fb4ab43" providerId="LiveId" clId="{2149E0FA-04BD-4AFD-A321-C8313845B635}" dt="2026-01-07T20:30:58.502" v="4041"/>
          <ac:spMkLst>
            <pc:docMk/>
            <pc:sldMk cId="552101408" sldId="262"/>
            <ac:spMk id="17" creationId="{4A53F3F5-328C-4AC3-B3C4-6A9D4C3D370C}"/>
          </ac:spMkLst>
        </pc:spChg>
        <pc:spChg chg="add del">
          <ac:chgData name="Stefania Kalogeropoulou" userId="dcb45ce16fb4ab43" providerId="LiveId" clId="{2149E0FA-04BD-4AFD-A321-C8313845B635}" dt="2026-01-07T20:30:58.502" v="4041"/>
          <ac:spMkLst>
            <pc:docMk/>
            <pc:sldMk cId="552101408" sldId="262"/>
            <ac:spMk id="18" creationId="{B38C0B53-F62B-4C6C-948D-0F3A70C42A45}"/>
          </ac:spMkLst>
        </pc:spChg>
      </pc:sldChg>
      <pc:sldChg chg="delSp modSp mod modAnim">
        <pc:chgData name="Stefania Kalogeropoulou" userId="dcb45ce16fb4ab43" providerId="LiveId" clId="{2149E0FA-04BD-4AFD-A321-C8313845B635}" dt="2026-01-07T19:36:09.564" v="4021" actId="1076"/>
        <pc:sldMkLst>
          <pc:docMk/>
          <pc:sldMk cId="3477619395" sldId="263"/>
        </pc:sldMkLst>
        <pc:spChg chg="mod">
          <ac:chgData name="Stefania Kalogeropoulou" userId="dcb45ce16fb4ab43" providerId="LiveId" clId="{2149E0FA-04BD-4AFD-A321-C8313845B635}" dt="2026-01-04T10:54:09.340" v="2478" actId="113"/>
          <ac:spMkLst>
            <pc:docMk/>
            <pc:sldMk cId="3477619395" sldId="263"/>
            <ac:spMk id="2" creationId="{2E61035D-0E80-00C5-B70A-D73981558900}"/>
          </ac:spMkLst>
        </pc:spChg>
        <pc:spChg chg="mod">
          <ac:chgData name="Stefania Kalogeropoulou" userId="dcb45ce16fb4ab43" providerId="LiveId" clId="{2149E0FA-04BD-4AFD-A321-C8313845B635}" dt="2026-01-07T19:36:09.564" v="4021" actId="1076"/>
          <ac:spMkLst>
            <pc:docMk/>
            <pc:sldMk cId="3477619395" sldId="263"/>
            <ac:spMk id="3" creationId="{C90AC1CD-B42E-433E-47A9-7631847E2578}"/>
          </ac:spMkLst>
        </pc:spChg>
        <pc:spChg chg="del mod">
          <ac:chgData name="Stefania Kalogeropoulou" userId="dcb45ce16fb4ab43" providerId="LiveId" clId="{2149E0FA-04BD-4AFD-A321-C8313845B635}" dt="2026-01-07T19:35:06.652" v="4011" actId="478"/>
          <ac:spMkLst>
            <pc:docMk/>
            <pc:sldMk cId="3477619395" sldId="263"/>
            <ac:spMk id="4" creationId="{408AB951-8D6E-3924-11FE-3154E858377B}"/>
          </ac:spMkLst>
        </pc:spChg>
      </pc:sldChg>
      <pc:sldChg chg="addSp delSp modSp mod modAnim delDesignElem">
        <pc:chgData name="Stefania Kalogeropoulou" userId="dcb45ce16fb4ab43" providerId="LiveId" clId="{2149E0FA-04BD-4AFD-A321-C8313845B635}" dt="2026-01-07T21:25:44.490" v="4405" actId="123"/>
        <pc:sldMkLst>
          <pc:docMk/>
          <pc:sldMk cId="1181694264" sldId="264"/>
        </pc:sldMkLst>
        <pc:spChg chg="mod">
          <ac:chgData name="Stefania Kalogeropoulou" userId="dcb45ce16fb4ab43" providerId="LiveId" clId="{2149E0FA-04BD-4AFD-A321-C8313845B635}" dt="2026-01-07T21:25:44.490" v="4405" actId="123"/>
          <ac:spMkLst>
            <pc:docMk/>
            <pc:sldMk cId="1181694264" sldId="264"/>
            <ac:spMk id="5" creationId="{8FEE3513-5682-BEC3-8AA2-81D2233D2B4E}"/>
          </ac:spMkLst>
        </pc:spChg>
        <pc:spChg chg="add del">
          <ac:chgData name="Stefania Kalogeropoulou" userId="dcb45ce16fb4ab43" providerId="LiveId" clId="{2149E0FA-04BD-4AFD-A321-C8313845B635}" dt="2026-01-07T20:30:58.502" v="4041"/>
          <ac:spMkLst>
            <pc:docMk/>
            <pc:sldMk cId="1181694264" sldId="264"/>
            <ac:spMk id="8" creationId="{E9AA9F65-94B8-41A5-A7FF-23D2CFB116BB}"/>
          </ac:spMkLst>
        </pc:spChg>
        <pc:spChg chg="add del">
          <ac:chgData name="Stefania Kalogeropoulou" userId="dcb45ce16fb4ab43" providerId="LiveId" clId="{2149E0FA-04BD-4AFD-A321-C8313845B635}" dt="2026-01-07T20:30:58.502" v="4041"/>
          <ac:spMkLst>
            <pc:docMk/>
            <pc:sldMk cId="1181694264" sldId="264"/>
            <ac:spMk id="10" creationId="{7E8B0F8E-3F6C-4541-B9C1-774D80A08834}"/>
          </ac:spMkLst>
        </pc:spChg>
        <pc:spChg chg="add del">
          <ac:chgData name="Stefania Kalogeropoulou" userId="dcb45ce16fb4ab43" providerId="LiveId" clId="{2149E0FA-04BD-4AFD-A321-C8313845B635}" dt="2026-01-07T20:30:58.502" v="4041"/>
          <ac:spMkLst>
            <pc:docMk/>
            <pc:sldMk cId="1181694264" sldId="264"/>
            <ac:spMk id="12" creationId="{7A45F5BC-32D1-41CD-B270-C46F18CA1ACC}"/>
          </ac:spMkLst>
        </pc:spChg>
        <pc:spChg chg="add del">
          <ac:chgData name="Stefania Kalogeropoulou" userId="dcb45ce16fb4ab43" providerId="LiveId" clId="{2149E0FA-04BD-4AFD-A321-C8313845B635}" dt="2026-01-07T20:30:58.502" v="4041"/>
          <ac:spMkLst>
            <pc:docMk/>
            <pc:sldMk cId="1181694264" sldId="264"/>
            <ac:spMk id="14" creationId="{CE57EE13-72B0-4FFA-ACE1-EBDE89340E47}"/>
          </ac:spMkLst>
        </pc:spChg>
        <pc:spChg chg="add del">
          <ac:chgData name="Stefania Kalogeropoulou" userId="dcb45ce16fb4ab43" providerId="LiveId" clId="{2149E0FA-04BD-4AFD-A321-C8313845B635}" dt="2026-01-07T20:30:58.502" v="4041"/>
          <ac:spMkLst>
            <pc:docMk/>
            <pc:sldMk cId="1181694264" sldId="264"/>
            <ac:spMk id="16" creationId="{8E019540-1104-4B12-9F83-45F58674186F}"/>
          </ac:spMkLst>
        </pc:spChg>
        <pc:spChg chg="add del">
          <ac:chgData name="Stefania Kalogeropoulou" userId="dcb45ce16fb4ab43" providerId="LiveId" clId="{2149E0FA-04BD-4AFD-A321-C8313845B635}" dt="2026-01-07T20:30:58.502" v="4041"/>
          <ac:spMkLst>
            <pc:docMk/>
            <pc:sldMk cId="1181694264" sldId="264"/>
            <ac:spMk id="18" creationId="{11D976D6-8C98-48CC-8C34-0468F31678C2}"/>
          </ac:spMkLst>
        </pc:spChg>
        <pc:spChg chg="add del">
          <ac:chgData name="Stefania Kalogeropoulou" userId="dcb45ce16fb4ab43" providerId="LiveId" clId="{2149E0FA-04BD-4AFD-A321-C8313845B635}" dt="2026-01-07T20:30:58.502" v="4041"/>
          <ac:spMkLst>
            <pc:docMk/>
            <pc:sldMk cId="1181694264" sldId="264"/>
            <ac:spMk id="20" creationId="{3580CFD6-E44A-486A-9E73-D8D948F78A34}"/>
          </ac:spMkLst>
        </pc:spChg>
        <pc:picChg chg="mod">
          <ac:chgData name="Stefania Kalogeropoulou" userId="dcb45ce16fb4ab43" providerId="LiveId" clId="{2149E0FA-04BD-4AFD-A321-C8313845B635}" dt="2026-01-03T23:58:36.005" v="2064" actId="14100"/>
          <ac:picMkLst>
            <pc:docMk/>
            <pc:sldMk cId="1181694264" sldId="264"/>
            <ac:picMk id="4" creationId="{D6E582B0-FC40-9B5A-9F10-00193E334312}"/>
          </ac:picMkLst>
        </pc:picChg>
      </pc:sldChg>
      <pc:sldChg chg="addSp delSp modSp mod modAnim delDesignElem">
        <pc:chgData name="Stefania Kalogeropoulou" userId="dcb45ce16fb4ab43" providerId="LiveId" clId="{2149E0FA-04BD-4AFD-A321-C8313845B635}" dt="2026-01-07T22:06:29.862" v="4832" actId="14100"/>
        <pc:sldMkLst>
          <pc:docMk/>
          <pc:sldMk cId="330464464" sldId="265"/>
        </pc:sldMkLst>
        <pc:spChg chg="mod">
          <ac:chgData name="Stefania Kalogeropoulou" userId="dcb45ce16fb4ab43" providerId="LiveId" clId="{2149E0FA-04BD-4AFD-A321-C8313845B635}" dt="2026-01-04T18:30:02.403" v="2992" actId="1076"/>
          <ac:spMkLst>
            <pc:docMk/>
            <pc:sldMk cId="330464464" sldId="265"/>
            <ac:spMk id="2" creationId="{9B011ABC-E57F-9940-703D-070A7559AC24}"/>
          </ac:spMkLst>
        </pc:spChg>
        <pc:spChg chg="mod">
          <ac:chgData name="Stefania Kalogeropoulou" userId="dcb45ce16fb4ab43" providerId="LiveId" clId="{2149E0FA-04BD-4AFD-A321-C8313845B635}" dt="2026-01-07T18:38:27.695" v="3764" actId="108"/>
          <ac:spMkLst>
            <pc:docMk/>
            <pc:sldMk cId="330464464" sldId="265"/>
            <ac:spMk id="3" creationId="{84AE2B2E-C371-2BDA-7D67-0ABC7EBA5BBA}"/>
          </ac:spMkLst>
        </pc:spChg>
        <pc:spChg chg="add del">
          <ac:chgData name="Stefania Kalogeropoulou" userId="dcb45ce16fb4ab43" providerId="LiveId" clId="{2149E0FA-04BD-4AFD-A321-C8313845B635}" dt="2026-01-07T20:30:58.502" v="4041"/>
          <ac:spMkLst>
            <pc:docMk/>
            <pc:sldMk cId="330464464" sldId="265"/>
            <ac:spMk id="8" creationId="{1A59258C-AAC2-41CD-973C-7439B122A3FF}"/>
          </ac:spMkLst>
        </pc:spChg>
        <pc:spChg chg="add del">
          <ac:chgData name="Stefania Kalogeropoulou" userId="dcb45ce16fb4ab43" providerId="LiveId" clId="{2149E0FA-04BD-4AFD-A321-C8313845B635}" dt="2026-01-07T20:30:58.502" v="4041"/>
          <ac:spMkLst>
            <pc:docMk/>
            <pc:sldMk cId="330464464" sldId="265"/>
            <ac:spMk id="10" creationId="{54516B72-0116-42B2-82A2-B11218A36636}"/>
          </ac:spMkLst>
        </pc:spChg>
        <pc:spChg chg="add del">
          <ac:chgData name="Stefania Kalogeropoulou" userId="dcb45ce16fb4ab43" providerId="LiveId" clId="{2149E0FA-04BD-4AFD-A321-C8313845B635}" dt="2026-01-07T20:30:58.502" v="4041"/>
          <ac:spMkLst>
            <pc:docMk/>
            <pc:sldMk cId="330464464" sldId="265"/>
            <ac:spMk id="12" creationId="{7CDB507F-21B7-4C27-B0FC-D9C465C6DB44}"/>
          </ac:spMkLst>
        </pc:spChg>
        <pc:spChg chg="add del">
          <ac:chgData name="Stefania Kalogeropoulou" userId="dcb45ce16fb4ab43" providerId="LiveId" clId="{2149E0FA-04BD-4AFD-A321-C8313845B635}" dt="2026-01-07T20:30:58.502" v="4041"/>
          <ac:spMkLst>
            <pc:docMk/>
            <pc:sldMk cId="330464464" sldId="265"/>
            <ac:spMk id="14" creationId="{7AB1AE17-B7A3-4363-95CD-25441E2FF1F3}"/>
          </ac:spMkLst>
        </pc:spChg>
        <pc:picChg chg="add mod">
          <ac:chgData name="Stefania Kalogeropoulou" userId="dcb45ce16fb4ab43" providerId="LiveId" clId="{2149E0FA-04BD-4AFD-A321-C8313845B635}" dt="2026-01-07T22:06:29.862" v="4832" actId="14100"/>
          <ac:picMkLst>
            <pc:docMk/>
            <pc:sldMk cId="330464464" sldId="265"/>
            <ac:picMk id="5" creationId="{BED5572F-EA04-AC92-4E8F-86F4A19BDED1}"/>
          </ac:picMkLst>
        </pc:picChg>
      </pc:sldChg>
      <pc:sldChg chg="modSp del mod ord modAnim">
        <pc:chgData name="Stefania Kalogeropoulou" userId="dcb45ce16fb4ab43" providerId="LiveId" clId="{2149E0FA-04BD-4AFD-A321-C8313845B635}" dt="2026-01-07T21:16:17.865" v="4301" actId="2696"/>
        <pc:sldMkLst>
          <pc:docMk/>
          <pc:sldMk cId="2892854087" sldId="266"/>
        </pc:sldMkLst>
        <pc:spChg chg="mod">
          <ac:chgData name="Stefania Kalogeropoulou" userId="dcb45ce16fb4ab43" providerId="LiveId" clId="{2149E0FA-04BD-4AFD-A321-C8313845B635}" dt="2026-01-07T20:30:58.502" v="4041"/>
          <ac:spMkLst>
            <pc:docMk/>
            <pc:sldMk cId="2892854087" sldId="266"/>
            <ac:spMk id="2" creationId="{409F1116-EF09-27A6-43CD-9A1360CF1F44}"/>
          </ac:spMkLst>
        </pc:spChg>
      </pc:sldChg>
      <pc:sldChg chg="modSp mod modAnim">
        <pc:chgData name="Stefania Kalogeropoulou" userId="dcb45ce16fb4ab43" providerId="LiveId" clId="{2149E0FA-04BD-4AFD-A321-C8313845B635}" dt="2026-01-07T22:04:46.207" v="4827" actId="403"/>
        <pc:sldMkLst>
          <pc:docMk/>
          <pc:sldMk cId="337841159" sldId="267"/>
        </pc:sldMkLst>
        <pc:spChg chg="mod">
          <ac:chgData name="Stefania Kalogeropoulou" userId="dcb45ce16fb4ab43" providerId="LiveId" clId="{2149E0FA-04BD-4AFD-A321-C8313845B635}" dt="2026-01-05T20:02:25.605" v="3222" actId="115"/>
          <ac:spMkLst>
            <pc:docMk/>
            <pc:sldMk cId="337841159" sldId="267"/>
            <ac:spMk id="3" creationId="{FCC571A0-6853-D551-AB34-A0F995D9BEC2}"/>
          </ac:spMkLst>
        </pc:spChg>
        <pc:spChg chg="mod">
          <ac:chgData name="Stefania Kalogeropoulou" userId="dcb45ce16fb4ab43" providerId="LiveId" clId="{2149E0FA-04BD-4AFD-A321-C8313845B635}" dt="2026-01-07T22:04:46.207" v="4827" actId="403"/>
          <ac:spMkLst>
            <pc:docMk/>
            <pc:sldMk cId="337841159" sldId="267"/>
            <ac:spMk id="5" creationId="{34DFF3F1-3849-B89E-4BDF-35A51F597D5C}"/>
          </ac:spMkLst>
        </pc:spChg>
      </pc:sldChg>
      <pc:sldChg chg="modSp mod modCm">
        <pc:chgData name="Stefania Kalogeropoulou" userId="dcb45ce16fb4ab43" providerId="LiveId" clId="{2149E0FA-04BD-4AFD-A321-C8313845B635}" dt="2026-01-07T20:30:58.502" v="4041"/>
        <pc:sldMkLst>
          <pc:docMk/>
          <pc:sldMk cId="3979742772" sldId="268"/>
        </pc:sldMkLst>
        <pc:spChg chg="mod">
          <ac:chgData name="Stefania Kalogeropoulou" userId="dcb45ce16fb4ab43" providerId="LiveId" clId="{2149E0FA-04BD-4AFD-A321-C8313845B635}" dt="2026-01-07T20:30:58.502" v="4041"/>
          <ac:spMkLst>
            <pc:docMk/>
            <pc:sldMk cId="3979742772" sldId="268"/>
            <ac:spMk id="2" creationId="{6DBA5341-E82E-E95E-BD30-C61D58C50563}"/>
          </ac:spMkLst>
        </pc:spChg>
        <pc:spChg chg="mod">
          <ac:chgData name="Stefania Kalogeropoulou" userId="dcb45ce16fb4ab43" providerId="LiveId" clId="{2149E0FA-04BD-4AFD-A321-C8313845B635}" dt="2026-01-07T18:49:32.958" v="3767" actId="1076"/>
          <ac:spMkLst>
            <pc:docMk/>
            <pc:sldMk cId="3979742772" sldId="268"/>
            <ac:spMk id="5" creationId="{1C2F78A6-71A7-FD58-237E-49D20A151AFD}"/>
          </ac:spMkLst>
        </pc:spChg>
        <pc:extLst>
          <p:ext xmlns:p="http://schemas.openxmlformats.org/presentationml/2006/main" uri="{D6D511B9-2390-475A-947B-AFAB55BFBCF1}">
            <pc226:cmChg xmlns:pc226="http://schemas.microsoft.com/office/powerpoint/2022/06/main/command" chg="mod">
              <pc226:chgData name="Stefania Kalogeropoulou" userId="dcb45ce16fb4ab43" providerId="LiveId" clId="{2149E0FA-04BD-4AFD-A321-C8313845B635}" dt="2026-01-03T21:25:19.538" v="1568" actId="20577"/>
              <pc2:cmMkLst xmlns:pc2="http://schemas.microsoft.com/office/powerpoint/2019/9/main/command">
                <pc:docMk/>
                <pc:sldMk cId="3979742772" sldId="268"/>
                <pc2:cmMk id="{71452AA1-3366-470B-B6DC-4C4EA58C9504}"/>
              </pc2:cmMkLst>
            </pc226:cmChg>
          </p:ext>
        </pc:extLst>
      </pc:sldChg>
      <pc:sldChg chg="addSp delSp modSp mod modAnim">
        <pc:chgData name="Stefania Kalogeropoulou" userId="dcb45ce16fb4ab43" providerId="LiveId" clId="{2149E0FA-04BD-4AFD-A321-C8313845B635}" dt="2026-01-04T10:53:09.398" v="2467" actId="20577"/>
        <pc:sldMkLst>
          <pc:docMk/>
          <pc:sldMk cId="4195428808" sldId="271"/>
        </pc:sldMkLst>
        <pc:spChg chg="mod">
          <ac:chgData name="Stefania Kalogeropoulou" userId="dcb45ce16fb4ab43" providerId="LiveId" clId="{2149E0FA-04BD-4AFD-A321-C8313845B635}" dt="2026-01-04T10:53:09.398" v="2467" actId="20577"/>
          <ac:spMkLst>
            <pc:docMk/>
            <pc:sldMk cId="4195428808" sldId="271"/>
            <ac:spMk id="3" creationId="{77B8D727-19C7-4D1F-C7A7-DDDB6CDFEDE7}"/>
          </ac:spMkLst>
        </pc:spChg>
      </pc:sldChg>
      <pc:sldChg chg="modSp add mod setBg">
        <pc:chgData name="Stefania Kalogeropoulou" userId="dcb45ce16fb4ab43" providerId="LiveId" clId="{2149E0FA-04BD-4AFD-A321-C8313845B635}" dt="2026-01-07T22:08:54.419" v="4840" actId="14100"/>
        <pc:sldMkLst>
          <pc:docMk/>
          <pc:sldMk cId="0" sldId="272"/>
        </pc:sldMkLst>
        <pc:spChg chg="mod">
          <ac:chgData name="Stefania Kalogeropoulou" userId="dcb45ce16fb4ab43" providerId="LiveId" clId="{2149E0FA-04BD-4AFD-A321-C8313845B635}" dt="2026-01-07T22:08:54.419" v="4840" actId="14100"/>
          <ac:spMkLst>
            <pc:docMk/>
            <pc:sldMk cId="0" sldId="272"/>
            <ac:spMk id="5" creationId="{00000000-0000-0000-0000-000000000000}"/>
          </ac:spMkLst>
        </pc:spChg>
        <pc:spChg chg="mod">
          <ac:chgData name="Stefania Kalogeropoulou" userId="dcb45ce16fb4ab43" providerId="LiveId" clId="{2149E0FA-04BD-4AFD-A321-C8313845B635}" dt="2026-01-07T20:55:26.936" v="4090" actId="1076"/>
          <ac:spMkLst>
            <pc:docMk/>
            <pc:sldMk cId="0" sldId="272"/>
            <ac:spMk id="10" creationId="{00000000-0000-0000-0000-000000000000}"/>
          </ac:spMkLst>
        </pc:spChg>
        <pc:spChg chg="mod">
          <ac:chgData name="Stefania Kalogeropoulou" userId="dcb45ce16fb4ab43" providerId="LiveId" clId="{2149E0FA-04BD-4AFD-A321-C8313845B635}" dt="2026-01-07T20:56:21.792" v="4105" actId="255"/>
          <ac:spMkLst>
            <pc:docMk/>
            <pc:sldMk cId="0" sldId="272"/>
            <ac:spMk id="11" creationId="{00000000-0000-0000-0000-000000000000}"/>
          </ac:spMkLst>
        </pc:spChg>
        <pc:spChg chg="mod">
          <ac:chgData name="Stefania Kalogeropoulou" userId="dcb45ce16fb4ab43" providerId="LiveId" clId="{2149E0FA-04BD-4AFD-A321-C8313845B635}" dt="2026-01-07T20:55:10.343" v="4086" actId="1076"/>
          <ac:spMkLst>
            <pc:docMk/>
            <pc:sldMk cId="0" sldId="272"/>
            <ac:spMk id="15" creationId="{00000000-0000-0000-0000-000000000000}"/>
          </ac:spMkLst>
        </pc:spChg>
        <pc:spChg chg="mod">
          <ac:chgData name="Stefania Kalogeropoulou" userId="dcb45ce16fb4ab43" providerId="LiveId" clId="{2149E0FA-04BD-4AFD-A321-C8313845B635}" dt="2026-01-07T20:56:28.267" v="4106" actId="255"/>
          <ac:spMkLst>
            <pc:docMk/>
            <pc:sldMk cId="0" sldId="272"/>
            <ac:spMk id="16" creationId="{00000000-0000-0000-0000-000000000000}"/>
          </ac:spMkLst>
        </pc:spChg>
        <pc:spChg chg="mod">
          <ac:chgData name="Stefania Kalogeropoulou" userId="dcb45ce16fb4ab43" providerId="LiveId" clId="{2149E0FA-04BD-4AFD-A321-C8313845B635}" dt="2026-01-07T20:55:19.371" v="4088" actId="1076"/>
          <ac:spMkLst>
            <pc:docMk/>
            <pc:sldMk cId="0" sldId="272"/>
            <ac:spMk id="20" creationId="{00000000-0000-0000-0000-000000000000}"/>
          </ac:spMkLst>
        </pc:spChg>
        <pc:spChg chg="mod">
          <ac:chgData name="Stefania Kalogeropoulou" userId="dcb45ce16fb4ab43" providerId="LiveId" clId="{2149E0FA-04BD-4AFD-A321-C8313845B635}" dt="2026-01-07T20:56:33.748" v="4107" actId="255"/>
          <ac:spMkLst>
            <pc:docMk/>
            <pc:sldMk cId="0" sldId="272"/>
            <ac:spMk id="21" creationId="{00000000-0000-0000-0000-000000000000}"/>
          </ac:spMkLst>
        </pc:spChg>
        <pc:spChg chg="mod">
          <ac:chgData name="Stefania Kalogeropoulou" userId="dcb45ce16fb4ab43" providerId="LiveId" clId="{2149E0FA-04BD-4AFD-A321-C8313845B635}" dt="2026-01-07T20:55:13.983" v="4087" actId="1076"/>
          <ac:spMkLst>
            <pc:docMk/>
            <pc:sldMk cId="0" sldId="272"/>
            <ac:spMk id="25" creationId="{00000000-0000-0000-0000-000000000000}"/>
          </ac:spMkLst>
        </pc:spChg>
        <pc:spChg chg="mod">
          <ac:chgData name="Stefania Kalogeropoulou" userId="dcb45ce16fb4ab43" providerId="LiveId" clId="{2149E0FA-04BD-4AFD-A321-C8313845B635}" dt="2026-01-07T20:56:46.240" v="4109" actId="255"/>
          <ac:spMkLst>
            <pc:docMk/>
            <pc:sldMk cId="0" sldId="272"/>
            <ac:spMk id="26" creationId="{00000000-0000-0000-0000-000000000000}"/>
          </ac:spMkLst>
        </pc:spChg>
        <pc:spChg chg="mod">
          <ac:chgData name="Stefania Kalogeropoulou" userId="dcb45ce16fb4ab43" providerId="LiveId" clId="{2149E0FA-04BD-4AFD-A321-C8313845B635}" dt="2026-01-07T20:55:22.206" v="4089" actId="1076"/>
          <ac:spMkLst>
            <pc:docMk/>
            <pc:sldMk cId="0" sldId="272"/>
            <ac:spMk id="30" creationId="{00000000-0000-0000-0000-000000000000}"/>
          </ac:spMkLst>
        </pc:spChg>
        <pc:spChg chg="mod">
          <ac:chgData name="Stefania Kalogeropoulou" userId="dcb45ce16fb4ab43" providerId="LiveId" clId="{2149E0FA-04BD-4AFD-A321-C8313845B635}" dt="2026-01-07T20:56:39.709" v="4108" actId="255"/>
          <ac:spMkLst>
            <pc:docMk/>
            <pc:sldMk cId="0" sldId="272"/>
            <ac:spMk id="31" creationId="{00000000-0000-0000-0000-000000000000}"/>
          </ac:spMkLst>
        </pc:spChg>
      </pc:sldChg>
      <pc:sldChg chg="addSp modSp mod ord modAnim">
        <pc:chgData name="Stefania Kalogeropoulou" userId="dcb45ce16fb4ab43" providerId="LiveId" clId="{2149E0FA-04BD-4AFD-A321-C8313845B635}" dt="2026-01-07T20:30:58.502" v="4041"/>
        <pc:sldMkLst>
          <pc:docMk/>
          <pc:sldMk cId="3671995848" sldId="273"/>
        </pc:sldMkLst>
        <pc:spChg chg="mod">
          <ac:chgData name="Stefania Kalogeropoulou" userId="dcb45ce16fb4ab43" providerId="LiveId" clId="{2149E0FA-04BD-4AFD-A321-C8313845B635}" dt="2026-01-07T20:30:58.502" v="4041"/>
          <ac:spMkLst>
            <pc:docMk/>
            <pc:sldMk cId="3671995848" sldId="273"/>
            <ac:spMk id="2" creationId="{9AC3128D-036B-59A0-AD9E-D599590A85E4}"/>
          </ac:spMkLst>
        </pc:spChg>
        <pc:spChg chg="mod">
          <ac:chgData name="Stefania Kalogeropoulou" userId="dcb45ce16fb4ab43" providerId="LiveId" clId="{2149E0FA-04BD-4AFD-A321-C8313845B635}" dt="2026-01-07T18:53:50.725" v="3821" actId="20577"/>
          <ac:spMkLst>
            <pc:docMk/>
            <pc:sldMk cId="3671995848" sldId="273"/>
            <ac:spMk id="4" creationId="{4C8561D0-8309-7015-8013-F3EE9F85C455}"/>
          </ac:spMkLst>
        </pc:spChg>
      </pc:sldChg>
      <pc:sldChg chg="addSp delSp modSp mod setBg modAnim delDesignElem modCm">
        <pc:chgData name="Stefania Kalogeropoulou" userId="dcb45ce16fb4ab43" providerId="LiveId" clId="{2149E0FA-04BD-4AFD-A321-C8313845B635}" dt="2026-01-07T22:05:59.379" v="4829" actId="113"/>
        <pc:sldMkLst>
          <pc:docMk/>
          <pc:sldMk cId="3661827831" sldId="274"/>
        </pc:sldMkLst>
        <pc:spChg chg="mod">
          <ac:chgData name="Stefania Kalogeropoulou" userId="dcb45ce16fb4ab43" providerId="LiveId" clId="{2149E0FA-04BD-4AFD-A321-C8313845B635}" dt="2026-01-07T22:05:59.379" v="4829" actId="113"/>
          <ac:spMkLst>
            <pc:docMk/>
            <pc:sldMk cId="3661827831" sldId="274"/>
            <ac:spMk id="2" creationId="{99D6B638-4E24-BC85-FF3B-D1B6C8EF6997}"/>
          </ac:spMkLst>
        </pc:spChg>
        <pc:spChg chg="add">
          <ac:chgData name="Stefania Kalogeropoulou" userId="dcb45ce16fb4ab43" providerId="LiveId" clId="{2149E0FA-04BD-4AFD-A321-C8313845B635}" dt="2026-01-07T19:17:43.902" v="3822"/>
          <ac:spMkLst>
            <pc:docMk/>
            <pc:sldMk cId="3661827831" sldId="274"/>
            <ac:spMk id="3" creationId="{B669C8D7-F10A-D14B-8F58-19CBCA8B9563}"/>
          </ac:spMkLst>
        </pc:spChg>
        <pc:spChg chg="mod">
          <ac:chgData name="Stefania Kalogeropoulou" userId="dcb45ce16fb4ab43" providerId="LiveId" clId="{2149E0FA-04BD-4AFD-A321-C8313845B635}" dt="2026-01-07T21:57:48.508" v="4785" actId="207"/>
          <ac:spMkLst>
            <pc:docMk/>
            <pc:sldMk cId="3661827831" sldId="274"/>
            <ac:spMk id="4" creationId="{014B5F22-8933-72E2-E5E3-3D5805F68D99}"/>
          </ac:spMkLst>
        </pc:spChg>
        <pc:spChg chg="add">
          <ac:chgData name="Stefania Kalogeropoulou" userId="dcb45ce16fb4ab43" providerId="LiveId" clId="{2149E0FA-04BD-4AFD-A321-C8313845B635}" dt="2026-01-07T19:17:50.084" v="3823"/>
          <ac:spMkLst>
            <pc:docMk/>
            <pc:sldMk cId="3661827831" sldId="274"/>
            <ac:spMk id="6" creationId="{096854C9-B95F-4E1C-9253-97EED33C904A}"/>
          </ac:spMkLst>
        </pc:spChg>
        <pc:spChg chg="add">
          <ac:chgData name="Stefania Kalogeropoulou" userId="dcb45ce16fb4ab43" providerId="LiveId" clId="{2149E0FA-04BD-4AFD-A321-C8313845B635}" dt="2026-01-07T19:17:54.218" v="3824"/>
          <ac:spMkLst>
            <pc:docMk/>
            <pc:sldMk cId="3661827831" sldId="274"/>
            <ac:spMk id="7" creationId="{B408B440-D8D0-79A0-E54C-ABF99AFE2B0F}"/>
          </ac:spMkLst>
        </pc:spChg>
        <pc:spChg chg="add del">
          <ac:chgData name="Stefania Kalogeropoulou" userId="dcb45ce16fb4ab43" providerId="LiveId" clId="{2149E0FA-04BD-4AFD-A321-C8313845B635}" dt="2026-01-07T20:30:58.502" v="4041"/>
          <ac:spMkLst>
            <pc:docMk/>
            <pc:sldMk cId="3661827831" sldId="274"/>
            <ac:spMk id="10" creationId="{3CED7894-4F62-4A6C-8DB5-DB5BE08E9C03}"/>
          </ac:spMkLst>
        </pc:spChg>
        <pc:spChg chg="add del">
          <ac:chgData name="Stefania Kalogeropoulou" userId="dcb45ce16fb4ab43" providerId="LiveId" clId="{2149E0FA-04BD-4AFD-A321-C8313845B635}" dt="2026-01-07T20:30:58.502" v="4041"/>
          <ac:spMkLst>
            <pc:docMk/>
            <pc:sldMk cId="3661827831" sldId="274"/>
            <ac:spMk id="12" creationId="{E536F3B4-50F6-4C52-8F76-4EB1214719DC}"/>
          </ac:spMkLst>
        </pc:spChg>
        <pc:picChg chg="mod ord">
          <ac:chgData name="Stefania Kalogeropoulou" userId="dcb45ce16fb4ab43" providerId="LiveId" clId="{2149E0FA-04BD-4AFD-A321-C8313845B635}" dt="2026-01-07T22:01:53.527" v="4804" actId="14100"/>
          <ac:picMkLst>
            <pc:docMk/>
            <pc:sldMk cId="3661827831" sldId="274"/>
            <ac:picMk id="5" creationId="{0E66262F-28B4-E4D4-B0DF-4F017459A2B5}"/>
          </ac:picMkLst>
        </pc:picChg>
        <pc:extLst>
          <p:ext xmlns:p="http://schemas.openxmlformats.org/presentationml/2006/main" uri="{D6D511B9-2390-475A-947B-AFAB55BFBCF1}">
            <pc226:cmChg xmlns:pc226="http://schemas.microsoft.com/office/powerpoint/2022/06/main/command" chg="mod">
              <pc226:chgData name="Stefania Kalogeropoulou" userId="dcb45ce16fb4ab43" providerId="LiveId" clId="{2149E0FA-04BD-4AFD-A321-C8313845B635}" dt="2026-01-07T19:19:51.929" v="3834" actId="26606"/>
              <pc2:cmMkLst xmlns:pc2="http://schemas.microsoft.com/office/powerpoint/2019/9/main/command">
                <pc:docMk/>
                <pc:sldMk cId="3661827831" sldId="274"/>
                <pc2:cmMk id="{310F989F-B321-4591-9C14-FACCA587E930}"/>
              </pc2:cmMkLst>
            </pc226:cmChg>
          </p:ext>
        </pc:extLst>
      </pc:sldChg>
      <pc:sldChg chg="addSp delSp modSp mod ord modAnim delDesignElem modCm">
        <pc:chgData name="Stefania Kalogeropoulou" userId="dcb45ce16fb4ab43" providerId="LiveId" clId="{2149E0FA-04BD-4AFD-A321-C8313845B635}" dt="2026-01-07T20:30:58.502" v="4041"/>
        <pc:sldMkLst>
          <pc:docMk/>
          <pc:sldMk cId="3502477550" sldId="275"/>
        </pc:sldMkLst>
        <pc:spChg chg="mod">
          <ac:chgData name="Stefania Kalogeropoulou" userId="dcb45ce16fb4ab43" providerId="LiveId" clId="{2149E0FA-04BD-4AFD-A321-C8313845B635}" dt="2026-01-04T18:41:01.971" v="3028" actId="1076"/>
          <ac:spMkLst>
            <pc:docMk/>
            <pc:sldMk cId="3502477550" sldId="275"/>
            <ac:spMk id="2" creationId="{A787AA81-ACE6-AF7C-6023-0E501C3BF0EE}"/>
          </ac:spMkLst>
        </pc:spChg>
        <pc:spChg chg="mod">
          <ac:chgData name="Stefania Kalogeropoulou" userId="dcb45ce16fb4ab43" providerId="LiveId" clId="{2149E0FA-04BD-4AFD-A321-C8313845B635}" dt="2026-01-04T10:28:57.343" v="2145" actId="20577"/>
          <ac:spMkLst>
            <pc:docMk/>
            <pc:sldMk cId="3502477550" sldId="275"/>
            <ac:spMk id="3" creationId="{3F66F9EE-BE41-EFDC-0636-F45327B816CA}"/>
          </ac:spMkLst>
        </pc:spChg>
        <pc:spChg chg="add del">
          <ac:chgData name="Stefania Kalogeropoulou" userId="dcb45ce16fb4ab43" providerId="LiveId" clId="{2149E0FA-04BD-4AFD-A321-C8313845B635}" dt="2026-01-07T20:30:58.502" v="4041"/>
          <ac:spMkLst>
            <pc:docMk/>
            <pc:sldMk cId="3502477550" sldId="275"/>
            <ac:spMk id="8" creationId="{F92989FB-1024-49B7-BDF1-B3CE27D48623}"/>
          </ac:spMkLst>
        </pc:spChg>
        <pc:spChg chg="add del">
          <ac:chgData name="Stefania Kalogeropoulou" userId="dcb45ce16fb4ab43" providerId="LiveId" clId="{2149E0FA-04BD-4AFD-A321-C8313845B635}" dt="2026-01-07T20:30:58.502" v="4041"/>
          <ac:spMkLst>
            <pc:docMk/>
            <pc:sldMk cId="3502477550" sldId="275"/>
            <ac:spMk id="10" creationId="{DFEE959E-BF10-4204-9556-D1707088D445}"/>
          </ac:spMkLst>
        </pc:spChg>
        <pc:spChg chg="add del">
          <ac:chgData name="Stefania Kalogeropoulou" userId="dcb45ce16fb4ab43" providerId="LiveId" clId="{2149E0FA-04BD-4AFD-A321-C8313845B635}" dt="2026-01-07T20:30:58.502" v="4041"/>
          <ac:spMkLst>
            <pc:docMk/>
            <pc:sldMk cId="3502477550" sldId="275"/>
            <ac:spMk id="12" creationId="{DDD17B6A-CB37-4005-9681-A20AFCDC7822}"/>
          </ac:spMkLst>
        </pc:spChg>
        <pc:spChg chg="add del">
          <ac:chgData name="Stefania Kalogeropoulou" userId="dcb45ce16fb4ab43" providerId="LiveId" clId="{2149E0FA-04BD-4AFD-A321-C8313845B635}" dt="2026-01-07T20:30:58.502" v="4041"/>
          <ac:spMkLst>
            <pc:docMk/>
            <pc:sldMk cId="3502477550" sldId="275"/>
            <ac:spMk id="14" creationId="{3B7BBDE9-DAED-40B0-A640-503C918D1CE3}"/>
          </ac:spMkLst>
        </pc:spChg>
        <pc:spChg chg="add del">
          <ac:chgData name="Stefania Kalogeropoulou" userId="dcb45ce16fb4ab43" providerId="LiveId" clId="{2149E0FA-04BD-4AFD-A321-C8313845B635}" dt="2026-01-07T20:30:58.502" v="4041"/>
          <ac:spMkLst>
            <pc:docMk/>
            <pc:sldMk cId="3502477550" sldId="275"/>
            <ac:spMk id="16" creationId="{7BC7EA7B-802E-41F4-8926-C4475287AA31}"/>
          </ac:spMkLst>
        </pc:spChg>
        <pc:extLst>
          <p:ext xmlns:p="http://schemas.openxmlformats.org/presentationml/2006/main" uri="{D6D511B9-2390-475A-947B-AFAB55BFBCF1}">
            <pc226:cmChg xmlns:pc226="http://schemas.microsoft.com/office/powerpoint/2022/06/main/command" chg="mod">
              <pc226:chgData name="Stefania Kalogeropoulou" userId="dcb45ce16fb4ab43" providerId="LiveId" clId="{2149E0FA-04BD-4AFD-A321-C8313845B635}" dt="2026-01-04T10:24:31.894" v="2086" actId="21"/>
              <pc2:cmMkLst xmlns:pc2="http://schemas.microsoft.com/office/powerpoint/2019/9/main/command">
                <pc:docMk/>
                <pc:sldMk cId="3502477550" sldId="275"/>
                <pc2:cmMk id="{345D464D-63CF-4119-B4EA-D487714D04A3}"/>
              </pc2:cmMkLst>
            </pc226:cmChg>
            <pc226:cmChg xmlns:pc226="http://schemas.microsoft.com/office/powerpoint/2022/06/main/command" chg="mod">
              <pc226:chgData name="Stefania Kalogeropoulou" userId="dcb45ce16fb4ab43" providerId="LiveId" clId="{2149E0FA-04BD-4AFD-A321-C8313845B635}" dt="2026-01-04T10:24:31.894" v="2086" actId="21"/>
              <pc2:cmMkLst xmlns:pc2="http://schemas.microsoft.com/office/powerpoint/2019/9/main/command">
                <pc:docMk/>
                <pc:sldMk cId="3502477550" sldId="275"/>
                <pc2:cmMk id="{281F8FB7-F50D-483F-8236-FD9305011714}"/>
              </pc2:cmMkLst>
            </pc226:cmChg>
          </p:ext>
        </pc:extLst>
      </pc:sldChg>
      <pc:sldChg chg="modSp mod modAnim">
        <pc:chgData name="Stefania Kalogeropoulou" userId="dcb45ce16fb4ab43" providerId="LiveId" clId="{2149E0FA-04BD-4AFD-A321-C8313845B635}" dt="2026-01-07T20:30:58.502" v="4041"/>
        <pc:sldMkLst>
          <pc:docMk/>
          <pc:sldMk cId="2835656075" sldId="276"/>
        </pc:sldMkLst>
        <pc:spChg chg="mod">
          <ac:chgData name="Stefania Kalogeropoulou" userId="dcb45ce16fb4ab43" providerId="LiveId" clId="{2149E0FA-04BD-4AFD-A321-C8313845B635}" dt="2026-01-07T20:30:58.502" v="4041"/>
          <ac:spMkLst>
            <pc:docMk/>
            <pc:sldMk cId="2835656075" sldId="276"/>
            <ac:spMk id="2" creationId="{92962E72-5449-CD72-001B-CD9A22711043}"/>
          </ac:spMkLst>
        </pc:spChg>
        <pc:graphicFrameChg chg="mod modGraphic">
          <ac:chgData name="Stefania Kalogeropoulou" userId="dcb45ce16fb4ab43" providerId="LiveId" clId="{2149E0FA-04BD-4AFD-A321-C8313845B635}" dt="2026-01-07T18:12:11.638" v="3649" actId="404"/>
          <ac:graphicFrameMkLst>
            <pc:docMk/>
            <pc:sldMk cId="2835656075" sldId="276"/>
            <ac:graphicFrameMk id="13" creationId="{2B14ECC5-0063-585E-8D82-C741D103648B}"/>
          </ac:graphicFrameMkLst>
        </pc:graphicFrameChg>
      </pc:sldChg>
      <pc:sldChg chg="modSp mod modAnim">
        <pc:chgData name="Stefania Kalogeropoulou" userId="dcb45ce16fb4ab43" providerId="LiveId" clId="{2149E0FA-04BD-4AFD-A321-C8313845B635}" dt="2026-01-07T22:08:23.709" v="4837" actId="1076"/>
        <pc:sldMkLst>
          <pc:docMk/>
          <pc:sldMk cId="1438276357" sldId="279"/>
        </pc:sldMkLst>
        <pc:spChg chg="mod">
          <ac:chgData name="Stefania Kalogeropoulou" userId="dcb45ce16fb4ab43" providerId="LiveId" clId="{2149E0FA-04BD-4AFD-A321-C8313845B635}" dt="2026-01-07T22:08:23.709" v="4837" actId="1076"/>
          <ac:spMkLst>
            <pc:docMk/>
            <pc:sldMk cId="1438276357" sldId="279"/>
            <ac:spMk id="2" creationId="{9F360F04-8271-F040-BA19-5DB591182937}"/>
          </ac:spMkLst>
        </pc:spChg>
        <pc:spChg chg="mod">
          <ac:chgData name="Stefania Kalogeropoulou" userId="dcb45ce16fb4ab43" providerId="LiveId" clId="{2149E0FA-04BD-4AFD-A321-C8313845B635}" dt="2026-01-07T20:30:58.502" v="4041"/>
          <ac:spMkLst>
            <pc:docMk/>
            <pc:sldMk cId="1438276357" sldId="279"/>
            <ac:spMk id="6" creationId="{18F6DD2A-9188-42E2-E5DE-652F7954C5B9}"/>
          </ac:spMkLst>
        </pc:spChg>
      </pc:sldChg>
      <pc:sldChg chg="addSp delSp modSp mod">
        <pc:chgData name="Stefania Kalogeropoulou" userId="dcb45ce16fb4ab43" providerId="LiveId" clId="{2149E0FA-04BD-4AFD-A321-C8313845B635}" dt="2026-01-07T20:30:58.502" v="4041"/>
        <pc:sldMkLst>
          <pc:docMk/>
          <pc:sldMk cId="386845111" sldId="280"/>
        </pc:sldMkLst>
        <pc:spChg chg="mod">
          <ac:chgData name="Stefania Kalogeropoulou" userId="dcb45ce16fb4ab43" providerId="LiveId" clId="{2149E0FA-04BD-4AFD-A321-C8313845B635}" dt="2026-01-07T20:30:58.502" v="4041"/>
          <ac:spMkLst>
            <pc:docMk/>
            <pc:sldMk cId="386845111" sldId="280"/>
            <ac:spMk id="2" creationId="{B04F34F3-D3E5-744F-7101-1D552ECCF49A}"/>
          </ac:spMkLst>
        </pc:spChg>
        <pc:spChg chg="add del mod">
          <ac:chgData name="Stefania Kalogeropoulou" userId="dcb45ce16fb4ab43" providerId="LiveId" clId="{2149E0FA-04BD-4AFD-A321-C8313845B635}" dt="2026-01-07T18:13:44.781" v="3660" actId="1076"/>
          <ac:spMkLst>
            <pc:docMk/>
            <pc:sldMk cId="386845111" sldId="280"/>
            <ac:spMk id="3" creationId="{4ED4D035-0205-4CE5-2FD0-930D101F94D8}"/>
          </ac:spMkLst>
        </pc:spChg>
      </pc:sldChg>
      <pc:sldChg chg="addSp delSp modSp new mod modAnim">
        <pc:chgData name="Stefania Kalogeropoulou" userId="dcb45ce16fb4ab43" providerId="LiveId" clId="{2149E0FA-04BD-4AFD-A321-C8313845B635}" dt="2026-01-07T20:30:58.502" v="4041"/>
        <pc:sldMkLst>
          <pc:docMk/>
          <pc:sldMk cId="1836869091" sldId="281"/>
        </pc:sldMkLst>
        <pc:spChg chg="mod">
          <ac:chgData name="Stefania Kalogeropoulou" userId="dcb45ce16fb4ab43" providerId="LiveId" clId="{2149E0FA-04BD-4AFD-A321-C8313845B635}" dt="2026-01-07T20:30:58.502" v="4041"/>
          <ac:spMkLst>
            <pc:docMk/>
            <pc:sldMk cId="1836869091" sldId="281"/>
            <ac:spMk id="2" creationId="{A7D0B2D4-07D1-EE9C-5628-81F00F8888AF}"/>
          </ac:spMkLst>
        </pc:spChg>
        <pc:spChg chg="add mod">
          <ac:chgData name="Stefania Kalogeropoulou" userId="dcb45ce16fb4ab43" providerId="LiveId" clId="{2149E0FA-04BD-4AFD-A321-C8313845B635}" dt="2026-01-07T17:59:46.323" v="3609" actId="20577"/>
          <ac:spMkLst>
            <pc:docMk/>
            <pc:sldMk cId="1836869091" sldId="281"/>
            <ac:spMk id="7" creationId="{F7AA6D69-C2EF-767E-7140-975B56AA292B}"/>
          </ac:spMkLst>
        </pc:spChg>
        <pc:picChg chg="add mod ord">
          <ac:chgData name="Stefania Kalogeropoulou" userId="dcb45ce16fb4ab43" providerId="LiveId" clId="{2149E0FA-04BD-4AFD-A321-C8313845B635}" dt="2026-01-07T20:30:58.502" v="4041"/>
          <ac:picMkLst>
            <pc:docMk/>
            <pc:sldMk cId="1836869091" sldId="281"/>
            <ac:picMk id="5" creationId="{F772D33F-9AE4-2C96-10D9-A5BA59EEB89A}"/>
          </ac:picMkLst>
        </pc:picChg>
      </pc:sldChg>
      <pc:sldChg chg="addSp delSp modSp new mod setBg modAnim delDesignElem">
        <pc:chgData name="Stefania Kalogeropoulou" userId="dcb45ce16fb4ab43" providerId="LiveId" clId="{2149E0FA-04BD-4AFD-A321-C8313845B635}" dt="2026-01-07T20:30:58.502" v="4041"/>
        <pc:sldMkLst>
          <pc:docMk/>
          <pc:sldMk cId="4039908834" sldId="282"/>
        </pc:sldMkLst>
        <pc:spChg chg="add del mod ord">
          <ac:chgData name="Stefania Kalogeropoulou" userId="dcb45ce16fb4ab43" providerId="LiveId" clId="{2149E0FA-04BD-4AFD-A321-C8313845B635}" dt="2026-01-05T20:27:42.916" v="3604" actId="1076"/>
          <ac:spMkLst>
            <pc:docMk/>
            <pc:sldMk cId="4039908834" sldId="282"/>
            <ac:spMk id="2" creationId="{D9578920-0EA6-04F6-F85A-1F153975B366}"/>
          </ac:spMkLst>
        </pc:spChg>
        <pc:spChg chg="add mod">
          <ac:chgData name="Stefania Kalogeropoulou" userId="dcb45ce16fb4ab43" providerId="LiveId" clId="{2149E0FA-04BD-4AFD-A321-C8313845B635}" dt="2026-01-05T20:04:50.392" v="3238" actId="1076"/>
          <ac:spMkLst>
            <pc:docMk/>
            <pc:sldMk cId="4039908834" sldId="282"/>
            <ac:spMk id="8" creationId="{724C0694-2A89-BF99-4EA5-1C496D1E1B49}"/>
          </ac:spMkLst>
        </pc:spChg>
        <pc:spChg chg="add del">
          <ac:chgData name="Stefania Kalogeropoulou" userId="dcb45ce16fb4ab43" providerId="LiveId" clId="{2149E0FA-04BD-4AFD-A321-C8313845B635}" dt="2026-01-07T20:30:58.502" v="4041"/>
          <ac:spMkLst>
            <pc:docMk/>
            <pc:sldMk cId="4039908834" sldId="282"/>
            <ac:spMk id="25" creationId="{DB691D59-8F51-4DD8-AD41-D568D29B08F8}"/>
          </ac:spMkLst>
        </pc:spChg>
        <pc:spChg chg="add del">
          <ac:chgData name="Stefania Kalogeropoulou" userId="dcb45ce16fb4ab43" providerId="LiveId" clId="{2149E0FA-04BD-4AFD-A321-C8313845B635}" dt="2026-01-07T20:30:58.502" v="4041"/>
          <ac:spMkLst>
            <pc:docMk/>
            <pc:sldMk cId="4039908834" sldId="282"/>
            <ac:spMk id="27" creationId="{204AEF18-0627-48F3-9B3D-F7E8F050B1D4}"/>
          </ac:spMkLst>
        </pc:spChg>
        <pc:spChg chg="add del">
          <ac:chgData name="Stefania Kalogeropoulou" userId="dcb45ce16fb4ab43" providerId="LiveId" clId="{2149E0FA-04BD-4AFD-A321-C8313845B635}" dt="2026-01-07T20:30:58.502" v="4041"/>
          <ac:spMkLst>
            <pc:docMk/>
            <pc:sldMk cId="4039908834" sldId="282"/>
            <ac:spMk id="29" creationId="{CEAEE08A-C572-438F-9753-B0D527A515A7}"/>
          </ac:spMkLst>
        </pc:spChg>
        <pc:spChg chg="add del">
          <ac:chgData name="Stefania Kalogeropoulou" userId="dcb45ce16fb4ab43" providerId="LiveId" clId="{2149E0FA-04BD-4AFD-A321-C8313845B635}" dt="2026-01-07T20:30:58.502" v="4041"/>
          <ac:spMkLst>
            <pc:docMk/>
            <pc:sldMk cId="4039908834" sldId="282"/>
            <ac:spMk id="31" creationId="{DB93146F-62ED-4C59-844C-0935D0FB5031}"/>
          </ac:spMkLst>
        </pc:spChg>
        <pc:spChg chg="add del">
          <ac:chgData name="Stefania Kalogeropoulou" userId="dcb45ce16fb4ab43" providerId="LiveId" clId="{2149E0FA-04BD-4AFD-A321-C8313845B635}" dt="2026-01-07T20:30:58.502" v="4041"/>
          <ac:spMkLst>
            <pc:docMk/>
            <pc:sldMk cId="4039908834" sldId="282"/>
            <ac:spMk id="33" creationId="{F9CD4BEB-C391-4F7E-9838-95411A832349}"/>
          </ac:spMkLst>
        </pc:spChg>
        <pc:picChg chg="add mod ord">
          <ac:chgData name="Stefania Kalogeropoulou" userId="dcb45ce16fb4ab43" providerId="LiveId" clId="{2149E0FA-04BD-4AFD-A321-C8313845B635}" dt="2026-01-05T20:28:27.722" v="3605" actId="1076"/>
          <ac:picMkLst>
            <pc:docMk/>
            <pc:sldMk cId="4039908834" sldId="282"/>
            <ac:picMk id="5" creationId="{402E9F0E-FD7E-6E92-D691-593942A148E2}"/>
          </ac:picMkLst>
        </pc:picChg>
      </pc:sldChg>
      <pc:sldChg chg="new del">
        <pc:chgData name="Stefania Kalogeropoulou" userId="dcb45ce16fb4ab43" providerId="LiveId" clId="{2149E0FA-04BD-4AFD-A321-C8313845B635}" dt="2026-01-07T20:36:02.780" v="4044" actId="2696"/>
        <pc:sldMkLst>
          <pc:docMk/>
          <pc:sldMk cId="3295306059" sldId="283"/>
        </pc:sldMkLst>
      </pc:sldChg>
      <pc:sldChg chg="new del">
        <pc:chgData name="Stefania Kalogeropoulou" userId="dcb45ce16fb4ab43" providerId="LiveId" clId="{2149E0FA-04BD-4AFD-A321-C8313845B635}" dt="2026-01-07T21:01:23.944" v="4115" actId="2696"/>
        <pc:sldMkLst>
          <pc:docMk/>
          <pc:sldMk cId="4257029147" sldId="283"/>
        </pc:sldMkLst>
      </pc:sldChg>
      <pc:sldChg chg="addSp delSp modSp new del mod">
        <pc:chgData name="Stefania Kalogeropoulou" userId="dcb45ce16fb4ab43" providerId="LiveId" clId="{2149E0FA-04BD-4AFD-A321-C8313845B635}" dt="2026-01-07T20:52:13.686" v="4069" actId="2696"/>
        <pc:sldMkLst>
          <pc:docMk/>
          <pc:sldMk cId="418630172" sldId="284"/>
        </pc:sldMkLst>
        <pc:spChg chg="add del mod">
          <ac:chgData name="Stefania Kalogeropoulou" userId="dcb45ce16fb4ab43" providerId="LiveId" clId="{2149E0FA-04BD-4AFD-A321-C8313845B635}" dt="2026-01-07T20:36:11.411" v="4047"/>
          <ac:spMkLst>
            <pc:docMk/>
            <pc:sldMk cId="418630172" sldId="284"/>
            <ac:spMk id="2" creationId="{85860968-1687-2B36-FFEE-833C27B6ADCD}"/>
          </ac:spMkLst>
        </pc:spChg>
        <pc:spChg chg="add del mod">
          <ac:chgData name="Stefania Kalogeropoulou" userId="dcb45ce16fb4ab43" providerId="LiveId" clId="{2149E0FA-04BD-4AFD-A321-C8313845B635}" dt="2026-01-07T20:36:43.414" v="4054"/>
          <ac:spMkLst>
            <pc:docMk/>
            <pc:sldMk cId="418630172" sldId="284"/>
            <ac:spMk id="3" creationId="{0107D634-021E-924E-5013-C1F366FEBE9B}"/>
          </ac:spMkLst>
        </pc:spChg>
        <pc:spChg chg="add del mod">
          <ac:chgData name="Stefania Kalogeropoulou" userId="dcb45ce16fb4ab43" providerId="LiveId" clId="{2149E0FA-04BD-4AFD-A321-C8313845B635}" dt="2026-01-07T20:38:27.239" v="4067" actId="478"/>
          <ac:spMkLst>
            <pc:docMk/>
            <pc:sldMk cId="418630172" sldId="284"/>
            <ac:spMk id="4" creationId="{B5EB1DDF-DC53-7684-1082-4FAA6838706A}"/>
          </ac:spMkLst>
        </pc:spChg>
        <pc:spChg chg="add del mod">
          <ac:chgData name="Stefania Kalogeropoulou" userId="dcb45ce16fb4ab43" providerId="LiveId" clId="{2149E0FA-04BD-4AFD-A321-C8313845B635}" dt="2026-01-07T20:36:57.488" v="4057"/>
          <ac:spMkLst>
            <pc:docMk/>
            <pc:sldMk cId="418630172" sldId="284"/>
            <ac:spMk id="5" creationId="{52CD8AEA-C73A-17F8-619D-79ECEF8BBFF5}"/>
          </ac:spMkLst>
        </pc:spChg>
        <pc:spChg chg="add del mod">
          <ac:chgData name="Stefania Kalogeropoulou" userId="dcb45ce16fb4ab43" providerId="LiveId" clId="{2149E0FA-04BD-4AFD-A321-C8313845B635}" dt="2026-01-07T20:38:27.239" v="4067" actId="478"/>
          <ac:spMkLst>
            <pc:docMk/>
            <pc:sldMk cId="418630172" sldId="284"/>
            <ac:spMk id="6" creationId="{7856BBA9-73E7-8113-D549-2D9899C90ADC}"/>
          </ac:spMkLst>
        </pc:spChg>
        <pc:spChg chg="add mod">
          <ac:chgData name="Stefania Kalogeropoulou" userId="dcb45ce16fb4ab43" providerId="LiveId" clId="{2149E0FA-04BD-4AFD-A321-C8313845B635}" dt="2026-01-07T20:38:38.429" v="4068"/>
          <ac:spMkLst>
            <pc:docMk/>
            <pc:sldMk cId="418630172" sldId="284"/>
            <ac:spMk id="7" creationId="{A5E4620B-4E84-C935-5AD7-670EB90E67C1}"/>
          </ac:spMkLst>
        </pc:spChg>
      </pc:sldChg>
      <pc:sldChg chg="addSp delSp modSp new mod modAnim">
        <pc:chgData name="Stefania Kalogeropoulou" userId="dcb45ce16fb4ab43" providerId="LiveId" clId="{2149E0FA-04BD-4AFD-A321-C8313845B635}" dt="2026-01-07T22:07:20.098" v="4835" actId="1076"/>
        <pc:sldMkLst>
          <pc:docMk/>
          <pc:sldMk cId="2114649725" sldId="284"/>
        </pc:sldMkLst>
        <pc:spChg chg="mod">
          <ac:chgData name="Stefania Kalogeropoulou" userId="dcb45ce16fb4ab43" providerId="LiveId" clId="{2149E0FA-04BD-4AFD-A321-C8313845B635}" dt="2026-01-07T21:15:11.847" v="4299" actId="255"/>
          <ac:spMkLst>
            <pc:docMk/>
            <pc:sldMk cId="2114649725" sldId="284"/>
            <ac:spMk id="2" creationId="{D9C6C895-1E8A-291B-2655-55A3F7489E19}"/>
          </ac:spMkLst>
        </pc:spChg>
        <pc:spChg chg="del">
          <ac:chgData name="Stefania Kalogeropoulou" userId="dcb45ce16fb4ab43" providerId="LiveId" clId="{2149E0FA-04BD-4AFD-A321-C8313845B635}" dt="2026-01-07T21:01:27.403" v="4116" actId="478"/>
          <ac:spMkLst>
            <pc:docMk/>
            <pc:sldMk cId="2114649725" sldId="284"/>
            <ac:spMk id="3" creationId="{4FA12F21-BD42-3F87-1196-33A6C08BBCFE}"/>
          </ac:spMkLst>
        </pc:spChg>
        <pc:spChg chg="del mod">
          <ac:chgData name="Stefania Kalogeropoulou" userId="dcb45ce16fb4ab43" providerId="LiveId" clId="{2149E0FA-04BD-4AFD-A321-C8313845B635}" dt="2026-01-07T21:01:30.755" v="4118"/>
          <ac:spMkLst>
            <pc:docMk/>
            <pc:sldMk cId="2114649725" sldId="284"/>
            <ac:spMk id="4" creationId="{53E0AAAB-215F-5384-BEFF-BFA83B2DB09C}"/>
          </ac:spMkLst>
        </pc:spChg>
        <pc:spChg chg="add del">
          <ac:chgData name="Stefania Kalogeropoulou" userId="dcb45ce16fb4ab43" providerId="LiveId" clId="{2149E0FA-04BD-4AFD-A321-C8313845B635}" dt="2026-01-07T21:04:36.798" v="4148"/>
          <ac:spMkLst>
            <pc:docMk/>
            <pc:sldMk cId="2114649725" sldId="284"/>
            <ac:spMk id="5" creationId="{2E367C80-62EE-D2B6-CE2F-C86CEAB2DA40}"/>
          </ac:spMkLst>
        </pc:spChg>
        <pc:spChg chg="del mod">
          <ac:chgData name="Stefania Kalogeropoulou" userId="dcb45ce16fb4ab43" providerId="LiveId" clId="{2149E0FA-04BD-4AFD-A321-C8313845B635}" dt="2026-01-07T21:08:17.711" v="4181" actId="478"/>
          <ac:spMkLst>
            <pc:docMk/>
            <pc:sldMk cId="2114649725" sldId="284"/>
            <ac:spMk id="6" creationId="{94256664-80C1-E153-336E-53708BA25630}"/>
          </ac:spMkLst>
        </pc:spChg>
        <pc:spChg chg="add del mod">
          <ac:chgData name="Stefania Kalogeropoulou" userId="dcb45ce16fb4ab43" providerId="LiveId" clId="{2149E0FA-04BD-4AFD-A321-C8313845B635}" dt="2026-01-07T21:14:37.021" v="4288" actId="207"/>
          <ac:spMkLst>
            <pc:docMk/>
            <pc:sldMk cId="2114649725" sldId="284"/>
            <ac:spMk id="7" creationId="{E5017633-BDEB-C30D-4EDA-BB3362EAF134}"/>
          </ac:spMkLst>
        </pc:spChg>
        <pc:spChg chg="add del mod">
          <ac:chgData name="Stefania Kalogeropoulou" userId="dcb45ce16fb4ab43" providerId="LiveId" clId="{2149E0FA-04BD-4AFD-A321-C8313845B635}" dt="2026-01-07T21:02:30.272" v="4124" actId="478"/>
          <ac:spMkLst>
            <pc:docMk/>
            <pc:sldMk cId="2114649725" sldId="284"/>
            <ac:spMk id="8" creationId="{B0A0E99E-1071-FE26-2063-B3901562D2CC}"/>
          </ac:spMkLst>
        </pc:spChg>
        <pc:spChg chg="add mod">
          <ac:chgData name="Stefania Kalogeropoulou" userId="dcb45ce16fb4ab43" providerId="LiveId" clId="{2149E0FA-04BD-4AFD-A321-C8313845B635}" dt="2026-01-07T21:05:23.690" v="4157" actId="1076"/>
          <ac:spMkLst>
            <pc:docMk/>
            <pc:sldMk cId="2114649725" sldId="284"/>
            <ac:spMk id="9" creationId="{FAB614E0-A91E-16D3-02AA-9FB4B94AD16F}"/>
          </ac:spMkLst>
        </pc:spChg>
        <pc:spChg chg="add mod">
          <ac:chgData name="Stefania Kalogeropoulou" userId="dcb45ce16fb4ab43" providerId="LiveId" clId="{2149E0FA-04BD-4AFD-A321-C8313845B635}" dt="2026-01-07T21:12:34.656" v="4267" actId="1076"/>
          <ac:spMkLst>
            <pc:docMk/>
            <pc:sldMk cId="2114649725" sldId="284"/>
            <ac:spMk id="10" creationId="{479BA57C-8A5A-461A-079F-57EFE598C309}"/>
          </ac:spMkLst>
        </pc:spChg>
        <pc:spChg chg="add mod">
          <ac:chgData name="Stefania Kalogeropoulou" userId="dcb45ce16fb4ab43" providerId="LiveId" clId="{2149E0FA-04BD-4AFD-A321-C8313845B635}" dt="2026-01-07T21:12:36.721" v="4268" actId="1076"/>
          <ac:spMkLst>
            <pc:docMk/>
            <pc:sldMk cId="2114649725" sldId="284"/>
            <ac:spMk id="11" creationId="{8ADFCE71-1DAD-B999-A8A9-FC66DE72E46B}"/>
          </ac:spMkLst>
        </pc:spChg>
        <pc:spChg chg="add mod">
          <ac:chgData name="Stefania Kalogeropoulou" userId="dcb45ce16fb4ab43" providerId="LiveId" clId="{2149E0FA-04BD-4AFD-A321-C8313845B635}" dt="2026-01-07T21:12:39.440" v="4269" actId="1076"/>
          <ac:spMkLst>
            <pc:docMk/>
            <pc:sldMk cId="2114649725" sldId="284"/>
            <ac:spMk id="12" creationId="{C13C49D3-F2D3-12FA-5190-F82C2C76A9B7}"/>
          </ac:spMkLst>
        </pc:spChg>
        <pc:spChg chg="add del mod">
          <ac:chgData name="Stefania Kalogeropoulou" userId="dcb45ce16fb4ab43" providerId="LiveId" clId="{2149E0FA-04BD-4AFD-A321-C8313845B635}" dt="2026-01-07T21:12:29.497" v="4266" actId="15"/>
          <ac:spMkLst>
            <pc:docMk/>
            <pc:sldMk cId="2114649725" sldId="284"/>
            <ac:spMk id="13" creationId="{2341A6EE-3EAE-9A8D-9BD7-CF1BC5E959F8}"/>
          </ac:spMkLst>
        </pc:spChg>
        <pc:spChg chg="add del mod">
          <ac:chgData name="Stefania Kalogeropoulou" userId="dcb45ce16fb4ab43" providerId="LiveId" clId="{2149E0FA-04BD-4AFD-A321-C8313845B635}" dt="2026-01-07T21:02:34.139" v="4126" actId="478"/>
          <ac:spMkLst>
            <pc:docMk/>
            <pc:sldMk cId="2114649725" sldId="284"/>
            <ac:spMk id="15" creationId="{82D53BAE-F891-9266-CBE6-8E9210552AA3}"/>
          </ac:spMkLst>
        </pc:spChg>
        <pc:spChg chg="add mod">
          <ac:chgData name="Stefania Kalogeropoulou" userId="dcb45ce16fb4ab43" providerId="LiveId" clId="{2149E0FA-04BD-4AFD-A321-C8313845B635}" dt="2026-01-07T21:04:34.429" v="4146" actId="767"/>
          <ac:spMkLst>
            <pc:docMk/>
            <pc:sldMk cId="2114649725" sldId="284"/>
            <ac:spMk id="16" creationId="{734E3742-FFFB-7C5E-B1B9-49BEFCAA1E45}"/>
          </ac:spMkLst>
        </pc:spChg>
        <pc:spChg chg="add mod">
          <ac:chgData name="Stefania Kalogeropoulou" userId="dcb45ce16fb4ab43" providerId="LiveId" clId="{2149E0FA-04BD-4AFD-A321-C8313845B635}" dt="2026-01-07T21:04:28.719" v="4143"/>
          <ac:spMkLst>
            <pc:docMk/>
            <pc:sldMk cId="2114649725" sldId="284"/>
            <ac:spMk id="17" creationId="{089CA7E3-AF51-C251-D98B-D647BB2ADC93}"/>
          </ac:spMkLst>
        </pc:spChg>
        <pc:spChg chg="add mod">
          <ac:chgData name="Stefania Kalogeropoulou" userId="dcb45ce16fb4ab43" providerId="LiveId" clId="{2149E0FA-04BD-4AFD-A321-C8313845B635}" dt="2026-01-07T21:20:18.101" v="4330" actId="207"/>
          <ac:spMkLst>
            <pc:docMk/>
            <pc:sldMk cId="2114649725" sldId="284"/>
            <ac:spMk id="18" creationId="{FB2ACA8E-800C-6857-4B3E-1104B59684D0}"/>
          </ac:spMkLst>
        </pc:spChg>
        <pc:spChg chg="add del mod">
          <ac:chgData name="Stefania Kalogeropoulou" userId="dcb45ce16fb4ab43" providerId="LiveId" clId="{2149E0FA-04BD-4AFD-A321-C8313845B635}" dt="2026-01-07T21:06:06.052" v="4167" actId="478"/>
          <ac:spMkLst>
            <pc:docMk/>
            <pc:sldMk cId="2114649725" sldId="284"/>
            <ac:spMk id="19" creationId="{7011CE36-05D3-A414-02E8-341497DFA70A}"/>
          </ac:spMkLst>
        </pc:spChg>
        <pc:spChg chg="add mod">
          <ac:chgData name="Stefania Kalogeropoulou" userId="dcb45ce16fb4ab43" providerId="LiveId" clId="{2149E0FA-04BD-4AFD-A321-C8313845B635}" dt="2026-01-07T22:07:20.098" v="4835" actId="1076"/>
          <ac:spMkLst>
            <pc:docMk/>
            <pc:sldMk cId="2114649725" sldId="284"/>
            <ac:spMk id="20" creationId="{7195876D-6088-87A6-3457-7EF0448D5672}"/>
          </ac:spMkLst>
        </pc:spChg>
        <pc:spChg chg="add mod">
          <ac:chgData name="Stefania Kalogeropoulou" userId="dcb45ce16fb4ab43" providerId="LiveId" clId="{2149E0FA-04BD-4AFD-A321-C8313845B635}" dt="2026-01-07T22:07:16.302" v="4834" actId="1076"/>
          <ac:spMkLst>
            <pc:docMk/>
            <pc:sldMk cId="2114649725" sldId="284"/>
            <ac:spMk id="21" creationId="{CD08F42C-4FA3-C9CF-AD11-7D91983BC985}"/>
          </ac:spMkLst>
        </pc:spChg>
        <pc:spChg chg="add del">
          <ac:chgData name="Stefania Kalogeropoulou" userId="dcb45ce16fb4ab43" providerId="LiveId" clId="{2149E0FA-04BD-4AFD-A321-C8313845B635}" dt="2026-01-07T21:07:10.943" v="4179" actId="478"/>
          <ac:spMkLst>
            <pc:docMk/>
            <pc:sldMk cId="2114649725" sldId="284"/>
            <ac:spMk id="22" creationId="{6DBAB9BF-6F6A-DAC3-D48D-5AD2E1E8997A}"/>
          </ac:spMkLst>
        </pc:spChg>
        <pc:spChg chg="add del mod">
          <ac:chgData name="Stefania Kalogeropoulou" userId="dcb45ce16fb4ab43" providerId="LiveId" clId="{2149E0FA-04BD-4AFD-A321-C8313845B635}" dt="2026-01-07T21:08:33.786" v="4183"/>
          <ac:spMkLst>
            <pc:docMk/>
            <pc:sldMk cId="2114649725" sldId="284"/>
            <ac:spMk id="24" creationId="{C99FCE51-1871-806C-5E0E-E60AF05A391D}"/>
          </ac:spMkLst>
        </pc:spChg>
        <pc:spChg chg="add del mod ord">
          <ac:chgData name="Stefania Kalogeropoulou" userId="dcb45ce16fb4ab43" providerId="LiveId" clId="{2149E0FA-04BD-4AFD-A321-C8313845B635}" dt="2026-01-07T21:13:39.008" v="4280" actId="14100"/>
          <ac:spMkLst>
            <pc:docMk/>
            <pc:sldMk cId="2114649725" sldId="284"/>
            <ac:spMk id="25" creationId="{711F0988-FDE4-E692-F98A-FCC34F19E74C}"/>
          </ac:spMkLst>
        </pc:spChg>
        <pc:spChg chg="add mod">
          <ac:chgData name="Stefania Kalogeropoulou" userId="dcb45ce16fb4ab43" providerId="LiveId" clId="{2149E0FA-04BD-4AFD-A321-C8313845B635}" dt="2026-01-07T21:09:45.954" v="4197"/>
          <ac:spMkLst>
            <pc:docMk/>
            <pc:sldMk cId="2114649725" sldId="284"/>
            <ac:spMk id="26" creationId="{E6663DD3-2801-AEB0-E167-65A692F9F9CD}"/>
          </ac:spMkLst>
        </pc:spChg>
      </pc:sldChg>
      <pc:sldChg chg="addSp delSp modSp new del mod">
        <pc:chgData name="Stefania Kalogeropoulou" userId="dcb45ce16fb4ab43" providerId="LiveId" clId="{2149E0FA-04BD-4AFD-A321-C8313845B635}" dt="2026-01-07T21:50:29.476" v="4694" actId="2696"/>
        <pc:sldMkLst>
          <pc:docMk/>
          <pc:sldMk cId="1515093882" sldId="285"/>
        </pc:sldMkLst>
        <pc:spChg chg="add del mod">
          <ac:chgData name="Stefania Kalogeropoulou" userId="dcb45ce16fb4ab43" providerId="LiveId" clId="{2149E0FA-04BD-4AFD-A321-C8313845B635}" dt="2026-01-07T21:26:45.805" v="4411" actId="478"/>
          <ac:spMkLst>
            <pc:docMk/>
            <pc:sldMk cId="1515093882" sldId="285"/>
            <ac:spMk id="3" creationId="{522E3C1E-A592-859B-436D-E02BF00F61A5}"/>
          </ac:spMkLst>
        </pc:spChg>
        <pc:spChg chg="add mod">
          <ac:chgData name="Stefania Kalogeropoulou" userId="dcb45ce16fb4ab43" providerId="LiveId" clId="{2149E0FA-04BD-4AFD-A321-C8313845B635}" dt="2026-01-07T21:26:22.662" v="4409"/>
          <ac:spMkLst>
            <pc:docMk/>
            <pc:sldMk cId="1515093882" sldId="285"/>
            <ac:spMk id="4" creationId="{26C3639E-F8CF-8F6E-C406-E7433745CE0E}"/>
          </ac:spMkLst>
        </pc:spChg>
        <pc:spChg chg="add del mod">
          <ac:chgData name="Stefania Kalogeropoulou" userId="dcb45ce16fb4ab43" providerId="LiveId" clId="{2149E0FA-04BD-4AFD-A321-C8313845B635}" dt="2026-01-07T21:27:21.464" v="4416" actId="478"/>
          <ac:spMkLst>
            <pc:docMk/>
            <pc:sldMk cId="1515093882" sldId="285"/>
            <ac:spMk id="5" creationId="{5CEC57EF-5268-C6E3-3C5D-4A72D1B15B5C}"/>
          </ac:spMkLst>
        </pc:spChg>
        <pc:spChg chg="add del mod">
          <ac:chgData name="Stefania Kalogeropoulou" userId="dcb45ce16fb4ab43" providerId="LiveId" clId="{2149E0FA-04BD-4AFD-A321-C8313845B635}" dt="2026-01-07T21:27:26.006" v="4417" actId="478"/>
          <ac:spMkLst>
            <pc:docMk/>
            <pc:sldMk cId="1515093882" sldId="285"/>
            <ac:spMk id="6" creationId="{6C0BBDAE-FB0E-6429-03AD-55A605AAB0C5}"/>
          </ac:spMkLst>
        </pc:spChg>
        <pc:spChg chg="add del mod">
          <ac:chgData name="Stefania Kalogeropoulou" userId="dcb45ce16fb4ab43" providerId="LiveId" clId="{2149E0FA-04BD-4AFD-A321-C8313845B635}" dt="2026-01-07T21:27:26.006" v="4417" actId="478"/>
          <ac:spMkLst>
            <pc:docMk/>
            <pc:sldMk cId="1515093882" sldId="285"/>
            <ac:spMk id="7" creationId="{5C0C0017-FE2A-00EA-AA71-2C30F37BE1DC}"/>
          </ac:spMkLst>
        </pc:spChg>
        <pc:spChg chg="add del mod">
          <ac:chgData name="Stefania Kalogeropoulou" userId="dcb45ce16fb4ab43" providerId="LiveId" clId="{2149E0FA-04BD-4AFD-A321-C8313845B635}" dt="2026-01-07T21:27:26.006" v="4417" actId="478"/>
          <ac:spMkLst>
            <pc:docMk/>
            <pc:sldMk cId="1515093882" sldId="285"/>
            <ac:spMk id="8" creationId="{A4BCD633-8620-5D42-C21D-A3DB62675C58}"/>
          </ac:spMkLst>
        </pc:spChg>
        <pc:spChg chg="add del mod">
          <ac:chgData name="Stefania Kalogeropoulou" userId="dcb45ce16fb4ab43" providerId="LiveId" clId="{2149E0FA-04BD-4AFD-A321-C8313845B635}" dt="2026-01-07T21:27:26.006" v="4417" actId="478"/>
          <ac:spMkLst>
            <pc:docMk/>
            <pc:sldMk cId="1515093882" sldId="285"/>
            <ac:spMk id="9" creationId="{058FF563-08D7-7D7F-A78A-41B111BADFB8}"/>
          </ac:spMkLst>
        </pc:spChg>
        <pc:spChg chg="add del mod">
          <ac:chgData name="Stefania Kalogeropoulou" userId="dcb45ce16fb4ab43" providerId="LiveId" clId="{2149E0FA-04BD-4AFD-A321-C8313845B635}" dt="2026-01-07T21:27:26.006" v="4417" actId="478"/>
          <ac:spMkLst>
            <pc:docMk/>
            <pc:sldMk cId="1515093882" sldId="285"/>
            <ac:spMk id="10" creationId="{FEABC782-B27E-0885-3CDF-1D85D928A090}"/>
          </ac:spMkLst>
        </pc:spChg>
        <pc:spChg chg="add mod">
          <ac:chgData name="Stefania Kalogeropoulou" userId="dcb45ce16fb4ab43" providerId="LiveId" clId="{2149E0FA-04BD-4AFD-A321-C8313845B635}" dt="2026-01-07T21:31:48.150" v="4459" actId="14100"/>
          <ac:spMkLst>
            <pc:docMk/>
            <pc:sldMk cId="1515093882" sldId="285"/>
            <ac:spMk id="11" creationId="{2DA2CC03-F2B5-8E97-5DB5-A3F7673F7BE2}"/>
          </ac:spMkLst>
        </pc:spChg>
        <pc:spChg chg="add mod">
          <ac:chgData name="Stefania Kalogeropoulou" userId="dcb45ce16fb4ab43" providerId="LiveId" clId="{2149E0FA-04BD-4AFD-A321-C8313845B635}" dt="2026-01-07T21:31:42.511" v="4458" actId="14100"/>
          <ac:spMkLst>
            <pc:docMk/>
            <pc:sldMk cId="1515093882" sldId="285"/>
            <ac:spMk id="12" creationId="{A58D862B-15F6-8824-D313-B56AEEAD689F}"/>
          </ac:spMkLst>
        </pc:spChg>
        <pc:spChg chg="add mod">
          <ac:chgData name="Stefania Kalogeropoulou" userId="dcb45ce16fb4ab43" providerId="LiveId" clId="{2149E0FA-04BD-4AFD-A321-C8313845B635}" dt="2026-01-07T21:31:08.681" v="4449" actId="1076"/>
          <ac:spMkLst>
            <pc:docMk/>
            <pc:sldMk cId="1515093882" sldId="285"/>
            <ac:spMk id="13" creationId="{50BACB11-7E42-7FFB-B2AF-596ADD6466A7}"/>
          </ac:spMkLst>
        </pc:spChg>
        <pc:spChg chg="add mod">
          <ac:chgData name="Stefania Kalogeropoulou" userId="dcb45ce16fb4ab43" providerId="LiveId" clId="{2149E0FA-04BD-4AFD-A321-C8313845B635}" dt="2026-01-07T21:30:58.427" v="4447" actId="1076"/>
          <ac:spMkLst>
            <pc:docMk/>
            <pc:sldMk cId="1515093882" sldId="285"/>
            <ac:spMk id="14" creationId="{E89C2275-96C7-9CB1-EF2E-387E4B71EB20}"/>
          </ac:spMkLst>
        </pc:spChg>
        <pc:spChg chg="add mod">
          <ac:chgData name="Stefania Kalogeropoulou" userId="dcb45ce16fb4ab43" providerId="LiveId" clId="{2149E0FA-04BD-4AFD-A321-C8313845B635}" dt="2026-01-07T21:31:01.937" v="4448" actId="1076"/>
          <ac:spMkLst>
            <pc:docMk/>
            <pc:sldMk cId="1515093882" sldId="285"/>
            <ac:spMk id="15" creationId="{C03964FD-85AE-BA44-7F0E-81DF87A545BE}"/>
          </ac:spMkLst>
        </pc:spChg>
        <pc:spChg chg="add del mod">
          <ac:chgData name="Stefania Kalogeropoulou" userId="dcb45ce16fb4ab43" providerId="LiveId" clId="{2149E0FA-04BD-4AFD-A321-C8313845B635}" dt="2026-01-07T21:27:17.956" v="4415" actId="478"/>
          <ac:spMkLst>
            <pc:docMk/>
            <pc:sldMk cId="1515093882" sldId="285"/>
            <ac:spMk id="16" creationId="{3AF73208-8057-D55D-4998-EAA1850FED18}"/>
          </ac:spMkLst>
        </pc:spChg>
        <pc:spChg chg="add del mod">
          <ac:chgData name="Stefania Kalogeropoulou" userId="dcb45ce16fb4ab43" providerId="LiveId" clId="{2149E0FA-04BD-4AFD-A321-C8313845B635}" dt="2026-01-07T21:27:17.956" v="4415" actId="478"/>
          <ac:spMkLst>
            <pc:docMk/>
            <pc:sldMk cId="1515093882" sldId="285"/>
            <ac:spMk id="17" creationId="{DDC03F32-2397-E909-7D1F-118D2E39E01F}"/>
          </ac:spMkLst>
        </pc:spChg>
        <pc:spChg chg="add del mod">
          <ac:chgData name="Stefania Kalogeropoulou" userId="dcb45ce16fb4ab43" providerId="LiveId" clId="{2149E0FA-04BD-4AFD-A321-C8313845B635}" dt="2026-01-07T21:27:17.956" v="4415" actId="478"/>
          <ac:spMkLst>
            <pc:docMk/>
            <pc:sldMk cId="1515093882" sldId="285"/>
            <ac:spMk id="18" creationId="{CDBA1113-E434-9B67-F30E-95D1E619AC0A}"/>
          </ac:spMkLst>
        </pc:spChg>
        <pc:spChg chg="add del mod">
          <ac:chgData name="Stefania Kalogeropoulou" userId="dcb45ce16fb4ab43" providerId="LiveId" clId="{2149E0FA-04BD-4AFD-A321-C8313845B635}" dt="2026-01-07T21:27:17.956" v="4415" actId="478"/>
          <ac:spMkLst>
            <pc:docMk/>
            <pc:sldMk cId="1515093882" sldId="285"/>
            <ac:spMk id="19" creationId="{ACF327DC-599F-C475-5AB4-D6ADA1F8AC8D}"/>
          </ac:spMkLst>
        </pc:spChg>
        <pc:spChg chg="add del mod">
          <ac:chgData name="Stefania Kalogeropoulou" userId="dcb45ce16fb4ab43" providerId="LiveId" clId="{2149E0FA-04BD-4AFD-A321-C8313845B635}" dt="2026-01-07T21:27:17.956" v="4415" actId="478"/>
          <ac:spMkLst>
            <pc:docMk/>
            <pc:sldMk cId="1515093882" sldId="285"/>
            <ac:spMk id="20" creationId="{F0B0B631-2BEE-421F-7BDE-9E84F966DDE8}"/>
          </ac:spMkLst>
        </pc:spChg>
        <pc:spChg chg="add mod">
          <ac:chgData name="Stefania Kalogeropoulou" userId="dcb45ce16fb4ab43" providerId="LiveId" clId="{2149E0FA-04BD-4AFD-A321-C8313845B635}" dt="2026-01-07T21:29:41.670" v="4438" actId="14100"/>
          <ac:spMkLst>
            <pc:docMk/>
            <pc:sldMk cId="1515093882" sldId="285"/>
            <ac:spMk id="21" creationId="{9A22AE5A-9D18-B06E-3B8D-22F19EDAFA2A}"/>
          </ac:spMkLst>
        </pc:spChg>
        <pc:spChg chg="add mod">
          <ac:chgData name="Stefania Kalogeropoulou" userId="dcb45ce16fb4ab43" providerId="LiveId" clId="{2149E0FA-04BD-4AFD-A321-C8313845B635}" dt="2026-01-07T21:31:35.906" v="4457" actId="108"/>
          <ac:spMkLst>
            <pc:docMk/>
            <pc:sldMk cId="1515093882" sldId="285"/>
            <ac:spMk id="22" creationId="{5DE7E689-912B-6B4C-A511-8AD1FF68F1A3}"/>
          </ac:spMkLst>
        </pc:spChg>
        <pc:spChg chg="add mod">
          <ac:chgData name="Stefania Kalogeropoulou" userId="dcb45ce16fb4ab43" providerId="LiveId" clId="{2149E0FA-04BD-4AFD-A321-C8313845B635}" dt="2026-01-07T21:27:45.895" v="4419" actId="1076"/>
          <ac:spMkLst>
            <pc:docMk/>
            <pc:sldMk cId="1515093882" sldId="285"/>
            <ac:spMk id="23" creationId="{9AEE2D72-5065-0E49-C4B6-E3FD536A8090}"/>
          </ac:spMkLst>
        </pc:spChg>
        <pc:spChg chg="add mod">
          <ac:chgData name="Stefania Kalogeropoulou" userId="dcb45ce16fb4ab43" providerId="LiveId" clId="{2149E0FA-04BD-4AFD-A321-C8313845B635}" dt="2026-01-07T21:27:45.895" v="4419" actId="1076"/>
          <ac:spMkLst>
            <pc:docMk/>
            <pc:sldMk cId="1515093882" sldId="285"/>
            <ac:spMk id="24" creationId="{46EBCC64-D606-CAFA-7876-C29CBD84B166}"/>
          </ac:spMkLst>
        </pc:spChg>
        <pc:spChg chg="add mod">
          <ac:chgData name="Stefania Kalogeropoulou" userId="dcb45ce16fb4ab43" providerId="LiveId" clId="{2149E0FA-04BD-4AFD-A321-C8313845B635}" dt="2026-01-07T21:27:45.895" v="4419" actId="1076"/>
          <ac:spMkLst>
            <pc:docMk/>
            <pc:sldMk cId="1515093882" sldId="285"/>
            <ac:spMk id="25" creationId="{027C7ACD-FB59-5F9E-B63F-C9FC3A121341}"/>
          </ac:spMkLst>
        </pc:spChg>
        <pc:spChg chg="add mod">
          <ac:chgData name="Stefania Kalogeropoulou" userId="dcb45ce16fb4ab43" providerId="LiveId" clId="{2149E0FA-04BD-4AFD-A321-C8313845B635}" dt="2026-01-07T21:27:45.895" v="4419" actId="1076"/>
          <ac:spMkLst>
            <pc:docMk/>
            <pc:sldMk cId="1515093882" sldId="285"/>
            <ac:spMk id="26" creationId="{DFD5E5C8-5BF9-F3A2-5F9B-F00D0760C4F1}"/>
          </ac:spMkLst>
        </pc:spChg>
        <pc:spChg chg="add mod">
          <ac:chgData name="Stefania Kalogeropoulou" userId="dcb45ce16fb4ab43" providerId="LiveId" clId="{2149E0FA-04BD-4AFD-A321-C8313845B635}" dt="2026-01-07T21:27:45.895" v="4419" actId="1076"/>
          <ac:spMkLst>
            <pc:docMk/>
            <pc:sldMk cId="1515093882" sldId="285"/>
            <ac:spMk id="27" creationId="{7A0E85CF-D456-6AC1-DAD2-EE0183EC044E}"/>
          </ac:spMkLst>
        </pc:spChg>
        <pc:spChg chg="add mod">
          <ac:chgData name="Stefania Kalogeropoulou" userId="dcb45ce16fb4ab43" providerId="LiveId" clId="{2149E0FA-04BD-4AFD-A321-C8313845B635}" dt="2026-01-07T21:31:11.685" v="4450" actId="14100"/>
          <ac:spMkLst>
            <pc:docMk/>
            <pc:sldMk cId="1515093882" sldId="285"/>
            <ac:spMk id="28" creationId="{D162CE07-BCE9-D67D-C720-011CED0673B0}"/>
          </ac:spMkLst>
        </pc:spChg>
        <pc:spChg chg="add mod">
          <ac:chgData name="Stefania Kalogeropoulou" userId="dcb45ce16fb4ab43" providerId="LiveId" clId="{2149E0FA-04BD-4AFD-A321-C8313845B635}" dt="2026-01-07T21:31:31.096" v="4455" actId="207"/>
          <ac:spMkLst>
            <pc:docMk/>
            <pc:sldMk cId="1515093882" sldId="285"/>
            <ac:spMk id="29" creationId="{94554601-2E7C-1EFB-D978-15FC24F1C00A}"/>
          </ac:spMkLst>
        </pc:spChg>
        <pc:spChg chg="add mod">
          <ac:chgData name="Stefania Kalogeropoulou" userId="dcb45ce16fb4ab43" providerId="LiveId" clId="{2149E0FA-04BD-4AFD-A321-C8313845B635}" dt="2026-01-07T21:29:28.781" v="4435" actId="1076"/>
          <ac:spMkLst>
            <pc:docMk/>
            <pc:sldMk cId="1515093882" sldId="285"/>
            <ac:spMk id="30" creationId="{1F51263D-512A-9C34-8B31-316F051DD6CD}"/>
          </ac:spMkLst>
        </pc:spChg>
        <pc:spChg chg="add mod">
          <ac:chgData name="Stefania Kalogeropoulou" userId="dcb45ce16fb4ab43" providerId="LiveId" clId="{2149E0FA-04BD-4AFD-A321-C8313845B635}" dt="2026-01-07T21:31:15.773" v="4451" actId="14100"/>
          <ac:spMkLst>
            <pc:docMk/>
            <pc:sldMk cId="1515093882" sldId="285"/>
            <ac:spMk id="31" creationId="{146734D3-7D59-ADAA-AD02-C88476F5474D}"/>
          </ac:spMkLst>
        </pc:spChg>
        <pc:spChg chg="add mod">
          <ac:chgData name="Stefania Kalogeropoulou" userId="dcb45ce16fb4ab43" providerId="LiveId" clId="{2149E0FA-04BD-4AFD-A321-C8313845B635}" dt="2026-01-07T21:32:16.762" v="4466" actId="14100"/>
          <ac:spMkLst>
            <pc:docMk/>
            <pc:sldMk cId="1515093882" sldId="285"/>
            <ac:spMk id="32" creationId="{B3386205-F92A-D925-FA93-87042DD8BEE4}"/>
          </ac:spMkLst>
        </pc:spChg>
        <pc:spChg chg="add mod">
          <ac:chgData name="Stefania Kalogeropoulou" userId="dcb45ce16fb4ab43" providerId="LiveId" clId="{2149E0FA-04BD-4AFD-A321-C8313845B635}" dt="2026-01-07T21:32:21.626" v="4468" actId="403"/>
          <ac:spMkLst>
            <pc:docMk/>
            <pc:sldMk cId="1515093882" sldId="285"/>
            <ac:spMk id="33" creationId="{20EB32A1-3A03-5163-2AE1-F0F04BEB7908}"/>
          </ac:spMkLst>
        </pc:spChg>
      </pc:sldChg>
      <pc:sldChg chg="new del">
        <pc:chgData name="Stefania Kalogeropoulou" userId="dcb45ce16fb4ab43" providerId="LiveId" clId="{2149E0FA-04BD-4AFD-A321-C8313845B635}" dt="2026-01-07T21:33:06.981" v="4470" actId="2696"/>
        <pc:sldMkLst>
          <pc:docMk/>
          <pc:sldMk cId="2815926552" sldId="286"/>
        </pc:sldMkLst>
      </pc:sldChg>
      <pc:sldChg chg="addSp delSp modSp new mod">
        <pc:chgData name="Stefania Kalogeropoulou" userId="dcb45ce16fb4ab43" providerId="LiveId" clId="{2149E0FA-04BD-4AFD-A321-C8313845B635}" dt="2026-01-07T22:01:19.916" v="4802" actId="14100"/>
        <pc:sldMkLst>
          <pc:docMk/>
          <pc:sldMk cId="3125151744" sldId="286"/>
        </pc:sldMkLst>
        <pc:spChg chg="add mod">
          <ac:chgData name="Stefania Kalogeropoulou" userId="dcb45ce16fb4ab43" providerId="LiveId" clId="{2149E0FA-04BD-4AFD-A321-C8313845B635}" dt="2026-01-07T21:33:17.481" v="4472"/>
          <ac:spMkLst>
            <pc:docMk/>
            <pc:sldMk cId="3125151744" sldId="286"/>
            <ac:spMk id="2" creationId="{BA5856DD-893B-720F-AF4B-925C65A2EB3A}"/>
          </ac:spMkLst>
        </pc:spChg>
        <pc:spChg chg="add mod">
          <ac:chgData name="Stefania Kalogeropoulou" userId="dcb45ce16fb4ab43" providerId="LiveId" clId="{2149E0FA-04BD-4AFD-A321-C8313845B635}" dt="2026-01-07T21:33:17.481" v="4472"/>
          <ac:spMkLst>
            <pc:docMk/>
            <pc:sldMk cId="3125151744" sldId="286"/>
            <ac:spMk id="4" creationId="{4F4D7E96-E45B-0D3E-2BB4-E65578410E3B}"/>
          </ac:spMkLst>
        </pc:spChg>
        <pc:spChg chg="add mod">
          <ac:chgData name="Stefania Kalogeropoulou" userId="dcb45ce16fb4ab43" providerId="LiveId" clId="{2149E0FA-04BD-4AFD-A321-C8313845B635}" dt="2026-01-07T21:33:17.481" v="4472"/>
          <ac:spMkLst>
            <pc:docMk/>
            <pc:sldMk cId="3125151744" sldId="286"/>
            <ac:spMk id="5" creationId="{9C386D6B-FCB9-E991-7B97-5BA2C9C4EB49}"/>
          </ac:spMkLst>
        </pc:spChg>
        <pc:spChg chg="add mod">
          <ac:chgData name="Stefania Kalogeropoulou" userId="dcb45ce16fb4ab43" providerId="LiveId" clId="{2149E0FA-04BD-4AFD-A321-C8313845B635}" dt="2026-01-07T21:33:17.481" v="4472"/>
          <ac:spMkLst>
            <pc:docMk/>
            <pc:sldMk cId="3125151744" sldId="286"/>
            <ac:spMk id="6" creationId="{8A1D522D-D4DB-DF6C-47A3-D3EE8822F5F8}"/>
          </ac:spMkLst>
        </pc:spChg>
        <pc:spChg chg="add mod">
          <ac:chgData name="Stefania Kalogeropoulou" userId="dcb45ce16fb4ab43" providerId="LiveId" clId="{2149E0FA-04BD-4AFD-A321-C8313845B635}" dt="2026-01-07T21:33:17.481" v="4472"/>
          <ac:spMkLst>
            <pc:docMk/>
            <pc:sldMk cId="3125151744" sldId="286"/>
            <ac:spMk id="12" creationId="{1CE2CF91-CCB1-7479-97DD-0F8DA78D75AB}"/>
          </ac:spMkLst>
        </pc:spChg>
        <pc:spChg chg="add mod">
          <ac:chgData name="Stefania Kalogeropoulou" userId="dcb45ce16fb4ab43" providerId="LiveId" clId="{2149E0FA-04BD-4AFD-A321-C8313845B635}" dt="2026-01-07T21:33:17.481" v="4472"/>
          <ac:spMkLst>
            <pc:docMk/>
            <pc:sldMk cId="3125151744" sldId="286"/>
            <ac:spMk id="13" creationId="{E3AB8C44-B233-DD8C-E897-371FB4D82278}"/>
          </ac:spMkLst>
        </pc:spChg>
        <pc:spChg chg="add mod">
          <ac:chgData name="Stefania Kalogeropoulou" userId="dcb45ce16fb4ab43" providerId="LiveId" clId="{2149E0FA-04BD-4AFD-A321-C8313845B635}" dt="2026-01-07T21:33:17.481" v="4472"/>
          <ac:spMkLst>
            <pc:docMk/>
            <pc:sldMk cId="3125151744" sldId="286"/>
            <ac:spMk id="14" creationId="{A6F18B5E-06C6-850F-BDCB-9266CCFB6784}"/>
          </ac:spMkLst>
        </pc:spChg>
        <pc:spChg chg="add mod">
          <ac:chgData name="Stefania Kalogeropoulou" userId="dcb45ce16fb4ab43" providerId="LiveId" clId="{2149E0FA-04BD-4AFD-A321-C8313845B635}" dt="2026-01-07T21:33:17.481" v="4472"/>
          <ac:spMkLst>
            <pc:docMk/>
            <pc:sldMk cId="3125151744" sldId="286"/>
            <ac:spMk id="15" creationId="{42486DA5-403D-5F98-C2AD-3FE4D90E6C8A}"/>
          </ac:spMkLst>
        </pc:spChg>
        <pc:spChg chg="add mod">
          <ac:chgData name="Stefania Kalogeropoulou" userId="dcb45ce16fb4ab43" providerId="LiveId" clId="{2149E0FA-04BD-4AFD-A321-C8313845B635}" dt="2026-01-07T21:33:17.481" v="4472"/>
          <ac:spMkLst>
            <pc:docMk/>
            <pc:sldMk cId="3125151744" sldId="286"/>
            <ac:spMk id="16" creationId="{A0B61092-A807-504E-13AA-539870C16411}"/>
          </ac:spMkLst>
        </pc:spChg>
        <pc:spChg chg="add mod">
          <ac:chgData name="Stefania Kalogeropoulou" userId="dcb45ce16fb4ab43" providerId="LiveId" clId="{2149E0FA-04BD-4AFD-A321-C8313845B635}" dt="2026-01-07T21:33:17.481" v="4472"/>
          <ac:spMkLst>
            <pc:docMk/>
            <pc:sldMk cId="3125151744" sldId="286"/>
            <ac:spMk id="17" creationId="{56E56C6D-FBD6-B038-3782-C111B65B489A}"/>
          </ac:spMkLst>
        </pc:spChg>
        <pc:spChg chg="add mod">
          <ac:chgData name="Stefania Kalogeropoulou" userId="dcb45ce16fb4ab43" providerId="LiveId" clId="{2149E0FA-04BD-4AFD-A321-C8313845B635}" dt="2026-01-07T21:51:13.750" v="4699" actId="14100"/>
          <ac:spMkLst>
            <pc:docMk/>
            <pc:sldMk cId="3125151744" sldId="286"/>
            <ac:spMk id="18" creationId="{1422BEA2-D6C3-1690-6E75-26277C7A11A5}"/>
          </ac:spMkLst>
        </pc:spChg>
        <pc:spChg chg="add mod ord">
          <ac:chgData name="Stefania Kalogeropoulou" userId="dcb45ce16fb4ab43" providerId="LiveId" clId="{2149E0FA-04BD-4AFD-A321-C8313845B635}" dt="2026-01-07T22:01:19.916" v="4802" actId="14100"/>
          <ac:spMkLst>
            <pc:docMk/>
            <pc:sldMk cId="3125151744" sldId="286"/>
            <ac:spMk id="19" creationId="{F39DB469-A514-DF8F-2D98-0B7A883949EF}"/>
          </ac:spMkLst>
        </pc:spChg>
        <pc:spChg chg="add mod ord">
          <ac:chgData name="Stefania Kalogeropoulou" userId="dcb45ce16fb4ab43" providerId="LiveId" clId="{2149E0FA-04BD-4AFD-A321-C8313845B635}" dt="2026-01-07T21:45:58.261" v="4629" actId="1076"/>
          <ac:spMkLst>
            <pc:docMk/>
            <pc:sldMk cId="3125151744" sldId="286"/>
            <ac:spMk id="20" creationId="{B34CABC5-A73A-63EB-2368-ECFC306F9834}"/>
          </ac:spMkLst>
        </pc:spChg>
        <pc:spChg chg="add mod">
          <ac:chgData name="Stefania Kalogeropoulou" userId="dcb45ce16fb4ab43" providerId="LiveId" clId="{2149E0FA-04BD-4AFD-A321-C8313845B635}" dt="2026-01-07T21:47:42.647" v="4656" actId="1076"/>
          <ac:spMkLst>
            <pc:docMk/>
            <pc:sldMk cId="3125151744" sldId="286"/>
            <ac:spMk id="21" creationId="{E027EADD-F5E2-BAD2-94C3-C2AE0A397A5E}"/>
          </ac:spMkLst>
        </pc:spChg>
        <pc:spChg chg="add mod">
          <ac:chgData name="Stefania Kalogeropoulou" userId="dcb45ce16fb4ab43" providerId="LiveId" clId="{2149E0FA-04BD-4AFD-A321-C8313845B635}" dt="2026-01-07T21:47:42.647" v="4656" actId="1076"/>
          <ac:spMkLst>
            <pc:docMk/>
            <pc:sldMk cId="3125151744" sldId="286"/>
            <ac:spMk id="22" creationId="{A0DECC51-1B14-F3E9-35AD-02E9AB6DD7D4}"/>
          </ac:spMkLst>
        </pc:spChg>
        <pc:spChg chg="add mod">
          <ac:chgData name="Stefania Kalogeropoulou" userId="dcb45ce16fb4ab43" providerId="LiveId" clId="{2149E0FA-04BD-4AFD-A321-C8313845B635}" dt="2026-01-07T21:47:42.647" v="4656" actId="1076"/>
          <ac:spMkLst>
            <pc:docMk/>
            <pc:sldMk cId="3125151744" sldId="286"/>
            <ac:spMk id="23" creationId="{62187A95-0E2A-65FC-612D-F8097A6D488E}"/>
          </ac:spMkLst>
        </pc:spChg>
        <pc:spChg chg="add mod">
          <ac:chgData name="Stefania Kalogeropoulou" userId="dcb45ce16fb4ab43" providerId="LiveId" clId="{2149E0FA-04BD-4AFD-A321-C8313845B635}" dt="2026-01-07T21:49:15.921" v="4680" actId="20577"/>
          <ac:spMkLst>
            <pc:docMk/>
            <pc:sldMk cId="3125151744" sldId="286"/>
            <ac:spMk id="24" creationId="{D2A471DD-861F-B55F-E3AC-C28AFED453E2}"/>
          </ac:spMkLst>
        </pc:spChg>
        <pc:spChg chg="add mod">
          <ac:chgData name="Stefania Kalogeropoulou" userId="dcb45ce16fb4ab43" providerId="LiveId" clId="{2149E0FA-04BD-4AFD-A321-C8313845B635}" dt="2026-01-07T21:48:09.158" v="4663" actId="14100"/>
          <ac:spMkLst>
            <pc:docMk/>
            <pc:sldMk cId="3125151744" sldId="286"/>
            <ac:spMk id="25" creationId="{E6639494-5E68-B7D1-9B18-691F9D0C5D95}"/>
          </ac:spMkLst>
        </pc:spChg>
        <pc:spChg chg="add mod">
          <ac:chgData name="Stefania Kalogeropoulou" userId="dcb45ce16fb4ab43" providerId="LiveId" clId="{2149E0FA-04BD-4AFD-A321-C8313845B635}" dt="2026-01-07T21:48:16.593" v="4664" actId="1076"/>
          <ac:spMkLst>
            <pc:docMk/>
            <pc:sldMk cId="3125151744" sldId="286"/>
            <ac:spMk id="26" creationId="{83DEAC07-1DFC-8781-B0E3-D191EC205774}"/>
          </ac:spMkLst>
        </pc:spChg>
        <pc:spChg chg="add mod">
          <ac:chgData name="Stefania Kalogeropoulou" userId="dcb45ce16fb4ab43" providerId="LiveId" clId="{2149E0FA-04BD-4AFD-A321-C8313845B635}" dt="2026-01-07T21:51:50.381" v="4717" actId="20577"/>
          <ac:spMkLst>
            <pc:docMk/>
            <pc:sldMk cId="3125151744" sldId="286"/>
            <ac:spMk id="27" creationId="{82B4957B-DECD-FCE0-3AB1-F0E205E79B88}"/>
          </ac:spMkLst>
        </pc:spChg>
        <pc:spChg chg="add mod">
          <ac:chgData name="Stefania Kalogeropoulou" userId="dcb45ce16fb4ab43" providerId="LiveId" clId="{2149E0FA-04BD-4AFD-A321-C8313845B635}" dt="2026-01-07T21:49:37.423" v="4681" actId="255"/>
          <ac:spMkLst>
            <pc:docMk/>
            <pc:sldMk cId="3125151744" sldId="286"/>
            <ac:spMk id="28" creationId="{F4BFAAAC-5CED-CFEB-267A-0642E824735F}"/>
          </ac:spMkLst>
        </pc:spChg>
        <pc:spChg chg="add mod">
          <ac:chgData name="Stefania Kalogeropoulou" userId="dcb45ce16fb4ab43" providerId="LiveId" clId="{2149E0FA-04BD-4AFD-A321-C8313845B635}" dt="2026-01-07T21:49:42.220" v="4682" actId="255"/>
          <ac:spMkLst>
            <pc:docMk/>
            <pc:sldMk cId="3125151744" sldId="286"/>
            <ac:spMk id="29" creationId="{98C2FB26-664B-2AF2-1CEC-0197F7B541C9}"/>
          </ac:spMkLst>
        </pc:spChg>
        <pc:spChg chg="add mod">
          <ac:chgData name="Stefania Kalogeropoulou" userId="dcb45ce16fb4ab43" providerId="LiveId" clId="{2149E0FA-04BD-4AFD-A321-C8313845B635}" dt="2026-01-07T21:48:52.595" v="4670" actId="14100"/>
          <ac:spMkLst>
            <pc:docMk/>
            <pc:sldMk cId="3125151744" sldId="286"/>
            <ac:spMk id="30" creationId="{BEF72CB4-A319-99BC-52DC-203AAFA3E625}"/>
          </ac:spMkLst>
        </pc:spChg>
        <pc:spChg chg="add mod">
          <ac:chgData name="Stefania Kalogeropoulou" userId="dcb45ce16fb4ab43" providerId="LiveId" clId="{2149E0FA-04BD-4AFD-A321-C8313845B635}" dt="2026-01-07T22:01:03.200" v="4799" actId="1076"/>
          <ac:spMkLst>
            <pc:docMk/>
            <pc:sldMk cId="3125151744" sldId="286"/>
            <ac:spMk id="31" creationId="{D46D270B-586A-C66C-AC46-7377B5EFFFB5}"/>
          </ac:spMkLst>
        </pc:spChg>
        <pc:spChg chg="add mod">
          <ac:chgData name="Stefania Kalogeropoulou" userId="dcb45ce16fb4ab43" providerId="LiveId" clId="{2149E0FA-04BD-4AFD-A321-C8313845B635}" dt="2026-01-07T21:46:00.874" v="4630" actId="1076"/>
          <ac:spMkLst>
            <pc:docMk/>
            <pc:sldMk cId="3125151744" sldId="286"/>
            <ac:spMk id="32" creationId="{38E0162E-35F2-7A26-52DF-9EC2365F0999}"/>
          </ac:spMkLst>
        </pc:spChg>
        <pc:spChg chg="add mod">
          <ac:chgData name="Stefania Kalogeropoulou" userId="dcb45ce16fb4ab43" providerId="LiveId" clId="{2149E0FA-04BD-4AFD-A321-C8313845B635}" dt="2026-01-07T21:49:47.529" v="4683" actId="255"/>
          <ac:spMkLst>
            <pc:docMk/>
            <pc:sldMk cId="3125151744" sldId="286"/>
            <ac:spMk id="33" creationId="{F8872C8E-9704-E2D2-4043-14EC04B50DA0}"/>
          </ac:spMkLst>
        </pc:spChg>
        <pc:spChg chg="add mod">
          <ac:chgData name="Stefania Kalogeropoulou" userId="dcb45ce16fb4ab43" providerId="LiveId" clId="{2149E0FA-04BD-4AFD-A321-C8313845B635}" dt="2026-01-07T21:52:41.300" v="4719" actId="1076"/>
          <ac:spMkLst>
            <pc:docMk/>
            <pc:sldMk cId="3125151744" sldId="286"/>
            <ac:spMk id="34" creationId="{9CA37A8F-3BDF-BF76-5EF6-CCCFF46B15F7}"/>
          </ac:spMkLst>
        </pc:spChg>
        <pc:spChg chg="add mod">
          <ac:chgData name="Stefania Kalogeropoulou" userId="dcb45ce16fb4ab43" providerId="LiveId" clId="{2149E0FA-04BD-4AFD-A321-C8313845B635}" dt="2026-01-07T21:52:47.204" v="4720" actId="1076"/>
          <ac:spMkLst>
            <pc:docMk/>
            <pc:sldMk cId="3125151744" sldId="286"/>
            <ac:spMk id="35" creationId="{768AC61F-08DB-33E3-3980-D9D793C7035E}"/>
          </ac:spMkLst>
        </pc:spChg>
        <pc:spChg chg="add mod">
          <ac:chgData name="Stefania Kalogeropoulou" userId="dcb45ce16fb4ab43" providerId="LiveId" clId="{2149E0FA-04BD-4AFD-A321-C8313845B635}" dt="2026-01-07T21:51:07.836" v="4698" actId="1076"/>
          <ac:spMkLst>
            <pc:docMk/>
            <pc:sldMk cId="3125151744" sldId="286"/>
            <ac:spMk id="39" creationId="{5AACE6EA-155F-B9BD-949E-785502143F32}"/>
          </ac:spMkLst>
        </pc:spChg>
        <pc:picChg chg="add del mod">
          <ac:chgData name="Stefania Kalogeropoulou" userId="dcb45ce16fb4ab43" providerId="LiveId" clId="{2149E0FA-04BD-4AFD-A321-C8313845B635}" dt="2026-01-07T21:43:31.099" v="4593" actId="478"/>
          <ac:picMkLst>
            <pc:docMk/>
            <pc:sldMk cId="3125151744" sldId="286"/>
            <ac:picMk id="36" creationId="{F4CF236A-5666-81E3-10CF-F78058E4C425}"/>
          </ac:picMkLst>
        </pc:picChg>
        <pc:picChg chg="add del mod">
          <ac:chgData name="Stefania Kalogeropoulou" userId="dcb45ce16fb4ab43" providerId="LiveId" clId="{2149E0FA-04BD-4AFD-A321-C8313845B635}" dt="2026-01-07T21:43:27.543" v="4592" actId="478"/>
          <ac:picMkLst>
            <pc:docMk/>
            <pc:sldMk cId="3125151744" sldId="286"/>
            <ac:picMk id="37" creationId="{511FD4A3-D661-2FFE-1784-F94A1E84D0C1}"/>
          </ac:picMkLst>
        </pc:picChg>
      </pc:sldChg>
      <pc:sldChg chg="add del">
        <pc:chgData name="Stefania Kalogeropoulou" userId="dcb45ce16fb4ab43" providerId="LiveId" clId="{2149E0FA-04BD-4AFD-A321-C8313845B635}" dt="2026-01-07T21:34:03.873" v="4477" actId="2696"/>
        <pc:sldMkLst>
          <pc:docMk/>
          <pc:sldMk cId="3625884925" sldId="287"/>
        </pc:sldMkLst>
      </pc:sldChg>
    </pc:docChg>
  </pc:docChgLst>
</pc:chgInfo>
</file>

<file path=ppt/comments/modernComment_101_2FD41137.xml><?xml version="1.0" encoding="utf-8"?>
<p188:cmLst xmlns:a="http://schemas.openxmlformats.org/drawingml/2006/main" xmlns:r="http://schemas.openxmlformats.org/officeDocument/2006/relationships" xmlns:p188="http://schemas.microsoft.com/office/powerpoint/2018/8/main">
  <p188:cm id="{245C25CE-5CB8-4F5F-8DA0-30BF34DA4C2E}" authorId="{6C5D16B5-B18B-53A3-4D92-D2B946A900DB}" created="2026-01-03T09:58:19.388">
    <ac:txMkLst xmlns:ac="http://schemas.microsoft.com/office/drawing/2013/main/command">
      <pc:docMk xmlns:pc="http://schemas.microsoft.com/office/powerpoint/2013/main/command"/>
      <pc:sldMk xmlns:pc="http://schemas.microsoft.com/office/powerpoint/2013/main/command" cId="802427191" sldId="257"/>
      <ac:spMk id="4" creationId="{D0E34420-892D-5970-A912-D0669EE5D0BC}"/>
      <ac:txMk cp="318">
        <ac:context len="599" hash="3525158932"/>
      </ac:txMk>
    </ac:txMkLst>
    <p188:pos x="5615233" y="930026"/>
    <p188:txBody>
      <a:bodyPr/>
      <a:lstStyle/>
      <a:p>
        <a:r>
          <a:rPr lang="el-GR"/>
          <a:t>Employees, subsidiary companies, unrelated individuals and companies are all capable of being regarded as dependent agents.</a:t>
        </a:r>
      </a:p>
    </p188:txBody>
  </p188:cm>
</p188:cmLst>
</file>

<file path=ppt/comments/modernComment_111_DADE35C8.xml><?xml version="1.0" encoding="utf-8"?>
<p188:cmLst xmlns:a="http://schemas.openxmlformats.org/drawingml/2006/main" xmlns:r="http://schemas.openxmlformats.org/officeDocument/2006/relationships" xmlns:p188="http://schemas.microsoft.com/office/powerpoint/2018/8/main">
  <p188:cm id="{5E77BCFE-1E54-4B16-AEA5-12EC5724D175}" authorId="{6C5D16B5-B18B-53A3-4D92-D2B946A900DB}" created="2026-01-04T10:10:30.342">
    <ac:txMkLst xmlns:ac="http://schemas.microsoft.com/office/drawing/2013/main/command">
      <pc:docMk xmlns:pc="http://schemas.microsoft.com/office/powerpoint/2013/main/command"/>
      <pc:sldMk xmlns:pc="http://schemas.microsoft.com/office/powerpoint/2013/main/command" cId="3671995848" sldId="273"/>
      <ac:spMk id="4" creationId="{4C8561D0-8309-7015-8013-F3EE9F85C455}"/>
      <ac:txMk cp="148" len="18">
        <ac:context len="1259" hash="2381194986"/>
      </ac:txMk>
    </ac:txMkLst>
    <p188:pos x="10020300" y="793747"/>
    <p188:txBody>
      <a:bodyPr/>
      <a:lstStyle/>
      <a:p>
        <a:r>
          <a:rPr lang="el-GR"/>
          <a:t>Tax Challenges Arising
from Digitalisation</a:t>
        </a:r>
      </a:p>
    </p188:txBody>
  </p188:cm>
  <p188:cm id="{758C4515-054A-49C9-BB77-D856B29B6C1D}" authorId="{6C5D16B5-B18B-53A3-4D92-D2B946A900DB}" created="2026-01-04T11:35:52.436">
    <ac:txMkLst xmlns:ac="http://schemas.microsoft.com/office/drawing/2013/main/command">
      <pc:docMk xmlns:pc="http://schemas.microsoft.com/office/powerpoint/2013/main/command"/>
      <pc:sldMk xmlns:pc="http://schemas.microsoft.com/office/powerpoint/2013/main/command" cId="3671995848" sldId="273"/>
      <ac:spMk id="4" creationId="{4C8561D0-8309-7015-8013-F3EE9F85C455}"/>
      <ac:txMk cp="544" len="163">
        <ac:context len="1259" hash="2381194986"/>
      </ac:txMk>
    </ac:txMkLst>
    <p188:pos x="11506200" y="2603497"/>
    <p188:txBody>
      <a:bodyPr/>
      <a:lstStyle/>
      <a:p>
        <a:r>
          <a:rPr lang="el-GR"/>
          <a:t>Artificial fragmentation to benefit from the exceptions of the Permanent Establishment
condition of Article 5.4 of the OECD MC.</a:t>
        </a:r>
      </a:p>
    </p188:txBody>
  </p188:cm>
</p188:cmLst>
</file>

<file path=ppt/comments/modernComment_112_DA430EF7.xml><?xml version="1.0" encoding="utf-8"?>
<p188:cmLst xmlns:a="http://schemas.openxmlformats.org/drawingml/2006/main" xmlns:r="http://schemas.openxmlformats.org/officeDocument/2006/relationships" xmlns:p188="http://schemas.microsoft.com/office/powerpoint/2018/8/main">
  <p188:cm id="{310F989F-B321-4591-9C14-FACCA587E930}" authorId="{6C5D16B5-B18B-53A3-4D92-D2B946A900DB}" created="2025-12-19T15:08:06.502">
    <ac:txMkLst xmlns:ac="http://schemas.microsoft.com/office/drawing/2013/main/command">
      <pc:docMk xmlns:pc="http://schemas.microsoft.com/office/powerpoint/2013/main/command"/>
      <pc:sldMk xmlns:pc="http://schemas.microsoft.com/office/powerpoint/2013/main/command" cId="3661827831" sldId="274"/>
      <ac:spMk id="4" creationId="{014B5F22-8933-72E2-E5E3-3D5805F68D99}"/>
      <ac:txMk cp="0">
        <ac:context len="614" hash="1026263466"/>
      </ac:txMk>
    </ac:txMkLst>
    <p188:pos x="5924961" y="2205081"/>
    <p188:txBody>
      <a:bodyPr/>
      <a:lstStyle/>
      <a:p>
        <a:r>
          <a:rPr lang="el-GR"/>
          <a:t>It provides that activities listed in paragraph 4 (e.g. storage, display, delivery, preparatory or auxiliary activities) lose their exempt character when they are part of a cohesive business operation carried on by the same enterprise or by closely related enterprises in the same State. In such cases, the activities must be viewed together, not in isolation.
In essence: an enterprise cannot avoid having a permanent establishment by artificially splitting core business activities into supposedly “auxiliary” functions</a:t>
        </a:r>
      </a:p>
    </p188:txBody>
  </p188:cm>
</p188:cmLst>
</file>

<file path=ppt/comments/modernComment_113_D0C390EE.xml><?xml version="1.0" encoding="utf-8"?>
<p188:cmLst xmlns:a="http://schemas.openxmlformats.org/drawingml/2006/main" xmlns:r="http://schemas.openxmlformats.org/officeDocument/2006/relationships" xmlns:p188="http://schemas.microsoft.com/office/powerpoint/2018/8/main">
  <p188:cm id="{281F8FB7-F50D-483F-8236-FD9305011714}" authorId="{6C5D16B5-B18B-53A3-4D92-D2B946A900DB}" created="2026-01-03T15:23:58.507">
    <ac:txMkLst xmlns:ac="http://schemas.microsoft.com/office/drawing/2013/main/command">
      <pc:docMk xmlns:pc="http://schemas.microsoft.com/office/powerpoint/2013/main/command"/>
      <pc:sldMk xmlns:pc="http://schemas.microsoft.com/office/powerpoint/2013/main/command" cId="3502477550" sldId="275"/>
      <ac:spMk id="3" creationId="{3F66F9EE-BE41-EFDC-0636-F45327B816CA}"/>
      <ac:txMk cp="463" len="33">
        <ac:context len="718" hash="858272088"/>
      </ac:txMk>
    </ac:txMkLst>
    <p188:pos x="6350015" y="2367280"/>
    <p188:txBody>
      <a:bodyPr/>
      <a:lstStyle/>
      <a:p>
        <a:r>
          <a:rPr lang="el-GR"/>
          <a:t>A PE is not legally separate But for profit attribution, it is treated as if it were independent. The arm’s length principle compares what did happen between related parties with what would have happened between independent parties.</a:t>
        </a:r>
      </a:p>
    </p188:txBody>
  </p188:cm>
  <p188:cm id="{345D464D-63CF-4119-B4EA-D487714D04A3}" authorId="{6C5D16B5-B18B-53A3-4D92-D2B946A900DB}" created="2026-01-03T15:24:25.924">
    <ac:txMkLst xmlns:ac="http://schemas.microsoft.com/office/drawing/2013/main/command">
      <pc:docMk xmlns:pc="http://schemas.microsoft.com/office/powerpoint/2013/main/command"/>
      <pc:sldMk xmlns:pc="http://schemas.microsoft.com/office/powerpoint/2013/main/command" cId="3502477550" sldId="275"/>
      <ac:spMk id="3" creationId="{3F66F9EE-BE41-EFDC-0636-F45327B816CA}"/>
      <ac:txMk cp="411" len="22">
        <ac:context len="718" hash="858272088"/>
      </ac:txMk>
    </ac:txMkLst>
    <p188:pos x="6746255" y="1971040"/>
    <p188:txBody>
      <a:bodyPr/>
      <a:lstStyle/>
      <a:p>
        <a:r>
          <a:rPr lang="el-GR"/>
          <a:t>Arm’s length” = not too close</a:t>
        </a:r>
      </a:p>
    </p188:txBody>
  </p188:cm>
</p188: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160D78-45D7-4605-B3F6-B0A4F9A6EEF3}"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l-GR"/>
        </a:p>
      </dgm:t>
    </dgm:pt>
    <dgm:pt modelId="{438AEA0C-2E27-41F1-A5A2-5260D216E4E9}" type="pres">
      <dgm:prSet presAssocID="{EC160D78-45D7-4605-B3F6-B0A4F9A6EEF3}" presName="outerComposite" presStyleCnt="0">
        <dgm:presLayoutVars>
          <dgm:chMax val="5"/>
          <dgm:dir/>
          <dgm:resizeHandles val="exact"/>
        </dgm:presLayoutVars>
      </dgm:prSet>
      <dgm:spPr/>
    </dgm:pt>
    <dgm:pt modelId="{68DFA895-5198-48EA-BF26-B979057262F9}" type="pres">
      <dgm:prSet presAssocID="{EC160D78-45D7-4605-B3F6-B0A4F9A6EEF3}" presName="dummyMaxCanvas" presStyleCnt="0">
        <dgm:presLayoutVars/>
      </dgm:prSet>
      <dgm:spPr/>
    </dgm:pt>
  </dgm:ptLst>
  <dgm:cxnLst>
    <dgm:cxn modelId="{920A875A-0C79-4817-B1E2-82D10BD16A36}" type="presOf" srcId="{EC160D78-45D7-4605-B3F6-B0A4F9A6EEF3}" destId="{438AEA0C-2E27-41F1-A5A2-5260D216E4E9}" srcOrd="0" destOrd="0" presId="urn:microsoft.com/office/officeart/2005/8/layout/vProcess5"/>
    <dgm:cxn modelId="{6D77AA53-B48B-4130-953F-CB667D349DF3}" type="presParOf" srcId="{438AEA0C-2E27-41F1-A5A2-5260D216E4E9}" destId="{68DFA895-5198-48EA-BF26-B979057262F9}" srcOrd="0" destOrd="0" presId="urn:microsoft.com/office/officeart/2005/8/layout/vProcess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EB466B-A011-4052-8FDB-B8B469049E46}" type="doc">
      <dgm:prSet loTypeId="urn:microsoft.com/office/officeart/2016/7/layout/RepeatingBendingProcessNew" loCatId="process" qsTypeId="urn:microsoft.com/office/officeart/2005/8/quickstyle/simple3" qsCatId="simple" csTypeId="urn:microsoft.com/office/officeart/2005/8/colors/accent1_2" csCatId="accent1" phldr="1"/>
      <dgm:spPr/>
      <dgm:t>
        <a:bodyPr/>
        <a:lstStyle/>
        <a:p>
          <a:endParaRPr lang="en-US"/>
        </a:p>
      </dgm:t>
    </dgm:pt>
    <dgm:pt modelId="{ADCB0F5A-1540-4A31-AAFE-F54A49083DFB}">
      <dgm:prSet custT="1">
        <dgm:style>
          <a:lnRef idx="2">
            <a:schemeClr val="accent2"/>
          </a:lnRef>
          <a:fillRef idx="1">
            <a:schemeClr val="lt1"/>
          </a:fillRef>
          <a:effectRef idx="0">
            <a:schemeClr val="accent2"/>
          </a:effectRef>
          <a:fontRef idx="minor">
            <a:schemeClr val="dk1"/>
          </a:fontRef>
        </dgm:style>
      </dgm:prSet>
      <dgm:spPr/>
      <dgm:t>
        <a:bodyPr/>
        <a:lstStyle/>
        <a:p>
          <a:pPr algn="ctr"/>
          <a:r>
            <a:rPr lang="en-US" sz="1700" b="1" dirty="0"/>
            <a:t>Construction PE </a:t>
          </a:r>
          <a:r>
            <a:rPr lang="en-US" sz="1700" b="1" i="0" dirty="0"/>
            <a:t>(§3)</a:t>
          </a:r>
        </a:p>
        <a:p>
          <a:pPr algn="l"/>
          <a:r>
            <a:rPr lang="en-US" sz="1600" b="0" dirty="0"/>
            <a:t>OECD Model</a:t>
          </a:r>
          <a:r>
            <a:rPr lang="en-US" sz="1600" dirty="0"/>
            <a:t>: </a:t>
          </a:r>
          <a:r>
            <a:rPr lang="en-US" sz="1600" b="1" dirty="0"/>
            <a:t>12-month </a:t>
          </a:r>
          <a:r>
            <a:rPr lang="en-US" sz="1600" b="0" dirty="0"/>
            <a:t>threshold</a:t>
          </a:r>
        </a:p>
        <a:p>
          <a:pPr algn="l"/>
          <a:r>
            <a:rPr lang="en-US" sz="1600" b="0" dirty="0"/>
            <a:t>UN Model</a:t>
          </a:r>
          <a:r>
            <a:rPr lang="en-US" sz="1600" dirty="0"/>
            <a:t>: </a:t>
          </a:r>
          <a:r>
            <a:rPr lang="en-US" sz="1600" b="1" dirty="0"/>
            <a:t>6-month </a:t>
          </a:r>
          <a:r>
            <a:rPr lang="en-US" sz="1600" b="0" dirty="0"/>
            <a:t>threshold </a:t>
          </a:r>
          <a:r>
            <a:rPr lang="en-US" sz="1600" dirty="0"/>
            <a:t>including:</a:t>
          </a:r>
        </a:p>
        <a:p>
          <a:pPr algn="l"/>
          <a:r>
            <a:rPr lang="en-US" sz="1600" dirty="0"/>
            <a:t>-Assembly projects</a:t>
          </a:r>
        </a:p>
        <a:p>
          <a:pPr algn="l"/>
          <a:r>
            <a:rPr lang="en-US" sz="1600" dirty="0"/>
            <a:t>-Supervisory activities</a:t>
          </a:r>
          <a:endParaRPr lang="en-US" sz="1700" dirty="0"/>
        </a:p>
      </dgm:t>
    </dgm:pt>
    <dgm:pt modelId="{B52DEBC0-8770-424F-82A1-B57C99CDD2D2}" type="parTrans" cxnId="{77D3DD3F-2A8E-4DB3-B729-121D1903F2F8}">
      <dgm:prSet/>
      <dgm:spPr/>
      <dgm:t>
        <a:bodyPr/>
        <a:lstStyle/>
        <a:p>
          <a:endParaRPr lang="en-US" sz="1700"/>
        </a:p>
      </dgm:t>
    </dgm:pt>
    <dgm:pt modelId="{41E5F053-30D5-4992-BE3B-5503278502D9}" type="sibTrans" cxnId="{77D3DD3F-2A8E-4DB3-B729-121D1903F2F8}">
      <dgm:prSet custT="1"/>
      <dgm:spPr/>
      <dgm:t>
        <a:bodyPr/>
        <a:lstStyle/>
        <a:p>
          <a:endParaRPr lang="en-US" sz="1700"/>
        </a:p>
      </dgm:t>
    </dgm:pt>
    <dgm:pt modelId="{1FB3459E-5CBA-4D61-A1B7-C51A8C983EC9}">
      <dgm:prSet custT="1">
        <dgm:style>
          <a:lnRef idx="2">
            <a:schemeClr val="accent2"/>
          </a:lnRef>
          <a:fillRef idx="1">
            <a:schemeClr val="lt1"/>
          </a:fillRef>
          <a:effectRef idx="0">
            <a:schemeClr val="accent2"/>
          </a:effectRef>
          <a:fontRef idx="minor">
            <a:schemeClr val="dk1"/>
          </a:fontRef>
        </dgm:style>
      </dgm:prSet>
      <dgm:spPr>
        <a:ln/>
      </dgm:spPr>
      <dgm:t>
        <a:bodyPr/>
        <a:lstStyle/>
        <a:p>
          <a:pPr algn="ctr"/>
          <a:r>
            <a:rPr lang="en-US" sz="1700" b="1" dirty="0"/>
            <a:t>Services PE (UN Model only)</a:t>
          </a:r>
        </a:p>
        <a:p>
          <a:pPr algn="l"/>
          <a:r>
            <a:rPr lang="en-US" sz="1700" dirty="0"/>
            <a:t>-</a:t>
          </a:r>
          <a:r>
            <a:rPr lang="en-US" sz="1600" dirty="0"/>
            <a:t>Furnishing services through employees or personnel.</a:t>
          </a:r>
        </a:p>
        <a:p>
          <a:pPr algn="l"/>
          <a:r>
            <a:rPr lang="en-US" sz="1600" b="1" dirty="0"/>
            <a:t>-More than 183 days</a:t>
          </a:r>
          <a:r>
            <a:rPr lang="en-US" sz="1600" dirty="0"/>
            <a:t> in any 12-month period.</a:t>
          </a:r>
        </a:p>
        <a:p>
          <a:pPr algn="l"/>
          <a:r>
            <a:rPr lang="en-US" sz="1600" dirty="0"/>
            <a:t>-No fixed place of business required.</a:t>
          </a:r>
        </a:p>
      </dgm:t>
    </dgm:pt>
    <dgm:pt modelId="{56DC76CB-C9B9-49FD-9D8C-AD68D4501511}" type="parTrans" cxnId="{DDD85EFB-FA67-41F9-B612-82001EC49F7C}">
      <dgm:prSet/>
      <dgm:spPr/>
      <dgm:t>
        <a:bodyPr/>
        <a:lstStyle/>
        <a:p>
          <a:endParaRPr lang="en-US" sz="1700"/>
        </a:p>
      </dgm:t>
    </dgm:pt>
    <dgm:pt modelId="{744F9F0B-570C-41AB-ADB5-E4C1E4255416}" type="sibTrans" cxnId="{DDD85EFB-FA67-41F9-B612-82001EC49F7C}">
      <dgm:prSet custT="1"/>
      <dgm:spPr/>
      <dgm:t>
        <a:bodyPr/>
        <a:lstStyle/>
        <a:p>
          <a:endParaRPr lang="en-US" sz="1700"/>
        </a:p>
      </dgm:t>
    </dgm:pt>
    <dgm:pt modelId="{4B5AE62D-9C9B-4180-A101-2360065BAEFA}">
      <dgm:prSet custT="1">
        <dgm:style>
          <a:lnRef idx="2">
            <a:schemeClr val="accent2"/>
          </a:lnRef>
          <a:fillRef idx="1">
            <a:schemeClr val="lt1"/>
          </a:fillRef>
          <a:effectRef idx="0">
            <a:schemeClr val="accent2"/>
          </a:effectRef>
          <a:fontRef idx="minor">
            <a:schemeClr val="dk1"/>
          </a:fontRef>
        </dgm:style>
      </dgm:prSet>
      <dgm:spPr/>
      <dgm:t>
        <a:bodyPr/>
        <a:lstStyle/>
        <a:p>
          <a:pPr algn="ctr"/>
          <a:r>
            <a:rPr lang="en-US" sz="1700" b="1" dirty="0"/>
            <a:t>Preparatory / Auxiliary Activities (§4)</a:t>
          </a:r>
        </a:p>
        <a:p>
          <a:pPr algn="l"/>
          <a:r>
            <a:rPr lang="en-US" sz="1600" b="1" dirty="0"/>
            <a:t>Delivery excluded</a:t>
          </a:r>
          <a:r>
            <a:rPr lang="en-US" sz="1600" dirty="0"/>
            <a:t> from the exemption under the UN Model.</a:t>
          </a:r>
        </a:p>
        <a:p>
          <a:pPr algn="l"/>
          <a:r>
            <a:rPr lang="en-US" sz="1600" dirty="0"/>
            <a:t>Delivery may therefore create a PE under the UN Model but not under the OECD Model</a:t>
          </a:r>
          <a:r>
            <a:rPr lang="en-US" sz="1700" dirty="0"/>
            <a:t>.</a:t>
          </a:r>
        </a:p>
      </dgm:t>
    </dgm:pt>
    <dgm:pt modelId="{BACC5875-05DC-4539-A4E9-4C8AC07F76E0}" type="parTrans" cxnId="{787C7624-1BFF-4A4A-8460-1FE87C7FA44E}">
      <dgm:prSet/>
      <dgm:spPr/>
      <dgm:t>
        <a:bodyPr/>
        <a:lstStyle/>
        <a:p>
          <a:endParaRPr lang="en-US" sz="1700"/>
        </a:p>
      </dgm:t>
    </dgm:pt>
    <dgm:pt modelId="{15643AD3-4C1A-4546-8FAA-64ED344DDD78}" type="sibTrans" cxnId="{787C7624-1BFF-4A4A-8460-1FE87C7FA44E}">
      <dgm:prSet custT="1"/>
      <dgm:spPr/>
      <dgm:t>
        <a:bodyPr/>
        <a:lstStyle/>
        <a:p>
          <a:endParaRPr lang="en-US" sz="1700"/>
        </a:p>
      </dgm:t>
    </dgm:pt>
    <dgm:pt modelId="{EFBFACBD-FAAC-4A32-B65C-361E96E53D0C}">
      <dgm:prSet custT="1">
        <dgm:style>
          <a:lnRef idx="2">
            <a:schemeClr val="accent2"/>
          </a:lnRef>
          <a:fillRef idx="1">
            <a:schemeClr val="lt1"/>
          </a:fillRef>
          <a:effectRef idx="0">
            <a:schemeClr val="accent2"/>
          </a:effectRef>
          <a:fontRef idx="minor">
            <a:schemeClr val="dk1"/>
          </a:fontRef>
        </dgm:style>
      </dgm:prSet>
      <dgm:spPr>
        <a:ln/>
      </dgm:spPr>
      <dgm:t>
        <a:bodyPr spcFirstLastPara="0" vert="horz" wrap="square" lIns="68580" tIns="68580" rIns="68580" bIns="68580" numCol="1" spcCol="1270" anchor="ctr" anchorCtr="0"/>
        <a:lstStyle/>
        <a:p>
          <a:pPr marL="0" lvl="0" algn="l" defTabSz="800100">
            <a:lnSpc>
              <a:spcPct val="90000"/>
            </a:lnSpc>
            <a:spcBef>
              <a:spcPct val="0"/>
            </a:spcBef>
            <a:spcAft>
              <a:spcPct val="35000"/>
            </a:spcAft>
            <a:buNone/>
          </a:pPr>
          <a:r>
            <a:rPr lang="en-US" sz="1700" b="1" kern="1200" dirty="0">
              <a:solidFill>
                <a:prstClr val="black"/>
              </a:solidFill>
              <a:latin typeface="Gill Sans MT" panose="020B0502020104020203"/>
              <a:ea typeface="+mn-ea"/>
              <a:cs typeface="+mn-cs"/>
            </a:rPr>
            <a:t>Dependent Agent PE (§5)</a:t>
          </a:r>
        </a:p>
        <a:p>
          <a:pPr marL="0" lvl="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UN Model broader:</a:t>
          </a:r>
        </a:p>
      </dgm:t>
    </dgm:pt>
    <dgm:pt modelId="{EBF40D5C-A7FB-4745-A92E-1E2F86133D0B}" type="parTrans" cxnId="{0CEF8C91-D49D-4B40-A6DE-4CA13AF2BCCA}">
      <dgm:prSet/>
      <dgm:spPr/>
      <dgm:t>
        <a:bodyPr/>
        <a:lstStyle/>
        <a:p>
          <a:endParaRPr lang="en-US" sz="1700"/>
        </a:p>
      </dgm:t>
    </dgm:pt>
    <dgm:pt modelId="{2DB48A17-4C40-4921-BFD4-3E71FE3F71FD}" type="sibTrans" cxnId="{0CEF8C91-D49D-4B40-A6DE-4CA13AF2BCCA}">
      <dgm:prSet custT="1"/>
      <dgm:spPr/>
      <dgm:t>
        <a:bodyPr/>
        <a:lstStyle/>
        <a:p>
          <a:endParaRPr lang="en-US" sz="1700"/>
        </a:p>
      </dgm:t>
    </dgm:pt>
    <dgm:pt modelId="{869CCE26-0810-4686-A739-9B4B08CB22F2}">
      <dgm:prSet custT="1">
        <dgm:style>
          <a:lnRef idx="2">
            <a:schemeClr val="accent2"/>
          </a:lnRef>
          <a:fillRef idx="1">
            <a:schemeClr val="lt1"/>
          </a:fillRef>
          <a:effectRef idx="0">
            <a:schemeClr val="accent2"/>
          </a:effectRef>
          <a:fontRef idx="minor">
            <a:schemeClr val="dk1"/>
          </a:fontRef>
        </dgm:style>
      </dgm:prSet>
      <dgm:spPr>
        <a:ln/>
      </dgm:spPr>
      <dgm:t>
        <a:bodyPr spcFirstLastPara="0" vert="horz" wrap="square" lIns="68580" tIns="68580" rIns="68580" bIns="68580" numCol="1" spcCol="1270" anchor="ctr" anchorCtr="0"/>
        <a:lstStyle/>
        <a:p>
          <a:pPr marL="0" lvl="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-PE may arise where an agent maintains </a:t>
          </a:r>
          <a:r>
            <a:rPr lang="en-US" sz="1600" b="1" kern="1200" dirty="0">
              <a:solidFill>
                <a:prstClr val="black"/>
              </a:solidFill>
              <a:latin typeface="Gill Sans MT" panose="020B0502020104020203"/>
              <a:ea typeface="+mn-ea"/>
              <a:cs typeface="+mn-cs"/>
            </a:rPr>
            <a:t>stock</a:t>
          </a:r>
          <a:r>
            <a:rPr lang="en-US" sz="1600" b="0" kern="1200" dirty="0">
              <a:solidFill>
                <a:prstClr val="black"/>
              </a:solidFill>
              <a:latin typeface="Gill Sans MT" panose="020B0502020104020203"/>
              <a:ea typeface="+mn-ea"/>
              <a:cs typeface="+mn-cs"/>
            </a:rPr>
            <a:t> and regularly </a:t>
          </a:r>
          <a:r>
            <a:rPr lang="en-US" sz="1600" b="1" kern="1200" dirty="0">
              <a:solidFill>
                <a:prstClr val="black"/>
              </a:solidFill>
              <a:latin typeface="Gill Sans MT" panose="020B0502020104020203"/>
              <a:ea typeface="+mn-ea"/>
              <a:cs typeface="+mn-cs"/>
            </a:rPr>
            <a:t>makes deliveries</a:t>
          </a:r>
          <a:r>
            <a:rPr lang="en-US" sz="1600" b="0" kern="1200" dirty="0">
              <a:solidFill>
                <a:prstClr val="black"/>
              </a:solidFill>
              <a:latin typeface="Gill Sans MT" panose="020B0502020104020203"/>
              <a:ea typeface="+mn-ea"/>
              <a:cs typeface="+mn-cs"/>
            </a:rPr>
            <a:t>.</a:t>
          </a:r>
        </a:p>
      </dgm:t>
    </dgm:pt>
    <dgm:pt modelId="{A2B2B300-E29A-4761-BEBD-95CBDE9369B6}" type="parTrans" cxnId="{CD3564FA-5D21-427E-9837-18DB6D1446AC}">
      <dgm:prSet/>
      <dgm:spPr/>
      <dgm:t>
        <a:bodyPr/>
        <a:lstStyle/>
        <a:p>
          <a:endParaRPr lang="en-US" sz="1700"/>
        </a:p>
      </dgm:t>
    </dgm:pt>
    <dgm:pt modelId="{49F1FAEF-7CBB-4363-88ED-022110BAA2EB}" type="sibTrans" cxnId="{CD3564FA-5D21-427E-9837-18DB6D1446AC}">
      <dgm:prSet/>
      <dgm:spPr/>
      <dgm:t>
        <a:bodyPr/>
        <a:lstStyle/>
        <a:p>
          <a:endParaRPr lang="en-US" sz="1700"/>
        </a:p>
      </dgm:t>
    </dgm:pt>
    <dgm:pt modelId="{C840AF5A-098F-4E43-BF48-C2EF52B5BA34}">
      <dgm:prSet custT="1">
        <dgm:style>
          <a:lnRef idx="2">
            <a:schemeClr val="accent2"/>
          </a:lnRef>
          <a:fillRef idx="1">
            <a:schemeClr val="lt1"/>
          </a:fillRef>
          <a:effectRef idx="0">
            <a:schemeClr val="accent2"/>
          </a:effectRef>
          <a:fontRef idx="minor">
            <a:schemeClr val="dk1"/>
          </a:fontRef>
        </dgm:style>
      </dgm:prSet>
      <dgm:spPr>
        <a:ln/>
      </dgm:spPr>
      <dgm:t>
        <a:bodyPr spcFirstLastPara="0" vert="horz" wrap="square" lIns="68580" tIns="68580" rIns="68580" bIns="68580" numCol="1" spcCol="1270" anchor="ctr" anchorCtr="0"/>
        <a:lstStyle/>
        <a:p>
          <a:pPr marL="0" lvl="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-Authority to conclude contracts not always required.</a:t>
          </a:r>
        </a:p>
      </dgm:t>
    </dgm:pt>
    <dgm:pt modelId="{4A0FE8B4-47FB-41C8-9430-00AA6F893991}" type="parTrans" cxnId="{56123941-4BC4-4117-9DBD-10BB29987EC4}">
      <dgm:prSet/>
      <dgm:spPr/>
      <dgm:t>
        <a:bodyPr/>
        <a:lstStyle/>
        <a:p>
          <a:endParaRPr lang="en-US" sz="1700"/>
        </a:p>
      </dgm:t>
    </dgm:pt>
    <dgm:pt modelId="{B8CB90E5-926E-48FD-AC8C-A2FDF91BF108}" type="sibTrans" cxnId="{56123941-4BC4-4117-9DBD-10BB29987EC4}">
      <dgm:prSet/>
      <dgm:spPr/>
      <dgm:t>
        <a:bodyPr/>
        <a:lstStyle/>
        <a:p>
          <a:endParaRPr lang="en-US" sz="1700"/>
        </a:p>
      </dgm:t>
    </dgm:pt>
    <dgm:pt modelId="{9AD55DF3-97B3-4E67-81D5-CA5EFB009ED6}">
      <dgm:prSet custT="1">
        <dgm:style>
          <a:lnRef idx="2">
            <a:schemeClr val="accent2"/>
          </a:lnRef>
          <a:fillRef idx="1">
            <a:schemeClr val="lt1"/>
          </a:fillRef>
          <a:effectRef idx="0">
            <a:schemeClr val="accent2"/>
          </a:effectRef>
          <a:fontRef idx="minor">
            <a:schemeClr val="dk1"/>
          </a:fontRef>
        </dgm:style>
      </dgm:prSet>
      <dgm:spPr>
        <a:ln/>
      </dgm:spPr>
      <dgm:t>
        <a:bodyPr spcFirstLastPara="0" vert="horz" wrap="square" lIns="68580" tIns="68580" rIns="68580" bIns="68580" numCol="1" spcCol="1270" anchor="ctr" anchorCtr="0"/>
        <a:lstStyle/>
        <a:p>
          <a:pPr marL="0" lvl="0" algn="ctr" defTabSz="800100">
            <a:lnSpc>
              <a:spcPct val="90000"/>
            </a:lnSpc>
            <a:spcBef>
              <a:spcPct val="0"/>
            </a:spcBef>
            <a:spcAft>
              <a:spcPct val="35000"/>
            </a:spcAft>
            <a:buNone/>
          </a:pPr>
          <a:r>
            <a:rPr lang="en-US" sz="1700" b="1" kern="1200" dirty="0">
              <a:solidFill>
                <a:prstClr val="black"/>
              </a:solidFill>
              <a:latin typeface="Gill Sans MT" panose="020B0502020104020203"/>
              <a:ea typeface="+mn-ea"/>
              <a:cs typeface="+mn-cs"/>
            </a:rPr>
            <a:t>Insurance PE</a:t>
          </a:r>
        </a:p>
        <a:p>
          <a:pPr marL="0" lvl="0" algn="ctr" defTabSz="800100">
            <a:lnSpc>
              <a:spcPct val="90000"/>
            </a:lnSpc>
            <a:spcBef>
              <a:spcPct val="0"/>
            </a:spcBef>
            <a:spcAft>
              <a:spcPct val="35000"/>
            </a:spcAft>
            <a:buNone/>
          </a:pPr>
          <a:endParaRPr lang="en-US" sz="1700" b="1" kern="1200" dirty="0">
            <a:solidFill>
              <a:prstClr val="black"/>
            </a:solidFill>
            <a:latin typeface="Gill Sans MT" panose="020B0502020104020203"/>
            <a:ea typeface="+mn-ea"/>
            <a:cs typeface="+mn-cs"/>
          </a:endParaRPr>
        </a:p>
        <a:p>
          <a:pPr marL="0" lvl="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UN Model includes a </a:t>
          </a:r>
          <a:r>
            <a:rPr lang="en-US" sz="1600" b="1" kern="1200" dirty="0">
              <a:solidFill>
                <a:prstClr val="black"/>
              </a:solidFill>
              <a:latin typeface="Gill Sans MT" panose="020B0502020104020203"/>
              <a:ea typeface="+mn-ea"/>
              <a:cs typeface="+mn-cs"/>
            </a:rPr>
            <a:t>special insurance PE provision</a:t>
          </a:r>
          <a:r>
            <a:rPr lang="en-US" sz="1600" b="0" kern="1200" dirty="0">
              <a:solidFill>
                <a:prstClr val="black"/>
              </a:solidFill>
              <a:latin typeface="Gill Sans MT" panose="020B0502020104020203"/>
              <a:ea typeface="+mn-ea"/>
              <a:cs typeface="+mn-cs"/>
            </a:rPr>
            <a:t>.</a:t>
          </a:r>
        </a:p>
        <a:p>
          <a:pPr marL="0" lvl="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PE more likely to exist compared to the OECD Model.</a:t>
          </a:r>
        </a:p>
      </dgm:t>
    </dgm:pt>
    <dgm:pt modelId="{6E005AF4-70BF-4C22-B481-DD0A17F2A140}" type="parTrans" cxnId="{3C5E2AAB-985D-4872-864C-550C18B82D18}">
      <dgm:prSet/>
      <dgm:spPr/>
      <dgm:t>
        <a:bodyPr/>
        <a:lstStyle/>
        <a:p>
          <a:endParaRPr lang="en-US" sz="1700"/>
        </a:p>
      </dgm:t>
    </dgm:pt>
    <dgm:pt modelId="{2456FBF6-090C-4A80-BFD0-3F5B7087A487}" type="sibTrans" cxnId="{3C5E2AAB-985D-4872-864C-550C18B82D18}">
      <dgm:prSet/>
      <dgm:spPr/>
      <dgm:t>
        <a:bodyPr/>
        <a:lstStyle/>
        <a:p>
          <a:endParaRPr lang="en-US" sz="1700"/>
        </a:p>
      </dgm:t>
    </dgm:pt>
    <dgm:pt modelId="{19981912-6363-47AE-9978-4192BCA60D52}" type="pres">
      <dgm:prSet presAssocID="{9AEB466B-A011-4052-8FDB-B8B469049E46}" presName="Name0" presStyleCnt="0">
        <dgm:presLayoutVars>
          <dgm:dir/>
          <dgm:resizeHandles val="exact"/>
        </dgm:presLayoutVars>
      </dgm:prSet>
      <dgm:spPr/>
    </dgm:pt>
    <dgm:pt modelId="{153614F6-1909-4675-96ED-0713580690A3}" type="pres">
      <dgm:prSet presAssocID="{ADCB0F5A-1540-4A31-AAFE-F54A49083DFB}" presName="node" presStyleLbl="node1" presStyleIdx="0" presStyleCnt="5" custLinFactNeighborY="-2443">
        <dgm:presLayoutVars>
          <dgm:bulletEnabled val="1"/>
        </dgm:presLayoutVars>
      </dgm:prSet>
      <dgm:spPr/>
    </dgm:pt>
    <dgm:pt modelId="{9F4AF6D4-D02A-4818-8E8E-C9244D82A434}" type="pres">
      <dgm:prSet presAssocID="{41E5F053-30D5-4992-BE3B-5503278502D9}" presName="sibTrans" presStyleLbl="sibTrans1D1" presStyleIdx="0" presStyleCnt="4"/>
      <dgm:spPr/>
    </dgm:pt>
    <dgm:pt modelId="{C0F3A39C-867E-4E4E-889C-B80649F28D51}" type="pres">
      <dgm:prSet presAssocID="{41E5F053-30D5-4992-BE3B-5503278502D9}" presName="connectorText" presStyleLbl="sibTrans1D1" presStyleIdx="0" presStyleCnt="4"/>
      <dgm:spPr/>
    </dgm:pt>
    <dgm:pt modelId="{F96938FB-DC0B-4CAB-BA90-E9170607B792}" type="pres">
      <dgm:prSet presAssocID="{1FB3459E-5CBA-4D61-A1B7-C51A8C983EC9}" presName="node" presStyleLbl="node1" presStyleIdx="1" presStyleCnt="5">
        <dgm:presLayoutVars>
          <dgm:bulletEnabled val="1"/>
        </dgm:presLayoutVars>
      </dgm:prSet>
      <dgm:spPr/>
    </dgm:pt>
    <dgm:pt modelId="{F4E71116-CA08-423B-B605-11C78AF2FE1B}" type="pres">
      <dgm:prSet presAssocID="{744F9F0B-570C-41AB-ADB5-E4C1E4255416}" presName="sibTrans" presStyleLbl="sibTrans1D1" presStyleIdx="1" presStyleCnt="4"/>
      <dgm:spPr/>
    </dgm:pt>
    <dgm:pt modelId="{E5151A76-0174-416F-920E-2F7E15BC02B4}" type="pres">
      <dgm:prSet presAssocID="{744F9F0B-570C-41AB-ADB5-E4C1E4255416}" presName="connectorText" presStyleLbl="sibTrans1D1" presStyleIdx="1" presStyleCnt="4"/>
      <dgm:spPr/>
    </dgm:pt>
    <dgm:pt modelId="{7081CAB5-E45C-4972-9B73-E493E2B6071D}" type="pres">
      <dgm:prSet presAssocID="{4B5AE62D-9C9B-4180-A101-2360065BAEFA}" presName="node" presStyleLbl="node1" presStyleIdx="2" presStyleCnt="5">
        <dgm:presLayoutVars>
          <dgm:bulletEnabled val="1"/>
        </dgm:presLayoutVars>
      </dgm:prSet>
      <dgm:spPr/>
    </dgm:pt>
    <dgm:pt modelId="{1E7C7052-B033-4BBD-84C5-9B1AFC96980C}" type="pres">
      <dgm:prSet presAssocID="{15643AD3-4C1A-4546-8FAA-64ED344DDD78}" presName="sibTrans" presStyleLbl="sibTrans1D1" presStyleIdx="2" presStyleCnt="4"/>
      <dgm:spPr/>
    </dgm:pt>
    <dgm:pt modelId="{358B44A3-CB11-46AC-8116-40421E979AD6}" type="pres">
      <dgm:prSet presAssocID="{15643AD3-4C1A-4546-8FAA-64ED344DDD78}" presName="connectorText" presStyleLbl="sibTrans1D1" presStyleIdx="2" presStyleCnt="4"/>
      <dgm:spPr/>
    </dgm:pt>
    <dgm:pt modelId="{82A9FCBD-34B3-4280-867C-538AA43CFB18}" type="pres">
      <dgm:prSet presAssocID="{EFBFACBD-FAAC-4A32-B65C-361E96E53D0C}" presName="node" presStyleLbl="node1" presStyleIdx="3" presStyleCnt="5">
        <dgm:presLayoutVars>
          <dgm:bulletEnabled val="1"/>
        </dgm:presLayoutVars>
      </dgm:prSet>
      <dgm:spPr/>
    </dgm:pt>
    <dgm:pt modelId="{C7486575-73DE-4039-AED5-D31CDA833899}" type="pres">
      <dgm:prSet presAssocID="{2DB48A17-4C40-4921-BFD4-3E71FE3F71FD}" presName="sibTrans" presStyleLbl="sibTrans1D1" presStyleIdx="3" presStyleCnt="4"/>
      <dgm:spPr/>
    </dgm:pt>
    <dgm:pt modelId="{816003CD-9C6D-4A53-ACD8-CDB663A34354}" type="pres">
      <dgm:prSet presAssocID="{2DB48A17-4C40-4921-BFD4-3E71FE3F71FD}" presName="connectorText" presStyleLbl="sibTrans1D1" presStyleIdx="3" presStyleCnt="4"/>
      <dgm:spPr/>
    </dgm:pt>
    <dgm:pt modelId="{D978FDE1-ECDC-48E0-B33E-F385AC945CE0}" type="pres">
      <dgm:prSet presAssocID="{9AD55DF3-97B3-4E67-81D5-CA5EFB009ED6}" presName="node" presStyleLbl="node1" presStyleIdx="4" presStyleCnt="5">
        <dgm:presLayoutVars>
          <dgm:bulletEnabled val="1"/>
        </dgm:presLayoutVars>
      </dgm:prSet>
      <dgm:spPr/>
    </dgm:pt>
  </dgm:ptLst>
  <dgm:cxnLst>
    <dgm:cxn modelId="{787C7624-1BFF-4A4A-8460-1FE87C7FA44E}" srcId="{9AEB466B-A011-4052-8FDB-B8B469049E46}" destId="{4B5AE62D-9C9B-4180-A101-2360065BAEFA}" srcOrd="2" destOrd="0" parTransId="{BACC5875-05DC-4539-A4E9-4C8AC07F76E0}" sibTransId="{15643AD3-4C1A-4546-8FAA-64ED344DDD78}"/>
    <dgm:cxn modelId="{77D3DD3F-2A8E-4DB3-B729-121D1903F2F8}" srcId="{9AEB466B-A011-4052-8FDB-B8B469049E46}" destId="{ADCB0F5A-1540-4A31-AAFE-F54A49083DFB}" srcOrd="0" destOrd="0" parTransId="{B52DEBC0-8770-424F-82A1-B57C99CDD2D2}" sibTransId="{41E5F053-30D5-4992-BE3B-5503278502D9}"/>
    <dgm:cxn modelId="{56123941-4BC4-4117-9DBD-10BB29987EC4}" srcId="{EFBFACBD-FAAC-4A32-B65C-361E96E53D0C}" destId="{C840AF5A-098F-4E43-BF48-C2EF52B5BA34}" srcOrd="1" destOrd="0" parTransId="{4A0FE8B4-47FB-41C8-9430-00AA6F893991}" sibTransId="{B8CB90E5-926E-48FD-AC8C-A2FDF91BF108}"/>
    <dgm:cxn modelId="{43F91C62-98B3-45A4-A44B-7FCCC76D43E7}" type="presOf" srcId="{2DB48A17-4C40-4921-BFD4-3E71FE3F71FD}" destId="{816003CD-9C6D-4A53-ACD8-CDB663A34354}" srcOrd="1" destOrd="0" presId="urn:microsoft.com/office/officeart/2016/7/layout/RepeatingBendingProcessNew"/>
    <dgm:cxn modelId="{F3C6C263-2665-4A3D-8E15-828AB35F6B54}" type="presOf" srcId="{C840AF5A-098F-4E43-BF48-C2EF52B5BA34}" destId="{82A9FCBD-34B3-4280-867C-538AA43CFB18}" srcOrd="0" destOrd="2" presId="urn:microsoft.com/office/officeart/2016/7/layout/RepeatingBendingProcessNew"/>
    <dgm:cxn modelId="{0680B744-F2C5-46DC-A7EC-AC178CC48078}" type="presOf" srcId="{1FB3459E-5CBA-4D61-A1B7-C51A8C983EC9}" destId="{F96938FB-DC0B-4CAB-BA90-E9170607B792}" srcOrd="0" destOrd="0" presId="urn:microsoft.com/office/officeart/2016/7/layout/RepeatingBendingProcessNew"/>
    <dgm:cxn modelId="{02B12E4C-BCA6-4CCB-B1B7-5D8ED7083365}" type="presOf" srcId="{744F9F0B-570C-41AB-ADB5-E4C1E4255416}" destId="{E5151A76-0174-416F-920E-2F7E15BC02B4}" srcOrd="1" destOrd="0" presId="urn:microsoft.com/office/officeart/2016/7/layout/RepeatingBendingProcessNew"/>
    <dgm:cxn modelId="{6903B76D-45D9-4240-824C-3E975456F111}" type="presOf" srcId="{EFBFACBD-FAAC-4A32-B65C-361E96E53D0C}" destId="{82A9FCBD-34B3-4280-867C-538AA43CFB18}" srcOrd="0" destOrd="0" presId="urn:microsoft.com/office/officeart/2016/7/layout/RepeatingBendingProcessNew"/>
    <dgm:cxn modelId="{A8A5A94F-8105-48B3-B423-5C5009E427AD}" type="presOf" srcId="{41E5F053-30D5-4992-BE3B-5503278502D9}" destId="{9F4AF6D4-D02A-4818-8E8E-C9244D82A434}" srcOrd="0" destOrd="0" presId="urn:microsoft.com/office/officeart/2016/7/layout/RepeatingBendingProcessNew"/>
    <dgm:cxn modelId="{48A64770-DE35-40C8-9C8D-C9A2F058A935}" type="presOf" srcId="{9AEB466B-A011-4052-8FDB-B8B469049E46}" destId="{19981912-6363-47AE-9978-4192BCA60D52}" srcOrd="0" destOrd="0" presId="urn:microsoft.com/office/officeart/2016/7/layout/RepeatingBendingProcessNew"/>
    <dgm:cxn modelId="{B50C2652-0642-4FDB-B2FE-56C50F78FCCD}" type="presOf" srcId="{41E5F053-30D5-4992-BE3B-5503278502D9}" destId="{C0F3A39C-867E-4E4E-889C-B80649F28D51}" srcOrd="1" destOrd="0" presId="urn:microsoft.com/office/officeart/2016/7/layout/RepeatingBendingProcessNew"/>
    <dgm:cxn modelId="{57C49076-0A04-408B-A3D2-D84435185EB0}" type="presOf" srcId="{15643AD3-4C1A-4546-8FAA-64ED344DDD78}" destId="{1E7C7052-B033-4BBD-84C5-9B1AFC96980C}" srcOrd="0" destOrd="0" presId="urn:microsoft.com/office/officeart/2016/7/layout/RepeatingBendingProcessNew"/>
    <dgm:cxn modelId="{18BC5C8E-8AE1-427D-B931-E8A56BF3DA57}" type="presOf" srcId="{869CCE26-0810-4686-A739-9B4B08CB22F2}" destId="{82A9FCBD-34B3-4280-867C-538AA43CFB18}" srcOrd="0" destOrd="1" presId="urn:microsoft.com/office/officeart/2016/7/layout/RepeatingBendingProcessNew"/>
    <dgm:cxn modelId="{0CEF8C91-D49D-4B40-A6DE-4CA13AF2BCCA}" srcId="{9AEB466B-A011-4052-8FDB-B8B469049E46}" destId="{EFBFACBD-FAAC-4A32-B65C-361E96E53D0C}" srcOrd="3" destOrd="0" parTransId="{EBF40D5C-A7FB-4745-A92E-1E2F86133D0B}" sibTransId="{2DB48A17-4C40-4921-BFD4-3E71FE3F71FD}"/>
    <dgm:cxn modelId="{019824A9-C833-42D2-93CE-82239C64FE4F}" type="presOf" srcId="{744F9F0B-570C-41AB-ADB5-E4C1E4255416}" destId="{F4E71116-CA08-423B-B605-11C78AF2FE1B}" srcOrd="0" destOrd="0" presId="urn:microsoft.com/office/officeart/2016/7/layout/RepeatingBendingProcessNew"/>
    <dgm:cxn modelId="{3C5E2AAB-985D-4872-864C-550C18B82D18}" srcId="{9AEB466B-A011-4052-8FDB-B8B469049E46}" destId="{9AD55DF3-97B3-4E67-81D5-CA5EFB009ED6}" srcOrd="4" destOrd="0" parTransId="{6E005AF4-70BF-4C22-B481-DD0A17F2A140}" sibTransId="{2456FBF6-090C-4A80-BFD0-3F5B7087A487}"/>
    <dgm:cxn modelId="{BEFCEEC0-2D92-4331-AD0E-BF25D058C177}" type="presOf" srcId="{15643AD3-4C1A-4546-8FAA-64ED344DDD78}" destId="{358B44A3-CB11-46AC-8116-40421E979AD6}" srcOrd="1" destOrd="0" presId="urn:microsoft.com/office/officeart/2016/7/layout/RepeatingBendingProcessNew"/>
    <dgm:cxn modelId="{B99613CE-DFD4-401F-8461-2E8F74CE90E7}" type="presOf" srcId="{ADCB0F5A-1540-4A31-AAFE-F54A49083DFB}" destId="{153614F6-1909-4675-96ED-0713580690A3}" srcOrd="0" destOrd="0" presId="urn:microsoft.com/office/officeart/2016/7/layout/RepeatingBendingProcessNew"/>
    <dgm:cxn modelId="{9105CAD2-34D4-4850-8060-ACA834456E39}" type="presOf" srcId="{9AD55DF3-97B3-4E67-81D5-CA5EFB009ED6}" destId="{D978FDE1-ECDC-48E0-B33E-F385AC945CE0}" srcOrd="0" destOrd="0" presId="urn:microsoft.com/office/officeart/2016/7/layout/RepeatingBendingProcessNew"/>
    <dgm:cxn modelId="{4579EED8-3380-41B5-9280-447FCFED3961}" type="presOf" srcId="{4B5AE62D-9C9B-4180-A101-2360065BAEFA}" destId="{7081CAB5-E45C-4972-9B73-E493E2B6071D}" srcOrd="0" destOrd="0" presId="urn:microsoft.com/office/officeart/2016/7/layout/RepeatingBendingProcessNew"/>
    <dgm:cxn modelId="{D27B9FDB-D71C-49DD-9C8B-1441691DCC85}" type="presOf" srcId="{2DB48A17-4C40-4921-BFD4-3E71FE3F71FD}" destId="{C7486575-73DE-4039-AED5-D31CDA833899}" srcOrd="0" destOrd="0" presId="urn:microsoft.com/office/officeart/2016/7/layout/RepeatingBendingProcessNew"/>
    <dgm:cxn modelId="{CD3564FA-5D21-427E-9837-18DB6D1446AC}" srcId="{EFBFACBD-FAAC-4A32-B65C-361E96E53D0C}" destId="{869CCE26-0810-4686-A739-9B4B08CB22F2}" srcOrd="0" destOrd="0" parTransId="{A2B2B300-E29A-4761-BEBD-95CBDE9369B6}" sibTransId="{49F1FAEF-7CBB-4363-88ED-022110BAA2EB}"/>
    <dgm:cxn modelId="{DDD85EFB-FA67-41F9-B612-82001EC49F7C}" srcId="{9AEB466B-A011-4052-8FDB-B8B469049E46}" destId="{1FB3459E-5CBA-4D61-A1B7-C51A8C983EC9}" srcOrd="1" destOrd="0" parTransId="{56DC76CB-C9B9-49FD-9D8C-AD68D4501511}" sibTransId="{744F9F0B-570C-41AB-ADB5-E4C1E4255416}"/>
    <dgm:cxn modelId="{13D7B830-0E5F-4BC3-AA06-813488EB1610}" type="presParOf" srcId="{19981912-6363-47AE-9978-4192BCA60D52}" destId="{153614F6-1909-4675-96ED-0713580690A3}" srcOrd="0" destOrd="0" presId="urn:microsoft.com/office/officeart/2016/7/layout/RepeatingBendingProcessNew"/>
    <dgm:cxn modelId="{F2EF96E1-6070-4447-A676-D7A9877BE04F}" type="presParOf" srcId="{19981912-6363-47AE-9978-4192BCA60D52}" destId="{9F4AF6D4-D02A-4818-8E8E-C9244D82A434}" srcOrd="1" destOrd="0" presId="urn:microsoft.com/office/officeart/2016/7/layout/RepeatingBendingProcessNew"/>
    <dgm:cxn modelId="{C0699F36-94B2-4FEB-B440-9188EACA8620}" type="presParOf" srcId="{9F4AF6D4-D02A-4818-8E8E-C9244D82A434}" destId="{C0F3A39C-867E-4E4E-889C-B80649F28D51}" srcOrd="0" destOrd="0" presId="urn:microsoft.com/office/officeart/2016/7/layout/RepeatingBendingProcessNew"/>
    <dgm:cxn modelId="{62D1B591-42D5-408C-B423-0F406730C418}" type="presParOf" srcId="{19981912-6363-47AE-9978-4192BCA60D52}" destId="{F96938FB-DC0B-4CAB-BA90-E9170607B792}" srcOrd="2" destOrd="0" presId="urn:microsoft.com/office/officeart/2016/7/layout/RepeatingBendingProcessNew"/>
    <dgm:cxn modelId="{3BD79845-7DF4-4B6A-8B2F-1B54AA4F6648}" type="presParOf" srcId="{19981912-6363-47AE-9978-4192BCA60D52}" destId="{F4E71116-CA08-423B-B605-11C78AF2FE1B}" srcOrd="3" destOrd="0" presId="urn:microsoft.com/office/officeart/2016/7/layout/RepeatingBendingProcessNew"/>
    <dgm:cxn modelId="{B1508D73-7350-4CF8-B6F4-3CAD6F08660A}" type="presParOf" srcId="{F4E71116-CA08-423B-B605-11C78AF2FE1B}" destId="{E5151A76-0174-416F-920E-2F7E15BC02B4}" srcOrd="0" destOrd="0" presId="urn:microsoft.com/office/officeart/2016/7/layout/RepeatingBendingProcessNew"/>
    <dgm:cxn modelId="{52241336-BE2B-4FCD-9416-3224F4428DD3}" type="presParOf" srcId="{19981912-6363-47AE-9978-4192BCA60D52}" destId="{7081CAB5-E45C-4972-9B73-E493E2B6071D}" srcOrd="4" destOrd="0" presId="urn:microsoft.com/office/officeart/2016/7/layout/RepeatingBendingProcessNew"/>
    <dgm:cxn modelId="{123BFC46-A0F8-44B1-84D3-5A0F2B7956C6}" type="presParOf" srcId="{19981912-6363-47AE-9978-4192BCA60D52}" destId="{1E7C7052-B033-4BBD-84C5-9B1AFC96980C}" srcOrd="5" destOrd="0" presId="urn:microsoft.com/office/officeart/2016/7/layout/RepeatingBendingProcessNew"/>
    <dgm:cxn modelId="{BFDBDE96-278B-4837-A82D-90A3833E2268}" type="presParOf" srcId="{1E7C7052-B033-4BBD-84C5-9B1AFC96980C}" destId="{358B44A3-CB11-46AC-8116-40421E979AD6}" srcOrd="0" destOrd="0" presId="urn:microsoft.com/office/officeart/2016/7/layout/RepeatingBendingProcessNew"/>
    <dgm:cxn modelId="{EDDF6464-EFA6-44CA-AC4D-1AFE9304EFB1}" type="presParOf" srcId="{19981912-6363-47AE-9978-4192BCA60D52}" destId="{82A9FCBD-34B3-4280-867C-538AA43CFB18}" srcOrd="6" destOrd="0" presId="urn:microsoft.com/office/officeart/2016/7/layout/RepeatingBendingProcessNew"/>
    <dgm:cxn modelId="{CA87D11B-7323-4088-9FF9-E64E684C038C}" type="presParOf" srcId="{19981912-6363-47AE-9978-4192BCA60D52}" destId="{C7486575-73DE-4039-AED5-D31CDA833899}" srcOrd="7" destOrd="0" presId="urn:microsoft.com/office/officeart/2016/7/layout/RepeatingBendingProcessNew"/>
    <dgm:cxn modelId="{9B607A6F-B914-43A9-8964-87FE230E818D}" type="presParOf" srcId="{C7486575-73DE-4039-AED5-D31CDA833899}" destId="{816003CD-9C6D-4A53-ACD8-CDB663A34354}" srcOrd="0" destOrd="0" presId="urn:microsoft.com/office/officeart/2016/7/layout/RepeatingBendingProcessNew"/>
    <dgm:cxn modelId="{1E6F1CE5-28A2-4B9D-9250-C9164DED4467}" type="presParOf" srcId="{19981912-6363-47AE-9978-4192BCA60D52}" destId="{D978FDE1-ECDC-48E0-B33E-F385AC945CE0}"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4AF6D4-D02A-4818-8E8E-C9244D82A434}">
      <dsp:nvSpPr>
        <dsp:cNvPr id="0" name=""/>
        <dsp:cNvSpPr/>
      </dsp:nvSpPr>
      <dsp:spPr>
        <a:xfrm>
          <a:off x="3645572" y="960565"/>
          <a:ext cx="740885" cy="91440"/>
        </a:xfrm>
        <a:custGeom>
          <a:avLst/>
          <a:gdLst/>
          <a:ahLst/>
          <a:cxnLst/>
          <a:rect l="0" t="0" r="0" b="0"/>
          <a:pathLst>
            <a:path>
              <a:moveTo>
                <a:pt x="0" y="45720"/>
              </a:moveTo>
              <a:lnTo>
                <a:pt x="387542" y="45720"/>
              </a:lnTo>
              <a:lnTo>
                <a:pt x="387542" y="51718"/>
              </a:lnTo>
              <a:lnTo>
                <a:pt x="740885" y="51718"/>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3996727" y="1002423"/>
        <a:ext cx="38575" cy="7722"/>
      </dsp:txXfrm>
    </dsp:sp>
    <dsp:sp modelId="{153614F6-1909-4675-96ED-0713580690A3}">
      <dsp:nvSpPr>
        <dsp:cNvPr id="0" name=""/>
        <dsp:cNvSpPr/>
      </dsp:nvSpPr>
      <dsp:spPr>
        <a:xfrm>
          <a:off x="293089" y="0"/>
          <a:ext cx="3354283" cy="2012570"/>
        </a:xfrm>
        <a:prstGeom prst="rect">
          <a:avLst/>
        </a:prstGeom>
        <a:solidFill>
          <a:schemeClr val="lt1"/>
        </a:solidFill>
        <a:ln w="22225" cap="rnd"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164363" tIns="172528" rIns="164363" bIns="172528" numCol="1" spcCol="1270" anchor="ctr" anchorCtr="0">
          <a:noAutofit/>
        </a:bodyPr>
        <a:lstStyle/>
        <a:p>
          <a:pPr marL="0" lvl="0" indent="0" algn="ctr" defTabSz="755650">
            <a:lnSpc>
              <a:spcPct val="90000"/>
            </a:lnSpc>
            <a:spcBef>
              <a:spcPct val="0"/>
            </a:spcBef>
            <a:spcAft>
              <a:spcPct val="35000"/>
            </a:spcAft>
            <a:buNone/>
          </a:pPr>
          <a:r>
            <a:rPr lang="en-US" sz="1700" b="1" kern="1200" dirty="0"/>
            <a:t>Construction PE </a:t>
          </a:r>
          <a:r>
            <a:rPr lang="en-US" sz="1700" b="1" i="0" kern="1200" dirty="0"/>
            <a:t>(§3)</a:t>
          </a:r>
        </a:p>
        <a:p>
          <a:pPr marL="0" lvl="0" indent="0" algn="l" defTabSz="755650">
            <a:lnSpc>
              <a:spcPct val="90000"/>
            </a:lnSpc>
            <a:spcBef>
              <a:spcPct val="0"/>
            </a:spcBef>
            <a:spcAft>
              <a:spcPct val="35000"/>
            </a:spcAft>
            <a:buNone/>
          </a:pPr>
          <a:r>
            <a:rPr lang="en-US" sz="1600" b="0" kern="1200" dirty="0"/>
            <a:t>OECD Model</a:t>
          </a:r>
          <a:r>
            <a:rPr lang="en-US" sz="1600" kern="1200" dirty="0"/>
            <a:t>: </a:t>
          </a:r>
          <a:r>
            <a:rPr lang="en-US" sz="1600" b="1" kern="1200" dirty="0"/>
            <a:t>12-month </a:t>
          </a:r>
          <a:r>
            <a:rPr lang="en-US" sz="1600" b="0" kern="1200" dirty="0"/>
            <a:t>threshold</a:t>
          </a:r>
        </a:p>
        <a:p>
          <a:pPr marL="0" lvl="0" indent="0" algn="l" defTabSz="755650">
            <a:lnSpc>
              <a:spcPct val="90000"/>
            </a:lnSpc>
            <a:spcBef>
              <a:spcPct val="0"/>
            </a:spcBef>
            <a:spcAft>
              <a:spcPct val="35000"/>
            </a:spcAft>
            <a:buNone/>
          </a:pPr>
          <a:r>
            <a:rPr lang="en-US" sz="1600" b="0" kern="1200" dirty="0"/>
            <a:t>UN Model</a:t>
          </a:r>
          <a:r>
            <a:rPr lang="en-US" sz="1600" kern="1200" dirty="0"/>
            <a:t>: </a:t>
          </a:r>
          <a:r>
            <a:rPr lang="en-US" sz="1600" b="1" kern="1200" dirty="0"/>
            <a:t>6-month </a:t>
          </a:r>
          <a:r>
            <a:rPr lang="en-US" sz="1600" b="0" kern="1200" dirty="0"/>
            <a:t>threshold </a:t>
          </a:r>
          <a:r>
            <a:rPr lang="en-US" sz="1600" kern="1200" dirty="0"/>
            <a:t>including:</a:t>
          </a:r>
        </a:p>
        <a:p>
          <a:pPr marL="0" lvl="0" indent="0" algn="l" defTabSz="755650">
            <a:lnSpc>
              <a:spcPct val="90000"/>
            </a:lnSpc>
            <a:spcBef>
              <a:spcPct val="0"/>
            </a:spcBef>
            <a:spcAft>
              <a:spcPct val="35000"/>
            </a:spcAft>
            <a:buNone/>
          </a:pPr>
          <a:r>
            <a:rPr lang="en-US" sz="1600" kern="1200" dirty="0"/>
            <a:t>-Assembly projects</a:t>
          </a:r>
        </a:p>
        <a:p>
          <a:pPr marL="0" lvl="0" indent="0" algn="l" defTabSz="755650">
            <a:lnSpc>
              <a:spcPct val="90000"/>
            </a:lnSpc>
            <a:spcBef>
              <a:spcPct val="0"/>
            </a:spcBef>
            <a:spcAft>
              <a:spcPct val="35000"/>
            </a:spcAft>
            <a:buNone/>
          </a:pPr>
          <a:r>
            <a:rPr lang="en-US" sz="1600" kern="1200" dirty="0"/>
            <a:t>-Supervisory activities</a:t>
          </a:r>
          <a:endParaRPr lang="en-US" sz="1700" kern="1200" dirty="0"/>
        </a:p>
      </dsp:txBody>
      <dsp:txXfrm>
        <a:off x="293089" y="0"/>
        <a:ext cx="3354283" cy="2012570"/>
      </dsp:txXfrm>
    </dsp:sp>
    <dsp:sp modelId="{F4E71116-CA08-423B-B605-11C78AF2FE1B}">
      <dsp:nvSpPr>
        <dsp:cNvPr id="0" name=""/>
        <dsp:cNvSpPr/>
      </dsp:nvSpPr>
      <dsp:spPr>
        <a:xfrm>
          <a:off x="7771341" y="966563"/>
          <a:ext cx="740885" cy="91440"/>
        </a:xfrm>
        <a:custGeom>
          <a:avLst/>
          <a:gdLst/>
          <a:ahLst/>
          <a:cxnLst/>
          <a:rect l="0" t="0" r="0" b="0"/>
          <a:pathLst>
            <a:path>
              <a:moveTo>
                <a:pt x="0" y="45720"/>
              </a:moveTo>
              <a:lnTo>
                <a:pt x="740885" y="45720"/>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8122497" y="1008422"/>
        <a:ext cx="38574" cy="7722"/>
      </dsp:txXfrm>
    </dsp:sp>
    <dsp:sp modelId="{F96938FB-DC0B-4CAB-BA90-E9170607B792}">
      <dsp:nvSpPr>
        <dsp:cNvPr id="0" name=""/>
        <dsp:cNvSpPr/>
      </dsp:nvSpPr>
      <dsp:spPr>
        <a:xfrm>
          <a:off x="4418858" y="5998"/>
          <a:ext cx="3354283" cy="2012570"/>
        </a:xfrm>
        <a:prstGeom prst="rect">
          <a:avLst/>
        </a:prstGeom>
        <a:solidFill>
          <a:schemeClr val="lt1"/>
        </a:solidFill>
        <a:ln w="22225" cap="rnd"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164363" tIns="172528" rIns="164363" bIns="172528" numCol="1" spcCol="1270" anchor="ctr" anchorCtr="0">
          <a:noAutofit/>
        </a:bodyPr>
        <a:lstStyle/>
        <a:p>
          <a:pPr marL="0" lvl="0" indent="0" algn="ctr" defTabSz="755650">
            <a:lnSpc>
              <a:spcPct val="90000"/>
            </a:lnSpc>
            <a:spcBef>
              <a:spcPct val="0"/>
            </a:spcBef>
            <a:spcAft>
              <a:spcPct val="35000"/>
            </a:spcAft>
            <a:buNone/>
          </a:pPr>
          <a:r>
            <a:rPr lang="en-US" sz="1700" b="1" kern="1200" dirty="0"/>
            <a:t>Services PE (UN Model only)</a:t>
          </a:r>
        </a:p>
        <a:p>
          <a:pPr marL="0" lvl="0" indent="0" algn="l" defTabSz="755650">
            <a:lnSpc>
              <a:spcPct val="90000"/>
            </a:lnSpc>
            <a:spcBef>
              <a:spcPct val="0"/>
            </a:spcBef>
            <a:spcAft>
              <a:spcPct val="35000"/>
            </a:spcAft>
            <a:buNone/>
          </a:pPr>
          <a:r>
            <a:rPr lang="en-US" sz="1700" kern="1200" dirty="0"/>
            <a:t>-</a:t>
          </a:r>
          <a:r>
            <a:rPr lang="en-US" sz="1600" kern="1200" dirty="0"/>
            <a:t>Furnishing services through employees or personnel.</a:t>
          </a:r>
        </a:p>
        <a:p>
          <a:pPr marL="0" lvl="0" indent="0" algn="l" defTabSz="755650">
            <a:lnSpc>
              <a:spcPct val="90000"/>
            </a:lnSpc>
            <a:spcBef>
              <a:spcPct val="0"/>
            </a:spcBef>
            <a:spcAft>
              <a:spcPct val="35000"/>
            </a:spcAft>
            <a:buNone/>
          </a:pPr>
          <a:r>
            <a:rPr lang="en-US" sz="1600" b="1" kern="1200" dirty="0"/>
            <a:t>-More than 183 days</a:t>
          </a:r>
          <a:r>
            <a:rPr lang="en-US" sz="1600" kern="1200" dirty="0"/>
            <a:t> in any 12-month period.</a:t>
          </a:r>
        </a:p>
        <a:p>
          <a:pPr marL="0" lvl="0" indent="0" algn="l" defTabSz="755650">
            <a:lnSpc>
              <a:spcPct val="90000"/>
            </a:lnSpc>
            <a:spcBef>
              <a:spcPct val="0"/>
            </a:spcBef>
            <a:spcAft>
              <a:spcPct val="35000"/>
            </a:spcAft>
            <a:buNone/>
          </a:pPr>
          <a:r>
            <a:rPr lang="en-US" sz="1600" kern="1200" dirty="0"/>
            <a:t>-No fixed place of business required.</a:t>
          </a:r>
        </a:p>
      </dsp:txBody>
      <dsp:txXfrm>
        <a:off x="4418858" y="5998"/>
        <a:ext cx="3354283" cy="2012570"/>
      </dsp:txXfrm>
    </dsp:sp>
    <dsp:sp modelId="{1E7C7052-B033-4BBD-84C5-9B1AFC96980C}">
      <dsp:nvSpPr>
        <dsp:cNvPr id="0" name=""/>
        <dsp:cNvSpPr/>
      </dsp:nvSpPr>
      <dsp:spPr>
        <a:xfrm>
          <a:off x="1970231" y="2016768"/>
          <a:ext cx="8251537" cy="740885"/>
        </a:xfrm>
        <a:custGeom>
          <a:avLst/>
          <a:gdLst/>
          <a:ahLst/>
          <a:cxnLst/>
          <a:rect l="0" t="0" r="0" b="0"/>
          <a:pathLst>
            <a:path>
              <a:moveTo>
                <a:pt x="8251537" y="0"/>
              </a:moveTo>
              <a:lnTo>
                <a:pt x="8251537" y="387542"/>
              </a:lnTo>
              <a:lnTo>
                <a:pt x="0" y="387542"/>
              </a:lnTo>
              <a:lnTo>
                <a:pt x="0" y="740885"/>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5888811" y="2383349"/>
        <a:ext cx="414376" cy="7722"/>
      </dsp:txXfrm>
    </dsp:sp>
    <dsp:sp modelId="{7081CAB5-E45C-4972-9B73-E493E2B6071D}">
      <dsp:nvSpPr>
        <dsp:cNvPr id="0" name=""/>
        <dsp:cNvSpPr/>
      </dsp:nvSpPr>
      <dsp:spPr>
        <a:xfrm>
          <a:off x="8544627" y="5998"/>
          <a:ext cx="3354283" cy="2012570"/>
        </a:xfrm>
        <a:prstGeom prst="rect">
          <a:avLst/>
        </a:prstGeom>
        <a:solidFill>
          <a:schemeClr val="lt1"/>
        </a:solidFill>
        <a:ln w="22225" cap="rnd"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164363" tIns="172528" rIns="164363" bIns="172528" numCol="1" spcCol="1270" anchor="ctr" anchorCtr="0">
          <a:noAutofit/>
        </a:bodyPr>
        <a:lstStyle/>
        <a:p>
          <a:pPr marL="0" lvl="0" indent="0" algn="ctr" defTabSz="755650">
            <a:lnSpc>
              <a:spcPct val="90000"/>
            </a:lnSpc>
            <a:spcBef>
              <a:spcPct val="0"/>
            </a:spcBef>
            <a:spcAft>
              <a:spcPct val="35000"/>
            </a:spcAft>
            <a:buNone/>
          </a:pPr>
          <a:r>
            <a:rPr lang="en-US" sz="1700" b="1" kern="1200" dirty="0"/>
            <a:t>Preparatory / Auxiliary Activities (§4)</a:t>
          </a:r>
        </a:p>
        <a:p>
          <a:pPr marL="0" lvl="0" indent="0" algn="l" defTabSz="755650">
            <a:lnSpc>
              <a:spcPct val="90000"/>
            </a:lnSpc>
            <a:spcBef>
              <a:spcPct val="0"/>
            </a:spcBef>
            <a:spcAft>
              <a:spcPct val="35000"/>
            </a:spcAft>
            <a:buNone/>
          </a:pPr>
          <a:r>
            <a:rPr lang="en-US" sz="1600" b="1" kern="1200" dirty="0"/>
            <a:t>Delivery excluded</a:t>
          </a:r>
          <a:r>
            <a:rPr lang="en-US" sz="1600" kern="1200" dirty="0"/>
            <a:t> from the exemption under the UN Model.</a:t>
          </a:r>
        </a:p>
        <a:p>
          <a:pPr marL="0" lvl="0" indent="0" algn="l" defTabSz="755650">
            <a:lnSpc>
              <a:spcPct val="90000"/>
            </a:lnSpc>
            <a:spcBef>
              <a:spcPct val="0"/>
            </a:spcBef>
            <a:spcAft>
              <a:spcPct val="35000"/>
            </a:spcAft>
            <a:buNone/>
          </a:pPr>
          <a:r>
            <a:rPr lang="en-US" sz="1600" kern="1200" dirty="0"/>
            <a:t>Delivery may therefore create a PE under the UN Model but not under the OECD Model</a:t>
          </a:r>
          <a:r>
            <a:rPr lang="en-US" sz="1700" kern="1200" dirty="0"/>
            <a:t>.</a:t>
          </a:r>
        </a:p>
      </dsp:txBody>
      <dsp:txXfrm>
        <a:off x="8544627" y="5998"/>
        <a:ext cx="3354283" cy="2012570"/>
      </dsp:txXfrm>
    </dsp:sp>
    <dsp:sp modelId="{C7486575-73DE-4039-AED5-D31CDA833899}">
      <dsp:nvSpPr>
        <dsp:cNvPr id="0" name=""/>
        <dsp:cNvSpPr/>
      </dsp:nvSpPr>
      <dsp:spPr>
        <a:xfrm>
          <a:off x="3645572" y="3750618"/>
          <a:ext cx="740885" cy="91440"/>
        </a:xfrm>
        <a:custGeom>
          <a:avLst/>
          <a:gdLst/>
          <a:ahLst/>
          <a:cxnLst/>
          <a:rect l="0" t="0" r="0" b="0"/>
          <a:pathLst>
            <a:path>
              <a:moveTo>
                <a:pt x="0" y="45720"/>
              </a:moveTo>
              <a:lnTo>
                <a:pt x="740885" y="45720"/>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3996728" y="3792477"/>
        <a:ext cx="38574" cy="7722"/>
      </dsp:txXfrm>
    </dsp:sp>
    <dsp:sp modelId="{82A9FCBD-34B3-4280-867C-538AA43CFB18}">
      <dsp:nvSpPr>
        <dsp:cNvPr id="0" name=""/>
        <dsp:cNvSpPr/>
      </dsp:nvSpPr>
      <dsp:spPr>
        <a:xfrm>
          <a:off x="293089" y="2790053"/>
          <a:ext cx="3354283" cy="2012570"/>
        </a:xfrm>
        <a:prstGeom prst="rect">
          <a:avLst/>
        </a:prstGeom>
        <a:solidFill>
          <a:schemeClr val="lt1"/>
        </a:solidFill>
        <a:ln w="22225" cap="rnd"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700" b="1" kern="1200" dirty="0">
              <a:solidFill>
                <a:prstClr val="black"/>
              </a:solidFill>
              <a:latin typeface="Gill Sans MT" panose="020B0502020104020203"/>
              <a:ea typeface="+mn-ea"/>
              <a:cs typeface="+mn-cs"/>
            </a:rPr>
            <a:t>Dependent Agent PE (§5)</a:t>
          </a:r>
        </a:p>
        <a:p>
          <a:pPr marL="0" lvl="0" indent="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UN Model broader:</a:t>
          </a:r>
        </a:p>
        <a:p>
          <a:pPr marL="0" lvl="0" indent="-17145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-PE may arise where an agent maintains </a:t>
          </a:r>
          <a:r>
            <a:rPr lang="en-US" sz="1600" b="1" kern="1200" dirty="0">
              <a:solidFill>
                <a:prstClr val="black"/>
              </a:solidFill>
              <a:latin typeface="Gill Sans MT" panose="020B0502020104020203"/>
              <a:ea typeface="+mn-ea"/>
              <a:cs typeface="+mn-cs"/>
            </a:rPr>
            <a:t>stock</a:t>
          </a:r>
          <a:r>
            <a:rPr lang="en-US" sz="1600" b="0" kern="1200" dirty="0">
              <a:solidFill>
                <a:prstClr val="black"/>
              </a:solidFill>
              <a:latin typeface="Gill Sans MT" panose="020B0502020104020203"/>
              <a:ea typeface="+mn-ea"/>
              <a:cs typeface="+mn-cs"/>
            </a:rPr>
            <a:t> and regularly </a:t>
          </a:r>
          <a:r>
            <a:rPr lang="en-US" sz="1600" b="1" kern="1200" dirty="0">
              <a:solidFill>
                <a:prstClr val="black"/>
              </a:solidFill>
              <a:latin typeface="Gill Sans MT" panose="020B0502020104020203"/>
              <a:ea typeface="+mn-ea"/>
              <a:cs typeface="+mn-cs"/>
            </a:rPr>
            <a:t>makes deliveries</a:t>
          </a:r>
          <a:r>
            <a:rPr lang="en-US" sz="1600" b="0" kern="1200" dirty="0">
              <a:solidFill>
                <a:prstClr val="black"/>
              </a:solidFill>
              <a:latin typeface="Gill Sans MT" panose="020B0502020104020203"/>
              <a:ea typeface="+mn-ea"/>
              <a:cs typeface="+mn-cs"/>
            </a:rPr>
            <a:t>.</a:t>
          </a:r>
        </a:p>
        <a:p>
          <a:pPr marL="0" lvl="0" indent="-17145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-Authority to conclude contracts not always required.</a:t>
          </a:r>
        </a:p>
      </dsp:txBody>
      <dsp:txXfrm>
        <a:off x="293089" y="2790053"/>
        <a:ext cx="3354283" cy="2012570"/>
      </dsp:txXfrm>
    </dsp:sp>
    <dsp:sp modelId="{D978FDE1-ECDC-48E0-B33E-F385AC945CE0}">
      <dsp:nvSpPr>
        <dsp:cNvPr id="0" name=""/>
        <dsp:cNvSpPr/>
      </dsp:nvSpPr>
      <dsp:spPr>
        <a:xfrm>
          <a:off x="4418858" y="2790053"/>
          <a:ext cx="3354283" cy="2012570"/>
        </a:xfrm>
        <a:prstGeom prst="rect">
          <a:avLst/>
        </a:prstGeom>
        <a:solidFill>
          <a:schemeClr val="lt1"/>
        </a:solidFill>
        <a:ln w="22225" cap="rnd"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700" b="1" kern="1200" dirty="0">
              <a:solidFill>
                <a:prstClr val="black"/>
              </a:solidFill>
              <a:latin typeface="Gill Sans MT" panose="020B0502020104020203"/>
              <a:ea typeface="+mn-ea"/>
              <a:cs typeface="+mn-cs"/>
            </a:rPr>
            <a:t>Insurance PE</a:t>
          </a:r>
        </a:p>
        <a:p>
          <a:pPr marL="0" lvl="0" indent="0" algn="ctr" defTabSz="800100">
            <a:lnSpc>
              <a:spcPct val="90000"/>
            </a:lnSpc>
            <a:spcBef>
              <a:spcPct val="0"/>
            </a:spcBef>
            <a:spcAft>
              <a:spcPct val="35000"/>
            </a:spcAft>
            <a:buNone/>
          </a:pPr>
          <a:endParaRPr lang="en-US" sz="1700" b="1" kern="1200" dirty="0">
            <a:solidFill>
              <a:prstClr val="black"/>
            </a:solidFill>
            <a:latin typeface="Gill Sans MT" panose="020B0502020104020203"/>
            <a:ea typeface="+mn-ea"/>
            <a:cs typeface="+mn-cs"/>
          </a:endParaRPr>
        </a:p>
        <a:p>
          <a:pPr marL="0" lvl="0" indent="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UN Model includes a </a:t>
          </a:r>
          <a:r>
            <a:rPr lang="en-US" sz="1600" b="1" kern="1200" dirty="0">
              <a:solidFill>
                <a:prstClr val="black"/>
              </a:solidFill>
              <a:latin typeface="Gill Sans MT" panose="020B0502020104020203"/>
              <a:ea typeface="+mn-ea"/>
              <a:cs typeface="+mn-cs"/>
            </a:rPr>
            <a:t>special insurance PE provision</a:t>
          </a:r>
          <a:r>
            <a:rPr lang="en-US" sz="1600" b="0" kern="1200" dirty="0">
              <a:solidFill>
                <a:prstClr val="black"/>
              </a:solidFill>
              <a:latin typeface="Gill Sans MT" panose="020B0502020104020203"/>
              <a:ea typeface="+mn-ea"/>
              <a:cs typeface="+mn-cs"/>
            </a:rPr>
            <a:t>.</a:t>
          </a:r>
        </a:p>
        <a:p>
          <a:pPr marL="0" lvl="0" indent="0" algn="l" defTabSz="800100">
            <a:lnSpc>
              <a:spcPct val="90000"/>
            </a:lnSpc>
            <a:spcBef>
              <a:spcPct val="0"/>
            </a:spcBef>
            <a:spcAft>
              <a:spcPct val="35000"/>
            </a:spcAft>
            <a:buNone/>
          </a:pPr>
          <a:r>
            <a:rPr lang="en-US" sz="1600" b="0" kern="1200" dirty="0">
              <a:solidFill>
                <a:prstClr val="black"/>
              </a:solidFill>
              <a:latin typeface="Gill Sans MT" panose="020B0502020104020203"/>
              <a:ea typeface="+mn-ea"/>
              <a:cs typeface="+mn-cs"/>
            </a:rPr>
            <a:t>PE more likely to exist compared to the OECD Model.</a:t>
          </a:r>
        </a:p>
      </dsp:txBody>
      <dsp:txXfrm>
        <a:off x="4418858" y="2790053"/>
        <a:ext cx="3354283" cy="201257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9CBB56-600B-4A68-8993-5835F6B8BE50}" type="datetimeFigureOut">
              <a:rPr lang="el-GR" smtClean="0"/>
              <a:t>8/1/2026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5FE591-3D38-47DE-AC9A-B962C6B8F44B}" type="slidenum">
              <a:rPr lang="el-GR" smtClean="0"/>
              <a:t>‹#›</a:t>
            </a:fld>
            <a:endParaRPr lang="el-GR"/>
          </a:p>
        </p:txBody>
      </p:sp>
    </p:spTree>
    <p:extLst>
      <p:ext uri="{BB962C8B-B14F-4D97-AF65-F5344CB8AC3E}">
        <p14:creationId xmlns:p14="http://schemas.microsoft.com/office/powerpoint/2010/main" val="2587008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05FE591-3D38-47DE-AC9A-B962C6B8F44B}" type="slidenum">
              <a:rPr lang="el-GR" smtClean="0"/>
              <a:t>3</a:t>
            </a:fld>
            <a:endParaRPr lang="el-GR"/>
          </a:p>
        </p:txBody>
      </p:sp>
    </p:spTree>
    <p:extLst>
      <p:ext uri="{BB962C8B-B14F-4D97-AF65-F5344CB8AC3E}">
        <p14:creationId xmlns:p14="http://schemas.microsoft.com/office/powerpoint/2010/main" val="3059733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05FE591-3D38-47DE-AC9A-B962C6B8F44B}" type="slidenum">
              <a:rPr lang="el-GR" smtClean="0"/>
              <a:t>5</a:t>
            </a:fld>
            <a:endParaRPr lang="el-GR"/>
          </a:p>
        </p:txBody>
      </p:sp>
    </p:spTree>
    <p:extLst>
      <p:ext uri="{BB962C8B-B14F-4D97-AF65-F5344CB8AC3E}">
        <p14:creationId xmlns:p14="http://schemas.microsoft.com/office/powerpoint/2010/main" val="4108297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05FE591-3D38-47DE-AC9A-B962C6B8F44B}" type="slidenum">
              <a:rPr lang="el-GR" smtClean="0"/>
              <a:t>10</a:t>
            </a:fld>
            <a:endParaRPr lang="el-GR"/>
          </a:p>
        </p:txBody>
      </p:sp>
    </p:spTree>
    <p:extLst>
      <p:ext uri="{BB962C8B-B14F-4D97-AF65-F5344CB8AC3E}">
        <p14:creationId xmlns:p14="http://schemas.microsoft.com/office/powerpoint/2010/main" val="2901260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05FE591-3D38-47DE-AC9A-B962C6B8F44B}" type="slidenum">
              <a:rPr lang="el-GR" smtClean="0"/>
              <a:t>15</a:t>
            </a:fld>
            <a:endParaRPr lang="el-GR"/>
          </a:p>
        </p:txBody>
      </p:sp>
    </p:spTree>
    <p:extLst>
      <p:ext uri="{BB962C8B-B14F-4D97-AF65-F5344CB8AC3E}">
        <p14:creationId xmlns:p14="http://schemas.microsoft.com/office/powerpoint/2010/main" val="3710280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05FE591-3D38-47DE-AC9A-B962C6B8F44B}" type="slidenum">
              <a:rPr lang="el-GR" smtClean="0"/>
              <a:t>18</a:t>
            </a:fld>
            <a:endParaRPr lang="el-GR"/>
          </a:p>
        </p:txBody>
      </p:sp>
    </p:spTree>
    <p:extLst>
      <p:ext uri="{BB962C8B-B14F-4D97-AF65-F5344CB8AC3E}">
        <p14:creationId xmlns:p14="http://schemas.microsoft.com/office/powerpoint/2010/main" val="882466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1/8/2026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1/8/2026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lide 17 master">
    <p:bg>
      <p:bgPr>
        <a:solidFill>
          <a:srgbClr val="00000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3758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itle 1"/>
          <p:cNvSpPr>
            <a:spLocks noGrp="1"/>
          </p:cNvSpPr>
          <p:nvPr>
            <p:ph type="title"/>
          </p:nvPr>
        </p:nvSpPr>
        <p:spPr>
          <a:xfrm>
            <a:off x="581192" y="702156"/>
            <a:ext cx="11029616" cy="101380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1/8/2026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itle 1"/>
          <p:cNvSpPr>
            <a:spLocks noGrp="1"/>
          </p:cNvSpPr>
          <p:nvPr>
            <p:ph type="title"/>
          </p:nvPr>
        </p:nvSpPr>
        <p:spPr>
          <a:xfrm>
            <a:off x="581193" y="729658"/>
            <a:ext cx="11029616" cy="988332"/>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2" name="Title 1"/>
          <p:cNvSpPr>
            <a:spLocks noGrp="1"/>
          </p:cNvSpPr>
          <p:nvPr>
            <p:ph type="title"/>
          </p:nvPr>
        </p:nvSpPr>
        <p:spPr>
          <a:xfrm>
            <a:off x="581193" y="729658"/>
            <a:ext cx="11029616" cy="988332"/>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1/8/2026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1/8/2026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1.xml"/><Relationship Id="rId3" Type="http://schemas.microsoft.com/office/2018/10/relationships/comments" Target="../comments/modernComment_101_2FD41137.xml"/><Relationship Id="rId7" Type="http://schemas.openxmlformats.org/officeDocument/2006/relationships/diagramQuickStyle" Target="../diagrams/quickStyle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5.png"/><Relationship Id="rId9" Type="http://schemas.microsoft.com/office/2007/relationships/diagramDrawing" Target="../diagrams/drawing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11_DADE35C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113_D0C390EE.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12_DA430EF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61035D-0E80-00C5-B70A-D73981558900}"/>
              </a:ext>
            </a:extLst>
          </p:cNvPr>
          <p:cNvSpPr>
            <a:spLocks noGrp="1"/>
          </p:cNvSpPr>
          <p:nvPr>
            <p:ph type="ctrTitle"/>
          </p:nvPr>
        </p:nvSpPr>
        <p:spPr>
          <a:xfrm>
            <a:off x="599224" y="1020431"/>
            <a:ext cx="10993549" cy="1475013"/>
          </a:xfrm>
        </p:spPr>
        <p:txBody>
          <a:bodyPr>
            <a:normAutofit/>
          </a:bodyPr>
          <a:lstStyle/>
          <a:p>
            <a:pPr algn="ctr"/>
            <a:r>
              <a:rPr lang="en-US" sz="3200" cap="none" dirty="0">
                <a:effectLst>
                  <a:outerShdw blurRad="50800" dist="38100" dir="18900000" algn="bl" rotWithShape="0">
                    <a:prstClr val="black">
                      <a:alpha val="40000"/>
                    </a:prstClr>
                  </a:outerShdw>
                </a:effectLst>
              </a:rPr>
              <a:t>The Definition of Permanent Establishment (PE)</a:t>
            </a:r>
            <a:endParaRPr lang="el-GR" sz="3200" dirty="0">
              <a:effectLst>
                <a:outerShdw blurRad="50800" dist="38100" dir="18900000" algn="bl" rotWithShape="0">
                  <a:prstClr val="black">
                    <a:alpha val="40000"/>
                  </a:prstClr>
                </a:outerShdw>
              </a:effectLst>
            </a:endParaRPr>
          </a:p>
        </p:txBody>
      </p:sp>
      <p:sp>
        <p:nvSpPr>
          <p:cNvPr id="3" name="Υπότιτλος 2">
            <a:extLst>
              <a:ext uri="{FF2B5EF4-FFF2-40B4-BE49-F238E27FC236}">
                <a16:creationId xmlns:a16="http://schemas.microsoft.com/office/drawing/2014/main" id="{C90AC1CD-B42E-433E-47A9-7631847E2578}"/>
              </a:ext>
            </a:extLst>
          </p:cNvPr>
          <p:cNvSpPr>
            <a:spLocks noGrp="1"/>
          </p:cNvSpPr>
          <p:nvPr>
            <p:ph type="subTitle" idx="1"/>
          </p:nvPr>
        </p:nvSpPr>
        <p:spPr>
          <a:xfrm>
            <a:off x="2449862" y="3833791"/>
            <a:ext cx="7522814" cy="2003778"/>
          </a:xfrm>
        </p:spPr>
        <p:txBody>
          <a:bodyPr>
            <a:noAutofit/>
          </a:bodyPr>
          <a:lstStyle/>
          <a:p>
            <a:pPr algn="ctr"/>
            <a:r>
              <a:rPr lang="en-US" sz="2000" b="1" dirty="0">
                <a:solidFill>
                  <a:schemeClr val="bg1"/>
                </a:solidFill>
                <a:effectLst>
                  <a:outerShdw blurRad="38100" dist="38100" dir="2700000" algn="tl">
                    <a:srgbClr val="000000">
                      <a:alpha val="43137"/>
                    </a:srgbClr>
                  </a:outerShdw>
                </a:effectLst>
              </a:rPr>
              <a:t>LL.M. IELS 2025-2026 </a:t>
            </a:r>
          </a:p>
          <a:p>
            <a:pPr algn="ctr"/>
            <a:r>
              <a:rPr lang="en-US" sz="2000" b="1" cap="none" dirty="0">
                <a:solidFill>
                  <a:schemeClr val="bg1"/>
                </a:solidFill>
                <a:effectLst>
                  <a:outerShdw blurRad="38100" dist="38100" dir="2700000" algn="tl">
                    <a:srgbClr val="000000">
                      <a:alpha val="43137"/>
                    </a:srgbClr>
                  </a:outerShdw>
                </a:effectLst>
              </a:rPr>
              <a:t>International and European Tax Law</a:t>
            </a:r>
          </a:p>
          <a:p>
            <a:pPr algn="ctr"/>
            <a:endParaRPr lang="en-US" sz="2000" b="1" cap="none" dirty="0">
              <a:solidFill>
                <a:schemeClr val="bg1"/>
              </a:solidFill>
              <a:effectLst>
                <a:outerShdw blurRad="38100" dist="38100" dir="2700000" algn="tl">
                  <a:srgbClr val="000000">
                    <a:alpha val="43137"/>
                  </a:srgbClr>
                </a:outerShdw>
              </a:effectLst>
            </a:endParaRPr>
          </a:p>
          <a:p>
            <a:pPr algn="ctr"/>
            <a:r>
              <a:rPr lang="en-US" sz="2000" b="1" cap="none" dirty="0">
                <a:solidFill>
                  <a:schemeClr val="bg1"/>
                </a:solidFill>
              </a:rPr>
              <a:t>Stefania Kalogeropoulou</a:t>
            </a:r>
            <a:endParaRPr lang="el-GR" sz="2000" b="1" cap="none" dirty="0">
              <a:solidFill>
                <a:schemeClr val="bg1"/>
              </a:solidFill>
            </a:endParaRPr>
          </a:p>
          <a:p>
            <a:pPr algn="ctr"/>
            <a:endParaRPr lang="en-US" sz="2000" b="1" cap="none" dirty="0">
              <a:solidFill>
                <a:schemeClr val="bg1"/>
              </a:solidFill>
              <a:effectLst>
                <a:outerShdw blurRad="38100" dist="38100" dir="2700000" algn="tl">
                  <a:srgbClr val="000000">
                    <a:alpha val="43137"/>
                  </a:srgbClr>
                </a:outerShdw>
              </a:effectLst>
            </a:endParaRPr>
          </a:p>
          <a:p>
            <a:pPr algn="ctr"/>
            <a:r>
              <a:rPr lang="en-US" sz="2000" b="1" dirty="0">
                <a:solidFill>
                  <a:schemeClr val="bg1"/>
                </a:solidFill>
                <a:effectLst>
                  <a:outerShdw blurRad="38100" dist="38100" dir="2700000" algn="tl">
                    <a:srgbClr val="000000">
                      <a:alpha val="43137"/>
                    </a:srgbClr>
                  </a:outerShdw>
                </a:effectLst>
              </a:rPr>
              <a:t> </a:t>
            </a:r>
          </a:p>
          <a:p>
            <a:endParaRPr lang="el-GR" sz="2200" dirty="0">
              <a:solidFill>
                <a:schemeClr val="bg1"/>
              </a:solidFill>
            </a:endParaRPr>
          </a:p>
        </p:txBody>
      </p:sp>
    </p:spTree>
    <p:extLst>
      <p:ext uri="{BB962C8B-B14F-4D97-AF65-F5344CB8AC3E}">
        <p14:creationId xmlns:p14="http://schemas.microsoft.com/office/powerpoint/2010/main" val="347761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879A26B8-6C4E-452B-ADD3-ED324A7AB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9B4167E1-E2B0-4192-8DA2-6967DDFF87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560996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id="{DB34C17A-F7C8-8A4C-EEDF-9C55A5A28D12}"/>
              </a:ext>
            </a:extLst>
          </p:cNvPr>
          <p:cNvSpPr>
            <a:spLocks noGrp="1"/>
          </p:cNvSpPr>
          <p:nvPr>
            <p:ph type="title"/>
          </p:nvPr>
        </p:nvSpPr>
        <p:spPr>
          <a:xfrm>
            <a:off x="763115" y="1009397"/>
            <a:ext cx="4968489" cy="542256"/>
          </a:xfrm>
        </p:spPr>
        <p:txBody>
          <a:bodyPr vert="horz" lIns="91440" tIns="45720" rIns="91440" bIns="45720" rtlCol="0" anchor="b">
            <a:noAutofit/>
          </a:bodyPr>
          <a:lstStyle/>
          <a:p>
            <a:pPr algn="ctr"/>
            <a:r>
              <a:rPr lang="en-US" sz="1800" dirty="0">
                <a:solidFill>
                  <a:schemeClr val="tx1"/>
                </a:solidFill>
              </a:rPr>
              <a:t>Definition</a:t>
            </a:r>
            <a:br>
              <a:rPr lang="en-US" sz="1800" dirty="0">
                <a:solidFill>
                  <a:schemeClr val="tx1"/>
                </a:solidFill>
              </a:rPr>
            </a:br>
            <a:r>
              <a:rPr lang="en-US" sz="1600" dirty="0">
                <a:solidFill>
                  <a:schemeClr val="tx1"/>
                </a:solidFill>
              </a:rPr>
              <a:t>Paragraph 5</a:t>
            </a:r>
            <a:endParaRPr lang="en-US" sz="1800" dirty="0">
              <a:solidFill>
                <a:schemeClr val="tx1"/>
              </a:solidFill>
            </a:endParaRPr>
          </a:p>
        </p:txBody>
      </p:sp>
      <p:sp>
        <p:nvSpPr>
          <p:cNvPr id="63" name="Rectangle 62">
            <a:extLst>
              <a:ext uri="{FF2B5EF4-FFF2-40B4-BE49-F238E27FC236}">
                <a16:creationId xmlns:a16="http://schemas.microsoft.com/office/drawing/2014/main" id="{D03E4FEE-2E6A-44AB-B6BA-C1AD0CD6D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560581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65" name="Rectangle 64">
            <a:extLst>
              <a:ext uri="{FF2B5EF4-FFF2-40B4-BE49-F238E27FC236}">
                <a16:creationId xmlns:a16="http://schemas.microsoft.com/office/drawing/2014/main" id="{0817EB59-13B3-43DA-9B91-A7CC174A6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44318" y="457200"/>
            <a:ext cx="5600007"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pic>
        <p:nvPicPr>
          <p:cNvPr id="5" name="Εικόνα 4" descr="Εικόνα που περιέχει κείμενο, στιγμιότυπο οθόνης, διάγραμμα, γραμμή&#10;&#10;Το περιεχόμενο που δημιουργείται από AI ενδέχεται να είναι εσφαλμένο.">
            <a:extLst>
              <a:ext uri="{FF2B5EF4-FFF2-40B4-BE49-F238E27FC236}">
                <a16:creationId xmlns:a16="http://schemas.microsoft.com/office/drawing/2014/main" id="{348972F8-A497-46E0-03B2-B68733DF8584}"/>
              </a:ext>
            </a:extLst>
          </p:cNvPr>
          <p:cNvPicPr>
            <a:picLocks noChangeAspect="1"/>
          </p:cNvPicPr>
          <p:nvPr/>
        </p:nvPicPr>
        <p:blipFill>
          <a:blip r:embed="rId4"/>
          <a:stretch>
            <a:fillRect/>
          </a:stretch>
        </p:blipFill>
        <p:spPr>
          <a:xfrm>
            <a:off x="199359" y="1676901"/>
            <a:ext cx="6096000" cy="4566692"/>
          </a:xfrm>
          <a:prstGeom prst="rect">
            <a:avLst/>
          </a:prstGeom>
        </p:spPr>
      </p:pic>
      <p:sp>
        <p:nvSpPr>
          <p:cNvPr id="4" name="TextBox 3">
            <a:extLst>
              <a:ext uri="{FF2B5EF4-FFF2-40B4-BE49-F238E27FC236}">
                <a16:creationId xmlns:a16="http://schemas.microsoft.com/office/drawing/2014/main" id="{D0E34420-892D-5970-A912-D0669EE5D0BC}"/>
              </a:ext>
            </a:extLst>
          </p:cNvPr>
          <p:cNvSpPr txBox="1"/>
          <p:nvPr/>
        </p:nvSpPr>
        <p:spPr>
          <a:xfrm>
            <a:off x="6139658" y="2225541"/>
            <a:ext cx="5852983" cy="3650344"/>
          </a:xfrm>
          <a:prstGeom prst="rect">
            <a:avLst/>
          </a:prstGeom>
        </p:spPr>
        <p:txBody>
          <a:bodyPr vert="horz" lIns="91440" tIns="45720" rIns="91440" bIns="45720" rtlCol="0" anchor="ctr">
            <a:noAutofit/>
          </a:bodyPr>
          <a:lstStyle/>
          <a:p>
            <a:pPr>
              <a:lnSpc>
                <a:spcPct val="90000"/>
              </a:lnSpc>
              <a:spcBef>
                <a:spcPct val="20000"/>
              </a:spcBef>
              <a:spcAft>
                <a:spcPts val="600"/>
              </a:spcAft>
              <a:buClr>
                <a:schemeClr val="accent2"/>
              </a:buClr>
              <a:buSzPct val="92000"/>
              <a:buFont typeface="Wingdings 2" panose="05020102010507070707" pitchFamily="18" charset="2"/>
              <a:buChar char=""/>
            </a:pPr>
            <a:r>
              <a:rPr lang="en-US" b="1" dirty="0">
                <a:solidFill>
                  <a:schemeClr val="bg1"/>
                </a:solidFill>
              </a:rPr>
              <a:t>Paragraph 5 </a:t>
            </a:r>
            <a:r>
              <a:rPr lang="en-US" dirty="0">
                <a:solidFill>
                  <a:schemeClr val="bg1"/>
                </a:solidFill>
                <a:sym typeface="Wingdings" panose="05000000000000000000" pitchFamily="2" charset="2"/>
              </a:rPr>
              <a:t> </a:t>
            </a:r>
            <a:r>
              <a:rPr lang="en-US" dirty="0">
                <a:solidFill>
                  <a:schemeClr val="bg1"/>
                </a:solidFill>
              </a:rPr>
              <a:t>provides the definition of a </a:t>
            </a:r>
            <a:r>
              <a:rPr lang="en-US" b="1" dirty="0">
                <a:solidFill>
                  <a:schemeClr val="bg1"/>
                </a:solidFill>
              </a:rPr>
              <a:t>dependent agent </a:t>
            </a:r>
            <a:r>
              <a:rPr lang="en-US" dirty="0">
                <a:solidFill>
                  <a:schemeClr val="bg1"/>
                </a:solidFill>
              </a:rPr>
              <a:t>permanent establishment </a:t>
            </a:r>
            <a:r>
              <a:rPr lang="en-US" b="1" dirty="0">
                <a:solidFill>
                  <a:schemeClr val="bg1"/>
                </a:solidFill>
              </a:rPr>
              <a:t>(Agency PE).</a:t>
            </a:r>
            <a:r>
              <a:rPr lang="en-US" dirty="0">
                <a:solidFill>
                  <a:schemeClr val="bg1"/>
                </a:solidFill>
              </a:rPr>
              <a:t> </a:t>
            </a:r>
            <a:endParaRPr lang="el-GR" dirty="0">
              <a:solidFill>
                <a:schemeClr val="bg1"/>
              </a:solidFill>
            </a:endParaRPr>
          </a:p>
          <a:p>
            <a:pPr lvl="0">
              <a:buClr>
                <a:schemeClr val="accent2"/>
              </a:buClr>
              <a:buSzPct val="92000"/>
            </a:pPr>
            <a:endParaRPr lang="el-GR" b="1" u="sng" dirty="0">
              <a:solidFill>
                <a:schemeClr val="bg1"/>
              </a:solidFill>
            </a:endParaRPr>
          </a:p>
          <a:p>
            <a:pPr lvl="0">
              <a:buClr>
                <a:schemeClr val="accent2"/>
              </a:buClr>
              <a:buSzPct val="92000"/>
            </a:pPr>
            <a:r>
              <a:rPr lang="en-US" b="1" u="sng" dirty="0">
                <a:solidFill>
                  <a:schemeClr val="bg1"/>
                </a:solidFill>
              </a:rPr>
              <a:t>Dependent agent:</a:t>
            </a:r>
          </a:p>
          <a:p>
            <a:pPr lvl="0">
              <a:buClr>
                <a:schemeClr val="accent2"/>
              </a:buClr>
              <a:buSzPct val="92000"/>
            </a:pPr>
            <a:r>
              <a:rPr lang="en-US" dirty="0">
                <a:solidFill>
                  <a:schemeClr val="bg1"/>
                </a:solidFill>
              </a:rPr>
              <a:t>-a </a:t>
            </a:r>
            <a:r>
              <a:rPr lang="en-US" b="1" dirty="0">
                <a:solidFill>
                  <a:schemeClr val="bg1"/>
                </a:solidFill>
              </a:rPr>
              <a:t>legally separate </a:t>
            </a:r>
            <a:r>
              <a:rPr lang="en-US" dirty="0">
                <a:solidFill>
                  <a:schemeClr val="bg1"/>
                </a:solidFill>
              </a:rPr>
              <a:t>company or individual from the enterprise, acting </a:t>
            </a:r>
            <a:r>
              <a:rPr lang="en-US" b="1" dirty="0">
                <a:solidFill>
                  <a:schemeClr val="bg1"/>
                </a:solidFill>
              </a:rPr>
              <a:t>on behalf </a:t>
            </a:r>
            <a:r>
              <a:rPr lang="en-US" dirty="0">
                <a:solidFill>
                  <a:schemeClr val="bg1"/>
                </a:solidFill>
              </a:rPr>
              <a:t>and involving that enterprise to a particular extent. </a:t>
            </a:r>
          </a:p>
          <a:p>
            <a:pPr lvl="0">
              <a:buClr>
                <a:schemeClr val="accent2"/>
              </a:buClr>
              <a:buSzPct val="92000"/>
            </a:pPr>
            <a:r>
              <a:rPr lang="en-US" dirty="0">
                <a:solidFill>
                  <a:schemeClr val="bg1"/>
                </a:solidFill>
              </a:rPr>
              <a:t>-creates a </a:t>
            </a:r>
            <a:r>
              <a:rPr lang="en-US" b="1" dirty="0">
                <a:solidFill>
                  <a:schemeClr val="bg1"/>
                </a:solidFill>
              </a:rPr>
              <a:t>deemed PE </a:t>
            </a:r>
            <a:r>
              <a:rPr lang="en-US" dirty="0">
                <a:solidFill>
                  <a:schemeClr val="bg1"/>
                </a:solidFill>
              </a:rPr>
              <a:t>without there being a fixed place of business.</a:t>
            </a:r>
            <a:endParaRPr lang="el-GR" dirty="0"/>
          </a:p>
          <a:p>
            <a:pPr>
              <a:lnSpc>
                <a:spcPct val="90000"/>
              </a:lnSpc>
              <a:spcBef>
                <a:spcPct val="20000"/>
              </a:spcBef>
              <a:spcAft>
                <a:spcPts val="600"/>
              </a:spcAft>
              <a:buClr>
                <a:schemeClr val="accent2"/>
              </a:buClr>
              <a:buSzPct val="92000"/>
            </a:pPr>
            <a:endParaRPr lang="en-US" dirty="0">
              <a:solidFill>
                <a:schemeClr val="bg1"/>
              </a:solidFill>
            </a:endParaRPr>
          </a:p>
          <a:p>
            <a:pPr>
              <a:lnSpc>
                <a:spcPct val="90000"/>
              </a:lnSpc>
              <a:spcBef>
                <a:spcPct val="20000"/>
              </a:spcBef>
              <a:spcAft>
                <a:spcPts val="600"/>
              </a:spcAft>
              <a:buClr>
                <a:schemeClr val="accent2"/>
              </a:buClr>
              <a:buSzPct val="92000"/>
              <a:buFont typeface="Wingdings 2" panose="05020102010507070707" pitchFamily="18" charset="2"/>
              <a:buChar char=""/>
            </a:pPr>
            <a:r>
              <a:rPr lang="en-US" dirty="0">
                <a:solidFill>
                  <a:schemeClr val="bg1"/>
                </a:solidFill>
              </a:rPr>
              <a:t>Key </a:t>
            </a:r>
            <a:r>
              <a:rPr lang="en-US" dirty="0">
                <a:solidFill>
                  <a:schemeClr val="bg1"/>
                </a:solidFill>
                <a:sym typeface="Wingdings" panose="05000000000000000000" pitchFamily="2" charset="2"/>
              </a:rPr>
              <a:t></a:t>
            </a:r>
            <a:r>
              <a:rPr lang="en-US" dirty="0">
                <a:solidFill>
                  <a:schemeClr val="bg1"/>
                </a:solidFill>
              </a:rPr>
              <a:t>If the enterprise is directly or indirectly </a:t>
            </a:r>
            <a:r>
              <a:rPr lang="en-US" b="1" dirty="0">
                <a:solidFill>
                  <a:schemeClr val="bg1"/>
                </a:solidFill>
              </a:rPr>
              <a:t>affected by the actions of the agent </a:t>
            </a:r>
            <a:r>
              <a:rPr lang="en-US" dirty="0">
                <a:solidFill>
                  <a:schemeClr val="bg1"/>
                </a:solidFill>
              </a:rPr>
              <a:t>in business activities e.g. binding contracts. </a:t>
            </a:r>
          </a:p>
          <a:p>
            <a:pPr>
              <a:lnSpc>
                <a:spcPct val="90000"/>
              </a:lnSpc>
              <a:spcBef>
                <a:spcPct val="20000"/>
              </a:spcBef>
              <a:spcAft>
                <a:spcPts val="600"/>
              </a:spcAft>
              <a:buClr>
                <a:schemeClr val="accent2"/>
              </a:buClr>
              <a:buSzPct val="92000"/>
              <a:buFont typeface="Wingdings 2" panose="05020102010507070707" pitchFamily="18" charset="2"/>
              <a:buChar char=""/>
            </a:pPr>
            <a:r>
              <a:rPr lang="en-US" b="1" dirty="0">
                <a:solidFill>
                  <a:schemeClr val="bg1"/>
                </a:solidFill>
              </a:rPr>
              <a:t>“Principal role” </a:t>
            </a:r>
            <a:r>
              <a:rPr lang="en-US" dirty="0">
                <a:solidFill>
                  <a:schemeClr val="bg1"/>
                </a:solidFill>
              </a:rPr>
              <a:t>leading to</a:t>
            </a:r>
            <a:r>
              <a:rPr lang="en-US" b="1" dirty="0">
                <a:solidFill>
                  <a:schemeClr val="bg1"/>
                </a:solidFill>
              </a:rPr>
              <a:t> the conclusion </a:t>
            </a:r>
            <a:r>
              <a:rPr lang="en-US" b="1" dirty="0" err="1">
                <a:solidFill>
                  <a:schemeClr val="bg1"/>
                </a:solidFill>
              </a:rPr>
              <a:t>ofcontracts</a:t>
            </a:r>
            <a:r>
              <a:rPr lang="en-US" b="1" dirty="0">
                <a:solidFill>
                  <a:schemeClr val="bg1"/>
                </a:solidFill>
              </a:rPr>
              <a:t> </a:t>
            </a:r>
            <a:r>
              <a:rPr lang="en-US" dirty="0">
                <a:solidFill>
                  <a:schemeClr val="bg1"/>
                </a:solidFill>
              </a:rPr>
              <a:t>and</a:t>
            </a:r>
            <a:r>
              <a:rPr lang="en-US" b="1" dirty="0">
                <a:solidFill>
                  <a:schemeClr val="bg1"/>
                </a:solidFill>
              </a:rPr>
              <a:t> is typically associated</a:t>
            </a:r>
            <a:r>
              <a:rPr lang="en-US" dirty="0">
                <a:solidFill>
                  <a:schemeClr val="bg1"/>
                </a:solidFill>
              </a:rPr>
              <a:t> with the actions of the agent (e.g. a sales representative).</a:t>
            </a:r>
          </a:p>
          <a:p>
            <a:pPr>
              <a:lnSpc>
                <a:spcPct val="90000"/>
              </a:lnSpc>
              <a:spcBef>
                <a:spcPct val="20000"/>
              </a:spcBef>
              <a:spcAft>
                <a:spcPts val="600"/>
              </a:spcAft>
              <a:buClr>
                <a:schemeClr val="accent2"/>
              </a:buClr>
              <a:buSzPct val="92000"/>
              <a:buFont typeface="Wingdings 2" panose="05020102010507070707" pitchFamily="18" charset="2"/>
              <a:buChar char=""/>
            </a:pPr>
            <a:endParaRPr lang="en-US" b="1" dirty="0">
              <a:solidFill>
                <a:schemeClr val="bg1"/>
              </a:solidFill>
            </a:endParaRPr>
          </a:p>
          <a:p>
            <a:pPr>
              <a:lnSpc>
                <a:spcPct val="90000"/>
              </a:lnSpc>
              <a:spcBef>
                <a:spcPct val="20000"/>
              </a:spcBef>
              <a:spcAft>
                <a:spcPts val="600"/>
              </a:spcAft>
              <a:buClr>
                <a:schemeClr val="accent2"/>
              </a:buClr>
              <a:buSzPct val="92000"/>
              <a:buFont typeface="Wingdings 2" panose="05020102010507070707" pitchFamily="18" charset="2"/>
              <a:buChar char=""/>
            </a:pPr>
            <a:endParaRPr lang="en-US" dirty="0">
              <a:solidFill>
                <a:schemeClr val="bg1"/>
              </a:solidFill>
            </a:endParaRPr>
          </a:p>
        </p:txBody>
      </p:sp>
      <p:graphicFrame>
        <p:nvGraphicFramePr>
          <p:cNvPr id="3" name="Διάγραμμα 2">
            <a:extLst>
              <a:ext uri="{FF2B5EF4-FFF2-40B4-BE49-F238E27FC236}">
                <a16:creationId xmlns:a16="http://schemas.microsoft.com/office/drawing/2014/main" id="{88FD4A2E-07E0-8434-D648-985156E9FF10}"/>
              </a:ext>
            </a:extLst>
          </p:cNvPr>
          <p:cNvGraphicFramePr/>
          <p:nvPr>
            <p:extLst>
              <p:ext uri="{D42A27DB-BD31-4B8C-83A1-F6EECF244321}">
                <p14:modId xmlns:p14="http://schemas.microsoft.com/office/powerpoint/2010/main" val="2566801586"/>
              </p:ext>
            </p:extLst>
          </p:nvPr>
        </p:nvGraphicFramePr>
        <p:xfrm>
          <a:off x="548357" y="1946643"/>
          <a:ext cx="4765323" cy="446424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80242719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C571A0-6853-D551-AB34-A0F995D9BEC2}"/>
              </a:ext>
            </a:extLst>
          </p:cNvPr>
          <p:cNvSpPr>
            <a:spLocks noGrp="1"/>
          </p:cNvSpPr>
          <p:nvPr>
            <p:ph idx="1"/>
          </p:nvPr>
        </p:nvSpPr>
        <p:spPr>
          <a:xfrm>
            <a:off x="580857" y="1971675"/>
            <a:ext cx="11029949" cy="4981575"/>
          </a:xfrm>
        </p:spPr>
        <p:txBody>
          <a:bodyPr>
            <a:normAutofit fontScale="92500" lnSpcReduction="10000"/>
          </a:bodyPr>
          <a:lstStyle/>
          <a:p>
            <a:pPr marL="0" indent="0">
              <a:buNone/>
            </a:pPr>
            <a:r>
              <a:rPr lang="en-US" b="1" dirty="0">
                <a:solidFill>
                  <a:schemeClr val="tx1"/>
                </a:solidFill>
              </a:rPr>
              <a:t>Two exceptions</a:t>
            </a:r>
            <a:r>
              <a:rPr lang="en-US" dirty="0">
                <a:solidFill>
                  <a:schemeClr val="tx1"/>
                </a:solidFill>
              </a:rPr>
              <a:t> to the definition of dependent agent permanent establishment:</a:t>
            </a:r>
            <a:endParaRPr lang="el-GR" dirty="0">
              <a:solidFill>
                <a:schemeClr val="tx1"/>
              </a:solidFill>
            </a:endParaRPr>
          </a:p>
          <a:p>
            <a:pPr marL="342900" indent="-342900">
              <a:buFont typeface="+mj-lt"/>
              <a:buAutoNum type="arabicPeriod"/>
            </a:pPr>
            <a:r>
              <a:rPr lang="en-US" dirty="0">
                <a:solidFill>
                  <a:schemeClr val="tx1"/>
                </a:solidFill>
              </a:rPr>
              <a:t>A dependent agent permanent establishment does not exist where the qualifying agent </a:t>
            </a:r>
            <a:r>
              <a:rPr lang="en-US" u="sng" dirty="0">
                <a:solidFill>
                  <a:schemeClr val="tx1"/>
                </a:solidFill>
              </a:rPr>
              <a:t>carries on preparatory or auxiliary activities</a:t>
            </a:r>
            <a:r>
              <a:rPr lang="en-US" dirty="0">
                <a:solidFill>
                  <a:schemeClr val="tx1"/>
                </a:solidFill>
              </a:rPr>
              <a:t> (</a:t>
            </a:r>
            <a:r>
              <a:rPr lang="en-US" b="1" dirty="0">
                <a:solidFill>
                  <a:schemeClr val="tx1"/>
                </a:solidFill>
              </a:rPr>
              <a:t>list of activity exemptions provided by article 5 par.4</a:t>
            </a:r>
            <a:r>
              <a:rPr lang="en-US" dirty="0">
                <a:solidFill>
                  <a:schemeClr val="tx1"/>
                </a:solidFill>
              </a:rPr>
              <a:t> of the OECD Model).</a:t>
            </a:r>
            <a:endParaRPr lang="el-GR" dirty="0">
              <a:solidFill>
                <a:schemeClr val="tx1"/>
              </a:solidFill>
            </a:endParaRPr>
          </a:p>
          <a:p>
            <a:pPr marL="342900" indent="-342900">
              <a:buFont typeface="+mj-lt"/>
              <a:buAutoNum type="arabicPeriod"/>
            </a:pPr>
            <a:r>
              <a:rPr lang="en-US" dirty="0">
                <a:solidFill>
                  <a:schemeClr val="tx1"/>
                </a:solidFill>
              </a:rPr>
              <a:t>The second exception to the dependent agent permanent establishment, is the </a:t>
            </a:r>
            <a:r>
              <a:rPr lang="en-US" b="1" dirty="0">
                <a:solidFill>
                  <a:schemeClr val="tx1"/>
                </a:solidFill>
              </a:rPr>
              <a:t>independent agent</a:t>
            </a:r>
            <a:r>
              <a:rPr lang="en-US" dirty="0">
                <a:solidFill>
                  <a:schemeClr val="tx1"/>
                </a:solidFill>
              </a:rPr>
              <a:t> (a broker, a general commission agent or any other agent of an independent status, Article 5 par.6).</a:t>
            </a:r>
            <a:endParaRPr lang="el-GR" dirty="0">
              <a:solidFill>
                <a:schemeClr val="tx1"/>
              </a:solidFill>
            </a:endParaRPr>
          </a:p>
          <a:p>
            <a:pPr algn="just"/>
            <a:r>
              <a:rPr lang="en-US" b="1" dirty="0">
                <a:solidFill>
                  <a:schemeClr val="accent2"/>
                </a:solidFill>
              </a:rPr>
              <a:t>Criteria to determine the Agent’s Independence</a:t>
            </a:r>
            <a:r>
              <a:rPr lang="en-US" dirty="0">
                <a:solidFill>
                  <a:schemeClr val="tx1"/>
                </a:solidFill>
              </a:rPr>
              <a:t>: </a:t>
            </a:r>
          </a:p>
          <a:p>
            <a:pPr lvl="1" algn="just">
              <a:buFont typeface="Arial" panose="020B0604020202020204" pitchFamily="34" charset="0"/>
              <a:buChar char="•"/>
            </a:pPr>
            <a:r>
              <a:rPr lang="en-US" sz="1800" dirty="0">
                <a:solidFill>
                  <a:schemeClr val="tx1"/>
                </a:solidFill>
              </a:rPr>
              <a:t>subject to detailed instructions or comprehensive control, </a:t>
            </a:r>
          </a:p>
          <a:p>
            <a:pPr lvl="1" algn="just">
              <a:buFont typeface="Arial" panose="020B0604020202020204" pitchFamily="34" charset="0"/>
              <a:buChar char="•"/>
            </a:pPr>
            <a:r>
              <a:rPr lang="en-US" sz="1800" dirty="0">
                <a:solidFill>
                  <a:schemeClr val="tx1"/>
                </a:solidFill>
              </a:rPr>
              <a:t>number of principals represented or the related entrepreneurial risk is borne by the enterprise, </a:t>
            </a:r>
          </a:p>
          <a:p>
            <a:pPr lvl="1" algn="just">
              <a:buFont typeface="Arial" panose="020B0604020202020204" pitchFamily="34" charset="0"/>
              <a:buChar char="•"/>
            </a:pPr>
            <a:r>
              <a:rPr lang="en-US" sz="1800" dirty="0">
                <a:solidFill>
                  <a:schemeClr val="tx1"/>
                </a:solidFill>
              </a:rPr>
              <a:t>the agent cannot be regarded as independent of the enterprise, </a:t>
            </a:r>
          </a:p>
          <a:p>
            <a:pPr lvl="1" algn="just">
              <a:buFont typeface="Arial" panose="020B0604020202020204" pitchFamily="34" charset="0"/>
              <a:buChar char="•"/>
            </a:pPr>
            <a:r>
              <a:rPr lang="en-US" sz="1800" dirty="0">
                <a:solidFill>
                  <a:schemeClr val="tx1"/>
                </a:solidFill>
              </a:rPr>
              <a:t>working for several different clients, </a:t>
            </a:r>
          </a:p>
          <a:p>
            <a:pPr lvl="1" algn="just">
              <a:buFont typeface="Arial" panose="020B0604020202020204" pitchFamily="34" charset="0"/>
              <a:buChar char="•"/>
            </a:pPr>
            <a:r>
              <a:rPr lang="en-US" sz="1800" dirty="0">
                <a:solidFill>
                  <a:schemeClr val="tx1"/>
                </a:solidFill>
              </a:rPr>
              <a:t>skill and knowledge on which the enterprise relies</a:t>
            </a:r>
            <a:r>
              <a:rPr lang="en-US" sz="1700" dirty="0">
                <a:solidFill>
                  <a:schemeClr val="tx1"/>
                </a:solidFill>
              </a:rPr>
              <a:t>.</a:t>
            </a:r>
          </a:p>
          <a:p>
            <a:pPr algn="just"/>
            <a:r>
              <a:rPr lang="en-US" dirty="0">
                <a:solidFill>
                  <a:schemeClr val="tx1"/>
                </a:solidFill>
              </a:rPr>
              <a:t>The </a:t>
            </a:r>
            <a:r>
              <a:rPr lang="en-US" b="1" dirty="0">
                <a:solidFill>
                  <a:schemeClr val="tx1"/>
                </a:solidFill>
              </a:rPr>
              <a:t>level of dependency </a:t>
            </a:r>
            <a:r>
              <a:rPr lang="en-US" dirty="0">
                <a:solidFill>
                  <a:schemeClr val="tx1"/>
                </a:solidFill>
              </a:rPr>
              <a:t>is determined by measuring </a:t>
            </a:r>
            <a:r>
              <a:rPr lang="en-US" b="1" dirty="0">
                <a:solidFill>
                  <a:schemeClr val="tx1"/>
                </a:solidFill>
              </a:rPr>
              <a:t>the extent of the freedom </a:t>
            </a:r>
            <a:r>
              <a:rPr lang="en-US" dirty="0">
                <a:solidFill>
                  <a:schemeClr val="tx1"/>
                </a:solidFill>
              </a:rPr>
              <a:t>the agent enjoys in conducting business on behalf of the principal, acting exclusively or not exclusively. </a:t>
            </a:r>
          </a:p>
          <a:p>
            <a:pPr algn="just"/>
            <a:r>
              <a:rPr lang="en-US" dirty="0">
                <a:solidFill>
                  <a:schemeClr val="tx1"/>
                </a:solidFill>
              </a:rPr>
              <a:t>Only dependent agents lead to a PE ≠ Independent Agents do not constitute PE.</a:t>
            </a:r>
          </a:p>
          <a:p>
            <a:pPr algn="just"/>
            <a:endParaRPr lang="el-GR" dirty="0">
              <a:solidFill>
                <a:schemeClr val="tx1"/>
              </a:solidFill>
            </a:endParaRPr>
          </a:p>
        </p:txBody>
      </p:sp>
      <p:sp>
        <p:nvSpPr>
          <p:cNvPr id="5" name="Τίτλος 1">
            <a:extLst>
              <a:ext uri="{FF2B5EF4-FFF2-40B4-BE49-F238E27FC236}">
                <a16:creationId xmlns:a16="http://schemas.microsoft.com/office/drawing/2014/main" id="{34DFF3F1-3849-B89E-4BDF-35A51F597D5C}"/>
              </a:ext>
            </a:extLst>
          </p:cNvPr>
          <p:cNvSpPr>
            <a:spLocks noGrp="1"/>
          </p:cNvSpPr>
          <p:nvPr>
            <p:ph type="title"/>
          </p:nvPr>
        </p:nvSpPr>
        <p:spPr>
          <a:xfrm>
            <a:off x="581025" y="701675"/>
            <a:ext cx="11029950" cy="1014413"/>
          </a:xfrm>
        </p:spPr>
        <p:txBody>
          <a:bodyPr>
            <a:normAutofit/>
          </a:bodyPr>
          <a:lstStyle/>
          <a:p>
            <a:pPr algn="ctr"/>
            <a:r>
              <a:rPr lang="en-US" sz="2400" dirty="0"/>
              <a:t>Definition</a:t>
            </a:r>
            <a:br>
              <a:rPr lang="en-US" sz="2400" dirty="0"/>
            </a:br>
            <a:r>
              <a:rPr lang="en-US" sz="2000" dirty="0"/>
              <a:t>Paragraph </a:t>
            </a:r>
            <a:r>
              <a:rPr lang="en-US" dirty="0"/>
              <a:t> </a:t>
            </a:r>
            <a:r>
              <a:rPr lang="en-US" sz="2000" dirty="0"/>
              <a:t>6</a:t>
            </a:r>
            <a:endParaRPr lang="el-GR" sz="1800" dirty="0"/>
          </a:p>
        </p:txBody>
      </p:sp>
    </p:spTree>
    <p:extLst>
      <p:ext uri="{BB962C8B-B14F-4D97-AF65-F5344CB8AC3E}">
        <p14:creationId xmlns:p14="http://schemas.microsoft.com/office/powerpoint/2010/main" val="33784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500"/>
                                        <p:tgtEl>
                                          <p:spTgt spid="3">
                                            <p:txEl>
                                              <p:pRg st="9" end="9"/>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fade">
                                      <p:cBhvr>
                                        <p:cTn id="38"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BA5341-E82E-E95E-BD30-C61D58C50563}"/>
              </a:ext>
            </a:extLst>
          </p:cNvPr>
          <p:cNvSpPr>
            <a:spLocks noGrp="1"/>
          </p:cNvSpPr>
          <p:nvPr>
            <p:ph type="title"/>
          </p:nvPr>
        </p:nvSpPr>
        <p:spPr/>
        <p:txBody>
          <a:bodyPr/>
          <a:lstStyle/>
          <a:p>
            <a:pPr algn="ctr"/>
            <a:r>
              <a:rPr lang="en-US" sz="2400" dirty="0"/>
              <a:t>Definition</a:t>
            </a:r>
            <a:br>
              <a:rPr lang="en-US" dirty="0"/>
            </a:br>
            <a:r>
              <a:rPr lang="en-US" sz="2000" dirty="0"/>
              <a:t>Paragraphs </a:t>
            </a:r>
            <a:r>
              <a:rPr lang="en-US" dirty="0"/>
              <a:t> </a:t>
            </a:r>
            <a:r>
              <a:rPr lang="en-US" sz="2000" dirty="0"/>
              <a:t>7-8</a:t>
            </a:r>
            <a:endParaRPr lang="el-GR" dirty="0"/>
          </a:p>
        </p:txBody>
      </p:sp>
      <p:sp>
        <p:nvSpPr>
          <p:cNvPr id="5" name="TextBox 4">
            <a:extLst>
              <a:ext uri="{FF2B5EF4-FFF2-40B4-BE49-F238E27FC236}">
                <a16:creationId xmlns:a16="http://schemas.microsoft.com/office/drawing/2014/main" id="{1C2F78A6-71A7-FD58-237E-49D20A151AFD}"/>
              </a:ext>
            </a:extLst>
          </p:cNvPr>
          <p:cNvSpPr txBox="1"/>
          <p:nvPr/>
        </p:nvSpPr>
        <p:spPr>
          <a:xfrm>
            <a:off x="581192" y="2085272"/>
            <a:ext cx="11610808" cy="4204356"/>
          </a:xfrm>
          <a:prstGeom prst="rect">
            <a:avLst/>
          </a:prstGeom>
          <a:noFill/>
        </p:spPr>
        <p:txBody>
          <a:bodyPr wrap="square" rtlCol="0">
            <a:spAutoFit/>
          </a:bodyPr>
          <a:lstStyle/>
          <a:p>
            <a:pPr>
              <a:lnSpc>
                <a:spcPct val="150000"/>
              </a:lnSpc>
            </a:pPr>
            <a:r>
              <a:rPr lang="en-US" b="1" dirty="0">
                <a:solidFill>
                  <a:schemeClr val="accent2"/>
                </a:solidFill>
              </a:rPr>
              <a:t>Paragraph 7</a:t>
            </a:r>
            <a:r>
              <a:rPr lang="en-US" dirty="0">
                <a:solidFill>
                  <a:schemeClr val="accent2"/>
                </a:solidFill>
                <a:sym typeface="Wingdings" panose="05000000000000000000" pitchFamily="2" charset="2"/>
              </a:rPr>
              <a:t> </a:t>
            </a:r>
            <a:r>
              <a:rPr lang="en-US" b="1" dirty="0">
                <a:solidFill>
                  <a:schemeClr val="accent2"/>
                </a:solidFill>
              </a:rPr>
              <a:t>Parent–Subsidiary Relationship</a:t>
            </a:r>
            <a:endParaRPr lang="en-US" dirty="0">
              <a:solidFill>
                <a:schemeClr val="accent2"/>
              </a:solidFill>
            </a:endParaRPr>
          </a:p>
          <a:p>
            <a:pPr>
              <a:lnSpc>
                <a:spcPct val="150000"/>
              </a:lnSpc>
            </a:pPr>
            <a:r>
              <a:rPr lang="en-US" dirty="0"/>
              <a:t>Parent and subsidiary companies resident in different States are </a:t>
            </a:r>
            <a:r>
              <a:rPr lang="en-US" b="1" dirty="0"/>
              <a:t>separate and independent entities</a:t>
            </a:r>
            <a:endParaRPr lang="en-US" dirty="0"/>
          </a:p>
          <a:p>
            <a:pPr marL="285750" indent="-285750">
              <a:lnSpc>
                <a:spcPct val="150000"/>
              </a:lnSpc>
              <a:buFont typeface="Wingdings" panose="05000000000000000000" pitchFamily="2" charset="2"/>
              <a:buChar char="§"/>
            </a:pPr>
            <a:r>
              <a:rPr lang="en-US" b="1" dirty="0"/>
              <a:t>Control or factual influence</a:t>
            </a:r>
            <a:r>
              <a:rPr lang="en-US" dirty="0"/>
              <a:t> over another company does </a:t>
            </a:r>
            <a:r>
              <a:rPr lang="en-US" b="1" dirty="0"/>
              <a:t>not</a:t>
            </a:r>
            <a:r>
              <a:rPr lang="en-US" dirty="0"/>
              <a:t>, by itself, create a PE</a:t>
            </a:r>
          </a:p>
          <a:p>
            <a:pPr marL="285750" indent="-285750">
              <a:lnSpc>
                <a:spcPct val="150000"/>
              </a:lnSpc>
              <a:buFont typeface="Wingdings" panose="05000000000000000000" pitchFamily="2" charset="2"/>
              <a:buChar char="§"/>
            </a:pPr>
            <a:r>
              <a:rPr lang="en-US" dirty="0"/>
              <a:t>A PE may arise if:</a:t>
            </a:r>
          </a:p>
          <a:p>
            <a:pPr marL="742950" lvl="1" indent="-285750">
              <a:lnSpc>
                <a:spcPct val="150000"/>
              </a:lnSpc>
              <a:buFont typeface="Courier New" panose="02070309020205020404" pitchFamily="49" charset="0"/>
              <a:buChar char="o"/>
            </a:pPr>
            <a:r>
              <a:rPr lang="en-US" dirty="0"/>
              <a:t>the enterprise carries on business through the </a:t>
            </a:r>
            <a:r>
              <a:rPr lang="en-US" b="1" dirty="0"/>
              <a:t>fixed place of business</a:t>
            </a:r>
            <a:r>
              <a:rPr lang="en-US" dirty="0"/>
              <a:t> of another company, or</a:t>
            </a:r>
          </a:p>
          <a:p>
            <a:pPr marL="742950" lvl="1" indent="-285750">
              <a:lnSpc>
                <a:spcPct val="150000"/>
              </a:lnSpc>
              <a:buFont typeface="Courier New" panose="02070309020205020404" pitchFamily="49" charset="0"/>
              <a:buChar char="o"/>
            </a:pPr>
            <a:r>
              <a:rPr lang="en-US" dirty="0"/>
              <a:t>the other company acts as a </a:t>
            </a:r>
            <a:r>
              <a:rPr lang="en-US" b="1" dirty="0"/>
              <a:t>dependent agent</a:t>
            </a:r>
            <a:r>
              <a:rPr lang="en-US" dirty="0"/>
              <a:t> (Art. 5 par.5).</a:t>
            </a:r>
          </a:p>
          <a:p>
            <a:pPr>
              <a:lnSpc>
                <a:spcPct val="150000"/>
              </a:lnSpc>
            </a:pPr>
            <a:r>
              <a:rPr lang="en-US" b="1" dirty="0">
                <a:solidFill>
                  <a:schemeClr val="accent2"/>
                </a:solidFill>
              </a:rPr>
              <a:t>Paragraph 8</a:t>
            </a:r>
            <a:r>
              <a:rPr lang="en-US" b="1" dirty="0">
                <a:solidFill>
                  <a:schemeClr val="accent2"/>
                </a:solidFill>
                <a:sym typeface="Wingdings" panose="05000000000000000000" pitchFamily="2" charset="2"/>
              </a:rPr>
              <a:t> Definition of a person “closely related” to an enterprise</a:t>
            </a:r>
          </a:p>
          <a:p>
            <a:pPr marL="285750" indent="-285750">
              <a:lnSpc>
                <a:spcPct val="150000"/>
              </a:lnSpc>
              <a:buFont typeface="Wingdings" panose="05000000000000000000" pitchFamily="2" charset="2"/>
              <a:buChar char="§"/>
            </a:pPr>
            <a:r>
              <a:rPr lang="en-US" dirty="0">
                <a:sym typeface="Wingdings" panose="05000000000000000000" pitchFamily="2" charset="2"/>
              </a:rPr>
              <a:t>Important for the application of paragraph 4.1 and paragraph 6</a:t>
            </a:r>
            <a:r>
              <a:rPr lang="en-US" dirty="0"/>
              <a:t> regarding the splitting up of contracts.</a:t>
            </a:r>
            <a:endParaRPr lang="en-US" dirty="0">
              <a:sym typeface="Wingdings" panose="05000000000000000000" pitchFamily="2" charset="2"/>
            </a:endParaRPr>
          </a:p>
          <a:p>
            <a:pPr marL="285750" indent="-285750">
              <a:lnSpc>
                <a:spcPct val="150000"/>
              </a:lnSpc>
              <a:buFont typeface="Wingdings" panose="05000000000000000000" pitchFamily="2" charset="2"/>
              <a:buChar char="§"/>
            </a:pPr>
            <a:r>
              <a:rPr lang="en-US" dirty="0">
                <a:sym typeface="Wingdings" panose="05000000000000000000" pitchFamily="2" charset="2"/>
              </a:rPr>
              <a:t>Optional provision to be included in the States’s tax agreements.</a:t>
            </a:r>
            <a:endParaRPr lang="en-US" dirty="0"/>
          </a:p>
          <a:p>
            <a:pPr marL="285750" indent="-285750">
              <a:lnSpc>
                <a:spcPct val="150000"/>
              </a:lnSpc>
              <a:buFont typeface="Wingdings" panose="05000000000000000000" pitchFamily="2" charset="2"/>
              <a:buChar char="§"/>
            </a:pPr>
            <a:endParaRPr lang="el-GR" altLang="el-GR" dirty="0"/>
          </a:p>
        </p:txBody>
      </p:sp>
    </p:spTree>
    <p:extLst>
      <p:ext uri="{BB962C8B-B14F-4D97-AF65-F5344CB8AC3E}">
        <p14:creationId xmlns:p14="http://schemas.microsoft.com/office/powerpoint/2010/main" val="3979742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C3128D-036B-59A0-AD9E-D599590A85E4}"/>
              </a:ext>
            </a:extLst>
          </p:cNvPr>
          <p:cNvSpPr>
            <a:spLocks noGrp="1"/>
          </p:cNvSpPr>
          <p:nvPr>
            <p:ph type="title"/>
          </p:nvPr>
        </p:nvSpPr>
        <p:spPr/>
        <p:txBody>
          <a:bodyPr/>
          <a:lstStyle/>
          <a:p>
            <a:pPr algn="ctr"/>
            <a:r>
              <a:rPr lang="en-US" sz="2400" dirty="0"/>
              <a:t>Recent amendments</a:t>
            </a:r>
            <a:br>
              <a:rPr lang="en-US" dirty="0"/>
            </a:br>
            <a:r>
              <a:rPr lang="en-US" sz="2000" b="1" dirty="0" err="1"/>
              <a:t>beps</a:t>
            </a:r>
            <a:r>
              <a:rPr lang="en-US" sz="2000" b="1" dirty="0"/>
              <a:t> </a:t>
            </a:r>
            <a:r>
              <a:rPr lang="en-US" sz="2000" b="1" cap="none" dirty="0"/>
              <a:t>(Base Erosion And Profit Shifting) Project</a:t>
            </a:r>
            <a:endParaRPr lang="el-GR" b="1" dirty="0"/>
          </a:p>
        </p:txBody>
      </p:sp>
      <p:sp>
        <p:nvSpPr>
          <p:cNvPr id="4" name="TextBox 3">
            <a:extLst>
              <a:ext uri="{FF2B5EF4-FFF2-40B4-BE49-F238E27FC236}">
                <a16:creationId xmlns:a16="http://schemas.microsoft.com/office/drawing/2014/main" id="{4C8561D0-8309-7015-8013-F3EE9F85C455}"/>
              </a:ext>
            </a:extLst>
          </p:cNvPr>
          <p:cNvSpPr txBox="1"/>
          <p:nvPr/>
        </p:nvSpPr>
        <p:spPr>
          <a:xfrm>
            <a:off x="352425" y="1835153"/>
            <a:ext cx="11503742" cy="5414816"/>
          </a:xfrm>
          <a:prstGeom prst="rect">
            <a:avLst/>
          </a:prstGeom>
          <a:noFill/>
        </p:spPr>
        <p:txBody>
          <a:bodyPr wrap="square" rtlCol="0">
            <a:spAutoFit/>
          </a:bodyPr>
          <a:lstStyle/>
          <a:p>
            <a:pPr algn="just"/>
            <a:r>
              <a:rPr lang="en-US" sz="1700" u="sng" dirty="0"/>
              <a:t>Two Actions within the BEPS Project in the OECD Final Report</a:t>
            </a:r>
            <a:r>
              <a:rPr lang="el-GR" sz="1700" u="sng" dirty="0"/>
              <a:t> </a:t>
            </a:r>
            <a:endParaRPr lang="en-US" sz="1700" u="sng" dirty="0"/>
          </a:p>
          <a:p>
            <a:pPr algn="just"/>
            <a:endParaRPr lang="en-US" sz="1700" b="1" dirty="0">
              <a:solidFill>
                <a:schemeClr val="accent2"/>
              </a:solidFill>
              <a:sym typeface="Wingdings" panose="05000000000000000000" pitchFamily="2" charset="2"/>
            </a:endParaRPr>
          </a:p>
          <a:p>
            <a:pPr marL="742950" lvl="1" indent="-285750" algn="just">
              <a:buFont typeface="Wingdings" panose="05000000000000000000" pitchFamily="2" charset="2"/>
              <a:buChar char="Ø"/>
            </a:pPr>
            <a:r>
              <a:rPr lang="en-US" sz="1700" b="1" dirty="0">
                <a:solidFill>
                  <a:schemeClr val="accent2"/>
                </a:solidFill>
              </a:rPr>
              <a:t>Action 1</a:t>
            </a:r>
            <a:r>
              <a:rPr lang="en-US" sz="1700" dirty="0">
                <a:solidFill>
                  <a:schemeClr val="accent2"/>
                </a:solidFill>
              </a:rPr>
              <a:t> </a:t>
            </a:r>
            <a:r>
              <a:rPr lang="en-US" sz="1700" dirty="0"/>
              <a:t>considered whether the concept of</a:t>
            </a:r>
            <a:r>
              <a:rPr lang="el-GR" sz="1700" dirty="0"/>
              <a:t> </a:t>
            </a:r>
            <a:r>
              <a:rPr lang="en-US" sz="1700" dirty="0"/>
              <a:t>PE is suitable for modern business models in a digital age. </a:t>
            </a:r>
          </a:p>
          <a:p>
            <a:pPr marL="742950" lvl="1" indent="-285750" algn="just">
              <a:buFont typeface="Wingdings" panose="05000000000000000000" pitchFamily="2" charset="2"/>
              <a:buChar char="Ø"/>
            </a:pPr>
            <a:r>
              <a:rPr lang="en-US" sz="1700" b="1" dirty="0">
                <a:solidFill>
                  <a:schemeClr val="accent2"/>
                </a:solidFill>
              </a:rPr>
              <a:t>Action 7 </a:t>
            </a:r>
            <a:r>
              <a:rPr lang="en-US" sz="1700" dirty="0"/>
              <a:t>was designed to prevent the artificial avoidance of PE status </a:t>
            </a:r>
            <a:r>
              <a:rPr lang="en-US" sz="1700" b="1" dirty="0">
                <a:solidFill>
                  <a:schemeClr val="accent2"/>
                </a:solidFill>
                <a:sym typeface="Wingdings" panose="05000000000000000000" pitchFamily="2" charset="2"/>
              </a:rPr>
              <a:t></a:t>
            </a:r>
            <a:r>
              <a:rPr lang="en-US" sz="1700" dirty="0">
                <a:sym typeface="Wingdings" panose="05000000000000000000" pitchFamily="2" charset="2"/>
              </a:rPr>
              <a:t> </a:t>
            </a:r>
            <a:r>
              <a:rPr lang="en-US" sz="1700" dirty="0"/>
              <a:t>Amendments on </a:t>
            </a:r>
            <a:r>
              <a:rPr lang="en-US" sz="1700" b="1" dirty="0"/>
              <a:t>Article 5</a:t>
            </a:r>
            <a:r>
              <a:rPr lang="en-US" sz="1700" dirty="0"/>
              <a:t> </a:t>
            </a:r>
            <a:r>
              <a:rPr lang="en-US" sz="1700" b="1" dirty="0"/>
              <a:t>paragraph 3, 4, 5, 6 </a:t>
            </a:r>
            <a:r>
              <a:rPr lang="en-US" sz="1700" dirty="0"/>
              <a:t>regarding</a:t>
            </a:r>
            <a:r>
              <a:rPr lang="en-US" sz="1700" b="1" dirty="0"/>
              <a:t> </a:t>
            </a:r>
            <a:r>
              <a:rPr lang="en-US" sz="1700" dirty="0"/>
              <a:t>the definition of PE</a:t>
            </a:r>
            <a:r>
              <a:rPr lang="en-US" sz="1700" b="1" dirty="0"/>
              <a:t> </a:t>
            </a:r>
            <a:r>
              <a:rPr lang="en-US" sz="1700" dirty="0"/>
              <a:t>in the 2017 MTC in order to :</a:t>
            </a:r>
          </a:p>
          <a:p>
            <a:pPr marL="742950" lvl="1" indent="-285750" algn="just">
              <a:buFont typeface="Arial" panose="020B0604020202020204" pitchFamily="34" charset="0"/>
              <a:buChar char="•"/>
            </a:pPr>
            <a:endParaRPr lang="en-US" sz="1700" dirty="0"/>
          </a:p>
          <a:p>
            <a:pPr marL="285750" indent="-285750" algn="just">
              <a:buFont typeface="Courier New" panose="02070309020205020404" pitchFamily="49" charset="0"/>
              <a:buChar char="o"/>
            </a:pPr>
            <a:r>
              <a:rPr lang="en-US" sz="1700" dirty="0"/>
              <a:t>Prevent the division of construction or installation projects between </a:t>
            </a:r>
            <a:r>
              <a:rPr lang="en-US" sz="1700" b="1" dirty="0">
                <a:solidFill>
                  <a:schemeClr val="accent2"/>
                </a:solidFill>
              </a:rPr>
              <a:t>closely related enterprises </a:t>
            </a:r>
            <a:r>
              <a:rPr lang="en-US" sz="1700" dirty="0"/>
              <a:t>or into multiple contracts avoidance of the time threshold for a </a:t>
            </a:r>
            <a:r>
              <a:rPr lang="en-US" sz="1700" b="1" dirty="0">
                <a:solidFill>
                  <a:schemeClr val="accent2"/>
                </a:solidFill>
              </a:rPr>
              <a:t>construction PE</a:t>
            </a:r>
            <a:r>
              <a:rPr lang="en-US" sz="1700" dirty="0">
                <a:solidFill>
                  <a:schemeClr val="accent2"/>
                </a:solidFill>
              </a:rPr>
              <a:t> </a:t>
            </a:r>
            <a:r>
              <a:rPr lang="en-US" sz="1700" dirty="0"/>
              <a:t>(Art. 5 par.3). </a:t>
            </a:r>
          </a:p>
          <a:p>
            <a:pPr marL="285750" indent="-285750" algn="just">
              <a:buFont typeface="Courier New" panose="02070309020205020404" pitchFamily="49" charset="0"/>
              <a:buChar char="o"/>
            </a:pPr>
            <a:endParaRPr lang="en-US" sz="1700" dirty="0"/>
          </a:p>
          <a:p>
            <a:pPr marL="285750" indent="-285750" algn="just">
              <a:buFont typeface="Courier New" panose="02070309020205020404" pitchFamily="49" charset="0"/>
              <a:buChar char="o"/>
            </a:pPr>
            <a:r>
              <a:rPr lang="en-US" sz="1700" dirty="0"/>
              <a:t>Prevent treating </a:t>
            </a:r>
            <a:r>
              <a:rPr lang="en-US" sz="1700" b="1" dirty="0">
                <a:solidFill>
                  <a:schemeClr val="accent2"/>
                </a:solidFill>
              </a:rPr>
              <a:t>core business functions </a:t>
            </a:r>
            <a:r>
              <a:rPr lang="en-US" sz="1700" dirty="0"/>
              <a:t>of Art.5 par. 4 as non-PE activities and prevention of artificial splitting of a cohesive business operation into several smaller, each characterized as </a:t>
            </a:r>
            <a:r>
              <a:rPr lang="en-US" sz="1700" b="1" dirty="0">
                <a:solidFill>
                  <a:schemeClr val="accent2"/>
                </a:solidFill>
              </a:rPr>
              <a:t>preparatory or auxiliary</a:t>
            </a:r>
            <a:r>
              <a:rPr lang="en-US" sz="1700" dirty="0">
                <a:solidFill>
                  <a:schemeClr val="accent2"/>
                </a:solidFill>
              </a:rPr>
              <a:t> </a:t>
            </a:r>
            <a:r>
              <a:rPr lang="en-US" sz="1700" dirty="0"/>
              <a:t>(e.g. large e-commerce warehouses).</a:t>
            </a:r>
          </a:p>
          <a:p>
            <a:pPr algn="just"/>
            <a:endParaRPr lang="en-US" sz="1700" dirty="0"/>
          </a:p>
          <a:p>
            <a:pPr marL="285750" indent="-285750" algn="just">
              <a:buFont typeface="Courier New" panose="02070309020205020404" pitchFamily="49" charset="0"/>
              <a:buChar char="o"/>
            </a:pPr>
            <a:r>
              <a:rPr lang="en-US" sz="1700" b="1" dirty="0">
                <a:solidFill>
                  <a:schemeClr val="accent2"/>
                </a:solidFill>
              </a:rPr>
              <a:t>Expanded dependent agent rule </a:t>
            </a:r>
            <a:r>
              <a:rPr lang="en-US" sz="1700" dirty="0"/>
              <a:t>(Art. 5 par.5): A permanent establishment may exist even where an agent does not formally conclude contracts, but habitually plays the principal role leading to their conclusion on behalf of the enterprise.</a:t>
            </a:r>
          </a:p>
          <a:p>
            <a:pPr marL="285750" indent="-285750" algn="just">
              <a:buFont typeface="Courier New" panose="02070309020205020404" pitchFamily="49" charset="0"/>
              <a:buChar char="o"/>
            </a:pPr>
            <a:endParaRPr lang="en-US" sz="1700" dirty="0"/>
          </a:p>
          <a:p>
            <a:pPr marL="285750" indent="-285750" algn="just">
              <a:buFont typeface="Courier New" panose="02070309020205020404" pitchFamily="49" charset="0"/>
              <a:buChar char="o"/>
            </a:pPr>
            <a:r>
              <a:rPr lang="en-US" sz="1700" b="1" dirty="0">
                <a:solidFill>
                  <a:schemeClr val="accent2"/>
                </a:solidFill>
              </a:rPr>
              <a:t>Restricted independent agent </a:t>
            </a:r>
            <a:r>
              <a:rPr lang="en-US" sz="1700" dirty="0"/>
              <a:t>status (Art. 5 par.6): Commissionaires and similar agents working mainly or exclusively for a closely related enterprise (e.g. a parent company) are no longer treated as independent agents.</a:t>
            </a:r>
            <a:endParaRPr lang="el-GR" sz="1700" dirty="0"/>
          </a:p>
          <a:p>
            <a:pPr marL="285750" indent="-285750" algn="just">
              <a:buFont typeface="Courier New" panose="02070309020205020404" pitchFamily="49" charset="0"/>
              <a:buChar char="o"/>
            </a:pPr>
            <a:endParaRPr lang="el-GR" sz="1700" dirty="0"/>
          </a:p>
          <a:p>
            <a:pPr algn="just">
              <a:lnSpc>
                <a:spcPct val="150000"/>
              </a:lnSpc>
            </a:pPr>
            <a:endParaRPr lang="el-GR" sz="1700" dirty="0"/>
          </a:p>
        </p:txBody>
      </p:sp>
    </p:spTree>
    <p:extLst>
      <p:ext uri="{BB962C8B-B14F-4D97-AF65-F5344CB8AC3E}">
        <p14:creationId xmlns:p14="http://schemas.microsoft.com/office/powerpoint/2010/main" val="3671995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7" end="7"/>
                                            </p:txEl>
                                          </p:spTgt>
                                        </p:tgtEl>
                                        <p:attrNameLst>
                                          <p:attrName>style.visibility</p:attrName>
                                        </p:attrNameLst>
                                      </p:cBhvr>
                                      <p:to>
                                        <p:strVal val="visible"/>
                                      </p:to>
                                    </p:set>
                                    <p:animEffect transition="in" filter="fade">
                                      <p:cBhvr>
                                        <p:cTn id="12" dur="500"/>
                                        <p:tgtEl>
                                          <p:spTgt spid="4">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9" end="9"/>
                                            </p:txEl>
                                          </p:spTgt>
                                        </p:tgtEl>
                                        <p:attrNameLst>
                                          <p:attrName>style.visibility</p:attrName>
                                        </p:attrNameLst>
                                      </p:cBhvr>
                                      <p:to>
                                        <p:strVal val="visible"/>
                                      </p:to>
                                    </p:set>
                                    <p:animEffect transition="in" filter="fade">
                                      <p:cBhvr>
                                        <p:cTn id="17" dur="500"/>
                                        <p:tgtEl>
                                          <p:spTgt spid="4">
                                            <p:txEl>
                                              <p:pRg st="9" end="9"/>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11" end="11"/>
                                            </p:txEl>
                                          </p:spTgt>
                                        </p:tgtEl>
                                        <p:attrNameLst>
                                          <p:attrName>style.visibility</p:attrName>
                                        </p:attrNameLst>
                                      </p:cBhvr>
                                      <p:to>
                                        <p:strVal val="visible"/>
                                      </p:to>
                                    </p:set>
                                    <p:animEffect transition="in" filter="fade">
                                      <p:cBhvr>
                                        <p:cTn id="20"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2989FB-1024-49B7-BDF1-B3CE27D486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solidFill>
            <a:srgbClr val="FFF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787AA81-ACE6-AF7C-6023-0E501C3BF0EE}"/>
              </a:ext>
            </a:extLst>
          </p:cNvPr>
          <p:cNvSpPr>
            <a:spLocks noGrp="1"/>
          </p:cNvSpPr>
          <p:nvPr>
            <p:ph type="title"/>
          </p:nvPr>
        </p:nvSpPr>
        <p:spPr>
          <a:xfrm>
            <a:off x="-215915" y="1339204"/>
            <a:ext cx="4800630" cy="4711539"/>
          </a:xfrm>
        </p:spPr>
        <p:txBody>
          <a:bodyPr anchor="ctr">
            <a:normAutofit/>
          </a:bodyPr>
          <a:lstStyle/>
          <a:p>
            <a:pPr algn="ctr"/>
            <a:r>
              <a:rPr lang="en-US" sz="2400" b="1" dirty="0">
                <a:solidFill>
                  <a:schemeClr val="accent1"/>
                </a:solidFill>
              </a:rPr>
              <a:t>ARTICLE 7 </a:t>
            </a:r>
            <a:br>
              <a:rPr lang="en-US" sz="2400" b="1" dirty="0">
                <a:solidFill>
                  <a:schemeClr val="accent1"/>
                </a:solidFill>
              </a:rPr>
            </a:br>
            <a:r>
              <a:rPr lang="en-US" sz="2400" b="1" cap="none" dirty="0">
                <a:solidFill>
                  <a:schemeClr val="accent1"/>
                </a:solidFill>
              </a:rPr>
              <a:t>of the OECD Model</a:t>
            </a:r>
            <a:br>
              <a:rPr lang="en-US" sz="2000" dirty="0">
                <a:solidFill>
                  <a:schemeClr val="accent1"/>
                </a:solidFill>
              </a:rPr>
            </a:br>
            <a:br>
              <a:rPr lang="el-GR" sz="3200" dirty="0">
                <a:solidFill>
                  <a:schemeClr val="accent1"/>
                </a:solidFill>
                <a:highlight>
                  <a:srgbClr val="FFFF00"/>
                </a:highlight>
              </a:rPr>
            </a:br>
            <a:r>
              <a:rPr lang="en-US" sz="2400" u="sng" cap="none" dirty="0">
                <a:solidFill>
                  <a:schemeClr val="accent2"/>
                </a:solidFill>
              </a:rPr>
              <a:t>Attribution</a:t>
            </a:r>
            <a:r>
              <a:rPr lang="en-US" sz="2400" u="sng" dirty="0">
                <a:solidFill>
                  <a:schemeClr val="accent1"/>
                </a:solidFill>
              </a:rPr>
              <a:t> </a:t>
            </a:r>
            <a:r>
              <a:rPr lang="en-US" sz="2400" u="sng" cap="none" dirty="0">
                <a:solidFill>
                  <a:schemeClr val="accent2"/>
                </a:solidFill>
              </a:rPr>
              <a:t>of profits </a:t>
            </a:r>
            <a:br>
              <a:rPr lang="en-US" sz="2400" u="sng" cap="none" dirty="0">
                <a:solidFill>
                  <a:schemeClr val="accent2"/>
                </a:solidFill>
              </a:rPr>
            </a:br>
            <a:r>
              <a:rPr lang="en-US" sz="2400" u="sng" cap="none" dirty="0">
                <a:solidFill>
                  <a:schemeClr val="accent2"/>
                </a:solidFill>
              </a:rPr>
              <a:t>to the PE</a:t>
            </a:r>
            <a:br>
              <a:rPr lang="el-GR" sz="3600" u="sng" cap="none" dirty="0">
                <a:solidFill>
                  <a:schemeClr val="accent2"/>
                </a:solidFill>
              </a:rPr>
            </a:br>
            <a:r>
              <a:rPr lang="en-US" sz="3600" u="sng" cap="none" dirty="0">
                <a:solidFill>
                  <a:schemeClr val="accent2"/>
                </a:solidFill>
              </a:rPr>
              <a:t> </a:t>
            </a:r>
            <a:endParaRPr lang="el-GR" sz="3200" u="sng" dirty="0">
              <a:solidFill>
                <a:schemeClr val="accent2"/>
              </a:solidFill>
            </a:endParaRPr>
          </a:p>
        </p:txBody>
      </p:sp>
      <p:sp>
        <p:nvSpPr>
          <p:cNvPr id="10" name="Rectangle 9">
            <a:extLst>
              <a:ext uri="{FF2B5EF4-FFF2-40B4-BE49-F238E27FC236}">
                <a16:creationId xmlns:a16="http://schemas.microsoft.com/office/drawing/2014/main" id="{DFEE959E-BF10-4204-9556-D1707088D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id="{DDD17B6A-CB37-4005-9681-A20AFCDC78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4" name="Rectangle 13">
            <a:extLst>
              <a:ext uri="{FF2B5EF4-FFF2-40B4-BE49-F238E27FC236}">
                <a16:creationId xmlns:a16="http://schemas.microsoft.com/office/drawing/2014/main" id="{3B7BBDE9-DAED-40B0-A640-503C918D1C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6" name="Rectangle 15">
            <a:extLst>
              <a:ext uri="{FF2B5EF4-FFF2-40B4-BE49-F238E27FC236}">
                <a16:creationId xmlns:a16="http://schemas.microsoft.com/office/drawing/2014/main" id="{7BC7EA7B-802E-41F4-8926-C4475287A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6851" y="723898"/>
            <a:ext cx="7498616" cy="567690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id="{3F66F9EE-BE41-EFDC-0636-F45327B816CA}"/>
              </a:ext>
            </a:extLst>
          </p:cNvPr>
          <p:cNvSpPr>
            <a:spLocks noGrp="1"/>
          </p:cNvSpPr>
          <p:nvPr>
            <p:ph idx="1"/>
          </p:nvPr>
        </p:nvSpPr>
        <p:spPr>
          <a:xfrm>
            <a:off x="4307825" y="1144178"/>
            <a:ext cx="7376667" cy="5344159"/>
          </a:xfrm>
        </p:spPr>
        <p:txBody>
          <a:bodyPr>
            <a:normAutofit lnSpcReduction="10000"/>
          </a:bodyPr>
          <a:lstStyle/>
          <a:p>
            <a:pPr algn="just">
              <a:lnSpc>
                <a:spcPct val="110000"/>
              </a:lnSpc>
            </a:pPr>
            <a:r>
              <a:rPr lang="en-US" dirty="0">
                <a:solidFill>
                  <a:schemeClr val="bg1"/>
                </a:solidFill>
              </a:rPr>
              <a:t>Applies </a:t>
            </a:r>
            <a:r>
              <a:rPr lang="en-US" b="1" dirty="0">
                <a:solidFill>
                  <a:schemeClr val="bg1"/>
                </a:solidFill>
              </a:rPr>
              <a:t>only if</a:t>
            </a:r>
            <a:r>
              <a:rPr lang="en-US" dirty="0">
                <a:solidFill>
                  <a:schemeClr val="bg1"/>
                </a:solidFill>
              </a:rPr>
              <a:t> an enterprise has a </a:t>
            </a:r>
            <a:r>
              <a:rPr lang="en-US" b="1" dirty="0">
                <a:solidFill>
                  <a:schemeClr val="bg1"/>
                </a:solidFill>
              </a:rPr>
              <a:t>permanent establishment</a:t>
            </a:r>
            <a:r>
              <a:rPr lang="en-US" dirty="0">
                <a:solidFill>
                  <a:schemeClr val="bg1"/>
                </a:solidFill>
              </a:rPr>
              <a:t> under Article 5. Without a PE → </a:t>
            </a:r>
            <a:r>
              <a:rPr lang="en-US" b="1" dirty="0">
                <a:solidFill>
                  <a:schemeClr val="bg1"/>
                </a:solidFill>
              </a:rPr>
              <a:t>no source-state taxation.</a:t>
            </a:r>
          </a:p>
          <a:p>
            <a:pPr algn="just">
              <a:lnSpc>
                <a:spcPct val="110000"/>
              </a:lnSpc>
            </a:pPr>
            <a:r>
              <a:rPr lang="el-GR" dirty="0">
                <a:solidFill>
                  <a:srgbClr val="FFFFFF"/>
                </a:solidFill>
              </a:rPr>
              <a:t>Τ</a:t>
            </a:r>
            <a:r>
              <a:rPr lang="en-US" dirty="0">
                <a:solidFill>
                  <a:srgbClr val="FFFFFF"/>
                </a:solidFill>
              </a:rPr>
              <a:t>he profits </a:t>
            </a:r>
            <a:r>
              <a:rPr lang="en-US" dirty="0">
                <a:solidFill>
                  <a:schemeClr val="bg1"/>
                </a:solidFill>
              </a:rPr>
              <a:t>of an enterprise are </a:t>
            </a:r>
            <a:r>
              <a:rPr lang="en-US" dirty="0">
                <a:solidFill>
                  <a:srgbClr val="FFFFFF"/>
                </a:solidFill>
              </a:rPr>
              <a:t>only taxable in another state </a:t>
            </a:r>
            <a:r>
              <a:rPr lang="en-US" dirty="0">
                <a:solidFill>
                  <a:schemeClr val="bg1"/>
                </a:solidFill>
              </a:rPr>
              <a:t>if</a:t>
            </a:r>
            <a:r>
              <a:rPr lang="en-US" b="1" dirty="0">
                <a:solidFill>
                  <a:schemeClr val="accent3"/>
                </a:solidFill>
              </a:rPr>
              <a:t> attributable </a:t>
            </a:r>
            <a:r>
              <a:rPr lang="en-US" dirty="0">
                <a:solidFill>
                  <a:srgbClr val="FFFFFF"/>
                </a:solidFill>
              </a:rPr>
              <a:t>to a PE of the enterprise situated there.</a:t>
            </a:r>
          </a:p>
          <a:p>
            <a:pPr algn="just">
              <a:lnSpc>
                <a:spcPct val="110000"/>
              </a:lnSpc>
            </a:pPr>
            <a:r>
              <a:rPr lang="en-US" dirty="0">
                <a:solidFill>
                  <a:schemeClr val="bg1"/>
                </a:solidFill>
              </a:rPr>
              <a:t>Source State</a:t>
            </a:r>
            <a:r>
              <a:rPr lang="en-US" dirty="0">
                <a:solidFill>
                  <a:schemeClr val="bg1"/>
                </a:solidFill>
                <a:sym typeface="Wingdings" panose="05000000000000000000" pitchFamily="2" charset="2"/>
              </a:rPr>
              <a:t> is </a:t>
            </a:r>
            <a:r>
              <a:rPr lang="en-US" dirty="0">
                <a:solidFill>
                  <a:schemeClr val="bg1"/>
                </a:solidFill>
              </a:rPr>
              <a:t>entitled to tax </a:t>
            </a:r>
            <a:r>
              <a:rPr lang="en-US" b="1" dirty="0">
                <a:solidFill>
                  <a:schemeClr val="bg1"/>
                </a:solidFill>
              </a:rPr>
              <a:t>only the portion of profits attributable to the activities carried out by that permanent establishment</a:t>
            </a:r>
            <a:endParaRPr lang="el-GR" dirty="0">
              <a:solidFill>
                <a:schemeClr val="bg1"/>
              </a:solidFill>
            </a:endParaRPr>
          </a:p>
          <a:p>
            <a:pPr algn="just">
              <a:lnSpc>
                <a:spcPct val="110000"/>
              </a:lnSpc>
            </a:pPr>
            <a:r>
              <a:rPr lang="en-US" dirty="0">
                <a:solidFill>
                  <a:schemeClr val="bg1"/>
                </a:solidFill>
              </a:rPr>
              <a:t>Profits determined according to the </a:t>
            </a:r>
            <a:r>
              <a:rPr lang="en-US" b="1" dirty="0">
                <a:solidFill>
                  <a:schemeClr val="bg1"/>
                </a:solidFill>
              </a:rPr>
              <a:t>arm’s length principle, as </a:t>
            </a:r>
            <a:r>
              <a:rPr lang="en-US" dirty="0">
                <a:solidFill>
                  <a:schemeClr val="bg1"/>
                </a:solidFill>
              </a:rPr>
              <a:t>PE was hypothetically an independent, different enterprise.</a:t>
            </a:r>
          </a:p>
          <a:p>
            <a:pPr algn="just">
              <a:lnSpc>
                <a:spcPct val="110000"/>
              </a:lnSpc>
            </a:pPr>
            <a:r>
              <a:rPr lang="en-US" dirty="0">
                <a:solidFill>
                  <a:schemeClr val="bg1"/>
                </a:solidFill>
              </a:rPr>
              <a:t>Based on the </a:t>
            </a:r>
            <a:r>
              <a:rPr lang="en-US" b="1" dirty="0">
                <a:solidFill>
                  <a:schemeClr val="bg1"/>
                </a:solidFill>
              </a:rPr>
              <a:t>Authorized OECD Approach (AOA)</a:t>
            </a:r>
            <a:endParaRPr lang="en-US" dirty="0">
              <a:solidFill>
                <a:schemeClr val="bg1"/>
              </a:solidFill>
            </a:endParaRPr>
          </a:p>
          <a:p>
            <a:pPr marL="324000" lvl="1" indent="0" algn="just">
              <a:lnSpc>
                <a:spcPct val="110000"/>
              </a:lnSpc>
              <a:buNone/>
            </a:pPr>
            <a:r>
              <a:rPr lang="en-US" sz="1800" dirty="0">
                <a:solidFill>
                  <a:schemeClr val="bg1"/>
                </a:solidFill>
              </a:rPr>
              <a:t>Two-step analysis:</a:t>
            </a:r>
          </a:p>
          <a:p>
            <a:pPr lvl="1" algn="just">
              <a:lnSpc>
                <a:spcPct val="110000"/>
              </a:lnSpc>
              <a:buFont typeface="Courier New" panose="02070309020205020404" pitchFamily="49" charset="0"/>
              <a:buChar char="o"/>
            </a:pPr>
            <a:r>
              <a:rPr lang="en-US" sz="1800" b="1" dirty="0">
                <a:solidFill>
                  <a:schemeClr val="bg1"/>
                </a:solidFill>
              </a:rPr>
              <a:t>Functional and factual analysis</a:t>
            </a:r>
            <a:r>
              <a:rPr lang="en-US" sz="1800" dirty="0">
                <a:solidFill>
                  <a:schemeClr val="bg1"/>
                </a:solidFill>
              </a:rPr>
              <a:t> of the PE</a:t>
            </a:r>
          </a:p>
          <a:p>
            <a:pPr lvl="1" algn="just">
              <a:lnSpc>
                <a:spcPct val="110000"/>
              </a:lnSpc>
              <a:buFont typeface="Courier New" panose="02070309020205020404" pitchFamily="49" charset="0"/>
              <a:buChar char="o"/>
            </a:pPr>
            <a:r>
              <a:rPr lang="en-US" sz="1800" dirty="0">
                <a:solidFill>
                  <a:schemeClr val="bg1"/>
                </a:solidFill>
              </a:rPr>
              <a:t>Attribution of profits based on </a:t>
            </a:r>
            <a:r>
              <a:rPr lang="en-US" sz="1800" b="1" dirty="0">
                <a:solidFill>
                  <a:schemeClr val="bg1"/>
                </a:solidFill>
              </a:rPr>
              <a:t>functions, assets, and risks</a:t>
            </a:r>
            <a:endParaRPr lang="en-US" sz="1800" dirty="0">
              <a:solidFill>
                <a:schemeClr val="bg1"/>
              </a:solidFill>
            </a:endParaRPr>
          </a:p>
          <a:p>
            <a:pPr algn="just">
              <a:lnSpc>
                <a:spcPct val="110000"/>
              </a:lnSpc>
            </a:pPr>
            <a:r>
              <a:rPr lang="en-US" dirty="0">
                <a:solidFill>
                  <a:schemeClr val="bg1"/>
                </a:solidFill>
              </a:rPr>
              <a:t>Ensures consistency with </a:t>
            </a:r>
            <a:r>
              <a:rPr lang="en-US" b="1" dirty="0">
                <a:solidFill>
                  <a:schemeClr val="bg1"/>
                </a:solidFill>
              </a:rPr>
              <a:t>transfer pricing principles</a:t>
            </a:r>
          </a:p>
          <a:p>
            <a:pPr marL="0" indent="0" algn="just">
              <a:lnSpc>
                <a:spcPct val="110000"/>
              </a:lnSpc>
              <a:buNone/>
            </a:pPr>
            <a:endParaRPr lang="en-US" dirty="0">
              <a:solidFill>
                <a:schemeClr val="bg1"/>
              </a:solidFill>
            </a:endParaRPr>
          </a:p>
        </p:txBody>
      </p:sp>
    </p:spTree>
    <p:extLst>
      <p:ext uri="{BB962C8B-B14F-4D97-AF65-F5344CB8AC3E}">
        <p14:creationId xmlns:p14="http://schemas.microsoft.com/office/powerpoint/2010/main" val="3502477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360F04-8271-F040-BA19-5DB591182937}"/>
              </a:ext>
            </a:extLst>
          </p:cNvPr>
          <p:cNvSpPr>
            <a:spLocks noGrp="1"/>
          </p:cNvSpPr>
          <p:nvPr>
            <p:ph type="title"/>
          </p:nvPr>
        </p:nvSpPr>
        <p:spPr>
          <a:xfrm>
            <a:off x="581192" y="1028350"/>
            <a:ext cx="11029616" cy="988332"/>
          </a:xfrm>
        </p:spPr>
        <p:txBody>
          <a:bodyPr>
            <a:normAutofit fontScale="90000"/>
          </a:bodyPr>
          <a:lstStyle/>
          <a:p>
            <a:pPr algn="ctr"/>
            <a:r>
              <a:rPr lang="en-US" sz="2400" dirty="0"/>
              <a:t>OECD </a:t>
            </a:r>
            <a:r>
              <a:rPr lang="en-US" sz="1600" dirty="0"/>
              <a:t>vs</a:t>
            </a:r>
            <a:r>
              <a:rPr lang="en-US" sz="2400" dirty="0"/>
              <a:t> UN Model</a:t>
            </a:r>
            <a:br>
              <a:rPr lang="en-US" sz="2400" dirty="0"/>
            </a:br>
            <a:r>
              <a:rPr lang="en-US" sz="2400" cap="none" dirty="0"/>
              <a:t>Article</a:t>
            </a:r>
            <a:r>
              <a:rPr lang="en-US" sz="2400" dirty="0"/>
              <a:t> 7</a:t>
            </a:r>
            <a:br>
              <a:rPr lang="en-US" sz="2400" dirty="0"/>
            </a:br>
            <a:endParaRPr lang="el-GR" sz="2400" dirty="0"/>
          </a:p>
        </p:txBody>
      </p:sp>
      <p:sp>
        <p:nvSpPr>
          <p:cNvPr id="4" name="Θέση περιεχομένου 3">
            <a:extLst>
              <a:ext uri="{FF2B5EF4-FFF2-40B4-BE49-F238E27FC236}">
                <a16:creationId xmlns:a16="http://schemas.microsoft.com/office/drawing/2014/main" id="{CFA200C5-CF59-FA11-3C64-114996AAB8A8}"/>
              </a:ext>
            </a:extLst>
          </p:cNvPr>
          <p:cNvSpPr>
            <a:spLocks noGrp="1"/>
          </p:cNvSpPr>
          <p:nvPr>
            <p:ph sz="half" idx="2"/>
          </p:nvPr>
        </p:nvSpPr>
        <p:spPr>
          <a:xfrm>
            <a:off x="581193" y="1917291"/>
            <a:ext cx="5393100" cy="3747116"/>
          </a:xfrm>
        </p:spPr>
        <p:txBody>
          <a:bodyPr>
            <a:noAutofit/>
          </a:bodyPr>
          <a:lstStyle/>
          <a:p>
            <a:pPr marL="0" indent="0">
              <a:buNone/>
            </a:pPr>
            <a:r>
              <a:rPr lang="en-US" sz="1600" b="1" u="sng" dirty="0"/>
              <a:t>General approach</a:t>
            </a:r>
            <a:endParaRPr lang="en-US" sz="1600" u="sng" dirty="0"/>
          </a:p>
          <a:p>
            <a:pPr lvl="1"/>
            <a:r>
              <a:rPr lang="en-US" dirty="0"/>
              <a:t>OECD Model Convention: emphasis on </a:t>
            </a:r>
            <a:r>
              <a:rPr lang="en-US" b="1" dirty="0"/>
              <a:t>residence-state taxation.</a:t>
            </a:r>
            <a:endParaRPr lang="en-US" dirty="0"/>
          </a:p>
          <a:p>
            <a:pPr lvl="1"/>
            <a:r>
              <a:rPr lang="en-US" dirty="0"/>
              <a:t>United Nations Model Convention: strengthens </a:t>
            </a:r>
            <a:r>
              <a:rPr lang="en-US" b="1" dirty="0"/>
              <a:t>source-state taxing rights.</a:t>
            </a:r>
            <a:endParaRPr lang="en-US" dirty="0"/>
          </a:p>
          <a:p>
            <a:pPr marL="0" indent="0">
              <a:buNone/>
            </a:pPr>
            <a:r>
              <a:rPr lang="en-US" sz="1600" b="1" u="sng" dirty="0"/>
              <a:t>Article 7 – Business Profits</a:t>
            </a:r>
            <a:endParaRPr lang="en-US" sz="1600" u="sng" dirty="0"/>
          </a:p>
          <a:p>
            <a:pPr marL="0" indent="0">
              <a:buNone/>
            </a:pPr>
            <a:r>
              <a:rPr lang="en-US" sz="1600" dirty="0"/>
              <a:t>Core rule in both Models:</a:t>
            </a:r>
          </a:p>
          <a:p>
            <a:pPr lvl="1"/>
            <a:r>
              <a:rPr lang="en-US" dirty="0"/>
              <a:t>Profits taxable only in the residence State </a:t>
            </a:r>
            <a:r>
              <a:rPr lang="en-US" b="1" dirty="0"/>
              <a:t>unless a PE exists.</a:t>
            </a:r>
            <a:endParaRPr lang="en-US" dirty="0"/>
          </a:p>
          <a:p>
            <a:pPr lvl="1"/>
            <a:r>
              <a:rPr lang="en-US" dirty="0"/>
              <a:t>Source State may tax </a:t>
            </a:r>
            <a:r>
              <a:rPr lang="en-US" b="1" dirty="0"/>
              <a:t>only profits attributable to the PE.</a:t>
            </a:r>
            <a:endParaRPr lang="en-US" dirty="0"/>
          </a:p>
          <a:p>
            <a:pPr marL="0" indent="0">
              <a:buNone/>
            </a:pPr>
            <a:r>
              <a:rPr lang="en-US" sz="1600" b="1" u="sng" dirty="0"/>
              <a:t>UN Model difference</a:t>
            </a:r>
            <a:endParaRPr lang="en-US" sz="1600" dirty="0"/>
          </a:p>
          <a:p>
            <a:pPr lvl="1"/>
            <a:r>
              <a:rPr lang="en-US" dirty="0"/>
              <a:t>Permits a </a:t>
            </a:r>
            <a:r>
              <a:rPr lang="en-US" b="1" dirty="0"/>
              <a:t>limited force of attraction.</a:t>
            </a:r>
            <a:endParaRPr lang="en-US" dirty="0"/>
          </a:p>
          <a:p>
            <a:pPr lvl="1"/>
            <a:r>
              <a:rPr lang="en-US" dirty="0"/>
              <a:t>PE may justify taxing </a:t>
            </a:r>
            <a:r>
              <a:rPr lang="en-US" b="1" dirty="0"/>
              <a:t>related activities not directly </a:t>
            </a:r>
            <a:r>
              <a:rPr lang="en-US" dirty="0"/>
              <a:t>carried out through the PE.</a:t>
            </a:r>
          </a:p>
          <a:p>
            <a:endParaRPr lang="el-GR" sz="1600" dirty="0"/>
          </a:p>
        </p:txBody>
      </p:sp>
      <p:sp>
        <p:nvSpPr>
          <p:cNvPr id="6" name="Θέση περιεχομένου 5">
            <a:extLst>
              <a:ext uri="{FF2B5EF4-FFF2-40B4-BE49-F238E27FC236}">
                <a16:creationId xmlns:a16="http://schemas.microsoft.com/office/drawing/2014/main" id="{18F6DD2A-9188-42E2-E5DE-652F7954C5B9}"/>
              </a:ext>
            </a:extLst>
          </p:cNvPr>
          <p:cNvSpPr>
            <a:spLocks noGrp="1"/>
          </p:cNvSpPr>
          <p:nvPr>
            <p:ph sz="quarter" idx="4"/>
          </p:nvPr>
        </p:nvSpPr>
        <p:spPr>
          <a:xfrm>
            <a:off x="6286535" y="1917291"/>
            <a:ext cx="5905465" cy="4758812"/>
          </a:xfrm>
        </p:spPr>
        <p:txBody>
          <a:bodyPr>
            <a:normAutofit/>
          </a:bodyPr>
          <a:lstStyle/>
          <a:p>
            <a:pPr marL="0" indent="0">
              <a:lnSpc>
                <a:spcPct val="110000"/>
              </a:lnSpc>
              <a:buNone/>
            </a:pPr>
            <a:r>
              <a:rPr lang="en-US" sz="1600" b="1" u="sng" dirty="0"/>
              <a:t>Fees for Technical Services (UN Model)</a:t>
            </a:r>
            <a:endParaRPr lang="en-US" sz="1600" u="sng" dirty="0"/>
          </a:p>
          <a:p>
            <a:r>
              <a:rPr lang="en-US" sz="1600" b="1" dirty="0"/>
              <a:t>Article 12A </a:t>
            </a:r>
            <a:r>
              <a:rPr lang="en-US" sz="1600" dirty="0"/>
              <a:t>UN Model introduces a </a:t>
            </a:r>
            <a:r>
              <a:rPr lang="en-US" sz="1600" b="1" dirty="0"/>
              <a:t>specific distributive rule.</a:t>
            </a:r>
            <a:endParaRPr lang="en-US" sz="1600" dirty="0"/>
          </a:p>
          <a:p>
            <a:pPr>
              <a:lnSpc>
                <a:spcPct val="110000"/>
              </a:lnSpc>
            </a:pPr>
            <a:r>
              <a:rPr lang="en-US" sz="1600" b="1" dirty="0"/>
              <a:t>Lex </a:t>
            </a:r>
            <a:r>
              <a:rPr lang="en-US" sz="1600" b="1" dirty="0" err="1"/>
              <a:t>specialis</a:t>
            </a:r>
            <a:r>
              <a:rPr lang="en-US" sz="1600" dirty="0"/>
              <a:t> overriding Article 7.</a:t>
            </a:r>
          </a:p>
          <a:p>
            <a:pPr>
              <a:lnSpc>
                <a:spcPct val="110000"/>
              </a:lnSpc>
            </a:pPr>
            <a:r>
              <a:rPr lang="en-US" sz="1600" dirty="0"/>
              <a:t>Priority confirmed by </a:t>
            </a:r>
            <a:r>
              <a:rPr lang="en-US" sz="1600" b="1" dirty="0"/>
              <a:t>Article 7(6) UN Model.</a:t>
            </a:r>
            <a:endParaRPr lang="en-US" sz="1600" dirty="0"/>
          </a:p>
          <a:p>
            <a:pPr>
              <a:lnSpc>
                <a:spcPct val="110000"/>
              </a:lnSpc>
            </a:pPr>
            <a:r>
              <a:rPr lang="en-US" sz="1600" dirty="0"/>
              <a:t>If fees are:</a:t>
            </a:r>
          </a:p>
          <a:p>
            <a:pPr lvl="1">
              <a:lnSpc>
                <a:spcPct val="110000"/>
              </a:lnSpc>
              <a:buFont typeface="Courier New" panose="02070309020205020404" pitchFamily="49" charset="0"/>
              <a:buChar char="o"/>
            </a:pPr>
            <a:r>
              <a:rPr lang="en-US" b="1" dirty="0"/>
              <a:t>Effectively connected to a PE</a:t>
            </a:r>
            <a:r>
              <a:rPr lang="en-US" dirty="0"/>
              <a:t> → Article 7 applies</a:t>
            </a:r>
          </a:p>
          <a:p>
            <a:pPr lvl="1">
              <a:lnSpc>
                <a:spcPct val="110000"/>
              </a:lnSpc>
              <a:buFont typeface="Courier New" panose="02070309020205020404" pitchFamily="49" charset="0"/>
              <a:buChar char="o"/>
            </a:pPr>
            <a:r>
              <a:rPr lang="en-US" b="1" dirty="0"/>
              <a:t>Not effectively connected</a:t>
            </a:r>
            <a:r>
              <a:rPr lang="en-US" dirty="0"/>
              <a:t> → Article 12A applies</a:t>
            </a:r>
          </a:p>
          <a:p>
            <a:pPr marL="0" indent="0">
              <a:lnSpc>
                <a:spcPct val="110000"/>
              </a:lnSpc>
              <a:buNone/>
            </a:pPr>
            <a:r>
              <a:rPr lang="en-US" sz="1600" b="1" u="sng" dirty="0"/>
              <a:t>Independent Personal Services</a:t>
            </a:r>
            <a:endParaRPr lang="en-US" sz="1600" u="sng" dirty="0"/>
          </a:p>
          <a:p>
            <a:pPr>
              <a:lnSpc>
                <a:spcPct val="110000"/>
              </a:lnSpc>
            </a:pPr>
            <a:r>
              <a:rPr lang="en-US" sz="1600" dirty="0"/>
              <a:t>UN Model </a:t>
            </a:r>
            <a:r>
              <a:rPr lang="en-US" sz="1600" b="1" dirty="0"/>
              <a:t>retains</a:t>
            </a:r>
            <a:r>
              <a:rPr lang="en-US" sz="1600" dirty="0"/>
              <a:t> Article 14.</a:t>
            </a:r>
          </a:p>
          <a:p>
            <a:pPr>
              <a:lnSpc>
                <a:spcPct val="110000"/>
              </a:lnSpc>
            </a:pPr>
            <a:r>
              <a:rPr lang="en-US" sz="1600" dirty="0"/>
              <a:t>OECD Model </a:t>
            </a:r>
            <a:r>
              <a:rPr lang="en-US" sz="1600" b="1" dirty="0"/>
              <a:t>deletes </a:t>
            </a:r>
            <a:r>
              <a:rPr lang="en-US" sz="1600" dirty="0"/>
              <a:t>Article 14, covering such cases under Article 5 (PE).</a:t>
            </a:r>
          </a:p>
          <a:p>
            <a:pPr>
              <a:lnSpc>
                <a:spcPct val="110000"/>
              </a:lnSpc>
            </a:pPr>
            <a:endParaRPr lang="el-GR" sz="1600" dirty="0"/>
          </a:p>
        </p:txBody>
      </p:sp>
    </p:spTree>
    <p:extLst>
      <p:ext uri="{BB962C8B-B14F-4D97-AF65-F5344CB8AC3E}">
        <p14:creationId xmlns:p14="http://schemas.microsoft.com/office/powerpoint/2010/main" val="143827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5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500"/>
                                        <p:tgtEl>
                                          <p:spTgt spid="4">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500"/>
                                        <p:tgtEl>
                                          <p:spTgt spid="4">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fade">
                                      <p:cBhvr>
                                        <p:cTn id="24" dur="500"/>
                                        <p:tgtEl>
                                          <p:spTgt spid="4">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5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fade">
                                      <p:cBhvr>
                                        <p:cTn id="32" dur="500"/>
                                        <p:tgtEl>
                                          <p:spTgt spid="4">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Effect transition="in" filter="fade">
                                      <p:cBhvr>
                                        <p:cTn id="35" dur="500"/>
                                        <p:tgtEl>
                                          <p:spTgt spid="4">
                                            <p:txEl>
                                              <p:pRg st="8" end="8"/>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4">
                                            <p:txEl>
                                              <p:pRg st="9" end="9"/>
                                            </p:txEl>
                                          </p:spTgt>
                                        </p:tgtEl>
                                        <p:attrNameLst>
                                          <p:attrName>style.visibility</p:attrName>
                                        </p:attrNameLst>
                                      </p:cBhvr>
                                      <p:to>
                                        <p:strVal val="visible"/>
                                      </p:to>
                                    </p:set>
                                    <p:animEffect transition="in" filter="fade">
                                      <p:cBhvr>
                                        <p:cTn id="38" dur="500"/>
                                        <p:tgtEl>
                                          <p:spTgt spid="4">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Effect transition="in" filter="fade">
                                      <p:cBhvr>
                                        <p:cTn id="43" dur="500"/>
                                        <p:tgtEl>
                                          <p:spTgt spid="6">
                                            <p:txEl>
                                              <p:pRg st="0" end="0"/>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6">
                                            <p:txEl>
                                              <p:pRg st="1" end="1"/>
                                            </p:txEl>
                                          </p:spTgt>
                                        </p:tgtEl>
                                        <p:attrNameLst>
                                          <p:attrName>style.visibility</p:attrName>
                                        </p:attrNameLst>
                                      </p:cBhvr>
                                      <p:to>
                                        <p:strVal val="visible"/>
                                      </p:to>
                                    </p:set>
                                    <p:animEffect transition="in" filter="fade">
                                      <p:cBhvr>
                                        <p:cTn id="46" dur="500"/>
                                        <p:tgtEl>
                                          <p:spTgt spid="6">
                                            <p:txEl>
                                              <p:pRg st="1" end="1"/>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6">
                                            <p:txEl>
                                              <p:pRg st="2" end="2"/>
                                            </p:txEl>
                                          </p:spTgt>
                                        </p:tgtEl>
                                        <p:attrNameLst>
                                          <p:attrName>style.visibility</p:attrName>
                                        </p:attrNameLst>
                                      </p:cBhvr>
                                      <p:to>
                                        <p:strVal val="visible"/>
                                      </p:to>
                                    </p:set>
                                    <p:animEffect transition="in" filter="fade">
                                      <p:cBhvr>
                                        <p:cTn id="49" dur="500"/>
                                        <p:tgtEl>
                                          <p:spTgt spid="6">
                                            <p:txEl>
                                              <p:pRg st="2" end="2"/>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6">
                                            <p:txEl>
                                              <p:pRg st="3" end="3"/>
                                            </p:txEl>
                                          </p:spTgt>
                                        </p:tgtEl>
                                        <p:attrNameLst>
                                          <p:attrName>style.visibility</p:attrName>
                                        </p:attrNameLst>
                                      </p:cBhvr>
                                      <p:to>
                                        <p:strVal val="visible"/>
                                      </p:to>
                                    </p:set>
                                    <p:animEffect transition="in" filter="fade">
                                      <p:cBhvr>
                                        <p:cTn id="52" dur="500"/>
                                        <p:tgtEl>
                                          <p:spTgt spid="6">
                                            <p:txEl>
                                              <p:pRg st="3" end="3"/>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6">
                                            <p:txEl>
                                              <p:pRg st="4" end="4"/>
                                            </p:txEl>
                                          </p:spTgt>
                                        </p:tgtEl>
                                        <p:attrNameLst>
                                          <p:attrName>style.visibility</p:attrName>
                                        </p:attrNameLst>
                                      </p:cBhvr>
                                      <p:to>
                                        <p:strVal val="visible"/>
                                      </p:to>
                                    </p:set>
                                    <p:animEffect transition="in" filter="fade">
                                      <p:cBhvr>
                                        <p:cTn id="55" dur="500"/>
                                        <p:tgtEl>
                                          <p:spTgt spid="6">
                                            <p:txEl>
                                              <p:pRg st="4" end="4"/>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6">
                                            <p:txEl>
                                              <p:pRg st="5" end="5"/>
                                            </p:txEl>
                                          </p:spTgt>
                                        </p:tgtEl>
                                        <p:attrNameLst>
                                          <p:attrName>style.visibility</p:attrName>
                                        </p:attrNameLst>
                                      </p:cBhvr>
                                      <p:to>
                                        <p:strVal val="visible"/>
                                      </p:to>
                                    </p:set>
                                    <p:animEffect transition="in" filter="fade">
                                      <p:cBhvr>
                                        <p:cTn id="58" dur="500"/>
                                        <p:tgtEl>
                                          <p:spTgt spid="6">
                                            <p:txEl>
                                              <p:pRg st="5" end="5"/>
                                            </p:txEl>
                                          </p:spTgt>
                                        </p:tgtEl>
                                      </p:cBhvr>
                                    </p:animEffect>
                                  </p:childTnLst>
                                </p:cTn>
                              </p:par>
                              <p:par>
                                <p:cTn id="59" presetID="10" presetClass="entr" presetSubtype="0" fill="hold" nodeType="withEffect">
                                  <p:stCondLst>
                                    <p:cond delay="0"/>
                                  </p:stCondLst>
                                  <p:childTnLst>
                                    <p:set>
                                      <p:cBhvr>
                                        <p:cTn id="60" dur="1" fill="hold">
                                          <p:stCondLst>
                                            <p:cond delay="0"/>
                                          </p:stCondLst>
                                        </p:cTn>
                                        <p:tgtEl>
                                          <p:spTgt spid="6">
                                            <p:txEl>
                                              <p:pRg st="6" end="6"/>
                                            </p:txEl>
                                          </p:spTgt>
                                        </p:tgtEl>
                                        <p:attrNameLst>
                                          <p:attrName>style.visibility</p:attrName>
                                        </p:attrNameLst>
                                      </p:cBhvr>
                                      <p:to>
                                        <p:strVal val="visible"/>
                                      </p:to>
                                    </p:set>
                                    <p:animEffect transition="in" filter="fade">
                                      <p:cBhvr>
                                        <p:cTn id="61" dur="500"/>
                                        <p:tgtEl>
                                          <p:spTgt spid="6">
                                            <p:txEl>
                                              <p:pRg st="6" end="6"/>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6">
                                            <p:txEl>
                                              <p:pRg st="7" end="7"/>
                                            </p:txEl>
                                          </p:spTgt>
                                        </p:tgtEl>
                                        <p:attrNameLst>
                                          <p:attrName>style.visibility</p:attrName>
                                        </p:attrNameLst>
                                      </p:cBhvr>
                                      <p:to>
                                        <p:strVal val="visible"/>
                                      </p:to>
                                    </p:set>
                                    <p:animEffect transition="in" filter="fade">
                                      <p:cBhvr>
                                        <p:cTn id="66" dur="500"/>
                                        <p:tgtEl>
                                          <p:spTgt spid="6">
                                            <p:txEl>
                                              <p:pRg st="7" end="7"/>
                                            </p:txEl>
                                          </p:spTgt>
                                        </p:tgtEl>
                                      </p:cBhvr>
                                    </p:animEffect>
                                  </p:childTnLst>
                                </p:cTn>
                              </p:par>
                              <p:par>
                                <p:cTn id="67" presetID="10" presetClass="entr" presetSubtype="0" fill="hold" nodeType="withEffect">
                                  <p:stCondLst>
                                    <p:cond delay="0"/>
                                  </p:stCondLst>
                                  <p:childTnLst>
                                    <p:set>
                                      <p:cBhvr>
                                        <p:cTn id="68" dur="1" fill="hold">
                                          <p:stCondLst>
                                            <p:cond delay="0"/>
                                          </p:stCondLst>
                                        </p:cTn>
                                        <p:tgtEl>
                                          <p:spTgt spid="6">
                                            <p:txEl>
                                              <p:pRg st="8" end="8"/>
                                            </p:txEl>
                                          </p:spTgt>
                                        </p:tgtEl>
                                        <p:attrNameLst>
                                          <p:attrName>style.visibility</p:attrName>
                                        </p:attrNameLst>
                                      </p:cBhvr>
                                      <p:to>
                                        <p:strVal val="visible"/>
                                      </p:to>
                                    </p:set>
                                    <p:animEffect transition="in" filter="fade">
                                      <p:cBhvr>
                                        <p:cTn id="69" dur="500"/>
                                        <p:tgtEl>
                                          <p:spTgt spid="6">
                                            <p:txEl>
                                              <p:pRg st="8" end="8"/>
                                            </p:txEl>
                                          </p:spTgt>
                                        </p:tgtEl>
                                      </p:cBhvr>
                                    </p:animEffect>
                                  </p:childTnLst>
                                </p:cTn>
                              </p:par>
                              <p:par>
                                <p:cTn id="70" presetID="10" presetClass="entr" presetSubtype="0" fill="hold" nodeType="withEffect">
                                  <p:stCondLst>
                                    <p:cond delay="0"/>
                                  </p:stCondLst>
                                  <p:childTnLst>
                                    <p:set>
                                      <p:cBhvr>
                                        <p:cTn id="71" dur="1" fill="hold">
                                          <p:stCondLst>
                                            <p:cond delay="0"/>
                                          </p:stCondLst>
                                        </p:cTn>
                                        <p:tgtEl>
                                          <p:spTgt spid="6">
                                            <p:txEl>
                                              <p:pRg st="9" end="9"/>
                                            </p:txEl>
                                          </p:spTgt>
                                        </p:tgtEl>
                                        <p:attrNameLst>
                                          <p:attrName>style.visibility</p:attrName>
                                        </p:attrNameLst>
                                      </p:cBhvr>
                                      <p:to>
                                        <p:strVal val="visible"/>
                                      </p:to>
                                    </p:set>
                                    <p:animEffect transition="in" filter="fade">
                                      <p:cBhvr>
                                        <p:cTn id="72"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962E72-5449-CD72-001B-CD9A22711043}"/>
              </a:ext>
            </a:extLst>
          </p:cNvPr>
          <p:cNvSpPr>
            <a:spLocks noGrp="1"/>
          </p:cNvSpPr>
          <p:nvPr>
            <p:ph type="title"/>
          </p:nvPr>
        </p:nvSpPr>
        <p:spPr/>
        <p:txBody>
          <a:bodyPr>
            <a:normAutofit/>
          </a:bodyPr>
          <a:lstStyle/>
          <a:p>
            <a:pPr algn="ctr"/>
            <a:r>
              <a:rPr lang="en-US" sz="2400" dirty="0"/>
              <a:t>OECD </a:t>
            </a:r>
            <a:r>
              <a:rPr lang="en-US" sz="1600" dirty="0"/>
              <a:t>vs</a:t>
            </a:r>
            <a:r>
              <a:rPr lang="en-US" sz="2400" dirty="0"/>
              <a:t> UN Model </a:t>
            </a:r>
            <a:br>
              <a:rPr lang="en-US" sz="2400" dirty="0"/>
            </a:br>
            <a:r>
              <a:rPr lang="en-US" sz="2000" cap="none" dirty="0"/>
              <a:t>Article 5</a:t>
            </a:r>
            <a:endParaRPr lang="el-GR" sz="2400" dirty="0"/>
          </a:p>
        </p:txBody>
      </p:sp>
      <p:graphicFrame>
        <p:nvGraphicFramePr>
          <p:cNvPr id="13" name="Θέση περιεχομένου 9">
            <a:extLst>
              <a:ext uri="{FF2B5EF4-FFF2-40B4-BE49-F238E27FC236}">
                <a16:creationId xmlns:a16="http://schemas.microsoft.com/office/drawing/2014/main" id="{2B14ECC5-0063-585E-8D82-C741D103648B}"/>
              </a:ext>
            </a:extLst>
          </p:cNvPr>
          <p:cNvGraphicFramePr>
            <a:graphicFrameLocks noGrp="1"/>
          </p:cNvGraphicFramePr>
          <p:nvPr>
            <p:ph sz="half" idx="2"/>
            <p:extLst>
              <p:ext uri="{D42A27DB-BD31-4B8C-83A1-F6EECF244321}">
                <p14:modId xmlns:p14="http://schemas.microsoft.com/office/powerpoint/2010/main" val="1563359135"/>
              </p:ext>
            </p:extLst>
          </p:nvPr>
        </p:nvGraphicFramePr>
        <p:xfrm>
          <a:off x="0" y="1939332"/>
          <a:ext cx="12192000" cy="4808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5656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ext 2"/>
          <p:cNvSpPr/>
          <p:nvPr/>
        </p:nvSpPr>
        <p:spPr>
          <a:xfrm>
            <a:off x="628353" y="771350"/>
            <a:ext cx="11109760" cy="944959"/>
          </a:xfrm>
          <a:prstGeom prst="rect">
            <a:avLst/>
          </a:prstGeom>
          <a:noFill/>
          <a:ln/>
        </p:spPr>
        <p:txBody>
          <a:bodyPr wrap="square" lIns="0" tIns="0" rIns="0" bIns="0" rtlCol="0" anchor="t"/>
          <a:lstStyle/>
          <a:p>
            <a:pPr>
              <a:lnSpc>
                <a:spcPts val="3708"/>
              </a:lnSpc>
            </a:pPr>
            <a:r>
              <a:rPr lang="en-US" sz="2400" b="1" dirty="0">
                <a:solidFill>
                  <a:srgbClr val="1F1E1E"/>
                </a:solidFill>
                <a:ea typeface="Sora Semi Bold" pitchFamily="34" charset="-122"/>
                <a:cs typeface="Sora Semi Bold" pitchFamily="34" charset="-120"/>
              </a:rPr>
              <a:t>Permanent Establishment and the Digital Economy: </a:t>
            </a:r>
          </a:p>
          <a:p>
            <a:pPr>
              <a:lnSpc>
                <a:spcPts val="3708"/>
              </a:lnSpc>
            </a:pPr>
            <a:r>
              <a:rPr lang="en-US" sz="2400" dirty="0">
                <a:solidFill>
                  <a:srgbClr val="1F1E1E"/>
                </a:solidFill>
                <a:ea typeface="Sora Semi Bold" pitchFamily="34" charset="-122"/>
                <a:cs typeface="Sora Semi Bold" pitchFamily="34" charset="-120"/>
              </a:rPr>
              <a:t>A Critical Assessment</a:t>
            </a:r>
            <a:endParaRPr lang="en-US" sz="2400" dirty="0"/>
          </a:p>
        </p:txBody>
      </p:sp>
      <p:sp>
        <p:nvSpPr>
          <p:cNvPr id="6" name="Shape 3"/>
          <p:cNvSpPr/>
          <p:nvPr/>
        </p:nvSpPr>
        <p:spPr>
          <a:xfrm>
            <a:off x="6086475" y="1982292"/>
            <a:ext cx="19050" cy="4381004"/>
          </a:xfrm>
          <a:prstGeom prst="roundRect">
            <a:avLst>
              <a:gd name="adj" fmla="val 316694"/>
            </a:avLst>
          </a:prstGeom>
          <a:solidFill>
            <a:schemeClr val="accent1">
              <a:lumMod val="75000"/>
              <a:lumOff val="25000"/>
            </a:schemeClr>
          </a:solidFill>
          <a:ln>
            <a:solidFill>
              <a:schemeClr val="accent1">
                <a:lumMod val="75000"/>
                <a:lumOff val="25000"/>
              </a:schemeClr>
            </a:solidFill>
          </a:ln>
        </p:spPr>
        <p:txBody>
          <a:bodyPr/>
          <a:lstStyle/>
          <a:p>
            <a:endParaRPr lang="el-GR" sz="1500"/>
          </a:p>
        </p:txBody>
      </p:sp>
      <p:sp>
        <p:nvSpPr>
          <p:cNvPr id="7" name="Shape 4"/>
          <p:cNvSpPr/>
          <p:nvPr/>
        </p:nvSpPr>
        <p:spPr>
          <a:xfrm>
            <a:off x="5522565" y="2134294"/>
            <a:ext cx="430907" cy="19050"/>
          </a:xfrm>
          <a:prstGeom prst="roundRect">
            <a:avLst>
              <a:gd name="adj" fmla="val 316694"/>
            </a:avLst>
          </a:prstGeom>
          <a:solidFill>
            <a:schemeClr val="accent1">
              <a:lumMod val="75000"/>
              <a:lumOff val="25000"/>
            </a:schemeClr>
          </a:solidFill>
          <a:ln>
            <a:solidFill>
              <a:schemeClr val="accent1">
                <a:lumMod val="75000"/>
                <a:lumOff val="25000"/>
              </a:schemeClr>
            </a:solidFill>
          </a:ln>
        </p:spPr>
        <p:txBody>
          <a:bodyPr/>
          <a:lstStyle/>
          <a:p>
            <a:endParaRPr lang="el-GR" sz="1500"/>
          </a:p>
        </p:txBody>
      </p:sp>
      <p:sp>
        <p:nvSpPr>
          <p:cNvPr id="8" name="Shape 5"/>
          <p:cNvSpPr/>
          <p:nvPr/>
        </p:nvSpPr>
        <p:spPr>
          <a:xfrm>
            <a:off x="5934423" y="1982292"/>
            <a:ext cx="323156" cy="323156"/>
          </a:xfrm>
          <a:prstGeom prst="roundRect">
            <a:avLst>
              <a:gd name="adj" fmla="val 18669"/>
            </a:avLst>
          </a:prstGeom>
          <a:solidFill>
            <a:schemeClr val="accent1">
              <a:lumMod val="75000"/>
              <a:lumOff val="25000"/>
            </a:schemeClr>
          </a:solidFill>
          <a:ln w="7620">
            <a:solidFill>
              <a:schemeClr val="accent1">
                <a:lumMod val="75000"/>
                <a:lumOff val="25000"/>
              </a:schemeClr>
            </a:solidFill>
            <a:prstDash val="solid"/>
          </a:ln>
        </p:spPr>
        <p:txBody>
          <a:bodyPr/>
          <a:lstStyle/>
          <a:p>
            <a:endParaRPr lang="el-GR" sz="1500"/>
          </a:p>
        </p:txBody>
      </p:sp>
      <p:sp>
        <p:nvSpPr>
          <p:cNvPr id="9" name="Text 6"/>
          <p:cNvSpPr/>
          <p:nvPr/>
        </p:nvSpPr>
        <p:spPr>
          <a:xfrm>
            <a:off x="5982593" y="2031604"/>
            <a:ext cx="226715" cy="283468"/>
          </a:xfrm>
          <a:prstGeom prst="rect">
            <a:avLst/>
          </a:prstGeom>
          <a:solidFill>
            <a:schemeClr val="accent1">
              <a:lumMod val="75000"/>
              <a:lumOff val="25000"/>
            </a:schemeClr>
          </a:solidFill>
          <a:ln/>
        </p:spPr>
        <p:txBody>
          <a:bodyPr wrap="none" lIns="0" tIns="0" rIns="0" bIns="0" rtlCol="0" anchor="t"/>
          <a:lstStyle/>
          <a:p>
            <a:pPr algn="ctr">
              <a:lnSpc>
                <a:spcPts val="1750"/>
              </a:lnSpc>
            </a:pPr>
            <a:r>
              <a:rPr lang="en-US" sz="1750" b="1" dirty="0">
                <a:solidFill>
                  <a:schemeClr val="bg1"/>
                </a:solidFill>
                <a:latin typeface="Sora Semi Bold" pitchFamily="34" charset="0"/>
                <a:ea typeface="Sora Semi Bold" pitchFamily="34" charset="-122"/>
                <a:cs typeface="Sora Semi Bold" pitchFamily="34" charset="-120"/>
              </a:rPr>
              <a:t>1</a:t>
            </a:r>
            <a:endParaRPr lang="en-US" sz="1750" b="1" dirty="0">
              <a:solidFill>
                <a:schemeClr val="bg1"/>
              </a:solidFill>
            </a:endParaRPr>
          </a:p>
        </p:txBody>
      </p:sp>
      <p:sp>
        <p:nvSpPr>
          <p:cNvPr id="10" name="Text 7"/>
          <p:cNvSpPr/>
          <p:nvPr/>
        </p:nvSpPr>
        <p:spPr>
          <a:xfrm>
            <a:off x="2570485" y="2011683"/>
            <a:ext cx="2876054" cy="236240"/>
          </a:xfrm>
          <a:prstGeom prst="rect">
            <a:avLst/>
          </a:prstGeom>
          <a:noFill/>
          <a:ln/>
        </p:spPr>
        <p:txBody>
          <a:bodyPr wrap="none" lIns="0" tIns="0" rIns="0" bIns="0" rtlCol="0" anchor="t"/>
          <a:lstStyle/>
          <a:p>
            <a:pPr algn="r">
              <a:lnSpc>
                <a:spcPts val="1833"/>
              </a:lnSpc>
            </a:pPr>
            <a:r>
              <a:rPr lang="en-US" b="1" dirty="0">
                <a:solidFill>
                  <a:schemeClr val="accent2"/>
                </a:solidFill>
                <a:latin typeface="+mj-lt"/>
                <a:cs typeface="Sora Semi Bold" pitchFamily="34" charset="-120"/>
              </a:rPr>
              <a:t>Development of E-Commerce</a:t>
            </a:r>
          </a:p>
        </p:txBody>
      </p:sp>
      <p:sp>
        <p:nvSpPr>
          <p:cNvPr id="11" name="Text 8"/>
          <p:cNvSpPr/>
          <p:nvPr/>
        </p:nvSpPr>
        <p:spPr>
          <a:xfrm>
            <a:off x="628353" y="2353965"/>
            <a:ext cx="4749503" cy="689372"/>
          </a:xfrm>
          <a:prstGeom prst="rect">
            <a:avLst/>
          </a:prstGeom>
          <a:noFill/>
          <a:ln/>
        </p:spPr>
        <p:txBody>
          <a:bodyPr wrap="square" lIns="0" tIns="0" rIns="0" bIns="0" rtlCol="0" anchor="t"/>
          <a:lstStyle/>
          <a:p>
            <a:pPr algn="just">
              <a:lnSpc>
                <a:spcPts val="1792"/>
              </a:lnSpc>
            </a:pPr>
            <a:r>
              <a:rPr lang="en-US" sz="1700" dirty="0">
                <a:solidFill>
                  <a:srgbClr val="3B3535"/>
                </a:solidFill>
                <a:ea typeface="Sora Light" pitchFamily="34" charset="-122"/>
                <a:cs typeface="Sora Light" pitchFamily="34" charset="-120"/>
              </a:rPr>
              <a:t>The rise of e-commerce exposed the </a:t>
            </a:r>
            <a:r>
              <a:rPr lang="en-US" sz="1700" b="1" dirty="0">
                <a:solidFill>
                  <a:srgbClr val="3B3535"/>
                </a:solidFill>
                <a:ea typeface="Sora Light" pitchFamily="34" charset="-122"/>
                <a:cs typeface="Sora Light" pitchFamily="34" charset="-120"/>
              </a:rPr>
              <a:t>inadequacy</a:t>
            </a:r>
            <a:r>
              <a:rPr lang="en-US" sz="1700" dirty="0">
                <a:solidFill>
                  <a:srgbClr val="3B3535"/>
                </a:solidFill>
                <a:ea typeface="Sora Light" pitchFamily="34" charset="-122"/>
                <a:cs typeface="Sora Light" pitchFamily="34" charset="-120"/>
              </a:rPr>
              <a:t> of the traditional PE concept, which was designed for a physical economy based on tangible presence and activities.</a:t>
            </a:r>
            <a:endParaRPr lang="en-US" sz="1700" dirty="0"/>
          </a:p>
        </p:txBody>
      </p:sp>
      <p:sp>
        <p:nvSpPr>
          <p:cNvPr id="12" name="Shape 9"/>
          <p:cNvSpPr/>
          <p:nvPr/>
        </p:nvSpPr>
        <p:spPr>
          <a:xfrm>
            <a:off x="6238527" y="2996009"/>
            <a:ext cx="430907" cy="19050"/>
          </a:xfrm>
          <a:prstGeom prst="roundRect">
            <a:avLst>
              <a:gd name="adj" fmla="val 316694"/>
            </a:avLst>
          </a:prstGeom>
          <a:solidFill>
            <a:schemeClr val="accent1">
              <a:lumMod val="75000"/>
              <a:lumOff val="25000"/>
            </a:schemeClr>
          </a:solidFill>
          <a:ln>
            <a:solidFill>
              <a:schemeClr val="accent1">
                <a:lumMod val="75000"/>
                <a:lumOff val="25000"/>
              </a:schemeClr>
            </a:solidFill>
          </a:ln>
        </p:spPr>
        <p:txBody>
          <a:bodyPr/>
          <a:lstStyle/>
          <a:p>
            <a:endParaRPr lang="el-GR" sz="1500"/>
          </a:p>
        </p:txBody>
      </p:sp>
      <p:sp>
        <p:nvSpPr>
          <p:cNvPr id="13" name="Shape 10"/>
          <p:cNvSpPr/>
          <p:nvPr/>
        </p:nvSpPr>
        <p:spPr>
          <a:xfrm>
            <a:off x="5934423" y="2853631"/>
            <a:ext cx="323156" cy="323156"/>
          </a:xfrm>
          <a:prstGeom prst="roundRect">
            <a:avLst>
              <a:gd name="adj" fmla="val 18669"/>
            </a:avLst>
          </a:prstGeom>
          <a:solidFill>
            <a:schemeClr val="accent1">
              <a:lumMod val="75000"/>
              <a:lumOff val="25000"/>
            </a:schemeClr>
          </a:solidFill>
          <a:ln w="7620">
            <a:solidFill>
              <a:schemeClr val="accent1">
                <a:lumMod val="75000"/>
                <a:lumOff val="25000"/>
              </a:schemeClr>
            </a:solidFill>
            <a:prstDash val="solid"/>
          </a:ln>
        </p:spPr>
        <p:txBody>
          <a:bodyPr/>
          <a:lstStyle/>
          <a:p>
            <a:endParaRPr lang="el-GR" sz="1500"/>
          </a:p>
        </p:txBody>
      </p:sp>
      <p:sp>
        <p:nvSpPr>
          <p:cNvPr id="14" name="Text 11"/>
          <p:cNvSpPr/>
          <p:nvPr/>
        </p:nvSpPr>
        <p:spPr>
          <a:xfrm>
            <a:off x="5992168" y="2926098"/>
            <a:ext cx="226715" cy="217190"/>
          </a:xfrm>
          <a:prstGeom prst="rect">
            <a:avLst/>
          </a:prstGeom>
          <a:solidFill>
            <a:schemeClr val="accent1">
              <a:lumMod val="75000"/>
              <a:lumOff val="25000"/>
            </a:schemeClr>
          </a:solidFill>
          <a:ln/>
        </p:spPr>
        <p:txBody>
          <a:bodyPr wrap="none" lIns="0" tIns="0" rIns="0" bIns="0" rtlCol="0" anchor="t"/>
          <a:lstStyle/>
          <a:p>
            <a:pPr algn="ctr">
              <a:lnSpc>
                <a:spcPts val="1750"/>
              </a:lnSpc>
            </a:pPr>
            <a:r>
              <a:rPr lang="en-US" sz="1750" b="1" dirty="0">
                <a:solidFill>
                  <a:schemeClr val="bg1"/>
                </a:solidFill>
                <a:latin typeface="Sora Semi Bold" pitchFamily="34" charset="0"/>
                <a:cs typeface="Sora Semi Bold" pitchFamily="34" charset="-120"/>
              </a:rPr>
              <a:t>2</a:t>
            </a:r>
          </a:p>
        </p:txBody>
      </p:sp>
      <p:sp>
        <p:nvSpPr>
          <p:cNvPr id="15" name="Text 12"/>
          <p:cNvSpPr/>
          <p:nvPr/>
        </p:nvSpPr>
        <p:spPr>
          <a:xfrm>
            <a:off x="6966198" y="2893318"/>
            <a:ext cx="2600623" cy="236240"/>
          </a:xfrm>
          <a:prstGeom prst="rect">
            <a:avLst/>
          </a:prstGeom>
          <a:noFill/>
          <a:ln/>
        </p:spPr>
        <p:txBody>
          <a:bodyPr wrap="none" lIns="0" tIns="0" rIns="0" bIns="0" rtlCol="0" anchor="t"/>
          <a:lstStyle/>
          <a:p>
            <a:pPr algn="r">
              <a:lnSpc>
                <a:spcPts val="1833"/>
              </a:lnSpc>
            </a:pPr>
            <a:r>
              <a:rPr lang="en-US" b="1" dirty="0">
                <a:solidFill>
                  <a:schemeClr val="accent2"/>
                </a:solidFill>
                <a:latin typeface="+mj-lt"/>
                <a:cs typeface="Sora Semi Bold" pitchFamily="34" charset="-120"/>
              </a:rPr>
              <a:t>Physical Presence Problem</a:t>
            </a:r>
          </a:p>
        </p:txBody>
      </p:sp>
      <p:sp>
        <p:nvSpPr>
          <p:cNvPr id="16" name="Text 13"/>
          <p:cNvSpPr/>
          <p:nvPr/>
        </p:nvSpPr>
        <p:spPr>
          <a:xfrm>
            <a:off x="6814145" y="3215680"/>
            <a:ext cx="4749503" cy="689372"/>
          </a:xfrm>
          <a:prstGeom prst="rect">
            <a:avLst/>
          </a:prstGeom>
          <a:noFill/>
          <a:ln/>
        </p:spPr>
        <p:txBody>
          <a:bodyPr wrap="square" lIns="0" tIns="0" rIns="0" bIns="0" rtlCol="0" anchor="t"/>
          <a:lstStyle/>
          <a:p>
            <a:pPr algn="just">
              <a:lnSpc>
                <a:spcPts val="1792"/>
              </a:lnSpc>
            </a:pPr>
            <a:r>
              <a:rPr lang="en-US" sz="1700" dirty="0">
                <a:solidFill>
                  <a:srgbClr val="3B3535"/>
                </a:solidFill>
                <a:cs typeface="Sora Light" pitchFamily="34" charset="-120"/>
              </a:rPr>
              <a:t>Article 5 is based on </a:t>
            </a:r>
            <a:r>
              <a:rPr lang="en-US" sz="1700" b="1" dirty="0">
                <a:solidFill>
                  <a:srgbClr val="3B3535"/>
                </a:solidFill>
                <a:cs typeface="Sora Light" pitchFamily="34" charset="-120"/>
              </a:rPr>
              <a:t>physical presence</a:t>
            </a:r>
            <a:r>
              <a:rPr lang="en-US" sz="1700" dirty="0">
                <a:solidFill>
                  <a:srgbClr val="3B3535"/>
                </a:solidFill>
                <a:cs typeface="Sora Light" pitchFamily="34" charset="-120"/>
              </a:rPr>
              <a:t>—fixed place of business or personnel—not designed for virtual activities that characterize the digital economy.</a:t>
            </a:r>
          </a:p>
        </p:txBody>
      </p:sp>
      <p:sp>
        <p:nvSpPr>
          <p:cNvPr id="17" name="Shape 14"/>
          <p:cNvSpPr/>
          <p:nvPr/>
        </p:nvSpPr>
        <p:spPr>
          <a:xfrm>
            <a:off x="5522565" y="3738761"/>
            <a:ext cx="430907" cy="19050"/>
          </a:xfrm>
          <a:prstGeom prst="roundRect">
            <a:avLst>
              <a:gd name="adj" fmla="val 316694"/>
            </a:avLst>
          </a:prstGeom>
          <a:solidFill>
            <a:schemeClr val="accent1">
              <a:lumMod val="75000"/>
              <a:lumOff val="25000"/>
            </a:schemeClr>
          </a:solidFill>
          <a:ln>
            <a:solidFill>
              <a:schemeClr val="accent1">
                <a:lumMod val="75000"/>
                <a:lumOff val="25000"/>
              </a:schemeClr>
            </a:solidFill>
          </a:ln>
        </p:spPr>
        <p:txBody>
          <a:bodyPr/>
          <a:lstStyle/>
          <a:p>
            <a:endParaRPr lang="el-GR" sz="1500"/>
          </a:p>
        </p:txBody>
      </p:sp>
      <p:sp>
        <p:nvSpPr>
          <p:cNvPr id="18" name="Shape 15"/>
          <p:cNvSpPr/>
          <p:nvPr/>
        </p:nvSpPr>
        <p:spPr>
          <a:xfrm>
            <a:off x="5934423" y="3557582"/>
            <a:ext cx="323156" cy="323156"/>
          </a:xfrm>
          <a:prstGeom prst="roundRect">
            <a:avLst>
              <a:gd name="adj" fmla="val 18669"/>
            </a:avLst>
          </a:prstGeom>
          <a:solidFill>
            <a:schemeClr val="accent1">
              <a:lumMod val="75000"/>
              <a:lumOff val="25000"/>
            </a:schemeClr>
          </a:solidFill>
          <a:ln w="7620">
            <a:solidFill>
              <a:schemeClr val="accent1">
                <a:lumMod val="75000"/>
                <a:lumOff val="25000"/>
              </a:schemeClr>
            </a:solidFill>
            <a:prstDash val="solid"/>
          </a:ln>
        </p:spPr>
        <p:txBody>
          <a:bodyPr/>
          <a:lstStyle/>
          <a:p>
            <a:endParaRPr lang="el-GR" sz="1500"/>
          </a:p>
        </p:txBody>
      </p:sp>
      <p:sp>
        <p:nvSpPr>
          <p:cNvPr id="19" name="Text 16"/>
          <p:cNvSpPr/>
          <p:nvPr/>
        </p:nvSpPr>
        <p:spPr>
          <a:xfrm>
            <a:off x="5982593" y="3606552"/>
            <a:ext cx="226715" cy="283468"/>
          </a:xfrm>
          <a:prstGeom prst="rect">
            <a:avLst/>
          </a:prstGeom>
          <a:noFill/>
          <a:ln/>
        </p:spPr>
        <p:txBody>
          <a:bodyPr wrap="none" lIns="0" tIns="0" rIns="0" bIns="0" rtlCol="0" anchor="t"/>
          <a:lstStyle/>
          <a:p>
            <a:pPr algn="ctr">
              <a:lnSpc>
                <a:spcPts val="1750"/>
              </a:lnSpc>
            </a:pPr>
            <a:r>
              <a:rPr lang="en-US" sz="1750" b="1" dirty="0">
                <a:solidFill>
                  <a:schemeClr val="bg1"/>
                </a:solidFill>
                <a:latin typeface="Sora Semi Bold" pitchFamily="34" charset="0"/>
                <a:ea typeface="Sora Semi Bold" pitchFamily="34" charset="-122"/>
                <a:cs typeface="Sora Semi Bold" pitchFamily="34" charset="-120"/>
              </a:rPr>
              <a:t>3</a:t>
            </a:r>
            <a:endParaRPr lang="en-US" sz="1750" b="1" dirty="0">
              <a:solidFill>
                <a:schemeClr val="bg1"/>
              </a:solidFill>
            </a:endParaRPr>
          </a:p>
        </p:txBody>
      </p:sp>
      <p:sp>
        <p:nvSpPr>
          <p:cNvPr id="20" name="Text 17"/>
          <p:cNvSpPr/>
          <p:nvPr/>
        </p:nvSpPr>
        <p:spPr>
          <a:xfrm>
            <a:off x="3580606" y="3647367"/>
            <a:ext cx="1890018" cy="236240"/>
          </a:xfrm>
          <a:prstGeom prst="rect">
            <a:avLst/>
          </a:prstGeom>
          <a:noFill/>
          <a:ln/>
        </p:spPr>
        <p:txBody>
          <a:bodyPr wrap="none" lIns="0" tIns="0" rIns="0" bIns="0" rtlCol="0" anchor="t"/>
          <a:lstStyle/>
          <a:p>
            <a:pPr algn="r">
              <a:lnSpc>
                <a:spcPts val="1833"/>
              </a:lnSpc>
            </a:pPr>
            <a:r>
              <a:rPr lang="en-US" b="1" dirty="0">
                <a:solidFill>
                  <a:schemeClr val="accent2"/>
                </a:solidFill>
                <a:latin typeface="+mj-lt"/>
                <a:cs typeface="Sora Semi Bold" pitchFamily="34" charset="-120"/>
              </a:rPr>
              <a:t>Taxation Gap</a:t>
            </a:r>
          </a:p>
        </p:txBody>
      </p:sp>
      <p:sp>
        <p:nvSpPr>
          <p:cNvPr id="21" name="Text 18"/>
          <p:cNvSpPr/>
          <p:nvPr/>
        </p:nvSpPr>
        <p:spPr>
          <a:xfrm>
            <a:off x="628353" y="3958431"/>
            <a:ext cx="4749503" cy="689372"/>
          </a:xfrm>
          <a:prstGeom prst="rect">
            <a:avLst/>
          </a:prstGeom>
          <a:noFill/>
          <a:ln/>
        </p:spPr>
        <p:txBody>
          <a:bodyPr wrap="square" lIns="0" tIns="0" rIns="0" bIns="0" rtlCol="0" anchor="t"/>
          <a:lstStyle/>
          <a:p>
            <a:pPr algn="just">
              <a:lnSpc>
                <a:spcPts val="1792"/>
              </a:lnSpc>
            </a:pPr>
            <a:r>
              <a:rPr lang="en-US" sz="1700" dirty="0">
                <a:solidFill>
                  <a:srgbClr val="3B3535"/>
                </a:solidFill>
                <a:cs typeface="Sora Light" pitchFamily="34" charset="-120"/>
              </a:rPr>
              <a:t>Digital businesses can generate significant profits in a market </a:t>
            </a:r>
            <a:r>
              <a:rPr lang="en-US" sz="1700" b="1" dirty="0">
                <a:solidFill>
                  <a:srgbClr val="3B3535"/>
                </a:solidFill>
                <a:cs typeface="Sora Light" pitchFamily="34" charset="-120"/>
              </a:rPr>
              <a:t>without physical presence</a:t>
            </a:r>
            <a:r>
              <a:rPr lang="en-US" sz="1700" dirty="0">
                <a:solidFill>
                  <a:srgbClr val="3B3535"/>
                </a:solidFill>
                <a:cs typeface="Sora Light" pitchFamily="34" charset="-120"/>
              </a:rPr>
              <a:t>. </a:t>
            </a:r>
          </a:p>
          <a:p>
            <a:pPr algn="just">
              <a:lnSpc>
                <a:spcPts val="1792"/>
              </a:lnSpc>
            </a:pPr>
            <a:r>
              <a:rPr lang="en-US" sz="1700" dirty="0">
                <a:solidFill>
                  <a:srgbClr val="3B3535"/>
                </a:solidFill>
                <a:cs typeface="Sora Light" pitchFamily="34" charset="-120"/>
              </a:rPr>
              <a:t>Result: no PE → no taxation in the source State, creating perceived unfairness.</a:t>
            </a:r>
          </a:p>
        </p:txBody>
      </p:sp>
      <p:sp>
        <p:nvSpPr>
          <p:cNvPr id="22" name="Shape 19"/>
          <p:cNvSpPr/>
          <p:nvPr/>
        </p:nvSpPr>
        <p:spPr>
          <a:xfrm>
            <a:off x="6238527" y="4481612"/>
            <a:ext cx="430907" cy="19050"/>
          </a:xfrm>
          <a:prstGeom prst="roundRect">
            <a:avLst>
              <a:gd name="adj" fmla="val 316694"/>
            </a:avLst>
          </a:prstGeom>
          <a:solidFill>
            <a:schemeClr val="accent1">
              <a:lumMod val="75000"/>
              <a:lumOff val="25000"/>
            </a:schemeClr>
          </a:solidFill>
          <a:ln>
            <a:solidFill>
              <a:schemeClr val="accent1">
                <a:lumMod val="75000"/>
                <a:lumOff val="25000"/>
              </a:schemeClr>
            </a:solidFill>
          </a:ln>
        </p:spPr>
        <p:txBody>
          <a:bodyPr/>
          <a:lstStyle/>
          <a:p>
            <a:endParaRPr lang="el-GR" sz="1500"/>
          </a:p>
        </p:txBody>
      </p:sp>
      <p:sp>
        <p:nvSpPr>
          <p:cNvPr id="23" name="Shape 20"/>
          <p:cNvSpPr/>
          <p:nvPr/>
        </p:nvSpPr>
        <p:spPr>
          <a:xfrm>
            <a:off x="5934423" y="4356695"/>
            <a:ext cx="323156" cy="323156"/>
          </a:xfrm>
          <a:prstGeom prst="roundRect">
            <a:avLst>
              <a:gd name="adj" fmla="val 18669"/>
            </a:avLst>
          </a:prstGeom>
          <a:solidFill>
            <a:schemeClr val="accent1">
              <a:lumMod val="75000"/>
              <a:lumOff val="25000"/>
            </a:schemeClr>
          </a:solidFill>
          <a:ln w="7620">
            <a:solidFill>
              <a:schemeClr val="accent1">
                <a:lumMod val="75000"/>
                <a:lumOff val="25000"/>
              </a:schemeClr>
            </a:solidFill>
            <a:prstDash val="solid"/>
          </a:ln>
        </p:spPr>
        <p:txBody>
          <a:bodyPr/>
          <a:lstStyle/>
          <a:p>
            <a:endParaRPr lang="el-GR" sz="1500" b="1" dirty="0"/>
          </a:p>
        </p:txBody>
      </p:sp>
      <p:sp>
        <p:nvSpPr>
          <p:cNvPr id="24" name="Text 21"/>
          <p:cNvSpPr/>
          <p:nvPr/>
        </p:nvSpPr>
        <p:spPr>
          <a:xfrm>
            <a:off x="5982593" y="4417064"/>
            <a:ext cx="226715" cy="283468"/>
          </a:xfrm>
          <a:prstGeom prst="rect">
            <a:avLst/>
          </a:prstGeom>
          <a:noFill/>
          <a:ln/>
        </p:spPr>
        <p:txBody>
          <a:bodyPr wrap="none" lIns="0" tIns="0" rIns="0" bIns="0" rtlCol="0" anchor="t"/>
          <a:lstStyle/>
          <a:p>
            <a:pPr algn="ctr">
              <a:lnSpc>
                <a:spcPts val="1750"/>
              </a:lnSpc>
            </a:pPr>
            <a:r>
              <a:rPr lang="en-US" sz="1750" b="1" dirty="0">
                <a:solidFill>
                  <a:schemeClr val="bg1"/>
                </a:solidFill>
                <a:latin typeface="Sora Semi Bold" pitchFamily="34" charset="0"/>
                <a:ea typeface="Sora Semi Bold" pitchFamily="34" charset="-122"/>
                <a:cs typeface="Sora Semi Bold" pitchFamily="34" charset="-120"/>
              </a:rPr>
              <a:t>4</a:t>
            </a:r>
            <a:endParaRPr lang="en-US" sz="1750" b="1" dirty="0">
              <a:solidFill>
                <a:schemeClr val="bg1"/>
              </a:solidFill>
            </a:endParaRPr>
          </a:p>
        </p:txBody>
      </p:sp>
      <p:sp>
        <p:nvSpPr>
          <p:cNvPr id="25" name="Text 22"/>
          <p:cNvSpPr/>
          <p:nvPr/>
        </p:nvSpPr>
        <p:spPr>
          <a:xfrm>
            <a:off x="6966198" y="4382542"/>
            <a:ext cx="2726233" cy="236240"/>
          </a:xfrm>
          <a:prstGeom prst="rect">
            <a:avLst/>
          </a:prstGeom>
          <a:noFill/>
          <a:ln/>
        </p:spPr>
        <p:txBody>
          <a:bodyPr wrap="none" lIns="0" tIns="0" rIns="0" bIns="0" rtlCol="0" anchor="t"/>
          <a:lstStyle/>
          <a:p>
            <a:pPr algn="r">
              <a:lnSpc>
                <a:spcPts val="1833"/>
              </a:lnSpc>
            </a:pPr>
            <a:r>
              <a:rPr lang="en-US" b="1" dirty="0">
                <a:solidFill>
                  <a:schemeClr val="accent2"/>
                </a:solidFill>
                <a:latin typeface="+mj-lt"/>
                <a:cs typeface="Sora Semi Bold" pitchFamily="34" charset="-120"/>
              </a:rPr>
              <a:t>Alternative Nexus Concepts</a:t>
            </a:r>
          </a:p>
        </p:txBody>
      </p:sp>
      <p:sp>
        <p:nvSpPr>
          <p:cNvPr id="26" name="Text 23"/>
          <p:cNvSpPr/>
          <p:nvPr/>
        </p:nvSpPr>
        <p:spPr>
          <a:xfrm>
            <a:off x="6814145" y="4701282"/>
            <a:ext cx="5199478" cy="919163"/>
          </a:xfrm>
          <a:prstGeom prst="rect">
            <a:avLst/>
          </a:prstGeom>
          <a:noFill/>
          <a:ln/>
        </p:spPr>
        <p:txBody>
          <a:bodyPr wrap="square" lIns="0" tIns="0" rIns="0" bIns="0" rtlCol="0" anchor="t"/>
          <a:lstStyle/>
          <a:p>
            <a:pPr algn="just">
              <a:lnSpc>
                <a:spcPts val="1792"/>
              </a:lnSpc>
            </a:pPr>
            <a:r>
              <a:rPr lang="en-US" sz="1700" b="1" dirty="0">
                <a:solidFill>
                  <a:srgbClr val="3B3535"/>
                </a:solidFill>
                <a:cs typeface="Sora Light" pitchFamily="34" charset="-120"/>
              </a:rPr>
              <a:t>New nexus concepts are emerging</a:t>
            </a:r>
            <a:r>
              <a:rPr lang="en-US" sz="1700" dirty="0">
                <a:solidFill>
                  <a:srgbClr val="3B3535"/>
                </a:solidFill>
                <a:cs typeface="Sora Light" pitchFamily="34" charset="-120"/>
              </a:rPr>
              <a:t>: Digital PE, significant economic or digital presence, income level thresholds, use of digital elements, and relationships with users as alternative connecting factors.</a:t>
            </a:r>
          </a:p>
        </p:txBody>
      </p:sp>
      <p:sp>
        <p:nvSpPr>
          <p:cNvPr id="27" name="Shape 24"/>
          <p:cNvSpPr/>
          <p:nvPr/>
        </p:nvSpPr>
        <p:spPr>
          <a:xfrm>
            <a:off x="5522565" y="5270599"/>
            <a:ext cx="430907" cy="19050"/>
          </a:xfrm>
          <a:prstGeom prst="roundRect">
            <a:avLst>
              <a:gd name="adj" fmla="val 316694"/>
            </a:avLst>
          </a:prstGeom>
          <a:solidFill>
            <a:schemeClr val="accent1">
              <a:lumMod val="75000"/>
              <a:lumOff val="25000"/>
            </a:schemeClr>
          </a:solidFill>
          <a:ln>
            <a:solidFill>
              <a:schemeClr val="accent1">
                <a:lumMod val="75000"/>
                <a:lumOff val="25000"/>
              </a:schemeClr>
            </a:solidFill>
          </a:ln>
        </p:spPr>
        <p:txBody>
          <a:bodyPr/>
          <a:lstStyle/>
          <a:p>
            <a:endParaRPr lang="el-GR" sz="1500"/>
          </a:p>
        </p:txBody>
      </p:sp>
      <p:sp>
        <p:nvSpPr>
          <p:cNvPr id="28" name="Shape 25"/>
          <p:cNvSpPr/>
          <p:nvPr/>
        </p:nvSpPr>
        <p:spPr>
          <a:xfrm>
            <a:off x="5934423" y="5118596"/>
            <a:ext cx="323156" cy="323156"/>
          </a:xfrm>
          <a:prstGeom prst="roundRect">
            <a:avLst>
              <a:gd name="adj" fmla="val 18669"/>
            </a:avLst>
          </a:prstGeom>
          <a:solidFill>
            <a:schemeClr val="accent1">
              <a:lumMod val="75000"/>
              <a:lumOff val="25000"/>
            </a:schemeClr>
          </a:solidFill>
          <a:ln w="7620">
            <a:solidFill>
              <a:schemeClr val="accent1">
                <a:lumMod val="75000"/>
                <a:lumOff val="25000"/>
              </a:schemeClr>
            </a:solidFill>
            <a:prstDash val="solid"/>
          </a:ln>
        </p:spPr>
        <p:txBody>
          <a:bodyPr/>
          <a:lstStyle/>
          <a:p>
            <a:endParaRPr lang="el-GR" sz="1500"/>
          </a:p>
        </p:txBody>
      </p:sp>
      <p:sp>
        <p:nvSpPr>
          <p:cNvPr id="29" name="Text 26"/>
          <p:cNvSpPr/>
          <p:nvPr/>
        </p:nvSpPr>
        <p:spPr>
          <a:xfrm>
            <a:off x="5982593" y="5174854"/>
            <a:ext cx="226715" cy="283468"/>
          </a:xfrm>
          <a:prstGeom prst="rect">
            <a:avLst/>
          </a:prstGeom>
          <a:noFill/>
          <a:ln/>
        </p:spPr>
        <p:txBody>
          <a:bodyPr wrap="none" lIns="0" tIns="0" rIns="0" bIns="0" rtlCol="0" anchor="t"/>
          <a:lstStyle/>
          <a:p>
            <a:pPr algn="ctr">
              <a:lnSpc>
                <a:spcPts val="1750"/>
              </a:lnSpc>
            </a:pPr>
            <a:r>
              <a:rPr lang="en-US" sz="1750" b="1" dirty="0">
                <a:solidFill>
                  <a:schemeClr val="bg1"/>
                </a:solidFill>
                <a:latin typeface="Sora Semi Bold" pitchFamily="34" charset="0"/>
                <a:ea typeface="Sora Semi Bold" pitchFamily="34" charset="-122"/>
                <a:cs typeface="Sora Semi Bold" pitchFamily="34" charset="-120"/>
              </a:rPr>
              <a:t>5</a:t>
            </a:r>
            <a:endParaRPr lang="en-US" sz="1750" b="1" dirty="0">
              <a:solidFill>
                <a:schemeClr val="bg1"/>
              </a:solidFill>
            </a:endParaRPr>
          </a:p>
        </p:txBody>
      </p:sp>
      <p:sp>
        <p:nvSpPr>
          <p:cNvPr id="30" name="Text 27"/>
          <p:cNvSpPr/>
          <p:nvPr/>
        </p:nvSpPr>
        <p:spPr>
          <a:xfrm>
            <a:off x="3554016" y="5171529"/>
            <a:ext cx="1916608" cy="236240"/>
          </a:xfrm>
          <a:prstGeom prst="rect">
            <a:avLst/>
          </a:prstGeom>
          <a:noFill/>
          <a:ln/>
        </p:spPr>
        <p:txBody>
          <a:bodyPr wrap="none" lIns="0" tIns="0" rIns="0" bIns="0" rtlCol="0" anchor="t"/>
          <a:lstStyle/>
          <a:p>
            <a:pPr algn="r">
              <a:lnSpc>
                <a:spcPts val="1833"/>
              </a:lnSpc>
            </a:pPr>
            <a:r>
              <a:rPr lang="en-US" b="1" dirty="0">
                <a:solidFill>
                  <a:schemeClr val="accent2"/>
                </a:solidFill>
                <a:latin typeface="+mj-lt"/>
                <a:cs typeface="Sora Semi Bold" pitchFamily="34" charset="-120"/>
              </a:rPr>
              <a:t>Proposed Solutions</a:t>
            </a:r>
          </a:p>
        </p:txBody>
      </p:sp>
      <p:sp>
        <p:nvSpPr>
          <p:cNvPr id="31" name="Text 28"/>
          <p:cNvSpPr/>
          <p:nvPr/>
        </p:nvSpPr>
        <p:spPr>
          <a:xfrm>
            <a:off x="628353" y="5490269"/>
            <a:ext cx="4749503" cy="689372"/>
          </a:xfrm>
          <a:prstGeom prst="rect">
            <a:avLst/>
          </a:prstGeom>
          <a:noFill/>
          <a:ln/>
        </p:spPr>
        <p:txBody>
          <a:bodyPr wrap="square" lIns="0" tIns="0" rIns="0" bIns="0" rtlCol="0" anchor="t"/>
          <a:lstStyle/>
          <a:p>
            <a:pPr algn="just">
              <a:lnSpc>
                <a:spcPts val="1792"/>
              </a:lnSpc>
            </a:pPr>
            <a:r>
              <a:rPr lang="en-US" sz="1700" dirty="0">
                <a:solidFill>
                  <a:srgbClr val="3B3535"/>
                </a:solidFill>
                <a:cs typeface="Sora Light" pitchFamily="34" charset="-120"/>
              </a:rPr>
              <a:t>Solutions include </a:t>
            </a:r>
            <a:r>
              <a:rPr lang="en-US" sz="1700" b="1" dirty="0">
                <a:solidFill>
                  <a:srgbClr val="3B3535"/>
                </a:solidFill>
                <a:cs typeface="Sora Light" pitchFamily="34" charset="-120"/>
              </a:rPr>
              <a:t>amending Article 5</a:t>
            </a:r>
            <a:r>
              <a:rPr lang="en-US" sz="1700" dirty="0">
                <a:solidFill>
                  <a:srgbClr val="3B3535"/>
                </a:solidFill>
                <a:cs typeface="Sora Light" pitchFamily="34" charset="-120"/>
              </a:rPr>
              <a:t> to cover digital economy realities or introducing specific digital services taxes (the so-called "Google tax") outside the treaty framework.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7" name="Rectangle 26">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9" name="Rectangle 28">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1" name="Rectangle 30">
            <a:extLst>
              <a:ext uri="{FF2B5EF4-FFF2-40B4-BE49-F238E27FC236}">
                <a16:creationId xmlns:a16="http://schemas.microsoft.com/office/drawing/2014/main" id="{DB93146F-62ED-4C59-844C-0935D0FB50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useBgFill="1">
        <p:nvSpPr>
          <p:cNvPr id="33" name="Rectangle 32">
            <a:extLst>
              <a:ext uri="{FF2B5EF4-FFF2-40B4-BE49-F238E27FC236}">
                <a16:creationId xmlns:a16="http://schemas.microsoft.com/office/drawing/2014/main" id="{F9CD4BEB-C391-4F7E-9838-95411A832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23900"/>
            <a:ext cx="12192000" cy="61341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Θέση περιεχομένου 4" descr="Εικόνα που περιέχει κείμενο, ρολόι, στιγμιότυπο οθόνης, γραμματοσειρά&#10;&#10;Το περιεχόμενο που δημιουργείται από AI ενδέχεται να είναι εσφαλμένο.">
            <a:extLst>
              <a:ext uri="{FF2B5EF4-FFF2-40B4-BE49-F238E27FC236}">
                <a16:creationId xmlns:a16="http://schemas.microsoft.com/office/drawing/2014/main" id="{402E9F0E-FD7E-6E92-D691-593942A148E2}"/>
              </a:ext>
            </a:extLst>
          </p:cNvPr>
          <p:cNvPicPr>
            <a:picLocks noGrp="1" noChangeAspect="1"/>
          </p:cNvPicPr>
          <p:nvPr>
            <p:ph idx="1"/>
          </p:nvPr>
        </p:nvPicPr>
        <p:blipFill>
          <a:blip r:embed="rId3"/>
          <a:stretch>
            <a:fillRect/>
          </a:stretch>
        </p:blipFill>
        <p:spPr>
          <a:xfrm>
            <a:off x="4809606" y="1495350"/>
            <a:ext cx="7382394" cy="4591199"/>
          </a:xfrm>
          <a:prstGeom prst="rect">
            <a:avLst/>
          </a:prstGeom>
        </p:spPr>
      </p:pic>
      <p:sp>
        <p:nvSpPr>
          <p:cNvPr id="2" name="Τίτλος 1">
            <a:extLst>
              <a:ext uri="{FF2B5EF4-FFF2-40B4-BE49-F238E27FC236}">
                <a16:creationId xmlns:a16="http://schemas.microsoft.com/office/drawing/2014/main" id="{D9578920-0EA6-04F6-F85A-1F153975B366}"/>
              </a:ext>
            </a:extLst>
          </p:cNvPr>
          <p:cNvSpPr>
            <a:spLocks noGrp="1"/>
          </p:cNvSpPr>
          <p:nvPr>
            <p:ph type="title"/>
          </p:nvPr>
        </p:nvSpPr>
        <p:spPr>
          <a:xfrm>
            <a:off x="-532840" y="1386295"/>
            <a:ext cx="5882608" cy="501015"/>
          </a:xfrm>
        </p:spPr>
        <p:txBody>
          <a:bodyPr>
            <a:noAutofit/>
          </a:bodyPr>
          <a:lstStyle/>
          <a:p>
            <a:pPr algn="ctr"/>
            <a:r>
              <a:rPr lang="en-US" sz="2000" b="1" dirty="0">
                <a:solidFill>
                  <a:schemeClr val="accent1"/>
                </a:solidFill>
              </a:rPr>
              <a:t>Example</a:t>
            </a:r>
            <a:r>
              <a:rPr lang="en-US" dirty="0">
                <a:solidFill>
                  <a:schemeClr val="accent1"/>
                </a:solidFill>
              </a:rPr>
              <a:t> </a:t>
            </a:r>
          </a:p>
        </p:txBody>
      </p:sp>
      <p:sp>
        <p:nvSpPr>
          <p:cNvPr id="8" name="TextBox 7">
            <a:extLst>
              <a:ext uri="{FF2B5EF4-FFF2-40B4-BE49-F238E27FC236}">
                <a16:creationId xmlns:a16="http://schemas.microsoft.com/office/drawing/2014/main" id="{724C0694-2A89-BF99-4EA5-1C496D1E1B49}"/>
              </a:ext>
            </a:extLst>
          </p:cNvPr>
          <p:cNvSpPr txBox="1"/>
          <p:nvPr/>
        </p:nvSpPr>
        <p:spPr>
          <a:xfrm>
            <a:off x="0" y="2225447"/>
            <a:ext cx="5102890" cy="3631763"/>
          </a:xfrm>
          <a:prstGeom prst="rect">
            <a:avLst/>
          </a:prstGeom>
          <a:noFill/>
        </p:spPr>
        <p:txBody>
          <a:bodyPr wrap="square" rtlCol="0">
            <a:spAutoFit/>
          </a:bodyPr>
          <a:lstStyle/>
          <a:p>
            <a:pPr marL="285750" indent="-285750" algn="just">
              <a:lnSpc>
                <a:spcPct val="150000"/>
              </a:lnSpc>
              <a:buFont typeface="Courier New" panose="02070309020205020404" pitchFamily="49" charset="0"/>
              <a:buChar char="o"/>
            </a:pPr>
            <a:r>
              <a:rPr lang="en-US" b="1" dirty="0">
                <a:solidFill>
                  <a:schemeClr val="accent1"/>
                </a:solidFill>
              </a:rPr>
              <a:t>Intangible property </a:t>
            </a:r>
            <a:r>
              <a:rPr lang="en-US" dirty="0"/>
              <a:t>(</a:t>
            </a:r>
            <a:r>
              <a:rPr lang="en-US" u="sng" dirty="0"/>
              <a:t>website or computer code-software</a:t>
            </a:r>
            <a:r>
              <a:rPr lang="en-US" dirty="0"/>
              <a:t>) can not qualify as a PE </a:t>
            </a:r>
            <a:r>
              <a:rPr lang="en-US" dirty="0" err="1"/>
              <a:t>e.g.,selling</a:t>
            </a:r>
            <a:r>
              <a:rPr lang="en-US" dirty="0"/>
              <a:t> customized beauty products through a dedicated website.</a:t>
            </a:r>
          </a:p>
          <a:p>
            <a:pPr marL="285750" indent="-285750" algn="just">
              <a:lnSpc>
                <a:spcPct val="150000"/>
              </a:lnSpc>
              <a:buFont typeface="Courier New" panose="02070309020205020404" pitchFamily="49" charset="0"/>
              <a:buChar char="o"/>
            </a:pPr>
            <a:r>
              <a:rPr lang="en-US" b="1" dirty="0">
                <a:solidFill>
                  <a:schemeClr val="accent1"/>
                </a:solidFill>
              </a:rPr>
              <a:t>Tangible property </a:t>
            </a:r>
            <a:r>
              <a:rPr lang="en-US" dirty="0"/>
              <a:t>(</a:t>
            </a:r>
            <a:r>
              <a:rPr lang="en-US" u="sng" dirty="0">
                <a:sym typeface="Wingdings" panose="05000000000000000000" pitchFamily="2" charset="2"/>
              </a:rPr>
              <a:t>computer equipment, server-hardware</a:t>
            </a:r>
            <a:r>
              <a:rPr lang="en-US" dirty="0">
                <a:sym typeface="Wingdings" panose="05000000000000000000" pitchFamily="2" charset="2"/>
              </a:rPr>
              <a:t>) may constitute a PE if it is at the disposal of the enterprise and the business is carried on at the location of the equipment. </a:t>
            </a:r>
          </a:p>
          <a:p>
            <a:endParaRPr lang="el-GR" sz="1400" dirty="0"/>
          </a:p>
        </p:txBody>
      </p:sp>
    </p:spTree>
    <p:extLst>
      <p:ext uri="{BB962C8B-B14F-4D97-AF65-F5344CB8AC3E}">
        <p14:creationId xmlns:p14="http://schemas.microsoft.com/office/powerpoint/2010/main" val="403990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4F34F3-D3E5-744F-7101-1D552ECCF49A}"/>
              </a:ext>
            </a:extLst>
          </p:cNvPr>
          <p:cNvSpPr>
            <a:spLocks noGrp="1"/>
          </p:cNvSpPr>
          <p:nvPr>
            <p:ph type="title"/>
          </p:nvPr>
        </p:nvSpPr>
        <p:spPr/>
        <p:txBody>
          <a:bodyPr>
            <a:normAutofit/>
          </a:bodyPr>
          <a:lstStyle/>
          <a:p>
            <a:r>
              <a:rPr lang="en-US" sz="2400" dirty="0"/>
              <a:t>Bibliographic references </a:t>
            </a:r>
            <a:endParaRPr lang="el-GR" sz="2400" dirty="0"/>
          </a:p>
        </p:txBody>
      </p:sp>
      <p:sp>
        <p:nvSpPr>
          <p:cNvPr id="3" name="Θέση περιεχομένου 2">
            <a:extLst>
              <a:ext uri="{FF2B5EF4-FFF2-40B4-BE49-F238E27FC236}">
                <a16:creationId xmlns:a16="http://schemas.microsoft.com/office/drawing/2014/main" id="{4ED4D035-0205-4CE5-2FD0-930D101F94D8}"/>
              </a:ext>
            </a:extLst>
          </p:cNvPr>
          <p:cNvSpPr>
            <a:spLocks noGrp="1"/>
          </p:cNvSpPr>
          <p:nvPr>
            <p:ph idx="1"/>
          </p:nvPr>
        </p:nvSpPr>
        <p:spPr>
          <a:xfrm>
            <a:off x="372533" y="2451099"/>
            <a:ext cx="11446933" cy="4936067"/>
          </a:xfrm>
        </p:spPr>
        <p:txBody>
          <a:bodyPr>
            <a:noAutofit/>
          </a:bodyPr>
          <a:lstStyle/>
          <a:p>
            <a:r>
              <a:rPr lang="el-GR" sz="1700" dirty="0">
                <a:solidFill>
                  <a:schemeClr val="tx1"/>
                </a:solidFill>
              </a:rPr>
              <a:t>Β</a:t>
            </a:r>
            <a:r>
              <a:rPr lang="en-US" sz="1700" dirty="0" err="1">
                <a:solidFill>
                  <a:schemeClr val="tx1"/>
                </a:solidFill>
                <a:latin typeface="Gill Sans MT" panose="020B0502020104020203" pitchFamily="34" charset="0"/>
              </a:rPr>
              <a:t>rettas</a:t>
            </a:r>
            <a:r>
              <a:rPr lang="en-US" sz="1700" dirty="0">
                <a:solidFill>
                  <a:schemeClr val="tx1"/>
                </a:solidFill>
                <a:latin typeface="Gill Sans MT" panose="020B0502020104020203" pitchFamily="34" charset="0"/>
              </a:rPr>
              <a:t>, E., </a:t>
            </a:r>
            <a:r>
              <a:rPr lang="en-US" sz="1700" i="1" dirty="0">
                <a:solidFill>
                  <a:schemeClr val="tx1"/>
                </a:solidFill>
                <a:latin typeface="Gill Sans MT" panose="020B0502020104020203" pitchFamily="34" charset="0"/>
              </a:rPr>
              <a:t>Permanent Establishment of Foreign Companies and Income Taxation</a:t>
            </a:r>
            <a:r>
              <a:rPr lang="en-US" sz="1700" dirty="0">
                <a:solidFill>
                  <a:schemeClr val="tx1"/>
                </a:solidFill>
                <a:latin typeface="Gill Sans MT" panose="020B0502020104020203" pitchFamily="34" charset="0"/>
              </a:rPr>
              <a:t>, Nomiki </a:t>
            </a:r>
            <a:r>
              <a:rPr lang="en-US" sz="1700" dirty="0" err="1">
                <a:solidFill>
                  <a:schemeClr val="tx1"/>
                </a:solidFill>
                <a:latin typeface="Gill Sans MT" panose="020B0502020104020203" pitchFamily="34" charset="0"/>
              </a:rPr>
              <a:t>Bibliothiki</a:t>
            </a:r>
            <a:r>
              <a:rPr lang="en-US" sz="1700" dirty="0">
                <a:solidFill>
                  <a:schemeClr val="tx1"/>
                </a:solidFill>
                <a:latin typeface="Gill Sans MT" panose="020B0502020104020203" pitchFamily="34" charset="0"/>
              </a:rPr>
              <a:t>, 2024.</a:t>
            </a:r>
            <a:endParaRPr lang="el-GR" sz="1700" dirty="0">
              <a:solidFill>
                <a:schemeClr val="tx1"/>
              </a:solidFill>
            </a:endParaRPr>
          </a:p>
          <a:p>
            <a:pPr lvl="0"/>
            <a:r>
              <a:rPr lang="en-US" sz="1700" dirty="0">
                <a:solidFill>
                  <a:schemeClr val="tx1"/>
                </a:solidFill>
                <a:latin typeface="Gill Sans MT" panose="020B0502020104020203" pitchFamily="34" charset="0"/>
              </a:rPr>
              <a:t>Claire </a:t>
            </a:r>
            <a:r>
              <a:rPr lang="en-US" sz="1700" dirty="0" err="1">
                <a:solidFill>
                  <a:schemeClr val="tx1"/>
                </a:solidFill>
                <a:latin typeface="Gill Sans MT" panose="020B0502020104020203" pitchFamily="34" charset="0"/>
              </a:rPr>
              <a:t>Estebanez</a:t>
            </a:r>
            <a:r>
              <a:rPr lang="en-US" sz="1700" dirty="0">
                <a:solidFill>
                  <a:schemeClr val="tx1"/>
                </a:solidFill>
                <a:latin typeface="Gill Sans MT" panose="020B0502020104020203" pitchFamily="34" charset="0"/>
              </a:rPr>
              <a:t>, Martin </a:t>
            </a:r>
            <a:r>
              <a:rPr lang="en-US" sz="1700" dirty="0" err="1">
                <a:solidFill>
                  <a:schemeClr val="tx1"/>
                </a:solidFill>
                <a:latin typeface="Gill Sans MT" panose="020B0502020104020203" pitchFamily="34" charset="0"/>
              </a:rPr>
              <a:t>Sumper</a:t>
            </a:r>
            <a:r>
              <a:rPr lang="en-US" sz="1700" dirty="0">
                <a:solidFill>
                  <a:schemeClr val="tx1"/>
                </a:solidFill>
                <a:latin typeface="Gill Sans MT" panose="020B0502020104020203" pitchFamily="34" charset="0"/>
              </a:rPr>
              <a:t>, </a:t>
            </a:r>
            <a:r>
              <a:rPr lang="en-US" sz="1700" i="1" dirty="0">
                <a:solidFill>
                  <a:schemeClr val="tx1"/>
                </a:solidFill>
                <a:latin typeface="Gill Sans MT" panose="020B0502020104020203" pitchFamily="34" charset="0"/>
              </a:rPr>
              <a:t>Digitization and new business models: the concept of the permanent establishment today and tomorrow, </a:t>
            </a:r>
            <a:r>
              <a:rPr lang="en-US" sz="1700" dirty="0">
                <a:solidFill>
                  <a:schemeClr val="tx1"/>
                </a:solidFill>
                <a:latin typeface="Gill Sans MT" panose="020B0502020104020203" pitchFamily="34" charset="0"/>
              </a:rPr>
              <a:t>SSRN, July, 2017.</a:t>
            </a:r>
            <a:endParaRPr lang="el-GR" sz="1700" dirty="0">
              <a:solidFill>
                <a:schemeClr val="tx1"/>
              </a:solidFill>
            </a:endParaRPr>
          </a:p>
          <a:p>
            <a:pPr lvl="0"/>
            <a:r>
              <a:rPr lang="en-US" sz="1700" dirty="0">
                <a:solidFill>
                  <a:schemeClr val="tx1"/>
                </a:solidFill>
                <a:latin typeface="Gill Sans MT" panose="020B0502020104020203" pitchFamily="34" charset="0"/>
              </a:rPr>
              <a:t>Craig </a:t>
            </a:r>
            <a:r>
              <a:rPr lang="en-US" sz="1700" dirty="0" err="1">
                <a:solidFill>
                  <a:schemeClr val="tx1"/>
                </a:solidFill>
                <a:latin typeface="Gill Sans MT" panose="020B0502020104020203" pitchFamily="34" charset="0"/>
              </a:rPr>
              <a:t>Elliffe</a:t>
            </a:r>
            <a:r>
              <a:rPr lang="en-US" sz="1700" dirty="0">
                <a:solidFill>
                  <a:schemeClr val="tx1"/>
                </a:solidFill>
                <a:latin typeface="Gill Sans MT" panose="020B0502020104020203" pitchFamily="34" charset="0"/>
              </a:rPr>
              <a:t>, </a:t>
            </a:r>
            <a:r>
              <a:rPr lang="en-US" sz="1700" i="1" dirty="0">
                <a:solidFill>
                  <a:schemeClr val="tx1"/>
                </a:solidFill>
                <a:latin typeface="Gill Sans MT" panose="020B0502020104020203" pitchFamily="34" charset="0"/>
              </a:rPr>
              <a:t>Meaning of “Permanent establishment” in Article 5 of Double Tax Conventions,</a:t>
            </a:r>
            <a:r>
              <a:rPr lang="en-US" sz="1700" dirty="0">
                <a:solidFill>
                  <a:schemeClr val="tx1"/>
                </a:solidFill>
                <a:latin typeface="Gill Sans MT" panose="020B0502020104020203" pitchFamily="34" charset="0"/>
              </a:rPr>
              <a:t> </a:t>
            </a:r>
            <a:r>
              <a:rPr lang="en-US" sz="1700" i="1" dirty="0">
                <a:solidFill>
                  <a:schemeClr val="tx1"/>
                </a:solidFill>
                <a:latin typeface="Gill Sans MT" panose="020B0502020104020203" pitchFamily="34" charset="0"/>
              </a:rPr>
              <a:t>Knights of Columbus</a:t>
            </a:r>
            <a:r>
              <a:rPr lang="en-US" sz="1700" dirty="0">
                <a:solidFill>
                  <a:schemeClr val="tx1"/>
                </a:solidFill>
                <a:latin typeface="Gill Sans MT" panose="020B0502020104020203" pitchFamily="34" charset="0"/>
              </a:rPr>
              <a:t>, </a:t>
            </a:r>
            <a:r>
              <a:rPr lang="en-US" sz="1700" i="1" dirty="0">
                <a:solidFill>
                  <a:schemeClr val="tx1"/>
                </a:solidFill>
                <a:latin typeface="Gill Sans MT" panose="020B0502020104020203" pitchFamily="34" charset="0"/>
              </a:rPr>
              <a:t>American Income Life Insurance Company v Canada.</a:t>
            </a:r>
          </a:p>
          <a:p>
            <a:r>
              <a:rPr lang="en-US" sz="1700" dirty="0">
                <a:solidFill>
                  <a:schemeClr val="tx1"/>
                </a:solidFill>
                <a:latin typeface="Gill Sans MT" panose="020B0502020104020203" pitchFamily="34" charset="0"/>
              </a:rPr>
              <a:t>Georgopoulou, Ch. (N.B.), </a:t>
            </a:r>
            <a:r>
              <a:rPr lang="en-US" sz="1700" i="1" dirty="0">
                <a:solidFill>
                  <a:schemeClr val="tx1"/>
                </a:solidFill>
                <a:latin typeface="Gill Sans MT" panose="020B0502020104020203" pitchFamily="34" charset="0"/>
              </a:rPr>
              <a:t>Permanent establishment and taxation of the digital economy</a:t>
            </a:r>
            <a:r>
              <a:rPr lang="en-US" sz="1700" dirty="0">
                <a:solidFill>
                  <a:schemeClr val="tx1"/>
                </a:solidFill>
                <a:latin typeface="Gill Sans MT" panose="020B0502020104020203" pitchFamily="34" charset="0"/>
              </a:rPr>
              <a:t>, Nomiki </a:t>
            </a:r>
            <a:r>
              <a:rPr lang="en-US" sz="1700" dirty="0" err="1">
                <a:solidFill>
                  <a:schemeClr val="tx1"/>
                </a:solidFill>
                <a:latin typeface="Gill Sans MT" panose="020B0502020104020203" pitchFamily="34" charset="0"/>
              </a:rPr>
              <a:t>Bibliothiki</a:t>
            </a:r>
            <a:r>
              <a:rPr lang="en-US" sz="1700" dirty="0">
                <a:solidFill>
                  <a:schemeClr val="tx1"/>
                </a:solidFill>
                <a:latin typeface="Gill Sans MT" panose="020B0502020104020203" pitchFamily="34" charset="0"/>
              </a:rPr>
              <a:t>, 2025. </a:t>
            </a:r>
            <a:endParaRPr lang="el-GR" sz="1700" dirty="0">
              <a:solidFill>
                <a:schemeClr val="tx1"/>
              </a:solidFill>
            </a:endParaRPr>
          </a:p>
          <a:p>
            <a:pPr lvl="0"/>
            <a:r>
              <a:rPr lang="en-US" sz="1700" dirty="0">
                <a:solidFill>
                  <a:schemeClr val="tx1"/>
                </a:solidFill>
                <a:latin typeface="Gill Sans MT" panose="020B0502020104020203" pitchFamily="34" charset="0"/>
              </a:rPr>
              <a:t>Kuan Hua PHUA, </a:t>
            </a:r>
            <a:r>
              <a:rPr lang="en-US" sz="1700" i="1" dirty="0" err="1">
                <a:solidFill>
                  <a:schemeClr val="tx1"/>
                </a:solidFill>
                <a:latin typeface="Gill Sans MT" panose="020B0502020104020203" pitchFamily="34" charset="0"/>
              </a:rPr>
              <a:t>Modernising</a:t>
            </a:r>
            <a:r>
              <a:rPr lang="en-US" sz="1700" i="1" dirty="0">
                <a:solidFill>
                  <a:schemeClr val="tx1"/>
                </a:solidFill>
                <a:latin typeface="Gill Sans MT" panose="020B0502020104020203" pitchFamily="34" charset="0"/>
              </a:rPr>
              <a:t> the Permanent Establishment Concept: Evaluating Its Relevance in a Changing Business Environment and the Sufficiency of Recent Amendments, </a:t>
            </a:r>
            <a:r>
              <a:rPr lang="en-US" sz="1700" dirty="0">
                <a:solidFill>
                  <a:schemeClr val="tx1"/>
                </a:solidFill>
                <a:latin typeface="Gill Sans MT" panose="020B0502020104020203" pitchFamily="34" charset="0"/>
              </a:rPr>
              <a:t>SSRN, April, 2023.</a:t>
            </a:r>
            <a:endParaRPr lang="el-GR" sz="1700" dirty="0">
              <a:solidFill>
                <a:schemeClr val="tx1"/>
              </a:solidFill>
            </a:endParaRPr>
          </a:p>
          <a:p>
            <a:pPr lvl="0"/>
            <a:r>
              <a:rPr lang="en-US" sz="1700" dirty="0">
                <a:solidFill>
                  <a:schemeClr val="tx1"/>
                </a:solidFill>
                <a:latin typeface="Gill Sans MT" panose="020B0502020104020203" pitchFamily="34" charset="0"/>
              </a:rPr>
              <a:t>Lynne Oats PhD, </a:t>
            </a:r>
            <a:r>
              <a:rPr lang="en-US" sz="1700" i="1" dirty="0">
                <a:solidFill>
                  <a:schemeClr val="tx1"/>
                </a:solidFill>
                <a:latin typeface="Gill Sans MT" panose="020B0502020104020203" pitchFamily="34" charset="0"/>
              </a:rPr>
              <a:t>Principles of International Taxation</a:t>
            </a:r>
            <a:r>
              <a:rPr lang="en-US" sz="1700" dirty="0">
                <a:solidFill>
                  <a:schemeClr val="tx1"/>
                </a:solidFill>
                <a:latin typeface="Gill Sans MT" panose="020B0502020104020203" pitchFamily="34" charset="0"/>
              </a:rPr>
              <a:t>, Eighth Edition, Bloomsbury Professional, Chapter 9.</a:t>
            </a:r>
            <a:endParaRPr lang="el-GR" sz="1700" dirty="0">
              <a:solidFill>
                <a:schemeClr val="tx1"/>
              </a:solidFill>
            </a:endParaRPr>
          </a:p>
          <a:p>
            <a:pPr lvl="0"/>
            <a:r>
              <a:rPr lang="en-US" sz="1700" dirty="0">
                <a:solidFill>
                  <a:schemeClr val="tx1"/>
                </a:solidFill>
                <a:latin typeface="Gill Sans MT" panose="020B0502020104020203" pitchFamily="34" charset="0"/>
              </a:rPr>
              <a:t>Model Tax Convention on Income and on Capital, </a:t>
            </a:r>
            <a:r>
              <a:rPr lang="en-US" sz="1700" i="1" dirty="0">
                <a:solidFill>
                  <a:schemeClr val="tx1"/>
                </a:solidFill>
                <a:latin typeface="Gill Sans MT" panose="020B0502020104020203" pitchFamily="34" charset="0"/>
              </a:rPr>
              <a:t>OECD Model: Commentary on Article 5</a:t>
            </a:r>
            <a:r>
              <a:rPr lang="en-US" sz="1700" dirty="0">
                <a:solidFill>
                  <a:schemeClr val="tx1"/>
                </a:solidFill>
                <a:latin typeface="Gill Sans MT" panose="020B0502020104020203" pitchFamily="34" charset="0"/>
              </a:rPr>
              <a:t>, 2017.</a:t>
            </a:r>
            <a:endParaRPr lang="el-GR" sz="1700" dirty="0">
              <a:solidFill>
                <a:schemeClr val="tx1"/>
              </a:solidFill>
            </a:endParaRPr>
          </a:p>
          <a:p>
            <a:pPr lvl="0"/>
            <a:r>
              <a:rPr lang="en-US" sz="1700" dirty="0">
                <a:solidFill>
                  <a:schemeClr val="tx1"/>
                </a:solidFill>
                <a:latin typeface="Gill Sans MT" panose="020B0502020104020203" pitchFamily="34" charset="0"/>
              </a:rPr>
              <a:t>Montserrat </a:t>
            </a:r>
            <a:r>
              <a:rPr lang="en-US" sz="1700" dirty="0" err="1">
                <a:solidFill>
                  <a:schemeClr val="tx1"/>
                </a:solidFill>
                <a:latin typeface="Gill Sans MT" panose="020B0502020104020203" pitchFamily="34" charset="0"/>
              </a:rPr>
              <a:t>Hermosín</a:t>
            </a:r>
            <a:r>
              <a:rPr lang="en-US" sz="1700" dirty="0">
                <a:solidFill>
                  <a:schemeClr val="tx1"/>
                </a:solidFill>
                <a:latin typeface="Gill Sans MT" panose="020B0502020104020203" pitchFamily="34" charset="0"/>
              </a:rPr>
              <a:t> Álvarez, </a:t>
            </a:r>
            <a:r>
              <a:rPr lang="en-US" sz="1700" i="1" dirty="0">
                <a:solidFill>
                  <a:schemeClr val="tx1"/>
                </a:solidFill>
                <a:latin typeface="Gill Sans MT" panose="020B0502020104020203" pitchFamily="34" charset="0"/>
              </a:rPr>
              <a:t>Permanent Establishment. The Crisis of the Article 5 OECD MC in the Digital Economy</a:t>
            </a:r>
            <a:r>
              <a:rPr lang="en-US" sz="1700" dirty="0">
                <a:solidFill>
                  <a:schemeClr val="tx1"/>
                </a:solidFill>
                <a:latin typeface="Gill Sans MT" panose="020B0502020104020203" pitchFamily="34" charset="0"/>
              </a:rPr>
              <a:t>, December 2020, https://dx.doi.org/10.47092/CT.21.3.4, p.105.</a:t>
            </a:r>
            <a:endParaRPr lang="el-GR" sz="1700" dirty="0">
              <a:solidFill>
                <a:schemeClr val="tx1"/>
              </a:solidFill>
            </a:endParaRPr>
          </a:p>
          <a:p>
            <a:r>
              <a:rPr lang="en-US" sz="1700" dirty="0">
                <a:solidFill>
                  <a:schemeClr val="tx1"/>
                </a:solidFill>
                <a:latin typeface="Gill Sans MT" panose="020B0502020104020203" pitchFamily="34" charset="0"/>
              </a:rPr>
              <a:t>Rohatgi</a:t>
            </a:r>
            <a:r>
              <a:rPr lang="el-GR" sz="1700" dirty="0"/>
              <a:t> </a:t>
            </a:r>
            <a:r>
              <a:rPr lang="en-US" sz="1700" dirty="0">
                <a:solidFill>
                  <a:schemeClr val="tx1"/>
                </a:solidFill>
                <a:latin typeface="Gill Sans MT" panose="020B0502020104020203" pitchFamily="34" charset="0"/>
              </a:rPr>
              <a:t>R., </a:t>
            </a:r>
            <a:r>
              <a:rPr lang="en-US" sz="1700" i="1" dirty="0">
                <a:solidFill>
                  <a:schemeClr val="tx1"/>
                </a:solidFill>
                <a:latin typeface="Gill Sans MT" panose="020B0502020104020203" pitchFamily="34" charset="0"/>
              </a:rPr>
              <a:t>Principles of International Taxation</a:t>
            </a:r>
            <a:r>
              <a:rPr lang="en-US" sz="1700" dirty="0">
                <a:solidFill>
                  <a:schemeClr val="tx1"/>
                </a:solidFill>
                <a:latin typeface="Gill Sans MT" panose="020B0502020104020203" pitchFamily="34" charset="0"/>
              </a:rPr>
              <a:t>, Vol. 1, IBFD, Amsterdam 2021, Chapter </a:t>
            </a:r>
            <a:r>
              <a:rPr lang="el-GR" sz="1700" dirty="0">
                <a:solidFill>
                  <a:schemeClr val="tx1"/>
                </a:solidFill>
              </a:rPr>
              <a:t>11.</a:t>
            </a:r>
          </a:p>
          <a:p>
            <a:r>
              <a:rPr lang="en-US" sz="1700" dirty="0">
                <a:solidFill>
                  <a:schemeClr val="tx1"/>
                </a:solidFill>
                <a:latin typeface="Gill Sans MT" panose="020B0502020104020203" pitchFamily="34" charset="0"/>
              </a:rPr>
              <a:t>Savvidou Aik., </a:t>
            </a:r>
            <a:r>
              <a:rPr lang="en-US" sz="1700" i="1" dirty="0">
                <a:solidFill>
                  <a:schemeClr val="tx1"/>
                </a:solidFill>
                <a:latin typeface="Gill Sans MT" panose="020B0502020104020203" pitchFamily="34" charset="0"/>
              </a:rPr>
              <a:t>The OECD Action Plan (BEPS project) to combat tax avoidance and its implementation in the European Union</a:t>
            </a:r>
            <a:r>
              <a:rPr lang="en-US" sz="1700" dirty="0">
                <a:solidFill>
                  <a:schemeClr val="tx1"/>
                </a:solidFill>
                <a:latin typeface="Gill Sans MT" panose="020B0502020104020203" pitchFamily="34" charset="0"/>
              </a:rPr>
              <a:t>, Nomiki </a:t>
            </a:r>
            <a:r>
              <a:rPr lang="en-US" sz="1700" dirty="0" err="1">
                <a:solidFill>
                  <a:schemeClr val="tx1"/>
                </a:solidFill>
                <a:latin typeface="Gill Sans MT" panose="020B0502020104020203" pitchFamily="34" charset="0"/>
              </a:rPr>
              <a:t>Bibliothiki</a:t>
            </a:r>
            <a:r>
              <a:rPr lang="en-US" sz="1700" dirty="0">
                <a:solidFill>
                  <a:schemeClr val="tx1"/>
                </a:solidFill>
                <a:latin typeface="Gill Sans MT" panose="020B0502020104020203" pitchFamily="34" charset="0"/>
              </a:rPr>
              <a:t>, 2022.</a:t>
            </a:r>
            <a:endParaRPr lang="el-GR" sz="1700" dirty="0">
              <a:solidFill>
                <a:schemeClr val="tx1"/>
              </a:solidFill>
            </a:endParaRPr>
          </a:p>
          <a:p>
            <a:endParaRPr lang="el-GR" sz="1700" dirty="0">
              <a:solidFill>
                <a:schemeClr val="tx1"/>
              </a:solidFill>
            </a:endParaRPr>
          </a:p>
          <a:p>
            <a:pPr marL="0" lvl="0" indent="0">
              <a:buNone/>
            </a:pPr>
            <a:endParaRPr lang="el-GR" sz="1700" dirty="0">
              <a:solidFill>
                <a:schemeClr val="tx1"/>
              </a:solidFill>
            </a:endParaRPr>
          </a:p>
          <a:p>
            <a:endParaRPr lang="el-GR" sz="1700" dirty="0">
              <a:solidFill>
                <a:schemeClr val="tx1"/>
              </a:solidFill>
            </a:endParaRPr>
          </a:p>
        </p:txBody>
      </p:sp>
    </p:spTree>
    <p:extLst>
      <p:ext uri="{BB962C8B-B14F-4D97-AF65-F5344CB8AC3E}">
        <p14:creationId xmlns:p14="http://schemas.microsoft.com/office/powerpoint/2010/main" val="386845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10" name="Rectangle 9">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B011ABC-E57F-9940-703D-070A7559AC24}"/>
              </a:ext>
            </a:extLst>
          </p:cNvPr>
          <p:cNvSpPr>
            <a:spLocks noGrp="1"/>
          </p:cNvSpPr>
          <p:nvPr>
            <p:ph type="title"/>
          </p:nvPr>
        </p:nvSpPr>
        <p:spPr>
          <a:xfrm>
            <a:off x="330292" y="312715"/>
            <a:ext cx="5624051" cy="4825409"/>
          </a:xfrm>
        </p:spPr>
        <p:txBody>
          <a:bodyPr anchor="ctr">
            <a:normAutofit/>
          </a:bodyPr>
          <a:lstStyle/>
          <a:p>
            <a:pPr algn="ctr"/>
            <a:r>
              <a:rPr lang="en-US" dirty="0">
                <a:solidFill>
                  <a:srgbClr val="FFFFFF"/>
                </a:solidFill>
              </a:rPr>
              <a:t>The concept of existence</a:t>
            </a:r>
            <a:endParaRPr lang="el-GR" dirty="0">
              <a:solidFill>
                <a:srgbClr val="FFFFFF"/>
              </a:solidFill>
            </a:endParaRPr>
          </a:p>
        </p:txBody>
      </p:sp>
      <p:sp>
        <p:nvSpPr>
          <p:cNvPr id="12" name="Rectangle 11">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4" name="Rectangle 13">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id="{84AE2B2E-C371-2BDA-7D67-0ABC7EBA5BBA}"/>
              </a:ext>
            </a:extLst>
          </p:cNvPr>
          <p:cNvSpPr>
            <a:spLocks noGrp="1"/>
          </p:cNvSpPr>
          <p:nvPr>
            <p:ph idx="1"/>
          </p:nvPr>
        </p:nvSpPr>
        <p:spPr>
          <a:xfrm>
            <a:off x="6357757" y="1033390"/>
            <a:ext cx="5663380" cy="5753099"/>
          </a:xfrm>
          <a:ln w="57150">
            <a:noFill/>
          </a:ln>
        </p:spPr>
        <p:txBody>
          <a:bodyPr anchor="ctr">
            <a:noAutofit/>
          </a:bodyPr>
          <a:lstStyle/>
          <a:p>
            <a:pPr algn="just"/>
            <a:endParaRPr lang="en-US" sz="1700" dirty="0">
              <a:solidFill>
                <a:schemeClr val="tx1"/>
              </a:solidFill>
              <a:highlight>
                <a:srgbClr val="FFFF00"/>
              </a:highlight>
            </a:endParaRPr>
          </a:p>
          <a:p>
            <a:pPr algn="just"/>
            <a:r>
              <a:rPr lang="en-US" sz="1700" dirty="0">
                <a:solidFill>
                  <a:schemeClr val="tx1"/>
                </a:solidFill>
              </a:rPr>
              <a:t>First references </a:t>
            </a:r>
            <a:r>
              <a:rPr lang="en-US" sz="1700" dirty="0">
                <a:solidFill>
                  <a:schemeClr val="tx1"/>
                </a:solidFill>
                <a:sym typeface="Wingdings" panose="05000000000000000000" pitchFamily="2" charset="2"/>
              </a:rPr>
              <a:t> the </a:t>
            </a:r>
            <a:r>
              <a:rPr lang="en-US" sz="1700" dirty="0">
                <a:solidFill>
                  <a:schemeClr val="tx1"/>
                </a:solidFill>
              </a:rPr>
              <a:t>International Agreement for the avoidance of double taxation between the Austro-Hungarian Empire and Prussia, which goes back to 1899. </a:t>
            </a:r>
          </a:p>
          <a:p>
            <a:pPr algn="just"/>
            <a:r>
              <a:rPr lang="en-US" sz="1700" dirty="0">
                <a:solidFill>
                  <a:schemeClr val="tx1"/>
                </a:solidFill>
              </a:rPr>
              <a:t>Found in the early model conventions, including the 1928 model conventions of the League of Nations.</a:t>
            </a:r>
          </a:p>
          <a:p>
            <a:pPr algn="just"/>
            <a:r>
              <a:rPr lang="en-US" sz="1700" dirty="0">
                <a:solidFill>
                  <a:schemeClr val="tx1"/>
                </a:solidFill>
              </a:rPr>
              <a:t>The most important threshold for source taxation, facilitating cross-border activities and </a:t>
            </a:r>
            <a:r>
              <a:rPr lang="en-US" sz="1700" b="1" dirty="0">
                <a:solidFill>
                  <a:schemeClr val="tx1"/>
                </a:solidFill>
              </a:rPr>
              <a:t>determining the right of a State to tax</a:t>
            </a:r>
            <a:r>
              <a:rPr lang="en-US" sz="1700" dirty="0">
                <a:solidFill>
                  <a:schemeClr val="tx1"/>
                </a:solidFill>
              </a:rPr>
              <a:t> </a:t>
            </a:r>
            <a:r>
              <a:rPr lang="en-US" sz="1700" b="1" dirty="0">
                <a:solidFill>
                  <a:schemeClr val="tx1"/>
                </a:solidFill>
              </a:rPr>
              <a:t>the business profits of a non-resident enterprise.</a:t>
            </a:r>
          </a:p>
          <a:p>
            <a:pPr algn="just"/>
            <a:r>
              <a:rPr lang="en-US" sz="1700" dirty="0">
                <a:solidFill>
                  <a:schemeClr val="tx1"/>
                </a:solidFill>
              </a:rPr>
              <a:t>Efforts to modify the permanent establishment concept for the digital economy resulted in amendments to the OECD Model Tax Convention and new Commentary, leading to the tenth version of the 2017 update that included several proposals from the BEPS reports</a:t>
            </a:r>
            <a:r>
              <a:rPr lang="en-US" sz="1700" b="1" dirty="0">
                <a:solidFill>
                  <a:schemeClr val="tx1"/>
                </a:solidFill>
              </a:rPr>
              <a:t>.</a:t>
            </a:r>
          </a:p>
          <a:p>
            <a:pPr algn="just"/>
            <a:r>
              <a:rPr lang="en-US" sz="1700" b="1" dirty="0">
                <a:solidFill>
                  <a:schemeClr val="accent2"/>
                </a:solidFill>
              </a:rPr>
              <a:t>Article 5 of the OECD MC </a:t>
            </a:r>
            <a:r>
              <a:rPr lang="en-US" sz="1700" b="1" dirty="0">
                <a:solidFill>
                  <a:schemeClr val="accent2"/>
                </a:solidFill>
                <a:sym typeface="Wingdings" panose="05000000000000000000" pitchFamily="2" charset="2"/>
              </a:rPr>
              <a:t> Definition </a:t>
            </a:r>
            <a:endParaRPr lang="en-US" sz="1700" b="1" dirty="0">
              <a:solidFill>
                <a:schemeClr val="accent2"/>
              </a:solidFill>
            </a:endParaRPr>
          </a:p>
          <a:p>
            <a:pPr marL="0" indent="0" algn="just">
              <a:buNone/>
            </a:pPr>
            <a:r>
              <a:rPr lang="en-US" dirty="0">
                <a:solidFill>
                  <a:schemeClr val="tx1"/>
                </a:solidFill>
              </a:rPr>
              <a:t>Permanent Establishment (PE): a distinct “situs”, a “fixed place of business” through which the business of an enterprise is wholly or partly carried on.</a:t>
            </a:r>
          </a:p>
          <a:p>
            <a:pPr algn="just"/>
            <a:endParaRPr lang="en-US" sz="1700" dirty="0">
              <a:solidFill>
                <a:schemeClr val="tx1"/>
              </a:solidFill>
            </a:endParaRPr>
          </a:p>
          <a:p>
            <a:pPr algn="just"/>
            <a:endParaRPr lang="el-GR" sz="1700" dirty="0">
              <a:solidFill>
                <a:schemeClr val="tx1"/>
              </a:solidFill>
            </a:endParaRPr>
          </a:p>
        </p:txBody>
      </p:sp>
      <p:pic>
        <p:nvPicPr>
          <p:cNvPr id="5" name="Εικόνα 4">
            <a:extLst>
              <a:ext uri="{FF2B5EF4-FFF2-40B4-BE49-F238E27FC236}">
                <a16:creationId xmlns:a16="http://schemas.microsoft.com/office/drawing/2014/main" id="{BED5572F-EA04-AC92-4E8F-86F4A19BDED1}"/>
              </a:ext>
            </a:extLst>
          </p:cNvPr>
          <p:cNvPicPr>
            <a:picLocks noChangeAspect="1"/>
          </p:cNvPicPr>
          <p:nvPr/>
        </p:nvPicPr>
        <p:blipFill>
          <a:blip r:embed="rId2"/>
          <a:stretch>
            <a:fillRect/>
          </a:stretch>
        </p:blipFill>
        <p:spPr>
          <a:xfrm>
            <a:off x="974034" y="3619111"/>
            <a:ext cx="4422913" cy="2105827"/>
          </a:xfrm>
          <a:prstGeom prst="rect">
            <a:avLst/>
          </a:prstGeom>
          <a:ln>
            <a:noFill/>
          </a:ln>
          <a:effectLst>
            <a:softEdge rad="112500"/>
          </a:effectLst>
        </p:spPr>
      </p:pic>
    </p:spTree>
    <p:extLst>
      <p:ext uri="{BB962C8B-B14F-4D97-AF65-F5344CB8AC3E}">
        <p14:creationId xmlns:p14="http://schemas.microsoft.com/office/powerpoint/2010/main" val="33046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7B8D727-19C7-4D1F-C7A7-DDDB6CDFEDE7}"/>
              </a:ext>
            </a:extLst>
          </p:cNvPr>
          <p:cNvSpPr>
            <a:spLocks noGrp="1"/>
          </p:cNvSpPr>
          <p:nvPr>
            <p:ph idx="1"/>
          </p:nvPr>
        </p:nvSpPr>
        <p:spPr>
          <a:xfrm>
            <a:off x="449580" y="1074504"/>
            <a:ext cx="11292840" cy="4204800"/>
          </a:xfrm>
          <a:effectLst>
            <a:glow rad="139700">
              <a:schemeClr val="accent2">
                <a:satMod val="175000"/>
                <a:alpha val="40000"/>
              </a:schemeClr>
            </a:glow>
          </a:effectLst>
        </p:spPr>
        <p:txBody>
          <a:bodyPr>
            <a:normAutofit/>
          </a:bodyPr>
          <a:lstStyle/>
          <a:p>
            <a:pPr marL="0" indent="0" algn="ctr">
              <a:buNone/>
            </a:pPr>
            <a:r>
              <a:rPr lang="en-US"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 FOR YOUR ATTENTION! </a:t>
            </a:r>
            <a:endParaRPr lang="el-G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pPr marL="0" indent="0" algn="ctr">
              <a:buNone/>
            </a:pPr>
            <a:endParaRPr lang="el-GR" sz="3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19542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BF61C9-D6CD-F656-940C-BDBFF4D02DFD}"/>
              </a:ext>
            </a:extLst>
          </p:cNvPr>
          <p:cNvSpPr>
            <a:spLocks noGrp="1"/>
          </p:cNvSpPr>
          <p:nvPr>
            <p:ph type="title"/>
          </p:nvPr>
        </p:nvSpPr>
        <p:spPr/>
        <p:txBody>
          <a:bodyPr>
            <a:normAutofit/>
          </a:bodyPr>
          <a:lstStyle/>
          <a:p>
            <a:pPr algn="ctr"/>
            <a:r>
              <a:rPr lang="en-US" sz="2400" dirty="0"/>
              <a:t>Definition</a:t>
            </a:r>
            <a:br>
              <a:rPr lang="en-US" sz="2400" dirty="0"/>
            </a:br>
            <a:r>
              <a:rPr lang="en-US" sz="2000" dirty="0"/>
              <a:t>Paragraph 1</a:t>
            </a:r>
            <a:endParaRPr lang="el-GR" sz="2400" dirty="0"/>
          </a:p>
        </p:txBody>
      </p:sp>
      <p:sp>
        <p:nvSpPr>
          <p:cNvPr id="6" name="TextBox 5">
            <a:extLst>
              <a:ext uri="{FF2B5EF4-FFF2-40B4-BE49-F238E27FC236}">
                <a16:creationId xmlns:a16="http://schemas.microsoft.com/office/drawing/2014/main" id="{B256AE68-0D45-5B83-8D6D-EC0DED21CB6F}"/>
              </a:ext>
            </a:extLst>
          </p:cNvPr>
          <p:cNvSpPr txBox="1"/>
          <p:nvPr/>
        </p:nvSpPr>
        <p:spPr>
          <a:xfrm>
            <a:off x="369170" y="1810365"/>
            <a:ext cx="11453659" cy="6124754"/>
          </a:xfrm>
          <a:prstGeom prst="rect">
            <a:avLst/>
          </a:prstGeom>
          <a:noFill/>
        </p:spPr>
        <p:txBody>
          <a:bodyPr wrap="square" rtlCol="0">
            <a:spAutoFit/>
          </a:bodyPr>
          <a:lstStyle/>
          <a:p>
            <a:pPr algn="just"/>
            <a:r>
              <a:rPr lang="en-US" sz="1700" b="1" dirty="0">
                <a:solidFill>
                  <a:schemeClr val="accent2"/>
                </a:solidFill>
              </a:rPr>
              <a:t>Paragraph 1 </a:t>
            </a:r>
            <a:r>
              <a:rPr lang="en-US" sz="1700" dirty="0">
                <a:solidFill>
                  <a:schemeClr val="accent2"/>
                </a:solidFill>
                <a:sym typeface="Wingdings" panose="05000000000000000000" pitchFamily="2" charset="2"/>
              </a:rPr>
              <a:t></a:t>
            </a:r>
            <a:r>
              <a:rPr lang="en-US" sz="1700" b="1" dirty="0">
                <a:solidFill>
                  <a:schemeClr val="accent2"/>
                </a:solidFill>
              </a:rPr>
              <a:t>What are the key elements required for a PE to exist ?</a:t>
            </a:r>
          </a:p>
          <a:p>
            <a:pPr algn="ctr"/>
            <a:endParaRPr lang="en-US" sz="1700" dirty="0"/>
          </a:p>
          <a:p>
            <a:pPr marL="742950" lvl="1" indent="-285750" algn="just">
              <a:buFont typeface="Wingdings" panose="05000000000000000000" pitchFamily="2" charset="2"/>
              <a:buChar char="ü"/>
            </a:pPr>
            <a:r>
              <a:rPr lang="en-US" sz="1700" dirty="0"/>
              <a:t>The existence of a </a:t>
            </a:r>
            <a:r>
              <a:rPr lang="en-US" sz="1700" dirty="0">
                <a:solidFill>
                  <a:schemeClr val="accent2"/>
                </a:solidFill>
              </a:rPr>
              <a:t>“</a:t>
            </a:r>
            <a:r>
              <a:rPr lang="en-US" sz="1700" b="1" dirty="0">
                <a:solidFill>
                  <a:schemeClr val="accent2"/>
                </a:solidFill>
              </a:rPr>
              <a:t>place of business</a:t>
            </a:r>
            <a:r>
              <a:rPr lang="en-US" sz="1700" dirty="0">
                <a:solidFill>
                  <a:schemeClr val="accent2"/>
                </a:solidFill>
              </a:rPr>
              <a:t>”</a:t>
            </a:r>
            <a:r>
              <a:rPr lang="en-US" sz="1700" dirty="0">
                <a:sym typeface="Wingdings" panose="05000000000000000000" pitchFamily="2" charset="2"/>
              </a:rPr>
              <a:t> </a:t>
            </a:r>
            <a:r>
              <a:rPr lang="en-US" sz="1700" dirty="0"/>
              <a:t>broad meaning</a:t>
            </a:r>
          </a:p>
          <a:p>
            <a:pPr marL="1200150" lvl="2" indent="-285750">
              <a:buFont typeface="Wingdings" panose="05000000000000000000" pitchFamily="2" charset="2"/>
              <a:buChar char="§"/>
            </a:pPr>
            <a:r>
              <a:rPr lang="en-US" sz="1700" dirty="0"/>
              <a:t>A certain amount of space </a:t>
            </a:r>
            <a:r>
              <a:rPr lang="en-US" sz="1700" b="1" dirty="0"/>
              <a:t>at the disposal </a:t>
            </a:r>
            <a:r>
              <a:rPr lang="en-US" sz="1700" dirty="0"/>
              <a:t>of the enterprise, e.g., premises, land, building (power of disposition-effective power to use it on a continuous basis during an extended period of time, not intermittent or incidental use),</a:t>
            </a:r>
          </a:p>
          <a:p>
            <a:pPr marL="1200150" lvl="2" indent="-285750">
              <a:buFont typeface="Wingdings" panose="05000000000000000000" pitchFamily="2" charset="2"/>
              <a:buChar char="§"/>
            </a:pPr>
            <a:r>
              <a:rPr lang="en-US" sz="1700" dirty="0">
                <a:sym typeface="Wingdings" panose="05000000000000000000" pitchFamily="2" charset="2"/>
              </a:rPr>
              <a:t>2 cases: </a:t>
            </a:r>
            <a:r>
              <a:rPr lang="en-US" sz="1700" i="1" dirty="0"/>
              <a:t>American Income Life Insurance Company v Canada and Knights of Columbus v R</a:t>
            </a:r>
            <a:r>
              <a:rPr lang="en-US" sz="1700" dirty="0"/>
              <a:t>, </a:t>
            </a:r>
          </a:p>
          <a:p>
            <a:pPr marL="1200150" lvl="2" indent="-285750">
              <a:buFont typeface="Wingdings" panose="05000000000000000000" pitchFamily="2" charset="2"/>
              <a:buChar char="§"/>
            </a:pPr>
            <a:r>
              <a:rPr lang="en-US" sz="1700" dirty="0"/>
              <a:t>constituting </a:t>
            </a:r>
            <a:r>
              <a:rPr lang="en-US" sz="1700" b="1" dirty="0"/>
              <a:t>a coherent whole</a:t>
            </a:r>
            <a:r>
              <a:rPr lang="en-US" sz="1700" dirty="0"/>
              <a:t> </a:t>
            </a:r>
            <a:r>
              <a:rPr lang="en-US" sz="1700" b="1" dirty="0"/>
              <a:t>commercially</a:t>
            </a:r>
            <a:r>
              <a:rPr lang="en-US" sz="1700" dirty="0"/>
              <a:t> </a:t>
            </a:r>
            <a:r>
              <a:rPr lang="en-US" sz="1700" b="1" dirty="0"/>
              <a:t>and</a:t>
            </a:r>
            <a:r>
              <a:rPr lang="en-US" sz="1700" dirty="0"/>
              <a:t> </a:t>
            </a:r>
            <a:r>
              <a:rPr lang="en-US" sz="1700" b="1" dirty="0"/>
              <a:t>geographically </a:t>
            </a:r>
            <a:r>
              <a:rPr lang="en-US" sz="1700" dirty="0"/>
              <a:t>(no formal right of ownership or leasing is required- tangible objects, not intangible).</a:t>
            </a:r>
          </a:p>
          <a:p>
            <a:pPr marL="742950" lvl="1" indent="-285750" algn="just">
              <a:buFont typeface="Wingdings" panose="05000000000000000000" pitchFamily="2" charset="2"/>
              <a:buChar char="ü"/>
            </a:pPr>
            <a:endParaRPr lang="en-US" sz="1700" dirty="0"/>
          </a:p>
          <a:p>
            <a:pPr marL="742950" lvl="1" indent="-285750" algn="just">
              <a:buFont typeface="Wingdings" panose="05000000000000000000" pitchFamily="2" charset="2"/>
              <a:buChar char="ü"/>
            </a:pPr>
            <a:r>
              <a:rPr lang="en-US" sz="1700" dirty="0">
                <a:solidFill>
                  <a:schemeClr val="accent2"/>
                </a:solidFill>
              </a:rPr>
              <a:t>“</a:t>
            </a:r>
            <a:r>
              <a:rPr lang="en-US" sz="1700" b="1" dirty="0">
                <a:solidFill>
                  <a:schemeClr val="accent2"/>
                </a:solidFill>
              </a:rPr>
              <a:t>Fixedness</a:t>
            </a:r>
            <a:r>
              <a:rPr lang="en-US" sz="1700" dirty="0">
                <a:solidFill>
                  <a:schemeClr val="accent2"/>
                </a:solidFill>
              </a:rPr>
              <a:t>” </a:t>
            </a:r>
            <a:r>
              <a:rPr lang="en-US" sz="1700" dirty="0"/>
              <a:t>of the place of business</a:t>
            </a:r>
            <a:r>
              <a:rPr lang="en-US" sz="1700" dirty="0">
                <a:sym typeface="Wingdings" panose="05000000000000000000" pitchFamily="2" charset="2"/>
              </a:rPr>
              <a:t></a:t>
            </a:r>
            <a:r>
              <a:rPr lang="en-US" sz="1700" dirty="0"/>
              <a:t> distinct place with a </a:t>
            </a:r>
            <a:r>
              <a:rPr lang="en-US" sz="1700" b="1" dirty="0"/>
              <a:t>certain degree of permanence</a:t>
            </a:r>
            <a:r>
              <a:rPr lang="en-US" sz="1700" dirty="0"/>
              <a:t>, not of a purely temporary nature.</a:t>
            </a:r>
          </a:p>
          <a:p>
            <a:pPr marL="1257300" lvl="2" indent="-342900" algn="just">
              <a:buFont typeface="Wingdings" panose="05000000000000000000" pitchFamily="2" charset="2"/>
              <a:buChar char="§"/>
            </a:pPr>
            <a:r>
              <a:rPr lang="en-US" sz="1700" dirty="0"/>
              <a:t>A sufficient a link-nexus between the business and a specific geographical location, even if activities are mobile. </a:t>
            </a:r>
          </a:p>
          <a:p>
            <a:pPr marL="1257300" lvl="2" indent="-342900" algn="just">
              <a:buFont typeface="Wingdings" panose="05000000000000000000" pitchFamily="2" charset="2"/>
              <a:buChar char="§"/>
            </a:pPr>
            <a:r>
              <a:rPr lang="en-US" sz="1700" dirty="0"/>
              <a:t>Continuous physical presence for a fixed period is not essential, a recurrent or seasonal presence e.g. operations in arctic places, may suffice, provided there is a strong and exclusive connection with a particular State’s territory.</a:t>
            </a:r>
          </a:p>
          <a:p>
            <a:pPr lvl="2" algn="just"/>
            <a:endParaRPr lang="en-US" dirty="0"/>
          </a:p>
          <a:p>
            <a:pPr marL="742950" lvl="1" indent="-285750" algn="just">
              <a:buFont typeface="Wingdings" panose="05000000000000000000" pitchFamily="2" charset="2"/>
              <a:buChar char="ü"/>
            </a:pPr>
            <a:r>
              <a:rPr lang="en-US" sz="1700" dirty="0"/>
              <a:t>The “</a:t>
            </a:r>
            <a:r>
              <a:rPr lang="en-US" sz="1700" b="1" dirty="0">
                <a:solidFill>
                  <a:schemeClr val="accent2"/>
                </a:solidFill>
              </a:rPr>
              <a:t>carrying on of the enterprise’s business” </a:t>
            </a:r>
            <a:r>
              <a:rPr lang="en-US" sz="1700" dirty="0"/>
              <a:t>through the fixed place of business </a:t>
            </a:r>
            <a:r>
              <a:rPr lang="en-US" sz="1700" dirty="0">
                <a:sym typeface="Wingdings" panose="05000000000000000000" pitchFamily="2" charset="2"/>
              </a:rPr>
              <a:t></a:t>
            </a:r>
            <a:r>
              <a:rPr lang="en-US" sz="1700" dirty="0"/>
              <a:t>different ways in which an enterprise may carry on its business, not a decisive criterion of its </a:t>
            </a:r>
            <a:r>
              <a:rPr lang="en-US" sz="1700" b="1" dirty="0"/>
              <a:t>productive character.</a:t>
            </a:r>
            <a:endParaRPr lang="en-US" sz="1700" dirty="0"/>
          </a:p>
          <a:p>
            <a:pPr marL="742950" lvl="1" indent="-285750" algn="just">
              <a:buFont typeface="Wingdings" panose="05000000000000000000" pitchFamily="2" charset="2"/>
              <a:buChar char="ü"/>
            </a:pPr>
            <a:endParaRPr lang="el-GR" sz="1700" dirty="0"/>
          </a:p>
          <a:p>
            <a:pPr marL="742950" lvl="1" indent="-285750" algn="just">
              <a:buFont typeface="Wingdings" panose="05000000000000000000" pitchFamily="2" charset="2"/>
              <a:buChar char="ü"/>
            </a:pPr>
            <a:endParaRPr lang="en-US" sz="1700" dirty="0"/>
          </a:p>
          <a:p>
            <a:pPr marL="742950" lvl="1" indent="-285750" algn="just">
              <a:buFont typeface="Wingdings" panose="05000000000000000000" pitchFamily="2" charset="2"/>
              <a:buChar char="ü"/>
            </a:pPr>
            <a:endParaRPr lang="el-GR" sz="1700" dirty="0"/>
          </a:p>
          <a:p>
            <a:pPr marL="742950" lvl="1" indent="-285750" algn="just">
              <a:buFont typeface="Wingdings" panose="05000000000000000000" pitchFamily="2" charset="2"/>
              <a:buChar char="ü"/>
            </a:pPr>
            <a:endParaRPr lang="en-US" sz="1700" b="1" dirty="0"/>
          </a:p>
          <a:p>
            <a:pPr algn="just"/>
            <a:endParaRPr lang="el-GR" sz="1700" dirty="0"/>
          </a:p>
        </p:txBody>
      </p:sp>
    </p:spTree>
    <p:extLst>
      <p:ext uri="{BB962C8B-B14F-4D97-AF65-F5344CB8AC3E}">
        <p14:creationId xmlns:p14="http://schemas.microsoft.com/office/powerpoint/2010/main" val="1535187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7" end="7"/>
                                            </p:txEl>
                                          </p:spTgt>
                                        </p:tgtEl>
                                        <p:attrNameLst>
                                          <p:attrName>style.visibility</p:attrName>
                                        </p:attrNameLst>
                                      </p:cBhvr>
                                      <p:to>
                                        <p:strVal val="visible"/>
                                      </p:to>
                                    </p:set>
                                    <p:animEffect transition="in" filter="fade">
                                      <p:cBhvr>
                                        <p:cTn id="12" dur="500"/>
                                        <p:tgtEl>
                                          <p:spTgt spid="6">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1" end="11"/>
                                            </p:txEl>
                                          </p:spTgt>
                                        </p:tgtEl>
                                        <p:attrNameLst>
                                          <p:attrName>style.visibility</p:attrName>
                                        </p:attrNameLst>
                                      </p:cBhvr>
                                      <p:to>
                                        <p:strVal val="visible"/>
                                      </p:to>
                                    </p:set>
                                    <p:animEffect transition="in" filter="fade">
                                      <p:cBhvr>
                                        <p:cTn id="17" dur="500"/>
                                        <p:tgtEl>
                                          <p:spTgt spid="6">
                                            <p:txEl>
                                              <p:pRg st="11" end="1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Effect transition="in" filter="fade">
                                      <p:cBhvr>
                                        <p:cTn id="25" dur="500"/>
                                        <p:tgtEl>
                                          <p:spTgt spid="6">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6">
                                            <p:txEl>
                                              <p:pRg st="5" end="5"/>
                                            </p:txEl>
                                          </p:spTgt>
                                        </p:tgtEl>
                                        <p:attrNameLst>
                                          <p:attrName>style.visibility</p:attrName>
                                        </p:attrNameLst>
                                      </p:cBhvr>
                                      <p:to>
                                        <p:strVal val="visible"/>
                                      </p:to>
                                    </p:set>
                                    <p:animEffect transition="in" filter="fade">
                                      <p:cBhvr>
                                        <p:cTn id="28" dur="500"/>
                                        <p:tgtEl>
                                          <p:spTgt spid="6">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6">
                                            <p:txEl>
                                              <p:pRg st="8" end="8"/>
                                            </p:txEl>
                                          </p:spTgt>
                                        </p:tgtEl>
                                        <p:attrNameLst>
                                          <p:attrName>style.visibility</p:attrName>
                                        </p:attrNameLst>
                                      </p:cBhvr>
                                      <p:to>
                                        <p:strVal val="visible"/>
                                      </p:to>
                                    </p:set>
                                    <p:animEffect transition="in" filter="fade">
                                      <p:cBhvr>
                                        <p:cTn id="33" dur="500"/>
                                        <p:tgtEl>
                                          <p:spTgt spid="6">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6">
                                            <p:txEl>
                                              <p:pRg st="9" end="9"/>
                                            </p:txEl>
                                          </p:spTgt>
                                        </p:tgtEl>
                                        <p:attrNameLst>
                                          <p:attrName>style.visibility</p:attrName>
                                        </p:attrNameLst>
                                      </p:cBhvr>
                                      <p:to>
                                        <p:strVal val="visible"/>
                                      </p:to>
                                    </p:set>
                                    <p:animEffect transition="in" filter="fade">
                                      <p:cBhvr>
                                        <p:cTn id="38"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C6C895-1E8A-291B-2655-55A3F7489E19}"/>
              </a:ext>
            </a:extLst>
          </p:cNvPr>
          <p:cNvSpPr>
            <a:spLocks noGrp="1"/>
          </p:cNvSpPr>
          <p:nvPr>
            <p:ph type="title"/>
          </p:nvPr>
        </p:nvSpPr>
        <p:spPr/>
        <p:txBody>
          <a:bodyPr>
            <a:normAutofit/>
          </a:bodyPr>
          <a:lstStyle/>
          <a:p>
            <a:pPr algn="ctr"/>
            <a:r>
              <a:rPr lang="en-US" sz="2400" dirty="0"/>
              <a:t>Definition </a:t>
            </a:r>
            <a:br>
              <a:rPr lang="en-US" sz="2400" dirty="0"/>
            </a:br>
            <a:r>
              <a:rPr lang="en-US" sz="2000" dirty="0"/>
              <a:t>Paragraph 2</a:t>
            </a:r>
            <a:endParaRPr lang="el-GR" sz="2000" dirty="0"/>
          </a:p>
        </p:txBody>
      </p:sp>
      <p:sp>
        <p:nvSpPr>
          <p:cNvPr id="7" name="Shape 4">
            <a:extLst>
              <a:ext uri="{FF2B5EF4-FFF2-40B4-BE49-F238E27FC236}">
                <a16:creationId xmlns:a16="http://schemas.microsoft.com/office/drawing/2014/main" id="{E5017633-BDEB-C30D-4EDA-BB3362EAF134}"/>
              </a:ext>
            </a:extLst>
          </p:cNvPr>
          <p:cNvSpPr>
            <a:spLocks noGrp="1"/>
          </p:cNvSpPr>
          <p:nvPr>
            <p:ph sz="half" idx="2"/>
          </p:nvPr>
        </p:nvSpPr>
        <p:spPr>
          <a:xfrm>
            <a:off x="426027" y="2953490"/>
            <a:ext cx="5585597" cy="3447310"/>
          </a:xfrm>
          <a:prstGeom prst="roundRect">
            <a:avLst>
              <a:gd name="adj" fmla="val 2343"/>
            </a:avLst>
          </a:prstGeom>
          <a:solidFill>
            <a:srgbClr val="FFFFFF"/>
          </a:solidFill>
          <a:ln w="30480">
            <a:solidFill>
              <a:schemeClr val="accent1">
                <a:lumMod val="25000"/>
                <a:lumOff val="75000"/>
              </a:schemeClr>
            </a:solidFill>
            <a:prstDash val="solid"/>
          </a:ln>
        </p:spPr>
        <p:txBody>
          <a:bodyPr>
            <a:normAutofit/>
          </a:bodyPr>
          <a:lstStyle/>
          <a:p>
            <a:pPr marL="0" indent="0">
              <a:buNone/>
            </a:pPr>
            <a:r>
              <a:rPr lang="en-US" b="1" dirty="0">
                <a:solidFill>
                  <a:schemeClr val="accent1"/>
                </a:solidFill>
                <a:ea typeface="Sora Semi Bold" pitchFamily="34" charset="-122"/>
                <a:cs typeface="Sora Semi Bold" pitchFamily="34" charset="-120"/>
              </a:rPr>
              <a:t>Included Locations</a:t>
            </a:r>
            <a:endParaRPr lang="en-US" b="1" dirty="0">
              <a:solidFill>
                <a:schemeClr val="accent1"/>
              </a:solidFill>
            </a:endParaRPr>
          </a:p>
          <a:p>
            <a:pPr marL="0" indent="0">
              <a:buNone/>
            </a:pPr>
            <a:endParaRPr lang="el-GR" dirty="0"/>
          </a:p>
        </p:txBody>
      </p:sp>
      <p:sp>
        <p:nvSpPr>
          <p:cNvPr id="9" name="Text 6">
            <a:extLst>
              <a:ext uri="{FF2B5EF4-FFF2-40B4-BE49-F238E27FC236}">
                <a16:creationId xmlns:a16="http://schemas.microsoft.com/office/drawing/2014/main" id="{FAB614E0-A91E-16D3-02AA-9FB4B94AD16F}"/>
              </a:ext>
            </a:extLst>
          </p:cNvPr>
          <p:cNvSpPr/>
          <p:nvPr/>
        </p:nvSpPr>
        <p:spPr>
          <a:xfrm>
            <a:off x="728193" y="3605108"/>
            <a:ext cx="5954435" cy="346710"/>
          </a:xfrm>
          <a:prstGeom prst="rect">
            <a:avLst/>
          </a:prstGeom>
          <a:noFill/>
          <a:ln/>
        </p:spPr>
        <p:txBody>
          <a:bodyPr wrap="none" lIns="0" tIns="0" rIns="0" bIns="0" rtlCol="0" anchor="t"/>
          <a:lstStyle/>
          <a:p>
            <a:pPr marL="342900" indent="-342900" algn="l">
              <a:lnSpc>
                <a:spcPts val="2700"/>
              </a:lnSpc>
              <a:buSzPct val="100000"/>
              <a:buFont typeface="Wingdings" panose="05000000000000000000" pitchFamily="2" charset="2"/>
              <a:buChar char="§"/>
            </a:pPr>
            <a:r>
              <a:rPr lang="en-US" dirty="0">
                <a:ea typeface="Sora Light" pitchFamily="34" charset="-122"/>
                <a:cs typeface="Sora Light" pitchFamily="34" charset="-120"/>
              </a:rPr>
              <a:t>Place of management (not necessarily an "office")</a:t>
            </a:r>
            <a:endParaRPr lang="en-US" dirty="0"/>
          </a:p>
        </p:txBody>
      </p:sp>
      <p:sp>
        <p:nvSpPr>
          <p:cNvPr id="10" name="Text 7">
            <a:extLst>
              <a:ext uri="{FF2B5EF4-FFF2-40B4-BE49-F238E27FC236}">
                <a16:creationId xmlns:a16="http://schemas.microsoft.com/office/drawing/2014/main" id="{479BA57C-8A5A-461A-079F-57EFE598C309}"/>
              </a:ext>
            </a:extLst>
          </p:cNvPr>
          <p:cNvSpPr/>
          <p:nvPr/>
        </p:nvSpPr>
        <p:spPr>
          <a:xfrm>
            <a:off x="728193" y="3992965"/>
            <a:ext cx="5954435" cy="346710"/>
          </a:xfrm>
          <a:prstGeom prst="rect">
            <a:avLst/>
          </a:prstGeom>
          <a:noFill/>
          <a:ln/>
        </p:spPr>
        <p:txBody>
          <a:bodyPr wrap="none" lIns="0" tIns="0" rIns="0" bIns="0" rtlCol="0" anchor="t"/>
          <a:lstStyle/>
          <a:p>
            <a:pPr marL="342900" indent="-342900" algn="l">
              <a:lnSpc>
                <a:spcPts val="2700"/>
              </a:lnSpc>
              <a:buSzPct val="100000"/>
              <a:buFont typeface="Wingdings" panose="05000000000000000000" pitchFamily="2" charset="2"/>
              <a:buChar char="§"/>
            </a:pPr>
            <a:r>
              <a:rPr lang="en-US" dirty="0">
                <a:ea typeface="Sora Light" pitchFamily="34" charset="-122"/>
                <a:cs typeface="Sora Light" pitchFamily="34" charset="-120"/>
              </a:rPr>
              <a:t>Branch, office, factory, workshop</a:t>
            </a:r>
            <a:endParaRPr lang="en-US" dirty="0"/>
          </a:p>
        </p:txBody>
      </p:sp>
      <p:sp>
        <p:nvSpPr>
          <p:cNvPr id="11" name="Text 8">
            <a:extLst>
              <a:ext uri="{FF2B5EF4-FFF2-40B4-BE49-F238E27FC236}">
                <a16:creationId xmlns:a16="http://schemas.microsoft.com/office/drawing/2014/main" id="{8ADFCE71-1DAD-B999-A8A9-FC66DE72E46B}"/>
              </a:ext>
            </a:extLst>
          </p:cNvPr>
          <p:cNvSpPr/>
          <p:nvPr/>
        </p:nvSpPr>
        <p:spPr>
          <a:xfrm>
            <a:off x="728193" y="4414570"/>
            <a:ext cx="5954435" cy="346710"/>
          </a:xfrm>
          <a:prstGeom prst="rect">
            <a:avLst/>
          </a:prstGeom>
          <a:noFill/>
          <a:ln/>
        </p:spPr>
        <p:txBody>
          <a:bodyPr wrap="none" lIns="0" tIns="0" rIns="0" bIns="0" rtlCol="0" anchor="t"/>
          <a:lstStyle/>
          <a:p>
            <a:pPr marL="342900" indent="-342900" algn="l">
              <a:lnSpc>
                <a:spcPts val="2700"/>
              </a:lnSpc>
              <a:buSzPct val="100000"/>
              <a:buFont typeface="Wingdings" panose="05000000000000000000" pitchFamily="2" charset="2"/>
              <a:buChar char="§"/>
            </a:pPr>
            <a:r>
              <a:rPr lang="en-US" dirty="0">
                <a:ea typeface="Sora Light" pitchFamily="34" charset="-122"/>
                <a:cs typeface="Sora Light" pitchFamily="34" charset="-120"/>
              </a:rPr>
              <a:t>Mine, oil or gas well, quarry</a:t>
            </a:r>
            <a:endParaRPr lang="en-US" dirty="0"/>
          </a:p>
        </p:txBody>
      </p:sp>
      <p:sp>
        <p:nvSpPr>
          <p:cNvPr id="12" name="Text 9">
            <a:extLst>
              <a:ext uri="{FF2B5EF4-FFF2-40B4-BE49-F238E27FC236}">
                <a16:creationId xmlns:a16="http://schemas.microsoft.com/office/drawing/2014/main" id="{C13C49D3-F2D3-12FA-5190-F82C2C76A9B7}"/>
              </a:ext>
            </a:extLst>
          </p:cNvPr>
          <p:cNvSpPr/>
          <p:nvPr/>
        </p:nvSpPr>
        <p:spPr>
          <a:xfrm>
            <a:off x="728193" y="4812753"/>
            <a:ext cx="5954435" cy="346710"/>
          </a:xfrm>
          <a:prstGeom prst="rect">
            <a:avLst/>
          </a:prstGeom>
          <a:noFill/>
          <a:ln/>
        </p:spPr>
        <p:txBody>
          <a:bodyPr wrap="none" lIns="0" tIns="0" rIns="0" bIns="0" rtlCol="0" anchor="t"/>
          <a:lstStyle/>
          <a:p>
            <a:pPr marL="342900" indent="-342900" algn="l">
              <a:lnSpc>
                <a:spcPts val="2700"/>
              </a:lnSpc>
              <a:buSzPct val="100000"/>
              <a:buFont typeface="Wingdings" panose="05000000000000000000" pitchFamily="2" charset="2"/>
              <a:buChar char="§"/>
            </a:pPr>
            <a:r>
              <a:rPr lang="en-US" dirty="0">
                <a:ea typeface="Sora Light" pitchFamily="34" charset="-122"/>
                <a:cs typeface="Sora Light" pitchFamily="34" charset="-120"/>
              </a:rPr>
              <a:t>Any other place of extraction of natural resources</a:t>
            </a:r>
          </a:p>
          <a:p>
            <a:pPr marL="342900" indent="-342900" algn="l">
              <a:lnSpc>
                <a:spcPts val="2700"/>
              </a:lnSpc>
              <a:buSzPct val="100000"/>
              <a:buFont typeface="Wingdings" panose="05000000000000000000" pitchFamily="2" charset="2"/>
              <a:buChar char="§"/>
            </a:pPr>
            <a:endParaRPr lang="en-US" dirty="0"/>
          </a:p>
        </p:txBody>
      </p:sp>
      <p:sp>
        <p:nvSpPr>
          <p:cNvPr id="13" name="Text 10">
            <a:extLst>
              <a:ext uri="{FF2B5EF4-FFF2-40B4-BE49-F238E27FC236}">
                <a16:creationId xmlns:a16="http://schemas.microsoft.com/office/drawing/2014/main" id="{2341A6EE-3EAE-9A8D-9BD7-CF1BC5E959F8}"/>
              </a:ext>
            </a:extLst>
          </p:cNvPr>
          <p:cNvSpPr/>
          <p:nvPr/>
        </p:nvSpPr>
        <p:spPr>
          <a:xfrm>
            <a:off x="728193" y="5234800"/>
            <a:ext cx="5516533" cy="1040130"/>
          </a:xfrm>
          <a:prstGeom prst="rect">
            <a:avLst/>
          </a:prstGeom>
          <a:noFill/>
          <a:ln/>
        </p:spPr>
        <p:txBody>
          <a:bodyPr wrap="square" lIns="0" tIns="0" rIns="0" bIns="0" rtlCol="0" anchor="t"/>
          <a:lstStyle/>
          <a:p>
            <a:pPr marL="285750" indent="-285750">
              <a:lnSpc>
                <a:spcPts val="2700"/>
              </a:lnSpc>
              <a:buFont typeface="Wingdings" panose="05000000000000000000" pitchFamily="2" charset="2"/>
              <a:buChar char="§"/>
            </a:pPr>
            <a:r>
              <a:rPr lang="en-US" dirty="0">
                <a:solidFill>
                  <a:srgbClr val="3B3535"/>
                </a:solidFill>
                <a:ea typeface="Sora Light" pitchFamily="34" charset="-122"/>
                <a:cs typeface="Sora Light" pitchFamily="34" charset="-120"/>
              </a:rPr>
              <a:t> Exploration activities are not explicitly mentioned, suggesting a broad interpretation of Paragraph 2.</a:t>
            </a:r>
            <a:endParaRPr lang="en-US" dirty="0"/>
          </a:p>
        </p:txBody>
      </p:sp>
      <p:sp>
        <p:nvSpPr>
          <p:cNvPr id="18" name="Text 3">
            <a:extLst>
              <a:ext uri="{FF2B5EF4-FFF2-40B4-BE49-F238E27FC236}">
                <a16:creationId xmlns:a16="http://schemas.microsoft.com/office/drawing/2014/main" id="{FB2ACA8E-800C-6857-4B3E-1104B59684D0}"/>
              </a:ext>
            </a:extLst>
          </p:cNvPr>
          <p:cNvSpPr>
            <a:spLocks noGrp="1"/>
          </p:cNvSpPr>
          <p:nvPr>
            <p:ph type="body" sz="quarter" idx="3"/>
          </p:nvPr>
        </p:nvSpPr>
        <p:spPr>
          <a:xfrm>
            <a:off x="426027" y="2059515"/>
            <a:ext cx="11339945" cy="552450"/>
          </a:xfrm>
          <a:prstGeom prst="rect">
            <a:avLst/>
          </a:prstGeom>
          <a:noFill/>
          <a:ln/>
        </p:spPr>
        <p:txBody>
          <a:bodyPr wrap="square" lIns="0" tIns="0" rIns="0" bIns="0" rtlCol="0" anchor="t"/>
          <a:lstStyle/>
          <a:p>
            <a:pPr marL="0" indent="0" algn="l">
              <a:lnSpc>
                <a:spcPts val="2700"/>
              </a:lnSpc>
              <a:buNone/>
            </a:pPr>
            <a:r>
              <a:rPr lang="en-US" sz="1800" b="1" dirty="0">
                <a:ea typeface="Sora Light" pitchFamily="34" charset="-122"/>
                <a:cs typeface="Sora Light" pitchFamily="34" charset="-120"/>
              </a:rPr>
              <a:t>Paragraph 2</a:t>
            </a:r>
            <a:r>
              <a:rPr lang="en-US" sz="1800" dirty="0">
                <a:solidFill>
                  <a:schemeClr val="tx1"/>
                </a:solidFill>
                <a:ea typeface="Sora Light" pitchFamily="34" charset="-122"/>
                <a:cs typeface="Sora Light" pitchFamily="34" charset="-120"/>
              </a:rPr>
              <a:t> provides a </a:t>
            </a:r>
            <a:r>
              <a:rPr lang="en-US" sz="1800" b="1" dirty="0">
                <a:ea typeface="Sora Light" pitchFamily="34" charset="-122"/>
                <a:cs typeface="Sora Light" pitchFamily="34" charset="-120"/>
              </a:rPr>
              <a:t>non-exhaustive list of positive examples</a:t>
            </a:r>
            <a:r>
              <a:rPr lang="en-US" sz="1800" dirty="0">
                <a:ea typeface="Sora Light" pitchFamily="34" charset="-122"/>
                <a:cs typeface="Sora Light" pitchFamily="34" charset="-120"/>
              </a:rPr>
              <a:t> </a:t>
            </a:r>
            <a:r>
              <a:rPr lang="en-US" sz="1800" dirty="0">
                <a:solidFill>
                  <a:schemeClr val="tx1"/>
                </a:solidFill>
                <a:ea typeface="Sora Light" pitchFamily="34" charset="-122"/>
                <a:cs typeface="Sora Light" pitchFamily="34" charset="-120"/>
              </a:rPr>
              <a:t>of places of business, each of which must meet the requirements of </a:t>
            </a:r>
            <a:r>
              <a:rPr lang="en-US" sz="1800" u="sng" dirty="0">
                <a:solidFill>
                  <a:schemeClr val="tx1"/>
                </a:solidFill>
                <a:ea typeface="Sora Light" pitchFamily="34" charset="-122"/>
                <a:cs typeface="Sora Light" pitchFamily="34" charset="-120"/>
              </a:rPr>
              <a:t>Paragraph 1 to constitute a permanent establishment</a:t>
            </a:r>
            <a:r>
              <a:rPr lang="en-US" sz="1800" dirty="0">
                <a:solidFill>
                  <a:schemeClr val="tx1"/>
                </a:solidFill>
                <a:ea typeface="Sora Light" pitchFamily="34" charset="-122"/>
                <a:cs typeface="Sora Light" pitchFamily="34" charset="-120"/>
              </a:rPr>
              <a:t>.</a:t>
            </a:r>
            <a:endParaRPr lang="en-US" sz="1800" dirty="0">
              <a:solidFill>
                <a:schemeClr val="tx1"/>
              </a:solidFill>
            </a:endParaRPr>
          </a:p>
        </p:txBody>
      </p:sp>
      <p:sp>
        <p:nvSpPr>
          <p:cNvPr id="25" name="Shape 11">
            <a:extLst>
              <a:ext uri="{FF2B5EF4-FFF2-40B4-BE49-F238E27FC236}">
                <a16:creationId xmlns:a16="http://schemas.microsoft.com/office/drawing/2014/main" id="{711F0988-FDE4-E692-F98A-FCC34F19E74C}"/>
              </a:ext>
            </a:extLst>
          </p:cNvPr>
          <p:cNvSpPr>
            <a:spLocks noGrp="1"/>
          </p:cNvSpPr>
          <p:nvPr>
            <p:ph sz="quarter" idx="4"/>
          </p:nvPr>
        </p:nvSpPr>
        <p:spPr>
          <a:xfrm>
            <a:off x="6180378" y="2953490"/>
            <a:ext cx="5585595" cy="3447310"/>
          </a:xfrm>
          <a:prstGeom prst="roundRect">
            <a:avLst>
              <a:gd name="adj" fmla="val 2343"/>
            </a:avLst>
          </a:prstGeom>
          <a:solidFill>
            <a:srgbClr val="FFFFFF"/>
          </a:solidFill>
          <a:ln w="30480">
            <a:solidFill>
              <a:schemeClr val="accent1">
                <a:lumMod val="25000"/>
                <a:lumOff val="75000"/>
              </a:schemeClr>
            </a:solidFill>
            <a:prstDash val="solid"/>
          </a:ln>
        </p:spPr>
        <p:txBody>
          <a:bodyPr vert="horz" lIns="91440" tIns="45720" rIns="91440" bIns="45720" rtlCol="0" anchor="t">
            <a:normAutofit/>
          </a:bodyPr>
          <a:lstStyle/>
          <a:p>
            <a:pPr marL="0" indent="0">
              <a:buNone/>
            </a:pPr>
            <a:r>
              <a:rPr lang="en-US" b="1" dirty="0">
                <a:solidFill>
                  <a:schemeClr val="accent1"/>
                </a:solidFill>
                <a:cs typeface="Sora Semi Bold" pitchFamily="34" charset="-120"/>
              </a:rPr>
              <a:t>Critical Requirements</a:t>
            </a:r>
          </a:p>
          <a:p>
            <a:pPr marL="0" indent="0">
              <a:buNone/>
            </a:pPr>
            <a:endParaRPr lang="en-US" b="1" dirty="0">
              <a:solidFill>
                <a:schemeClr val="accent1">
                  <a:lumMod val="75000"/>
                  <a:lumOff val="25000"/>
                </a:schemeClr>
              </a:solidFill>
            </a:endParaRPr>
          </a:p>
          <a:p>
            <a:pPr marL="0" indent="0">
              <a:buNone/>
            </a:pPr>
            <a:endParaRPr lang="el-GR" b="1" dirty="0">
              <a:solidFill>
                <a:schemeClr val="accent1">
                  <a:lumMod val="75000"/>
                  <a:lumOff val="25000"/>
                </a:schemeClr>
              </a:solidFill>
              <a:cs typeface="Sora Semi Bold" pitchFamily="34" charset="-120"/>
            </a:endParaRPr>
          </a:p>
        </p:txBody>
      </p:sp>
      <p:sp>
        <p:nvSpPr>
          <p:cNvPr id="20" name="Text 13">
            <a:extLst>
              <a:ext uri="{FF2B5EF4-FFF2-40B4-BE49-F238E27FC236}">
                <a16:creationId xmlns:a16="http://schemas.microsoft.com/office/drawing/2014/main" id="{7195876D-6088-87A6-3457-7EF0448D5672}"/>
              </a:ext>
            </a:extLst>
          </p:cNvPr>
          <p:cNvSpPr/>
          <p:nvPr/>
        </p:nvSpPr>
        <p:spPr>
          <a:xfrm>
            <a:off x="6313790" y="3472900"/>
            <a:ext cx="5954554" cy="693420"/>
          </a:xfrm>
          <a:prstGeom prst="rect">
            <a:avLst/>
          </a:prstGeom>
          <a:noFill/>
          <a:ln/>
        </p:spPr>
        <p:txBody>
          <a:bodyPr wrap="square" lIns="0" tIns="0" rIns="0" bIns="0" rtlCol="0" anchor="t"/>
          <a:lstStyle/>
          <a:p>
            <a:pPr marL="0" indent="0" algn="l">
              <a:lnSpc>
                <a:spcPts val="2700"/>
              </a:lnSpc>
              <a:buNone/>
            </a:pPr>
            <a:r>
              <a:rPr lang="en-US" b="1" dirty="0">
                <a:solidFill>
                  <a:schemeClr val="accent1">
                    <a:lumMod val="75000"/>
                    <a:lumOff val="25000"/>
                  </a:schemeClr>
                </a:solidFill>
                <a:ea typeface="Sora Light" pitchFamily="34" charset="-122"/>
                <a:cs typeface="Sora Light" pitchFamily="34" charset="-120"/>
              </a:rPr>
              <a:t>Permanence and duration are essential</a:t>
            </a:r>
            <a:r>
              <a:rPr lang="en-US" b="1" dirty="0">
                <a:solidFill>
                  <a:srgbClr val="DA1B2E"/>
                </a:solidFill>
                <a:ea typeface="Sora Light" pitchFamily="34" charset="-122"/>
                <a:cs typeface="Sora Light" pitchFamily="34" charset="-120"/>
              </a:rPr>
              <a:t>.</a:t>
            </a:r>
            <a:r>
              <a:rPr lang="en-US" dirty="0">
                <a:solidFill>
                  <a:srgbClr val="3B3535"/>
                </a:solidFill>
                <a:ea typeface="Sora Light" pitchFamily="34" charset="-122"/>
                <a:cs typeface="Sora Light" pitchFamily="34" charset="-120"/>
              </a:rPr>
              <a:t> </a:t>
            </a:r>
          </a:p>
          <a:p>
            <a:pPr marL="0" indent="0" algn="l">
              <a:lnSpc>
                <a:spcPts val="2700"/>
              </a:lnSpc>
              <a:buNone/>
            </a:pPr>
            <a:r>
              <a:rPr lang="en-US" dirty="0">
                <a:solidFill>
                  <a:srgbClr val="3B3535"/>
                </a:solidFill>
                <a:ea typeface="Sora Light" pitchFamily="34" charset="-122"/>
                <a:cs typeface="Sora Light" pitchFamily="34" charset="-120"/>
              </a:rPr>
              <a:t>Short-term or temporary use does not create a PE.</a:t>
            </a:r>
            <a:endParaRPr lang="en-US" dirty="0"/>
          </a:p>
        </p:txBody>
      </p:sp>
      <p:sp>
        <p:nvSpPr>
          <p:cNvPr id="21" name="Text 14">
            <a:extLst>
              <a:ext uri="{FF2B5EF4-FFF2-40B4-BE49-F238E27FC236}">
                <a16:creationId xmlns:a16="http://schemas.microsoft.com/office/drawing/2014/main" id="{CD08F42C-4FA3-C9CF-AD11-7D91983BC985}"/>
              </a:ext>
            </a:extLst>
          </p:cNvPr>
          <p:cNvSpPr/>
          <p:nvPr/>
        </p:nvSpPr>
        <p:spPr>
          <a:xfrm>
            <a:off x="6313790" y="4292190"/>
            <a:ext cx="5406380" cy="2108610"/>
          </a:xfrm>
          <a:prstGeom prst="rect">
            <a:avLst/>
          </a:prstGeom>
          <a:noFill/>
          <a:ln/>
        </p:spPr>
        <p:txBody>
          <a:bodyPr wrap="square" lIns="0" tIns="0" rIns="0" bIns="0" rtlCol="0" anchor="t"/>
          <a:lstStyle/>
          <a:p>
            <a:pPr marL="0" indent="0">
              <a:lnSpc>
                <a:spcPts val="2700"/>
              </a:lnSpc>
              <a:buNone/>
            </a:pPr>
            <a:r>
              <a:rPr lang="en-US" b="1" dirty="0">
                <a:solidFill>
                  <a:srgbClr val="3B3535"/>
                </a:solidFill>
                <a:ea typeface="Sora Light" pitchFamily="34" charset="-122"/>
                <a:cs typeface="Sora Light" pitchFamily="34" charset="-120"/>
              </a:rPr>
              <a:t>Example</a:t>
            </a:r>
            <a:r>
              <a:rPr lang="en-US" dirty="0">
                <a:solidFill>
                  <a:srgbClr val="3B3535"/>
                </a:solidFill>
                <a:ea typeface="Sora Light" pitchFamily="34" charset="-122"/>
                <a:cs typeface="Sora Light" pitchFamily="34" charset="-120"/>
              </a:rPr>
              <a:t> </a:t>
            </a:r>
          </a:p>
          <a:p>
            <a:pPr marL="0" indent="0">
              <a:lnSpc>
                <a:spcPts val="2700"/>
              </a:lnSpc>
              <a:buNone/>
            </a:pPr>
            <a:r>
              <a:rPr lang="en-US" dirty="0">
                <a:solidFill>
                  <a:srgbClr val="3B3535"/>
                </a:solidFill>
                <a:ea typeface="Sora Light" pitchFamily="34" charset="-122"/>
                <a:cs typeface="Sora Light" pitchFamily="34" charset="-120"/>
              </a:rPr>
              <a:t>A lawyer resident in State A temporarily rents a small office in State B for a couple of weeks while visiting family. Although an office is listed in Article 5(2) as an example of a PE, this arrangement would likely </a:t>
            </a:r>
            <a:r>
              <a:rPr lang="en-US" b="1" dirty="0">
                <a:solidFill>
                  <a:srgbClr val="3B3535"/>
                </a:solidFill>
                <a:ea typeface="Sora Light" pitchFamily="34" charset="-122"/>
                <a:cs typeface="Sora Light" pitchFamily="34" charset="-120"/>
              </a:rPr>
              <a:t>not</a:t>
            </a:r>
            <a:r>
              <a:rPr lang="en-US" dirty="0">
                <a:solidFill>
                  <a:srgbClr val="3B3535"/>
                </a:solidFill>
                <a:ea typeface="Sora Light" pitchFamily="34" charset="-122"/>
                <a:cs typeface="Sora Light" pitchFamily="34" charset="-120"/>
              </a:rPr>
              <a:t> constitute a PE because of its </a:t>
            </a:r>
            <a:r>
              <a:rPr lang="en-US" b="1" dirty="0">
                <a:solidFill>
                  <a:srgbClr val="3B3535"/>
                </a:solidFill>
                <a:ea typeface="Sora Light" pitchFamily="34" charset="-122"/>
                <a:cs typeface="Sora Light" pitchFamily="34" charset="-120"/>
              </a:rPr>
              <a:t>very short duration</a:t>
            </a:r>
            <a:r>
              <a:rPr lang="en-US" dirty="0">
                <a:solidFill>
                  <a:srgbClr val="3B3535"/>
                </a:solidFill>
                <a:ea typeface="Sora Light" pitchFamily="34" charset="-122"/>
                <a:cs typeface="Sora Light" pitchFamily="34" charset="-120"/>
              </a:rPr>
              <a:t>.</a:t>
            </a:r>
            <a:endParaRPr lang="en-US" dirty="0"/>
          </a:p>
        </p:txBody>
      </p:sp>
    </p:spTree>
    <p:extLst>
      <p:ext uri="{BB962C8B-B14F-4D97-AF65-F5344CB8AC3E}">
        <p14:creationId xmlns:p14="http://schemas.microsoft.com/office/powerpoint/2010/main" val="2114649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
                                            <p:txEl>
                                              <p:pRg st="0" end="0"/>
                                            </p:txEl>
                                          </p:spTgt>
                                        </p:tgtEl>
                                        <p:attrNameLst>
                                          <p:attrName>style.visibility</p:attrName>
                                        </p:attrNameLst>
                                      </p:cBhvr>
                                      <p:to>
                                        <p:strVal val="visible"/>
                                      </p:to>
                                    </p:set>
                                    <p:animEffect transition="in" filter="fade">
                                      <p:cBhvr>
                                        <p:cTn id="27" dur="500"/>
                                        <p:tgtEl>
                                          <p:spTgt spid="25">
                                            <p:txEl>
                                              <p:pRg st="0" end="0"/>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500"/>
                                        <p:tgtEl>
                                          <p:spTgt spid="20"/>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fade">
                                      <p:cBhvr>
                                        <p:cTn id="3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9" grpId="0" animBg="1"/>
      <p:bldP spid="10" grpId="0" animBg="1"/>
      <p:bldP spid="11" grpId="0" animBg="1"/>
      <p:bldP spid="12" grpId="0" animBg="1"/>
      <p:bldP spid="13" grpId="0" animBg="1"/>
      <p:bldP spid="25" grpId="0" uiExpand="1" build="p"/>
      <p:bldP spid="20"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D58AB7-D079-94F4-8614-7E45134F63ED}"/>
              </a:ext>
            </a:extLst>
          </p:cNvPr>
          <p:cNvSpPr>
            <a:spLocks noGrp="1"/>
          </p:cNvSpPr>
          <p:nvPr>
            <p:ph type="title"/>
          </p:nvPr>
        </p:nvSpPr>
        <p:spPr/>
        <p:txBody>
          <a:bodyPr/>
          <a:lstStyle/>
          <a:p>
            <a:pPr algn="ctr"/>
            <a:r>
              <a:rPr lang="en-US" sz="2400" dirty="0"/>
              <a:t>Definition</a:t>
            </a:r>
            <a:br>
              <a:rPr lang="en-US" dirty="0"/>
            </a:br>
            <a:r>
              <a:rPr lang="en-US" sz="2000" dirty="0"/>
              <a:t>Paragraph 3</a:t>
            </a:r>
            <a:endParaRPr lang="el-GR" sz="2000" dirty="0"/>
          </a:p>
        </p:txBody>
      </p:sp>
      <p:sp>
        <p:nvSpPr>
          <p:cNvPr id="4" name="TextBox 3">
            <a:extLst>
              <a:ext uri="{FF2B5EF4-FFF2-40B4-BE49-F238E27FC236}">
                <a16:creationId xmlns:a16="http://schemas.microsoft.com/office/drawing/2014/main" id="{1B5E55A3-D576-888D-94AE-CDF35861B256}"/>
              </a:ext>
            </a:extLst>
          </p:cNvPr>
          <p:cNvSpPr txBox="1"/>
          <p:nvPr/>
        </p:nvSpPr>
        <p:spPr>
          <a:xfrm>
            <a:off x="581192" y="1715956"/>
            <a:ext cx="11227350" cy="6281848"/>
          </a:xfrm>
          <a:prstGeom prst="rect">
            <a:avLst/>
          </a:prstGeom>
          <a:noFill/>
        </p:spPr>
        <p:txBody>
          <a:bodyPr wrap="square" rtlCol="0">
            <a:spAutoFit/>
          </a:bodyPr>
          <a:lstStyle/>
          <a:p>
            <a:pPr>
              <a:lnSpc>
                <a:spcPct val="150000"/>
              </a:lnSpc>
            </a:pPr>
            <a:r>
              <a:rPr lang="en-US" b="1" dirty="0">
                <a:solidFill>
                  <a:schemeClr val="accent2"/>
                </a:solidFill>
              </a:rPr>
              <a:t>Construction Permanent Establishment</a:t>
            </a:r>
          </a:p>
          <a:p>
            <a:pPr>
              <a:lnSpc>
                <a:spcPct val="150000"/>
              </a:lnSpc>
            </a:pPr>
            <a:endParaRPr lang="en-US" dirty="0">
              <a:solidFill>
                <a:schemeClr val="accent2"/>
              </a:solidFill>
            </a:endParaRPr>
          </a:p>
          <a:p>
            <a:pPr lvl="1">
              <a:lnSpc>
                <a:spcPct val="150000"/>
              </a:lnSpc>
            </a:pPr>
            <a:r>
              <a:rPr lang="en-US" dirty="0"/>
              <a:t>A building site or construction or installation project constitutes a PE </a:t>
            </a:r>
            <a:r>
              <a:rPr lang="en-US" b="1" dirty="0"/>
              <a:t>only if it lasts more than 12 months</a:t>
            </a:r>
            <a:r>
              <a:rPr lang="en-US" dirty="0"/>
              <a:t>. </a:t>
            </a:r>
            <a:r>
              <a:rPr lang="en-US" b="1" dirty="0"/>
              <a:t>No precise definition</a:t>
            </a:r>
            <a:r>
              <a:rPr lang="en-US" dirty="0"/>
              <a:t>, so the terms are interpreted </a:t>
            </a:r>
            <a:r>
              <a:rPr lang="en-US" b="1" dirty="0"/>
              <a:t>broadly</a:t>
            </a:r>
            <a:r>
              <a:rPr lang="en-US" dirty="0"/>
              <a:t>.</a:t>
            </a:r>
          </a:p>
          <a:p>
            <a:pPr marL="285750" indent="-285750">
              <a:lnSpc>
                <a:spcPct val="150000"/>
              </a:lnSpc>
              <a:buFont typeface="Wingdings" panose="05000000000000000000" pitchFamily="2" charset="2"/>
              <a:buChar char="§"/>
            </a:pPr>
            <a:r>
              <a:rPr lang="en-US" b="1" dirty="0"/>
              <a:t>Included activities </a:t>
            </a:r>
            <a:r>
              <a:rPr lang="en-US" b="1" dirty="0">
                <a:sym typeface="Wingdings" panose="05000000000000000000" pitchFamily="2" charset="2"/>
              </a:rPr>
              <a:t> </a:t>
            </a:r>
            <a:r>
              <a:rPr lang="en-US" dirty="0"/>
              <a:t>Construction or renovation of buildings, roads, bridges, canals, pipelines, excavating, dredging, and installation of new equipment (indoors or outdoors).</a:t>
            </a:r>
          </a:p>
          <a:p>
            <a:pPr marL="285750" indent="-285750">
              <a:lnSpc>
                <a:spcPct val="150000"/>
              </a:lnSpc>
              <a:buFont typeface="Wingdings" panose="05000000000000000000" pitchFamily="2" charset="2"/>
              <a:buChar char="§"/>
            </a:pPr>
            <a:r>
              <a:rPr lang="en-US" b="1" dirty="0"/>
              <a:t>Excluded activities </a:t>
            </a:r>
            <a:r>
              <a:rPr lang="en-US" dirty="0">
                <a:sym typeface="Wingdings" panose="05000000000000000000" pitchFamily="2" charset="2"/>
              </a:rPr>
              <a:t> </a:t>
            </a:r>
            <a:r>
              <a:rPr lang="en-US" dirty="0"/>
              <a:t>Limited to mere maintenance or redecoration.</a:t>
            </a:r>
            <a:r>
              <a:rPr lang="el-GR" dirty="0"/>
              <a:t> </a:t>
            </a:r>
            <a:endParaRPr lang="en-US" dirty="0"/>
          </a:p>
          <a:p>
            <a:pPr marL="285750" indent="-285750">
              <a:lnSpc>
                <a:spcPct val="150000"/>
              </a:lnSpc>
              <a:buFont typeface="Arial" panose="020B0604020202020204" pitchFamily="34" charset="0"/>
              <a:buChar char="•"/>
            </a:pPr>
            <a:r>
              <a:rPr lang="en-US" dirty="0"/>
              <a:t>A project may be treated as a </a:t>
            </a:r>
            <a:r>
              <a:rPr lang="en-US" b="1" dirty="0"/>
              <a:t>single site</a:t>
            </a:r>
            <a:r>
              <a:rPr lang="en-US" dirty="0"/>
              <a:t> even if based on multiple contracts, provided it forms a </a:t>
            </a:r>
            <a:r>
              <a:rPr lang="en-US" b="1" dirty="0"/>
              <a:t>commercially and geographically coherent whole</a:t>
            </a:r>
            <a:r>
              <a:rPr lang="en-US" dirty="0"/>
              <a:t> (e.g. multiple rows of houses under one permit).</a:t>
            </a:r>
          </a:p>
          <a:p>
            <a:pPr marL="285750" indent="-285750">
              <a:lnSpc>
                <a:spcPct val="150000"/>
              </a:lnSpc>
              <a:buFont typeface="Arial" panose="020B0604020202020204" pitchFamily="34" charset="0"/>
              <a:buChar char="•"/>
            </a:pPr>
            <a:r>
              <a:rPr lang="en-US" dirty="0"/>
              <a:t>Temporary interruptions</a:t>
            </a:r>
            <a:r>
              <a:rPr lang="el-GR" dirty="0">
                <a:sym typeface="Wingdings" panose="05000000000000000000" pitchFamily="2" charset="2"/>
              </a:rPr>
              <a:t></a:t>
            </a:r>
            <a:r>
              <a:rPr lang="en-US" dirty="0"/>
              <a:t>do not cause a permanent establishment to cease to exist.</a:t>
            </a:r>
          </a:p>
          <a:p>
            <a:pPr marL="285750" indent="-285750">
              <a:lnSpc>
                <a:spcPct val="150000"/>
              </a:lnSpc>
              <a:buFont typeface="Arial" panose="020B0604020202020204" pitchFamily="34" charset="0"/>
              <a:buChar char="•"/>
            </a:pPr>
            <a:r>
              <a:rPr lang="en-US" dirty="0"/>
              <a:t>The </a:t>
            </a:r>
            <a:r>
              <a:rPr lang="en-US" b="1" dirty="0"/>
              <a:t>12-month test applies separately</a:t>
            </a:r>
            <a:r>
              <a:rPr lang="en-US" dirty="0"/>
              <a:t> to each site or project and counts </a:t>
            </a:r>
            <a:r>
              <a:rPr lang="en-US" b="1" dirty="0"/>
              <a:t>only the actual duration of activities.</a:t>
            </a:r>
            <a:endParaRPr lang="en-US" dirty="0"/>
          </a:p>
          <a:p>
            <a:pPr>
              <a:lnSpc>
                <a:spcPct val="150000"/>
              </a:lnSpc>
            </a:pPr>
            <a:endParaRPr lang="en-US" dirty="0"/>
          </a:p>
          <a:p>
            <a:pPr>
              <a:lnSpc>
                <a:spcPct val="150000"/>
              </a:lnSpc>
            </a:pPr>
            <a:endParaRPr lang="en-US" dirty="0"/>
          </a:p>
          <a:p>
            <a:pPr>
              <a:lnSpc>
                <a:spcPct val="150000"/>
              </a:lnSpc>
            </a:pPr>
            <a:endParaRPr lang="el-GR" dirty="0"/>
          </a:p>
        </p:txBody>
      </p:sp>
      <p:sp>
        <p:nvSpPr>
          <p:cNvPr id="3" name="Text 3">
            <a:extLst>
              <a:ext uri="{FF2B5EF4-FFF2-40B4-BE49-F238E27FC236}">
                <a16:creationId xmlns:a16="http://schemas.microsoft.com/office/drawing/2014/main" id="{A37146A6-51FD-8CF2-91F1-5A9A495C1F4F}"/>
              </a:ext>
            </a:extLst>
          </p:cNvPr>
          <p:cNvSpPr/>
          <p:nvPr/>
        </p:nvSpPr>
        <p:spPr>
          <a:xfrm>
            <a:off x="670645" y="2395460"/>
            <a:ext cx="2525801" cy="334296"/>
          </a:xfrm>
          <a:prstGeom prst="rect">
            <a:avLst/>
          </a:prstGeom>
          <a:noFill/>
          <a:ln/>
        </p:spPr>
        <p:txBody>
          <a:bodyPr wrap="none" lIns="0" tIns="0" rIns="0" bIns="0" rtlCol="0" anchor="t"/>
          <a:lstStyle/>
          <a:p>
            <a:pPr marL="285750" indent="-285750" algn="l">
              <a:lnSpc>
                <a:spcPts val="1300"/>
              </a:lnSpc>
              <a:buFont typeface="Wingdings" panose="05000000000000000000" pitchFamily="2" charset="2"/>
              <a:buChar char="§"/>
            </a:pPr>
            <a:r>
              <a:rPr lang="en-US" b="1" dirty="0">
                <a:solidFill>
                  <a:srgbClr val="1F1E1E"/>
                </a:solidFill>
                <a:ea typeface="Sora Semi Bold" pitchFamily="34" charset="-122"/>
                <a:cs typeface="Sora Semi Bold" pitchFamily="34" charset="-120"/>
              </a:rPr>
              <a:t>The 12-Month Rule</a:t>
            </a:r>
            <a:endParaRPr lang="en-US" b="1" dirty="0"/>
          </a:p>
        </p:txBody>
      </p:sp>
    </p:spTree>
    <p:extLst>
      <p:ext uri="{BB962C8B-B14F-4D97-AF65-F5344CB8AC3E}">
        <p14:creationId xmlns:p14="http://schemas.microsoft.com/office/powerpoint/2010/main" val="248619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6" end="6"/>
                                            </p:txEl>
                                          </p:spTgt>
                                        </p:tgtEl>
                                        <p:attrNameLst>
                                          <p:attrName>style.visibility</p:attrName>
                                        </p:attrNameLst>
                                      </p:cBhvr>
                                      <p:to>
                                        <p:strVal val="visible"/>
                                      </p:to>
                                    </p:set>
                                    <p:animEffect transition="in" filter="fade">
                                      <p:cBhvr>
                                        <p:cTn id="10" dur="500"/>
                                        <p:tgtEl>
                                          <p:spTgt spid="4">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animEffect transition="in" filter="fade">
                                      <p:cBhvr>
                                        <p:cTn id="13"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07B46DEA-9F29-4BF9-0D13-B6D8E96C0F5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4" name="Rectangle 13">
            <a:extLst>
              <a:ext uri="{FF2B5EF4-FFF2-40B4-BE49-F238E27FC236}">
                <a16:creationId xmlns:a16="http://schemas.microsoft.com/office/drawing/2014/main" id="{CE57EE13-72B0-4FFA-ACE1-EBDE89340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useBgFill="1">
        <p:nvSpPr>
          <p:cNvPr id="16" name="Rectangle 15">
            <a:extLst>
              <a:ext uri="{FF2B5EF4-FFF2-40B4-BE49-F238E27FC236}">
                <a16:creationId xmlns:a16="http://schemas.microsoft.com/office/drawing/2014/main" id="{8E019540-1104-4B12-9F83-45F586741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1D976D6-8C98-48CC-8C34-0468F3167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13938" y="3383280"/>
            <a:ext cx="228600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0" name="Rectangle 19">
            <a:extLst>
              <a:ext uri="{FF2B5EF4-FFF2-40B4-BE49-F238E27FC236}">
                <a16:creationId xmlns:a16="http://schemas.microsoft.com/office/drawing/2014/main" id="{3580CFD6-E44A-486A-9E73-D8D948F78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88596" y="3383280"/>
            <a:ext cx="3703320" cy="9144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pic>
        <p:nvPicPr>
          <p:cNvPr id="4" name="Εικόνα 3">
            <a:extLst>
              <a:ext uri="{FF2B5EF4-FFF2-40B4-BE49-F238E27FC236}">
                <a16:creationId xmlns:a16="http://schemas.microsoft.com/office/drawing/2014/main" id="{D6E582B0-FC40-9B5A-9F10-00193E334312}"/>
              </a:ext>
            </a:extLst>
          </p:cNvPr>
          <p:cNvPicPr>
            <a:picLocks noChangeAspect="1"/>
          </p:cNvPicPr>
          <p:nvPr/>
        </p:nvPicPr>
        <p:blipFill>
          <a:blip r:embed="rId2"/>
          <a:stretch>
            <a:fillRect/>
          </a:stretch>
        </p:blipFill>
        <p:spPr>
          <a:xfrm>
            <a:off x="323850" y="1064367"/>
            <a:ext cx="6505267" cy="4847717"/>
          </a:xfrm>
          <a:prstGeom prst="rect">
            <a:avLst/>
          </a:prstGeom>
          <a:ln>
            <a:noFill/>
          </a:ln>
          <a:effectLst>
            <a:outerShdw blurRad="292100" dist="139700" dir="2700000" algn="tl" rotWithShape="0">
              <a:srgbClr val="333333">
                <a:alpha val="65000"/>
              </a:srgbClr>
            </a:outerShdw>
          </a:effectLst>
        </p:spPr>
      </p:pic>
      <p:sp>
        <p:nvSpPr>
          <p:cNvPr id="5" name="TextBox 4">
            <a:extLst>
              <a:ext uri="{FF2B5EF4-FFF2-40B4-BE49-F238E27FC236}">
                <a16:creationId xmlns:a16="http://schemas.microsoft.com/office/drawing/2014/main" id="{8FEE3513-5682-BEC3-8AA2-81D2233D2B4E}"/>
              </a:ext>
            </a:extLst>
          </p:cNvPr>
          <p:cNvSpPr txBox="1"/>
          <p:nvPr/>
        </p:nvSpPr>
        <p:spPr>
          <a:xfrm>
            <a:off x="7070417" y="2057065"/>
            <a:ext cx="4983931" cy="2862322"/>
          </a:xfrm>
          <a:prstGeom prst="rect">
            <a:avLst/>
          </a:prstGeom>
          <a:noFill/>
        </p:spPr>
        <p:txBody>
          <a:bodyPr wrap="square" rtlCol="0">
            <a:spAutoFit/>
          </a:bodyPr>
          <a:lstStyle/>
          <a:p>
            <a:pPr algn="just"/>
            <a:r>
              <a:rPr lang="en-US" sz="2000" dirty="0"/>
              <a:t>To prevent abuse, the OECD Commentary includes an </a:t>
            </a:r>
            <a:r>
              <a:rPr lang="en-US" sz="2000" b="1" dirty="0">
                <a:solidFill>
                  <a:schemeClr val="accent2"/>
                </a:solidFill>
              </a:rPr>
              <a:t>optional anti-fragmentation rule</a:t>
            </a:r>
            <a:r>
              <a:rPr lang="en-US" sz="2000" dirty="0"/>
              <a:t>: </a:t>
            </a:r>
          </a:p>
          <a:p>
            <a:pPr algn="just"/>
            <a:endParaRPr lang="en-US" sz="2000" dirty="0"/>
          </a:p>
          <a:p>
            <a:pPr algn="just"/>
            <a:r>
              <a:rPr lang="en-US" sz="2000" dirty="0"/>
              <a:t>Time spent by </a:t>
            </a:r>
            <a:r>
              <a:rPr lang="en-US" sz="2000" b="1" dirty="0"/>
              <a:t>closely related enterprises</a:t>
            </a:r>
            <a:r>
              <a:rPr lang="en-US" sz="2000" dirty="0"/>
              <a:t> on connected activities at the same site is </a:t>
            </a:r>
            <a:r>
              <a:rPr lang="en-US" sz="2000" b="1" dirty="0"/>
              <a:t>aggregated</a:t>
            </a:r>
            <a:r>
              <a:rPr lang="en-US" sz="2000" dirty="0"/>
              <a:t>, preventing artificial splitting of contracts to avoid the 12-month threshold.</a:t>
            </a:r>
          </a:p>
          <a:p>
            <a:pPr algn="just"/>
            <a:endParaRPr lang="el-GR" sz="2000" dirty="0"/>
          </a:p>
        </p:txBody>
      </p:sp>
    </p:spTree>
    <p:extLst>
      <p:ext uri="{BB962C8B-B14F-4D97-AF65-F5344CB8AC3E}">
        <p14:creationId xmlns:p14="http://schemas.microsoft.com/office/powerpoint/2010/main" val="118169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hape 4">
            <a:extLst>
              <a:ext uri="{FF2B5EF4-FFF2-40B4-BE49-F238E27FC236}">
                <a16:creationId xmlns:a16="http://schemas.microsoft.com/office/drawing/2014/main" id="{1422BEA2-D6C3-1690-6E75-26277C7A11A5}"/>
              </a:ext>
            </a:extLst>
          </p:cNvPr>
          <p:cNvSpPr/>
          <p:nvPr/>
        </p:nvSpPr>
        <p:spPr>
          <a:xfrm>
            <a:off x="163707" y="1777949"/>
            <a:ext cx="3817938" cy="3055728"/>
          </a:xfrm>
          <a:prstGeom prst="roundRect">
            <a:avLst>
              <a:gd name="adj" fmla="val 1861"/>
            </a:avLst>
          </a:prstGeom>
          <a:solidFill>
            <a:srgbClr val="FFFFFF"/>
          </a:solidFill>
          <a:ln w="22860">
            <a:solidFill>
              <a:srgbClr val="DFB8BC"/>
            </a:solidFill>
            <a:prstDash val="solid"/>
          </a:ln>
        </p:spPr>
        <p:txBody>
          <a:bodyPr/>
          <a:lstStyle/>
          <a:p>
            <a:r>
              <a:rPr lang="en-US" sz="2000" dirty="0"/>
              <a:t>V</a:t>
            </a:r>
            <a:endParaRPr lang="el-GR" sz="2000" dirty="0"/>
          </a:p>
        </p:txBody>
      </p:sp>
      <p:sp>
        <p:nvSpPr>
          <p:cNvPr id="21" name="Text 7">
            <a:extLst>
              <a:ext uri="{FF2B5EF4-FFF2-40B4-BE49-F238E27FC236}">
                <a16:creationId xmlns:a16="http://schemas.microsoft.com/office/drawing/2014/main" id="{E027EADD-F5E2-BAD2-94C3-C2AE0A397A5E}"/>
              </a:ext>
            </a:extLst>
          </p:cNvPr>
          <p:cNvSpPr/>
          <p:nvPr/>
        </p:nvSpPr>
        <p:spPr>
          <a:xfrm>
            <a:off x="220114" y="2559485"/>
            <a:ext cx="3892391" cy="260033"/>
          </a:xfrm>
          <a:prstGeom prst="rect">
            <a:avLst/>
          </a:prstGeom>
          <a:noFill/>
          <a:ln/>
        </p:spPr>
        <p:txBody>
          <a:bodyPr wrap="none" lIns="0" tIns="0" rIns="0" bIns="0" rtlCol="0" anchor="t"/>
          <a:lstStyle/>
          <a:p>
            <a:pPr algn="l">
              <a:lnSpc>
                <a:spcPts val="2000"/>
              </a:lnSpc>
              <a:buSzPct val="100000"/>
            </a:pPr>
            <a:r>
              <a:rPr lang="en-US" dirty="0">
                <a:solidFill>
                  <a:srgbClr val="3B3535"/>
                </a:solidFill>
                <a:ea typeface="Sora Light" pitchFamily="34" charset="-122"/>
                <a:cs typeface="Sora Light" pitchFamily="34" charset="-120"/>
              </a:rPr>
              <a:t>- Storage, display, or delivery of goods</a:t>
            </a:r>
            <a:endParaRPr lang="en-US" dirty="0"/>
          </a:p>
        </p:txBody>
      </p:sp>
      <p:sp>
        <p:nvSpPr>
          <p:cNvPr id="19" name="Shape 5">
            <a:extLst>
              <a:ext uri="{FF2B5EF4-FFF2-40B4-BE49-F238E27FC236}">
                <a16:creationId xmlns:a16="http://schemas.microsoft.com/office/drawing/2014/main" id="{F39DB469-A514-DF8F-2D98-0B7A883949EF}"/>
              </a:ext>
            </a:extLst>
          </p:cNvPr>
          <p:cNvSpPr/>
          <p:nvPr/>
        </p:nvSpPr>
        <p:spPr>
          <a:xfrm>
            <a:off x="172326" y="1790051"/>
            <a:ext cx="3825436" cy="520065"/>
          </a:xfrm>
          <a:prstGeom prst="roundRect">
            <a:avLst>
              <a:gd name="adj" fmla="val 8374"/>
            </a:avLst>
          </a:prstGeom>
          <a:solidFill>
            <a:schemeClr val="accent2"/>
          </a:solidFill>
          <a:ln/>
        </p:spPr>
        <p:txBody>
          <a:bodyPr/>
          <a:lstStyle/>
          <a:p>
            <a:endParaRPr lang="el-GR"/>
          </a:p>
        </p:txBody>
      </p:sp>
      <p:sp>
        <p:nvSpPr>
          <p:cNvPr id="20" name="Text 6">
            <a:extLst>
              <a:ext uri="{FF2B5EF4-FFF2-40B4-BE49-F238E27FC236}">
                <a16:creationId xmlns:a16="http://schemas.microsoft.com/office/drawing/2014/main" id="{B34CABC5-A73A-63EB-2368-ECFC306F9834}"/>
              </a:ext>
            </a:extLst>
          </p:cNvPr>
          <p:cNvSpPr/>
          <p:nvPr/>
        </p:nvSpPr>
        <p:spPr>
          <a:xfrm>
            <a:off x="830059" y="1920930"/>
            <a:ext cx="2948226" cy="267295"/>
          </a:xfrm>
          <a:prstGeom prst="rect">
            <a:avLst/>
          </a:prstGeom>
          <a:noFill/>
          <a:ln/>
        </p:spPr>
        <p:txBody>
          <a:bodyPr wrap="none" lIns="0" tIns="0" rIns="0" bIns="0" rtlCol="0" anchor="t"/>
          <a:lstStyle/>
          <a:p>
            <a:pPr marL="0" indent="0" algn="l">
              <a:lnSpc>
                <a:spcPts val="2100"/>
              </a:lnSpc>
              <a:buNone/>
            </a:pPr>
            <a:r>
              <a:rPr lang="en-US" dirty="0">
                <a:solidFill>
                  <a:schemeClr val="bg1"/>
                </a:solidFill>
                <a:latin typeface="Sora Semi Bold" pitchFamily="34" charset="0"/>
                <a:ea typeface="Sora Semi Bold" pitchFamily="34" charset="-122"/>
                <a:cs typeface="Sora Semi Bold" pitchFamily="34" charset="-120"/>
              </a:rPr>
              <a:t>Typical </a:t>
            </a:r>
            <a:r>
              <a:rPr lang="en-US" dirty="0">
                <a:solidFill>
                  <a:schemeClr val="bg1"/>
                </a:solidFill>
                <a:ea typeface="Sora Semi Bold" pitchFamily="34" charset="-122"/>
                <a:cs typeface="Sora Semi Bold" pitchFamily="34" charset="-120"/>
              </a:rPr>
              <a:t>Excluded</a:t>
            </a:r>
            <a:r>
              <a:rPr lang="en-US" dirty="0">
                <a:solidFill>
                  <a:schemeClr val="bg1"/>
                </a:solidFill>
                <a:latin typeface="Sora Semi Bold" pitchFamily="34" charset="0"/>
                <a:ea typeface="Sora Semi Bold" pitchFamily="34" charset="-122"/>
                <a:cs typeface="Sora Semi Bold" pitchFamily="34" charset="-120"/>
              </a:rPr>
              <a:t> Activities</a:t>
            </a:r>
            <a:endParaRPr lang="en-US" dirty="0">
              <a:solidFill>
                <a:schemeClr val="bg1"/>
              </a:solidFill>
            </a:endParaRPr>
          </a:p>
        </p:txBody>
      </p:sp>
      <p:sp>
        <p:nvSpPr>
          <p:cNvPr id="22" name="Text 8">
            <a:extLst>
              <a:ext uri="{FF2B5EF4-FFF2-40B4-BE49-F238E27FC236}">
                <a16:creationId xmlns:a16="http://schemas.microsoft.com/office/drawing/2014/main" id="{A0DECC51-1B14-F3E9-35AD-02E9AB6DD7D4}"/>
              </a:ext>
            </a:extLst>
          </p:cNvPr>
          <p:cNvSpPr/>
          <p:nvPr/>
        </p:nvSpPr>
        <p:spPr>
          <a:xfrm>
            <a:off x="220114" y="2876310"/>
            <a:ext cx="3892391" cy="260033"/>
          </a:xfrm>
          <a:prstGeom prst="rect">
            <a:avLst/>
          </a:prstGeom>
          <a:noFill/>
          <a:ln/>
        </p:spPr>
        <p:txBody>
          <a:bodyPr wrap="none" lIns="0" tIns="0" rIns="0" bIns="0" rtlCol="0" anchor="t"/>
          <a:lstStyle/>
          <a:p>
            <a:pPr algn="l">
              <a:lnSpc>
                <a:spcPts val="2000"/>
              </a:lnSpc>
              <a:buSzPct val="100000"/>
            </a:pPr>
            <a:r>
              <a:rPr lang="en-US" dirty="0">
                <a:solidFill>
                  <a:srgbClr val="3B3535"/>
                </a:solidFill>
                <a:ea typeface="Sora Light" pitchFamily="34" charset="-122"/>
                <a:cs typeface="Sora Light" pitchFamily="34" charset="-120"/>
              </a:rPr>
              <a:t>- Maintenance of stock</a:t>
            </a:r>
            <a:endParaRPr lang="en-US" dirty="0"/>
          </a:p>
        </p:txBody>
      </p:sp>
      <p:sp>
        <p:nvSpPr>
          <p:cNvPr id="23" name="Text 9">
            <a:extLst>
              <a:ext uri="{FF2B5EF4-FFF2-40B4-BE49-F238E27FC236}">
                <a16:creationId xmlns:a16="http://schemas.microsoft.com/office/drawing/2014/main" id="{62187A95-0E2A-65FC-612D-F8097A6D488E}"/>
              </a:ext>
            </a:extLst>
          </p:cNvPr>
          <p:cNvSpPr/>
          <p:nvPr/>
        </p:nvSpPr>
        <p:spPr>
          <a:xfrm>
            <a:off x="220114" y="3193136"/>
            <a:ext cx="3892391" cy="260033"/>
          </a:xfrm>
          <a:prstGeom prst="rect">
            <a:avLst/>
          </a:prstGeom>
          <a:noFill/>
          <a:ln/>
        </p:spPr>
        <p:txBody>
          <a:bodyPr wrap="none" lIns="0" tIns="0" rIns="0" bIns="0" rtlCol="0" anchor="t"/>
          <a:lstStyle/>
          <a:p>
            <a:pPr algn="l">
              <a:lnSpc>
                <a:spcPts val="2000"/>
              </a:lnSpc>
              <a:buSzPct val="100000"/>
            </a:pPr>
            <a:r>
              <a:rPr lang="en-US" dirty="0">
                <a:solidFill>
                  <a:srgbClr val="3B3535"/>
                </a:solidFill>
                <a:ea typeface="Sora Light" pitchFamily="34" charset="-122"/>
                <a:cs typeface="Sora Light" pitchFamily="34" charset="-120"/>
              </a:rPr>
              <a:t>- Purchasing or information gathering</a:t>
            </a:r>
            <a:endParaRPr lang="en-US" dirty="0"/>
          </a:p>
        </p:txBody>
      </p:sp>
      <p:sp>
        <p:nvSpPr>
          <p:cNvPr id="24" name="Text 10">
            <a:extLst>
              <a:ext uri="{FF2B5EF4-FFF2-40B4-BE49-F238E27FC236}">
                <a16:creationId xmlns:a16="http://schemas.microsoft.com/office/drawing/2014/main" id="{D2A471DD-861F-B55F-E3AC-C28AFED453E2}"/>
              </a:ext>
            </a:extLst>
          </p:cNvPr>
          <p:cNvSpPr/>
          <p:nvPr/>
        </p:nvSpPr>
        <p:spPr>
          <a:xfrm>
            <a:off x="220114" y="3509961"/>
            <a:ext cx="3892391" cy="520065"/>
          </a:xfrm>
          <a:prstGeom prst="rect">
            <a:avLst/>
          </a:prstGeom>
          <a:noFill/>
          <a:ln/>
        </p:spPr>
        <p:txBody>
          <a:bodyPr wrap="square" lIns="0" tIns="0" rIns="0" bIns="0" rtlCol="0" anchor="t"/>
          <a:lstStyle/>
          <a:p>
            <a:pPr algn="l">
              <a:lnSpc>
                <a:spcPts val="2000"/>
              </a:lnSpc>
              <a:buSzPct val="100000"/>
            </a:pPr>
            <a:r>
              <a:rPr lang="en-US" dirty="0">
                <a:solidFill>
                  <a:srgbClr val="3B3535"/>
                </a:solidFill>
                <a:ea typeface="Sora Light" pitchFamily="34" charset="-122"/>
                <a:cs typeface="Sora Light" pitchFamily="34" charset="-120"/>
              </a:rPr>
              <a:t>- Use of cables or pipelines for </a:t>
            </a:r>
          </a:p>
          <a:p>
            <a:pPr algn="l">
              <a:lnSpc>
                <a:spcPts val="2000"/>
              </a:lnSpc>
              <a:buSzPct val="100000"/>
            </a:pPr>
            <a:r>
              <a:rPr lang="en-US" dirty="0">
                <a:solidFill>
                  <a:srgbClr val="3B3535"/>
                </a:solidFill>
                <a:ea typeface="Sora Light" pitchFamily="34" charset="-122"/>
                <a:cs typeface="Sora Light" pitchFamily="34" charset="-120"/>
              </a:rPr>
              <a:t>exclusive transport of own products</a:t>
            </a:r>
            <a:endParaRPr lang="en-US" dirty="0"/>
          </a:p>
        </p:txBody>
      </p:sp>
      <p:sp>
        <p:nvSpPr>
          <p:cNvPr id="25" name="Shape 11">
            <a:extLst>
              <a:ext uri="{FF2B5EF4-FFF2-40B4-BE49-F238E27FC236}">
                <a16:creationId xmlns:a16="http://schemas.microsoft.com/office/drawing/2014/main" id="{E6639494-5E68-B7D1-9B18-691F9D0C5D95}"/>
              </a:ext>
            </a:extLst>
          </p:cNvPr>
          <p:cNvSpPr/>
          <p:nvPr/>
        </p:nvSpPr>
        <p:spPr>
          <a:xfrm>
            <a:off x="4108182" y="1800039"/>
            <a:ext cx="4401572" cy="3037824"/>
          </a:xfrm>
          <a:prstGeom prst="roundRect">
            <a:avLst>
              <a:gd name="adj" fmla="val 1861"/>
            </a:avLst>
          </a:prstGeom>
          <a:solidFill>
            <a:srgbClr val="FFFFFF"/>
          </a:solidFill>
          <a:ln w="22860">
            <a:solidFill>
              <a:srgbClr val="DFB8BC"/>
            </a:solidFill>
            <a:prstDash val="solid"/>
          </a:ln>
        </p:spPr>
        <p:txBody>
          <a:bodyPr/>
          <a:lstStyle/>
          <a:p>
            <a:endParaRPr lang="el-GR"/>
          </a:p>
        </p:txBody>
      </p:sp>
      <p:sp>
        <p:nvSpPr>
          <p:cNvPr id="26" name="Shape 12">
            <a:extLst>
              <a:ext uri="{FF2B5EF4-FFF2-40B4-BE49-F238E27FC236}">
                <a16:creationId xmlns:a16="http://schemas.microsoft.com/office/drawing/2014/main" id="{83DEAC07-1DFC-8781-B0E3-D191EC205774}"/>
              </a:ext>
            </a:extLst>
          </p:cNvPr>
          <p:cNvSpPr/>
          <p:nvPr/>
        </p:nvSpPr>
        <p:spPr>
          <a:xfrm>
            <a:off x="4124299" y="1806363"/>
            <a:ext cx="4369337" cy="487442"/>
          </a:xfrm>
          <a:prstGeom prst="roundRect">
            <a:avLst>
              <a:gd name="adj" fmla="val 8374"/>
            </a:avLst>
          </a:prstGeom>
          <a:solidFill>
            <a:schemeClr val="accent2"/>
          </a:solidFill>
          <a:ln/>
        </p:spPr>
        <p:txBody>
          <a:bodyPr/>
          <a:lstStyle/>
          <a:p>
            <a:endParaRPr lang="el-GR" dirty="0"/>
          </a:p>
        </p:txBody>
      </p:sp>
      <p:sp>
        <p:nvSpPr>
          <p:cNvPr id="27" name="Text 13">
            <a:extLst>
              <a:ext uri="{FF2B5EF4-FFF2-40B4-BE49-F238E27FC236}">
                <a16:creationId xmlns:a16="http://schemas.microsoft.com/office/drawing/2014/main" id="{82B4957B-DECD-FCE0-3AB1-F0E205E79B88}"/>
              </a:ext>
            </a:extLst>
          </p:cNvPr>
          <p:cNvSpPr/>
          <p:nvPr/>
        </p:nvSpPr>
        <p:spPr>
          <a:xfrm>
            <a:off x="4426984" y="1929332"/>
            <a:ext cx="3892510" cy="487442"/>
          </a:xfrm>
          <a:prstGeom prst="rect">
            <a:avLst/>
          </a:prstGeom>
          <a:noFill/>
          <a:ln/>
        </p:spPr>
        <p:txBody>
          <a:bodyPr wrap="square" lIns="0" tIns="0" rIns="0" bIns="0" rtlCol="0" anchor="t"/>
          <a:lstStyle/>
          <a:p>
            <a:pPr marL="0" indent="0" algn="ctr">
              <a:lnSpc>
                <a:spcPts val="2100"/>
              </a:lnSpc>
              <a:buNone/>
            </a:pPr>
            <a:r>
              <a:rPr lang="en-US" dirty="0">
                <a:solidFill>
                  <a:schemeClr val="bg1"/>
                </a:solidFill>
                <a:latin typeface="Sora Semi Bold" pitchFamily="34" charset="0"/>
                <a:ea typeface="Sora Semi Bold" pitchFamily="34" charset="-122"/>
                <a:cs typeface="Sora Semi Bold" pitchFamily="34" charset="-120"/>
              </a:rPr>
              <a:t>The Key Test: Nature of Activity</a:t>
            </a:r>
            <a:endParaRPr lang="en-US" dirty="0">
              <a:solidFill>
                <a:schemeClr val="bg1"/>
              </a:solidFill>
            </a:endParaRPr>
          </a:p>
        </p:txBody>
      </p:sp>
      <p:sp>
        <p:nvSpPr>
          <p:cNvPr id="28" name="Text 14">
            <a:extLst>
              <a:ext uri="{FF2B5EF4-FFF2-40B4-BE49-F238E27FC236}">
                <a16:creationId xmlns:a16="http://schemas.microsoft.com/office/drawing/2014/main" id="{F4BFAAAC-5CED-CFEB-267A-0642E824735F}"/>
              </a:ext>
            </a:extLst>
          </p:cNvPr>
          <p:cNvSpPr/>
          <p:nvPr/>
        </p:nvSpPr>
        <p:spPr>
          <a:xfrm>
            <a:off x="4200299" y="2508347"/>
            <a:ext cx="4259808" cy="1040130"/>
          </a:xfrm>
          <a:prstGeom prst="rect">
            <a:avLst/>
          </a:prstGeom>
          <a:noFill/>
          <a:ln/>
        </p:spPr>
        <p:txBody>
          <a:bodyPr wrap="square" lIns="0" tIns="0" rIns="0" bIns="0" rtlCol="0" anchor="t"/>
          <a:lstStyle/>
          <a:p>
            <a:pPr algn="just">
              <a:lnSpc>
                <a:spcPts val="2000"/>
              </a:lnSpc>
            </a:pPr>
            <a:r>
              <a:rPr lang="en-US" sz="1700" b="1" dirty="0">
                <a:solidFill>
                  <a:schemeClr val="accent2"/>
                </a:solidFill>
                <a:cs typeface="Sora Light" pitchFamily="34" charset="-120"/>
              </a:rPr>
              <a:t>Preparatory:</a:t>
            </a:r>
            <a:r>
              <a:rPr lang="en-US" sz="1700" b="1" dirty="0">
                <a:solidFill>
                  <a:srgbClr val="3B3535"/>
                </a:solidFill>
                <a:cs typeface="Sora Light" pitchFamily="34" charset="-120"/>
              </a:rPr>
              <a:t> </a:t>
            </a:r>
            <a:r>
              <a:rPr lang="en-US" sz="1700" dirty="0">
                <a:solidFill>
                  <a:srgbClr val="3B3535"/>
                </a:solidFill>
                <a:cs typeface="Sora Light" pitchFamily="34" charset="-120"/>
              </a:rPr>
              <a:t>Activities that precede and are carried out in contemplation of a core activity (e.g., training employees at one location before deployment at work sites elsewhere).</a:t>
            </a:r>
          </a:p>
        </p:txBody>
      </p:sp>
      <p:sp>
        <p:nvSpPr>
          <p:cNvPr id="29" name="Text 15">
            <a:extLst>
              <a:ext uri="{FF2B5EF4-FFF2-40B4-BE49-F238E27FC236}">
                <a16:creationId xmlns:a16="http://schemas.microsoft.com/office/drawing/2014/main" id="{98C2FB26-664B-2AF2-1CEC-0197F7B541C9}"/>
              </a:ext>
            </a:extLst>
          </p:cNvPr>
          <p:cNvSpPr/>
          <p:nvPr/>
        </p:nvSpPr>
        <p:spPr>
          <a:xfrm>
            <a:off x="4239042" y="3705147"/>
            <a:ext cx="4182322" cy="1040130"/>
          </a:xfrm>
          <a:prstGeom prst="rect">
            <a:avLst/>
          </a:prstGeom>
          <a:noFill/>
          <a:ln/>
        </p:spPr>
        <p:txBody>
          <a:bodyPr wrap="square" lIns="0" tIns="0" rIns="0" bIns="0" rtlCol="0" anchor="t"/>
          <a:lstStyle/>
          <a:p>
            <a:pPr marL="0" indent="0" algn="just">
              <a:lnSpc>
                <a:spcPts val="2000"/>
              </a:lnSpc>
              <a:buNone/>
            </a:pPr>
            <a:r>
              <a:rPr lang="en-US" sz="1700" b="1" dirty="0">
                <a:solidFill>
                  <a:schemeClr val="accent2"/>
                </a:solidFill>
                <a:ea typeface="Sora Light" pitchFamily="34" charset="-122"/>
                <a:cs typeface="Sora Light" pitchFamily="34" charset="-120"/>
              </a:rPr>
              <a:t>Auxiliary: </a:t>
            </a:r>
            <a:r>
              <a:rPr lang="en-US" sz="1700" dirty="0">
                <a:solidFill>
                  <a:srgbClr val="3B3535"/>
                </a:solidFill>
                <a:ea typeface="Sora Light" pitchFamily="34" charset="-122"/>
                <a:cs typeface="Sora Light" pitchFamily="34" charset="-120"/>
              </a:rPr>
              <a:t>Activities carried on simultaneously and only in support of the core activity, without requiring significant resources (assets or employees).</a:t>
            </a:r>
            <a:endParaRPr lang="en-US" sz="1700" dirty="0"/>
          </a:p>
        </p:txBody>
      </p:sp>
      <p:sp>
        <p:nvSpPr>
          <p:cNvPr id="30" name="Shape 16">
            <a:extLst>
              <a:ext uri="{FF2B5EF4-FFF2-40B4-BE49-F238E27FC236}">
                <a16:creationId xmlns:a16="http://schemas.microsoft.com/office/drawing/2014/main" id="{BEF72CB4-A319-99BC-52DC-203AAFA3E625}"/>
              </a:ext>
            </a:extLst>
          </p:cNvPr>
          <p:cNvSpPr/>
          <p:nvPr/>
        </p:nvSpPr>
        <p:spPr>
          <a:xfrm>
            <a:off x="8636292" y="1798303"/>
            <a:ext cx="3221411" cy="3037824"/>
          </a:xfrm>
          <a:prstGeom prst="roundRect">
            <a:avLst>
              <a:gd name="adj" fmla="val 1861"/>
            </a:avLst>
          </a:prstGeom>
          <a:solidFill>
            <a:srgbClr val="FFFFFF"/>
          </a:solidFill>
          <a:ln w="22860">
            <a:solidFill>
              <a:srgbClr val="DFB8BC"/>
            </a:solidFill>
            <a:prstDash val="solid"/>
          </a:ln>
        </p:spPr>
        <p:txBody>
          <a:bodyPr/>
          <a:lstStyle/>
          <a:p>
            <a:endParaRPr lang="el-GR"/>
          </a:p>
        </p:txBody>
      </p:sp>
      <p:sp>
        <p:nvSpPr>
          <p:cNvPr id="31" name="Shape 17">
            <a:extLst>
              <a:ext uri="{FF2B5EF4-FFF2-40B4-BE49-F238E27FC236}">
                <a16:creationId xmlns:a16="http://schemas.microsoft.com/office/drawing/2014/main" id="{D46D270B-586A-C66C-AC46-7377B5EFFFB5}"/>
              </a:ext>
            </a:extLst>
          </p:cNvPr>
          <p:cNvSpPr/>
          <p:nvPr/>
        </p:nvSpPr>
        <p:spPr>
          <a:xfrm>
            <a:off x="8636292" y="1798303"/>
            <a:ext cx="3221412" cy="487442"/>
          </a:xfrm>
          <a:prstGeom prst="roundRect">
            <a:avLst>
              <a:gd name="adj" fmla="val 8374"/>
            </a:avLst>
          </a:prstGeom>
          <a:solidFill>
            <a:schemeClr val="accent2"/>
          </a:solidFill>
          <a:ln/>
        </p:spPr>
        <p:txBody>
          <a:bodyPr/>
          <a:lstStyle/>
          <a:p>
            <a:endParaRPr lang="el-GR"/>
          </a:p>
        </p:txBody>
      </p:sp>
      <p:sp>
        <p:nvSpPr>
          <p:cNvPr id="32" name="Text 18">
            <a:extLst>
              <a:ext uri="{FF2B5EF4-FFF2-40B4-BE49-F238E27FC236}">
                <a16:creationId xmlns:a16="http://schemas.microsoft.com/office/drawing/2014/main" id="{38E0162E-35F2-7A26-52DF-9EC2365F0999}"/>
              </a:ext>
            </a:extLst>
          </p:cNvPr>
          <p:cNvSpPr/>
          <p:nvPr/>
        </p:nvSpPr>
        <p:spPr>
          <a:xfrm>
            <a:off x="8965985" y="1928136"/>
            <a:ext cx="2598420" cy="267295"/>
          </a:xfrm>
          <a:prstGeom prst="rect">
            <a:avLst/>
          </a:prstGeom>
          <a:noFill/>
          <a:ln/>
        </p:spPr>
        <p:txBody>
          <a:bodyPr wrap="none" lIns="0" tIns="0" rIns="0" bIns="0" rtlCol="0" anchor="t"/>
          <a:lstStyle/>
          <a:p>
            <a:pPr marL="0" indent="0" algn="ctr">
              <a:lnSpc>
                <a:spcPts val="2100"/>
              </a:lnSpc>
              <a:buNone/>
            </a:pPr>
            <a:r>
              <a:rPr lang="en-US" dirty="0">
                <a:solidFill>
                  <a:schemeClr val="bg1"/>
                </a:solidFill>
                <a:ea typeface="Sora Semi Bold" pitchFamily="34" charset="-122"/>
                <a:cs typeface="Sora Semi Bold" pitchFamily="34" charset="-120"/>
              </a:rPr>
              <a:t>Core Activity Exception</a:t>
            </a:r>
            <a:endParaRPr lang="en-US" dirty="0">
              <a:solidFill>
                <a:schemeClr val="bg1"/>
              </a:solidFill>
            </a:endParaRPr>
          </a:p>
        </p:txBody>
      </p:sp>
      <p:sp>
        <p:nvSpPr>
          <p:cNvPr id="33" name="Text 19">
            <a:extLst>
              <a:ext uri="{FF2B5EF4-FFF2-40B4-BE49-F238E27FC236}">
                <a16:creationId xmlns:a16="http://schemas.microsoft.com/office/drawing/2014/main" id="{F8872C8E-9704-E2D2-4043-14EC04B50DA0}"/>
              </a:ext>
            </a:extLst>
          </p:cNvPr>
          <p:cNvSpPr/>
          <p:nvPr/>
        </p:nvSpPr>
        <p:spPr>
          <a:xfrm>
            <a:off x="8693261" y="2543054"/>
            <a:ext cx="3107471" cy="1300163"/>
          </a:xfrm>
          <a:prstGeom prst="rect">
            <a:avLst/>
          </a:prstGeom>
          <a:noFill/>
          <a:ln/>
        </p:spPr>
        <p:txBody>
          <a:bodyPr wrap="square" lIns="0" tIns="0" rIns="0" bIns="0" rtlCol="0" anchor="t"/>
          <a:lstStyle/>
          <a:p>
            <a:pPr marL="0" indent="0" algn="just">
              <a:lnSpc>
                <a:spcPts val="2000"/>
              </a:lnSpc>
              <a:buNone/>
            </a:pPr>
            <a:r>
              <a:rPr lang="en-US" sz="1700" dirty="0">
                <a:solidFill>
                  <a:srgbClr val="3B3535"/>
                </a:solidFill>
                <a:ea typeface="Sora Light" pitchFamily="34" charset="-122"/>
                <a:cs typeface="Sora Light" pitchFamily="34" charset="-120"/>
              </a:rPr>
              <a:t>If the activity forms an </a:t>
            </a:r>
            <a:r>
              <a:rPr lang="en-US" sz="1700" b="1" dirty="0">
                <a:solidFill>
                  <a:schemeClr val="accent2"/>
                </a:solidFill>
                <a:ea typeface="Sora Light" pitchFamily="34" charset="-122"/>
                <a:cs typeface="Sora Light" pitchFamily="34" charset="-120"/>
              </a:rPr>
              <a:t>essential and significant part (core activity)</a:t>
            </a:r>
            <a:r>
              <a:rPr lang="en-US" sz="1700" dirty="0">
                <a:solidFill>
                  <a:schemeClr val="accent2"/>
                </a:solidFill>
                <a:ea typeface="Sora Light" pitchFamily="34" charset="-122"/>
                <a:cs typeface="Sora Light" pitchFamily="34" charset="-120"/>
              </a:rPr>
              <a:t> </a:t>
            </a:r>
            <a:r>
              <a:rPr lang="en-US" sz="1700" dirty="0">
                <a:solidFill>
                  <a:srgbClr val="3B3535"/>
                </a:solidFill>
                <a:ea typeface="Sora Light" pitchFamily="34" charset="-122"/>
                <a:cs typeface="Sora Light" pitchFamily="34" charset="-120"/>
              </a:rPr>
              <a:t>of the business, the exception does </a:t>
            </a:r>
            <a:r>
              <a:rPr lang="en-US" sz="1700" b="1" dirty="0">
                <a:solidFill>
                  <a:schemeClr val="accent2"/>
                </a:solidFill>
                <a:ea typeface="Sora Light" pitchFamily="34" charset="-122"/>
                <a:cs typeface="Sora Light" pitchFamily="34" charset="-120"/>
              </a:rPr>
              <a:t>not apply</a:t>
            </a:r>
            <a:r>
              <a:rPr lang="en-US" sz="1700" dirty="0">
                <a:solidFill>
                  <a:schemeClr val="accent2"/>
                </a:solidFill>
                <a:ea typeface="Sora Light" pitchFamily="34" charset="-122"/>
                <a:cs typeface="Sora Light" pitchFamily="34" charset="-120"/>
              </a:rPr>
              <a:t>. </a:t>
            </a:r>
            <a:r>
              <a:rPr lang="en-US" sz="1700" dirty="0">
                <a:solidFill>
                  <a:srgbClr val="3B3535"/>
                </a:solidFill>
                <a:ea typeface="Sora Light" pitchFamily="34" charset="-122"/>
                <a:cs typeface="Sora Light" pitchFamily="34" charset="-120"/>
              </a:rPr>
              <a:t>Management activities, for instance, are typically considered core functions.</a:t>
            </a:r>
            <a:endParaRPr lang="en-US" sz="1700" dirty="0"/>
          </a:p>
        </p:txBody>
      </p:sp>
      <p:sp>
        <p:nvSpPr>
          <p:cNvPr id="34" name="Shape 20">
            <a:extLst>
              <a:ext uri="{FF2B5EF4-FFF2-40B4-BE49-F238E27FC236}">
                <a16:creationId xmlns:a16="http://schemas.microsoft.com/office/drawing/2014/main" id="{9CA37A8F-3BDF-BF76-5EF6-CCCFF46B15F7}"/>
              </a:ext>
            </a:extLst>
          </p:cNvPr>
          <p:cNvSpPr/>
          <p:nvPr/>
        </p:nvSpPr>
        <p:spPr>
          <a:xfrm>
            <a:off x="205843" y="5170920"/>
            <a:ext cx="11688768" cy="1210508"/>
          </a:xfrm>
          <a:prstGeom prst="roundRect">
            <a:avLst>
              <a:gd name="adj" fmla="val 5638"/>
            </a:avLst>
          </a:prstGeom>
          <a:solidFill>
            <a:schemeClr val="accent2">
              <a:lumMod val="20000"/>
              <a:lumOff val="80000"/>
            </a:schemeClr>
          </a:solidFill>
          <a:ln/>
        </p:spPr>
        <p:txBody>
          <a:bodyPr/>
          <a:lstStyle/>
          <a:p>
            <a:endParaRPr lang="el-GR"/>
          </a:p>
        </p:txBody>
      </p:sp>
      <p:sp>
        <p:nvSpPr>
          <p:cNvPr id="35" name="Text 21">
            <a:extLst>
              <a:ext uri="{FF2B5EF4-FFF2-40B4-BE49-F238E27FC236}">
                <a16:creationId xmlns:a16="http://schemas.microsoft.com/office/drawing/2014/main" id="{768AC61F-08DB-33E3-3980-D9D793C7035E}"/>
              </a:ext>
            </a:extLst>
          </p:cNvPr>
          <p:cNvSpPr/>
          <p:nvPr/>
        </p:nvSpPr>
        <p:spPr>
          <a:xfrm>
            <a:off x="419525" y="5274571"/>
            <a:ext cx="11144880" cy="780098"/>
          </a:xfrm>
          <a:prstGeom prst="rect">
            <a:avLst/>
          </a:prstGeom>
          <a:noFill/>
          <a:ln/>
        </p:spPr>
        <p:txBody>
          <a:bodyPr wrap="square" lIns="0" tIns="0" rIns="0" bIns="0" rtlCol="0" anchor="t"/>
          <a:lstStyle/>
          <a:p>
            <a:pPr marL="0" indent="0">
              <a:lnSpc>
                <a:spcPts val="2000"/>
              </a:lnSpc>
              <a:buNone/>
            </a:pPr>
            <a:r>
              <a:rPr lang="en-US" sz="1600" b="1" dirty="0">
                <a:solidFill>
                  <a:srgbClr val="000000"/>
                </a:solidFill>
                <a:latin typeface="Sora Light" pitchFamily="34" charset="0"/>
                <a:ea typeface="Sora Light" pitchFamily="34" charset="-122"/>
                <a:cs typeface="Sora Light" pitchFamily="34" charset="-120"/>
              </a:rPr>
              <a:t>Example</a:t>
            </a:r>
          </a:p>
          <a:p>
            <a:pPr marL="0" indent="0" algn="just">
              <a:lnSpc>
                <a:spcPts val="2000"/>
              </a:lnSpc>
              <a:buNone/>
            </a:pPr>
            <a:r>
              <a:rPr lang="en-US" sz="1600" dirty="0">
                <a:solidFill>
                  <a:srgbClr val="000000"/>
                </a:solidFill>
                <a:latin typeface="Sora Light" pitchFamily="34" charset="0"/>
                <a:ea typeface="Sora Light" pitchFamily="34" charset="-122"/>
                <a:cs typeface="Sora Light" pitchFamily="34" charset="-120"/>
              </a:rPr>
              <a:t>A company resident in State A runs an e-commerce business and operates a large, well-staffed warehouse in State B to store goods and ensure fast local delivery. Although the warehouse is used only for storage and delivery, these activities are </a:t>
            </a:r>
            <a:r>
              <a:rPr lang="en-US" sz="1600" b="1" dirty="0">
                <a:solidFill>
                  <a:srgbClr val="000000"/>
                </a:solidFill>
                <a:latin typeface="Sora Light" pitchFamily="34" charset="0"/>
                <a:ea typeface="Sora Light" pitchFamily="34" charset="-122"/>
                <a:cs typeface="Sora Light" pitchFamily="34" charset="-120"/>
              </a:rPr>
              <a:t>not auxiliary</a:t>
            </a:r>
            <a:r>
              <a:rPr lang="en-US" sz="1600" dirty="0">
                <a:solidFill>
                  <a:srgbClr val="000000"/>
                </a:solidFill>
                <a:latin typeface="Sora Light" pitchFamily="34" charset="0"/>
                <a:ea typeface="Sora Light" pitchFamily="34" charset="-122"/>
                <a:cs typeface="Sora Light" pitchFamily="34" charset="-120"/>
              </a:rPr>
              <a:t> because they are essential to the business and involve substantial resources.</a:t>
            </a:r>
            <a:endParaRPr lang="en-US" sz="1600" dirty="0"/>
          </a:p>
        </p:txBody>
      </p:sp>
      <p:sp>
        <p:nvSpPr>
          <p:cNvPr id="39" name="TextBox 38">
            <a:extLst>
              <a:ext uri="{FF2B5EF4-FFF2-40B4-BE49-F238E27FC236}">
                <a16:creationId xmlns:a16="http://schemas.microsoft.com/office/drawing/2014/main" id="{5AACE6EA-155F-B9BD-949E-785502143F32}"/>
              </a:ext>
            </a:extLst>
          </p:cNvPr>
          <p:cNvSpPr txBox="1"/>
          <p:nvPr/>
        </p:nvSpPr>
        <p:spPr>
          <a:xfrm>
            <a:off x="344107" y="775553"/>
            <a:ext cx="11412241" cy="646331"/>
          </a:xfrm>
          <a:prstGeom prst="rect">
            <a:avLst/>
          </a:prstGeom>
          <a:noFill/>
        </p:spPr>
        <p:txBody>
          <a:bodyPr wrap="square">
            <a:spAutoFit/>
          </a:bodyPr>
          <a:lstStyle/>
          <a:p>
            <a:pPr algn="just"/>
            <a:r>
              <a:rPr lang="en-US" b="1" dirty="0">
                <a:solidFill>
                  <a:schemeClr val="accent2"/>
                </a:solidFill>
              </a:rPr>
              <a:t>Paragraph</a:t>
            </a:r>
            <a:r>
              <a:rPr lang="en-US" dirty="0">
                <a:solidFill>
                  <a:schemeClr val="accent2"/>
                </a:solidFill>
              </a:rPr>
              <a:t> </a:t>
            </a:r>
            <a:r>
              <a:rPr lang="en-US" b="1" dirty="0">
                <a:solidFill>
                  <a:schemeClr val="accent2"/>
                </a:solidFill>
              </a:rPr>
              <a:t>4</a:t>
            </a:r>
            <a:r>
              <a:rPr lang="en-US" dirty="0">
                <a:solidFill>
                  <a:schemeClr val="accent2"/>
                </a:solidFill>
              </a:rPr>
              <a:t> </a:t>
            </a:r>
            <a:r>
              <a:rPr lang="en-US" dirty="0">
                <a:solidFill>
                  <a:schemeClr val="accent2"/>
                </a:solidFill>
                <a:sym typeface="Wingdings" panose="05000000000000000000" pitchFamily="2" charset="2"/>
              </a:rPr>
              <a:t></a:t>
            </a:r>
            <a:r>
              <a:rPr lang="en-US" dirty="0"/>
              <a:t> for a </a:t>
            </a:r>
            <a:r>
              <a:rPr lang="en-US" b="1" dirty="0">
                <a:solidFill>
                  <a:schemeClr val="accent2"/>
                </a:solidFill>
              </a:rPr>
              <a:t>list of activities </a:t>
            </a:r>
            <a:r>
              <a:rPr lang="en-US" dirty="0"/>
              <a:t>that are treated as </a:t>
            </a:r>
            <a:r>
              <a:rPr lang="en-US" b="1" dirty="0">
                <a:solidFill>
                  <a:schemeClr val="accent2"/>
                </a:solidFill>
              </a:rPr>
              <a:t>exceptions</a:t>
            </a:r>
            <a:r>
              <a:rPr lang="en-US" dirty="0">
                <a:solidFill>
                  <a:schemeClr val="accent2"/>
                </a:solidFill>
              </a:rPr>
              <a:t> </a:t>
            </a:r>
            <a:r>
              <a:rPr lang="en-US" dirty="0"/>
              <a:t>to the general definition, even if carried on through a fixed place of business.</a:t>
            </a:r>
          </a:p>
        </p:txBody>
      </p:sp>
    </p:spTree>
    <p:extLst>
      <p:ext uri="{BB962C8B-B14F-4D97-AF65-F5344CB8AC3E}">
        <p14:creationId xmlns:p14="http://schemas.microsoft.com/office/powerpoint/2010/main" val="3125151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CED7894-4F62-4A6C-8DB5-DB5BE08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id="{99D6B638-4E24-BC85-FF3B-D1B6C8EF6997}"/>
              </a:ext>
            </a:extLst>
          </p:cNvPr>
          <p:cNvSpPr>
            <a:spLocks noGrp="1"/>
          </p:cNvSpPr>
          <p:nvPr>
            <p:ph type="title"/>
          </p:nvPr>
        </p:nvSpPr>
        <p:spPr>
          <a:xfrm>
            <a:off x="781217" y="740015"/>
            <a:ext cx="3568661" cy="1269713"/>
          </a:xfrm>
        </p:spPr>
        <p:txBody>
          <a:bodyPr vert="horz" lIns="91440" tIns="45720" rIns="91440" bIns="45720" rtlCol="0" anchor="b">
            <a:normAutofit/>
          </a:bodyPr>
          <a:lstStyle/>
          <a:p>
            <a:r>
              <a:rPr lang="en-US" sz="2400" b="1" dirty="0">
                <a:solidFill>
                  <a:schemeClr val="accent1"/>
                </a:solidFill>
              </a:rPr>
              <a:t>DEFINITION </a:t>
            </a:r>
            <a:br>
              <a:rPr lang="en-US" sz="2400" b="1" dirty="0">
                <a:solidFill>
                  <a:schemeClr val="accent1"/>
                </a:solidFill>
              </a:rPr>
            </a:br>
            <a:r>
              <a:rPr lang="en-US" sz="2000" dirty="0">
                <a:solidFill>
                  <a:schemeClr val="accent1"/>
                </a:solidFill>
              </a:rPr>
              <a:t>PARAGRAPH 4.1</a:t>
            </a:r>
            <a:endParaRPr lang="en-US" sz="2400" dirty="0">
              <a:solidFill>
                <a:schemeClr val="accent1"/>
              </a:solidFill>
            </a:endParaRPr>
          </a:p>
        </p:txBody>
      </p:sp>
      <p:sp>
        <p:nvSpPr>
          <p:cNvPr id="12" name="Rectangle 11">
            <a:extLst>
              <a:ext uri="{FF2B5EF4-FFF2-40B4-BE49-F238E27FC236}">
                <a16:creationId xmlns:a16="http://schemas.microsoft.com/office/drawing/2014/main" id="{E536F3B4-50F6-4C52-8F76-4EB121471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pic>
        <p:nvPicPr>
          <p:cNvPr id="5" name="Εικόνα 4">
            <a:extLst>
              <a:ext uri="{FF2B5EF4-FFF2-40B4-BE49-F238E27FC236}">
                <a16:creationId xmlns:a16="http://schemas.microsoft.com/office/drawing/2014/main" id="{0E66262F-28B4-E4D4-B0DF-4F017459A2B5}"/>
              </a:ext>
            </a:extLst>
          </p:cNvPr>
          <p:cNvPicPr>
            <a:picLocks noChangeAspect="1"/>
          </p:cNvPicPr>
          <p:nvPr/>
        </p:nvPicPr>
        <p:blipFill>
          <a:blip r:embed="rId3"/>
          <a:stretch>
            <a:fillRect/>
          </a:stretch>
        </p:blipFill>
        <p:spPr>
          <a:xfrm>
            <a:off x="6488376" y="1376624"/>
            <a:ext cx="6557729" cy="4803537"/>
          </a:xfrm>
          <a:prstGeom prst="rect">
            <a:avLst/>
          </a:prstGeom>
        </p:spPr>
      </p:pic>
      <p:sp>
        <p:nvSpPr>
          <p:cNvPr id="4" name="TextBox 3">
            <a:extLst>
              <a:ext uri="{FF2B5EF4-FFF2-40B4-BE49-F238E27FC236}">
                <a16:creationId xmlns:a16="http://schemas.microsoft.com/office/drawing/2014/main" id="{014B5F22-8933-72E2-E5E3-3D5805F68D99}"/>
              </a:ext>
            </a:extLst>
          </p:cNvPr>
          <p:cNvSpPr txBox="1"/>
          <p:nvPr/>
        </p:nvSpPr>
        <p:spPr>
          <a:xfrm>
            <a:off x="447980" y="2749743"/>
            <a:ext cx="6067120" cy="4003482"/>
          </a:xfrm>
          <a:prstGeom prst="rect">
            <a:avLst/>
          </a:prstGeom>
        </p:spPr>
        <p:txBody>
          <a:bodyPr vert="horz" lIns="91440" tIns="45720" rIns="91440" bIns="45720" rtlCol="0" anchor="ctr">
            <a:noAutofit/>
          </a:bodyPr>
          <a:lstStyle/>
          <a:p>
            <a:pPr algn="just">
              <a:spcBef>
                <a:spcPct val="20000"/>
              </a:spcBef>
              <a:spcAft>
                <a:spcPts val="600"/>
              </a:spcAft>
              <a:buClr>
                <a:schemeClr val="accent2"/>
              </a:buClr>
              <a:buSzPct val="92000"/>
            </a:pPr>
            <a:endParaRPr lang="en-US" b="1" dirty="0"/>
          </a:p>
          <a:p>
            <a:pPr marL="285750" indent="-285750" algn="just">
              <a:spcBef>
                <a:spcPct val="20000"/>
              </a:spcBef>
              <a:spcAft>
                <a:spcPts val="600"/>
              </a:spcAft>
              <a:buClr>
                <a:schemeClr val="accent2"/>
              </a:buClr>
              <a:buSzPct val="92000"/>
              <a:buFont typeface="Wingdings 2" panose="05020102010507070707" pitchFamily="18" charset="2"/>
              <a:buChar char=""/>
            </a:pPr>
            <a:r>
              <a:rPr lang="en-US" b="1" dirty="0">
                <a:solidFill>
                  <a:schemeClr val="accent2"/>
                </a:solidFill>
              </a:rPr>
              <a:t>Aim</a:t>
            </a:r>
            <a:r>
              <a:rPr lang="en-US" dirty="0">
                <a:sym typeface="Wingdings" panose="05000000000000000000" pitchFamily="2" charset="2"/>
              </a:rPr>
              <a:t> </a:t>
            </a:r>
            <a:r>
              <a:rPr lang="en-US" dirty="0"/>
              <a:t>preventing an enterprise or a group of </a:t>
            </a:r>
            <a:r>
              <a:rPr lang="en-US" u="sng" dirty="0"/>
              <a:t>closely related enterprise</a:t>
            </a:r>
            <a:r>
              <a:rPr lang="en-US" dirty="0"/>
              <a:t>s (Company X and Company Y</a:t>
            </a:r>
            <a:r>
              <a:rPr lang="en-US" dirty="0">
                <a:sym typeface="Wingdings" panose="05000000000000000000" pitchFamily="2" charset="2"/>
              </a:rPr>
              <a:t> Example 1</a:t>
            </a:r>
            <a:r>
              <a:rPr lang="en-US" dirty="0"/>
              <a:t>) from fragmenting a cohesive business operation to take inappropriate advantage of the list of activity exemptions of paragraph 4. </a:t>
            </a:r>
          </a:p>
          <a:p>
            <a:pPr marL="285750" indent="-285750" algn="just">
              <a:spcBef>
                <a:spcPct val="20000"/>
              </a:spcBef>
              <a:spcAft>
                <a:spcPts val="600"/>
              </a:spcAft>
              <a:buClr>
                <a:schemeClr val="accent2"/>
              </a:buClr>
              <a:buSzPct val="92000"/>
              <a:buFont typeface="Wingdings 2" panose="05020102010507070707" pitchFamily="18" charset="2"/>
              <a:buChar char=""/>
            </a:pPr>
            <a:r>
              <a:rPr lang="en-US" dirty="0"/>
              <a:t>Without such a rule, businesses could easily </a:t>
            </a:r>
            <a:r>
              <a:rPr lang="en-US" b="1" dirty="0"/>
              <a:t>split their operations among several fixed places</a:t>
            </a:r>
            <a:r>
              <a:rPr lang="en-US" dirty="0"/>
              <a:t>, each claiming an </a:t>
            </a:r>
            <a:r>
              <a:rPr lang="en-US" b="1" dirty="0"/>
              <a:t>activity exemption</a:t>
            </a:r>
            <a:r>
              <a:rPr lang="en-US" dirty="0"/>
              <a:t>, even though </a:t>
            </a:r>
            <a:r>
              <a:rPr lang="en-US" b="1" dirty="0"/>
              <a:t>together these activities form a core business operation</a:t>
            </a:r>
            <a:r>
              <a:rPr lang="en-US" dirty="0"/>
              <a:t> and would effectively amount to a </a:t>
            </a:r>
            <a:r>
              <a:rPr lang="en-US" b="1" dirty="0"/>
              <a:t>permanent establishment</a:t>
            </a:r>
            <a:r>
              <a:rPr lang="en-US" dirty="0"/>
              <a:t>.</a:t>
            </a:r>
          </a:p>
          <a:p>
            <a:pPr marL="285750" indent="-285750" algn="just">
              <a:spcBef>
                <a:spcPct val="20000"/>
              </a:spcBef>
              <a:spcAft>
                <a:spcPts val="600"/>
              </a:spcAft>
              <a:buClr>
                <a:schemeClr val="accent2"/>
              </a:buClr>
              <a:buSzPct val="92000"/>
              <a:buFont typeface="Wingdings 2" panose="05020102010507070707" pitchFamily="18" charset="2"/>
              <a:buChar char=""/>
            </a:pPr>
            <a:r>
              <a:rPr lang="en-US" dirty="0"/>
              <a:t>A </a:t>
            </a:r>
            <a:r>
              <a:rPr lang="en-US" b="1" dirty="0">
                <a:solidFill>
                  <a:schemeClr val="accent2"/>
                </a:solidFill>
              </a:rPr>
              <a:t>new antifragmentation rule </a:t>
            </a:r>
            <a:r>
              <a:rPr lang="en-US" dirty="0"/>
              <a:t>was introduced with BEPS</a:t>
            </a:r>
            <a:r>
              <a:rPr lang="en-US" dirty="0">
                <a:sym typeface="Wingdings" panose="05000000000000000000" pitchFamily="2" charset="2"/>
              </a:rPr>
              <a:t></a:t>
            </a:r>
            <a:r>
              <a:rPr lang="en-US" dirty="0"/>
              <a:t> known as Amazon’s “permanent establishment example .</a:t>
            </a:r>
          </a:p>
          <a:p>
            <a:pPr marL="285750" indent="-285750" algn="just">
              <a:spcBef>
                <a:spcPct val="20000"/>
              </a:spcBef>
              <a:spcAft>
                <a:spcPts val="600"/>
              </a:spcAft>
              <a:buClr>
                <a:schemeClr val="accent2"/>
              </a:buClr>
              <a:buSzPct val="92000"/>
              <a:buFont typeface="Wingdings 2" panose="05020102010507070707" pitchFamily="18" charset="2"/>
              <a:buChar char=""/>
            </a:pPr>
            <a:endParaRPr lang="en-US" dirty="0"/>
          </a:p>
          <a:p>
            <a:pPr marL="285750" indent="-285750" algn="just">
              <a:spcBef>
                <a:spcPct val="20000"/>
              </a:spcBef>
              <a:spcAft>
                <a:spcPts val="600"/>
              </a:spcAft>
              <a:buClr>
                <a:schemeClr val="accent2"/>
              </a:buClr>
              <a:buSzPct val="92000"/>
              <a:buFont typeface="Wingdings 2" panose="05020102010507070707" pitchFamily="18" charset="2"/>
              <a:buChar char=""/>
            </a:pPr>
            <a:endParaRPr lang="en-US" dirty="0"/>
          </a:p>
          <a:p>
            <a:pPr marL="285750" indent="-285750" algn="just">
              <a:spcBef>
                <a:spcPct val="20000"/>
              </a:spcBef>
              <a:spcAft>
                <a:spcPts val="600"/>
              </a:spcAft>
              <a:buClr>
                <a:schemeClr val="accent2"/>
              </a:buClr>
              <a:buSzPct val="92000"/>
              <a:buFont typeface="Wingdings 2" panose="05020102010507070707" pitchFamily="18" charset="2"/>
              <a:buChar char=""/>
            </a:pPr>
            <a:endParaRPr lang="en-US" dirty="0"/>
          </a:p>
          <a:p>
            <a:pPr algn="just">
              <a:spcBef>
                <a:spcPct val="20000"/>
              </a:spcBef>
              <a:spcAft>
                <a:spcPts val="600"/>
              </a:spcAft>
              <a:buClr>
                <a:schemeClr val="accent2"/>
              </a:buClr>
              <a:buSzPct val="92000"/>
              <a:buFont typeface="Wingdings 2" panose="05020102010507070707" pitchFamily="18" charset="2"/>
              <a:buChar char=""/>
            </a:pPr>
            <a:endParaRPr lang="en-US" dirty="0"/>
          </a:p>
        </p:txBody>
      </p:sp>
    </p:spTree>
    <p:extLst>
      <p:ext uri="{BB962C8B-B14F-4D97-AF65-F5344CB8AC3E}">
        <p14:creationId xmlns:p14="http://schemas.microsoft.com/office/powerpoint/2010/main" val="366182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D0B2D4-07D1-EE9C-5628-81F00F8888AF}"/>
              </a:ext>
            </a:extLst>
          </p:cNvPr>
          <p:cNvSpPr>
            <a:spLocks noGrp="1"/>
          </p:cNvSpPr>
          <p:nvPr>
            <p:ph type="title"/>
          </p:nvPr>
        </p:nvSpPr>
        <p:spPr/>
        <p:txBody>
          <a:bodyPr/>
          <a:lstStyle/>
          <a:p>
            <a:pPr algn="ctr"/>
            <a:r>
              <a:rPr lang="en-US" sz="2400" dirty="0"/>
              <a:t>DEFINITION</a:t>
            </a:r>
            <a:r>
              <a:rPr lang="en-US" dirty="0"/>
              <a:t> </a:t>
            </a:r>
            <a:br>
              <a:rPr lang="en-US" dirty="0"/>
            </a:br>
            <a:r>
              <a:rPr lang="en-US" sz="2000" dirty="0"/>
              <a:t>PARAGRAPH 4.1</a:t>
            </a:r>
            <a:endParaRPr lang="el-GR" sz="2000" dirty="0"/>
          </a:p>
        </p:txBody>
      </p:sp>
      <p:pic>
        <p:nvPicPr>
          <p:cNvPr id="5" name="Θέση περιεχομένου 4" descr="Εικόνα που περιέχει κείμενο, διάγραμμα, γραμμή, κύκλος&#10;&#10;Το περιεχόμενο που δημιουργείται από AI ενδέχεται να είναι εσφαλμένο.">
            <a:extLst>
              <a:ext uri="{FF2B5EF4-FFF2-40B4-BE49-F238E27FC236}">
                <a16:creationId xmlns:a16="http://schemas.microsoft.com/office/drawing/2014/main" id="{F772D33F-9AE4-2C96-10D9-A5BA59EEB89A}"/>
              </a:ext>
            </a:extLst>
          </p:cNvPr>
          <p:cNvPicPr>
            <a:picLocks noGrp="1" noChangeAspect="1"/>
          </p:cNvPicPr>
          <p:nvPr>
            <p:ph idx="1"/>
          </p:nvPr>
        </p:nvPicPr>
        <p:blipFill>
          <a:blip r:embed="rId2"/>
          <a:stretch>
            <a:fillRect/>
          </a:stretch>
        </p:blipFill>
        <p:spPr>
          <a:xfrm>
            <a:off x="5851696" y="2143431"/>
            <a:ext cx="6946648" cy="4139381"/>
          </a:xfrm>
          <a:prstGeom prst="rect">
            <a:avLst/>
          </a:prstGeom>
        </p:spPr>
      </p:pic>
      <p:sp>
        <p:nvSpPr>
          <p:cNvPr id="7" name="TextBox 6">
            <a:extLst>
              <a:ext uri="{FF2B5EF4-FFF2-40B4-BE49-F238E27FC236}">
                <a16:creationId xmlns:a16="http://schemas.microsoft.com/office/drawing/2014/main" id="{F7AA6D69-C2EF-767E-7140-975B56AA292B}"/>
              </a:ext>
            </a:extLst>
          </p:cNvPr>
          <p:cNvSpPr txBox="1"/>
          <p:nvPr/>
        </p:nvSpPr>
        <p:spPr>
          <a:xfrm>
            <a:off x="380999" y="2066273"/>
            <a:ext cx="6019801" cy="4278094"/>
          </a:xfrm>
          <a:prstGeom prst="rect">
            <a:avLst/>
          </a:prstGeom>
          <a:noFill/>
        </p:spPr>
        <p:txBody>
          <a:bodyPr wrap="square">
            <a:spAutoFit/>
          </a:bodyPr>
          <a:lstStyle/>
          <a:p>
            <a:pPr algn="just"/>
            <a:r>
              <a:rPr lang="en-US" sz="1700" b="1" dirty="0">
                <a:solidFill>
                  <a:schemeClr val="accent1"/>
                </a:solidFill>
              </a:rPr>
              <a:t>Example 2 </a:t>
            </a:r>
          </a:p>
          <a:p>
            <a:pPr algn="just"/>
            <a:endParaRPr lang="en-US" sz="1700" b="1" dirty="0">
              <a:solidFill>
                <a:schemeClr val="accent1"/>
              </a:solidFill>
            </a:endParaRPr>
          </a:p>
          <a:p>
            <a:pPr algn="just"/>
            <a:r>
              <a:rPr lang="en-US" sz="1700" dirty="0"/>
              <a:t>A bank in State A operates branches in State B and a separate administrative office performing loan screening. </a:t>
            </a:r>
          </a:p>
          <a:p>
            <a:pPr algn="just"/>
            <a:endParaRPr lang="en-US" sz="1700" dirty="0"/>
          </a:p>
          <a:p>
            <a:pPr algn="just"/>
            <a:r>
              <a:rPr lang="en-US" sz="1700" dirty="0"/>
              <a:t>Prior to the 2017 amendments to Article 5 of the OECD Model, the activities of the administrative office would have been regarded as </a:t>
            </a:r>
            <a:r>
              <a:rPr lang="en-US" sz="1700" b="1" dirty="0"/>
              <a:t>preparatory or auxiliary </a:t>
            </a:r>
            <a:r>
              <a:rPr lang="en-US" sz="1700" dirty="0"/>
              <a:t>and therefore excluded from PE status.</a:t>
            </a:r>
          </a:p>
          <a:p>
            <a:pPr algn="just"/>
            <a:endParaRPr lang="en-US" sz="1700" dirty="0"/>
          </a:p>
          <a:p>
            <a:pPr algn="just"/>
            <a:r>
              <a:rPr lang="en-US" sz="1700" b="1" dirty="0">
                <a:solidFill>
                  <a:schemeClr val="accent2"/>
                </a:solidFill>
              </a:rPr>
              <a:t>Introduction of the anti-fragmentation rule </a:t>
            </a:r>
            <a:r>
              <a:rPr lang="en-US" sz="1700" dirty="0">
                <a:sym typeface="Wingdings" panose="05000000000000000000" pitchFamily="2" charset="2"/>
              </a:rPr>
              <a:t></a:t>
            </a:r>
            <a:r>
              <a:rPr lang="en-US" sz="1700" dirty="0"/>
              <a:t>the administrative office is treated as </a:t>
            </a:r>
            <a:r>
              <a:rPr lang="en-US" sz="1700" b="1" dirty="0"/>
              <a:t>part of a cohesive business operation.</a:t>
            </a:r>
          </a:p>
          <a:p>
            <a:pPr algn="just"/>
            <a:endParaRPr lang="en-US" sz="1700" b="1" dirty="0"/>
          </a:p>
          <a:p>
            <a:pPr algn="just"/>
            <a:r>
              <a:rPr lang="en-US" sz="1700" dirty="0"/>
              <a:t>Its activities are aggregated with those of the branches, allowing State B to tax the </a:t>
            </a:r>
            <a:r>
              <a:rPr lang="en-US" sz="1700" b="1" dirty="0"/>
              <a:t>full profits</a:t>
            </a:r>
            <a:r>
              <a:rPr lang="en-US" sz="1700" dirty="0"/>
              <a:t> of the combined activities.</a:t>
            </a:r>
            <a:endParaRPr lang="el-GR" sz="1700" dirty="0"/>
          </a:p>
        </p:txBody>
      </p:sp>
    </p:spTree>
    <p:extLst>
      <p:ext uri="{BB962C8B-B14F-4D97-AF65-F5344CB8AC3E}">
        <p14:creationId xmlns:p14="http://schemas.microsoft.com/office/powerpoint/2010/main" val="183686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fade">
                                      <p:cBhvr>
                                        <p:cTn id="10" dur="500"/>
                                        <p:tgtEl>
                                          <p:spTgt spid="7">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Effect transition="in" filter="fade">
                                      <p:cBhvr>
                                        <p:cTn id="13" dur="500"/>
                                        <p:tgtEl>
                                          <p:spTgt spid="7">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xEl>
                                              <p:pRg st="6" end="6"/>
                                            </p:txEl>
                                          </p:spTgt>
                                        </p:tgtEl>
                                        <p:attrNameLst>
                                          <p:attrName>style.visibility</p:attrName>
                                        </p:attrNameLst>
                                      </p:cBhvr>
                                      <p:to>
                                        <p:strVal val="visible"/>
                                      </p:to>
                                    </p:set>
                                    <p:animEffect transition="in" filter="fade">
                                      <p:cBhvr>
                                        <p:cTn id="16" dur="500"/>
                                        <p:tgtEl>
                                          <p:spTgt spid="7">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
                                            <p:txEl>
                                              <p:pRg st="8" end="8"/>
                                            </p:txEl>
                                          </p:spTgt>
                                        </p:tgtEl>
                                        <p:attrNameLst>
                                          <p:attrName>style.visibility</p:attrName>
                                        </p:attrNameLst>
                                      </p:cBhvr>
                                      <p:to>
                                        <p:strVal val="visible"/>
                                      </p:to>
                                    </p:set>
                                    <p:animEffect transition="in" filter="fade">
                                      <p:cBhvr>
                                        <p:cTn id="19"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Μέρισμα">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TM10001105[[fn=Περικοπή]]</Template>
  <TotalTime>10908</TotalTime>
  <Words>2819</Words>
  <Application>Microsoft Office PowerPoint</Application>
  <PresentationFormat>Ευρεία οθόνη</PresentationFormat>
  <Paragraphs>226</Paragraphs>
  <Slides>20</Slides>
  <Notes>6</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20</vt:i4>
      </vt:variant>
    </vt:vector>
  </HeadingPairs>
  <TitlesOfParts>
    <vt:vector size="30" baseType="lpstr">
      <vt:lpstr>Aptos</vt:lpstr>
      <vt:lpstr>Arial</vt:lpstr>
      <vt:lpstr>Corbel</vt:lpstr>
      <vt:lpstr>Courier New</vt:lpstr>
      <vt:lpstr>Gill Sans MT</vt:lpstr>
      <vt:lpstr>Sora Light</vt:lpstr>
      <vt:lpstr>Sora Semi Bold</vt:lpstr>
      <vt:lpstr>Wingdings</vt:lpstr>
      <vt:lpstr>Wingdings 2</vt:lpstr>
      <vt:lpstr>Μέρισμα</vt:lpstr>
      <vt:lpstr>The Definition of Permanent Establishment (PE)</vt:lpstr>
      <vt:lpstr>The concept of existence</vt:lpstr>
      <vt:lpstr>Definition Paragraph 1</vt:lpstr>
      <vt:lpstr>Definition  Paragraph 2</vt:lpstr>
      <vt:lpstr>Definition Paragraph 3</vt:lpstr>
      <vt:lpstr>Παρουσίαση του PowerPoint</vt:lpstr>
      <vt:lpstr>Παρουσίαση του PowerPoint</vt:lpstr>
      <vt:lpstr>DEFINITION  PARAGRAPH 4.1</vt:lpstr>
      <vt:lpstr>DEFINITION  PARAGRAPH 4.1</vt:lpstr>
      <vt:lpstr>Definition Paragraph 5</vt:lpstr>
      <vt:lpstr>Definition Paragraph  6</vt:lpstr>
      <vt:lpstr>Definition Paragraphs  7-8</vt:lpstr>
      <vt:lpstr>Recent amendments beps (Base Erosion And Profit Shifting) Project</vt:lpstr>
      <vt:lpstr>ARTICLE 7  of the OECD Model  Attribution of profits  to the PE  </vt:lpstr>
      <vt:lpstr>OECD vs UN Model Article 7 </vt:lpstr>
      <vt:lpstr>OECD vs UN Model  Article 5</vt:lpstr>
      <vt:lpstr>Παρουσίαση του PowerPoint</vt:lpstr>
      <vt:lpstr>Example </vt:lpstr>
      <vt:lpstr>Bibliographic references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Stefania Kalogeropoulou</dc:creator>
  <cp:lastModifiedBy>Stefania Kalogeropoulou</cp:lastModifiedBy>
  <cp:revision>3</cp:revision>
  <dcterms:created xsi:type="dcterms:W3CDTF">2025-12-14T18:30:45Z</dcterms:created>
  <dcterms:modified xsi:type="dcterms:W3CDTF">2026-01-07T22:53:15Z</dcterms:modified>
</cp:coreProperties>
</file>