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7A97BF-1291-4AAF-904A-515C832690C2}" v="34" dt="2024-03-18T21:45:13.1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ΝΕΚΤΑΡΙΑ ΦΑΣΟΥΛΑ" userId="75a6d738c85bd04a" providerId="LiveId" clId="{F17A97BF-1291-4AAF-904A-515C832690C2}"/>
    <pc:docChg chg="undo custSel addSld delSld modSld addMainMaster delMainMaster">
      <pc:chgData name="ΝΕΚΤΑΡΙΑ ΦΑΣΟΥΛΑ" userId="75a6d738c85bd04a" providerId="LiveId" clId="{F17A97BF-1291-4AAF-904A-515C832690C2}" dt="2024-03-18T22:54:49.409" v="1776" actId="5793"/>
      <pc:docMkLst>
        <pc:docMk/>
      </pc:docMkLst>
      <pc:sldChg chg="addSp delSp modSp mod setBg modClrScheme setClrOvrMap chgLayout">
        <pc:chgData name="ΝΕΚΤΑΡΙΑ ΦΑΣΟΥΛΑ" userId="75a6d738c85bd04a" providerId="LiveId" clId="{F17A97BF-1291-4AAF-904A-515C832690C2}" dt="2024-03-18T21:16:31.832" v="146" actId="20577"/>
        <pc:sldMkLst>
          <pc:docMk/>
          <pc:sldMk cId="3967890210" sldId="256"/>
        </pc:sldMkLst>
        <pc:spChg chg="mod">
          <ac:chgData name="ΝΕΚΤΑΡΙΑ ΦΑΣΟΥΛΑ" userId="75a6d738c85bd04a" providerId="LiveId" clId="{F17A97BF-1291-4AAF-904A-515C832690C2}" dt="2024-03-18T21:15:52.631" v="70" actId="20577"/>
          <ac:spMkLst>
            <pc:docMk/>
            <pc:sldMk cId="3967890210" sldId="256"/>
            <ac:spMk id="2" creationId="{955B4CDB-A816-3888-19DD-D9819E6744DD}"/>
          </ac:spMkLst>
        </pc:spChg>
        <pc:spChg chg="mod">
          <ac:chgData name="ΝΕΚΤΑΡΙΑ ΦΑΣΟΥΛΑ" userId="75a6d738c85bd04a" providerId="LiveId" clId="{F17A97BF-1291-4AAF-904A-515C832690C2}" dt="2024-03-18T21:16:31.832" v="146" actId="20577"/>
          <ac:spMkLst>
            <pc:docMk/>
            <pc:sldMk cId="3967890210" sldId="256"/>
            <ac:spMk id="3" creationId="{77D50BD2-0F88-FF39-4297-292E4F7BF8C2}"/>
          </ac:spMkLst>
        </pc:spChg>
        <pc:spChg chg="add del">
          <ac:chgData name="ΝΕΚΤΑΡΙΑ ΦΑΣΟΥΛΑ" userId="75a6d738c85bd04a" providerId="LiveId" clId="{F17A97BF-1291-4AAF-904A-515C832690C2}" dt="2024-03-18T21:15:02.165" v="1" actId="26606"/>
          <ac:spMkLst>
            <pc:docMk/>
            <pc:sldMk cId="3967890210" sldId="256"/>
            <ac:spMk id="9" creationId="{5A02194C-5C32-4FF0-898E-D9B65F71BBCB}"/>
          </ac:spMkLst>
        </pc:spChg>
        <pc:spChg chg="add del">
          <ac:chgData name="ΝΕΚΤΑΡΙΑ ΦΑΣΟΥΛΑ" userId="75a6d738c85bd04a" providerId="LiveId" clId="{F17A97BF-1291-4AAF-904A-515C832690C2}" dt="2024-03-18T21:15:22.585" v="15" actId="26606"/>
          <ac:spMkLst>
            <pc:docMk/>
            <pc:sldMk cId="3967890210" sldId="256"/>
            <ac:spMk id="10" creationId="{7709D0FF-1D5C-4C73-BB45-A6FB8AF07B5B}"/>
          </ac:spMkLst>
        </pc:spChg>
        <pc:spChg chg="add del">
          <ac:chgData name="ΝΕΚΤΑΡΙΑ ΦΑΣΟΥΛΑ" userId="75a6d738c85bd04a" providerId="LiveId" clId="{F17A97BF-1291-4AAF-904A-515C832690C2}" dt="2024-03-18T21:15:02.165" v="1" actId="26606"/>
          <ac:spMkLst>
            <pc:docMk/>
            <pc:sldMk cId="3967890210" sldId="256"/>
            <ac:spMk id="11" creationId="{71776ED6-F0C9-44DC-8CB5-8EC765E62889}"/>
          </ac:spMkLst>
        </pc:spChg>
        <pc:spChg chg="add del">
          <ac:chgData name="ΝΕΚΤΑΡΙΑ ΦΑΣΟΥΛΑ" userId="75a6d738c85bd04a" providerId="LiveId" clId="{F17A97BF-1291-4AAF-904A-515C832690C2}" dt="2024-03-18T21:15:04.823" v="3" actId="26606"/>
          <ac:spMkLst>
            <pc:docMk/>
            <pc:sldMk cId="3967890210" sldId="256"/>
            <ac:spMk id="13" creationId="{0D29D77D-2D4E-4868-960B-BEDA724F5CE2}"/>
          </ac:spMkLst>
        </pc:spChg>
        <pc:spChg chg="add del">
          <ac:chgData name="ΝΕΚΤΑΡΙΑ ΦΑΣΟΥΛΑ" userId="75a6d738c85bd04a" providerId="LiveId" clId="{F17A97BF-1291-4AAF-904A-515C832690C2}" dt="2024-03-18T21:15:04.823" v="3" actId="26606"/>
          <ac:spMkLst>
            <pc:docMk/>
            <pc:sldMk cId="3967890210" sldId="256"/>
            <ac:spMk id="14" creationId="{A7971386-B2B0-4A38-8D3B-8CF23AAA610C}"/>
          </ac:spMkLst>
        </pc:spChg>
        <pc:spChg chg="add del">
          <ac:chgData name="ΝΕΚΤΑΡΙΑ ΦΑΣΟΥΛΑ" userId="75a6d738c85bd04a" providerId="LiveId" clId="{F17A97BF-1291-4AAF-904A-515C832690C2}" dt="2024-03-18T21:15:04.823" v="3" actId="26606"/>
          <ac:spMkLst>
            <pc:docMk/>
            <pc:sldMk cId="3967890210" sldId="256"/>
            <ac:spMk id="15" creationId="{96AE4BD0-E2D6-4FE1-9295-59E338A45340}"/>
          </ac:spMkLst>
        </pc:spChg>
        <pc:spChg chg="add del">
          <ac:chgData name="ΝΕΚΤΑΡΙΑ ΦΑΣΟΥΛΑ" userId="75a6d738c85bd04a" providerId="LiveId" clId="{F17A97BF-1291-4AAF-904A-515C832690C2}" dt="2024-03-18T21:15:20.358" v="13" actId="26606"/>
          <ac:spMkLst>
            <pc:docMk/>
            <pc:sldMk cId="3967890210" sldId="256"/>
            <ac:spMk id="19" creationId="{3D505D40-32E9-4C48-81F8-AD80433BE6B7}"/>
          </ac:spMkLst>
        </pc:spChg>
        <pc:spChg chg="add del">
          <ac:chgData name="ΝΕΚΤΑΡΙΑ ΦΑΣΟΥΛΑ" userId="75a6d738c85bd04a" providerId="LiveId" clId="{F17A97BF-1291-4AAF-904A-515C832690C2}" dt="2024-03-18T21:15:22.585" v="15" actId="26606"/>
          <ac:spMkLst>
            <pc:docMk/>
            <pc:sldMk cId="3967890210" sldId="256"/>
            <ac:spMk id="20" creationId="{5ED607B6-1E93-4A1F-9869-613FC049761F}"/>
          </ac:spMkLst>
        </pc:spChg>
        <pc:spChg chg="add del">
          <ac:chgData name="ΝΕΚΤΑΡΙΑ ΦΑΣΟΥΛΑ" userId="75a6d738c85bd04a" providerId="LiveId" clId="{F17A97BF-1291-4AAF-904A-515C832690C2}" dt="2024-03-18T21:15:14.744" v="5" actId="26606"/>
          <ac:spMkLst>
            <pc:docMk/>
            <pc:sldMk cId="3967890210" sldId="256"/>
            <ac:spMk id="22" creationId="{733E0473-C315-42D8-A82A-A2FE49DC67DA}"/>
          </ac:spMkLst>
        </pc:spChg>
        <pc:spChg chg="add del">
          <ac:chgData name="ΝΕΚΤΑΡΙΑ ΦΑΣΟΥΛΑ" userId="75a6d738c85bd04a" providerId="LiveId" clId="{F17A97BF-1291-4AAF-904A-515C832690C2}" dt="2024-03-18T21:15:14.744" v="5" actId="26606"/>
          <ac:spMkLst>
            <pc:docMk/>
            <pc:sldMk cId="3967890210" sldId="256"/>
            <ac:spMk id="23" creationId="{AD23A251-68F2-43E5-812B-4BBAE1AF535E}"/>
          </ac:spMkLst>
        </pc:spChg>
        <pc:spChg chg="add del">
          <ac:chgData name="ΝΕΚΤΑΡΙΑ ΦΑΣΟΥΛΑ" userId="75a6d738c85bd04a" providerId="LiveId" clId="{F17A97BF-1291-4AAF-904A-515C832690C2}" dt="2024-03-18T21:15:16.233" v="7" actId="26606"/>
          <ac:spMkLst>
            <pc:docMk/>
            <pc:sldMk cId="3967890210" sldId="256"/>
            <ac:spMk id="30" creationId="{A1D7EC86-7CB9-431D-8AC3-8AAF0440B162}"/>
          </ac:spMkLst>
        </pc:spChg>
        <pc:spChg chg="add del">
          <ac:chgData name="ΝΕΚΤΑΡΙΑ ΦΑΣΟΥΛΑ" userId="75a6d738c85bd04a" providerId="LiveId" clId="{F17A97BF-1291-4AAF-904A-515C832690C2}" dt="2024-03-18T21:15:16.233" v="7" actId="26606"/>
          <ac:spMkLst>
            <pc:docMk/>
            <pc:sldMk cId="3967890210" sldId="256"/>
            <ac:spMk id="31" creationId="{D4B9777F-B610-419B-9193-80306388F3E2}"/>
          </ac:spMkLst>
        </pc:spChg>
        <pc:spChg chg="add del">
          <ac:chgData name="ΝΕΚΤΑΡΙΑ ΦΑΣΟΥΛΑ" userId="75a6d738c85bd04a" providerId="LiveId" clId="{F17A97BF-1291-4AAF-904A-515C832690C2}" dt="2024-03-18T21:15:16.233" v="7" actId="26606"/>
          <ac:spMkLst>
            <pc:docMk/>
            <pc:sldMk cId="3967890210" sldId="256"/>
            <ac:spMk id="32" creationId="{311F016A-A753-449B-9EA6-322199B7119E}"/>
          </ac:spMkLst>
        </pc:spChg>
        <pc:spChg chg="add del">
          <ac:chgData name="ΝΕΚΤΑΡΙΑ ΦΑΣΟΥΛΑ" userId="75a6d738c85bd04a" providerId="LiveId" clId="{F17A97BF-1291-4AAF-904A-515C832690C2}" dt="2024-03-18T21:15:16.233" v="7" actId="26606"/>
          <ac:spMkLst>
            <pc:docMk/>
            <pc:sldMk cId="3967890210" sldId="256"/>
            <ac:spMk id="34" creationId="{95106A28-883A-4993-BF9E-C403B81A8D66}"/>
          </ac:spMkLst>
        </pc:spChg>
        <pc:spChg chg="add del">
          <ac:chgData name="ΝΕΚΤΑΡΙΑ ΦΑΣΟΥΛΑ" userId="75a6d738c85bd04a" providerId="LiveId" clId="{F17A97BF-1291-4AAF-904A-515C832690C2}" dt="2024-03-18T21:15:16.233" v="7" actId="26606"/>
          <ac:spMkLst>
            <pc:docMk/>
            <pc:sldMk cId="3967890210" sldId="256"/>
            <ac:spMk id="35" creationId="{F5AE4E4F-9F4C-43ED-8299-9BD63B74E8F0}"/>
          </ac:spMkLst>
        </pc:spChg>
        <pc:spChg chg="add del">
          <ac:chgData name="ΝΕΚΤΑΡΙΑ ΦΑΣΟΥΛΑ" userId="75a6d738c85bd04a" providerId="LiveId" clId="{F17A97BF-1291-4AAF-904A-515C832690C2}" dt="2024-03-18T21:15:17.772" v="9" actId="26606"/>
          <ac:spMkLst>
            <pc:docMk/>
            <pc:sldMk cId="3967890210" sldId="256"/>
            <ac:spMk id="37" creationId="{E2CFBC99-FB8F-41F7-A81D-A5288D688D79}"/>
          </ac:spMkLst>
        </pc:spChg>
        <pc:spChg chg="add del">
          <ac:chgData name="ΝΕΚΤΑΡΙΑ ΦΑΣΟΥΛΑ" userId="75a6d738c85bd04a" providerId="LiveId" clId="{F17A97BF-1291-4AAF-904A-515C832690C2}" dt="2024-03-18T21:15:18.880" v="11" actId="26606"/>
          <ac:spMkLst>
            <pc:docMk/>
            <pc:sldMk cId="3967890210" sldId="256"/>
            <ac:spMk id="40" creationId="{3CE82FC2-F860-45B2-A3D6-C0687566A1B8}"/>
          </ac:spMkLst>
        </pc:spChg>
        <pc:spChg chg="add del">
          <ac:chgData name="ΝΕΚΤΑΡΙΑ ΦΑΣΟΥΛΑ" userId="75a6d738c85bd04a" providerId="LiveId" clId="{F17A97BF-1291-4AAF-904A-515C832690C2}" dt="2024-03-18T21:15:18.880" v="11" actId="26606"/>
          <ac:spMkLst>
            <pc:docMk/>
            <pc:sldMk cId="3967890210" sldId="256"/>
            <ac:spMk id="41" creationId="{EFAE907D-B057-4259-A679-952AEED00DD9}"/>
          </ac:spMkLst>
        </pc:spChg>
        <pc:spChg chg="add del">
          <ac:chgData name="ΝΕΚΤΑΡΙΑ ΦΑΣΟΥΛΑ" userId="75a6d738c85bd04a" providerId="LiveId" clId="{F17A97BF-1291-4AAF-904A-515C832690C2}" dt="2024-03-18T21:15:18.880" v="11" actId="26606"/>
          <ac:spMkLst>
            <pc:docMk/>
            <pc:sldMk cId="3967890210" sldId="256"/>
            <ac:spMk id="42" creationId="{F489C2E0-4895-4B72-85EA-7EE9FAFFDC7E}"/>
          </ac:spMkLst>
        </pc:spChg>
        <pc:spChg chg="add del">
          <ac:chgData name="ΝΕΚΤΑΡΙΑ ΦΑΣΟΥΛΑ" userId="75a6d738c85bd04a" providerId="LiveId" clId="{F17A97BF-1291-4AAF-904A-515C832690C2}" dt="2024-03-18T21:15:20.358" v="13" actId="26606"/>
          <ac:spMkLst>
            <pc:docMk/>
            <pc:sldMk cId="3967890210" sldId="256"/>
            <ac:spMk id="46" creationId="{A5D0B0D3-D735-4619-AA45-B57B791E1744}"/>
          </ac:spMkLst>
        </pc:spChg>
        <pc:spChg chg="add del">
          <ac:chgData name="ΝΕΚΤΑΡΙΑ ΦΑΣΟΥΛΑ" userId="75a6d738c85bd04a" providerId="LiveId" clId="{F17A97BF-1291-4AAF-904A-515C832690C2}" dt="2024-03-18T21:15:22.585" v="15" actId="26606"/>
          <ac:spMkLst>
            <pc:docMk/>
            <pc:sldMk cId="3967890210" sldId="256"/>
            <ac:spMk id="58" creationId="{CC0F4BDE-06CB-4B2B-AA0F-FE969DDB83DC}"/>
          </ac:spMkLst>
        </pc:spChg>
        <pc:spChg chg="add del">
          <ac:chgData name="ΝΕΚΤΑΡΙΑ ΦΑΣΟΥΛΑ" userId="75a6d738c85bd04a" providerId="LiveId" clId="{F17A97BF-1291-4AAF-904A-515C832690C2}" dt="2024-03-18T21:15:22.585" v="15" actId="26606"/>
          <ac:spMkLst>
            <pc:docMk/>
            <pc:sldMk cId="3967890210" sldId="256"/>
            <ac:spMk id="63" creationId="{83D5F67F-6564-40FC-A27B-4DE4047E28B0}"/>
          </ac:spMkLst>
        </pc:spChg>
        <pc:spChg chg="add del">
          <ac:chgData name="ΝΕΚΤΑΡΙΑ ΦΑΣΟΥΛΑ" userId="75a6d738c85bd04a" providerId="LiveId" clId="{F17A97BF-1291-4AAF-904A-515C832690C2}" dt="2024-03-18T21:15:22.585" v="15" actId="26606"/>
          <ac:spMkLst>
            <pc:docMk/>
            <pc:sldMk cId="3967890210" sldId="256"/>
            <ac:spMk id="64" creationId="{F9E176F6-A877-4250-9A1C-144F70F4CFFF}"/>
          </ac:spMkLst>
        </pc:spChg>
        <pc:spChg chg="add del">
          <ac:chgData name="ΝΕΚΤΑΡΙΑ ΦΑΣΟΥΛΑ" userId="75a6d738c85bd04a" providerId="LiveId" clId="{F17A97BF-1291-4AAF-904A-515C832690C2}" dt="2024-03-18T21:15:22.585" v="15" actId="26606"/>
          <ac:spMkLst>
            <pc:docMk/>
            <pc:sldMk cId="3967890210" sldId="256"/>
            <ac:spMk id="67" creationId="{86275A92-DDF9-43B4-A844-6C361B384259}"/>
          </ac:spMkLst>
        </pc:spChg>
        <pc:spChg chg="add del">
          <ac:chgData name="ΝΕΚΤΑΡΙΑ ΦΑΣΟΥΛΑ" userId="75a6d738c85bd04a" providerId="LiveId" clId="{F17A97BF-1291-4AAF-904A-515C832690C2}" dt="2024-03-18T21:15:25.436" v="17" actId="26606"/>
          <ac:spMkLst>
            <pc:docMk/>
            <pc:sldMk cId="3967890210" sldId="256"/>
            <ac:spMk id="70" creationId="{55B419A7-F817-4767-8CCB-FB0E189C4ACD}"/>
          </ac:spMkLst>
        </pc:spChg>
        <pc:spChg chg="add del">
          <ac:chgData name="ΝΕΚΤΑΡΙΑ ΦΑΣΟΥΛΑ" userId="75a6d738c85bd04a" providerId="LiveId" clId="{F17A97BF-1291-4AAF-904A-515C832690C2}" dt="2024-03-18T21:15:25.436" v="17" actId="26606"/>
          <ac:spMkLst>
            <pc:docMk/>
            <pc:sldMk cId="3967890210" sldId="256"/>
            <ac:spMk id="73" creationId="{ADA271CD-3011-4A05-B4A3-80F1794684F2}"/>
          </ac:spMkLst>
        </pc:spChg>
        <pc:spChg chg="add del">
          <ac:chgData name="ΝΕΚΤΑΡΙΑ ΦΑΣΟΥΛΑ" userId="75a6d738c85bd04a" providerId="LiveId" clId="{F17A97BF-1291-4AAF-904A-515C832690C2}" dt="2024-03-18T21:15:27.008" v="19" actId="26606"/>
          <ac:spMkLst>
            <pc:docMk/>
            <pc:sldMk cId="3967890210" sldId="256"/>
            <ac:spMk id="75" creationId="{A7971386-B2B0-4A38-8D3B-8CF23AAA610C}"/>
          </ac:spMkLst>
        </pc:spChg>
        <pc:spChg chg="add del">
          <ac:chgData name="ΝΕΚΤΑΡΙΑ ΦΑΣΟΥΛΑ" userId="75a6d738c85bd04a" providerId="LiveId" clId="{F17A97BF-1291-4AAF-904A-515C832690C2}" dt="2024-03-18T21:15:27.008" v="19" actId="26606"/>
          <ac:spMkLst>
            <pc:docMk/>
            <pc:sldMk cId="3967890210" sldId="256"/>
            <ac:spMk id="76" creationId="{96AE4BD0-E2D6-4FE1-9295-59E338A45340}"/>
          </ac:spMkLst>
        </pc:spChg>
        <pc:spChg chg="add del">
          <ac:chgData name="ΝΕΚΤΑΡΙΑ ΦΑΣΟΥΛΑ" userId="75a6d738c85bd04a" providerId="LiveId" clId="{F17A97BF-1291-4AAF-904A-515C832690C2}" dt="2024-03-18T21:15:27.008" v="19" actId="26606"/>
          <ac:spMkLst>
            <pc:docMk/>
            <pc:sldMk cId="3967890210" sldId="256"/>
            <ac:spMk id="77" creationId="{0D29D77D-2D4E-4868-960B-BEDA724F5CE2}"/>
          </ac:spMkLst>
        </pc:spChg>
        <pc:spChg chg="add del">
          <ac:chgData name="ΝΕΚΤΑΡΙΑ ΦΑΣΟΥΛΑ" userId="75a6d738c85bd04a" providerId="LiveId" clId="{F17A97BF-1291-4AAF-904A-515C832690C2}" dt="2024-03-18T21:15:31.056" v="21" actId="26606"/>
          <ac:spMkLst>
            <pc:docMk/>
            <pc:sldMk cId="3967890210" sldId="256"/>
            <ac:spMk id="80" creationId="{733E0473-C315-42D8-A82A-A2FE49DC67DA}"/>
          </ac:spMkLst>
        </pc:spChg>
        <pc:spChg chg="add del">
          <ac:chgData name="ΝΕΚΤΑΡΙΑ ΦΑΣΟΥΛΑ" userId="75a6d738c85bd04a" providerId="LiveId" clId="{F17A97BF-1291-4AAF-904A-515C832690C2}" dt="2024-03-18T21:15:31.056" v="21" actId="26606"/>
          <ac:spMkLst>
            <pc:docMk/>
            <pc:sldMk cId="3967890210" sldId="256"/>
            <ac:spMk id="81" creationId="{AD23A251-68F2-43E5-812B-4BBAE1AF535E}"/>
          </ac:spMkLst>
        </pc:spChg>
        <pc:spChg chg="add">
          <ac:chgData name="ΝΕΚΤΑΡΙΑ ΦΑΣΟΥΛΑ" userId="75a6d738c85bd04a" providerId="LiveId" clId="{F17A97BF-1291-4AAF-904A-515C832690C2}" dt="2024-03-18T21:15:31.144" v="22" actId="26606"/>
          <ac:spMkLst>
            <pc:docMk/>
            <pc:sldMk cId="3967890210" sldId="256"/>
            <ac:spMk id="91" creationId="{A7971386-B2B0-4A38-8D3B-8CF23AAA610C}"/>
          </ac:spMkLst>
        </pc:spChg>
        <pc:spChg chg="add">
          <ac:chgData name="ΝΕΚΤΑΡΙΑ ΦΑΣΟΥΛΑ" userId="75a6d738c85bd04a" providerId="LiveId" clId="{F17A97BF-1291-4AAF-904A-515C832690C2}" dt="2024-03-18T21:15:31.144" v="22" actId="26606"/>
          <ac:spMkLst>
            <pc:docMk/>
            <pc:sldMk cId="3967890210" sldId="256"/>
            <ac:spMk id="92" creationId="{96AE4BD0-E2D6-4FE1-9295-59E338A45340}"/>
          </ac:spMkLst>
        </pc:spChg>
        <pc:spChg chg="add">
          <ac:chgData name="ΝΕΚΤΑΡΙΑ ΦΑΣΟΥΛΑ" userId="75a6d738c85bd04a" providerId="LiveId" clId="{F17A97BF-1291-4AAF-904A-515C832690C2}" dt="2024-03-18T21:15:31.144" v="22" actId="26606"/>
          <ac:spMkLst>
            <pc:docMk/>
            <pc:sldMk cId="3967890210" sldId="256"/>
            <ac:spMk id="93" creationId="{0D29D77D-2D4E-4868-960B-BEDA724F5CE2}"/>
          </ac:spMkLst>
        </pc:spChg>
        <pc:grpChg chg="add del">
          <ac:chgData name="ΝΕΚΤΑΡΙΑ ΦΑΣΟΥΛΑ" userId="75a6d738c85bd04a" providerId="LiveId" clId="{F17A97BF-1291-4AAF-904A-515C832690C2}" dt="2024-03-18T21:15:20.358" v="13" actId="26606"/>
          <ac:grpSpMkLst>
            <pc:docMk/>
            <pc:sldMk cId="3967890210" sldId="256"/>
            <ac:grpSpMk id="21" creationId="{C507BF36-B92B-4CAC-BCA7-8364B51E1F09}"/>
          </ac:grpSpMkLst>
        </pc:grpChg>
        <pc:grpChg chg="add del">
          <ac:chgData name="ΝΕΚΤΑΡΙΑ ΦΑΣΟΥΛΑ" userId="75a6d738c85bd04a" providerId="LiveId" clId="{F17A97BF-1291-4AAF-904A-515C832690C2}" dt="2024-03-18T21:15:14.744" v="5" actId="26606"/>
          <ac:grpSpMkLst>
            <pc:docMk/>
            <pc:sldMk cId="3967890210" sldId="256"/>
            <ac:grpSpMk id="25" creationId="{0350AF23-2606-421F-AB7B-23D9B48F3E9B}"/>
          </ac:grpSpMkLst>
        </pc:grpChg>
        <pc:grpChg chg="add del">
          <ac:chgData name="ΝΕΚΤΑΡΙΑ ΦΑΣΟΥΛΑ" userId="75a6d738c85bd04a" providerId="LiveId" clId="{F17A97BF-1291-4AAF-904A-515C832690C2}" dt="2024-03-18T21:15:20.358" v="13" actId="26606"/>
          <ac:grpSpMkLst>
            <pc:docMk/>
            <pc:sldMk cId="3967890210" sldId="256"/>
            <ac:grpSpMk id="48" creationId="{DBBA0A0D-8F6A-400A-9E49-8C008E2C7DB1}"/>
          </ac:grpSpMkLst>
        </pc:grpChg>
        <pc:grpChg chg="add del">
          <ac:chgData name="ΝΕΚΤΑΡΙΑ ΦΑΣΟΥΛΑ" userId="75a6d738c85bd04a" providerId="LiveId" clId="{F17A97BF-1291-4AAF-904A-515C832690C2}" dt="2024-03-18T21:15:22.585" v="15" actId="26606"/>
          <ac:grpSpMkLst>
            <pc:docMk/>
            <pc:sldMk cId="3967890210" sldId="256"/>
            <ac:grpSpMk id="59" creationId="{D0C9E2E0-F491-4890-ACD6-7337A03816D3}"/>
          </ac:grpSpMkLst>
        </pc:grpChg>
        <pc:grpChg chg="add del">
          <ac:chgData name="ΝΕΚΤΑΡΙΑ ΦΑΣΟΥΛΑ" userId="75a6d738c85bd04a" providerId="LiveId" clId="{F17A97BF-1291-4AAF-904A-515C832690C2}" dt="2024-03-18T21:15:31.056" v="21" actId="26606"/>
          <ac:grpSpMkLst>
            <pc:docMk/>
            <pc:sldMk cId="3967890210" sldId="256"/>
            <ac:grpSpMk id="83" creationId="{0350AF23-2606-421F-AB7B-23D9B48F3E9B}"/>
          </ac:grpSpMkLst>
        </pc:grpChg>
        <pc:picChg chg="add del">
          <ac:chgData name="ΝΕΚΤΑΡΙΑ ΦΑΣΟΥΛΑ" userId="75a6d738c85bd04a" providerId="LiveId" clId="{F17A97BF-1291-4AAF-904A-515C832690C2}" dt="2024-03-18T21:15:02.165" v="1" actId="26606"/>
          <ac:picMkLst>
            <pc:docMk/>
            <pc:sldMk cId="3967890210" sldId="256"/>
            <ac:picMk id="4" creationId="{62545DC5-0425-6EA0-66A1-625A9140A53B}"/>
          </ac:picMkLst>
        </pc:picChg>
        <pc:picChg chg="add del">
          <ac:chgData name="ΝΕΚΤΑΡΙΑ ΦΑΣΟΥΛΑ" userId="75a6d738c85bd04a" providerId="LiveId" clId="{F17A97BF-1291-4AAF-904A-515C832690C2}" dt="2024-03-18T21:15:22.585" v="15" actId="26606"/>
          <ac:picMkLst>
            <pc:docMk/>
            <pc:sldMk cId="3967890210" sldId="256"/>
            <ac:picMk id="5" creationId="{ECFEA1E9-E51C-485D-990D-190CD8C34933}"/>
          </ac:picMkLst>
        </pc:picChg>
        <pc:picChg chg="add del">
          <ac:chgData name="ΝΕΚΤΑΡΙΑ ΦΑΣΟΥΛΑ" userId="75a6d738c85bd04a" providerId="LiveId" clId="{F17A97BF-1291-4AAF-904A-515C832690C2}" dt="2024-03-18T21:15:04.823" v="3" actId="26606"/>
          <ac:picMkLst>
            <pc:docMk/>
            <pc:sldMk cId="3967890210" sldId="256"/>
            <ac:picMk id="16" creationId="{C997C859-EFE6-697F-D640-552CFCEB5F6F}"/>
          </ac:picMkLst>
        </pc:picChg>
        <pc:picChg chg="add del">
          <ac:chgData name="ΝΕΚΤΑΡΙΑ ΦΑΣΟΥΛΑ" userId="75a6d738c85bd04a" providerId="LiveId" clId="{F17A97BF-1291-4AAF-904A-515C832690C2}" dt="2024-03-18T21:15:14.744" v="5" actId="26606"/>
          <ac:picMkLst>
            <pc:docMk/>
            <pc:sldMk cId="3967890210" sldId="256"/>
            <ac:picMk id="24" creationId="{81C13916-D8C6-1339-DDE2-0D1D16B323B5}"/>
          </ac:picMkLst>
        </pc:picChg>
        <pc:picChg chg="add del">
          <ac:chgData name="ΝΕΚΤΑΡΙΑ ΦΑΣΟΥΛΑ" userId="75a6d738c85bd04a" providerId="LiveId" clId="{F17A97BF-1291-4AAF-904A-515C832690C2}" dt="2024-03-18T21:15:16.233" v="7" actId="26606"/>
          <ac:picMkLst>
            <pc:docMk/>
            <pc:sldMk cId="3967890210" sldId="256"/>
            <ac:picMk id="33" creationId="{6C8559E2-0318-3FEB-9159-8A8F8B0A0DE4}"/>
          </ac:picMkLst>
        </pc:picChg>
        <pc:picChg chg="add del">
          <ac:chgData name="ΝΕΚΤΑΡΙΑ ΦΑΣΟΥΛΑ" userId="75a6d738c85bd04a" providerId="LiveId" clId="{F17A97BF-1291-4AAF-904A-515C832690C2}" dt="2024-03-18T21:15:17.772" v="9" actId="26606"/>
          <ac:picMkLst>
            <pc:docMk/>
            <pc:sldMk cId="3967890210" sldId="256"/>
            <ac:picMk id="38" creationId="{BC2C7B85-8585-A968-131E-017CE97AC870}"/>
          </ac:picMkLst>
        </pc:picChg>
        <pc:picChg chg="add del">
          <ac:chgData name="ΝΕΚΤΑΡΙΑ ΦΑΣΟΥΛΑ" userId="75a6d738c85bd04a" providerId="LiveId" clId="{F17A97BF-1291-4AAF-904A-515C832690C2}" dt="2024-03-18T21:15:18.880" v="11" actId="26606"/>
          <ac:picMkLst>
            <pc:docMk/>
            <pc:sldMk cId="3967890210" sldId="256"/>
            <ac:picMk id="44" creationId="{CBF2EED8-5497-B4B5-7BF8-112FB1DD278E}"/>
          </ac:picMkLst>
        </pc:picChg>
        <pc:picChg chg="add del">
          <ac:chgData name="ΝΕΚΤΑΡΙΑ ΦΑΣΟΥΛΑ" userId="75a6d738c85bd04a" providerId="LiveId" clId="{F17A97BF-1291-4AAF-904A-515C832690C2}" dt="2024-03-18T21:15:20.358" v="13" actId="26606"/>
          <ac:picMkLst>
            <pc:docMk/>
            <pc:sldMk cId="3967890210" sldId="256"/>
            <ac:picMk id="47" creationId="{BB9FFF68-B837-3011-C4B9-1CD935C02AF3}"/>
          </ac:picMkLst>
        </pc:picChg>
        <pc:picChg chg="add del">
          <ac:chgData name="ΝΕΚΤΑΡΙΑ ΦΑΣΟΥΛΑ" userId="75a6d738c85bd04a" providerId="LiveId" clId="{F17A97BF-1291-4AAF-904A-515C832690C2}" dt="2024-03-18T21:15:22.585" v="15" actId="26606"/>
          <ac:picMkLst>
            <pc:docMk/>
            <pc:sldMk cId="3967890210" sldId="256"/>
            <ac:picMk id="65" creationId="{8ECFF06C-9ED5-3FCF-3C66-5A56DB6C39E4}"/>
          </ac:picMkLst>
        </pc:picChg>
        <pc:picChg chg="add del">
          <ac:chgData name="ΝΕΚΤΑΡΙΑ ΦΑΣΟΥΛΑ" userId="75a6d738c85bd04a" providerId="LiveId" clId="{F17A97BF-1291-4AAF-904A-515C832690C2}" dt="2024-03-18T21:15:22.585" v="15" actId="26606"/>
          <ac:picMkLst>
            <pc:docMk/>
            <pc:sldMk cId="3967890210" sldId="256"/>
            <ac:picMk id="66" creationId="{EBD0553B-0C10-489E-8FE6-35F387D9F5F8}"/>
          </ac:picMkLst>
        </pc:picChg>
        <pc:picChg chg="add del">
          <ac:chgData name="ΝΕΚΤΑΡΙΑ ΦΑΣΟΥΛΑ" userId="75a6d738c85bd04a" providerId="LiveId" clId="{F17A97BF-1291-4AAF-904A-515C832690C2}" dt="2024-03-18T21:15:22.585" v="15" actId="26606"/>
          <ac:picMkLst>
            <pc:docMk/>
            <pc:sldMk cId="3967890210" sldId="256"/>
            <ac:picMk id="68" creationId="{18FBC71D-15CD-4BF8-8D8F-96D4B37EEC95}"/>
          </ac:picMkLst>
        </pc:picChg>
        <pc:picChg chg="add del">
          <ac:chgData name="ΝΕΚΤΑΡΙΑ ΦΑΣΟΥΛΑ" userId="75a6d738c85bd04a" providerId="LiveId" clId="{F17A97BF-1291-4AAF-904A-515C832690C2}" dt="2024-03-18T21:15:25.436" v="17" actId="26606"/>
          <ac:picMkLst>
            <pc:docMk/>
            <pc:sldMk cId="3967890210" sldId="256"/>
            <ac:picMk id="71" creationId="{267C49A0-F610-CBDE-3E62-4505BBFB206F}"/>
          </ac:picMkLst>
        </pc:picChg>
        <pc:picChg chg="add del">
          <ac:chgData name="ΝΕΚΤΑΡΙΑ ΦΑΣΟΥΛΑ" userId="75a6d738c85bd04a" providerId="LiveId" clId="{F17A97BF-1291-4AAF-904A-515C832690C2}" dt="2024-03-18T21:15:27.008" v="19" actId="26606"/>
          <ac:picMkLst>
            <pc:docMk/>
            <pc:sldMk cId="3967890210" sldId="256"/>
            <ac:picMk id="78" creationId="{C997C859-EFE6-697F-D640-552CFCEB5F6F}"/>
          </ac:picMkLst>
        </pc:picChg>
        <pc:picChg chg="add del">
          <ac:chgData name="ΝΕΚΤΑΡΙΑ ΦΑΣΟΥΛΑ" userId="75a6d738c85bd04a" providerId="LiveId" clId="{F17A97BF-1291-4AAF-904A-515C832690C2}" dt="2024-03-18T21:15:31.056" v="21" actId="26606"/>
          <ac:picMkLst>
            <pc:docMk/>
            <pc:sldMk cId="3967890210" sldId="256"/>
            <ac:picMk id="82" creationId="{81C13916-D8C6-1339-DDE2-0D1D16B323B5}"/>
          </ac:picMkLst>
        </pc:picChg>
        <pc:picChg chg="add">
          <ac:chgData name="ΝΕΚΤΑΡΙΑ ΦΑΣΟΥΛΑ" userId="75a6d738c85bd04a" providerId="LiveId" clId="{F17A97BF-1291-4AAF-904A-515C832690C2}" dt="2024-03-18T21:15:31.144" v="22" actId="26606"/>
          <ac:picMkLst>
            <pc:docMk/>
            <pc:sldMk cId="3967890210" sldId="256"/>
            <ac:picMk id="94" creationId="{C997C859-EFE6-697F-D640-552CFCEB5F6F}"/>
          </ac:picMkLst>
        </pc:picChg>
        <pc:cxnChg chg="add del">
          <ac:chgData name="ΝΕΚΤΑΡΙΑ ΦΑΣΟΥΛΑ" userId="75a6d738c85bd04a" providerId="LiveId" clId="{F17A97BF-1291-4AAF-904A-515C832690C2}" dt="2024-03-18T21:15:18.880" v="11" actId="26606"/>
          <ac:cxnSpMkLst>
            <pc:docMk/>
            <pc:sldMk cId="3967890210" sldId="256"/>
            <ac:cxnSpMk id="43" creationId="{E8629BEE-13D1-4CDD-8A7D-0A9F9688BAF3}"/>
          </ac:cxnSpMkLst>
        </pc:cxnChg>
        <pc:cxnChg chg="add del">
          <ac:chgData name="ΝΕΚΤΑΡΙΑ ΦΑΣΟΥΛΑ" userId="75a6d738c85bd04a" providerId="LiveId" clId="{F17A97BF-1291-4AAF-904A-515C832690C2}" dt="2024-03-18T21:15:25.436" v="17" actId="26606"/>
          <ac:cxnSpMkLst>
            <pc:docMk/>
            <pc:sldMk cId="3967890210" sldId="256"/>
            <ac:cxnSpMk id="72" creationId="{E3B95BE3-D5B2-4F38-9A01-17866C9FBA6E}"/>
          </ac:cxnSpMkLst>
        </pc:cxnChg>
      </pc:sldChg>
      <pc:sldChg chg="modSp new mod">
        <pc:chgData name="ΝΕΚΤΑΡΙΑ ΦΑΣΟΥΛΑ" userId="75a6d738c85bd04a" providerId="LiveId" clId="{F17A97BF-1291-4AAF-904A-515C832690C2}" dt="2024-03-18T21:21:23.308" v="312" actId="20577"/>
        <pc:sldMkLst>
          <pc:docMk/>
          <pc:sldMk cId="212166631" sldId="257"/>
        </pc:sldMkLst>
        <pc:spChg chg="mod">
          <ac:chgData name="ΝΕΚΤΑΡΙΑ ΦΑΣΟΥΛΑ" userId="75a6d738c85bd04a" providerId="LiveId" clId="{F17A97BF-1291-4AAF-904A-515C832690C2}" dt="2024-03-18T21:19:01.577" v="214" actId="20577"/>
          <ac:spMkLst>
            <pc:docMk/>
            <pc:sldMk cId="212166631" sldId="257"/>
            <ac:spMk id="2" creationId="{B752E997-DE37-6968-C3A5-0BE8EAEE2766}"/>
          </ac:spMkLst>
        </pc:spChg>
        <pc:spChg chg="mod">
          <ac:chgData name="ΝΕΚΤΑΡΙΑ ΦΑΣΟΥΛΑ" userId="75a6d738c85bd04a" providerId="LiveId" clId="{F17A97BF-1291-4AAF-904A-515C832690C2}" dt="2024-03-18T21:21:23.308" v="312" actId="20577"/>
          <ac:spMkLst>
            <pc:docMk/>
            <pc:sldMk cId="212166631" sldId="257"/>
            <ac:spMk id="3" creationId="{DA28CBAA-0C1E-3FF4-8092-5665F0D343DD}"/>
          </ac:spMkLst>
        </pc:spChg>
      </pc:sldChg>
      <pc:sldChg chg="addSp delSp modSp new mod">
        <pc:chgData name="ΝΕΚΤΑΡΙΑ ΦΑΣΟΥΛΑ" userId="75a6d738c85bd04a" providerId="LiveId" clId="{F17A97BF-1291-4AAF-904A-515C832690C2}" dt="2024-03-18T21:56:17.126" v="703" actId="20577"/>
        <pc:sldMkLst>
          <pc:docMk/>
          <pc:sldMk cId="3011393815" sldId="258"/>
        </pc:sldMkLst>
        <pc:spChg chg="mod">
          <ac:chgData name="ΝΕΚΤΑΡΙΑ ΦΑΣΟΥΛΑ" userId="75a6d738c85bd04a" providerId="LiveId" clId="{F17A97BF-1291-4AAF-904A-515C832690C2}" dt="2024-03-18T21:56:17.126" v="703" actId="20577"/>
          <ac:spMkLst>
            <pc:docMk/>
            <pc:sldMk cId="3011393815" sldId="258"/>
            <ac:spMk id="2" creationId="{FE4022C5-A2B9-4D8D-5114-40548E76CBE6}"/>
          </ac:spMkLst>
        </pc:spChg>
        <pc:spChg chg="mod">
          <ac:chgData name="ΝΕΚΤΑΡΙΑ ΦΑΣΟΥΛΑ" userId="75a6d738c85bd04a" providerId="LiveId" clId="{F17A97BF-1291-4AAF-904A-515C832690C2}" dt="2024-03-18T21:32:21.781" v="431" actId="27636"/>
          <ac:spMkLst>
            <pc:docMk/>
            <pc:sldMk cId="3011393815" sldId="258"/>
            <ac:spMk id="3" creationId="{77739811-8E95-2C6D-A5E9-794B3B3BB779}"/>
          </ac:spMkLst>
        </pc:spChg>
        <pc:spChg chg="add mod">
          <ac:chgData name="ΝΕΚΤΑΡΙΑ ΦΑΣΟΥΛΑ" userId="75a6d738c85bd04a" providerId="LiveId" clId="{F17A97BF-1291-4AAF-904A-515C832690C2}" dt="2024-03-18T21:28:36.739" v="395" actId="1076"/>
          <ac:spMkLst>
            <pc:docMk/>
            <pc:sldMk cId="3011393815" sldId="258"/>
            <ac:spMk id="4" creationId="{E97AA84F-1867-E49C-6E6C-7C8C623E25F8}"/>
          </ac:spMkLst>
        </pc:spChg>
        <pc:spChg chg="add">
          <ac:chgData name="ΝΕΚΤΑΡΙΑ ΦΑΣΟΥΛΑ" userId="75a6d738c85bd04a" providerId="LiveId" clId="{F17A97BF-1291-4AAF-904A-515C832690C2}" dt="2024-03-18T21:28:32.164" v="393"/>
          <ac:spMkLst>
            <pc:docMk/>
            <pc:sldMk cId="3011393815" sldId="258"/>
            <ac:spMk id="5" creationId="{B5007C5E-2091-0AC0-9654-82D02739702B}"/>
          </ac:spMkLst>
        </pc:spChg>
        <pc:spChg chg="add del mod">
          <ac:chgData name="ΝΕΚΤΑΡΙΑ ΦΑΣΟΥΛΑ" userId="75a6d738c85bd04a" providerId="LiveId" clId="{F17A97BF-1291-4AAF-904A-515C832690C2}" dt="2024-03-18T21:30:50.896" v="417"/>
          <ac:spMkLst>
            <pc:docMk/>
            <pc:sldMk cId="3011393815" sldId="258"/>
            <ac:spMk id="6" creationId="{05EBAEA4-A84D-1134-F96C-9D1423B47380}"/>
          </ac:spMkLst>
        </pc:spChg>
        <pc:picChg chg="add mod">
          <ac:chgData name="ΝΕΚΤΑΡΙΑ ΦΑΣΟΥΛΑ" userId="75a6d738c85bd04a" providerId="LiveId" clId="{F17A97BF-1291-4AAF-904A-515C832690C2}" dt="2024-03-18T21:28:36.739" v="395" actId="1076"/>
          <ac:picMkLst>
            <pc:docMk/>
            <pc:sldMk cId="3011393815" sldId="258"/>
            <ac:picMk id="1025" creationId="{0D1AFC41-0580-E813-F399-D35E431D1661}"/>
          </ac:picMkLst>
        </pc:picChg>
        <pc:picChg chg="add">
          <ac:chgData name="ΝΕΚΤΑΡΙΑ ΦΑΣΟΥΛΑ" userId="75a6d738c85bd04a" providerId="LiveId" clId="{F17A97BF-1291-4AAF-904A-515C832690C2}" dt="2024-03-18T21:28:32.164" v="393"/>
          <ac:picMkLst>
            <pc:docMk/>
            <pc:sldMk cId="3011393815" sldId="258"/>
            <ac:picMk id="1027" creationId="{BB22FE77-3030-F874-BB89-C9550F60E2F9}"/>
          </ac:picMkLst>
        </pc:picChg>
        <pc:picChg chg="add mod">
          <ac:chgData name="ΝΕΚΤΑΡΙΑ ΦΑΣΟΥΛΑ" userId="75a6d738c85bd04a" providerId="LiveId" clId="{F17A97BF-1291-4AAF-904A-515C832690C2}" dt="2024-03-18T21:32:34.061" v="434" actId="14100"/>
          <ac:picMkLst>
            <pc:docMk/>
            <pc:sldMk cId="3011393815" sldId="258"/>
            <ac:picMk id="1029" creationId="{5D6C096B-0F62-E6AC-AADA-73AB9B204E39}"/>
          </ac:picMkLst>
        </pc:picChg>
      </pc:sldChg>
      <pc:sldChg chg="addSp delSp modSp new del mod">
        <pc:chgData name="ΝΕΚΤΑΡΙΑ ΦΑΣΟΥΛΑ" userId="75a6d738c85bd04a" providerId="LiveId" clId="{F17A97BF-1291-4AAF-904A-515C832690C2}" dt="2024-03-18T21:33:13.236" v="435" actId="2696"/>
        <pc:sldMkLst>
          <pc:docMk/>
          <pc:sldMk cId="1387666207" sldId="259"/>
        </pc:sldMkLst>
        <pc:spChg chg="add del mod">
          <ac:chgData name="ΝΕΚΤΑΡΙΑ ΦΑΣΟΥΛΑ" userId="75a6d738c85bd04a" providerId="LiveId" clId="{F17A97BF-1291-4AAF-904A-515C832690C2}" dt="2024-03-18T21:31:58.540" v="429"/>
          <ac:spMkLst>
            <pc:docMk/>
            <pc:sldMk cId="1387666207" sldId="259"/>
            <ac:spMk id="5" creationId="{49BCF927-15C8-AB1A-A856-64A4C4DFF43E}"/>
          </ac:spMkLst>
        </pc:spChg>
        <pc:picChg chg="add del mod">
          <ac:chgData name="ΝΕΚΤΑΡΙΑ ΦΑΣΟΥΛΑ" userId="75a6d738c85bd04a" providerId="LiveId" clId="{F17A97BF-1291-4AAF-904A-515C832690C2}" dt="2024-03-18T21:31:26.417" v="424" actId="21"/>
          <ac:picMkLst>
            <pc:docMk/>
            <pc:sldMk cId="1387666207" sldId="259"/>
            <ac:picMk id="2049" creationId="{3CB4DE5E-6633-7EB5-BBF4-CCDB974972FC}"/>
          </ac:picMkLst>
        </pc:picChg>
      </pc:sldChg>
      <pc:sldChg chg="addSp delSp modSp new mod">
        <pc:chgData name="ΝΕΚΤΑΡΙΑ ΦΑΣΟΥΛΑ" userId="75a6d738c85bd04a" providerId="LiveId" clId="{F17A97BF-1291-4AAF-904A-515C832690C2}" dt="2024-03-18T21:59:54.556" v="778" actId="20577"/>
        <pc:sldMkLst>
          <pc:docMk/>
          <pc:sldMk cId="244563050" sldId="260"/>
        </pc:sldMkLst>
        <pc:spChg chg="add del mod">
          <ac:chgData name="ΝΕΚΤΑΡΙΑ ΦΑΣΟΥΛΑ" userId="75a6d738c85bd04a" providerId="LiveId" clId="{F17A97BF-1291-4AAF-904A-515C832690C2}" dt="2024-03-18T21:33:31.719" v="548"/>
          <ac:spMkLst>
            <pc:docMk/>
            <pc:sldMk cId="244563050" sldId="260"/>
            <ac:spMk id="2" creationId="{9947BC5A-C56C-5712-B31D-BD059E7FF5E7}"/>
          </ac:spMkLst>
        </pc:spChg>
        <pc:spChg chg="add mod">
          <ac:chgData name="ΝΕΚΤΑΡΙΑ ΦΑΣΟΥΛΑ" userId="75a6d738c85bd04a" providerId="LiveId" clId="{F17A97BF-1291-4AAF-904A-515C832690C2}" dt="2024-03-18T21:57:10.430" v="707" actId="6549"/>
          <ac:spMkLst>
            <pc:docMk/>
            <pc:sldMk cId="244563050" sldId="260"/>
            <ac:spMk id="4" creationId="{F4CB355E-7712-79ED-34F0-F1138BABF175}"/>
          </ac:spMkLst>
        </pc:spChg>
        <pc:spChg chg="add mod">
          <ac:chgData name="ΝΕΚΤΑΡΙΑ ΦΑΣΟΥΛΑ" userId="75a6d738c85bd04a" providerId="LiveId" clId="{F17A97BF-1291-4AAF-904A-515C832690C2}" dt="2024-03-18T21:59:54.556" v="778" actId="20577"/>
          <ac:spMkLst>
            <pc:docMk/>
            <pc:sldMk cId="244563050" sldId="260"/>
            <ac:spMk id="6" creationId="{E75A43D2-9C48-6EDA-0B44-343A7B763455}"/>
          </ac:spMkLst>
        </pc:spChg>
        <pc:picChg chg="add del mod">
          <ac:chgData name="ΝΕΚΤΑΡΙΑ ΦΑΣΟΥΛΑ" userId="75a6d738c85bd04a" providerId="LiveId" clId="{F17A97BF-1291-4AAF-904A-515C832690C2}" dt="2024-03-18T21:33:17.077" v="436" actId="21"/>
          <ac:picMkLst>
            <pc:docMk/>
            <pc:sldMk cId="244563050" sldId="260"/>
            <ac:picMk id="3073" creationId="{5C1E9EB2-A18B-1202-2BD3-592AEC1EAAAA}"/>
          </ac:picMkLst>
        </pc:picChg>
      </pc:sldChg>
      <pc:sldChg chg="modSp new mod">
        <pc:chgData name="ΝΕΚΤΑΡΙΑ ΦΑΣΟΥΛΑ" userId="75a6d738c85bd04a" providerId="LiveId" clId="{F17A97BF-1291-4AAF-904A-515C832690C2}" dt="2024-03-18T21:50:25.133" v="616" actId="27636"/>
        <pc:sldMkLst>
          <pc:docMk/>
          <pc:sldMk cId="3093486731" sldId="261"/>
        </pc:sldMkLst>
        <pc:spChg chg="mod">
          <ac:chgData name="ΝΕΚΤΑΡΙΑ ΦΑΣΟΥΛΑ" userId="75a6d738c85bd04a" providerId="LiveId" clId="{F17A97BF-1291-4AAF-904A-515C832690C2}" dt="2024-03-18T21:49:42.601" v="606" actId="1076"/>
          <ac:spMkLst>
            <pc:docMk/>
            <pc:sldMk cId="3093486731" sldId="261"/>
            <ac:spMk id="2" creationId="{D3100B28-0889-8BF8-A750-BB1A43F18F0E}"/>
          </ac:spMkLst>
        </pc:spChg>
        <pc:spChg chg="mod">
          <ac:chgData name="ΝΕΚΤΑΡΙΑ ΦΑΣΟΥΛΑ" userId="75a6d738c85bd04a" providerId="LiveId" clId="{F17A97BF-1291-4AAF-904A-515C832690C2}" dt="2024-03-18T21:50:25.133" v="616" actId="27636"/>
          <ac:spMkLst>
            <pc:docMk/>
            <pc:sldMk cId="3093486731" sldId="261"/>
            <ac:spMk id="3" creationId="{38610995-5889-213A-0DC0-B75B32817A33}"/>
          </ac:spMkLst>
        </pc:spChg>
      </pc:sldChg>
      <pc:sldChg chg="modSp new mod">
        <pc:chgData name="ΝΕΚΤΑΡΙΑ ΦΑΣΟΥΛΑ" userId="75a6d738c85bd04a" providerId="LiveId" clId="{F17A97BF-1291-4AAF-904A-515C832690C2}" dt="2024-03-18T21:53:50.215" v="657" actId="255"/>
        <pc:sldMkLst>
          <pc:docMk/>
          <pc:sldMk cId="61788882" sldId="262"/>
        </pc:sldMkLst>
        <pc:spChg chg="mod">
          <ac:chgData name="ΝΕΚΤΑΡΙΑ ΦΑΣΟΥΛΑ" userId="75a6d738c85bd04a" providerId="LiveId" clId="{F17A97BF-1291-4AAF-904A-515C832690C2}" dt="2024-03-18T21:50:39.973" v="627" actId="20577"/>
          <ac:spMkLst>
            <pc:docMk/>
            <pc:sldMk cId="61788882" sldId="262"/>
            <ac:spMk id="2" creationId="{202A5B79-05F8-44D7-535A-CAB0819E3D50}"/>
          </ac:spMkLst>
        </pc:spChg>
        <pc:spChg chg="mod">
          <ac:chgData name="ΝΕΚΤΑΡΙΑ ΦΑΣΟΥΛΑ" userId="75a6d738c85bd04a" providerId="LiveId" clId="{F17A97BF-1291-4AAF-904A-515C832690C2}" dt="2024-03-18T21:53:50.215" v="657" actId="255"/>
          <ac:spMkLst>
            <pc:docMk/>
            <pc:sldMk cId="61788882" sldId="262"/>
            <ac:spMk id="3" creationId="{C7F3AAA9-D154-9658-92AF-AA969AC021AF}"/>
          </ac:spMkLst>
        </pc:spChg>
      </pc:sldChg>
      <pc:sldChg chg="addSp delSp modSp new del mod">
        <pc:chgData name="ΝΕΚΤΑΡΙΑ ΦΑΣΟΥΛΑ" userId="75a6d738c85bd04a" providerId="LiveId" clId="{F17A97BF-1291-4AAF-904A-515C832690C2}" dt="2024-03-18T21:44:55.492" v="586" actId="2696"/>
        <pc:sldMkLst>
          <pc:docMk/>
          <pc:sldMk cId="3509244656" sldId="262"/>
        </pc:sldMkLst>
        <pc:spChg chg="add del">
          <ac:chgData name="ΝΕΚΤΑΡΙΑ ΦΑΣΟΥΛΑ" userId="75a6d738c85bd04a" providerId="LiveId" clId="{F17A97BF-1291-4AAF-904A-515C832690C2}" dt="2024-03-18T21:42:35.405" v="582" actId="21"/>
          <ac:spMkLst>
            <pc:docMk/>
            <pc:sldMk cId="3509244656" sldId="262"/>
            <ac:spMk id="3" creationId="{C8027914-112F-2FDB-963F-0B9F2CEC0EA6}"/>
          </ac:spMkLst>
        </pc:spChg>
        <pc:spChg chg="add mod">
          <ac:chgData name="ΝΕΚΤΑΡΙΑ ΦΑΣΟΥΛΑ" userId="75a6d738c85bd04a" providerId="LiveId" clId="{F17A97BF-1291-4AAF-904A-515C832690C2}" dt="2024-03-18T21:44:44.918" v="584" actId="1076"/>
          <ac:spMkLst>
            <pc:docMk/>
            <pc:sldMk cId="3509244656" sldId="262"/>
            <ac:spMk id="5" creationId="{6EBC05BF-57F7-90B2-E330-8EF3693FF1E6}"/>
          </ac:spMkLst>
        </pc:spChg>
      </pc:sldChg>
      <pc:sldChg chg="new del">
        <pc:chgData name="ΝΕΚΤΑΡΙΑ ΦΑΣΟΥΛΑ" userId="75a6d738c85bd04a" providerId="LiveId" clId="{F17A97BF-1291-4AAF-904A-515C832690C2}" dt="2024-03-18T21:44:52.908" v="585" actId="2696"/>
        <pc:sldMkLst>
          <pc:docMk/>
          <pc:sldMk cId="177937269" sldId="263"/>
        </pc:sldMkLst>
      </pc:sldChg>
      <pc:sldChg chg="add del">
        <pc:chgData name="ΝΕΚΤΑΡΙΑ ΦΑΣΟΥΛΑ" userId="75a6d738c85bd04a" providerId="LiveId" clId="{F17A97BF-1291-4AAF-904A-515C832690C2}" dt="2024-03-18T21:47:17.014" v="599" actId="2696"/>
        <pc:sldMkLst>
          <pc:docMk/>
          <pc:sldMk cId="1216372535" sldId="263"/>
        </pc:sldMkLst>
      </pc:sldChg>
      <pc:sldChg chg="modSp new mod">
        <pc:chgData name="ΝΕΚΤΑΡΙΑ ΦΑΣΟΥΛΑ" userId="75a6d738c85bd04a" providerId="LiveId" clId="{F17A97BF-1291-4AAF-904A-515C832690C2}" dt="2024-03-18T21:55:23.553" v="680" actId="255"/>
        <pc:sldMkLst>
          <pc:docMk/>
          <pc:sldMk cId="1359476486" sldId="263"/>
        </pc:sldMkLst>
        <pc:spChg chg="mod">
          <ac:chgData name="ΝΕΚΤΑΡΙΑ ΦΑΣΟΥΛΑ" userId="75a6d738c85bd04a" providerId="LiveId" clId="{F17A97BF-1291-4AAF-904A-515C832690C2}" dt="2024-03-18T21:54:04.658" v="676" actId="20577"/>
          <ac:spMkLst>
            <pc:docMk/>
            <pc:sldMk cId="1359476486" sldId="263"/>
            <ac:spMk id="2" creationId="{924A4BAF-6249-3C09-D7F7-11E12BAA1086}"/>
          </ac:spMkLst>
        </pc:spChg>
        <pc:spChg chg="mod">
          <ac:chgData name="ΝΕΚΤΑΡΙΑ ΦΑΣΟΥΛΑ" userId="75a6d738c85bd04a" providerId="LiveId" clId="{F17A97BF-1291-4AAF-904A-515C832690C2}" dt="2024-03-18T21:55:23.553" v="680" actId="255"/>
          <ac:spMkLst>
            <pc:docMk/>
            <pc:sldMk cId="1359476486" sldId="263"/>
            <ac:spMk id="3" creationId="{043EF43F-5BFC-6E6D-3B26-051487983416}"/>
          </ac:spMkLst>
        </pc:spChg>
      </pc:sldChg>
      <pc:sldChg chg="modSp new mod">
        <pc:chgData name="ΝΕΚΤΑΡΙΑ ΦΑΣΟΥΛΑ" userId="75a6d738c85bd04a" providerId="LiveId" clId="{F17A97BF-1291-4AAF-904A-515C832690C2}" dt="2024-03-18T22:53:56.448" v="1768" actId="20577"/>
        <pc:sldMkLst>
          <pc:docMk/>
          <pc:sldMk cId="1893304277" sldId="264"/>
        </pc:sldMkLst>
        <pc:spChg chg="mod">
          <ac:chgData name="ΝΕΚΤΑΡΙΑ ΦΑΣΟΥΛΑ" userId="75a6d738c85bd04a" providerId="LiveId" clId="{F17A97BF-1291-4AAF-904A-515C832690C2}" dt="2024-03-18T22:53:56.448" v="1768" actId="20577"/>
          <ac:spMkLst>
            <pc:docMk/>
            <pc:sldMk cId="1893304277" sldId="264"/>
            <ac:spMk id="2" creationId="{03D0197F-B292-C55C-7569-892DEB5BE879}"/>
          </ac:spMkLst>
        </pc:spChg>
        <pc:spChg chg="mod">
          <ac:chgData name="ΝΕΚΤΑΡΙΑ ΦΑΣΟΥΛΑ" userId="75a6d738c85bd04a" providerId="LiveId" clId="{F17A97BF-1291-4AAF-904A-515C832690C2}" dt="2024-03-18T22:34:24.473" v="1100" actId="27636"/>
          <ac:spMkLst>
            <pc:docMk/>
            <pc:sldMk cId="1893304277" sldId="264"/>
            <ac:spMk id="3" creationId="{F69C1550-8FDA-BCCA-6881-CB8202824EE0}"/>
          </ac:spMkLst>
        </pc:spChg>
      </pc:sldChg>
      <pc:sldChg chg="add del">
        <pc:chgData name="ΝΕΚΤΑΡΙΑ ΦΑΣΟΥΛΑ" userId="75a6d738c85bd04a" providerId="LiveId" clId="{F17A97BF-1291-4AAF-904A-515C832690C2}" dt="2024-03-18T21:47:14.077" v="598" actId="2696"/>
        <pc:sldMkLst>
          <pc:docMk/>
          <pc:sldMk cId="2902587524" sldId="264"/>
        </pc:sldMkLst>
      </pc:sldChg>
      <pc:sldChg chg="addSp modSp new mod">
        <pc:chgData name="ΝΕΚΤΑΡΙΑ ΦΑΣΟΥΛΑ" userId="75a6d738c85bd04a" providerId="LiveId" clId="{F17A97BF-1291-4AAF-904A-515C832690C2}" dt="2024-03-18T22:37:59.534" v="1457" actId="1076"/>
        <pc:sldMkLst>
          <pc:docMk/>
          <pc:sldMk cId="1180601131" sldId="265"/>
        </pc:sldMkLst>
        <pc:spChg chg="add mod">
          <ac:chgData name="ΝΕΚΤΑΡΙΑ ΦΑΣΟΥΛΑ" userId="75a6d738c85bd04a" providerId="LiveId" clId="{F17A97BF-1291-4AAF-904A-515C832690C2}" dt="2024-03-18T22:37:20.498" v="1453" actId="14100"/>
          <ac:spMkLst>
            <pc:docMk/>
            <pc:sldMk cId="1180601131" sldId="265"/>
            <ac:spMk id="3" creationId="{64577BA5-27D7-055A-F743-1F8316201E1C}"/>
          </ac:spMkLst>
        </pc:spChg>
        <pc:spChg chg="add mod">
          <ac:chgData name="ΝΕΚΤΑΡΙΑ ΦΑΣΟΥΛΑ" userId="75a6d738c85bd04a" providerId="LiveId" clId="{F17A97BF-1291-4AAF-904A-515C832690C2}" dt="2024-03-18T22:37:59.534" v="1457" actId="1076"/>
          <ac:spMkLst>
            <pc:docMk/>
            <pc:sldMk cId="1180601131" sldId="265"/>
            <ac:spMk id="5" creationId="{001C582E-C480-194A-CA95-4C0B2066DDAF}"/>
          </ac:spMkLst>
        </pc:spChg>
      </pc:sldChg>
      <pc:sldChg chg="new del">
        <pc:chgData name="ΝΕΚΤΑΡΙΑ ΦΑΣΟΥΛΑ" userId="75a6d738c85bd04a" providerId="LiveId" clId="{F17A97BF-1291-4AAF-904A-515C832690C2}" dt="2024-03-18T22:34:37.974" v="1102" actId="2696"/>
        <pc:sldMkLst>
          <pc:docMk/>
          <pc:sldMk cId="1528540372" sldId="265"/>
        </pc:sldMkLst>
      </pc:sldChg>
      <pc:sldChg chg="modSp new mod">
        <pc:chgData name="ΝΕΚΤΑΡΙΑ ΦΑΣΟΥΛΑ" userId="75a6d738c85bd04a" providerId="LiveId" clId="{F17A97BF-1291-4AAF-904A-515C832690C2}" dt="2024-03-18T22:54:26.967" v="1775" actId="20577"/>
        <pc:sldMkLst>
          <pc:docMk/>
          <pc:sldMk cId="1460408001" sldId="266"/>
        </pc:sldMkLst>
        <pc:spChg chg="mod">
          <ac:chgData name="ΝΕΚΤΑΡΙΑ ΦΑΣΟΥΛΑ" userId="75a6d738c85bd04a" providerId="LiveId" clId="{F17A97BF-1291-4AAF-904A-515C832690C2}" dt="2024-03-18T22:38:59.026" v="1476" actId="14100"/>
          <ac:spMkLst>
            <pc:docMk/>
            <pc:sldMk cId="1460408001" sldId="266"/>
            <ac:spMk id="2" creationId="{FCC5E172-89A2-0CCF-58D1-BFB42CD106C1}"/>
          </ac:spMkLst>
        </pc:spChg>
        <pc:spChg chg="mod">
          <ac:chgData name="ΝΕΚΤΑΡΙΑ ΦΑΣΟΥΛΑ" userId="75a6d738c85bd04a" providerId="LiveId" clId="{F17A97BF-1291-4AAF-904A-515C832690C2}" dt="2024-03-18T22:54:26.967" v="1775" actId="20577"/>
          <ac:spMkLst>
            <pc:docMk/>
            <pc:sldMk cId="1460408001" sldId="266"/>
            <ac:spMk id="3" creationId="{0CC2A643-EF64-6843-AA04-803C39A7D61A}"/>
          </ac:spMkLst>
        </pc:spChg>
      </pc:sldChg>
      <pc:sldChg chg="modSp new mod">
        <pc:chgData name="ΝΕΚΤΑΡΙΑ ΦΑΣΟΥΛΑ" userId="75a6d738c85bd04a" providerId="LiveId" clId="{F17A97BF-1291-4AAF-904A-515C832690C2}" dt="2024-03-18T22:48:14.785" v="1652" actId="20577"/>
        <pc:sldMkLst>
          <pc:docMk/>
          <pc:sldMk cId="1258918741" sldId="267"/>
        </pc:sldMkLst>
        <pc:spChg chg="mod">
          <ac:chgData name="ΝΕΚΤΑΡΙΑ ΦΑΣΟΥΛΑ" userId="75a6d738c85bd04a" providerId="LiveId" clId="{F17A97BF-1291-4AAF-904A-515C832690C2}" dt="2024-03-18T22:43:30.174" v="1581" actId="20577"/>
          <ac:spMkLst>
            <pc:docMk/>
            <pc:sldMk cId="1258918741" sldId="267"/>
            <ac:spMk id="2" creationId="{25DB674D-68CB-0CF8-DAB5-C9AF81512EB1}"/>
          </ac:spMkLst>
        </pc:spChg>
        <pc:spChg chg="mod">
          <ac:chgData name="ΝΕΚΤΑΡΙΑ ΦΑΣΟΥΛΑ" userId="75a6d738c85bd04a" providerId="LiveId" clId="{F17A97BF-1291-4AAF-904A-515C832690C2}" dt="2024-03-18T22:48:14.785" v="1652" actId="20577"/>
          <ac:spMkLst>
            <pc:docMk/>
            <pc:sldMk cId="1258918741" sldId="267"/>
            <ac:spMk id="3" creationId="{8A32F06A-E59C-B4A1-2963-A4982AD686E1}"/>
          </ac:spMkLst>
        </pc:spChg>
      </pc:sldChg>
      <pc:sldChg chg="new del">
        <pc:chgData name="ΝΕΚΤΑΡΙΑ ΦΑΣΟΥΛΑ" userId="75a6d738c85bd04a" providerId="LiveId" clId="{F17A97BF-1291-4AAF-904A-515C832690C2}" dt="2024-03-18T22:43:19.700" v="1568" actId="2696"/>
        <pc:sldMkLst>
          <pc:docMk/>
          <pc:sldMk cId="1931580395" sldId="267"/>
        </pc:sldMkLst>
      </pc:sldChg>
      <pc:sldChg chg="modSp new mod">
        <pc:chgData name="ΝΕΚΤΑΡΙΑ ΦΑΣΟΥΛΑ" userId="75a6d738c85bd04a" providerId="LiveId" clId="{F17A97BF-1291-4AAF-904A-515C832690C2}" dt="2024-03-18T22:54:49.409" v="1776" actId="5793"/>
        <pc:sldMkLst>
          <pc:docMk/>
          <pc:sldMk cId="1366399620" sldId="268"/>
        </pc:sldMkLst>
        <pc:spChg chg="mod">
          <ac:chgData name="ΝΕΚΤΑΡΙΑ ΦΑΣΟΥΛΑ" userId="75a6d738c85bd04a" providerId="LiveId" clId="{F17A97BF-1291-4AAF-904A-515C832690C2}" dt="2024-03-18T22:46:38.755" v="1637" actId="20577"/>
          <ac:spMkLst>
            <pc:docMk/>
            <pc:sldMk cId="1366399620" sldId="268"/>
            <ac:spMk id="2" creationId="{51B78C2C-C2DC-75AB-932D-EE904AF8CC59}"/>
          </ac:spMkLst>
        </pc:spChg>
        <pc:spChg chg="mod">
          <ac:chgData name="ΝΕΚΤΑΡΙΑ ΦΑΣΟΥΛΑ" userId="75a6d738c85bd04a" providerId="LiveId" clId="{F17A97BF-1291-4AAF-904A-515C832690C2}" dt="2024-03-18T22:54:49.409" v="1776" actId="5793"/>
          <ac:spMkLst>
            <pc:docMk/>
            <pc:sldMk cId="1366399620" sldId="268"/>
            <ac:spMk id="3" creationId="{73292BAD-42FD-E4E6-19A1-5AEADC04ABFB}"/>
          </ac:spMkLst>
        </pc:spChg>
      </pc:sldChg>
      <pc:sldMasterChg chg="add del addSldLayout delSldLayout">
        <pc:chgData name="ΝΕΚΤΑΡΙΑ ΦΑΣΟΥΛΑ" userId="75a6d738c85bd04a" providerId="LiveId" clId="{F17A97BF-1291-4AAF-904A-515C832690C2}" dt="2024-03-18T21:15:31.144" v="22" actId="26606"/>
        <pc:sldMasterMkLst>
          <pc:docMk/>
          <pc:sldMasterMk cId="2798380674" sldId="2147483648"/>
        </pc:sldMasterMkLst>
        <pc:sldLayoutChg chg="add del">
          <pc:chgData name="ΝΕΚΤΑΡΙΑ ΦΑΣΟΥΛΑ" userId="75a6d738c85bd04a" providerId="LiveId" clId="{F17A97BF-1291-4AAF-904A-515C832690C2}" dt="2024-03-18T21:15:31.144" v="22" actId="26606"/>
          <pc:sldLayoutMkLst>
            <pc:docMk/>
            <pc:sldMasterMk cId="2798380674" sldId="2147483648"/>
            <pc:sldLayoutMk cId="3696666668" sldId="2147483649"/>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3813612173" sldId="2147483650"/>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40520733" sldId="2147483651"/>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3052497135" sldId="2147483652"/>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3420581757" sldId="2147483653"/>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2804453962" sldId="2147483654"/>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1713994409" sldId="2147483655"/>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4037545182" sldId="2147483656"/>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2899169954" sldId="2147483657"/>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926215829" sldId="2147483658"/>
          </pc:sldLayoutMkLst>
        </pc:sldLayoutChg>
        <pc:sldLayoutChg chg="add del">
          <pc:chgData name="ΝΕΚΤΑΡΙΑ ΦΑΣΟΥΛΑ" userId="75a6d738c85bd04a" providerId="LiveId" clId="{F17A97BF-1291-4AAF-904A-515C832690C2}" dt="2024-03-18T21:15:31.144" v="22" actId="26606"/>
          <pc:sldLayoutMkLst>
            <pc:docMk/>
            <pc:sldMasterMk cId="2798380674" sldId="2147483648"/>
            <pc:sldLayoutMk cId="1649313528" sldId="2147483659"/>
          </pc:sldLayoutMkLst>
        </pc:sldLayoutChg>
      </pc:sldMasterChg>
      <pc:sldMasterChg chg="add del replId addSldLayout delSldLayout">
        <pc:chgData name="ΝΕΚΤΑΡΙΑ ΦΑΣΟΥΛΑ" userId="75a6d738c85bd04a" providerId="LiveId" clId="{F17A97BF-1291-4AAF-904A-515C832690C2}" dt="2024-03-18T21:15:16.233" v="7" actId="26606"/>
        <pc:sldMasterMkLst>
          <pc:docMk/>
          <pc:sldMasterMk cId="212884194" sldId="2147483660"/>
        </pc:sldMasterMkLst>
        <pc:sldLayoutChg chg="add del">
          <pc:chgData name="ΝΕΚΤΑΡΙΑ ΦΑΣΟΥΛΑ" userId="75a6d738c85bd04a" providerId="LiveId" clId="{F17A97BF-1291-4AAF-904A-515C832690C2}" dt="2024-03-18T21:15:16.233" v="7" actId="26606"/>
          <pc:sldLayoutMkLst>
            <pc:docMk/>
            <pc:sldMasterMk cId="212884194" sldId="2147483660"/>
            <pc:sldLayoutMk cId="2222094087" sldId="2147483661"/>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645675112" sldId="2147483662"/>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2120385672" sldId="2147483663"/>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3365889308" sldId="2147483664"/>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3713835899" sldId="2147483665"/>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4164308272" sldId="2147483666"/>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3801614432" sldId="2147483667"/>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492457531" sldId="2147483668"/>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4187229395" sldId="2147483669"/>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524786015" sldId="2147483670"/>
          </pc:sldLayoutMkLst>
        </pc:sldLayoutChg>
        <pc:sldLayoutChg chg="add del replId">
          <pc:chgData name="ΝΕΚΤΑΡΙΑ ΦΑΣΟΥΛΑ" userId="75a6d738c85bd04a" providerId="LiveId" clId="{F17A97BF-1291-4AAF-904A-515C832690C2}" dt="2024-03-18T21:15:16.233" v="7" actId="26606"/>
          <pc:sldLayoutMkLst>
            <pc:docMk/>
            <pc:sldMasterMk cId="212884194" sldId="2147483660"/>
            <pc:sldLayoutMk cId="4079723495" sldId="2147483671"/>
          </pc:sldLayoutMkLst>
        </pc:sldLayoutChg>
      </pc:sldMasterChg>
      <pc:sldMasterChg chg="add del addSldLayout delSldLayout">
        <pc:chgData name="ΝΕΚΤΑΡΙΑ ΦΑΣΟΥΛΑ" userId="75a6d738c85bd04a" providerId="LiveId" clId="{F17A97BF-1291-4AAF-904A-515C832690C2}" dt="2024-03-18T21:15:17.772" v="9" actId="26606"/>
        <pc:sldMasterMkLst>
          <pc:docMk/>
          <pc:sldMasterMk cId="3117776657" sldId="2147483674"/>
        </pc:sldMasterMkLst>
        <pc:sldLayoutChg chg="add del">
          <pc:chgData name="ΝΕΚΤΑΡΙΑ ΦΑΣΟΥΛΑ" userId="75a6d738c85bd04a" providerId="LiveId" clId="{F17A97BF-1291-4AAF-904A-515C832690C2}" dt="2024-03-18T21:15:17.772" v="9" actId="26606"/>
          <pc:sldLayoutMkLst>
            <pc:docMk/>
            <pc:sldMasterMk cId="3117776657" sldId="2147483674"/>
            <pc:sldLayoutMk cId="1387720140" sldId="2147483662"/>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3661731365" sldId="2147483663"/>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902028132" sldId="2147483664"/>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1333430783" sldId="2147483665"/>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978484050" sldId="2147483666"/>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895108658" sldId="2147483667"/>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1937304259" sldId="2147483668"/>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2060188816" sldId="2147483669"/>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3829992343" sldId="2147483670"/>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989376645" sldId="2147483671"/>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3800566501" sldId="2147483672"/>
          </pc:sldLayoutMkLst>
        </pc:sldLayoutChg>
        <pc:sldLayoutChg chg="add del">
          <pc:chgData name="ΝΕΚΤΑΡΙΑ ΦΑΣΟΥΛΑ" userId="75a6d738c85bd04a" providerId="LiveId" clId="{F17A97BF-1291-4AAF-904A-515C832690C2}" dt="2024-03-18T21:15:17.772" v="9" actId="26606"/>
          <pc:sldLayoutMkLst>
            <pc:docMk/>
            <pc:sldMasterMk cId="3117776657" sldId="2147483674"/>
            <pc:sldLayoutMk cId="4128708822" sldId="2147483673"/>
          </pc:sldLayoutMkLst>
        </pc:sldLayoutChg>
      </pc:sldMasterChg>
      <pc:sldMasterChg chg="add del addSldLayout delSldLayout">
        <pc:chgData name="ΝΕΚΤΑΡΙΑ ΦΑΣΟΥΛΑ" userId="75a6d738c85bd04a" providerId="LiveId" clId="{F17A97BF-1291-4AAF-904A-515C832690C2}" dt="2024-03-18T21:15:18.880" v="11" actId="26606"/>
        <pc:sldMasterMkLst>
          <pc:docMk/>
          <pc:sldMasterMk cId="2915041890" sldId="2147483687"/>
        </pc:sldMasterMkLst>
        <pc:sldLayoutChg chg="add del">
          <pc:chgData name="ΝΕΚΤΑΡΙΑ ΦΑΣΟΥΛΑ" userId="75a6d738c85bd04a" providerId="LiveId" clId="{F17A97BF-1291-4AAF-904A-515C832690C2}" dt="2024-03-18T21:15:18.880" v="11" actId="26606"/>
          <pc:sldLayoutMkLst>
            <pc:docMk/>
            <pc:sldMasterMk cId="2915041890" sldId="2147483687"/>
            <pc:sldLayoutMk cId="1438528254" sldId="2147483676"/>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1599027661" sldId="2147483677"/>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3011501230" sldId="2147483678"/>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2612967836" sldId="2147483679"/>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1286215140" sldId="2147483680"/>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2457589602" sldId="2147483681"/>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700897541" sldId="2147483682"/>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2173468108" sldId="2147483683"/>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1818499847" sldId="2147483684"/>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1594900119" sldId="2147483685"/>
          </pc:sldLayoutMkLst>
        </pc:sldLayoutChg>
        <pc:sldLayoutChg chg="add del">
          <pc:chgData name="ΝΕΚΤΑΡΙΑ ΦΑΣΟΥΛΑ" userId="75a6d738c85bd04a" providerId="LiveId" clId="{F17A97BF-1291-4AAF-904A-515C832690C2}" dt="2024-03-18T21:15:18.880" v="11" actId="26606"/>
          <pc:sldLayoutMkLst>
            <pc:docMk/>
            <pc:sldMasterMk cId="2915041890" sldId="2147483687"/>
            <pc:sldLayoutMk cId="688311860" sldId="2147483686"/>
          </pc:sldLayoutMkLst>
        </pc:sldLayoutChg>
      </pc:sldMasterChg>
      <pc:sldMasterChg chg="add del addSldLayout delSldLayout">
        <pc:chgData name="ΝΕΚΤΑΡΙΑ ΦΑΣΟΥΛΑ" userId="75a6d738c85bd04a" providerId="LiveId" clId="{F17A97BF-1291-4AAF-904A-515C832690C2}" dt="2024-03-18T21:15:20.358" v="13" actId="26606"/>
        <pc:sldMasterMkLst>
          <pc:docMk/>
          <pc:sldMasterMk cId="2417915090" sldId="2147483700"/>
        </pc:sldMasterMkLst>
        <pc:sldLayoutChg chg="add del">
          <pc:chgData name="ΝΕΚΤΑΡΙΑ ΦΑΣΟΥΛΑ" userId="75a6d738c85bd04a" providerId="LiveId" clId="{F17A97BF-1291-4AAF-904A-515C832690C2}" dt="2024-03-18T21:15:20.358" v="13" actId="26606"/>
          <pc:sldLayoutMkLst>
            <pc:docMk/>
            <pc:sldMasterMk cId="2417915090" sldId="2147483700"/>
            <pc:sldLayoutMk cId="2742225581" sldId="2147483689"/>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3672817037" sldId="2147483690"/>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2292824926" sldId="2147483691"/>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2751498560" sldId="2147483692"/>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4068786686" sldId="2147483693"/>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720176602" sldId="2147483694"/>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3818458343" sldId="2147483695"/>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3624730845" sldId="2147483696"/>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2718756894" sldId="2147483697"/>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3794916665" sldId="2147483698"/>
          </pc:sldLayoutMkLst>
        </pc:sldLayoutChg>
        <pc:sldLayoutChg chg="add del">
          <pc:chgData name="ΝΕΚΤΑΡΙΑ ΦΑΣΟΥΛΑ" userId="75a6d738c85bd04a" providerId="LiveId" clId="{F17A97BF-1291-4AAF-904A-515C832690C2}" dt="2024-03-18T21:15:20.358" v="13" actId="26606"/>
          <pc:sldLayoutMkLst>
            <pc:docMk/>
            <pc:sldMasterMk cId="2417915090" sldId="2147483700"/>
            <pc:sldLayoutMk cId="3441597339" sldId="2147483699"/>
          </pc:sldLayoutMkLst>
        </pc:sldLayoutChg>
      </pc:sldMasterChg>
      <pc:sldMasterChg chg="add del addSldLayout delSldLayout">
        <pc:chgData name="ΝΕΚΤΑΡΙΑ ΦΑΣΟΥΛΑ" userId="75a6d738c85bd04a" providerId="LiveId" clId="{F17A97BF-1291-4AAF-904A-515C832690C2}" dt="2024-03-18T21:15:31.056" v="21" actId="26606"/>
        <pc:sldMasterMkLst>
          <pc:docMk/>
          <pc:sldMasterMk cId="1798244685" sldId="2147483712"/>
        </pc:sldMasterMkLst>
        <pc:sldLayoutChg chg="add del">
          <pc:chgData name="ΝΕΚΤΑΡΙΑ ΦΑΣΟΥΛΑ" userId="75a6d738c85bd04a" providerId="LiveId" clId="{F17A97BF-1291-4AAF-904A-515C832690C2}" dt="2024-03-18T21:15:31.056" v="21" actId="26606"/>
          <pc:sldLayoutMkLst>
            <pc:docMk/>
            <pc:sldMasterMk cId="1798244685" sldId="2147483712"/>
            <pc:sldLayoutMk cId="582522080" sldId="2147483701"/>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4022734586" sldId="2147483702"/>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328495420" sldId="2147483703"/>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3994031369" sldId="2147483704"/>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3146033216" sldId="2147483705"/>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2311443497" sldId="2147483706"/>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3545267499" sldId="2147483707"/>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2756024315" sldId="2147483708"/>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370407562" sldId="2147483709"/>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2516266376" sldId="2147483710"/>
          </pc:sldLayoutMkLst>
        </pc:sldLayoutChg>
        <pc:sldLayoutChg chg="add del">
          <pc:chgData name="ΝΕΚΤΑΡΙΑ ΦΑΣΟΥΛΑ" userId="75a6d738c85bd04a" providerId="LiveId" clId="{F17A97BF-1291-4AAF-904A-515C832690C2}" dt="2024-03-18T21:15:31.056" v="21" actId="26606"/>
          <pc:sldLayoutMkLst>
            <pc:docMk/>
            <pc:sldMasterMk cId="1798244685" sldId="2147483712"/>
            <pc:sldLayoutMk cId="1177750941" sldId="2147483711"/>
          </pc:sldLayoutMkLst>
        </pc:sldLayoutChg>
      </pc:sldMasterChg>
      <pc:sldMasterChg chg="add del addSldLayout delSldLayout">
        <pc:chgData name="ΝΕΚΤΑΡΙΑ ΦΑΣΟΥΛΑ" userId="75a6d738c85bd04a" providerId="LiveId" clId="{F17A97BF-1291-4AAF-904A-515C832690C2}" dt="2024-03-18T21:15:22.585" v="15" actId="26606"/>
        <pc:sldMasterMkLst>
          <pc:docMk/>
          <pc:sldMasterMk cId="3947111163" sldId="2147483713"/>
        </pc:sldMasterMkLst>
        <pc:sldLayoutChg chg="add del">
          <pc:chgData name="ΝΕΚΤΑΡΙΑ ΦΑΣΟΥΛΑ" userId="75a6d738c85bd04a" providerId="LiveId" clId="{F17A97BF-1291-4AAF-904A-515C832690C2}" dt="2024-03-18T21:15:22.585" v="15" actId="26606"/>
          <pc:sldLayoutMkLst>
            <pc:docMk/>
            <pc:sldMasterMk cId="3947111163" sldId="2147483713"/>
            <pc:sldLayoutMk cId="1209002384" sldId="2147483702"/>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2738538089" sldId="2147483703"/>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3897466992" sldId="2147483704"/>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2101306411" sldId="2147483705"/>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28087136" sldId="2147483706"/>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3636921947" sldId="2147483707"/>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4055684550" sldId="2147483708"/>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3765242523" sldId="2147483709"/>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1859362004" sldId="2147483710"/>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3920435816" sldId="2147483711"/>
          </pc:sldLayoutMkLst>
        </pc:sldLayoutChg>
        <pc:sldLayoutChg chg="add del">
          <pc:chgData name="ΝΕΚΤΑΡΙΑ ΦΑΣΟΥΛΑ" userId="75a6d738c85bd04a" providerId="LiveId" clId="{F17A97BF-1291-4AAF-904A-515C832690C2}" dt="2024-03-18T21:15:22.585" v="15" actId="26606"/>
          <pc:sldLayoutMkLst>
            <pc:docMk/>
            <pc:sldMasterMk cId="3947111163" sldId="2147483713"/>
            <pc:sldLayoutMk cId="2957591443" sldId="2147483712"/>
          </pc:sldLayoutMkLst>
        </pc:sldLayoutChg>
      </pc:sldMasterChg>
      <pc:sldMasterChg chg="add del addSldLayout delSldLayout">
        <pc:chgData name="ΝΕΚΤΑΡΙΑ ΦΑΣΟΥΛΑ" userId="75a6d738c85bd04a" providerId="LiveId" clId="{F17A97BF-1291-4AAF-904A-515C832690C2}" dt="2024-03-18T21:15:02.165" v="1" actId="26606"/>
        <pc:sldMasterMkLst>
          <pc:docMk/>
          <pc:sldMasterMk cId="2643220352" sldId="2147483725"/>
        </pc:sldMasterMkLst>
        <pc:sldLayoutChg chg="add del">
          <pc:chgData name="ΝΕΚΤΑΡΙΑ ΦΑΣΟΥΛΑ" userId="75a6d738c85bd04a" providerId="LiveId" clId="{F17A97BF-1291-4AAF-904A-515C832690C2}" dt="2024-03-18T21:15:02.165" v="1" actId="26606"/>
          <pc:sldLayoutMkLst>
            <pc:docMk/>
            <pc:sldMasterMk cId="2643220352" sldId="2147483725"/>
            <pc:sldLayoutMk cId="2827052507" sldId="2147483714"/>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2744758522" sldId="2147483715"/>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3557832596" sldId="2147483716"/>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355550763" sldId="2147483717"/>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158168135" sldId="2147483718"/>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2448027419" sldId="2147483719"/>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2934229608" sldId="2147483720"/>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3222651523" sldId="2147483721"/>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817766875" sldId="2147483722"/>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1995720393" sldId="2147483723"/>
          </pc:sldLayoutMkLst>
        </pc:sldLayoutChg>
        <pc:sldLayoutChg chg="add del">
          <pc:chgData name="ΝΕΚΤΑΡΙΑ ΦΑΣΟΥΛΑ" userId="75a6d738c85bd04a" providerId="LiveId" clId="{F17A97BF-1291-4AAF-904A-515C832690C2}" dt="2024-03-18T21:15:02.165" v="1" actId="26606"/>
          <pc:sldLayoutMkLst>
            <pc:docMk/>
            <pc:sldMasterMk cId="2643220352" sldId="2147483725"/>
            <pc:sldLayoutMk cId="3569202497" sldId="2147483724"/>
          </pc:sldLayoutMkLst>
        </pc:sldLayoutChg>
      </pc:sldMasterChg>
      <pc:sldMasterChg chg="add del addSldLayout delSldLayout">
        <pc:chgData name="ΝΕΚΤΑΡΙΑ ΦΑΣΟΥΛΑ" userId="75a6d738c85bd04a" providerId="LiveId" clId="{F17A97BF-1291-4AAF-904A-515C832690C2}" dt="2024-03-18T21:15:31.144" v="22" actId="26606"/>
        <pc:sldMasterMkLst>
          <pc:docMk/>
          <pc:sldMasterMk cId="326819271" sldId="2147483738"/>
        </pc:sldMasterMkLst>
        <pc:sldLayoutChg chg="add del">
          <pc:chgData name="ΝΕΚΤΑΡΙΑ ΦΑΣΟΥΛΑ" userId="75a6d738c85bd04a" providerId="LiveId" clId="{F17A97BF-1291-4AAF-904A-515C832690C2}" dt="2024-03-18T21:15:31.144" v="22" actId="26606"/>
          <pc:sldLayoutMkLst>
            <pc:docMk/>
            <pc:sldMasterMk cId="326819271" sldId="2147483738"/>
            <pc:sldLayoutMk cId="3789803870" sldId="2147483727"/>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3925626544" sldId="2147483728"/>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2648480521" sldId="2147483729"/>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3698481738" sldId="2147483730"/>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3963971389" sldId="2147483731"/>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1086094342" sldId="2147483732"/>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570796039" sldId="2147483733"/>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2434250773" sldId="2147483734"/>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4087979599" sldId="2147483735"/>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3283451035" sldId="2147483736"/>
          </pc:sldLayoutMkLst>
        </pc:sldLayoutChg>
        <pc:sldLayoutChg chg="add del">
          <pc:chgData name="ΝΕΚΤΑΡΙΑ ΦΑΣΟΥΛΑ" userId="75a6d738c85bd04a" providerId="LiveId" clId="{F17A97BF-1291-4AAF-904A-515C832690C2}" dt="2024-03-18T21:15:31.144" v="22" actId="26606"/>
          <pc:sldLayoutMkLst>
            <pc:docMk/>
            <pc:sldMasterMk cId="326819271" sldId="2147483738"/>
            <pc:sldLayoutMk cId="2414312396" sldId="2147483737"/>
          </pc:sldLayoutMkLst>
        </pc:sldLayoutChg>
      </pc:sldMasterChg>
      <pc:sldMasterChg chg="add del addSldLayout delSldLayout">
        <pc:chgData name="ΝΕΚΤΑΡΙΑ ΦΑΣΟΥΛΑ" userId="75a6d738c85bd04a" providerId="LiveId" clId="{F17A97BF-1291-4AAF-904A-515C832690C2}" dt="2024-03-18T21:15:25.436" v="17" actId="26606"/>
        <pc:sldMasterMkLst>
          <pc:docMk/>
          <pc:sldMasterMk cId="3846087473" sldId="2147483752"/>
        </pc:sldMasterMkLst>
        <pc:sldLayoutChg chg="add del">
          <pc:chgData name="ΝΕΚΤΑΡΙΑ ΦΑΣΟΥΛΑ" userId="75a6d738c85bd04a" providerId="LiveId" clId="{F17A97BF-1291-4AAF-904A-515C832690C2}" dt="2024-03-18T21:15:25.436" v="17" actId="26606"/>
          <pc:sldLayoutMkLst>
            <pc:docMk/>
            <pc:sldMasterMk cId="3846087473" sldId="2147483752"/>
            <pc:sldLayoutMk cId="2860472963" sldId="2147483741"/>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969404344" sldId="2147483742"/>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334186222" sldId="2147483743"/>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481526722" sldId="2147483744"/>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2449676588" sldId="2147483745"/>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689905442" sldId="2147483746"/>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282615066" sldId="2147483747"/>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548002386" sldId="2147483748"/>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1555587648" sldId="2147483749"/>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2161028845" sldId="2147483750"/>
          </pc:sldLayoutMkLst>
        </pc:sldLayoutChg>
        <pc:sldLayoutChg chg="add del">
          <pc:chgData name="ΝΕΚΤΑΡΙΑ ΦΑΣΟΥΛΑ" userId="75a6d738c85bd04a" providerId="LiveId" clId="{F17A97BF-1291-4AAF-904A-515C832690C2}" dt="2024-03-18T21:15:25.436" v="17" actId="26606"/>
          <pc:sldLayoutMkLst>
            <pc:docMk/>
            <pc:sldMasterMk cId="3846087473" sldId="2147483752"/>
            <pc:sldLayoutMk cId="2347012779" sldId="214748375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0F28B-45E3-4585-87E3-73838692A70B}"/>
              </a:ext>
            </a:extLst>
          </p:cNvPr>
          <p:cNvSpPr>
            <a:spLocks noGrp="1"/>
          </p:cNvSpPr>
          <p:nvPr>
            <p:ph type="ctrTitle"/>
          </p:nvPr>
        </p:nvSpPr>
        <p:spPr>
          <a:xfrm>
            <a:off x="457200" y="668049"/>
            <a:ext cx="7626795" cy="2841914"/>
          </a:xfrm>
        </p:spPr>
        <p:txBody>
          <a:bodyPr anchor="b">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A4F755B0-E17A-4B52-A99D-C35BB18BB2D0}"/>
              </a:ext>
            </a:extLst>
          </p:cNvPr>
          <p:cNvSpPr>
            <a:spLocks noGrp="1"/>
          </p:cNvSpPr>
          <p:nvPr>
            <p:ph type="subTitle" idx="1"/>
          </p:nvPr>
        </p:nvSpPr>
        <p:spPr>
          <a:xfrm>
            <a:off x="457200" y="3602038"/>
            <a:ext cx="7626795" cy="250172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58390C28-805B-4DA6-A10E-651C0FD01716}"/>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5" name="Footer Placeholder 4">
            <a:extLst>
              <a:ext uri="{FF2B5EF4-FFF2-40B4-BE49-F238E27FC236}">
                <a16:creationId xmlns:a16="http://schemas.microsoft.com/office/drawing/2014/main" id="{0D5EBBA9-C52F-4628-AE0D-DCD1772F91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5BAC57-F8E1-4B54-A111-CB53B32031AB}"/>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378980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A5B40-C529-41A6-8D06-07AF9430A80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BB5A354-E2A8-4A91-9D7A-36D9E0915CC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5D3944-2E3D-42BC-B83D-7630699D48C5}"/>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5" name="Footer Placeholder 4">
            <a:extLst>
              <a:ext uri="{FF2B5EF4-FFF2-40B4-BE49-F238E27FC236}">
                <a16:creationId xmlns:a16="http://schemas.microsoft.com/office/drawing/2014/main" id="{F2FC57FA-204E-4A7A-BAE2-DF17BB0FFB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DA36D-49FF-495A-8E25-4CCC98E39032}"/>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3283451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44ECD05-4E94-4A60-8FDA-700BF100B0BA}"/>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8" name="Color Fill">
            <a:extLst>
              <a:ext uri="{FF2B5EF4-FFF2-40B4-BE49-F238E27FC236}">
                <a16:creationId xmlns:a16="http://schemas.microsoft.com/office/drawing/2014/main" id="{8BCB0EB2-4067-418C-9465-9D4C71240E0B}"/>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8" name="Group 7">
            <a:extLst>
              <a:ext uri="{FF2B5EF4-FFF2-40B4-BE49-F238E27FC236}">
                <a16:creationId xmlns:a16="http://schemas.microsoft.com/office/drawing/2014/main" id="{04E37999-41E7-446D-8C53-B904C3CE87A5}"/>
              </a:ext>
              <a:ext uri="{C183D7F6-B498-43B3-948B-1728B52AA6E4}">
                <adec:decorative xmlns:adec="http://schemas.microsoft.com/office/drawing/2017/decorative" val="1"/>
              </a:ext>
            </a:extLst>
          </p:cNvPr>
          <p:cNvGrpSpPr/>
          <p:nvPr/>
        </p:nvGrpSpPr>
        <p:grpSpPr>
          <a:xfrm>
            <a:off x="10300855" y="0"/>
            <a:ext cx="1891145" cy="5600700"/>
            <a:chOff x="10300855" y="0"/>
            <a:chExt cx="1891145" cy="5600700"/>
          </a:xfrm>
        </p:grpSpPr>
        <p:sp>
          <p:nvSpPr>
            <p:cNvPr id="9" name="Oval 8">
              <a:extLst>
                <a:ext uri="{FF2B5EF4-FFF2-40B4-BE49-F238E27FC236}">
                  <a16:creationId xmlns:a16="http://schemas.microsoft.com/office/drawing/2014/main" id="{438A90E8-87F8-4150-B5EB-E19C8A01AFB9}"/>
                </a:ext>
              </a:extLst>
            </p:cNvPr>
            <p:cNvSpPr/>
            <p:nvPr/>
          </p:nvSpPr>
          <p:spPr>
            <a:xfrm>
              <a:off x="11783194" y="2943021"/>
              <a:ext cx="246527" cy="246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Graphic 9">
              <a:extLst>
                <a:ext uri="{FF2B5EF4-FFF2-40B4-BE49-F238E27FC236}">
                  <a16:creationId xmlns:a16="http://schemas.microsoft.com/office/drawing/2014/main" id="{724DCA1C-A8E8-4F90-8FAE-85B1426C108A}"/>
                </a:ext>
              </a:extLst>
            </p:cNvPr>
            <p:cNvSpPr/>
            <p:nvPr/>
          </p:nvSpPr>
          <p:spPr>
            <a:xfrm>
              <a:off x="10330568" y="2199078"/>
              <a:ext cx="1195288" cy="119528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lumMod val="75000"/>
                <a:alpha val="65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1" name="Freeform: Shape 10">
              <a:extLst>
                <a:ext uri="{FF2B5EF4-FFF2-40B4-BE49-F238E27FC236}">
                  <a16:creationId xmlns:a16="http://schemas.microsoft.com/office/drawing/2014/main" id="{158D6291-6756-44E3-9FCE-0B2ECA5EE664}"/>
                </a:ext>
              </a:extLst>
            </p:cNvPr>
            <p:cNvSpPr/>
            <p:nvPr/>
          </p:nvSpPr>
          <p:spPr>
            <a:xfrm flipV="1">
              <a:off x="11151383" y="4336822"/>
              <a:ext cx="1040617" cy="1263878"/>
            </a:xfrm>
            <a:custGeom>
              <a:avLst/>
              <a:gdLst>
                <a:gd name="connsiteX0" fmla="*/ 1087069 w 1119832"/>
                <a:gd name="connsiteY0" fmla="*/ 1138 h 1360088"/>
                <a:gd name="connsiteX1" fmla="*/ 1119832 w 1119832"/>
                <a:gd name="connsiteY1" fmla="*/ 3278 h 1360088"/>
                <a:gd name="connsiteX2" fmla="*/ 1119832 w 1119832"/>
                <a:gd name="connsiteY2" fmla="*/ 1097964 h 1360088"/>
                <a:gd name="connsiteX3" fmla="*/ 1109686 w 1119832"/>
                <a:gd name="connsiteY3" fmla="*/ 1109686 h 1360088"/>
                <a:gd name="connsiteX4" fmla="*/ 25249 w 1119832"/>
                <a:gd name="connsiteY4" fmla="*/ 1334840 h 1360088"/>
                <a:gd name="connsiteX5" fmla="*/ 250404 w 1119832"/>
                <a:gd name="connsiteY5" fmla="*/ 250404 h 1360088"/>
                <a:gd name="connsiteX6" fmla="*/ 1087069 w 1119832"/>
                <a:gd name="connsiteY6" fmla="*/ 1138 h 136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832" h="1360088">
                  <a:moveTo>
                    <a:pt x="1087069" y="1138"/>
                  </a:moveTo>
                  <a:lnTo>
                    <a:pt x="1119832" y="3278"/>
                  </a:lnTo>
                  <a:lnTo>
                    <a:pt x="1119832" y="1097964"/>
                  </a:lnTo>
                  <a:lnTo>
                    <a:pt x="1109686" y="1109686"/>
                  </a:lnTo>
                  <a:cubicBezTo>
                    <a:pt x="748058" y="1471314"/>
                    <a:pt x="25249" y="1334840"/>
                    <a:pt x="25249" y="1334840"/>
                  </a:cubicBezTo>
                  <a:cubicBezTo>
                    <a:pt x="25249" y="1334840"/>
                    <a:pt x="-111224" y="612032"/>
                    <a:pt x="250404" y="250404"/>
                  </a:cubicBezTo>
                  <a:cubicBezTo>
                    <a:pt x="476422" y="24386"/>
                    <a:pt x="843525" y="-7060"/>
                    <a:pt x="1087069" y="1138"/>
                  </a:cubicBez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2" name="Freeform: Shape 11">
              <a:extLst>
                <a:ext uri="{FF2B5EF4-FFF2-40B4-BE49-F238E27FC236}">
                  <a16:creationId xmlns:a16="http://schemas.microsoft.com/office/drawing/2014/main" id="{C37CA96E-9DD9-4172-B63B-50DF43B576DA}"/>
                </a:ext>
                <a:ext uri="{C183D7F6-B498-43B3-948B-1728B52AA6E4}">
                  <adec:decorative xmlns:adec="http://schemas.microsoft.com/office/drawing/2017/decorative" val="1"/>
                </a:ext>
              </a:extLst>
            </p:cNvPr>
            <p:cNvSpPr/>
            <p:nvPr/>
          </p:nvSpPr>
          <p:spPr>
            <a:xfrm>
              <a:off x="11638492" y="2767655"/>
              <a:ext cx="553508" cy="1567713"/>
            </a:xfrm>
            <a:custGeom>
              <a:avLst/>
              <a:gdLst>
                <a:gd name="connsiteX0" fmla="*/ 612019 w 612019"/>
                <a:gd name="connsiteY0" fmla="*/ 0 h 1733435"/>
                <a:gd name="connsiteX1" fmla="*/ 612019 w 612019"/>
                <a:gd name="connsiteY1" fmla="*/ 1733435 h 1733435"/>
                <a:gd name="connsiteX2" fmla="*/ 180103 w 612019"/>
                <a:gd name="connsiteY2" fmla="*/ 1301519 h 1733435"/>
                <a:gd name="connsiteX3" fmla="*/ 180103 w 612019"/>
                <a:gd name="connsiteY3" fmla="*/ 431916 h 1733435"/>
              </a:gdLst>
              <a:ahLst/>
              <a:cxnLst>
                <a:cxn ang="0">
                  <a:pos x="connsiteX0" y="connsiteY0"/>
                </a:cxn>
                <a:cxn ang="0">
                  <a:pos x="connsiteX1" y="connsiteY1"/>
                </a:cxn>
                <a:cxn ang="0">
                  <a:pos x="connsiteX2" y="connsiteY2"/>
                </a:cxn>
                <a:cxn ang="0">
                  <a:pos x="connsiteX3" y="connsiteY3"/>
                </a:cxn>
              </a:cxnLst>
              <a:rect l="l" t="t" r="r" b="b"/>
              <a:pathLst>
                <a:path w="612019" h="1733435">
                  <a:moveTo>
                    <a:pt x="612019" y="0"/>
                  </a:moveTo>
                  <a:lnTo>
                    <a:pt x="612019" y="1733435"/>
                  </a:lnTo>
                  <a:lnTo>
                    <a:pt x="180103" y="1301519"/>
                  </a:lnTo>
                  <a:cubicBezTo>
                    <a:pt x="-60034" y="1061382"/>
                    <a:pt x="-60034" y="672053"/>
                    <a:pt x="180103" y="431916"/>
                  </a:cubicBezTo>
                  <a:close/>
                </a:path>
              </a:pathLst>
            </a:custGeom>
            <a:solidFill>
              <a:schemeClr val="accent1">
                <a:lumMod val="60000"/>
                <a:lumOff val="40000"/>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3" name="Graphic 9">
              <a:extLst>
                <a:ext uri="{FF2B5EF4-FFF2-40B4-BE49-F238E27FC236}">
                  <a16:creationId xmlns:a16="http://schemas.microsoft.com/office/drawing/2014/main" id="{B335AFFE-BF3D-491C-8255-692B9DAC6775}"/>
                </a:ext>
              </a:extLst>
            </p:cNvPr>
            <p:cNvSpPr/>
            <p:nvPr/>
          </p:nvSpPr>
          <p:spPr>
            <a:xfrm flipH="1">
              <a:off x="10300855" y="0"/>
              <a:ext cx="1891145" cy="1891145"/>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4" name="Graphic 9">
              <a:extLst>
                <a:ext uri="{FF2B5EF4-FFF2-40B4-BE49-F238E27FC236}">
                  <a16:creationId xmlns:a16="http://schemas.microsoft.com/office/drawing/2014/main" id="{AA052AAF-7A7C-4EDB-AE2C-FCA3A756C4E5}"/>
                </a:ext>
              </a:extLst>
            </p:cNvPr>
            <p:cNvSpPr/>
            <p:nvPr/>
          </p:nvSpPr>
          <p:spPr>
            <a:xfrm flipH="1">
              <a:off x="10424367" y="122795"/>
              <a:ext cx="1644119" cy="164411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20" name="Texture">
            <a:extLst>
              <a:ext uri="{FF2B5EF4-FFF2-40B4-BE49-F238E27FC236}">
                <a16:creationId xmlns:a16="http://schemas.microsoft.com/office/drawing/2014/main" id="{31F99E9D-6528-47AC-B178-7032D0E17DF8}"/>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Vertical Title 1">
            <a:extLst>
              <a:ext uri="{FF2B5EF4-FFF2-40B4-BE49-F238E27FC236}">
                <a16:creationId xmlns:a16="http://schemas.microsoft.com/office/drawing/2014/main" id="{834DD302-622D-4E42-BD6F-FAAA98B3728C}"/>
              </a:ext>
            </a:extLst>
          </p:cNvPr>
          <p:cNvSpPr>
            <a:spLocks noGrp="1"/>
          </p:cNvSpPr>
          <p:nvPr>
            <p:ph type="title" orient="vert"/>
          </p:nvPr>
        </p:nvSpPr>
        <p:spPr>
          <a:xfrm>
            <a:off x="7306311" y="668049"/>
            <a:ext cx="2628900" cy="5508913"/>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4C70D9F5-C907-405F-BE11-571C61745EC6}"/>
              </a:ext>
            </a:extLst>
          </p:cNvPr>
          <p:cNvSpPr>
            <a:spLocks noGrp="1"/>
          </p:cNvSpPr>
          <p:nvPr>
            <p:ph type="body" orient="vert" idx="1"/>
          </p:nvPr>
        </p:nvSpPr>
        <p:spPr>
          <a:xfrm>
            <a:off x="457200" y="668049"/>
            <a:ext cx="6689098" cy="5508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EDCFD860-3FBD-4FE7-A9FD-1D4A4D10AABF}"/>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5" name="Footer Placeholder 4">
            <a:extLst>
              <a:ext uri="{FF2B5EF4-FFF2-40B4-BE49-F238E27FC236}">
                <a16:creationId xmlns:a16="http://schemas.microsoft.com/office/drawing/2014/main" id="{560A367B-81B3-4BD3-9C95-18EC0710A2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7D8E54-346D-4D66-BF99-96DA43F80DF8}"/>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2414312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A2C84-1247-4534-81D1-136C3E1EBB0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048D490-CEA6-4844-A537-F749658D37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1DAEFC9-887F-4E73-9938-6032D52864AA}"/>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5" name="Footer Placeholder 4">
            <a:extLst>
              <a:ext uri="{FF2B5EF4-FFF2-40B4-BE49-F238E27FC236}">
                <a16:creationId xmlns:a16="http://schemas.microsoft.com/office/drawing/2014/main" id="{ABFCF0CF-134A-404E-A177-9FAAA039F8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A1B0DC-2D2C-408B-A577-904A2385C0AA}"/>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3925626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55431-EF88-4771-9699-27EF70A55112}"/>
              </a:ext>
            </a:extLst>
          </p:cNvPr>
          <p:cNvSpPr>
            <a:spLocks noGrp="1"/>
          </p:cNvSpPr>
          <p:nvPr>
            <p:ph type="title"/>
          </p:nvPr>
        </p:nvSpPr>
        <p:spPr>
          <a:xfrm>
            <a:off x="457200" y="668050"/>
            <a:ext cx="7673389" cy="3816588"/>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DAF57C3-A928-4093-B3FC-ECC2194AE9E9}"/>
              </a:ext>
            </a:extLst>
          </p:cNvPr>
          <p:cNvSpPr>
            <a:spLocks noGrp="1"/>
          </p:cNvSpPr>
          <p:nvPr>
            <p:ph type="body" idx="1"/>
          </p:nvPr>
        </p:nvSpPr>
        <p:spPr>
          <a:xfrm>
            <a:off x="457200" y="4589463"/>
            <a:ext cx="767338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BFD625-A893-46D3-A518-9E969CB4FE54}"/>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5" name="Footer Placeholder 4">
            <a:extLst>
              <a:ext uri="{FF2B5EF4-FFF2-40B4-BE49-F238E27FC236}">
                <a16:creationId xmlns:a16="http://schemas.microsoft.com/office/drawing/2014/main" id="{FFCAD37A-B380-4B65-9FB9-3FB914120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E773B6-CD13-4451-9BF3-C4102BA5E899}"/>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2648480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1FBD0A-9F7B-4EBB-9982-B55F5F9806C4}"/>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1" name="Color Fill">
            <a:extLst>
              <a:ext uri="{FF2B5EF4-FFF2-40B4-BE49-F238E27FC236}">
                <a16:creationId xmlns:a16="http://schemas.microsoft.com/office/drawing/2014/main" id="{88CFF0B8-0BA9-4DD9-B7B2-0655DC8419A8}"/>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14" name="Group 13">
            <a:extLst>
              <a:ext uri="{FF2B5EF4-FFF2-40B4-BE49-F238E27FC236}">
                <a16:creationId xmlns:a16="http://schemas.microsoft.com/office/drawing/2014/main" id="{C77B910E-9B87-4291-987B-6883212CBAEC}"/>
              </a:ext>
              <a:ext uri="{C183D7F6-B498-43B3-948B-1728B52AA6E4}">
                <adec:decorative xmlns:adec="http://schemas.microsoft.com/office/drawing/2017/decorative" val="1"/>
              </a:ext>
            </a:extLst>
          </p:cNvPr>
          <p:cNvGrpSpPr/>
          <p:nvPr/>
        </p:nvGrpSpPr>
        <p:grpSpPr>
          <a:xfrm>
            <a:off x="11151383" y="2767655"/>
            <a:ext cx="1040617" cy="2833045"/>
            <a:chOff x="11151383" y="2767655"/>
            <a:chExt cx="1040617" cy="2833045"/>
          </a:xfrm>
        </p:grpSpPr>
        <p:sp>
          <p:nvSpPr>
            <p:cNvPr id="15" name="Oval 14">
              <a:extLst>
                <a:ext uri="{FF2B5EF4-FFF2-40B4-BE49-F238E27FC236}">
                  <a16:creationId xmlns:a16="http://schemas.microsoft.com/office/drawing/2014/main" id="{05596CF7-55B3-409D-A36C-F5BE9D625628}"/>
                </a:ext>
              </a:extLst>
            </p:cNvPr>
            <p:cNvSpPr/>
            <p:nvPr/>
          </p:nvSpPr>
          <p:spPr>
            <a:xfrm>
              <a:off x="11783194" y="2943021"/>
              <a:ext cx="246527" cy="246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7" name="Freeform: Shape 16">
              <a:extLst>
                <a:ext uri="{FF2B5EF4-FFF2-40B4-BE49-F238E27FC236}">
                  <a16:creationId xmlns:a16="http://schemas.microsoft.com/office/drawing/2014/main" id="{92245D23-45D8-474C-8A38-633E99962676}"/>
                </a:ext>
              </a:extLst>
            </p:cNvPr>
            <p:cNvSpPr/>
            <p:nvPr/>
          </p:nvSpPr>
          <p:spPr>
            <a:xfrm flipV="1">
              <a:off x="11151383" y="4336822"/>
              <a:ext cx="1040617" cy="1263878"/>
            </a:xfrm>
            <a:custGeom>
              <a:avLst/>
              <a:gdLst>
                <a:gd name="connsiteX0" fmla="*/ 1087069 w 1119832"/>
                <a:gd name="connsiteY0" fmla="*/ 1138 h 1360088"/>
                <a:gd name="connsiteX1" fmla="*/ 1119832 w 1119832"/>
                <a:gd name="connsiteY1" fmla="*/ 3278 h 1360088"/>
                <a:gd name="connsiteX2" fmla="*/ 1119832 w 1119832"/>
                <a:gd name="connsiteY2" fmla="*/ 1097964 h 1360088"/>
                <a:gd name="connsiteX3" fmla="*/ 1109686 w 1119832"/>
                <a:gd name="connsiteY3" fmla="*/ 1109686 h 1360088"/>
                <a:gd name="connsiteX4" fmla="*/ 25249 w 1119832"/>
                <a:gd name="connsiteY4" fmla="*/ 1334840 h 1360088"/>
                <a:gd name="connsiteX5" fmla="*/ 250404 w 1119832"/>
                <a:gd name="connsiteY5" fmla="*/ 250404 h 1360088"/>
                <a:gd name="connsiteX6" fmla="*/ 1087069 w 1119832"/>
                <a:gd name="connsiteY6" fmla="*/ 1138 h 136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832" h="1360088">
                  <a:moveTo>
                    <a:pt x="1087069" y="1138"/>
                  </a:moveTo>
                  <a:lnTo>
                    <a:pt x="1119832" y="3278"/>
                  </a:lnTo>
                  <a:lnTo>
                    <a:pt x="1119832" y="1097964"/>
                  </a:lnTo>
                  <a:lnTo>
                    <a:pt x="1109686" y="1109686"/>
                  </a:lnTo>
                  <a:cubicBezTo>
                    <a:pt x="748058" y="1471314"/>
                    <a:pt x="25249" y="1334840"/>
                    <a:pt x="25249" y="1334840"/>
                  </a:cubicBezTo>
                  <a:cubicBezTo>
                    <a:pt x="25249" y="1334840"/>
                    <a:pt x="-111224" y="612032"/>
                    <a:pt x="250404" y="250404"/>
                  </a:cubicBezTo>
                  <a:cubicBezTo>
                    <a:pt x="476422" y="24386"/>
                    <a:pt x="843525" y="-7060"/>
                    <a:pt x="1087069" y="1138"/>
                  </a:cubicBez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8" name="Freeform: Shape 17">
              <a:extLst>
                <a:ext uri="{FF2B5EF4-FFF2-40B4-BE49-F238E27FC236}">
                  <a16:creationId xmlns:a16="http://schemas.microsoft.com/office/drawing/2014/main" id="{918A8D14-28CA-4095-B2FA-E48B3150AD1B}"/>
                </a:ext>
                <a:ext uri="{C183D7F6-B498-43B3-948B-1728B52AA6E4}">
                  <adec:decorative xmlns:adec="http://schemas.microsoft.com/office/drawing/2017/decorative" val="1"/>
                </a:ext>
              </a:extLst>
            </p:cNvPr>
            <p:cNvSpPr/>
            <p:nvPr/>
          </p:nvSpPr>
          <p:spPr>
            <a:xfrm>
              <a:off x="11638492" y="2767655"/>
              <a:ext cx="553508" cy="1567713"/>
            </a:xfrm>
            <a:custGeom>
              <a:avLst/>
              <a:gdLst>
                <a:gd name="connsiteX0" fmla="*/ 612019 w 612019"/>
                <a:gd name="connsiteY0" fmla="*/ 0 h 1733435"/>
                <a:gd name="connsiteX1" fmla="*/ 612019 w 612019"/>
                <a:gd name="connsiteY1" fmla="*/ 1733435 h 1733435"/>
                <a:gd name="connsiteX2" fmla="*/ 180103 w 612019"/>
                <a:gd name="connsiteY2" fmla="*/ 1301519 h 1733435"/>
                <a:gd name="connsiteX3" fmla="*/ 180103 w 612019"/>
                <a:gd name="connsiteY3" fmla="*/ 431916 h 1733435"/>
              </a:gdLst>
              <a:ahLst/>
              <a:cxnLst>
                <a:cxn ang="0">
                  <a:pos x="connsiteX0" y="connsiteY0"/>
                </a:cxn>
                <a:cxn ang="0">
                  <a:pos x="connsiteX1" y="connsiteY1"/>
                </a:cxn>
                <a:cxn ang="0">
                  <a:pos x="connsiteX2" y="connsiteY2"/>
                </a:cxn>
                <a:cxn ang="0">
                  <a:pos x="connsiteX3" y="connsiteY3"/>
                </a:cxn>
              </a:cxnLst>
              <a:rect l="l" t="t" r="r" b="b"/>
              <a:pathLst>
                <a:path w="612019" h="1733435">
                  <a:moveTo>
                    <a:pt x="612019" y="0"/>
                  </a:moveTo>
                  <a:lnTo>
                    <a:pt x="612019" y="1733435"/>
                  </a:lnTo>
                  <a:lnTo>
                    <a:pt x="180103" y="1301519"/>
                  </a:lnTo>
                  <a:cubicBezTo>
                    <a:pt x="-60034" y="1061382"/>
                    <a:pt x="-60034" y="672053"/>
                    <a:pt x="180103" y="431916"/>
                  </a:cubicBezTo>
                  <a:close/>
                </a:path>
              </a:pathLst>
            </a:custGeom>
            <a:solidFill>
              <a:schemeClr val="accent1">
                <a:lumMod val="60000"/>
                <a:lumOff val="40000"/>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grpSp>
      <p:sp>
        <p:nvSpPr>
          <p:cNvPr id="13" name="Texture">
            <a:extLst>
              <a:ext uri="{FF2B5EF4-FFF2-40B4-BE49-F238E27FC236}">
                <a16:creationId xmlns:a16="http://schemas.microsoft.com/office/drawing/2014/main" id="{1D1F176A-19F1-4537-800D-210F29EC1AC2}"/>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D0A04C26-6125-4D95-9FC0-50DEB9419E63}"/>
              </a:ext>
            </a:extLst>
          </p:cNvPr>
          <p:cNvSpPr>
            <a:spLocks noGrp="1"/>
          </p:cNvSpPr>
          <p:nvPr>
            <p:ph type="title"/>
          </p:nvPr>
        </p:nvSpPr>
        <p:spPr>
          <a:xfrm>
            <a:off x="457200" y="668049"/>
            <a:ext cx="10451534" cy="159174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535401A-13E5-4CED-864F-06D6EECCBCAA}"/>
              </a:ext>
            </a:extLst>
          </p:cNvPr>
          <p:cNvSpPr>
            <a:spLocks noGrp="1"/>
          </p:cNvSpPr>
          <p:nvPr>
            <p:ph sz="half" idx="1"/>
          </p:nvPr>
        </p:nvSpPr>
        <p:spPr>
          <a:xfrm>
            <a:off x="457200" y="2341329"/>
            <a:ext cx="5562600" cy="38356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C513523-8F78-4766-91D7-03E329B6833A}"/>
              </a:ext>
            </a:extLst>
          </p:cNvPr>
          <p:cNvSpPr>
            <a:spLocks noGrp="1"/>
          </p:cNvSpPr>
          <p:nvPr>
            <p:ph sz="half" idx="2"/>
          </p:nvPr>
        </p:nvSpPr>
        <p:spPr>
          <a:xfrm>
            <a:off x="6172200" y="2341329"/>
            <a:ext cx="4736534" cy="38356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4E5B757F-BAD2-4343-BD57-FC02D0BE19EC}"/>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6" name="Footer Placeholder 5">
            <a:extLst>
              <a:ext uri="{FF2B5EF4-FFF2-40B4-BE49-F238E27FC236}">
                <a16:creationId xmlns:a16="http://schemas.microsoft.com/office/drawing/2014/main" id="{5A30EF3C-A61E-4F43-9C8F-BC9A6455C6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19D947-1DC8-4CE9-A031-6EEB776BD0BF}"/>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3698481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5BFA9BB-A51E-4D09-8602-5AD9010463BA}"/>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3" name="Color Fill">
            <a:extLst>
              <a:ext uri="{FF2B5EF4-FFF2-40B4-BE49-F238E27FC236}">
                <a16:creationId xmlns:a16="http://schemas.microsoft.com/office/drawing/2014/main" id="{A60257A1-779B-4048-BC0D-1EA579B5B1C5}"/>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16" name="Group 15">
            <a:extLst>
              <a:ext uri="{FF2B5EF4-FFF2-40B4-BE49-F238E27FC236}">
                <a16:creationId xmlns:a16="http://schemas.microsoft.com/office/drawing/2014/main" id="{38F4B5D0-AA24-4702-9C01-FC1A03E7B607}"/>
              </a:ext>
              <a:ext uri="{C183D7F6-B498-43B3-948B-1728B52AA6E4}">
                <adec:decorative xmlns:adec="http://schemas.microsoft.com/office/drawing/2017/decorative" val="1"/>
              </a:ext>
            </a:extLst>
          </p:cNvPr>
          <p:cNvGrpSpPr/>
          <p:nvPr/>
        </p:nvGrpSpPr>
        <p:grpSpPr>
          <a:xfrm>
            <a:off x="11151383" y="2767655"/>
            <a:ext cx="1040617" cy="2833045"/>
            <a:chOff x="11151383" y="2767655"/>
            <a:chExt cx="1040617" cy="2833045"/>
          </a:xfrm>
        </p:grpSpPr>
        <p:sp>
          <p:nvSpPr>
            <p:cNvPr id="17" name="Oval 16">
              <a:extLst>
                <a:ext uri="{FF2B5EF4-FFF2-40B4-BE49-F238E27FC236}">
                  <a16:creationId xmlns:a16="http://schemas.microsoft.com/office/drawing/2014/main" id="{29CBF9BD-1EB2-4122-98FE-F2B5DF8771C9}"/>
                </a:ext>
              </a:extLst>
            </p:cNvPr>
            <p:cNvSpPr/>
            <p:nvPr/>
          </p:nvSpPr>
          <p:spPr>
            <a:xfrm>
              <a:off x="11783194" y="2943021"/>
              <a:ext cx="246527" cy="246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Freeform: Shape 17">
              <a:extLst>
                <a:ext uri="{FF2B5EF4-FFF2-40B4-BE49-F238E27FC236}">
                  <a16:creationId xmlns:a16="http://schemas.microsoft.com/office/drawing/2014/main" id="{7C41FF89-01DF-4236-AA4D-243CB8A464B3}"/>
                </a:ext>
              </a:extLst>
            </p:cNvPr>
            <p:cNvSpPr/>
            <p:nvPr/>
          </p:nvSpPr>
          <p:spPr>
            <a:xfrm flipV="1">
              <a:off x="11151383" y="4336822"/>
              <a:ext cx="1040617" cy="1263878"/>
            </a:xfrm>
            <a:custGeom>
              <a:avLst/>
              <a:gdLst>
                <a:gd name="connsiteX0" fmla="*/ 1087069 w 1119832"/>
                <a:gd name="connsiteY0" fmla="*/ 1138 h 1360088"/>
                <a:gd name="connsiteX1" fmla="*/ 1119832 w 1119832"/>
                <a:gd name="connsiteY1" fmla="*/ 3278 h 1360088"/>
                <a:gd name="connsiteX2" fmla="*/ 1119832 w 1119832"/>
                <a:gd name="connsiteY2" fmla="*/ 1097964 h 1360088"/>
                <a:gd name="connsiteX3" fmla="*/ 1109686 w 1119832"/>
                <a:gd name="connsiteY3" fmla="*/ 1109686 h 1360088"/>
                <a:gd name="connsiteX4" fmla="*/ 25249 w 1119832"/>
                <a:gd name="connsiteY4" fmla="*/ 1334840 h 1360088"/>
                <a:gd name="connsiteX5" fmla="*/ 250404 w 1119832"/>
                <a:gd name="connsiteY5" fmla="*/ 250404 h 1360088"/>
                <a:gd name="connsiteX6" fmla="*/ 1087069 w 1119832"/>
                <a:gd name="connsiteY6" fmla="*/ 1138 h 136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832" h="1360088">
                  <a:moveTo>
                    <a:pt x="1087069" y="1138"/>
                  </a:moveTo>
                  <a:lnTo>
                    <a:pt x="1119832" y="3278"/>
                  </a:lnTo>
                  <a:lnTo>
                    <a:pt x="1119832" y="1097964"/>
                  </a:lnTo>
                  <a:lnTo>
                    <a:pt x="1109686" y="1109686"/>
                  </a:lnTo>
                  <a:cubicBezTo>
                    <a:pt x="748058" y="1471314"/>
                    <a:pt x="25249" y="1334840"/>
                    <a:pt x="25249" y="1334840"/>
                  </a:cubicBezTo>
                  <a:cubicBezTo>
                    <a:pt x="25249" y="1334840"/>
                    <a:pt x="-111224" y="612032"/>
                    <a:pt x="250404" y="250404"/>
                  </a:cubicBezTo>
                  <a:cubicBezTo>
                    <a:pt x="476422" y="24386"/>
                    <a:pt x="843525" y="-7060"/>
                    <a:pt x="1087069" y="1138"/>
                  </a:cubicBez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9" name="Freeform: Shape 18">
              <a:extLst>
                <a:ext uri="{FF2B5EF4-FFF2-40B4-BE49-F238E27FC236}">
                  <a16:creationId xmlns:a16="http://schemas.microsoft.com/office/drawing/2014/main" id="{FD03BB88-350D-4DE0-BB34-870F64356890}"/>
                </a:ext>
                <a:ext uri="{C183D7F6-B498-43B3-948B-1728B52AA6E4}">
                  <adec:decorative xmlns:adec="http://schemas.microsoft.com/office/drawing/2017/decorative" val="1"/>
                </a:ext>
              </a:extLst>
            </p:cNvPr>
            <p:cNvSpPr/>
            <p:nvPr/>
          </p:nvSpPr>
          <p:spPr>
            <a:xfrm>
              <a:off x="11638492" y="2767655"/>
              <a:ext cx="553508" cy="1567713"/>
            </a:xfrm>
            <a:custGeom>
              <a:avLst/>
              <a:gdLst>
                <a:gd name="connsiteX0" fmla="*/ 612019 w 612019"/>
                <a:gd name="connsiteY0" fmla="*/ 0 h 1733435"/>
                <a:gd name="connsiteX1" fmla="*/ 612019 w 612019"/>
                <a:gd name="connsiteY1" fmla="*/ 1733435 h 1733435"/>
                <a:gd name="connsiteX2" fmla="*/ 180103 w 612019"/>
                <a:gd name="connsiteY2" fmla="*/ 1301519 h 1733435"/>
                <a:gd name="connsiteX3" fmla="*/ 180103 w 612019"/>
                <a:gd name="connsiteY3" fmla="*/ 431916 h 1733435"/>
              </a:gdLst>
              <a:ahLst/>
              <a:cxnLst>
                <a:cxn ang="0">
                  <a:pos x="connsiteX0" y="connsiteY0"/>
                </a:cxn>
                <a:cxn ang="0">
                  <a:pos x="connsiteX1" y="connsiteY1"/>
                </a:cxn>
                <a:cxn ang="0">
                  <a:pos x="connsiteX2" y="connsiteY2"/>
                </a:cxn>
                <a:cxn ang="0">
                  <a:pos x="connsiteX3" y="connsiteY3"/>
                </a:cxn>
              </a:cxnLst>
              <a:rect l="l" t="t" r="r" b="b"/>
              <a:pathLst>
                <a:path w="612019" h="1733435">
                  <a:moveTo>
                    <a:pt x="612019" y="0"/>
                  </a:moveTo>
                  <a:lnTo>
                    <a:pt x="612019" y="1733435"/>
                  </a:lnTo>
                  <a:lnTo>
                    <a:pt x="180103" y="1301519"/>
                  </a:lnTo>
                  <a:cubicBezTo>
                    <a:pt x="-60034" y="1061382"/>
                    <a:pt x="-60034" y="672053"/>
                    <a:pt x="180103" y="431916"/>
                  </a:cubicBezTo>
                  <a:close/>
                </a:path>
              </a:pathLst>
            </a:custGeom>
            <a:solidFill>
              <a:schemeClr val="accent1">
                <a:lumMod val="60000"/>
                <a:lumOff val="40000"/>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grpSp>
      <p:sp>
        <p:nvSpPr>
          <p:cNvPr id="15" name="Texture">
            <a:extLst>
              <a:ext uri="{FF2B5EF4-FFF2-40B4-BE49-F238E27FC236}">
                <a16:creationId xmlns:a16="http://schemas.microsoft.com/office/drawing/2014/main" id="{4A8025C0-8995-4863-A847-7ED1F8CCE811}"/>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50162335-6445-435C-A1C6-9F090B965040}"/>
              </a:ext>
            </a:extLst>
          </p:cNvPr>
          <p:cNvSpPr>
            <a:spLocks noGrp="1"/>
          </p:cNvSpPr>
          <p:nvPr>
            <p:ph type="title"/>
          </p:nvPr>
        </p:nvSpPr>
        <p:spPr>
          <a:xfrm>
            <a:off x="457200" y="668049"/>
            <a:ext cx="10450629" cy="1325564"/>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5074B3D-418F-464D-91E7-993D0B480108}"/>
              </a:ext>
            </a:extLst>
          </p:cNvPr>
          <p:cNvSpPr>
            <a:spLocks noGrp="1"/>
          </p:cNvSpPr>
          <p:nvPr>
            <p:ph type="body" idx="1"/>
          </p:nvPr>
        </p:nvSpPr>
        <p:spPr>
          <a:xfrm>
            <a:off x="457086" y="2182814"/>
            <a:ext cx="50215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E904709-9362-4AB5-9AA2-32F51BF06A39}"/>
              </a:ext>
            </a:extLst>
          </p:cNvPr>
          <p:cNvSpPr>
            <a:spLocks noGrp="1"/>
          </p:cNvSpPr>
          <p:nvPr>
            <p:ph sz="half" idx="2"/>
          </p:nvPr>
        </p:nvSpPr>
        <p:spPr>
          <a:xfrm>
            <a:off x="457086" y="3115949"/>
            <a:ext cx="5021512" cy="3073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0B083836-1CF5-406F-B0CB-643F37066CE6}"/>
              </a:ext>
            </a:extLst>
          </p:cNvPr>
          <p:cNvSpPr>
            <a:spLocks noGrp="1"/>
          </p:cNvSpPr>
          <p:nvPr>
            <p:ph type="body" sz="quarter" idx="3"/>
          </p:nvPr>
        </p:nvSpPr>
        <p:spPr>
          <a:xfrm>
            <a:off x="5890597" y="2182814"/>
            <a:ext cx="501723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4A8670-0F33-4222-AAC9-96A21C47C336}"/>
              </a:ext>
            </a:extLst>
          </p:cNvPr>
          <p:cNvSpPr>
            <a:spLocks noGrp="1"/>
          </p:cNvSpPr>
          <p:nvPr>
            <p:ph sz="quarter" idx="4"/>
          </p:nvPr>
        </p:nvSpPr>
        <p:spPr>
          <a:xfrm>
            <a:off x="5890597" y="3115949"/>
            <a:ext cx="5017232" cy="3073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DA1E6970-4A96-4519-9C0E-11E245D563C9}"/>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8" name="Footer Placeholder 7">
            <a:extLst>
              <a:ext uri="{FF2B5EF4-FFF2-40B4-BE49-F238E27FC236}">
                <a16:creationId xmlns:a16="http://schemas.microsoft.com/office/drawing/2014/main" id="{35FEE249-70F5-4359-B699-23D68A50378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02AE510-A38C-45EE-B061-CB02E4E3DD7C}"/>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3963971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A9D1A-F943-4838-BA2F-6DF4F2EC9FEC}"/>
              </a:ext>
            </a:extLst>
          </p:cNvPr>
          <p:cNvSpPr>
            <a:spLocks noGrp="1"/>
          </p:cNvSpPr>
          <p:nvPr>
            <p:ph type="title"/>
          </p:nvPr>
        </p:nvSpPr>
        <p:spPr>
          <a:xfrm>
            <a:off x="457200" y="668049"/>
            <a:ext cx="7685037" cy="1363816"/>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F6FEE401-3424-4696-A6FC-BBEE79379F9D}"/>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4" name="Footer Placeholder 3">
            <a:extLst>
              <a:ext uri="{FF2B5EF4-FFF2-40B4-BE49-F238E27FC236}">
                <a16:creationId xmlns:a16="http://schemas.microsoft.com/office/drawing/2014/main" id="{01E9D767-A30A-4508-B510-99AB91737A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30979DC-F3D5-43AB-8A0F-9C8A14E0CEF4}"/>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1086094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3DCDA0B-9BEE-4B57-8F97-96D5645D0658}"/>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3" name="Footer Placeholder 2">
            <a:extLst>
              <a:ext uri="{FF2B5EF4-FFF2-40B4-BE49-F238E27FC236}">
                <a16:creationId xmlns:a16="http://schemas.microsoft.com/office/drawing/2014/main" id="{05282AF2-09A1-4A1C-AEB6-577962B714C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C4D99D9-82B1-496C-ABBC-4FF0C375DCE7}"/>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570796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7D9AFA4-EB8E-4091-A5E2-1B9D163A0709}"/>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1" name="Color Fill">
            <a:extLst>
              <a:ext uri="{FF2B5EF4-FFF2-40B4-BE49-F238E27FC236}">
                <a16:creationId xmlns:a16="http://schemas.microsoft.com/office/drawing/2014/main" id="{F25018FE-FB44-4E2E-A181-B3476F3E8550}"/>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14" name="Group 13">
            <a:extLst>
              <a:ext uri="{FF2B5EF4-FFF2-40B4-BE49-F238E27FC236}">
                <a16:creationId xmlns:a16="http://schemas.microsoft.com/office/drawing/2014/main" id="{A6C7CD4B-70DE-49E2-A336-B6F43F58FFA4}"/>
              </a:ext>
              <a:ext uri="{C183D7F6-B498-43B3-948B-1728B52AA6E4}">
                <adec:decorative xmlns:adec="http://schemas.microsoft.com/office/drawing/2017/decorative" val="1"/>
              </a:ext>
            </a:extLst>
          </p:cNvPr>
          <p:cNvGrpSpPr/>
          <p:nvPr/>
        </p:nvGrpSpPr>
        <p:grpSpPr>
          <a:xfrm>
            <a:off x="10300855" y="0"/>
            <a:ext cx="1891145" cy="5600700"/>
            <a:chOff x="10300855" y="0"/>
            <a:chExt cx="1891145" cy="5600700"/>
          </a:xfrm>
        </p:grpSpPr>
        <p:sp>
          <p:nvSpPr>
            <p:cNvPr id="15" name="Oval 14">
              <a:extLst>
                <a:ext uri="{FF2B5EF4-FFF2-40B4-BE49-F238E27FC236}">
                  <a16:creationId xmlns:a16="http://schemas.microsoft.com/office/drawing/2014/main" id="{B4B8BFC9-6F67-47CB-BAE4-45260FBAF397}"/>
                </a:ext>
              </a:extLst>
            </p:cNvPr>
            <p:cNvSpPr/>
            <p:nvPr/>
          </p:nvSpPr>
          <p:spPr>
            <a:xfrm>
              <a:off x="11783194" y="2943021"/>
              <a:ext cx="246527" cy="246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Graphic 9">
              <a:extLst>
                <a:ext uri="{FF2B5EF4-FFF2-40B4-BE49-F238E27FC236}">
                  <a16:creationId xmlns:a16="http://schemas.microsoft.com/office/drawing/2014/main" id="{40F836E5-3C5B-4DE7-B09A-AE00DEE730A9}"/>
                </a:ext>
              </a:extLst>
            </p:cNvPr>
            <p:cNvSpPr/>
            <p:nvPr/>
          </p:nvSpPr>
          <p:spPr>
            <a:xfrm>
              <a:off x="10330568" y="2199078"/>
              <a:ext cx="1195288" cy="119528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lumMod val="75000"/>
                <a:alpha val="65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7" name="Freeform: Shape 16">
              <a:extLst>
                <a:ext uri="{FF2B5EF4-FFF2-40B4-BE49-F238E27FC236}">
                  <a16:creationId xmlns:a16="http://schemas.microsoft.com/office/drawing/2014/main" id="{68E1B8E4-080E-4F43-B33F-59DD21B6B658}"/>
                </a:ext>
              </a:extLst>
            </p:cNvPr>
            <p:cNvSpPr/>
            <p:nvPr/>
          </p:nvSpPr>
          <p:spPr>
            <a:xfrm flipV="1">
              <a:off x="11151383" y="4336822"/>
              <a:ext cx="1040617" cy="1263878"/>
            </a:xfrm>
            <a:custGeom>
              <a:avLst/>
              <a:gdLst>
                <a:gd name="connsiteX0" fmla="*/ 1087069 w 1119832"/>
                <a:gd name="connsiteY0" fmla="*/ 1138 h 1360088"/>
                <a:gd name="connsiteX1" fmla="*/ 1119832 w 1119832"/>
                <a:gd name="connsiteY1" fmla="*/ 3278 h 1360088"/>
                <a:gd name="connsiteX2" fmla="*/ 1119832 w 1119832"/>
                <a:gd name="connsiteY2" fmla="*/ 1097964 h 1360088"/>
                <a:gd name="connsiteX3" fmla="*/ 1109686 w 1119832"/>
                <a:gd name="connsiteY3" fmla="*/ 1109686 h 1360088"/>
                <a:gd name="connsiteX4" fmla="*/ 25249 w 1119832"/>
                <a:gd name="connsiteY4" fmla="*/ 1334840 h 1360088"/>
                <a:gd name="connsiteX5" fmla="*/ 250404 w 1119832"/>
                <a:gd name="connsiteY5" fmla="*/ 250404 h 1360088"/>
                <a:gd name="connsiteX6" fmla="*/ 1087069 w 1119832"/>
                <a:gd name="connsiteY6" fmla="*/ 1138 h 136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832" h="1360088">
                  <a:moveTo>
                    <a:pt x="1087069" y="1138"/>
                  </a:moveTo>
                  <a:lnTo>
                    <a:pt x="1119832" y="3278"/>
                  </a:lnTo>
                  <a:lnTo>
                    <a:pt x="1119832" y="1097964"/>
                  </a:lnTo>
                  <a:lnTo>
                    <a:pt x="1109686" y="1109686"/>
                  </a:lnTo>
                  <a:cubicBezTo>
                    <a:pt x="748058" y="1471314"/>
                    <a:pt x="25249" y="1334840"/>
                    <a:pt x="25249" y="1334840"/>
                  </a:cubicBezTo>
                  <a:cubicBezTo>
                    <a:pt x="25249" y="1334840"/>
                    <a:pt x="-111224" y="612032"/>
                    <a:pt x="250404" y="250404"/>
                  </a:cubicBezTo>
                  <a:cubicBezTo>
                    <a:pt x="476422" y="24386"/>
                    <a:pt x="843525" y="-7060"/>
                    <a:pt x="1087069" y="1138"/>
                  </a:cubicBez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8" name="Freeform: Shape 17">
              <a:extLst>
                <a:ext uri="{FF2B5EF4-FFF2-40B4-BE49-F238E27FC236}">
                  <a16:creationId xmlns:a16="http://schemas.microsoft.com/office/drawing/2014/main" id="{507639D4-740A-4B71-8393-99CA375EB4A0}"/>
                </a:ext>
                <a:ext uri="{C183D7F6-B498-43B3-948B-1728B52AA6E4}">
                  <adec:decorative xmlns:adec="http://schemas.microsoft.com/office/drawing/2017/decorative" val="1"/>
                </a:ext>
              </a:extLst>
            </p:cNvPr>
            <p:cNvSpPr/>
            <p:nvPr/>
          </p:nvSpPr>
          <p:spPr>
            <a:xfrm>
              <a:off x="11638492" y="2767655"/>
              <a:ext cx="553508" cy="1567713"/>
            </a:xfrm>
            <a:custGeom>
              <a:avLst/>
              <a:gdLst>
                <a:gd name="connsiteX0" fmla="*/ 612019 w 612019"/>
                <a:gd name="connsiteY0" fmla="*/ 0 h 1733435"/>
                <a:gd name="connsiteX1" fmla="*/ 612019 w 612019"/>
                <a:gd name="connsiteY1" fmla="*/ 1733435 h 1733435"/>
                <a:gd name="connsiteX2" fmla="*/ 180103 w 612019"/>
                <a:gd name="connsiteY2" fmla="*/ 1301519 h 1733435"/>
                <a:gd name="connsiteX3" fmla="*/ 180103 w 612019"/>
                <a:gd name="connsiteY3" fmla="*/ 431916 h 1733435"/>
              </a:gdLst>
              <a:ahLst/>
              <a:cxnLst>
                <a:cxn ang="0">
                  <a:pos x="connsiteX0" y="connsiteY0"/>
                </a:cxn>
                <a:cxn ang="0">
                  <a:pos x="connsiteX1" y="connsiteY1"/>
                </a:cxn>
                <a:cxn ang="0">
                  <a:pos x="connsiteX2" y="connsiteY2"/>
                </a:cxn>
                <a:cxn ang="0">
                  <a:pos x="connsiteX3" y="connsiteY3"/>
                </a:cxn>
              </a:cxnLst>
              <a:rect l="l" t="t" r="r" b="b"/>
              <a:pathLst>
                <a:path w="612019" h="1733435">
                  <a:moveTo>
                    <a:pt x="612019" y="0"/>
                  </a:moveTo>
                  <a:lnTo>
                    <a:pt x="612019" y="1733435"/>
                  </a:lnTo>
                  <a:lnTo>
                    <a:pt x="180103" y="1301519"/>
                  </a:lnTo>
                  <a:cubicBezTo>
                    <a:pt x="-60034" y="1061382"/>
                    <a:pt x="-60034" y="672053"/>
                    <a:pt x="180103" y="431916"/>
                  </a:cubicBezTo>
                  <a:close/>
                </a:path>
              </a:pathLst>
            </a:custGeom>
            <a:solidFill>
              <a:schemeClr val="accent1">
                <a:lumMod val="60000"/>
                <a:lumOff val="40000"/>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9" name="Graphic 9">
              <a:extLst>
                <a:ext uri="{FF2B5EF4-FFF2-40B4-BE49-F238E27FC236}">
                  <a16:creationId xmlns:a16="http://schemas.microsoft.com/office/drawing/2014/main" id="{AE7E56E5-1F6A-442B-B5E0-ED19F815D2E2}"/>
                </a:ext>
              </a:extLst>
            </p:cNvPr>
            <p:cNvSpPr/>
            <p:nvPr/>
          </p:nvSpPr>
          <p:spPr>
            <a:xfrm flipH="1">
              <a:off x="10300855" y="0"/>
              <a:ext cx="1891145" cy="1891145"/>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0" name="Graphic 9">
              <a:extLst>
                <a:ext uri="{FF2B5EF4-FFF2-40B4-BE49-F238E27FC236}">
                  <a16:creationId xmlns:a16="http://schemas.microsoft.com/office/drawing/2014/main" id="{3774E986-8FE2-4670-A4C0-96E213269BD7}"/>
                </a:ext>
              </a:extLst>
            </p:cNvPr>
            <p:cNvSpPr/>
            <p:nvPr/>
          </p:nvSpPr>
          <p:spPr>
            <a:xfrm flipH="1">
              <a:off x="10424367" y="122795"/>
              <a:ext cx="1644119" cy="164411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13" name="Texture">
            <a:extLst>
              <a:ext uri="{FF2B5EF4-FFF2-40B4-BE49-F238E27FC236}">
                <a16:creationId xmlns:a16="http://schemas.microsoft.com/office/drawing/2014/main" id="{3A5846DF-A106-4887-BE2C-DCD89DAA6539}"/>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767E81C-AA51-44A0-B21C-757B2F3B90C5}"/>
              </a:ext>
            </a:extLst>
          </p:cNvPr>
          <p:cNvSpPr>
            <a:spLocks noGrp="1"/>
          </p:cNvSpPr>
          <p:nvPr>
            <p:ph type="title"/>
          </p:nvPr>
        </p:nvSpPr>
        <p:spPr>
          <a:xfrm>
            <a:off x="457200" y="668049"/>
            <a:ext cx="4314825" cy="1957828"/>
          </a:xfrm>
        </p:spPr>
        <p:txBody>
          <a:bodyPr anchor="b">
            <a:normAutofit/>
          </a:bodyPr>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7A0438A-298D-4466-B55D-F466C345C3CC}"/>
              </a:ext>
            </a:extLst>
          </p:cNvPr>
          <p:cNvSpPr>
            <a:spLocks noGrp="1"/>
          </p:cNvSpPr>
          <p:nvPr>
            <p:ph idx="1"/>
          </p:nvPr>
        </p:nvSpPr>
        <p:spPr>
          <a:xfrm>
            <a:off x="5183188" y="668049"/>
            <a:ext cx="4875212" cy="5231253"/>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C4143104-0579-4974-88D2-61DF1A30D390}"/>
              </a:ext>
            </a:extLst>
          </p:cNvPr>
          <p:cNvSpPr>
            <a:spLocks noGrp="1"/>
          </p:cNvSpPr>
          <p:nvPr>
            <p:ph type="body" sz="half" idx="2"/>
          </p:nvPr>
        </p:nvSpPr>
        <p:spPr>
          <a:xfrm>
            <a:off x="457200" y="2749024"/>
            <a:ext cx="4314825" cy="3119964"/>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FA32755-0632-47CB-AA69-7EFB212FA160}"/>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6" name="Footer Placeholder 5">
            <a:extLst>
              <a:ext uri="{FF2B5EF4-FFF2-40B4-BE49-F238E27FC236}">
                <a16:creationId xmlns:a16="http://schemas.microsoft.com/office/drawing/2014/main" id="{38ED0B4F-5B59-4064-A88B-E9938A40FF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512E7F-93B8-4E93-BCB3-ADE74FC1504B}"/>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2434250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F3C1870-4E69-4DE7-BF2F-DE8A7881C640}"/>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1" name="Color Fill">
            <a:extLst>
              <a:ext uri="{FF2B5EF4-FFF2-40B4-BE49-F238E27FC236}">
                <a16:creationId xmlns:a16="http://schemas.microsoft.com/office/drawing/2014/main" id="{7439AB1C-A8A1-4745-9625-B18FE9160BBB}"/>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14" name="Group 13">
            <a:extLst>
              <a:ext uri="{FF2B5EF4-FFF2-40B4-BE49-F238E27FC236}">
                <a16:creationId xmlns:a16="http://schemas.microsoft.com/office/drawing/2014/main" id="{11ADDC4D-D9AA-48F8-BD10-2D20F14607A6}"/>
              </a:ext>
              <a:ext uri="{C183D7F6-B498-43B3-948B-1728B52AA6E4}">
                <adec:decorative xmlns:adec="http://schemas.microsoft.com/office/drawing/2017/decorative" val="1"/>
              </a:ext>
            </a:extLst>
          </p:cNvPr>
          <p:cNvGrpSpPr/>
          <p:nvPr/>
        </p:nvGrpSpPr>
        <p:grpSpPr>
          <a:xfrm>
            <a:off x="10300855" y="0"/>
            <a:ext cx="1891145" cy="5600700"/>
            <a:chOff x="10300855" y="0"/>
            <a:chExt cx="1891145" cy="5600700"/>
          </a:xfrm>
        </p:grpSpPr>
        <p:sp>
          <p:nvSpPr>
            <p:cNvPr id="15" name="Oval 14">
              <a:extLst>
                <a:ext uri="{FF2B5EF4-FFF2-40B4-BE49-F238E27FC236}">
                  <a16:creationId xmlns:a16="http://schemas.microsoft.com/office/drawing/2014/main" id="{C1136312-3085-4615-A743-4EE531585B11}"/>
                </a:ext>
              </a:extLst>
            </p:cNvPr>
            <p:cNvSpPr/>
            <p:nvPr/>
          </p:nvSpPr>
          <p:spPr>
            <a:xfrm>
              <a:off x="11783194" y="2943021"/>
              <a:ext cx="246527" cy="2465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Graphic 9">
              <a:extLst>
                <a:ext uri="{FF2B5EF4-FFF2-40B4-BE49-F238E27FC236}">
                  <a16:creationId xmlns:a16="http://schemas.microsoft.com/office/drawing/2014/main" id="{29539FE4-376B-4187-A80A-C98EBA23DA30}"/>
                </a:ext>
              </a:extLst>
            </p:cNvPr>
            <p:cNvSpPr/>
            <p:nvPr/>
          </p:nvSpPr>
          <p:spPr>
            <a:xfrm>
              <a:off x="10330568" y="2199078"/>
              <a:ext cx="1195288" cy="119528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lumMod val="75000"/>
                <a:alpha val="65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7" name="Freeform: Shape 16">
              <a:extLst>
                <a:ext uri="{FF2B5EF4-FFF2-40B4-BE49-F238E27FC236}">
                  <a16:creationId xmlns:a16="http://schemas.microsoft.com/office/drawing/2014/main" id="{A11DC5D7-2276-4A57-8783-A0EFB00416E9}"/>
                </a:ext>
              </a:extLst>
            </p:cNvPr>
            <p:cNvSpPr/>
            <p:nvPr/>
          </p:nvSpPr>
          <p:spPr>
            <a:xfrm flipV="1">
              <a:off x="11151383" y="4336822"/>
              <a:ext cx="1040617" cy="1263878"/>
            </a:xfrm>
            <a:custGeom>
              <a:avLst/>
              <a:gdLst>
                <a:gd name="connsiteX0" fmla="*/ 1087069 w 1119832"/>
                <a:gd name="connsiteY0" fmla="*/ 1138 h 1360088"/>
                <a:gd name="connsiteX1" fmla="*/ 1119832 w 1119832"/>
                <a:gd name="connsiteY1" fmla="*/ 3278 h 1360088"/>
                <a:gd name="connsiteX2" fmla="*/ 1119832 w 1119832"/>
                <a:gd name="connsiteY2" fmla="*/ 1097964 h 1360088"/>
                <a:gd name="connsiteX3" fmla="*/ 1109686 w 1119832"/>
                <a:gd name="connsiteY3" fmla="*/ 1109686 h 1360088"/>
                <a:gd name="connsiteX4" fmla="*/ 25249 w 1119832"/>
                <a:gd name="connsiteY4" fmla="*/ 1334840 h 1360088"/>
                <a:gd name="connsiteX5" fmla="*/ 250404 w 1119832"/>
                <a:gd name="connsiteY5" fmla="*/ 250404 h 1360088"/>
                <a:gd name="connsiteX6" fmla="*/ 1087069 w 1119832"/>
                <a:gd name="connsiteY6" fmla="*/ 1138 h 136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9832" h="1360088">
                  <a:moveTo>
                    <a:pt x="1087069" y="1138"/>
                  </a:moveTo>
                  <a:lnTo>
                    <a:pt x="1119832" y="3278"/>
                  </a:lnTo>
                  <a:lnTo>
                    <a:pt x="1119832" y="1097964"/>
                  </a:lnTo>
                  <a:lnTo>
                    <a:pt x="1109686" y="1109686"/>
                  </a:lnTo>
                  <a:cubicBezTo>
                    <a:pt x="748058" y="1471314"/>
                    <a:pt x="25249" y="1334840"/>
                    <a:pt x="25249" y="1334840"/>
                  </a:cubicBezTo>
                  <a:cubicBezTo>
                    <a:pt x="25249" y="1334840"/>
                    <a:pt x="-111224" y="612032"/>
                    <a:pt x="250404" y="250404"/>
                  </a:cubicBezTo>
                  <a:cubicBezTo>
                    <a:pt x="476422" y="24386"/>
                    <a:pt x="843525" y="-7060"/>
                    <a:pt x="1087069" y="1138"/>
                  </a:cubicBez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8" name="Freeform: Shape 17">
              <a:extLst>
                <a:ext uri="{FF2B5EF4-FFF2-40B4-BE49-F238E27FC236}">
                  <a16:creationId xmlns:a16="http://schemas.microsoft.com/office/drawing/2014/main" id="{57D5B578-4971-4ADC-97D8-B9CEF52AA71B}"/>
                </a:ext>
                <a:ext uri="{C183D7F6-B498-43B3-948B-1728B52AA6E4}">
                  <adec:decorative xmlns:adec="http://schemas.microsoft.com/office/drawing/2017/decorative" val="1"/>
                </a:ext>
              </a:extLst>
            </p:cNvPr>
            <p:cNvSpPr/>
            <p:nvPr/>
          </p:nvSpPr>
          <p:spPr>
            <a:xfrm>
              <a:off x="11638492" y="2767655"/>
              <a:ext cx="553508" cy="1567713"/>
            </a:xfrm>
            <a:custGeom>
              <a:avLst/>
              <a:gdLst>
                <a:gd name="connsiteX0" fmla="*/ 612019 w 612019"/>
                <a:gd name="connsiteY0" fmla="*/ 0 h 1733435"/>
                <a:gd name="connsiteX1" fmla="*/ 612019 w 612019"/>
                <a:gd name="connsiteY1" fmla="*/ 1733435 h 1733435"/>
                <a:gd name="connsiteX2" fmla="*/ 180103 w 612019"/>
                <a:gd name="connsiteY2" fmla="*/ 1301519 h 1733435"/>
                <a:gd name="connsiteX3" fmla="*/ 180103 w 612019"/>
                <a:gd name="connsiteY3" fmla="*/ 431916 h 1733435"/>
              </a:gdLst>
              <a:ahLst/>
              <a:cxnLst>
                <a:cxn ang="0">
                  <a:pos x="connsiteX0" y="connsiteY0"/>
                </a:cxn>
                <a:cxn ang="0">
                  <a:pos x="connsiteX1" y="connsiteY1"/>
                </a:cxn>
                <a:cxn ang="0">
                  <a:pos x="connsiteX2" y="connsiteY2"/>
                </a:cxn>
                <a:cxn ang="0">
                  <a:pos x="connsiteX3" y="connsiteY3"/>
                </a:cxn>
              </a:cxnLst>
              <a:rect l="l" t="t" r="r" b="b"/>
              <a:pathLst>
                <a:path w="612019" h="1733435">
                  <a:moveTo>
                    <a:pt x="612019" y="0"/>
                  </a:moveTo>
                  <a:lnTo>
                    <a:pt x="612019" y="1733435"/>
                  </a:lnTo>
                  <a:lnTo>
                    <a:pt x="180103" y="1301519"/>
                  </a:lnTo>
                  <a:cubicBezTo>
                    <a:pt x="-60034" y="1061382"/>
                    <a:pt x="-60034" y="672053"/>
                    <a:pt x="180103" y="431916"/>
                  </a:cubicBezTo>
                  <a:close/>
                </a:path>
              </a:pathLst>
            </a:custGeom>
            <a:solidFill>
              <a:schemeClr val="accent1">
                <a:lumMod val="60000"/>
                <a:lumOff val="40000"/>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endParaRPr lang="en-US" dirty="0"/>
            </a:p>
          </p:txBody>
        </p:sp>
        <p:sp>
          <p:nvSpPr>
            <p:cNvPr id="19" name="Graphic 9">
              <a:extLst>
                <a:ext uri="{FF2B5EF4-FFF2-40B4-BE49-F238E27FC236}">
                  <a16:creationId xmlns:a16="http://schemas.microsoft.com/office/drawing/2014/main" id="{2D968E77-E43D-4870-93BC-CBF1947336B3}"/>
                </a:ext>
              </a:extLst>
            </p:cNvPr>
            <p:cNvSpPr/>
            <p:nvPr/>
          </p:nvSpPr>
          <p:spPr>
            <a:xfrm flipH="1">
              <a:off x="10300855" y="0"/>
              <a:ext cx="1891145" cy="1891145"/>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solidFill>
              <a:schemeClr val="accent1">
                <a:alpha val="60000"/>
              </a:schemeClr>
            </a:solidFill>
            <a:ln w="9331"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0" name="Graphic 9">
              <a:extLst>
                <a:ext uri="{FF2B5EF4-FFF2-40B4-BE49-F238E27FC236}">
                  <a16:creationId xmlns:a16="http://schemas.microsoft.com/office/drawing/2014/main" id="{1221D41A-E71E-4587-A876-F8778E7C03E1}"/>
                </a:ext>
              </a:extLst>
            </p:cNvPr>
            <p:cNvSpPr/>
            <p:nvPr/>
          </p:nvSpPr>
          <p:spPr>
            <a:xfrm flipH="1">
              <a:off x="10424367" y="122795"/>
              <a:ext cx="1644119" cy="1644119"/>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sp>
        <p:nvSpPr>
          <p:cNvPr id="13" name="Texture">
            <a:extLst>
              <a:ext uri="{FF2B5EF4-FFF2-40B4-BE49-F238E27FC236}">
                <a16:creationId xmlns:a16="http://schemas.microsoft.com/office/drawing/2014/main" id="{50457195-385D-490A-91AB-30B969C61953}"/>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7E06FF6D-24FA-4E04-90ED-7DBE228B2AA6}"/>
              </a:ext>
            </a:extLst>
          </p:cNvPr>
          <p:cNvSpPr>
            <a:spLocks noGrp="1"/>
          </p:cNvSpPr>
          <p:nvPr>
            <p:ph type="title"/>
          </p:nvPr>
        </p:nvSpPr>
        <p:spPr>
          <a:xfrm>
            <a:off x="457200" y="668049"/>
            <a:ext cx="4314825" cy="2235711"/>
          </a:xfrm>
        </p:spPr>
        <p:txBody>
          <a:bodyPr anchor="b">
            <a:noAutofit/>
          </a:bodyPr>
          <a:lstStyle>
            <a:lvl1pPr algn="l" defTabSz="914400" rtl="0" eaLnBrk="1" latinLnBrk="0" hangingPunct="1">
              <a:lnSpc>
                <a:spcPct val="90000"/>
              </a:lnSpc>
              <a:spcBef>
                <a:spcPct val="0"/>
              </a:spcBef>
              <a:buNone/>
              <a:defRPr lang="en-US" sz="4400" kern="1200">
                <a:solidFill>
                  <a:schemeClr val="tx1"/>
                </a:solidFill>
                <a:latin typeface="+mj-lt"/>
                <a:ea typeface="+mj-ea"/>
                <a:cs typeface="+mj-cs"/>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432D78B-0E21-420F-9DFF-6131CB0F7E69}"/>
              </a:ext>
            </a:extLst>
          </p:cNvPr>
          <p:cNvSpPr>
            <a:spLocks noGrp="1"/>
          </p:cNvSpPr>
          <p:nvPr>
            <p:ph type="pic" idx="1"/>
          </p:nvPr>
        </p:nvSpPr>
        <p:spPr>
          <a:xfrm>
            <a:off x="5183188" y="668049"/>
            <a:ext cx="4958436" cy="52312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D8AC2A57-1064-4391-B96B-4D04305E0BE7}"/>
              </a:ext>
            </a:extLst>
          </p:cNvPr>
          <p:cNvSpPr>
            <a:spLocks noGrp="1"/>
          </p:cNvSpPr>
          <p:nvPr>
            <p:ph type="body" sz="half" idx="2"/>
          </p:nvPr>
        </p:nvSpPr>
        <p:spPr>
          <a:xfrm>
            <a:off x="457200" y="2941222"/>
            <a:ext cx="4314825" cy="2927765"/>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D04EB0-850A-4256-8D12-E01A201A4FE1}"/>
              </a:ext>
            </a:extLst>
          </p:cNvPr>
          <p:cNvSpPr>
            <a:spLocks noGrp="1"/>
          </p:cNvSpPr>
          <p:nvPr>
            <p:ph type="dt" sz="half" idx="10"/>
          </p:nvPr>
        </p:nvSpPr>
        <p:spPr/>
        <p:txBody>
          <a:bodyPr/>
          <a:lstStyle/>
          <a:p>
            <a:fld id="{D208048B-57AF-4F53-BC84-8E0A1033FBEC}" type="datetimeFigureOut">
              <a:rPr lang="en-US" smtClean="0"/>
              <a:t>3/18/2024</a:t>
            </a:fld>
            <a:endParaRPr lang="en-US"/>
          </a:p>
        </p:txBody>
      </p:sp>
      <p:sp>
        <p:nvSpPr>
          <p:cNvPr id="6" name="Footer Placeholder 5">
            <a:extLst>
              <a:ext uri="{FF2B5EF4-FFF2-40B4-BE49-F238E27FC236}">
                <a16:creationId xmlns:a16="http://schemas.microsoft.com/office/drawing/2014/main" id="{7E9CF4AF-C757-4552-AB8A-3B89C37464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62A368-F12B-4B5E-82F0-A6AEE6AF2C83}"/>
              </a:ext>
            </a:extLst>
          </p:cNvPr>
          <p:cNvSpPr>
            <a:spLocks noGrp="1"/>
          </p:cNvSpPr>
          <p:nvPr>
            <p:ph type="sldNum" sz="quarter" idx="12"/>
          </p:nvPr>
        </p:nvSpPr>
        <p:spPr/>
        <p:txBody>
          <a:bodyPr/>
          <a:lstStyle/>
          <a:p>
            <a:fld id="{BD8A8A1B-4E1E-43EF-8A39-7D4A3879B941}" type="slidenum">
              <a:rPr lang="en-US" smtClean="0"/>
              <a:t>‹#›</a:t>
            </a:fld>
            <a:endParaRPr lang="en-US"/>
          </a:p>
        </p:txBody>
      </p:sp>
    </p:spTree>
    <p:extLst>
      <p:ext uri="{BB962C8B-B14F-4D97-AF65-F5344CB8AC3E}">
        <p14:creationId xmlns:p14="http://schemas.microsoft.com/office/powerpoint/2010/main" val="408797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F358BAA-9C8A-4E17-BAD8-32FD6FFEA730}"/>
              </a:ext>
              <a:ext uri="{C183D7F6-B498-43B3-948B-1728B52AA6E4}">
                <adec:decorative xmlns:adec="http://schemas.microsoft.com/office/drawing/2017/decorative" val="1"/>
              </a:ext>
            </a:extLst>
          </p:cNvPr>
          <p:cNvSpPr/>
          <p:nvPr/>
        </p:nvSpPr>
        <p:spPr>
          <a:xfrm>
            <a:off x="0" y="0"/>
            <a:ext cx="12188952" cy="6858000"/>
          </a:xfrm>
          <a:prstGeom prst="rect">
            <a:avLst/>
          </a:prstGeom>
          <a:ln w="9525" cap="flat">
            <a:noFill/>
            <a:prstDash val="solid"/>
            <a:miter/>
          </a:ln>
        </p:spPr>
        <p:txBody>
          <a:bodyPr rtlCol="0" anchor="ctr"/>
          <a:lstStyle/>
          <a:p>
            <a:endParaRPr lang="en-US">
              <a:solidFill>
                <a:schemeClr val="tx1"/>
              </a:solidFill>
            </a:endParaRPr>
          </a:p>
        </p:txBody>
      </p:sp>
      <p:sp>
        <p:nvSpPr>
          <p:cNvPr id="10" name="Color Fill">
            <a:extLst>
              <a:ext uri="{FF2B5EF4-FFF2-40B4-BE49-F238E27FC236}">
                <a16:creationId xmlns:a16="http://schemas.microsoft.com/office/drawing/2014/main" id="{4D6F41A4-BEE3-4935-9371-4ADEA67A22F9}"/>
              </a:ext>
              <a:ext uri="{C183D7F6-B498-43B3-948B-1728B52AA6E4}">
                <adec:decorative xmlns:adec="http://schemas.microsoft.com/office/drawing/2017/decorative" val="1"/>
              </a:ext>
            </a:extLst>
          </p:cNvPr>
          <p:cNvSpPr/>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grpSp>
        <p:nvGrpSpPr>
          <p:cNvPr id="13" name="Group 12">
            <a:extLst>
              <a:ext uri="{FF2B5EF4-FFF2-40B4-BE49-F238E27FC236}">
                <a16:creationId xmlns:a16="http://schemas.microsoft.com/office/drawing/2014/main" id="{7726F010-956A-40BC-8A1F-8002DC729B4C}"/>
              </a:ext>
              <a:ext uri="{C183D7F6-B498-43B3-948B-1728B52AA6E4}">
                <adec:decorative xmlns:adec="http://schemas.microsoft.com/office/drawing/2017/decorative" val="1"/>
              </a:ext>
            </a:extLst>
          </p:cNvPr>
          <p:cNvGrpSpPr/>
          <p:nvPr/>
        </p:nvGrpSpPr>
        <p:grpSpPr>
          <a:xfrm>
            <a:off x="8351566" y="0"/>
            <a:ext cx="3840434" cy="6858000"/>
            <a:chOff x="8351565" y="0"/>
            <a:chExt cx="3840434" cy="6858000"/>
          </a:xfrm>
        </p:grpSpPr>
        <p:sp>
          <p:nvSpPr>
            <p:cNvPr id="14" name="Oval 13">
              <a:extLst>
                <a:ext uri="{FF2B5EF4-FFF2-40B4-BE49-F238E27FC236}">
                  <a16:creationId xmlns:a16="http://schemas.microsoft.com/office/drawing/2014/main" id="{D386E468-0048-46C4-ADDD-FBE7A6AE9F31}"/>
                </a:ext>
              </a:extLst>
            </p:cNvPr>
            <p:cNvSpPr/>
            <p:nvPr/>
          </p:nvSpPr>
          <p:spPr>
            <a:xfrm>
              <a:off x="11260165" y="519204"/>
              <a:ext cx="474635" cy="4746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15" name="Freeform: Shape 14">
              <a:extLst>
                <a:ext uri="{FF2B5EF4-FFF2-40B4-BE49-F238E27FC236}">
                  <a16:creationId xmlns:a16="http://schemas.microsoft.com/office/drawing/2014/main" id="{C5B35ED4-0C31-4C8C-A45E-6A3EDEAB2867}"/>
                </a:ext>
              </a:extLst>
            </p:cNvPr>
            <p:cNvSpPr/>
            <p:nvPr/>
          </p:nvSpPr>
          <p:spPr>
            <a:xfrm>
              <a:off x="8385871" y="0"/>
              <a:ext cx="2955657" cy="679194"/>
            </a:xfrm>
            <a:custGeom>
              <a:avLst/>
              <a:gdLst>
                <a:gd name="connsiteX0" fmla="*/ 0 w 2955657"/>
                <a:gd name="connsiteY0" fmla="*/ 0 h 679194"/>
                <a:gd name="connsiteX1" fmla="*/ 2955657 w 2955657"/>
                <a:gd name="connsiteY1" fmla="*/ 0 h 679194"/>
                <a:gd name="connsiteX2" fmla="*/ 2892839 w 2955657"/>
                <a:gd name="connsiteY2" fmla="*/ 84007 h 679194"/>
                <a:gd name="connsiteX3" fmla="*/ 1630760 w 2955657"/>
                <a:gd name="connsiteY3" fmla="*/ 679194 h 679194"/>
                <a:gd name="connsiteX4" fmla="*/ 0 w 2955657"/>
                <a:gd name="connsiteY4" fmla="*/ 679194 h 679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5657" h="679194">
                  <a:moveTo>
                    <a:pt x="0" y="0"/>
                  </a:moveTo>
                  <a:lnTo>
                    <a:pt x="2955657" y="0"/>
                  </a:lnTo>
                  <a:lnTo>
                    <a:pt x="2892839" y="84007"/>
                  </a:lnTo>
                  <a:cubicBezTo>
                    <a:pt x="2592855" y="447504"/>
                    <a:pt x="2138868" y="679194"/>
                    <a:pt x="1630760" y="679194"/>
                  </a:cubicBezTo>
                  <a:lnTo>
                    <a:pt x="0" y="679194"/>
                  </a:lnTo>
                  <a:close/>
                </a:path>
              </a:pathLst>
            </a:custGeom>
            <a:solidFill>
              <a:schemeClr val="accent1">
                <a:lumMod val="60000"/>
                <a:lumOff val="40000"/>
                <a:alpha val="60000"/>
              </a:schemeClr>
            </a:solidFill>
            <a:ln w="9331" cap="flat">
              <a:noFill/>
              <a:prstDash val="solid"/>
              <a:miter/>
            </a:ln>
          </p:spPr>
          <p:txBody>
            <a:bodyPr rtlCol="0" anchor="ctr"/>
            <a:lstStyle/>
            <a:p>
              <a:pPr lvl="0"/>
              <a:endParaRPr lang="en-US"/>
            </a:p>
          </p:txBody>
        </p:sp>
        <p:sp>
          <p:nvSpPr>
            <p:cNvPr id="16" name="Freeform: Shape 15">
              <a:extLst>
                <a:ext uri="{FF2B5EF4-FFF2-40B4-BE49-F238E27FC236}">
                  <a16:creationId xmlns:a16="http://schemas.microsoft.com/office/drawing/2014/main" id="{B40A1EF3-FA93-48F4-9F82-BC0C79635750}"/>
                </a:ext>
              </a:extLst>
            </p:cNvPr>
            <p:cNvSpPr/>
            <p:nvPr/>
          </p:nvSpPr>
          <p:spPr>
            <a:xfrm>
              <a:off x="8351565" y="4121414"/>
              <a:ext cx="3266317" cy="2736586"/>
            </a:xfrm>
            <a:custGeom>
              <a:avLst/>
              <a:gdLst>
                <a:gd name="connsiteX0" fmla="*/ 1635557 w 3266317"/>
                <a:gd name="connsiteY0" fmla="*/ 0 h 2736586"/>
                <a:gd name="connsiteX1" fmla="*/ 3266317 w 3266317"/>
                <a:gd name="connsiteY1" fmla="*/ 0 h 2736586"/>
                <a:gd name="connsiteX2" fmla="*/ 3266317 w 3266317"/>
                <a:gd name="connsiteY2" fmla="*/ 1630760 h 2736586"/>
                <a:gd name="connsiteX3" fmla="*/ 2892838 w 3266317"/>
                <a:gd name="connsiteY3" fmla="*/ 2671131 h 2736586"/>
                <a:gd name="connsiteX4" fmla="*/ 2833348 w 3266317"/>
                <a:gd name="connsiteY4" fmla="*/ 2736586 h 2736586"/>
                <a:gd name="connsiteX5" fmla="*/ 0 w 3266317"/>
                <a:gd name="connsiteY5" fmla="*/ 2736586 h 2736586"/>
                <a:gd name="connsiteX6" fmla="*/ 0 w 3266317"/>
                <a:gd name="connsiteY6" fmla="*/ 1635558 h 2736586"/>
                <a:gd name="connsiteX7" fmla="*/ 1635557 w 3266317"/>
                <a:gd name="connsiteY7" fmla="*/ 0 h 2736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66317" h="2736586">
                  <a:moveTo>
                    <a:pt x="1635557" y="0"/>
                  </a:moveTo>
                  <a:lnTo>
                    <a:pt x="3266317" y="0"/>
                  </a:lnTo>
                  <a:lnTo>
                    <a:pt x="3266317" y="1630760"/>
                  </a:lnTo>
                  <a:cubicBezTo>
                    <a:pt x="3266317" y="2025955"/>
                    <a:pt x="3126159" y="2388411"/>
                    <a:pt x="2892838" y="2671131"/>
                  </a:cubicBezTo>
                  <a:lnTo>
                    <a:pt x="2833348" y="2736586"/>
                  </a:lnTo>
                  <a:lnTo>
                    <a:pt x="0" y="2736586"/>
                  </a:lnTo>
                  <a:lnTo>
                    <a:pt x="0" y="1635558"/>
                  </a:lnTo>
                  <a:cubicBezTo>
                    <a:pt x="0" y="732255"/>
                    <a:pt x="732254" y="0"/>
                    <a:pt x="1635557" y="0"/>
                  </a:cubicBezTo>
                  <a:close/>
                </a:path>
              </a:pathLst>
            </a:custGeom>
            <a:solidFill>
              <a:schemeClr val="accent1">
                <a:lumMod val="60000"/>
                <a:lumOff val="40000"/>
                <a:alpha val="60000"/>
              </a:schemeClr>
            </a:solidFill>
            <a:ln w="9331" cap="flat">
              <a:noFill/>
              <a:prstDash val="solid"/>
              <a:miter/>
            </a:ln>
          </p:spPr>
          <p:txBody>
            <a:bodyPr rtlCol="0" anchor="ctr"/>
            <a:lstStyle/>
            <a:p>
              <a:pPr lvl="0"/>
              <a:endParaRPr lang="en-US" dirty="0"/>
            </a:p>
          </p:txBody>
        </p:sp>
        <p:sp>
          <p:nvSpPr>
            <p:cNvPr id="17" name="Freeform: Shape 16">
              <a:extLst>
                <a:ext uri="{FF2B5EF4-FFF2-40B4-BE49-F238E27FC236}">
                  <a16:creationId xmlns:a16="http://schemas.microsoft.com/office/drawing/2014/main" id="{A985F09D-6969-44D0-B04F-4EDE0FEDAF63}"/>
                </a:ext>
              </a:extLst>
            </p:cNvPr>
            <p:cNvSpPr/>
            <p:nvPr/>
          </p:nvSpPr>
          <p:spPr>
            <a:xfrm>
              <a:off x="11755674" y="3386384"/>
              <a:ext cx="436325" cy="1309674"/>
            </a:xfrm>
            <a:custGeom>
              <a:avLst/>
              <a:gdLst>
                <a:gd name="connsiteX0" fmla="*/ 470325 w 477612"/>
                <a:gd name="connsiteY0" fmla="*/ 0 h 1433600"/>
                <a:gd name="connsiteX1" fmla="*/ 475607 w 477612"/>
                <a:gd name="connsiteY1" fmla="*/ 3701 h 1433600"/>
                <a:gd name="connsiteX2" fmla="*/ 477612 w 477612"/>
                <a:gd name="connsiteY2" fmla="*/ 5160 h 1433600"/>
                <a:gd name="connsiteX3" fmla="*/ 477612 w 477612"/>
                <a:gd name="connsiteY3" fmla="*/ 1428441 h 1433600"/>
                <a:gd name="connsiteX4" fmla="*/ 475607 w 477612"/>
                <a:gd name="connsiteY4" fmla="*/ 1429900 h 1433600"/>
                <a:gd name="connsiteX5" fmla="*/ 470325 w 477612"/>
                <a:gd name="connsiteY5" fmla="*/ 1433600 h 1433600"/>
                <a:gd name="connsiteX6" fmla="*/ 0 w 477612"/>
                <a:gd name="connsiteY6" fmla="*/ 716800 h 1433600"/>
                <a:gd name="connsiteX7" fmla="*/ 470325 w 477612"/>
                <a:gd name="connsiteY7" fmla="*/ 0 h 143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612" h="1433600">
                  <a:moveTo>
                    <a:pt x="470325" y="0"/>
                  </a:moveTo>
                  <a:cubicBezTo>
                    <a:pt x="470325" y="0"/>
                    <a:pt x="472162" y="1254"/>
                    <a:pt x="475607" y="3701"/>
                  </a:cubicBezTo>
                  <a:lnTo>
                    <a:pt x="477612" y="5160"/>
                  </a:lnTo>
                  <a:lnTo>
                    <a:pt x="477612" y="1428441"/>
                  </a:lnTo>
                  <a:lnTo>
                    <a:pt x="475607" y="1429900"/>
                  </a:lnTo>
                  <a:cubicBezTo>
                    <a:pt x="472162" y="1432347"/>
                    <a:pt x="470325" y="1433600"/>
                    <a:pt x="470325" y="1433600"/>
                  </a:cubicBezTo>
                  <a:cubicBezTo>
                    <a:pt x="470325" y="1433600"/>
                    <a:pt x="0" y="1112672"/>
                    <a:pt x="0" y="716800"/>
                  </a:cubicBezTo>
                  <a:cubicBezTo>
                    <a:pt x="0" y="320929"/>
                    <a:pt x="470325" y="0"/>
                    <a:pt x="470325" y="0"/>
                  </a:cubicBezTo>
                  <a:close/>
                </a:path>
              </a:pathLst>
            </a:custGeom>
            <a:pattFill prst="pct5">
              <a:fgClr>
                <a:schemeClr val="accent4">
                  <a:lumMod val="20000"/>
                  <a:lumOff val="80000"/>
                </a:schemeClr>
              </a:fgClr>
              <a:bgClr>
                <a:schemeClr val="accent4">
                  <a:lumMod val="60000"/>
                  <a:lumOff val="40000"/>
                </a:schemeClr>
              </a:bgClr>
            </a:pattFill>
            <a:ln w="9525" cap="flat">
              <a:noFill/>
              <a:prstDash val="solid"/>
              <a:miter/>
            </a:ln>
          </p:spPr>
          <p:txBody>
            <a:bodyPr rtlCol="0" anchor="ctr"/>
            <a:lstStyle/>
            <a:p>
              <a:pPr lvl="0"/>
              <a:endParaRPr lang="en-US" dirty="0"/>
            </a:p>
          </p:txBody>
        </p:sp>
        <p:sp>
          <p:nvSpPr>
            <p:cNvPr id="18" name="Graphic 9">
              <a:extLst>
                <a:ext uri="{FF2B5EF4-FFF2-40B4-BE49-F238E27FC236}">
                  <a16:creationId xmlns:a16="http://schemas.microsoft.com/office/drawing/2014/main" id="{003913A0-A3C0-4ED8-8920-318068FBC46F}"/>
                </a:ext>
              </a:extLst>
            </p:cNvPr>
            <p:cNvSpPr/>
            <p:nvPr/>
          </p:nvSpPr>
          <p:spPr>
            <a:xfrm>
              <a:off x="8385870" y="791588"/>
              <a:ext cx="3232012" cy="3232012"/>
            </a:xfrm>
            <a:custGeom>
              <a:avLst/>
              <a:gdLst>
                <a:gd name="connsiteX0" fmla="*/ 6861546 w 6861545"/>
                <a:gd name="connsiteY0" fmla="*/ 6861546 h 6861545"/>
                <a:gd name="connsiteX1" fmla="*/ 3435812 w 6861545"/>
                <a:gd name="connsiteY1" fmla="*/ 6861546 h 6861545"/>
                <a:gd name="connsiteX2" fmla="*/ 0 w 6861545"/>
                <a:gd name="connsiteY2" fmla="*/ 3425734 h 6861545"/>
                <a:gd name="connsiteX3" fmla="*/ 0 w 6861545"/>
                <a:gd name="connsiteY3" fmla="*/ 0 h 6861545"/>
                <a:gd name="connsiteX4" fmla="*/ 3425734 w 6861545"/>
                <a:gd name="connsiteY4" fmla="*/ 0 h 6861545"/>
                <a:gd name="connsiteX5" fmla="*/ 6861546 w 6861545"/>
                <a:gd name="connsiteY5" fmla="*/ 3435812 h 6861545"/>
                <a:gd name="connsiteX6" fmla="*/ 6861546 w 6861545"/>
                <a:gd name="connsiteY6" fmla="*/ 6861546 h 6861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1545" h="6861545">
                  <a:moveTo>
                    <a:pt x="6861546" y="6861546"/>
                  </a:moveTo>
                  <a:lnTo>
                    <a:pt x="3435812" y="6861546"/>
                  </a:lnTo>
                  <a:cubicBezTo>
                    <a:pt x="1538245" y="6861546"/>
                    <a:pt x="0" y="5323301"/>
                    <a:pt x="0" y="3425734"/>
                  </a:cubicBezTo>
                  <a:lnTo>
                    <a:pt x="0" y="0"/>
                  </a:lnTo>
                  <a:lnTo>
                    <a:pt x="3425734" y="0"/>
                  </a:lnTo>
                  <a:cubicBezTo>
                    <a:pt x="5323301" y="0"/>
                    <a:pt x="6861546" y="1538245"/>
                    <a:pt x="6861546" y="3435812"/>
                  </a:cubicBezTo>
                  <a:lnTo>
                    <a:pt x="6861546" y="6861546"/>
                  </a:lnTo>
                  <a:close/>
                </a:path>
              </a:pathLst>
            </a:custGeom>
            <a:pattFill prst="pct5">
              <a:fgClr>
                <a:schemeClr val="accent4">
                  <a:lumMod val="60000"/>
                  <a:lumOff val="40000"/>
                </a:schemeClr>
              </a:fgClr>
              <a:bgClr>
                <a:schemeClr val="accent1">
                  <a:lumMod val="75000"/>
                </a:schemeClr>
              </a:bgClr>
            </a:pattFill>
            <a:ln w="9525" cap="flat">
              <a:noFill/>
              <a:prstDash val="solid"/>
              <a:miter/>
            </a:ln>
          </p:spPr>
          <p:txBody>
            <a:bodyPr rtlCol="0" anchor="ctr"/>
            <a:lstStyle/>
            <a:p>
              <a:pPr lvl="0"/>
              <a:endParaRPr lang="en-US"/>
            </a:p>
          </p:txBody>
        </p:sp>
      </p:grpSp>
      <p:sp>
        <p:nvSpPr>
          <p:cNvPr id="12" name="Texture">
            <a:extLst>
              <a:ext uri="{FF2B5EF4-FFF2-40B4-BE49-F238E27FC236}">
                <a16:creationId xmlns:a16="http://schemas.microsoft.com/office/drawing/2014/main" id="{7FE1D329-7CB2-4DF5-B0C0-36DD19EBC66D}"/>
              </a:ext>
              <a:ext uri="{C183D7F6-B498-43B3-948B-1728B52AA6E4}">
                <adec:decorative xmlns:adec="http://schemas.microsoft.com/office/drawing/2017/decorative" val="1"/>
              </a:ext>
            </a:extLst>
          </p:cNvPr>
          <p:cNvSpPr/>
          <p:nvPr/>
        </p:nvSpPr>
        <p:spPr>
          <a:xfrm>
            <a:off x="3048" y="0"/>
            <a:ext cx="12188952" cy="6858000"/>
          </a:xfrm>
          <a:prstGeom prst="rect">
            <a:avLst/>
          </a:prstGeom>
          <a:blipFill dpi="0" rotWithShape="1">
            <a:blip r:embed="rId13">
              <a:alphaModFix amt="6000"/>
            </a:blip>
            <a:srcRect/>
            <a:tile tx="0" ty="0" sx="100000" sy="100000" flip="none" algn="tl"/>
          </a:blipFill>
          <a:ln w="9525" cap="flat">
            <a:noFill/>
            <a:prstDash val="solid"/>
            <a:miter/>
          </a:ln>
        </p:spPr>
        <p:txBody>
          <a:bodyPr rtlCol="0" anchor="ctr"/>
          <a:lstStyle/>
          <a:p>
            <a:endParaRPr lang="en-US" dirty="0"/>
          </a:p>
        </p:txBody>
      </p:sp>
      <p:sp>
        <p:nvSpPr>
          <p:cNvPr id="2" name="Title Placeholder 1">
            <a:extLst>
              <a:ext uri="{FF2B5EF4-FFF2-40B4-BE49-F238E27FC236}">
                <a16:creationId xmlns:a16="http://schemas.microsoft.com/office/drawing/2014/main" id="{093083B5-1505-44FE-894D-AA1AB6D60FCE}"/>
              </a:ext>
            </a:extLst>
          </p:cNvPr>
          <p:cNvSpPr>
            <a:spLocks noGrp="1"/>
          </p:cNvSpPr>
          <p:nvPr>
            <p:ph type="title"/>
          </p:nvPr>
        </p:nvSpPr>
        <p:spPr>
          <a:xfrm>
            <a:off x="457200" y="668049"/>
            <a:ext cx="7685037" cy="132556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03F3930-F8C8-43B1-BC1A-6264F4ACB2E1}"/>
              </a:ext>
            </a:extLst>
          </p:cNvPr>
          <p:cNvSpPr>
            <a:spLocks noGrp="1"/>
          </p:cNvSpPr>
          <p:nvPr>
            <p:ph type="body" idx="1"/>
          </p:nvPr>
        </p:nvSpPr>
        <p:spPr>
          <a:xfrm>
            <a:off x="457200" y="2096713"/>
            <a:ext cx="7685037" cy="408025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B9F4F2F7-3ECA-43D7-BFF3-FBB407AEAB46}"/>
              </a:ext>
            </a:extLst>
          </p:cNvPr>
          <p:cNvSpPr>
            <a:spLocks noGrp="1"/>
          </p:cNvSpPr>
          <p:nvPr>
            <p:ph type="dt" sz="half" idx="2"/>
          </p:nvPr>
        </p:nvSpPr>
        <p:spPr>
          <a:xfrm>
            <a:off x="457200" y="6356350"/>
            <a:ext cx="2743200" cy="365125"/>
          </a:xfrm>
          <a:prstGeom prst="rect">
            <a:avLst/>
          </a:prstGeom>
        </p:spPr>
        <p:txBody>
          <a:bodyPr vert="horz" lIns="91440" tIns="45720" rIns="91440" bIns="45720" rtlCol="0" anchor="ctr"/>
          <a:lstStyle>
            <a:lvl1pPr algn="l">
              <a:defRPr sz="1000" spc="110" baseline="0">
                <a:solidFill>
                  <a:schemeClr val="tx1">
                    <a:tint val="75000"/>
                  </a:schemeClr>
                </a:solidFill>
              </a:defRPr>
            </a:lvl1pPr>
          </a:lstStyle>
          <a:p>
            <a:fld id="{D208048B-57AF-4F53-BC84-8E0A1033FBEC}" type="datetimeFigureOut">
              <a:rPr lang="en-US" smtClean="0"/>
              <a:pPr/>
              <a:t>3/18/2024</a:t>
            </a:fld>
            <a:endParaRPr lang="en-US" dirty="0"/>
          </a:p>
        </p:txBody>
      </p:sp>
      <p:sp>
        <p:nvSpPr>
          <p:cNvPr id="5" name="Footer Placeholder 4">
            <a:extLst>
              <a:ext uri="{FF2B5EF4-FFF2-40B4-BE49-F238E27FC236}">
                <a16:creationId xmlns:a16="http://schemas.microsoft.com/office/drawing/2014/main" id="{1D3A193F-0B61-43DD-8E45-EFEAC43E3826}"/>
              </a:ext>
            </a:extLst>
          </p:cNvPr>
          <p:cNvSpPr>
            <a:spLocks noGrp="1"/>
          </p:cNvSpPr>
          <p:nvPr>
            <p:ph type="ftr" sz="quarter" idx="3"/>
          </p:nvPr>
        </p:nvSpPr>
        <p:spPr>
          <a:xfrm>
            <a:off x="457200" y="155448"/>
            <a:ext cx="4114800" cy="365125"/>
          </a:xfrm>
          <a:prstGeom prst="rect">
            <a:avLst/>
          </a:prstGeom>
        </p:spPr>
        <p:txBody>
          <a:bodyPr vert="horz" lIns="91440" tIns="45720" rIns="91440" bIns="45720" rtlCol="0" anchor="ctr"/>
          <a:lstStyle>
            <a:lvl1pPr algn="l">
              <a:defRPr sz="1000" spc="110" baseline="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4625961-D3A8-4945-AEE4-EE1952DBDCAE}"/>
              </a:ext>
            </a:extLst>
          </p:cNvPr>
          <p:cNvSpPr>
            <a:spLocks noGrp="1"/>
          </p:cNvSpPr>
          <p:nvPr>
            <p:ph type="sldNum" sz="quarter" idx="4"/>
          </p:nvPr>
        </p:nvSpPr>
        <p:spPr>
          <a:xfrm>
            <a:off x="10954512" y="6355080"/>
            <a:ext cx="795528" cy="365760"/>
          </a:xfrm>
          <a:prstGeom prst="rect">
            <a:avLst/>
          </a:prstGeom>
        </p:spPr>
        <p:txBody>
          <a:bodyPr vert="horz" lIns="91440" tIns="45720" rIns="91440" bIns="45720" rtlCol="0" anchor="ctr"/>
          <a:lstStyle>
            <a:lvl1pPr algn="r">
              <a:defRPr sz="1000" spc="110" baseline="0">
                <a:solidFill>
                  <a:schemeClr val="tx1">
                    <a:tint val="75000"/>
                  </a:schemeClr>
                </a:solidFill>
              </a:defRPr>
            </a:lvl1pPr>
          </a:lstStyle>
          <a:p>
            <a:fld id="{BD8A8A1B-4E1E-43EF-8A39-7D4A3879B941}" type="slidenum">
              <a:rPr lang="en-US" smtClean="0"/>
              <a:pPr/>
              <a:t>‹#›</a:t>
            </a:fld>
            <a:endParaRPr lang="en-US" dirty="0"/>
          </a:p>
        </p:txBody>
      </p:sp>
    </p:spTree>
    <p:extLst>
      <p:ext uri="{BB962C8B-B14F-4D97-AF65-F5344CB8AC3E}">
        <p14:creationId xmlns:p14="http://schemas.microsoft.com/office/powerpoint/2010/main" val="326819271"/>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1" name="Background Fill">
            <a:extLst>
              <a:ext uri="{FF2B5EF4-FFF2-40B4-BE49-F238E27FC236}">
                <a16:creationId xmlns:a16="http://schemas.microsoft.com/office/drawing/2014/main" id="{A7971386-B2B0-4A38-8D3B-8CF23AAA6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9525" cap="flat">
            <a:noFill/>
            <a:prstDash val="solid"/>
            <a:miter/>
          </a:ln>
        </p:spPr>
        <p:txBody>
          <a:bodyPr rtlCol="0" anchor="ctr"/>
          <a:lstStyle/>
          <a:p>
            <a:endParaRPr lang="en-US">
              <a:solidFill>
                <a:schemeClr val="tx1"/>
              </a:solidFill>
            </a:endParaRPr>
          </a:p>
        </p:txBody>
      </p:sp>
      <p:sp>
        <p:nvSpPr>
          <p:cNvPr id="92" name="Color Fill">
            <a:extLst>
              <a:ext uri="{FF2B5EF4-FFF2-40B4-BE49-F238E27FC236}">
                <a16:creationId xmlns:a16="http://schemas.microsoft.com/office/drawing/2014/main" id="{96AE4BD0-E2D6-4FE1-9295-59E338A453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lumMod val="75000"/>
              <a:lumOff val="25000"/>
              <a:alpha val="40000"/>
            </a:schemeClr>
          </a:solidFill>
          <a:ln w="9525" cap="flat">
            <a:noFill/>
            <a:prstDash val="solid"/>
            <a:miter/>
          </a:ln>
        </p:spPr>
        <p:txBody>
          <a:bodyPr rtlCol="0" anchor="ctr"/>
          <a:lstStyle/>
          <a:p>
            <a:endParaRPr lang="en-US" dirty="0">
              <a:solidFill>
                <a:schemeClr val="bg2">
                  <a:lumMod val="75000"/>
                  <a:lumOff val="25000"/>
                </a:schemeClr>
              </a:solidFill>
            </a:endParaRPr>
          </a:p>
        </p:txBody>
      </p:sp>
      <p:sp>
        <p:nvSpPr>
          <p:cNvPr id="93" name="Texture">
            <a:extLst>
              <a:ext uri="{FF2B5EF4-FFF2-40B4-BE49-F238E27FC236}">
                <a16:creationId xmlns:a16="http://schemas.microsoft.com/office/drawing/2014/main" id="{0D29D77D-2D4E-4868-960B-BEDA724F5C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7" y="-1"/>
            <a:ext cx="12195048" cy="6858000"/>
          </a:xfrm>
          <a:prstGeom prst="rect">
            <a:avLst/>
          </a:prstGeom>
          <a:blipFill dpi="0" rotWithShape="1">
            <a:blip r:embed="rId2">
              <a:alphaModFix amt="6000"/>
            </a:blip>
            <a:srcRect/>
            <a:tile tx="0" ty="0" sx="100000" sy="100000" flip="none" algn="tl"/>
          </a:blipFill>
          <a:ln w="9525" cap="flat">
            <a:noFill/>
            <a:prstDash val="solid"/>
            <a:miter/>
          </a:ln>
        </p:spPr>
        <p:txBody>
          <a:bodyPr rtlCol="0" anchor="ctr"/>
          <a:lstStyle/>
          <a:p>
            <a:endParaRPr lang="en-US" dirty="0"/>
          </a:p>
        </p:txBody>
      </p:sp>
      <p:sp>
        <p:nvSpPr>
          <p:cNvPr id="2" name="Τίτλος 1">
            <a:extLst>
              <a:ext uri="{FF2B5EF4-FFF2-40B4-BE49-F238E27FC236}">
                <a16:creationId xmlns:a16="http://schemas.microsoft.com/office/drawing/2014/main" id="{955B4CDB-A816-3888-19DD-D9819E6744DD}"/>
              </a:ext>
            </a:extLst>
          </p:cNvPr>
          <p:cNvSpPr>
            <a:spLocks noGrp="1"/>
          </p:cNvSpPr>
          <p:nvPr>
            <p:ph type="ctrTitle"/>
          </p:nvPr>
        </p:nvSpPr>
        <p:spPr>
          <a:xfrm>
            <a:off x="457200" y="676656"/>
            <a:ext cx="3277432" cy="3063240"/>
          </a:xfrm>
        </p:spPr>
        <p:txBody>
          <a:bodyPr>
            <a:normAutofit fontScale="90000"/>
          </a:bodyPr>
          <a:lstStyle/>
          <a:p>
            <a:r>
              <a:rPr lang="el-GR" dirty="0"/>
              <a:t>2</a:t>
            </a:r>
            <a:r>
              <a:rPr lang="el-GR" baseline="30000" dirty="0"/>
              <a:t>η</a:t>
            </a:r>
            <a:r>
              <a:rPr lang="el-GR" dirty="0"/>
              <a:t> ομαδική εργασία: ανάλυση κρίσιμου συμβάντος</a:t>
            </a:r>
          </a:p>
        </p:txBody>
      </p:sp>
      <p:sp>
        <p:nvSpPr>
          <p:cNvPr id="3" name="Υπότιτλος 2">
            <a:extLst>
              <a:ext uri="{FF2B5EF4-FFF2-40B4-BE49-F238E27FC236}">
                <a16:creationId xmlns:a16="http://schemas.microsoft.com/office/drawing/2014/main" id="{77D50BD2-0F88-FF39-4297-292E4F7BF8C2}"/>
              </a:ext>
            </a:extLst>
          </p:cNvPr>
          <p:cNvSpPr>
            <a:spLocks noGrp="1"/>
          </p:cNvSpPr>
          <p:nvPr>
            <p:ph type="subTitle" idx="1"/>
          </p:nvPr>
        </p:nvSpPr>
        <p:spPr>
          <a:xfrm>
            <a:off x="457200" y="3840481"/>
            <a:ext cx="3277432" cy="2347272"/>
          </a:xfrm>
        </p:spPr>
        <p:txBody>
          <a:bodyPr>
            <a:normAutofit/>
          </a:bodyPr>
          <a:lstStyle/>
          <a:p>
            <a:r>
              <a:rPr lang="el-GR" dirty="0"/>
              <a:t>Φασούλα Νεκταρία-Ευγενία</a:t>
            </a:r>
          </a:p>
          <a:p>
            <a:r>
              <a:rPr lang="el-GR" dirty="0"/>
              <a:t>1112202000237</a:t>
            </a:r>
          </a:p>
          <a:p>
            <a:r>
              <a:rPr lang="el-GR" dirty="0" err="1"/>
              <a:t>Χατέλου</a:t>
            </a:r>
            <a:r>
              <a:rPr lang="el-GR" dirty="0"/>
              <a:t> Μαρία</a:t>
            </a:r>
          </a:p>
          <a:p>
            <a:r>
              <a:rPr lang="el-GR" dirty="0"/>
              <a:t>1112202000242</a:t>
            </a:r>
          </a:p>
        </p:txBody>
      </p:sp>
      <p:pic>
        <p:nvPicPr>
          <p:cNvPr id="94" name="Picture 3" descr="Σχολικό θρανίο με βιβλία και μολύβια και μαυροπίνακα στο φόντο">
            <a:extLst>
              <a:ext uri="{FF2B5EF4-FFF2-40B4-BE49-F238E27FC236}">
                <a16:creationId xmlns:a16="http://schemas.microsoft.com/office/drawing/2014/main" id="{C997C859-EFE6-697F-D640-552CFCEB5F6F}"/>
              </a:ext>
            </a:extLst>
          </p:cNvPr>
          <p:cNvPicPr>
            <a:picLocks noChangeAspect="1"/>
          </p:cNvPicPr>
          <p:nvPr/>
        </p:nvPicPr>
        <p:blipFill rotWithShape="1">
          <a:blip r:embed="rId3"/>
          <a:srcRect l="19850" r="-1" b="-1"/>
          <a:stretch/>
        </p:blipFill>
        <p:spPr>
          <a:xfrm>
            <a:off x="3957208" y="10"/>
            <a:ext cx="8234792" cy="6857990"/>
          </a:xfrm>
          <a:custGeom>
            <a:avLst/>
            <a:gdLst/>
            <a:ahLst/>
            <a:cxnLst/>
            <a:rect l="l" t="t" r="r" b="b"/>
            <a:pathLst>
              <a:path w="8234792" h="6821666">
                <a:moveTo>
                  <a:pt x="2322410" y="0"/>
                </a:moveTo>
                <a:lnTo>
                  <a:pt x="8234792" y="0"/>
                </a:lnTo>
                <a:lnTo>
                  <a:pt x="8234792" y="4503719"/>
                </a:lnTo>
                <a:lnTo>
                  <a:pt x="8215888" y="4629599"/>
                </a:lnTo>
                <a:cubicBezTo>
                  <a:pt x="8049795" y="5454493"/>
                  <a:pt x="7647096" y="6191792"/>
                  <a:pt x="7082996" y="6765066"/>
                </a:cubicBezTo>
                <a:lnTo>
                  <a:pt x="7021717" y="6821666"/>
                </a:lnTo>
                <a:lnTo>
                  <a:pt x="0" y="6821666"/>
                </a:lnTo>
                <a:lnTo>
                  <a:pt x="0" y="3790727"/>
                </a:lnTo>
                <a:cubicBezTo>
                  <a:pt x="0" y="2186928"/>
                  <a:pt x="879517" y="791919"/>
                  <a:pt x="2175128" y="76659"/>
                </a:cubicBezTo>
                <a:close/>
              </a:path>
            </a:pathLst>
          </a:custGeom>
        </p:spPr>
      </p:pic>
    </p:spTree>
    <p:extLst>
      <p:ext uri="{BB962C8B-B14F-4D97-AF65-F5344CB8AC3E}">
        <p14:creationId xmlns:p14="http://schemas.microsoft.com/office/powerpoint/2010/main" val="3967890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CC5E172-89A2-0CCF-58D1-BFB42CD106C1}"/>
              </a:ext>
            </a:extLst>
          </p:cNvPr>
          <p:cNvSpPr>
            <a:spLocks noGrp="1"/>
          </p:cNvSpPr>
          <p:nvPr>
            <p:ph type="title"/>
          </p:nvPr>
        </p:nvSpPr>
        <p:spPr>
          <a:xfrm>
            <a:off x="457200" y="83977"/>
            <a:ext cx="4254759" cy="755778"/>
          </a:xfrm>
        </p:spPr>
        <p:txBody>
          <a:bodyPr>
            <a:normAutofit/>
          </a:bodyPr>
          <a:lstStyle/>
          <a:p>
            <a:r>
              <a:rPr lang="el-GR" dirty="0"/>
              <a:t>Παρατηρήσεις</a:t>
            </a:r>
          </a:p>
        </p:txBody>
      </p:sp>
      <p:sp>
        <p:nvSpPr>
          <p:cNvPr id="3" name="Θέση περιεχομένου 2">
            <a:extLst>
              <a:ext uri="{FF2B5EF4-FFF2-40B4-BE49-F238E27FC236}">
                <a16:creationId xmlns:a16="http://schemas.microsoft.com/office/drawing/2014/main" id="{0CC2A643-EF64-6843-AA04-803C39A7D61A}"/>
              </a:ext>
            </a:extLst>
          </p:cNvPr>
          <p:cNvSpPr>
            <a:spLocks noGrp="1"/>
          </p:cNvSpPr>
          <p:nvPr>
            <p:ph idx="1"/>
          </p:nvPr>
        </p:nvSpPr>
        <p:spPr>
          <a:xfrm>
            <a:off x="391886" y="1546207"/>
            <a:ext cx="7685037" cy="4080250"/>
          </a:xfrm>
        </p:spPr>
        <p:txBody>
          <a:bodyPr>
            <a:normAutofit fontScale="92500" lnSpcReduction="10000"/>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Οι μαθητές γνωρίζουν ήδη από μικρότερες τάξεις τα περισσότερα γεωμετρικά αντικείμενα και αντιλαμβάνονται τις όποιες διαφορές έχουν. Έχουν εμπλακεί με την αναγνώριση, την ονομασία, την περιγραφή και την ταξινόμηση γεωμετρικών αντικειμένων, με την κατασκευή τους (με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χειραπτικά</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υλικά) και με τη σχεδίασή τους με όργανα (υλικά ή ψηφιακά) ήδη από τις μικρότερες τάξεις. </a:t>
            </a:r>
          </a:p>
          <a:p>
            <a:r>
              <a:rPr lang="el-GR" sz="1800" dirty="0">
                <a:latin typeface="Calibri" panose="020F0502020204030204" pitchFamily="34" charset="0"/>
                <a:cs typeface="Times New Roman" panose="02020603050405020304" pitchFamily="18" charset="0"/>
              </a:rPr>
              <a:t>αντιλαμβάνονται την ύπαρξη σχημάτων μέσα σε άλλα σχήματα. Είναι σημαντικό </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ένα μέρος των δραστηριοτήτων να περιλαμβάνει πρακτικές περιστροφές, δηλαδή περιστροφές σχημάτων από χαρτόνι ή περιστροφή σχεδίου σε διαφανές χαρτί πάνω από το πρωτότυπο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κ.λπ</a:t>
            </a:r>
            <a:endParaRPr lang="el-GR"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l-GR" sz="1800" dirty="0">
                <a:latin typeface="Calibri" panose="020F0502020204030204" pitchFamily="34" charset="0"/>
                <a:ea typeface="Times New Roman" panose="02020603050405020304" pitchFamily="18" charset="0"/>
                <a:cs typeface="Times New Roman" panose="02020603050405020304" pitchFamily="18" charset="0"/>
              </a:rPr>
              <a:t>ε</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ίναι γνωστό ότι: «Τα σχήματα ενισχύουν την γεωμετρική διαίσθηση κάνοντας αντιληπτό το σύμπλεγμα σχέσεων του οπτικού αντικειμένου»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Panaoura</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Gagaris</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2007). Έτσι οι μαθητές μπορούν να καταλήξουν στην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εκπραγμάτωση</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της έννοιας της εγγεγραμμένης γωνίας, καθώς «Η χρησιμότητα του γεωμετρικού σχήματος κατά την ανάλυση ενός γεωμετρικού προβλήματος θεωρείται αναμφισβήτητη, αφού παρέχει μια διαισθητική παρουσίαση των συνιστωσών και σχέσεων σε μια γεωμετρική κατάσταση»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Duval</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,1995) και έτσι το αντικείμενο να χρησιμοποιηθεί για να ορίσει νέα αντικείμενα σε διαφορετικές διαδικασίες.</a:t>
            </a:r>
            <a:endParaRPr lang="el-GR" sz="1800" dirty="0">
              <a:effectLst/>
              <a:latin typeface="Times New Roman" panose="02020603050405020304" pitchFamily="18" charset="0"/>
              <a:ea typeface="Times New Roman" panose="02020603050405020304" pitchFamily="18" charset="0"/>
            </a:endParaRPr>
          </a:p>
          <a:p>
            <a:endParaRPr lang="el-GR" sz="1800" dirty="0">
              <a:effectLst/>
              <a:latin typeface="Times New Roman" panose="02020603050405020304" pitchFamily="18" charset="0"/>
              <a:ea typeface="Times New Roman" panose="02020603050405020304" pitchFamily="18" charset="0"/>
            </a:endParaRPr>
          </a:p>
          <a:p>
            <a:endParaRPr lang="el-GR" sz="1800" dirty="0">
              <a:latin typeface="Calibri" panose="020F0502020204030204" pitchFamily="34" charset="0"/>
              <a:cs typeface="Times New Roman" panose="02020603050405020304" pitchFamily="18" charset="0"/>
            </a:endParaRPr>
          </a:p>
          <a:p>
            <a:endParaRPr lang="el-GR" dirty="0"/>
          </a:p>
        </p:txBody>
      </p:sp>
    </p:spTree>
    <p:extLst>
      <p:ext uri="{BB962C8B-B14F-4D97-AF65-F5344CB8AC3E}">
        <p14:creationId xmlns:p14="http://schemas.microsoft.com/office/powerpoint/2010/main" val="1460408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5DB674D-68CB-0CF8-DAB5-C9AF81512EB1}"/>
              </a:ext>
            </a:extLst>
          </p:cNvPr>
          <p:cNvSpPr>
            <a:spLocks noGrp="1"/>
          </p:cNvSpPr>
          <p:nvPr>
            <p:ph type="title"/>
          </p:nvPr>
        </p:nvSpPr>
        <p:spPr/>
        <p:txBody>
          <a:bodyPr/>
          <a:lstStyle/>
          <a:p>
            <a:r>
              <a:rPr lang="el-GR" dirty="0"/>
              <a:t>Ο καθηγητής:</a:t>
            </a:r>
          </a:p>
        </p:txBody>
      </p:sp>
      <p:sp>
        <p:nvSpPr>
          <p:cNvPr id="3" name="Θέση περιεχομένου 2">
            <a:extLst>
              <a:ext uri="{FF2B5EF4-FFF2-40B4-BE49-F238E27FC236}">
                <a16:creationId xmlns:a16="http://schemas.microsoft.com/office/drawing/2014/main" id="{8A32F06A-E59C-B4A1-2963-A4982AD686E1}"/>
              </a:ext>
            </a:extLst>
          </p:cNvPr>
          <p:cNvSpPr>
            <a:spLocks noGrp="1"/>
          </p:cNvSpPr>
          <p:nvPr>
            <p:ph idx="1"/>
          </p:nvPr>
        </p:nvSpPr>
        <p:spPr/>
        <p:txBody>
          <a:bodyPr>
            <a:normAutofit fontScale="92500" lnSpcReduction="10000"/>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ο τρόπος που διαχειρίστηκε ο καθηγητής τη διδακτική κατάσταση ανταποκρίνεται πλήρως στις ανάγκες τους και τους βοηθά πολύ να κατανοήσουν καλύτερα και σε βάθος το μαθηματικό αντικείμενο που μελετούν. </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μοίρασε φυλλάδιο με τη θεωρία και κάποιες κόλλες Α4 με κανονικά πολύγωνα προκειμένου οι μαθητές να σχεδιάσουν τους άξονες συμμετρίας</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φαίνεται να δρα σύμφωνα με την θεωρία των διδακτικών καταστάσεων, ζητάει από τους μαθητές να ονομάσουν τα σχήματα, τους έκανε ερωτήσεις για τους άξονες συμμετρίας και τις εγγεγραμμένες γωνίες με σκοπό να τεστάρει τις προηγούμενες γνώσεις τους και να γίνει επανάληψη στην τάξη αυτών των εννοιών και οι μαθητές δρουν, εμπλέκονται με την λύση και συμμετείχαν αρκετά</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καταλήγουν στην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θεσμοποίηση</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και εφαρμογή</a:t>
            </a:r>
            <a:r>
              <a:rPr lang="el-GR" sz="1800" b="1" dirty="0">
                <a:effectLst/>
                <a:latin typeface="Calibri" panose="020F0502020204030204" pitchFamily="34" charset="0"/>
                <a:ea typeface="Times New Roman" panose="02020603050405020304" pitchFamily="18" charset="0"/>
                <a:cs typeface="Times New Roman" panose="02020603050405020304" pitchFamily="18" charset="0"/>
              </a:rPr>
              <a:t> </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της καινούριας γνώσης, ο καθηγητής ενθαρρύνει τους μαθητές να συμμετέχουν στο μάθημα, τους δίνει χώρο για σκέψη και κινητοποιεί όλη την τάξη να διατυπώσει οτιδήποτε απορίες υπάρχουν.</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Γενικότερα, υπήρχε καλή επικοινωνία ανάμεσα σε αυτόν και τους μαθητές . </a:t>
            </a:r>
            <a:endParaRPr lang="el-GR" dirty="0"/>
          </a:p>
        </p:txBody>
      </p:sp>
    </p:spTree>
    <p:extLst>
      <p:ext uri="{BB962C8B-B14F-4D97-AF65-F5344CB8AC3E}">
        <p14:creationId xmlns:p14="http://schemas.microsoft.com/office/powerpoint/2010/main" val="1258918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1B78C2C-C2DC-75AB-932D-EE904AF8CC59}"/>
              </a:ext>
            </a:extLst>
          </p:cNvPr>
          <p:cNvSpPr>
            <a:spLocks noGrp="1"/>
          </p:cNvSpPr>
          <p:nvPr>
            <p:ph type="title"/>
          </p:nvPr>
        </p:nvSpPr>
        <p:spPr/>
        <p:txBody>
          <a:bodyPr/>
          <a:lstStyle/>
          <a:p>
            <a:r>
              <a:rPr lang="el-GR" dirty="0"/>
              <a:t>Τι θα κάναμε εμείς:</a:t>
            </a:r>
          </a:p>
        </p:txBody>
      </p:sp>
      <p:sp>
        <p:nvSpPr>
          <p:cNvPr id="3" name="Θέση περιεχομένου 2">
            <a:extLst>
              <a:ext uri="{FF2B5EF4-FFF2-40B4-BE49-F238E27FC236}">
                <a16:creationId xmlns:a16="http://schemas.microsoft.com/office/drawing/2014/main" id="{73292BAD-42FD-E4E6-19A1-5AEADC04ABFB}"/>
              </a:ext>
            </a:extLst>
          </p:cNvPr>
          <p:cNvSpPr>
            <a:spLocks noGrp="1"/>
          </p:cNvSpPr>
          <p:nvPr>
            <p:ph idx="1"/>
          </p:nvPr>
        </p:nvSpPr>
        <p:spPr/>
        <p:txBody>
          <a:bodyPr>
            <a:normAutofit fontScale="92500" lnSpcReduction="20000"/>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Από τη στιγμή που οι μαθητές συμμετείχαν ενεργά σε όλη τη διάρκεια του μαθήματος και οι απαντήσεις τους ήταν σωστές, φαίνεται ότι σκέφτονται και λειτουργούν με μαθηματικό τρόπο και άρα  βρίσκονται σε ένα αρκετά καλό επίπεδο, χωρίς να υπάρχουν κενά από τις προηγούμενες τάξεις. Αυτό θα μας βοηθούσε να προχωρήσουμε σε σχεδιασμό κάποιας πχ πιο συνδυαστικής άσκησης έπειτα , ανοιχτού τύπου δηλαδή, προκειμένου οι μαθητές να αναπτύξουν όσο πιο πολύ γίνεται περισσότερη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αναστοχαστική</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σκέψη. </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μέσω της χρήσης ψηφιακών τεχνολογιών θα μπορούσαμε να αξιοποιήσουμε τα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μικροπειράματα</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που προτείνονται στο ψηφιακό σχολικό βιβλίο για αυτήν την ενότητα προκειμένου να δώσουμε μια περισσότερη οπτική και δυναμική διάσταση στους μαθητές. Έτσι θα πειραματιστούν με πολλά διαφορετικά κανονικά πολύγωνα και θα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οπτικοποιήσουν</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αυτό που τους αναφέραμε εμείς περιγραφικά </a:t>
            </a:r>
          </a:p>
          <a:p>
            <a:r>
              <a:rPr lang="el-GR" sz="1800" dirty="0">
                <a:latin typeface="Calibri" panose="020F0502020204030204" pitchFamily="34" charset="0"/>
                <a:ea typeface="Times New Roman" panose="02020603050405020304" pitchFamily="18" charset="0"/>
                <a:cs typeface="Times New Roman" panose="02020603050405020304" pitchFamily="18" charset="0"/>
              </a:rPr>
              <a:t>σ</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την αρχή της εισαγωγής των κανονικών πολύγωνων, ίσως θα μπορούσαμε να αναφέρουμε παραδείγματα από τις Τέχνες ή την φύση, παραδείγματα δηλαδή μέσα από την καθημερινότητα στα οποία συναντάμε μοτίβα κανονικών πολύγωνων.</a:t>
            </a:r>
            <a:endParaRPr lang="el-GR" sz="1800" dirty="0">
              <a:effectLst/>
              <a:latin typeface="Times New Roman" panose="02020603050405020304" pitchFamily="18" charset="0"/>
              <a:ea typeface="Times New Roman" panose="02020603050405020304" pitchFamily="18" charset="0"/>
            </a:endParaRPr>
          </a:p>
          <a:p>
            <a:pPr marL="0" indent="0">
              <a:buNone/>
            </a:pP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l-GR" sz="1800" dirty="0">
              <a:effectLst/>
              <a:latin typeface="Times New Roman" panose="02020603050405020304" pitchFamily="18" charset="0"/>
              <a:ea typeface="Times New Roman" panose="02020603050405020304" pitchFamily="18" charset="0"/>
            </a:endParaRPr>
          </a:p>
          <a:p>
            <a:endParaRPr lang="el-GR" dirty="0"/>
          </a:p>
        </p:txBody>
      </p:sp>
    </p:spTree>
    <p:extLst>
      <p:ext uri="{BB962C8B-B14F-4D97-AF65-F5344CB8AC3E}">
        <p14:creationId xmlns:p14="http://schemas.microsoft.com/office/powerpoint/2010/main" val="1366399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752E997-DE37-6968-C3A5-0BE8EAEE2766}"/>
              </a:ext>
            </a:extLst>
          </p:cNvPr>
          <p:cNvSpPr>
            <a:spLocks noGrp="1"/>
          </p:cNvSpPr>
          <p:nvPr>
            <p:ph type="ctrTitle"/>
          </p:nvPr>
        </p:nvSpPr>
        <p:spPr/>
        <p:txBody>
          <a:bodyPr/>
          <a:lstStyle/>
          <a:p>
            <a:r>
              <a:rPr lang="el-GR" dirty="0"/>
              <a:t>2</a:t>
            </a:r>
            <a:r>
              <a:rPr lang="el-GR" baseline="30000" dirty="0"/>
              <a:t>η</a:t>
            </a:r>
            <a:r>
              <a:rPr lang="el-GR" dirty="0"/>
              <a:t> παρακολούθηση στο 3</a:t>
            </a:r>
            <a:r>
              <a:rPr lang="el-GR" baseline="30000" dirty="0"/>
              <a:t>ο</a:t>
            </a:r>
            <a:r>
              <a:rPr lang="el-GR" dirty="0"/>
              <a:t> Γυμνάσιο Ζωγράφου</a:t>
            </a:r>
          </a:p>
        </p:txBody>
      </p:sp>
      <p:sp>
        <p:nvSpPr>
          <p:cNvPr id="3" name="Υπότιτλος 2">
            <a:extLst>
              <a:ext uri="{FF2B5EF4-FFF2-40B4-BE49-F238E27FC236}">
                <a16:creationId xmlns:a16="http://schemas.microsoft.com/office/drawing/2014/main" id="{DA28CBAA-0C1E-3FF4-8092-5665F0D343DD}"/>
              </a:ext>
            </a:extLst>
          </p:cNvPr>
          <p:cNvSpPr>
            <a:spLocks noGrp="1"/>
          </p:cNvSpPr>
          <p:nvPr>
            <p:ph type="subTitle" idx="1"/>
          </p:nvPr>
        </p:nvSpPr>
        <p:spPr/>
        <p:txBody>
          <a:bodyPr/>
          <a:lstStyle/>
          <a:p>
            <a:r>
              <a:rPr lang="el-GR" dirty="0"/>
              <a:t>Ημερομηνία: 12/03/2024</a:t>
            </a:r>
          </a:p>
          <a:p>
            <a:r>
              <a:rPr lang="el-GR" dirty="0"/>
              <a:t>Τμήματα: Γ1, Β2</a:t>
            </a:r>
          </a:p>
          <a:p>
            <a:r>
              <a:rPr lang="el-GR" dirty="0"/>
              <a:t>Υπεύθυνοι καθηγητές : κ. </a:t>
            </a:r>
            <a:r>
              <a:rPr lang="el-GR" dirty="0" err="1"/>
              <a:t>Φαλαγκάρας</a:t>
            </a:r>
            <a:r>
              <a:rPr lang="el-GR" dirty="0"/>
              <a:t>, κ. </a:t>
            </a:r>
            <a:r>
              <a:rPr lang="el-GR" dirty="0" err="1"/>
              <a:t>Πήλιουρας</a:t>
            </a:r>
            <a:endParaRPr lang="el-GR" dirty="0"/>
          </a:p>
        </p:txBody>
      </p:sp>
    </p:spTree>
    <p:extLst>
      <p:ext uri="{BB962C8B-B14F-4D97-AF65-F5344CB8AC3E}">
        <p14:creationId xmlns:p14="http://schemas.microsoft.com/office/powerpoint/2010/main" val="212166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E4022C5-A2B9-4D8D-5114-40548E76CBE6}"/>
              </a:ext>
            </a:extLst>
          </p:cNvPr>
          <p:cNvSpPr>
            <a:spLocks noGrp="1"/>
          </p:cNvSpPr>
          <p:nvPr>
            <p:ph type="title"/>
          </p:nvPr>
        </p:nvSpPr>
        <p:spPr/>
        <p:txBody>
          <a:bodyPr/>
          <a:lstStyle/>
          <a:p>
            <a:r>
              <a:rPr lang="el-GR" dirty="0"/>
              <a:t>1</a:t>
            </a:r>
            <a:r>
              <a:rPr lang="el-GR" baseline="30000" dirty="0"/>
              <a:t>ο</a:t>
            </a:r>
            <a:r>
              <a:rPr lang="el-GR" dirty="0"/>
              <a:t> κρίσιμο συμβάν: για την γ’ γυμνασίου</a:t>
            </a:r>
          </a:p>
        </p:txBody>
      </p:sp>
      <p:sp>
        <p:nvSpPr>
          <p:cNvPr id="3" name="Θέση περιεχομένου 2">
            <a:extLst>
              <a:ext uri="{FF2B5EF4-FFF2-40B4-BE49-F238E27FC236}">
                <a16:creationId xmlns:a16="http://schemas.microsoft.com/office/drawing/2014/main" id="{77739811-8E95-2C6D-A5E9-794B3B3BB779}"/>
              </a:ext>
            </a:extLst>
          </p:cNvPr>
          <p:cNvSpPr>
            <a:spLocks noGrp="1"/>
          </p:cNvSpPr>
          <p:nvPr>
            <p:ph idx="1"/>
          </p:nvPr>
        </p:nvSpPr>
        <p:spPr>
          <a:xfrm>
            <a:off x="457200" y="2236673"/>
            <a:ext cx="7685037" cy="4080250"/>
          </a:xfrm>
        </p:spPr>
        <p:txBody>
          <a:bodyPr>
            <a:normAutofit lnSpcReduction="10000"/>
          </a:bodyPr>
          <a:lstStyle/>
          <a:p>
            <a:r>
              <a:rPr lang="el-GR" dirty="0"/>
              <a:t>Κεφάλαιο 1.5: Ομοιότητα </a:t>
            </a:r>
          </a:p>
          <a:p>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Άσκηση 2, σελίδα 223</a:t>
            </a:r>
            <a:r>
              <a:rPr lang="el-GR" sz="1800" u="sng" dirty="0">
                <a:latin typeface="Times New Roman" panose="02020603050405020304" pitchFamily="18" charset="0"/>
                <a:ea typeface="Times New Roman" panose="02020603050405020304" pitchFamily="18" charset="0"/>
              </a:rPr>
              <a:t>: </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Δίνεται ορθογώνιο τρίγωνο ΑΒΓ (Â = 90º) και ΑΔ το ύψος του. Να αποδείξετε ότι τα τρίγωνα ΑΔΒ και ΑΔΓ είναι όμοια. Αν ΔΒ = 4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cm</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και ΔΓ = 9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cm</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να βρείτε το μήκος του τμήματος ΑΔ.</a:t>
            </a:r>
          </a:p>
          <a:p>
            <a:r>
              <a:rPr lang="el-GR" sz="1800" dirty="0">
                <a:latin typeface="Calibri" panose="020F0502020204030204" pitchFamily="34" charset="0"/>
                <a:ea typeface="Times New Roman" panose="02020603050405020304" pitchFamily="18" charset="0"/>
                <a:cs typeface="Times New Roman" panose="02020603050405020304" pitchFamily="18" charset="0"/>
              </a:rPr>
              <a:t>Κ: Τι είναι ύψος;</a:t>
            </a:r>
          </a:p>
          <a:p>
            <a:pPr marL="0" indent="0">
              <a:buNone/>
            </a:pPr>
            <a:r>
              <a:rPr lang="el-GR" sz="1800" dirty="0">
                <a:latin typeface="Times New Roman" panose="02020603050405020304" pitchFamily="18" charset="0"/>
                <a:ea typeface="Times New Roman" panose="02020603050405020304" pitchFamily="18" charset="0"/>
              </a:rPr>
              <a:t>   </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Από την βάση έως πάνω.</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Για να φτιάξουμε ένα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τριγωνάκι</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δίπλα. Από που θα φέρουμε ύψος;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Από την βάση.</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Ποια θες να είναι η βάση;</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Η ΑΓ. Θα βρούμε το μέσο της και θα φτιάξουμε ευθύγραμμο τμήμα </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από το μέσο μέχρι τη κορυφή Β.</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l-GR" dirty="0"/>
          </a:p>
        </p:txBody>
      </p:sp>
      <p:pic>
        <p:nvPicPr>
          <p:cNvPr id="1029" name="Picture 5">
            <a:extLst>
              <a:ext uri="{FF2B5EF4-FFF2-40B4-BE49-F238E27FC236}">
                <a16:creationId xmlns:a16="http://schemas.microsoft.com/office/drawing/2014/main" id="{5D6C096B-0F62-E6AC-AADA-73AB9B204E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017" y="4617440"/>
            <a:ext cx="1598256" cy="132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393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4CB355E-7712-79ED-34F0-F1138BABF175}"/>
              </a:ext>
            </a:extLst>
          </p:cNvPr>
          <p:cNvSpPr txBox="1"/>
          <p:nvPr/>
        </p:nvSpPr>
        <p:spPr>
          <a:xfrm>
            <a:off x="249594" y="212200"/>
            <a:ext cx="6097554" cy="6186309"/>
          </a:xfrm>
          <a:prstGeom prst="rect">
            <a:avLst/>
          </a:prstGeom>
          <a:noFill/>
        </p:spPr>
        <p:txBody>
          <a:bodyPr wrap="square">
            <a:spAutoFit/>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Αυτό είναι το ύψος; Είμαστε σίγουροι; Μήπως λέγεται διαφορετικά; Πώς λέγεται το ευθύγραμμο τμήμα που ενώνει το μέσο μιας πλευράς με την απέναντι κορυφή; Θυμόμαστε;</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Μ1: Διχοτόμος.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Μ2: Διάμεσος.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Τι είναι η διχοτόμος; </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Χωρίζει την γωνία σε δύο ίσα μέρη.</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Και το ύψος τι είναι;</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(οι μαθητές πάλι λένε  διάμεσο ή διχοτόμο, υπάρχει σύγχυση)</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Από το Γ τραβάμε προς τη μέση του ΑΒ.</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Στη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ΜΕΣΗ</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Αυτό είναι η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διάμεσος</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Προς τη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βάση </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ΑΒ.</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ΒΑΣΗ</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Ναι αλλά πώς το κάνουμε αυτό; Υπάρχει κάποιος ιδιαίτερος τρόπος;</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Μ:Ναι.</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Με ποιόν τρόπο; Τι εργαλείο μπορούμε να χρησιμοποιήσουμε για να σχεδιάσουμε το ύψος;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Μοιρογνωμόνιο;</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Ναι. Ίσως. Γιατί; </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Το τρίγωνο θέλουμε. (εννοεί το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τριγωνάκι</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στον </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διαδραστικό</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πίνακα)</a:t>
            </a:r>
            <a:endParaRPr lang="el-GR" sz="1800" dirty="0">
              <a:effectLst/>
              <a:latin typeface="Times New Roman" panose="02020603050405020304" pitchFamily="18" charset="0"/>
              <a:ea typeface="Times New Roman" panose="02020603050405020304" pitchFamily="18" charset="0"/>
            </a:endParaRPr>
          </a:p>
          <a:p>
            <a:endParaRPr lang="el-GR" sz="1800" dirty="0">
              <a:effectLst/>
              <a:latin typeface="Times New Roman" panose="02020603050405020304" pitchFamily="18" charset="0"/>
              <a:ea typeface="Times New Roman" panose="02020603050405020304" pitchFamily="18" charset="0"/>
            </a:endParaRPr>
          </a:p>
        </p:txBody>
      </p:sp>
      <p:sp>
        <p:nvSpPr>
          <p:cNvPr id="6" name="TextBox 5">
            <a:extLst>
              <a:ext uri="{FF2B5EF4-FFF2-40B4-BE49-F238E27FC236}">
                <a16:creationId xmlns:a16="http://schemas.microsoft.com/office/drawing/2014/main" id="{E75A43D2-9C48-6EDA-0B44-343A7B763455}"/>
              </a:ext>
            </a:extLst>
          </p:cNvPr>
          <p:cNvSpPr txBox="1"/>
          <p:nvPr/>
        </p:nvSpPr>
        <p:spPr>
          <a:xfrm>
            <a:off x="6096000" y="0"/>
            <a:ext cx="6097554" cy="7848302"/>
          </a:xfrm>
          <a:prstGeom prst="rect">
            <a:avLst/>
          </a:prstGeom>
          <a:noFill/>
        </p:spPr>
        <p:txBody>
          <a:bodyPr wrap="square">
            <a:spAutoFit/>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Τι θέλουμε εδώ; Πιστεύω ότι θα μας βολέψει ο γνώμονας. Τι χρειαζόμαστε για να φτιάξουμε το ύψος; Τον γνώμονα. Σβήνουμε την διάμεσο και τη διχοτόμο. Πώς θα φτιάξω το ύψος;</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Μ:Από την κορυφή φέρνω ευθεία.</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Από την κορυφή φέρνω ευθεία, η οποία τι πρέπει να είναι;</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Κάθετη στην απέναντι πλευρά.</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Ωραία. Έχω μόνο ένα ύψος σχεδιάσει. Πόσα ύψη έχω σε ένα τρίγωνο;</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σε ένα τρίγωνο πόσα ύψη μπορώ να φέρω;</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Μ:3</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Έχω ένα ύψος από κάθε κορυφή, εδώ έχουμε 3 κορυφές άρα 3 ύψη φέρνω. Θα μου πει κάποιος τον ορισμό τι ονομάζουμε ύψος σε ένα τρίγωνο;</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Φέρνουμε από την κορυφή κάθετο στην απέναντι πλευρά.</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Ωραία, είδαμε τι είναι το ύψος. Στην άσκηση πώς θα σχεδιάσουμε το ύψος ΑΔ;</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Δεν είμαι σίγουρος.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Αφού μας λέει το ύψος ΑΔ από που θα ξεκινήσουμε;</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Από το Α.</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Πώς θα βάλουμε τον γνώμονα</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Το ύψος ξεκινάει από την κορυφή και πάει κάθετο. Πώς θα βάλουμε τον γνώμονα; Θα σηκωθείς στον πίνακα Πάνο να το κάνεις; </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Π: Θα το στρίψουμε. (Αλλάζει συνέχεια κατεύθυνση στον γνώμονα , αλλά δυσκολεύεται, τελικά το βάζει στη σωστή θέση ο Κ.</a:t>
            </a:r>
            <a:endParaRPr lang="el-GR" sz="1800" dirty="0">
              <a:effectLst/>
              <a:latin typeface="Times New Roman" panose="02020603050405020304" pitchFamily="18" charset="0"/>
              <a:ea typeface="Times New Roman" panose="02020603050405020304" pitchFamily="18" charset="0"/>
            </a:endParaRPr>
          </a:p>
          <a:p>
            <a:endParaRPr lang="el-GR" sz="1800" dirty="0">
              <a:effectLst/>
              <a:latin typeface="Times New Roman" panose="02020603050405020304" pitchFamily="18" charset="0"/>
              <a:ea typeface="Times New Roman" panose="02020603050405020304" pitchFamily="18" charset="0"/>
            </a:endParaRPr>
          </a:p>
          <a:p>
            <a:endParaRPr lang="el-GR"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4563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3100B28-0889-8BF8-A750-BB1A43F18F0E}"/>
              </a:ext>
            </a:extLst>
          </p:cNvPr>
          <p:cNvSpPr>
            <a:spLocks noGrp="1"/>
          </p:cNvSpPr>
          <p:nvPr>
            <p:ph type="title"/>
          </p:nvPr>
        </p:nvSpPr>
        <p:spPr>
          <a:xfrm>
            <a:off x="242595" y="-121605"/>
            <a:ext cx="4301412" cy="1325563"/>
          </a:xfrm>
        </p:spPr>
        <p:txBody>
          <a:bodyPr/>
          <a:lstStyle/>
          <a:p>
            <a:r>
              <a:rPr lang="el-GR" dirty="0"/>
              <a:t>Παρατηρήσεις</a:t>
            </a:r>
          </a:p>
        </p:txBody>
      </p:sp>
      <p:sp>
        <p:nvSpPr>
          <p:cNvPr id="3" name="Θέση περιεχομένου 2">
            <a:extLst>
              <a:ext uri="{FF2B5EF4-FFF2-40B4-BE49-F238E27FC236}">
                <a16:creationId xmlns:a16="http://schemas.microsoft.com/office/drawing/2014/main" id="{38610995-5889-213A-0DC0-B75B32817A33}"/>
              </a:ext>
            </a:extLst>
          </p:cNvPr>
          <p:cNvSpPr>
            <a:spLocks noGrp="1"/>
          </p:cNvSpPr>
          <p:nvPr>
            <p:ph idx="1"/>
          </p:nvPr>
        </p:nvSpPr>
        <p:spPr>
          <a:xfrm>
            <a:off x="242595" y="1203958"/>
            <a:ext cx="7685037" cy="5066213"/>
          </a:xfrm>
        </p:spPr>
        <p:txBody>
          <a:bodyPr>
            <a:normAutofit fontScale="92500" lnSpcReduction="20000"/>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σύγχυση από την πλευρά των μαθητών όσον αφορά τους ορισμούς του ύψους, της διαμέσου και της διχοτόμου</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δεν μπορούν καν να κάνουν σωστή χρήση του γνώμονα</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δεν έχουν κατανοήσει πλήρως βασικές έννοιες από προηγούμενες τάξεις με αποτέλεσμα την τρομερή επίπτωση στο μαθηματικό τους υπόβαθρο.</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δίνεται λαβή για μια παραγωγική παρέμβαση του εκπαιδευτικού που μπορεί να υποστηρίξει τη μαθηματική κατανόηση του μαθητή στην έννοια του ύψους ενός ορθογωνίου τριγώνου.</a:t>
            </a:r>
            <a:endParaRPr lang="el-GR" sz="1800" dirty="0">
              <a:effectLst/>
              <a:latin typeface="Times New Roman" panose="02020603050405020304" pitchFamily="18" charset="0"/>
              <a:ea typeface="Times New Roman" panose="02020603050405020304" pitchFamily="18" charset="0"/>
            </a:endParaRPr>
          </a:p>
          <a:p>
            <a:r>
              <a:rPr lang="el-GR" sz="1800" dirty="0">
                <a:latin typeface="Calibri" panose="020F0502020204030204" pitchFamily="34" charset="0"/>
                <a:ea typeface="Times New Roman" panose="02020603050405020304" pitchFamily="18" charset="0"/>
                <a:cs typeface="Times New Roman" panose="02020603050405020304" pitchFamily="18" charset="0"/>
              </a:rPr>
              <a:t>ο</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ι  δυσκολίες παρατηρούνται στο σχεδιασμό και στις κατασκευές γεωμετρικών αντικειμένων με δεδομένα χαρακτηριστικά οι οποίες ενδέχεται να σχετίζονται με τη χρήση και τον χειρισμό των οργάνων μέτρησης και σχεδίασης, τη συνειδητοποίηση των σχέσεων και ιδιοτήτων που απαιτούνται για τη σχεδίαση ή την κατασκευή ενός σχήματος και την εξοικείωση με τα ψηφιακά εργαλεία</a:t>
            </a:r>
          </a:p>
          <a:p>
            <a:r>
              <a:rPr lang="el-GR" sz="2000" dirty="0">
                <a:effectLst/>
                <a:latin typeface="Calibri" panose="020F0502020204030204" pitchFamily="34" charset="0"/>
                <a:ea typeface="Times New Roman" panose="02020603050405020304" pitchFamily="18" charset="0"/>
                <a:cs typeface="Times New Roman" panose="02020603050405020304" pitchFamily="18" charset="0"/>
              </a:rPr>
              <a:t>δυσκολία των μαθητών που έχει να κάνει με την εύρεση σωστών αναλογιών σε ορθογώνια τρίγωνα που έχουν σχηματισμένο το ύψος από την ορθή γωνία. οι μαθητές θα πρέπει να αναστρέψουν νοητά το σχήμα ώστε να είναι οι πλευρές των όμοιων τριγώνων ευθυγραμμισμένες κάτι που είναι γι’ αυτούς περίπλοκο. (</a:t>
            </a:r>
            <a:r>
              <a:rPr lang="en-US" sz="2000" dirty="0">
                <a:effectLst/>
                <a:latin typeface="Calibri" panose="020F0502020204030204" pitchFamily="34" charset="0"/>
                <a:ea typeface="Times New Roman" panose="02020603050405020304" pitchFamily="18" charset="0"/>
                <a:cs typeface="Times New Roman" panose="02020603050405020304" pitchFamily="18" charset="0"/>
              </a:rPr>
              <a:t>Chazan</a:t>
            </a:r>
            <a:r>
              <a:rPr lang="el-GR" sz="2000" dirty="0">
                <a:effectLst/>
                <a:latin typeface="Calibri" panose="020F0502020204030204" pitchFamily="34" charset="0"/>
                <a:ea typeface="Times New Roman" panose="02020603050405020304" pitchFamily="18" charset="0"/>
                <a:cs typeface="Times New Roman" panose="02020603050405020304" pitchFamily="18" charset="0"/>
              </a:rPr>
              <a:t>, 1988).</a:t>
            </a:r>
          </a:p>
          <a:p>
            <a:r>
              <a:rPr lang="el-GR" sz="2000" dirty="0">
                <a:effectLst/>
                <a:latin typeface="Calibri" panose="020F0502020204030204" pitchFamily="34" charset="0"/>
                <a:ea typeface="Times New Roman" panose="02020603050405020304" pitchFamily="18" charset="0"/>
                <a:cs typeface="Times New Roman" panose="02020603050405020304" pitchFamily="18" charset="0"/>
              </a:rPr>
              <a:t>η ανάλυση από τους μαθητές της ομοιότητας δύο τριγώνων με βάση τα κύρια στοιχεία τους φαίνεται να είναι πιο δύσκολη από την ανάλυση της ισότητας των τριγώνων (Τσιανάκα, 2017). </a:t>
            </a:r>
            <a:endParaRPr lang="el-GR" dirty="0"/>
          </a:p>
          <a:p>
            <a:pPr marL="0" indent="0">
              <a:buNone/>
            </a:pPr>
            <a:endParaRPr lang="el-GR" sz="2000" dirty="0">
              <a:effectLst/>
              <a:latin typeface="Times New Roman" panose="02020603050405020304" pitchFamily="18" charset="0"/>
              <a:ea typeface="Times New Roman" panose="02020603050405020304" pitchFamily="18" charset="0"/>
            </a:endParaRPr>
          </a:p>
          <a:p>
            <a:endParaRPr lang="el-GR" dirty="0"/>
          </a:p>
        </p:txBody>
      </p:sp>
    </p:spTree>
    <p:extLst>
      <p:ext uri="{BB962C8B-B14F-4D97-AF65-F5344CB8AC3E}">
        <p14:creationId xmlns:p14="http://schemas.microsoft.com/office/powerpoint/2010/main" val="309348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02A5B79-05F8-44D7-535A-CAB0819E3D50}"/>
              </a:ext>
            </a:extLst>
          </p:cNvPr>
          <p:cNvSpPr>
            <a:spLocks noGrp="1"/>
          </p:cNvSpPr>
          <p:nvPr>
            <p:ph type="title"/>
          </p:nvPr>
        </p:nvSpPr>
        <p:spPr>
          <a:xfrm>
            <a:off x="457200" y="668049"/>
            <a:ext cx="7685037" cy="45719"/>
          </a:xfrm>
        </p:spPr>
        <p:txBody>
          <a:bodyPr>
            <a:normAutofit fontScale="90000"/>
          </a:bodyPr>
          <a:lstStyle/>
          <a:p>
            <a:r>
              <a:rPr lang="el-GR" dirty="0"/>
              <a:t>Ο καθηγητής</a:t>
            </a:r>
          </a:p>
        </p:txBody>
      </p:sp>
      <p:sp>
        <p:nvSpPr>
          <p:cNvPr id="3" name="Θέση περιεχομένου 2">
            <a:extLst>
              <a:ext uri="{FF2B5EF4-FFF2-40B4-BE49-F238E27FC236}">
                <a16:creationId xmlns:a16="http://schemas.microsoft.com/office/drawing/2014/main" id="{C7F3AAA9-D154-9658-92AF-AA969AC021AF}"/>
              </a:ext>
            </a:extLst>
          </p:cNvPr>
          <p:cNvSpPr>
            <a:spLocks noGrp="1"/>
          </p:cNvSpPr>
          <p:nvPr>
            <p:ph idx="1"/>
          </p:nvPr>
        </p:nvSpPr>
        <p:spPr>
          <a:xfrm>
            <a:off x="457199" y="1278294"/>
            <a:ext cx="7685037" cy="5579706"/>
          </a:xfrm>
        </p:spPr>
        <p:txBody>
          <a:bodyPr/>
          <a:lstStyle/>
          <a:p>
            <a:r>
              <a:rPr lang="el-GR" sz="2400" dirty="0">
                <a:effectLst/>
                <a:latin typeface="Calibri" panose="020F0502020204030204" pitchFamily="34" charset="0"/>
                <a:ea typeface="Times New Roman" panose="02020603050405020304" pitchFamily="18" charset="0"/>
                <a:cs typeface="Times New Roman" panose="02020603050405020304" pitchFamily="18" charset="0"/>
              </a:rPr>
              <a:t>αφιέρωσε σχεδόν όλη την ώρα στην λύση αυτής της άσκησης</a:t>
            </a:r>
          </a:p>
          <a:p>
            <a:r>
              <a:rPr lang="el-GR" sz="2400" dirty="0">
                <a:latin typeface="Calibri" panose="020F0502020204030204" pitchFamily="34" charset="0"/>
                <a:ea typeface="Times New Roman" panose="02020603050405020304" pitchFamily="18" charset="0"/>
                <a:cs typeface="Times New Roman" panose="02020603050405020304" pitchFamily="18" charset="0"/>
              </a:rPr>
              <a:t>σ</a:t>
            </a:r>
            <a:r>
              <a:rPr lang="el-GR" sz="2400" dirty="0">
                <a:effectLst/>
                <a:latin typeface="Calibri" panose="020F0502020204030204" pitchFamily="34" charset="0"/>
                <a:ea typeface="Times New Roman" panose="02020603050405020304" pitchFamily="18" charset="0"/>
                <a:cs typeface="Times New Roman" panose="02020603050405020304" pitchFamily="18" charset="0"/>
              </a:rPr>
              <a:t>χεδίαζε επιπλέον τρίγωνα στον πίνακα με την </a:t>
            </a:r>
            <a:r>
              <a:rPr lang="el-GR" sz="2400" dirty="0" err="1">
                <a:effectLst/>
                <a:latin typeface="Calibri" panose="020F0502020204030204" pitchFamily="34" charset="0"/>
                <a:ea typeface="Times New Roman" panose="02020603050405020304" pitchFamily="18" charset="0"/>
                <a:cs typeface="Times New Roman" panose="02020603050405020304" pitchFamily="18" charset="0"/>
              </a:rPr>
              <a:t>μεσοκάθετο</a:t>
            </a:r>
            <a:r>
              <a:rPr lang="el-GR" sz="2400" dirty="0">
                <a:effectLst/>
                <a:latin typeface="Calibri" panose="020F0502020204030204" pitchFamily="34" charset="0"/>
                <a:ea typeface="Times New Roman" panose="02020603050405020304" pitchFamily="18" charset="0"/>
                <a:cs typeface="Times New Roman" panose="02020603050405020304" pitchFamily="18" charset="0"/>
              </a:rPr>
              <a:t> και τη διχοτόμο σε κάθε τρίγωνο , προκειμένου οι μαθητές να κοιτούν την εικόνα κάθε φορά για να κατανοήσουν ότι υπάρχει διαφορά. Δουλεύοντας πάνω στα σχήματα, ήθελε να ξεδιαλύνει τις δυσκολίες που είχαν οι μαθητές στις έννοιες</a:t>
            </a:r>
          </a:p>
          <a:p>
            <a:r>
              <a:rPr lang="el-GR" sz="2400" dirty="0">
                <a:latin typeface="Calibri" panose="020F0502020204030204" pitchFamily="34" charset="0"/>
                <a:ea typeface="Times New Roman" panose="02020603050405020304" pitchFamily="18" charset="0"/>
                <a:cs typeface="Times New Roman" panose="02020603050405020304" pitchFamily="18" charset="0"/>
              </a:rPr>
              <a:t>ή</a:t>
            </a:r>
            <a:r>
              <a:rPr lang="el-GR" sz="2400" dirty="0">
                <a:effectLst/>
                <a:latin typeface="Calibri" panose="020F0502020204030204" pitchFamily="34" charset="0"/>
                <a:ea typeface="Times New Roman" panose="02020603050405020304" pitchFamily="18" charset="0"/>
                <a:cs typeface="Times New Roman" panose="02020603050405020304" pitchFamily="18" charset="0"/>
              </a:rPr>
              <a:t>ταν πολύ φιλικός με τα παιδιά και δεν είχε στο νου του να τελειώσει την άσκηση και να προχωρήσει παρακάτω στην ύλη</a:t>
            </a:r>
          </a:p>
          <a:p>
            <a:r>
              <a:rPr lang="el-GR" sz="2400" dirty="0">
                <a:latin typeface="Calibri" panose="020F0502020204030204" pitchFamily="34" charset="0"/>
                <a:ea typeface="Times New Roman" panose="02020603050405020304" pitchFamily="18" charset="0"/>
                <a:cs typeface="Times New Roman" panose="02020603050405020304" pitchFamily="18" charset="0"/>
              </a:rPr>
              <a:t>κ</a:t>
            </a:r>
            <a:r>
              <a:rPr lang="el-GR" sz="2400" dirty="0">
                <a:effectLst/>
                <a:latin typeface="Calibri" panose="020F0502020204030204" pitchFamily="34" charset="0"/>
                <a:ea typeface="Times New Roman" panose="02020603050405020304" pitchFamily="18" charset="0"/>
                <a:cs typeface="Times New Roman" panose="02020603050405020304" pitchFamily="18" charset="0"/>
              </a:rPr>
              <a:t>ινητοποιούσε συνεχώς όλους τους μαθητές να συμμετέχουν ακόμα και σε αυτούς που δυσκολεύονταν.</a:t>
            </a:r>
            <a:endParaRPr lang="el-GR" sz="2400" dirty="0">
              <a:effectLst/>
              <a:latin typeface="Times New Roman" panose="02020603050405020304" pitchFamily="18" charset="0"/>
              <a:ea typeface="Times New Roman" panose="02020603050405020304" pitchFamily="18" charset="0"/>
            </a:endParaRPr>
          </a:p>
          <a:p>
            <a:endParaRPr lang="el-GR"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l-GR" dirty="0"/>
          </a:p>
        </p:txBody>
      </p:sp>
    </p:spTree>
    <p:extLst>
      <p:ext uri="{BB962C8B-B14F-4D97-AF65-F5344CB8AC3E}">
        <p14:creationId xmlns:p14="http://schemas.microsoft.com/office/powerpoint/2010/main" val="61788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4A4BAF-6249-3C09-D7F7-11E12BAA1086}"/>
              </a:ext>
            </a:extLst>
          </p:cNvPr>
          <p:cNvSpPr>
            <a:spLocks noGrp="1"/>
          </p:cNvSpPr>
          <p:nvPr>
            <p:ph type="title"/>
          </p:nvPr>
        </p:nvSpPr>
        <p:spPr/>
        <p:txBody>
          <a:bodyPr/>
          <a:lstStyle/>
          <a:p>
            <a:r>
              <a:rPr lang="el-GR" dirty="0"/>
              <a:t>Τι θα κάναμε εμείς</a:t>
            </a:r>
          </a:p>
        </p:txBody>
      </p:sp>
      <p:sp>
        <p:nvSpPr>
          <p:cNvPr id="3" name="Θέση περιεχομένου 2">
            <a:extLst>
              <a:ext uri="{FF2B5EF4-FFF2-40B4-BE49-F238E27FC236}">
                <a16:creationId xmlns:a16="http://schemas.microsoft.com/office/drawing/2014/main" id="{043EF43F-5BFC-6E6D-3B26-051487983416}"/>
              </a:ext>
            </a:extLst>
          </p:cNvPr>
          <p:cNvSpPr>
            <a:spLocks noGrp="1"/>
          </p:cNvSpPr>
          <p:nvPr>
            <p:ph idx="1"/>
          </p:nvPr>
        </p:nvSpPr>
        <p:spPr/>
        <p:txBody>
          <a:bodyPr>
            <a:normAutofit/>
          </a:bodyPr>
          <a:lstStyle/>
          <a:p>
            <a:r>
              <a:rPr lang="el-GR" dirty="0">
                <a:effectLst/>
                <a:latin typeface="Calibri" panose="020F0502020204030204" pitchFamily="34" charset="0"/>
                <a:ea typeface="Times New Roman" panose="02020603050405020304" pitchFamily="18" charset="0"/>
                <a:cs typeface="Times New Roman" panose="02020603050405020304" pitchFamily="18" charset="0"/>
              </a:rPr>
              <a:t>θα τους φτιάχναμε κι εμείς επιπλέον τρίγωνα στον πίνακα με τη διάμεσο και τη διχοτόμο σε κάθε σχήμα και θα σημειώναμε δίπλα τους ορισμούς για να τους έχουν να τους κοιτάνε οι μαθητές</a:t>
            </a:r>
          </a:p>
          <a:p>
            <a:r>
              <a:rPr lang="el-GR" dirty="0">
                <a:effectLst/>
                <a:latin typeface="Calibri" panose="020F0502020204030204" pitchFamily="34" charset="0"/>
                <a:ea typeface="Times New Roman" panose="02020603050405020304" pitchFamily="18" charset="0"/>
                <a:cs typeface="Times New Roman" panose="02020603050405020304" pitchFamily="18" charset="0"/>
              </a:rPr>
              <a:t>θα ήταν καλύτερο να μην χρησιμοποιούσαμε τον γνώμονα του δια δραστικού πίνακα, καθώς θεωρούμε ότι ο μαθητής δυσκολεύεται να στρίψει ένα σχήμα στον δια δραστικό μέσω μιας εντολής. Ενώ, αν κρατούσε στο χέρι του ένα γνώμονα , θα είχε περισσότερη άνεση στο πώς να το διαχειριστεί, θα το έστριβε από όλες τις μεριές και θα έβλεπε κάθε φορά την εικόνα του γνώμονα και πού αυτός βρίσκεται όσον αφορά την κορυφή και την απέναντι πλευρά που μας ενδιαφέρει να φέρουμε το ύψος.</a:t>
            </a:r>
            <a:endParaRPr lang="el-GR" dirty="0"/>
          </a:p>
        </p:txBody>
      </p:sp>
    </p:spTree>
    <p:extLst>
      <p:ext uri="{BB962C8B-B14F-4D97-AF65-F5344CB8AC3E}">
        <p14:creationId xmlns:p14="http://schemas.microsoft.com/office/powerpoint/2010/main" val="1359476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3D0197F-B292-C55C-7569-892DEB5BE879}"/>
              </a:ext>
            </a:extLst>
          </p:cNvPr>
          <p:cNvSpPr>
            <a:spLocks noGrp="1"/>
          </p:cNvSpPr>
          <p:nvPr>
            <p:ph type="title"/>
          </p:nvPr>
        </p:nvSpPr>
        <p:spPr/>
        <p:txBody>
          <a:bodyPr/>
          <a:lstStyle/>
          <a:p>
            <a:r>
              <a:rPr lang="el-GR" dirty="0"/>
              <a:t>2</a:t>
            </a:r>
            <a:r>
              <a:rPr lang="el-GR" baseline="30000" dirty="0"/>
              <a:t>ο</a:t>
            </a:r>
            <a:r>
              <a:rPr lang="el-GR" dirty="0"/>
              <a:t> κρίσιμο συμβάν: για την β’ γυμνασίου</a:t>
            </a:r>
          </a:p>
        </p:txBody>
      </p:sp>
      <p:sp>
        <p:nvSpPr>
          <p:cNvPr id="3" name="Θέση περιεχομένου 2">
            <a:extLst>
              <a:ext uri="{FF2B5EF4-FFF2-40B4-BE49-F238E27FC236}">
                <a16:creationId xmlns:a16="http://schemas.microsoft.com/office/drawing/2014/main" id="{F69C1550-8FDA-BCCA-6881-CB8202824EE0}"/>
              </a:ext>
            </a:extLst>
          </p:cNvPr>
          <p:cNvSpPr>
            <a:spLocks noGrp="1"/>
          </p:cNvSpPr>
          <p:nvPr>
            <p:ph idx="1"/>
          </p:nvPr>
        </p:nvSpPr>
        <p:spPr/>
        <p:txBody>
          <a:bodyPr>
            <a:normAutofit lnSpcReduction="10000"/>
          </a:bodyPr>
          <a:lstStyle/>
          <a:p>
            <a:r>
              <a:rPr lang="el-GR" dirty="0"/>
              <a:t>Κεφάλαιο : 3.2: Κανονικά Πολύγωνα</a:t>
            </a:r>
          </a:p>
          <a:p>
            <a:r>
              <a:rPr lang="el-GR" dirty="0"/>
              <a:t>Ο καθηγητής έκανε εισαγωγή στα κανονικά πολύγωνα, προηγήθηκε τεστ πάνω στις εγγεγραμμένες γωνίες</a:t>
            </a:r>
          </a:p>
          <a:p>
            <a:r>
              <a:rPr lang="el-GR" dirty="0"/>
              <a:t>Σχεδίασε διάφορα σχήματα στον πίνακα , ζήτησε από τους μαθητές να τα ονομάσουν.</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Μπορείτε να μου πείτε τα σχήματα τετράγωνο, ορθογώνιο, ρόμβος και τραπέζιο πόσες πλευρές και πόσες γωνίες έχουν;</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Μ:4</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Ωραία. Αυτά τα ονομάζουμε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τετράπλευρα</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και αποτελούν εξαίρεση. Όλα τα άλλα τα χαρακτηρίζω από τον αριθμό γωνιών που έχουν ,  λέμε πχ , ΤΡΙ΄-</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γωνο</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,έχει 3 γωνίες, ΠΕΝΤΑ-</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γωνο</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έχει 5 γωνίες, ΕΞΑ-</a:t>
            </a:r>
            <a:r>
              <a:rPr lang="el-GR" sz="1800" dirty="0" err="1">
                <a:effectLst/>
                <a:latin typeface="Calibri" panose="020F0502020204030204" pitchFamily="34" charset="0"/>
                <a:ea typeface="Times New Roman" panose="02020603050405020304" pitchFamily="18" charset="0"/>
                <a:cs typeface="Times New Roman" panose="02020603050405020304" pitchFamily="18" charset="0"/>
              </a:rPr>
              <a:t>γωνο</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έχει 6 γωνίες κλπ. Άρα γενικά, έχουμε τα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πολύγωνα με ν κορυφές</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ή αλλιώς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ν-</a:t>
            </a:r>
            <a:r>
              <a:rPr lang="el-GR" sz="1800" u="sng" dirty="0" err="1">
                <a:effectLst/>
                <a:latin typeface="Calibri" panose="020F0502020204030204" pitchFamily="34" charset="0"/>
                <a:ea typeface="Times New Roman" panose="02020603050405020304" pitchFamily="18" charset="0"/>
                <a:cs typeface="Times New Roman" panose="02020603050405020304" pitchFamily="18" charset="0"/>
              </a:rPr>
              <a:t>γωνα</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πολύγωνα δηλαδή που έχουν κάποιες γωνίες. </a:t>
            </a:r>
            <a:r>
              <a:rPr lang="el-GR" sz="1800" u="sng" dirty="0">
                <a:effectLst/>
                <a:latin typeface="Calibri" panose="020F0502020204030204" pitchFamily="34" charset="0"/>
                <a:ea typeface="Times New Roman" panose="02020603050405020304" pitchFamily="18" charset="0"/>
                <a:cs typeface="Times New Roman" panose="02020603050405020304" pitchFamily="18" charset="0"/>
              </a:rPr>
              <a:t>Πόσες γωνίες; Όσες λέει ο αριθμός ν</a:t>
            </a: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 Τώρα, από τα τρίγωνα που σχεδίασα, ποιο είναι αυτό που έχει ίσες πλευρές και ίσες γωνίες;</a:t>
            </a:r>
            <a:endParaRPr lang="el-GR" sz="1800" dirty="0">
              <a:effectLst/>
              <a:latin typeface="Times New Roman" panose="02020603050405020304" pitchFamily="18" charset="0"/>
              <a:ea typeface="Times New Roman" panose="02020603050405020304" pitchFamily="18" charset="0"/>
            </a:endParaRPr>
          </a:p>
          <a:p>
            <a:endParaRPr lang="el-GR" dirty="0"/>
          </a:p>
        </p:txBody>
      </p:sp>
    </p:spTree>
    <p:extLst>
      <p:ext uri="{BB962C8B-B14F-4D97-AF65-F5344CB8AC3E}">
        <p14:creationId xmlns:p14="http://schemas.microsoft.com/office/powerpoint/2010/main" val="1893304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577BA5-27D7-055A-F743-1F8316201E1C}"/>
              </a:ext>
            </a:extLst>
          </p:cNvPr>
          <p:cNvSpPr txBox="1"/>
          <p:nvPr/>
        </p:nvSpPr>
        <p:spPr>
          <a:xfrm>
            <a:off x="81643" y="100805"/>
            <a:ext cx="5731328" cy="7571303"/>
          </a:xfrm>
          <a:prstGeom prst="rect">
            <a:avLst/>
          </a:prstGeom>
          <a:noFill/>
        </p:spPr>
        <p:txBody>
          <a:bodyPr wrap="square">
            <a:spAutoFit/>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Το ισόπλευρο.</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Σωστά. Το ισόπλευρο είναι ιδιαίτερο σε σχέση με τα άλλα τρίγωνα. Άραγε, μπορώ να κάνω κανένα εξάγωνο που να έχει πλευρές και γωνίες ίσες; Την Καθαρά Δευτέρα τι κάνουμε συνήθως;</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Πετάμε χαρταετό.</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Και τι σχήμα έχει ο χαρταετός;</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Μ1: Εξάγωνο</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Μ2: Ρόμβος</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Τι πρέπει να έχει σαν σχήμα για να πετάξει;</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Μ:Ίσες πλευρές και ίσες γωνίες.</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Σωστά. ΙΣΕΣ ΠΛΕΥΡΕΣ ΚΑΙ ΙΣΕΣ ΓΩΝΙΕΣ. Αυτό είναι που τον κάνει ξεχωριστό και πετάει. Αυτά λοιπόν τα πολύγωνα για να ξεχωρίζουν από τα υπόλοιπα τα λέμε ΚΑΝΟΝΙΚΑ ΠΟΛΥΓΩΝΑ. Τι σημαίνει αυτό; Για ξαναπείτε μου.</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Ότι έχουν ίσες πλευρές και ίσες γωνίες.</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(Ο Κ μοιράζει σχήματα στα παιδιά ,ισόπλευρο τρίγωνο, τετράγωνο, κανονικό πεντάγωνο και κανονικό εξάγωνο)</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Τι παρατηρείτε ότι έχουν αυτά τα σχήματα;</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Ίσες πλευρές και ίσες γωνίες.</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Άρα τι είναι;</a:t>
            </a:r>
            <a:endParaRPr lang="el-GR" sz="1800" dirty="0">
              <a:effectLst/>
              <a:latin typeface="Times New Roman" panose="02020603050405020304" pitchFamily="18" charset="0"/>
              <a:ea typeface="Times New Roman" panose="02020603050405020304" pitchFamily="18" charset="0"/>
            </a:endParaRP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Κανονικά πολύγωνα.</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Τέλεια. Θυμάστε τους άξονες συμμετρίας από τις προηγούμενες τάξεις; </a:t>
            </a:r>
            <a:endParaRPr lang="el-GR" sz="1800" dirty="0">
              <a:effectLst/>
              <a:latin typeface="Times New Roman" panose="02020603050405020304" pitchFamily="18" charset="0"/>
              <a:ea typeface="Times New Roman" panose="02020603050405020304" pitchFamily="18" charset="0"/>
            </a:endParaRPr>
          </a:p>
          <a:p>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endParaRPr lang="el-GR" dirty="0"/>
          </a:p>
        </p:txBody>
      </p:sp>
      <p:sp>
        <p:nvSpPr>
          <p:cNvPr id="5" name="TextBox 4">
            <a:extLst>
              <a:ext uri="{FF2B5EF4-FFF2-40B4-BE49-F238E27FC236}">
                <a16:creationId xmlns:a16="http://schemas.microsoft.com/office/drawing/2014/main" id="{001C582E-C480-194A-CA95-4C0B2066DDAF}"/>
              </a:ext>
            </a:extLst>
          </p:cNvPr>
          <p:cNvSpPr txBox="1"/>
          <p:nvPr/>
        </p:nvSpPr>
        <p:spPr>
          <a:xfrm>
            <a:off x="5635690" y="0"/>
            <a:ext cx="6474667" cy="6740307"/>
          </a:xfrm>
          <a:prstGeom prst="rect">
            <a:avLst/>
          </a:prstGeom>
          <a:noFill/>
        </p:spPr>
        <p:txBody>
          <a:bodyPr wrap="square">
            <a:spAutoFit/>
          </a:bodyPr>
          <a:lstStyle/>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Για προσπαθήστε να τους φτιάξετε στα σχήματα αυτά. </a:t>
            </a:r>
          </a:p>
          <a:p>
            <a:r>
              <a:rPr lang="el-GR" sz="1800" dirty="0">
                <a:effectLst/>
                <a:latin typeface="Calibri" panose="020F0502020204030204" pitchFamily="34" charset="0"/>
                <a:ea typeface="Times New Roman" panose="02020603050405020304" pitchFamily="18" charset="0"/>
                <a:cs typeface="Times New Roman" panose="02020603050405020304" pitchFamily="18" charset="0"/>
              </a:rPr>
              <a:t>(Τους δίνει χρόνο να κάνουν τους άξονες συμμετρίας, περνά από τα θρανία και επιβλέπει. Έπειτα, παίρνει το χαρτί με το κανονικό εξάγωνο, τρυπά με ένα μολύβι το κέντρο του και αρχίζει να το περιστρέφει )</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Όταν το περιστρέφω, φαντάζεστε τι κάνουν οι κορυφές του;</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Γυρίζουν.</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Κ:Γυρίζουν…και όπως γυρίζουν, μπορεί να φανταστεί κανείς τίποτα; ( το γυρίζει και ανάποδα)Βλέπουμε τίποτα;</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Είναι σα να δημιουργείται ένας κύκλος.</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Σωστά. Καθώς λοιπόν περιστρέφω το κανονικό εξάγωνο ως προς το κέντρο του, δημιουργείται ένας κύκλος που περνά από τις κορυφές του. Και στο ισόπλευρο τρίγωνο θα έχω κύκλο από τις κορυφές του και στο τετράγωνο το ίδιο. Ποιο σχήμα είναι απέξω και ποιο από μέσα;</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Απέξω είναι ο κύκλος και από μέσα το τρίγωνο, το τετράγωνο κλπ.</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Η γωνία που είναι εγγεγραμμένη μέσα στον κύκλο πώς λέγεται; (κάνει επανάληψη προηγούμενη γεωμετρική έννοια)</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Εγγεγραμμένη.</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Πώς μπορώ να πω το πολύγωνο που είναι γραμμένο μέσα σε έναν κύκλο με παρόμοια λέξη;</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Μ: Εγγεγραμμένο.</a:t>
            </a:r>
            <a:br>
              <a:rPr lang="el-GR" sz="1800" dirty="0">
                <a:effectLst/>
                <a:latin typeface="Calibri" panose="020F0502020204030204" pitchFamily="34" charset="0"/>
                <a:ea typeface="Times New Roman" panose="02020603050405020304" pitchFamily="18" charset="0"/>
                <a:cs typeface="Times New Roman" panose="02020603050405020304" pitchFamily="18" charset="0"/>
              </a:rPr>
            </a:br>
            <a:r>
              <a:rPr lang="el-GR" sz="1800" dirty="0">
                <a:effectLst/>
                <a:latin typeface="Calibri" panose="020F0502020204030204" pitchFamily="34" charset="0"/>
                <a:ea typeface="Times New Roman" panose="02020603050405020304" pitchFamily="18" charset="0"/>
                <a:cs typeface="Times New Roman" panose="02020603050405020304" pitchFamily="18" charset="0"/>
              </a:rPr>
              <a:t>Κ: Και τον κύκλο που είναι γύρω γύρω πώς να τον πούμε με 1 λέξη; </a:t>
            </a:r>
            <a:endParaRPr lang="el-GR"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80601131"/>
      </p:ext>
    </p:extLst>
  </p:cSld>
  <p:clrMapOvr>
    <a:masterClrMapping/>
  </p:clrMapOvr>
</p:sld>
</file>

<file path=ppt/theme/theme1.xml><?xml version="1.0" encoding="utf-8"?>
<a:theme xmlns:a="http://schemas.openxmlformats.org/drawingml/2006/main" name="TropicVTI">
  <a:themeElements>
    <a:clrScheme name="AnalogousFromLightSeedLeftStep">
      <a:dk1>
        <a:srgbClr val="000000"/>
      </a:dk1>
      <a:lt1>
        <a:srgbClr val="FFFFFF"/>
      </a:lt1>
      <a:dk2>
        <a:srgbClr val="21373A"/>
      </a:dk2>
      <a:lt2>
        <a:srgbClr val="E8E2E2"/>
      </a:lt2>
      <a:accent1>
        <a:srgbClr val="80A9A7"/>
      </a:accent1>
      <a:accent2>
        <a:srgbClr val="75AB91"/>
      </a:accent2>
      <a:accent3>
        <a:srgbClr val="81AC86"/>
      </a:accent3>
      <a:accent4>
        <a:srgbClr val="86AC76"/>
      </a:accent4>
      <a:accent5>
        <a:srgbClr val="9AA57D"/>
      </a:accent5>
      <a:accent6>
        <a:srgbClr val="A9A274"/>
      </a:accent6>
      <a:hlink>
        <a:srgbClr val="AE696D"/>
      </a:hlink>
      <a:folHlink>
        <a:srgbClr val="7F7F7F"/>
      </a:folHlink>
    </a:clrScheme>
    <a:fontScheme name="Tropic">
      <a:majorFont>
        <a:latin typeface="Gill Sans Nova"/>
        <a:ea typeface=""/>
        <a:cs typeface=""/>
      </a:majorFont>
      <a:minorFont>
        <a:latin typeface="Gill Sans Nov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opicVTI" id="{DE8751F2-0439-4D1D-A674-AFC241C9701D}" vid="{C41D9140-98E0-4A26-97C4-97FDCB8D6E04}"/>
    </a:ext>
  </a:extLst>
</a:theme>
</file>

<file path=docProps/app.xml><?xml version="1.0" encoding="utf-8"?>
<Properties xmlns="http://schemas.openxmlformats.org/officeDocument/2006/extended-properties" xmlns:vt="http://schemas.openxmlformats.org/officeDocument/2006/docPropsVTypes">
  <TotalTime>100</TotalTime>
  <Words>2150</Words>
  <Application>Microsoft Office PowerPoint</Application>
  <PresentationFormat>Ευρεία οθόνη</PresentationFormat>
  <Paragraphs>95</Paragraphs>
  <Slides>12</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12</vt:i4>
      </vt:variant>
    </vt:vector>
  </HeadingPairs>
  <TitlesOfParts>
    <vt:vector size="17" baseType="lpstr">
      <vt:lpstr>Arial</vt:lpstr>
      <vt:lpstr>Calibri</vt:lpstr>
      <vt:lpstr>Gill Sans Nova</vt:lpstr>
      <vt:lpstr>Times New Roman</vt:lpstr>
      <vt:lpstr>TropicVTI</vt:lpstr>
      <vt:lpstr>2η ομαδική εργασία: ανάλυση κρίσιμου συμβάντος</vt:lpstr>
      <vt:lpstr>2η παρακολούθηση στο 3ο Γυμνάσιο Ζωγράφου</vt:lpstr>
      <vt:lpstr>1ο κρίσιμο συμβάν: για την γ’ γυμνασίου</vt:lpstr>
      <vt:lpstr>Παρουσίαση του PowerPoint</vt:lpstr>
      <vt:lpstr>Παρατηρήσεις</vt:lpstr>
      <vt:lpstr>Ο καθηγητής</vt:lpstr>
      <vt:lpstr>Τι θα κάναμε εμείς</vt:lpstr>
      <vt:lpstr>2ο κρίσιμο συμβάν: για την β’ γυμνασίου</vt:lpstr>
      <vt:lpstr>Παρουσίαση του PowerPoint</vt:lpstr>
      <vt:lpstr>Παρατηρήσεις</vt:lpstr>
      <vt:lpstr>Ο καθηγητής:</vt:lpstr>
      <vt:lpstr>Τι θα κάναμε εμείς: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ΝΕΚΤΑΡΙΑ ΦΑΣΟΥΛΑ</dc:creator>
  <cp:lastModifiedBy>ΝΕΚΤΑΡΙΑ ΦΑΣΟΥΛΑ</cp:lastModifiedBy>
  <cp:revision>1</cp:revision>
  <dcterms:created xsi:type="dcterms:W3CDTF">2024-03-18T21:14:24Z</dcterms:created>
  <dcterms:modified xsi:type="dcterms:W3CDTF">2024-03-18T22:54:57Z</dcterms:modified>
</cp:coreProperties>
</file>