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4" r:id="rId6"/>
    <p:sldId id="268" r:id="rId7"/>
    <p:sldId id="286" r:id="rId8"/>
    <p:sldId id="287" r:id="rId9"/>
    <p:sldId id="262" r:id="rId10"/>
    <p:sldId id="279" r:id="rId11"/>
    <p:sldId id="288" r:id="rId12"/>
    <p:sldId id="289" r:id="rId13"/>
    <p:sldId id="29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144" userDrawn="1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F1A832-5299-49A8-9306-751460799BDD}" v="31" dt="2025-04-27T14:04:19.114"/>
  </p1510:revLst>
</p1510:revInfo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0016" autoAdjust="0"/>
  </p:normalViewPr>
  <p:slideViewPr>
    <p:cSldViewPr snapToGrid="0">
      <p:cViewPr varScale="1">
        <p:scale>
          <a:sx n="91" d="100"/>
          <a:sy n="91" d="100"/>
        </p:scale>
        <p:origin x="696" y="284"/>
      </p:cViewPr>
      <p:guideLst>
        <p:guide orient="horz" pos="792"/>
        <p:guide pos="3144"/>
        <p:guide orient="horz" pos="960"/>
      </p:guideLst>
    </p:cSldViewPr>
  </p:slideViewPr>
  <p:outlineViewPr>
    <p:cViewPr>
      <p:scale>
        <a:sx n="33" d="100"/>
        <a:sy n="33" d="100"/>
      </p:scale>
      <p:origin x="0" y="-1194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pameinondas Karastathis" userId="e01344752367651a" providerId="LiveId" clId="{7CF1A832-5299-49A8-9306-751460799BDD}"/>
    <pc:docChg chg="undo custSel modSld">
      <pc:chgData name="Epameinondas Karastathis" userId="e01344752367651a" providerId="LiveId" clId="{7CF1A832-5299-49A8-9306-751460799BDD}" dt="2025-04-27T14:05:27.539" v="429" actId="113"/>
      <pc:docMkLst>
        <pc:docMk/>
      </pc:docMkLst>
      <pc:sldChg chg="addSp delSp modSp mod modClrScheme chgLayout">
        <pc:chgData name="Epameinondas Karastathis" userId="e01344752367651a" providerId="LiveId" clId="{7CF1A832-5299-49A8-9306-751460799BDD}" dt="2025-04-27T13:51:51.412" v="248" actId="114"/>
        <pc:sldMkLst>
          <pc:docMk/>
          <pc:sldMk cId="1593920805" sldId="262"/>
        </pc:sldMkLst>
        <pc:spChg chg="mod ord">
          <ac:chgData name="Epameinondas Karastathis" userId="e01344752367651a" providerId="LiveId" clId="{7CF1A832-5299-49A8-9306-751460799BDD}" dt="2025-04-27T13:50:31.492" v="218" actId="700"/>
          <ac:spMkLst>
            <pc:docMk/>
            <pc:sldMk cId="1593920805" sldId="262"/>
            <ac:spMk id="2" creationId="{75031FE9-9059-4FE8-B4AC-9771F23A1B89}"/>
          </ac:spMkLst>
        </pc:spChg>
        <pc:spChg chg="add mod ord">
          <ac:chgData name="Epameinondas Karastathis" userId="e01344752367651a" providerId="LiveId" clId="{7CF1A832-5299-49A8-9306-751460799BDD}" dt="2025-04-27T13:51:46.314" v="246" actId="114"/>
          <ac:spMkLst>
            <pc:docMk/>
            <pc:sldMk cId="1593920805" sldId="262"/>
            <ac:spMk id="4" creationId="{EE63FE74-1C67-A567-3090-0EC9CE80B21F}"/>
          </ac:spMkLst>
        </pc:spChg>
        <pc:spChg chg="add mod ord">
          <ac:chgData name="Epameinondas Karastathis" userId="e01344752367651a" providerId="LiveId" clId="{7CF1A832-5299-49A8-9306-751460799BDD}" dt="2025-04-27T13:51:51.412" v="248" actId="114"/>
          <ac:spMkLst>
            <pc:docMk/>
            <pc:sldMk cId="1593920805" sldId="262"/>
            <ac:spMk id="5" creationId="{9892DC64-9F85-C98B-2F45-C19413725A7C}"/>
          </ac:spMkLst>
        </pc:spChg>
        <pc:spChg chg="mod ord">
          <ac:chgData name="Epameinondas Karastathis" userId="e01344752367651a" providerId="LiveId" clId="{7CF1A832-5299-49A8-9306-751460799BDD}" dt="2025-04-27T13:50:31.492" v="218" actId="700"/>
          <ac:spMkLst>
            <pc:docMk/>
            <pc:sldMk cId="1593920805" sldId="262"/>
            <ac:spMk id="30" creationId="{32C7587B-DD64-0940-2F6D-21C5F453FAB1}"/>
          </ac:spMkLst>
        </pc:spChg>
        <pc:picChg chg="del">
          <ac:chgData name="Epameinondas Karastathis" userId="e01344752367651a" providerId="LiveId" clId="{7CF1A832-5299-49A8-9306-751460799BDD}" dt="2025-04-27T13:49:42.938" v="205" actId="21"/>
          <ac:picMkLst>
            <pc:docMk/>
            <pc:sldMk cId="1593920805" sldId="262"/>
            <ac:picMk id="6" creationId="{6C00FCF4-0834-8378-34F8-9F37BC14C44F}"/>
          </ac:picMkLst>
        </pc:picChg>
      </pc:sldChg>
      <pc:sldChg chg="addSp delSp modSp mod">
        <pc:chgData name="Epameinondas Karastathis" userId="e01344752367651a" providerId="LiveId" clId="{7CF1A832-5299-49A8-9306-751460799BDD}" dt="2025-04-27T14:04:19.114" v="406" actId="1076"/>
        <pc:sldMkLst>
          <pc:docMk/>
          <pc:sldMk cId="1346372204" sldId="264"/>
        </pc:sldMkLst>
        <pc:spChg chg="mod">
          <ac:chgData name="Epameinondas Karastathis" userId="e01344752367651a" providerId="LiveId" clId="{7CF1A832-5299-49A8-9306-751460799BDD}" dt="2025-04-27T14:04:16.312" v="405" actId="1076"/>
          <ac:spMkLst>
            <pc:docMk/>
            <pc:sldMk cId="1346372204" sldId="264"/>
            <ac:spMk id="2" creationId="{537E1C88-627C-4655-A4FB-0BB02EDB078A}"/>
          </ac:spMkLst>
        </pc:spChg>
        <pc:spChg chg="add">
          <ac:chgData name="Epameinondas Karastathis" userId="e01344752367651a" providerId="LiveId" clId="{7CF1A832-5299-49A8-9306-751460799BDD}" dt="2025-04-27T13:39:15.613" v="3"/>
          <ac:spMkLst>
            <pc:docMk/>
            <pc:sldMk cId="1346372204" sldId="264"/>
            <ac:spMk id="3" creationId="{F43BF1F3-FA30-811E-001A-C9BAB2AC6BB3}"/>
          </ac:spMkLst>
        </pc:spChg>
        <pc:spChg chg="del mod">
          <ac:chgData name="Epameinondas Karastathis" userId="e01344752367651a" providerId="LiveId" clId="{7CF1A832-5299-49A8-9306-751460799BDD}" dt="2025-04-27T13:39:34.066" v="7"/>
          <ac:spMkLst>
            <pc:docMk/>
            <pc:sldMk cId="1346372204" sldId="264"/>
            <ac:spMk id="4" creationId="{1248AF21-77C8-84F7-9023-6270815A8168}"/>
          </ac:spMkLst>
        </pc:spChg>
        <pc:spChg chg="add mod">
          <ac:chgData name="Epameinondas Karastathis" userId="e01344752367651a" providerId="LiveId" clId="{7CF1A832-5299-49A8-9306-751460799BDD}" dt="2025-04-27T14:04:19.114" v="406" actId="1076"/>
          <ac:spMkLst>
            <pc:docMk/>
            <pc:sldMk cId="1346372204" sldId="264"/>
            <ac:spMk id="5" creationId="{42B0134B-06B3-CD58-9687-4F4B5004098B}"/>
          </ac:spMkLst>
        </pc:spChg>
      </pc:sldChg>
      <pc:sldChg chg="addSp delSp modSp mod modClrScheme chgLayout">
        <pc:chgData name="Epameinondas Karastathis" userId="e01344752367651a" providerId="LiveId" clId="{7CF1A832-5299-49A8-9306-751460799BDD}" dt="2025-04-27T13:54:43.464" v="270" actId="1076"/>
        <pc:sldMkLst>
          <pc:docMk/>
          <pc:sldMk cId="4151694508" sldId="268"/>
        </pc:sldMkLst>
        <pc:spChg chg="add">
          <ac:chgData name="Epameinondas Karastathis" userId="e01344752367651a" providerId="LiveId" clId="{7CF1A832-5299-49A8-9306-751460799BDD}" dt="2025-04-27T13:47:18.320" v="158"/>
          <ac:spMkLst>
            <pc:docMk/>
            <pc:sldMk cId="4151694508" sldId="268"/>
            <ac:spMk id="2" creationId="{DF6B11FE-9524-59D8-897A-9A60CB7151B6}"/>
          </ac:spMkLst>
        </pc:spChg>
        <pc:spChg chg="del mod">
          <ac:chgData name="Epameinondas Karastathis" userId="e01344752367651a" providerId="LiveId" clId="{7CF1A832-5299-49A8-9306-751460799BDD}" dt="2025-04-27T13:47:23.116" v="160"/>
          <ac:spMkLst>
            <pc:docMk/>
            <pc:sldMk cId="4151694508" sldId="268"/>
            <ac:spMk id="3" creationId="{BD7CDFD6-83C3-DC2A-5ACE-FE7D051680CF}"/>
          </ac:spMkLst>
        </pc:spChg>
        <pc:spChg chg="mod ord">
          <ac:chgData name="Epameinondas Karastathis" userId="e01344752367651a" providerId="LiveId" clId="{7CF1A832-5299-49A8-9306-751460799BDD}" dt="2025-04-27T13:54:32.686" v="266" actId="255"/>
          <ac:spMkLst>
            <pc:docMk/>
            <pc:sldMk cId="4151694508" sldId="268"/>
            <ac:spMk id="4" creationId="{FAD2AE59-5630-4D5C-83A9-4CDEF4D7DCFB}"/>
          </ac:spMkLst>
        </pc:spChg>
        <pc:spChg chg="add mod ord">
          <ac:chgData name="Epameinondas Karastathis" userId="e01344752367651a" providerId="LiveId" clId="{7CF1A832-5299-49A8-9306-751460799BDD}" dt="2025-04-27T13:54:43.464" v="270" actId="1076"/>
          <ac:spMkLst>
            <pc:docMk/>
            <pc:sldMk cId="4151694508" sldId="268"/>
            <ac:spMk id="5" creationId="{267EA48A-FCAC-D13D-0309-A5501D965365}"/>
          </ac:spMkLst>
        </pc:spChg>
        <pc:spChg chg="mod ord">
          <ac:chgData name="Epameinondas Karastathis" userId="e01344752367651a" providerId="LiveId" clId="{7CF1A832-5299-49A8-9306-751460799BDD}" dt="2025-04-27T13:54:08.880" v="262" actId="26606"/>
          <ac:spMkLst>
            <pc:docMk/>
            <pc:sldMk cId="4151694508" sldId="268"/>
            <ac:spMk id="7" creationId="{08761B51-19E8-1412-3155-39DDEACA1818}"/>
          </ac:spMkLst>
        </pc:spChg>
        <pc:spChg chg="add del mod">
          <ac:chgData name="Epameinondas Karastathis" userId="e01344752367651a" providerId="LiveId" clId="{7CF1A832-5299-49A8-9306-751460799BDD}" dt="2025-04-27T13:54:20.026" v="263" actId="21"/>
          <ac:spMkLst>
            <pc:docMk/>
            <pc:sldMk cId="4151694508" sldId="268"/>
            <ac:spMk id="12" creationId="{310D2263-0A60-9827-EAEF-03B70D8AFF71}"/>
          </ac:spMkLst>
        </pc:spChg>
      </pc:sldChg>
      <pc:sldChg chg="modSp mod">
        <pc:chgData name="Epameinondas Karastathis" userId="e01344752367651a" providerId="LiveId" clId="{7CF1A832-5299-49A8-9306-751460799BDD}" dt="2025-04-27T14:04:41.142" v="411" actId="2711"/>
        <pc:sldMkLst>
          <pc:docMk/>
          <pc:sldMk cId="4252466045" sldId="279"/>
        </pc:sldMkLst>
        <pc:spChg chg="mod">
          <ac:chgData name="Epameinondas Karastathis" userId="e01344752367651a" providerId="LiveId" clId="{7CF1A832-5299-49A8-9306-751460799BDD}" dt="2025-04-27T14:04:41.142" v="411" actId="2711"/>
          <ac:spMkLst>
            <pc:docMk/>
            <pc:sldMk cId="4252466045" sldId="279"/>
            <ac:spMk id="7" creationId="{3FF2D739-E475-54F8-C832-F04A983D0F24}"/>
          </ac:spMkLst>
        </pc:spChg>
      </pc:sldChg>
      <pc:sldChg chg="addSp delSp modSp mod">
        <pc:chgData name="Epameinondas Karastathis" userId="e01344752367651a" providerId="LiveId" clId="{7CF1A832-5299-49A8-9306-751460799BDD}" dt="2025-04-27T13:54:48.952" v="271" actId="207"/>
        <pc:sldMkLst>
          <pc:docMk/>
          <pc:sldMk cId="1418789964" sldId="286"/>
        </pc:sldMkLst>
        <pc:spChg chg="mod">
          <ac:chgData name="Epameinondas Karastathis" userId="e01344752367651a" providerId="LiveId" clId="{7CF1A832-5299-49A8-9306-751460799BDD}" dt="2025-04-27T13:54:48.952" v="271" actId="207"/>
          <ac:spMkLst>
            <pc:docMk/>
            <pc:sldMk cId="1418789964" sldId="286"/>
            <ac:spMk id="2" creationId="{67708C79-A4AC-4B5D-92DF-600737E4D11A}"/>
          </ac:spMkLst>
        </pc:spChg>
        <pc:spChg chg="add mod">
          <ac:chgData name="Epameinondas Karastathis" userId="e01344752367651a" providerId="LiveId" clId="{7CF1A832-5299-49A8-9306-751460799BDD}" dt="2025-04-27T13:46:25.010" v="157" actId="20577"/>
          <ac:spMkLst>
            <pc:docMk/>
            <pc:sldMk cId="1418789964" sldId="286"/>
            <ac:spMk id="3" creationId="{96E1429E-B76B-E3AF-9C3C-5E35FDF5FC01}"/>
          </ac:spMkLst>
        </pc:spChg>
        <pc:spChg chg="del mod">
          <ac:chgData name="Epameinondas Karastathis" userId="e01344752367651a" providerId="LiveId" clId="{7CF1A832-5299-49A8-9306-751460799BDD}" dt="2025-04-27T13:44:11.531" v="72"/>
          <ac:spMkLst>
            <pc:docMk/>
            <pc:sldMk cId="1418789964" sldId="286"/>
            <ac:spMk id="12" creationId="{D3251268-42B4-3B45-A59B-740E2DB97A00}"/>
          </ac:spMkLst>
        </pc:spChg>
      </pc:sldChg>
      <pc:sldChg chg="modSp mod">
        <pc:chgData name="Epameinondas Karastathis" userId="e01344752367651a" providerId="LiveId" clId="{7CF1A832-5299-49A8-9306-751460799BDD}" dt="2025-04-27T14:04:27.028" v="407" actId="2711"/>
        <pc:sldMkLst>
          <pc:docMk/>
          <pc:sldMk cId="2165672887" sldId="287"/>
        </pc:sldMkLst>
        <pc:spChg chg="mod">
          <ac:chgData name="Epameinondas Karastathis" userId="e01344752367651a" providerId="LiveId" clId="{7CF1A832-5299-49A8-9306-751460799BDD}" dt="2025-04-27T14:04:27.028" v="407" actId="2711"/>
          <ac:spMkLst>
            <pc:docMk/>
            <pc:sldMk cId="2165672887" sldId="287"/>
            <ac:spMk id="3" creationId="{ECAE9D71-E10E-00FC-770D-C0CD4B572835}"/>
          </ac:spMkLst>
        </pc:spChg>
      </pc:sldChg>
      <pc:sldChg chg="modSp mod">
        <pc:chgData name="Epameinondas Karastathis" userId="e01344752367651a" providerId="LiveId" clId="{7CF1A832-5299-49A8-9306-751460799BDD}" dt="2025-04-27T14:05:27.539" v="429" actId="113"/>
        <pc:sldMkLst>
          <pc:docMk/>
          <pc:sldMk cId="1434541380" sldId="288"/>
        </pc:sldMkLst>
        <pc:spChg chg="mod">
          <ac:chgData name="Epameinondas Karastathis" userId="e01344752367651a" providerId="LiveId" clId="{7CF1A832-5299-49A8-9306-751460799BDD}" dt="2025-04-27T14:04:56.272" v="416" actId="1076"/>
          <ac:spMkLst>
            <pc:docMk/>
            <pc:sldMk cId="1434541380" sldId="288"/>
            <ac:spMk id="2" creationId="{026E896E-83AA-46F5-0E1C-C33093AC45DE}"/>
          </ac:spMkLst>
        </pc:spChg>
        <pc:spChg chg="mod">
          <ac:chgData name="Epameinondas Karastathis" userId="e01344752367651a" providerId="LiveId" clId="{7CF1A832-5299-49A8-9306-751460799BDD}" dt="2025-04-27T14:05:27.539" v="429" actId="113"/>
          <ac:spMkLst>
            <pc:docMk/>
            <pc:sldMk cId="1434541380" sldId="288"/>
            <ac:spMk id="3" creationId="{94E5AAE2-1590-B18D-649F-8B6FCD48583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AE72A9-67A2-4FB1-BBF6-740F2C2EAA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7B748C-466C-45D8-970C-D4FB4FE80C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BBF3-49A8-4B3F-9773-22E67695BB12}" type="datetimeFigureOut">
              <a:rPr lang="en-US" smtClean="0"/>
              <a:t>4/27/2025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8C23F-271A-4B7C-87EC-108046165C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7ABF6-4152-4126-AC20-23B44A311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6193-5AA7-489B-8575-00593FC261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05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AAC2B-A50D-4386-849A-6B59FB991B4C}" type="datetimeFigureOut">
              <a:rPr lang="en-US" smtClean="0"/>
              <a:t>4/27/2025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95658-EA1F-4910-80AB-4DA76E1674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7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6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60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26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67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333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9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10" Type="http://schemas.openxmlformats.org/officeDocument/2006/relationships/image" Target="../media/image5.png"/><Relationship Id="rId4" Type="http://schemas.openxmlformats.org/officeDocument/2006/relationships/image" Target="../media/image14.png"/><Relationship Id="rId9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4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9AF4D7D-42EC-4F30-296A-81B05C4E7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14772" y="677918"/>
            <a:ext cx="6856292" cy="3590596"/>
          </a:xfrm>
        </p:spPr>
        <p:txBody>
          <a:bodyPr anchor="ctr"/>
          <a:lstStyle>
            <a:lvl1pPr algn="l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0392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896112"/>
            <a:ext cx="10668000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0FC509-0D49-9500-59C9-DAE0A699FB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2417197"/>
            <a:ext cx="4278313" cy="3737541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lang="en-US" sz="1800" smtClean="0"/>
            </a:lvl1pPr>
            <a:lvl2pPr>
              <a:spcBef>
                <a:spcPts val="0"/>
              </a:spcBef>
              <a:spcAft>
                <a:spcPts val="1200"/>
              </a:spcAft>
              <a:defRPr lang="en-US" sz="1800" smtClean="0"/>
            </a:lvl2pPr>
            <a:lvl3pPr>
              <a:spcBef>
                <a:spcPts val="0"/>
              </a:spcBef>
              <a:spcAft>
                <a:spcPts val="1200"/>
              </a:spcAft>
              <a:defRPr lang="en-US" sz="1800" smtClean="0"/>
            </a:lvl3pPr>
            <a:lvl4pPr>
              <a:spcBef>
                <a:spcPts val="0"/>
              </a:spcBef>
              <a:spcAft>
                <a:spcPts val="1200"/>
              </a:spcAft>
              <a:defRPr lang="en-US" sz="1800" smtClean="0"/>
            </a:lvl4pPr>
            <a:lvl5pPr>
              <a:spcBef>
                <a:spcPts val="0"/>
              </a:spcBef>
              <a:spcAft>
                <a:spcPts val="1200"/>
              </a:spcAft>
              <a:defRPr lang="en-US" sz="1800"/>
            </a:lvl5pPr>
          </a:lstStyle>
          <a:p>
            <a:pPr lvl="0"/>
            <a:r>
              <a:rPr lang="en-US" dirty="0"/>
              <a:t>Click to add text </a:t>
            </a:r>
          </a:p>
          <a:p>
            <a:pPr marL="685800" lvl="1" indent="-228600"/>
            <a:r>
              <a:rPr lang="en-US" dirty="0"/>
              <a:t>Second level</a:t>
            </a:r>
          </a:p>
          <a:p>
            <a:pPr marL="1143000" lvl="2" indent="-228600"/>
            <a:r>
              <a:rPr lang="en-US" dirty="0"/>
              <a:t>Third level</a:t>
            </a:r>
          </a:p>
          <a:p>
            <a:pPr marL="1600200" lvl="3" indent="-228600"/>
            <a:r>
              <a:rPr lang="en-US" dirty="0"/>
              <a:t>Fourth level</a:t>
            </a:r>
          </a:p>
          <a:p>
            <a:pPr marL="2057400" lvl="4" indent="-228600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7113F543-A373-5951-EBF3-7E283EE52F0B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241471" y="2417763"/>
            <a:ext cx="6188529" cy="37369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table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D4C80AE-01F3-AAB6-99EF-DB1B5934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241B24-8629-6BC2-C72F-A156F062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FBBF9-1C14-3371-F0AC-507FFCAB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9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2574" y="896111"/>
            <a:ext cx="9866540" cy="1358140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F1898E-3E74-4E43-A202-1A664022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014984" cy="6858000"/>
            <a:chOff x="0" y="0"/>
            <a:chExt cx="1014984" cy="6858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4776F7-F8A5-4235-8C8D-17F0E4F45B03}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F301899-34C1-47B4-B5CD-F77BA341C0F9}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66E9363-03B7-439D-8B5E-0665E48F046E}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432F5F5-1688-44BD-B071-A62C04824FB8}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9FF8F5-F7B8-46B0-BB03-FE972A6832E7}"/>
                </a:ext>
              </a:extLst>
            </p:cNvPr>
            <p:cNvSpPr/>
            <p:nvPr userDrawn="1"/>
          </p:nvSpPr>
          <p:spPr>
            <a:xfrm rot="10800000">
              <a:off x="100582" y="2936725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31EB8EE7-3843-4CA8-879D-5D985DAA0D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57200" y="5416459"/>
              <a:ext cx="1828800" cy="914400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5FF0EEFD-0038-4A2F-AD3B-01A98EFF5C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63329"/>
              <a:ext cx="1828800" cy="914400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50232-76AA-C9E3-F846-8DB1B44E5AF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552575" y="2481940"/>
            <a:ext cx="6477952" cy="363583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2pPr>
            <a:lvl3pPr marL="9144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3pPr>
            <a:lvl4pPr marL="13716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4pPr>
            <a:lvl5pPr marL="18288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37A04978-5D2C-BBF1-9C05-C527176190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72723" y="2481940"/>
            <a:ext cx="3046391" cy="3759200"/>
          </a:xfrm>
        </p:spPr>
        <p:txBody>
          <a:bodyPr>
            <a:normAutofit/>
          </a:bodyPr>
          <a:lstStyle>
            <a:lvl1pPr marL="342900" indent="-342900">
              <a:spcAft>
                <a:spcPts val="600"/>
              </a:spcAft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  <a:lvl2pPr marL="800100" indent="-342900">
              <a:spcAft>
                <a:spcPts val="600"/>
              </a:spcAft>
              <a:buFont typeface="+mj-lt"/>
              <a:buAutoNum type="alphaLcPeriod"/>
              <a:defRPr sz="1800">
                <a:solidFill>
                  <a:schemeClr val="bg1"/>
                </a:solidFill>
              </a:defRPr>
            </a:lvl2pPr>
            <a:lvl3pPr marL="1257300" indent="-342900">
              <a:spcAft>
                <a:spcPts val="600"/>
              </a:spcAft>
              <a:buFont typeface="+mj-lt"/>
              <a:buAutoNum type="arabicParenR"/>
              <a:defRPr sz="1800">
                <a:solidFill>
                  <a:schemeClr val="bg1"/>
                </a:solidFill>
              </a:defRPr>
            </a:lvl3pPr>
            <a:lvl4pPr marL="1714500" indent="-342900">
              <a:spcAft>
                <a:spcPts val="600"/>
              </a:spcAft>
              <a:buFont typeface="+mj-lt"/>
              <a:buAutoNum type="alphaLcParenR"/>
              <a:defRPr sz="1800">
                <a:solidFill>
                  <a:schemeClr val="bg1"/>
                </a:solidFill>
              </a:defRPr>
            </a:lvl4pPr>
            <a:lvl5pPr marL="2171700" indent="-342900">
              <a:spcAft>
                <a:spcPts val="600"/>
              </a:spcAft>
              <a:buFont typeface="+mj-lt"/>
              <a:buAutoNum type="romanLcPeriod"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3" name="Date Placeholder 3">
            <a:extLst>
              <a:ext uri="{FF2B5EF4-FFF2-40B4-BE49-F238E27FC236}">
                <a16:creationId xmlns:a16="http://schemas.microsoft.com/office/drawing/2014/main" id="{41C57AEB-9E33-4F77-9F58-DB0D1B97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448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182F895D-C48A-41AA-9DE6-43A17B7E0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452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5" name="Slide Number Placeholder 5">
            <a:extLst>
              <a:ext uri="{FF2B5EF4-FFF2-40B4-BE49-F238E27FC236}">
                <a16:creationId xmlns:a16="http://schemas.microsoft.com/office/drawing/2014/main" id="{4C15BF58-30D9-4A0E-8506-1CD777B0F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68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9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4155" y="896112"/>
            <a:ext cx="10665845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E06194BC-6453-CA18-2623-B07F3A5D4E92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762000" y="2417763"/>
            <a:ext cx="10665845" cy="3678235"/>
          </a:xfrm>
        </p:spPr>
        <p:txBody>
          <a:bodyPr/>
          <a:lstStyle>
            <a:lvl1pPr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icon to insert table</a:t>
            </a:r>
          </a:p>
          <a:p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3A465A0-88AA-B50B-92D8-3A5492832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95F626-7C08-9907-6A85-922BE6AA0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AD34A-4F3F-C89B-BBBC-E7740F41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4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11C2927-0A13-DC57-A83B-B8DB787A4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0245" y="544285"/>
            <a:ext cx="5528217" cy="2685383"/>
          </a:xfrm>
        </p:spPr>
        <p:txBody>
          <a:bodyPr anchor="b">
            <a:normAutofit/>
          </a:bodyPr>
          <a:lstStyle>
            <a:lvl1pPr algn="l">
              <a:defRPr sz="44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96340" y="3423773"/>
            <a:ext cx="5528217" cy="2029969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39583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3950" y="429461"/>
            <a:ext cx="6343650" cy="2668463"/>
          </a:xfrm>
        </p:spPr>
        <p:txBody>
          <a:bodyPr anchor="b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83B974-C7F1-5026-EC6E-647371B64BB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938712" y="3299953"/>
            <a:ext cx="6338888" cy="26684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4914EB-20DD-97B4-8FF9-94D739D21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9867" y="-7753"/>
            <a:ext cx="4187536" cy="6865753"/>
            <a:chOff x="-9867" y="-7753"/>
            <a:chExt cx="4187536" cy="6865753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407AED1-9974-465A-BC9C-530E270105DE}"/>
                </a:ext>
              </a:extLst>
            </p:cNvPr>
            <p:cNvSpPr/>
            <p:nvPr userDrawn="1"/>
          </p:nvSpPr>
          <p:spPr>
            <a:xfrm flipH="1">
              <a:off x="0" y="2021358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08ADBC6-C9BE-4302-A86A-4AC842874C24}"/>
                </a:ext>
              </a:extLst>
            </p:cNvPr>
            <p:cNvSpPr/>
            <p:nvPr userDrawn="1"/>
          </p:nvSpPr>
          <p:spPr>
            <a:xfrm>
              <a:off x="2029604" y="2031653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2B04AFC-F339-4DFB-AA44-D68317065E02}"/>
                </a:ext>
              </a:extLst>
            </p:cNvPr>
            <p:cNvSpPr/>
            <p:nvPr userDrawn="1"/>
          </p:nvSpPr>
          <p:spPr>
            <a:xfrm>
              <a:off x="2028253" y="4052815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E88B2398-8473-499F-836C-F3AF518F5B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3015" y="5086646"/>
              <a:ext cx="2019299" cy="999451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1BC9BFE-80C0-4DA9-92DB-070C41E412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-9867" y="-1076"/>
              <a:ext cx="2029968" cy="2029968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522571C-09D3-4F39-B963-76F80D9973F1}"/>
                </a:ext>
              </a:extLst>
            </p:cNvPr>
            <p:cNvSpPr/>
            <p:nvPr userDrawn="1"/>
          </p:nvSpPr>
          <p:spPr>
            <a:xfrm>
              <a:off x="2029968" y="6045049"/>
              <a:ext cx="2029968" cy="8129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0268D7D-D5FB-492C-8D00-3E866534BD42}"/>
                </a:ext>
              </a:extLst>
            </p:cNvPr>
            <p:cNvSpPr/>
            <p:nvPr userDrawn="1"/>
          </p:nvSpPr>
          <p:spPr>
            <a:xfrm flipH="1">
              <a:off x="0" y="4828032"/>
              <a:ext cx="2032942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4BCEF24-C76B-44E5-A457-E55658E8EB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2860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216784-417D-44A8-8CF1-C0CAF410EB9B}"/>
                </a:ext>
              </a:extLst>
            </p:cNvPr>
            <p:cNvGrpSpPr/>
            <p:nvPr userDrawn="1"/>
          </p:nvGrpSpPr>
          <p:grpSpPr>
            <a:xfrm>
              <a:off x="100242" y="2099803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FF90BA2-E949-4FDF-A88E-B68F607E3205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41F18930-2C24-4BA6-A1EB-BF1644EE8558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D5953E65-C24C-4C83-86BB-E4A6D2532FD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0B9DA7A8-A66E-4E0E-92DF-B3FF112EBB70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94E74739-1964-4A3C-B2E5-28FEF5EF8E4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E31C22DC-76BD-4E83-8A1A-B7AE70B2E8FE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F63C700C-5749-4BA1-8128-78559312E825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EC81C305-3A69-4634-8A07-56F8272122AF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A14AAEDA-8F87-420D-A6BD-FF115C08EB7A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A1FA4EA0-701D-49A3-8962-1BD0CE6E9C0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E362A8AA-1110-4C1C-9922-60F7D43E82B0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BC8B72EE-335A-4030-B500-7E6FB4D24F18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10167348-D9AA-4440-8569-849A6B0F2C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A5616AB2-7A83-42C0-883C-FFA27D5468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6A9CA073-4F0B-4787-B46D-7886261E945E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9AF901A3-1EC5-458F-A653-74CCEAE9A13D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4D5E35A9-4BB5-48F3-AE34-E1BDD3343EB1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A9A549D5-A823-49C4-8C36-D074E6E039B9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A767C47-7246-4B50-8E78-82766365754A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AEE1DDC-07C3-4204-A3B1-BB7C77C0622B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5DA288D-BE35-46E8-AA86-9F28D8504DAB}"/>
                </a:ext>
              </a:extLst>
            </p:cNvPr>
            <p:cNvSpPr/>
            <p:nvPr userDrawn="1"/>
          </p:nvSpPr>
          <p:spPr>
            <a:xfrm>
              <a:off x="0" y="4043197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557B54-30A3-4192-9D51-EE28AF522DE9}"/>
                </a:ext>
              </a:extLst>
            </p:cNvPr>
            <p:cNvSpPr/>
            <p:nvPr userDrawn="1"/>
          </p:nvSpPr>
          <p:spPr>
            <a:xfrm>
              <a:off x="0" y="2021358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208FD0E-034D-4DF3-85D7-F0EBE2775B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32" y="-7753"/>
              <a:ext cx="4052352" cy="404086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20239FE-47D0-4B4F-8440-F859F368C141}"/>
                </a:ext>
              </a:extLst>
            </p:cNvPr>
            <p:cNvSpPr/>
            <p:nvPr userDrawn="1"/>
          </p:nvSpPr>
          <p:spPr>
            <a:xfrm>
              <a:off x="3903349" y="3869829"/>
              <a:ext cx="274320" cy="2743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925BB7-B630-981C-964B-37A5DCBEA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06165" y="635508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B4D24B0-E841-7B76-D133-06ABBAB6B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7357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7D011F5-A799-BEAA-9160-5743D58B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33694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39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660358"/>
            <a:ext cx="6594768" cy="5537284"/>
          </a:xfrm>
        </p:spPr>
        <p:txBody>
          <a:bodyPr anchor="ctr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0800000">
            <a:off x="1" y="761322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EA6F58-FA46-C921-5758-59234B148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4069439" cy="4828833"/>
            <a:chOff x="0" y="0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>
              <a:spLocks/>
            </p:cNvSpPr>
            <p:nvPr userDrawn="1"/>
          </p:nvSpPr>
          <p:spPr>
            <a:xfrm rot="10800000" flipH="1">
              <a:off x="2026630" y="77643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 rot="10800000">
              <a:off x="0" y="76613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 rot="10800000">
              <a:off x="1351" y="0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39471" y="2798865"/>
              <a:ext cx="2029968" cy="2029968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 rot="10800000">
              <a:off x="2029604" y="0"/>
              <a:ext cx="2029968" cy="784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CD1CD1B2-7EBC-96B6-A02D-7972C27874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035948" y="788197"/>
              <a:ext cx="2019299" cy="999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6966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544285"/>
            <a:ext cx="6594768" cy="3445329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789" y="4130045"/>
            <a:ext cx="6594768" cy="19515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A24CB0-5164-75CE-ED27-EF876C19C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2029167"/>
            <a:ext cx="4069439" cy="4828833"/>
            <a:chOff x="0" y="2029167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/>
            <p:nvPr userDrawn="1"/>
          </p:nvSpPr>
          <p:spPr>
            <a:xfrm flipH="1">
              <a:off x="9867" y="405160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>
              <a:off x="2039471" y="406189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>
              <a:off x="2038120" y="6083058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0" y="2029167"/>
              <a:ext cx="2029968" cy="2029968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27BDAED-0D36-04AE-1A0C-E36977943C38}"/>
                </a:ext>
              </a:extLst>
            </p:cNvPr>
            <p:cNvGrpSpPr/>
            <p:nvPr userDrawn="1"/>
          </p:nvGrpSpPr>
          <p:grpSpPr>
            <a:xfrm>
              <a:off x="110109" y="4130046"/>
              <a:ext cx="1920240" cy="1920240"/>
              <a:chOff x="5361924" y="7472790"/>
              <a:chExt cx="1828800" cy="182880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CF3798F-8E8C-7928-8347-8BC5B07B29F9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A488BF7D-B7D9-249A-4EC2-8A1F6311D1BD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C68EE8A4-53F3-EAAD-F43C-1F73C11BCE4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806ABFB8-B814-19D4-3D47-A20F5AE878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992340A8-8A61-1791-D56D-37F56A662FE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35" name="Group 34">
                          <a:extLst>
                            <a:ext uri="{FF2B5EF4-FFF2-40B4-BE49-F238E27FC236}">
                              <a16:creationId xmlns:a16="http://schemas.microsoft.com/office/drawing/2014/main" id="{CD482B6F-4CF8-CEB3-7478-EB1A76DCF567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37" name="Group 36">
                            <a:extLst>
                              <a:ext uri="{FF2B5EF4-FFF2-40B4-BE49-F238E27FC236}">
                                <a16:creationId xmlns:a16="http://schemas.microsoft.com/office/drawing/2014/main" id="{48DB94FE-59B9-2EAD-D619-84D732CEACD3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39" name="Oval 38">
                              <a:extLst>
                                <a:ext uri="{FF2B5EF4-FFF2-40B4-BE49-F238E27FC236}">
                                  <a16:creationId xmlns:a16="http://schemas.microsoft.com/office/drawing/2014/main" id="{E9EB6EED-2663-2442-C484-EF27395DCEB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40" name="Oval 39">
                              <a:extLst>
                                <a:ext uri="{FF2B5EF4-FFF2-40B4-BE49-F238E27FC236}">
                                  <a16:creationId xmlns:a16="http://schemas.microsoft.com/office/drawing/2014/main" id="{E5978766-DE51-5FF5-41BE-B1007C37165E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8" name="Oval 37">
                            <a:extLst>
                              <a:ext uri="{FF2B5EF4-FFF2-40B4-BE49-F238E27FC236}">
                                <a16:creationId xmlns:a16="http://schemas.microsoft.com/office/drawing/2014/main" id="{749B68DA-C119-6301-085A-2E7F3F7E3CB1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36" name="Oval 35">
                          <a:extLst>
                            <a:ext uri="{FF2B5EF4-FFF2-40B4-BE49-F238E27FC236}">
                              <a16:creationId xmlns:a16="http://schemas.microsoft.com/office/drawing/2014/main" id="{D753957E-F4A5-E4CA-B8B3-F6AE73F159F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34" name="Oval 33">
                        <a:extLst>
                          <a:ext uri="{FF2B5EF4-FFF2-40B4-BE49-F238E27FC236}">
                            <a16:creationId xmlns:a16="http://schemas.microsoft.com/office/drawing/2014/main" id="{3C4F46AE-42C2-9E3D-D294-F9297389D110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42376F25-4466-0F15-CD2F-B821AC9CCE5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BBC988D2-4FFC-612A-DD91-A41B6194EF6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53690E8A-1D3D-3D5D-932E-D2A2CFE5BDAB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AE08D7C-4190-C00C-19F0-BEC1F608B97A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B3E9873-3672-0001-60F1-6068B67A6DF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4CD85BCE-3B9E-234C-4D1D-EC1A6A57D298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CC66A2F-CBBE-220E-5ECB-528B8EE34F83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7B0A7FC-B497-31A6-1F93-414F96AF4C4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>
              <a:off x="9867" y="6073440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CCEA94B-F499-5FCA-D063-7FD71F10F95B}"/>
                </a:ext>
              </a:extLst>
            </p:cNvPr>
            <p:cNvSpPr/>
            <p:nvPr userDrawn="1"/>
          </p:nvSpPr>
          <p:spPr>
            <a:xfrm>
              <a:off x="9867" y="405160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7235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1" y="896112"/>
            <a:ext cx="6589150" cy="1988706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EF03D4-C3B7-918C-FF43-0A9C106AC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27476" y="-9144"/>
            <a:ext cx="4069095" cy="6867144"/>
            <a:chOff x="8127476" y="-9144"/>
            <a:chExt cx="4069095" cy="68671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ADCD25-4CC2-4A9A-B033-132F3DA6D2F5}"/>
                </a:ext>
              </a:extLst>
            </p:cNvPr>
            <p:cNvSpPr/>
            <p:nvPr userDrawn="1"/>
          </p:nvSpPr>
          <p:spPr>
            <a:xfrm>
              <a:off x="10162032" y="2014436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D2F68DA8-1D58-42B0-A2C9-046E92884BC1}"/>
                </a:ext>
              </a:extLst>
            </p:cNvPr>
            <p:cNvSpPr/>
            <p:nvPr userDrawn="1"/>
          </p:nvSpPr>
          <p:spPr>
            <a:xfrm rot="5400000">
              <a:off x="10160492" y="2024569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B232A4-4F4E-48E9-9E61-BE51F716635C}"/>
                </a:ext>
              </a:extLst>
            </p:cNvPr>
            <p:cNvSpPr/>
            <p:nvPr userDrawn="1"/>
          </p:nvSpPr>
          <p:spPr>
            <a:xfrm>
              <a:off x="10162032" y="0"/>
              <a:ext cx="2029968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4CB66576-218C-4236-B125-DD7B03A784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10162032" y="0"/>
              <a:ext cx="2029968" cy="202996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57D1F3-8C55-47FE-B39A-86D30F8FFEA1}"/>
                </a:ext>
              </a:extLst>
            </p:cNvPr>
            <p:cNvSpPr/>
            <p:nvPr userDrawn="1"/>
          </p:nvSpPr>
          <p:spPr>
            <a:xfrm>
              <a:off x="8139364" y="-7084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EB6F2E-2621-4EB5-A04D-906FD08CED87}"/>
                </a:ext>
              </a:extLst>
            </p:cNvPr>
            <p:cNvSpPr/>
            <p:nvPr userDrawn="1"/>
          </p:nvSpPr>
          <p:spPr>
            <a:xfrm flipH="1">
              <a:off x="8127476" y="4807776"/>
              <a:ext cx="2032942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C28908-2548-441C-BE9D-8728E1FC84C0}"/>
                </a:ext>
              </a:extLst>
            </p:cNvPr>
            <p:cNvSpPr/>
            <p:nvPr userDrawn="1"/>
          </p:nvSpPr>
          <p:spPr>
            <a:xfrm>
              <a:off x="10160492" y="4041539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731DC170-FB16-45F8-B62C-DCAB2B9AC3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272" y="5079562"/>
              <a:ext cx="2019299" cy="999451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6529D2A7-ABB3-4E2D-88CA-F81399701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0800000">
              <a:off x="8139640" y="-9144"/>
              <a:ext cx="2029968" cy="202996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DB6750E-735F-4906-8BCA-E0BD4F029617}"/>
                </a:ext>
              </a:extLst>
            </p:cNvPr>
            <p:cNvSpPr/>
            <p:nvPr userDrawn="1"/>
          </p:nvSpPr>
          <p:spPr>
            <a:xfrm>
              <a:off x="10158984" y="6016751"/>
              <a:ext cx="2029968" cy="8412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051ECE99-ACA6-46AF-98D5-81FBD3F834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31156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A847BA4-24DF-47BE-BE28-02415C2A2D3C}"/>
                </a:ext>
              </a:extLst>
            </p:cNvPr>
            <p:cNvGrpSpPr/>
            <p:nvPr userDrawn="1"/>
          </p:nvGrpSpPr>
          <p:grpSpPr>
            <a:xfrm>
              <a:off x="8227718" y="2092719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82CC485-8A14-4767-80E8-8FB0A9991D20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E119FAB2-4AF3-4EC9-98C6-E69760D02810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E2A21525-E952-4F39-A9B2-2CA7C5B14B8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53BFFD34-0142-4185-8790-1D792CB2F5D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00D3FC75-8C07-4B5B-A025-3CCC5DC458DA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393D2F91-0E6A-4541-843C-1FC0CC2A024A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7C9F80E2-6A88-44DC-B048-7178CAA61DA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1D9D5420-70BE-477D-A17F-A86F19AD3FA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0BBACECF-9AE7-40B5-90D0-AE2CF1FBE0BD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1A76BEA0-888E-41CD-9B30-B128A39F781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2EA36045-2F1D-402B-A951-B9957D5C145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AAF58CB3-363E-4156-8148-52E0B9CB634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BDC4E05B-A602-483A-B19B-B907358D462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5AC54D8-2C27-49A7-B1CE-C865E629499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9753262-9BA1-4716-B4B5-AAFE232A72A2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B2AD932-98DF-4DA1-B19E-E38A4DD270F0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E13C879-BB42-4F2C-9413-A1322DE58809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28B4D2F2-9DD5-4B23-A2F2-7DBEE9E61F6C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1A2F663-A8A7-4337-9C39-489B4C457111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609761D-150A-4DE0-9604-CC3953C108D0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1189D1C-85ED-4EF1-A384-7C4590ED50FD}"/>
                </a:ext>
              </a:extLst>
            </p:cNvPr>
            <p:cNvSpPr/>
            <p:nvPr userDrawn="1"/>
          </p:nvSpPr>
          <p:spPr>
            <a:xfrm>
              <a:off x="8138160" y="4045868"/>
              <a:ext cx="2029968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45306C5-E470-4A93-9C9F-5D066F760D16}"/>
                </a:ext>
              </a:extLst>
            </p:cNvPr>
            <p:cNvSpPr/>
            <p:nvPr userDrawn="1"/>
          </p:nvSpPr>
          <p:spPr>
            <a:xfrm>
              <a:off x="8138160" y="2029968"/>
              <a:ext cx="1014984" cy="201168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31C374B-40F2-4B1E-A9D8-6E5C932FF17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138160" y="2012062"/>
              <a:ext cx="3044952" cy="7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C668341-39BE-4448-B29D-2594AE6D75C2}"/>
                </a:ext>
              </a:extLst>
            </p:cNvPr>
            <p:cNvSpPr/>
            <p:nvPr userDrawn="1"/>
          </p:nvSpPr>
          <p:spPr>
            <a:xfrm>
              <a:off x="11055096" y="1874902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7" name="Date Placeholder 3">
            <a:extLst>
              <a:ext uri="{FF2B5EF4-FFF2-40B4-BE49-F238E27FC236}">
                <a16:creationId xmlns:a16="http://schemas.microsoft.com/office/drawing/2014/main" id="{56895315-7883-40AA-AB6E-E7F8B77E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295" y="6355080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8" name="Footer Placeholder 4">
            <a:extLst>
              <a:ext uri="{FF2B5EF4-FFF2-40B4-BE49-F238E27FC236}">
                <a16:creationId xmlns:a16="http://schemas.microsoft.com/office/drawing/2014/main" id="{0000A4E2-8200-4049-B783-2C99FBDB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9886" y="635508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9" name="Slide Number Placeholder 5">
            <a:extLst>
              <a:ext uri="{FF2B5EF4-FFF2-40B4-BE49-F238E27FC236}">
                <a16:creationId xmlns:a16="http://schemas.microsoft.com/office/drawing/2014/main" id="{179E1CD1-EB8F-4E56-ADD5-06293A7A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4091" y="635508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BB414F1-8F08-3A3B-45E3-9F44595164A1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62001" y="3058886"/>
            <a:ext cx="6597372" cy="3296194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ts val="2000"/>
              </a:lnSpc>
              <a:defRPr sz="1800">
                <a:solidFill>
                  <a:schemeClr val="bg1"/>
                </a:solidFill>
              </a:defRPr>
            </a:lvl2pPr>
            <a:lvl3pPr marL="914400">
              <a:lnSpc>
                <a:spcPts val="2000"/>
              </a:lnSpc>
              <a:defRPr sz="1800">
                <a:solidFill>
                  <a:schemeClr val="bg1"/>
                </a:solidFill>
              </a:defRPr>
            </a:lvl3pPr>
            <a:lvl4pPr marL="1371600">
              <a:lnSpc>
                <a:spcPts val="2000"/>
              </a:lnSpc>
              <a:defRPr sz="1800">
                <a:solidFill>
                  <a:schemeClr val="bg1"/>
                </a:solidFill>
              </a:defRPr>
            </a:lvl4pPr>
            <a:lvl5pPr marL="1828800">
              <a:lnSpc>
                <a:spcPts val="2000"/>
              </a:lnSpc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069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  <p15:guide id="4" pos="57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F09F422-89F7-BDA7-7801-F364BA5D9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3045" y="-4303"/>
            <a:ext cx="7252590" cy="6862680"/>
            <a:chOff x="-3045" y="-4303"/>
            <a:chExt cx="7252590" cy="68626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629CA98-D89C-4A69-9A55-8D6C17DCDDF0}"/>
                </a:ext>
              </a:extLst>
            </p:cNvPr>
            <p:cNvSpPr/>
            <p:nvPr userDrawn="1"/>
          </p:nvSpPr>
          <p:spPr>
            <a:xfrm>
              <a:off x="-1146" y="4775407"/>
              <a:ext cx="2029968" cy="207752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2C5F573-21FC-4A6F-B46F-5583E20C9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-3045" y="-4303"/>
              <a:ext cx="2029968" cy="2029968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A65556A-38A5-4BA5-9A40-33F02F960B1E}"/>
                </a:ext>
              </a:extLst>
            </p:cNvPr>
            <p:cNvSpPr/>
            <p:nvPr userDrawn="1"/>
          </p:nvSpPr>
          <p:spPr>
            <a:xfrm>
              <a:off x="3757" y="2033993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7900790-71B8-45C8-9B6D-07E23CEA7632}"/>
                </a:ext>
              </a:extLst>
            </p:cNvPr>
            <p:cNvSpPr/>
            <p:nvPr userDrawn="1"/>
          </p:nvSpPr>
          <p:spPr>
            <a:xfrm>
              <a:off x="-218" y="4059798"/>
              <a:ext cx="2029968" cy="75956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8AC969-4FA2-44AD-A273-2A0B7839749F}"/>
                </a:ext>
              </a:extLst>
            </p:cNvPr>
            <p:cNvSpPr/>
            <p:nvPr userDrawn="1"/>
          </p:nvSpPr>
          <p:spPr>
            <a:xfrm>
              <a:off x="4071442" y="4058828"/>
              <a:ext cx="3178103" cy="2799549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1CB31D0-C621-4EF7-AE25-5C3BCD5882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38053" y="2029625"/>
              <a:ext cx="2029878" cy="2023760"/>
            </a:xfrm>
            <a:prstGeom prst="rect">
              <a:avLst/>
            </a:prstGeom>
          </p:spPr>
        </p:pic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B2CC2F02-F98F-4E69-AA01-CCF96A602E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34034" y="4055808"/>
              <a:ext cx="2029968" cy="2029968"/>
            </a:xfrm>
            <a:prstGeom prst="rect">
              <a:avLst/>
            </a:prstGeom>
          </p:spPr>
        </p:pic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FE05B395-CB62-452B-A84F-936AD8EDDA92}"/>
                </a:ext>
              </a:extLst>
            </p:cNvPr>
            <p:cNvSpPr/>
            <p:nvPr userDrawn="1"/>
          </p:nvSpPr>
          <p:spPr>
            <a:xfrm>
              <a:off x="2028568" y="4060579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2622C30D-68C5-43FD-997F-CFD4DD72E1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5400000">
              <a:off x="2043950" y="4059923"/>
              <a:ext cx="2029968" cy="2029968"/>
            </a:xfrm>
            <a:prstGeom prst="rect">
              <a:avLst/>
            </a:prstGeom>
          </p:spPr>
        </p:pic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AC3CDBDC-6EB4-4B7D-A9F6-4CFA74834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" y="3062893"/>
              <a:ext cx="2019299" cy="999451"/>
            </a:xfrm>
            <a:prstGeom prst="rect">
              <a:avLst/>
            </a:prstGeom>
          </p:spPr>
        </p:pic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34457344-691C-417A-9C29-5AD8ABC43E5A}"/>
                </a:ext>
              </a:extLst>
            </p:cNvPr>
            <p:cNvGrpSpPr/>
            <p:nvPr userDrawn="1"/>
          </p:nvGrpSpPr>
          <p:grpSpPr>
            <a:xfrm>
              <a:off x="4433" y="4836676"/>
              <a:ext cx="1965960" cy="1965960"/>
              <a:chOff x="5361924" y="7472790"/>
              <a:chExt cx="1828800" cy="1828800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68DDC918-5A9B-4D14-98A4-9002D8520FD4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2366D07F-988F-459E-BBD3-15126F92902E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173" name="Group 172">
                    <a:extLst>
                      <a:ext uri="{FF2B5EF4-FFF2-40B4-BE49-F238E27FC236}">
                        <a16:creationId xmlns:a16="http://schemas.microsoft.com/office/drawing/2014/main" id="{6CCACE8C-699F-4B10-BA84-94167BA05CC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176" name="Group 175">
                      <a:extLst>
                        <a:ext uri="{FF2B5EF4-FFF2-40B4-BE49-F238E27FC236}">
                          <a16:creationId xmlns:a16="http://schemas.microsoft.com/office/drawing/2014/main" id="{59F49E32-0B71-4676-8012-BA971DA2100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178" name="Group 177">
                        <a:extLst>
                          <a:ext uri="{FF2B5EF4-FFF2-40B4-BE49-F238E27FC236}">
                            <a16:creationId xmlns:a16="http://schemas.microsoft.com/office/drawing/2014/main" id="{DF41FA5A-1504-4DC4-B514-00C377423E7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180" name="Group 179">
                          <a:extLst>
                            <a:ext uri="{FF2B5EF4-FFF2-40B4-BE49-F238E27FC236}">
                              <a16:creationId xmlns:a16="http://schemas.microsoft.com/office/drawing/2014/main" id="{68B4610A-A91F-459F-A9C5-9FC624665516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182" name="Group 181">
                            <a:extLst>
                              <a:ext uri="{FF2B5EF4-FFF2-40B4-BE49-F238E27FC236}">
                                <a16:creationId xmlns:a16="http://schemas.microsoft.com/office/drawing/2014/main" id="{D794F6E3-A9E3-42A9-93AA-7B9E20AD922D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184" name="Oval 183">
                              <a:extLst>
                                <a:ext uri="{FF2B5EF4-FFF2-40B4-BE49-F238E27FC236}">
                                  <a16:creationId xmlns:a16="http://schemas.microsoft.com/office/drawing/2014/main" id="{90B634B0-4792-4A28-B92A-ACA35F17767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185" name="Oval 184">
                              <a:extLst>
                                <a:ext uri="{FF2B5EF4-FFF2-40B4-BE49-F238E27FC236}">
                                  <a16:creationId xmlns:a16="http://schemas.microsoft.com/office/drawing/2014/main" id="{1B466310-2C61-42F1-81EB-2B5BF01B2267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183" name="Oval 182">
                            <a:extLst>
                              <a:ext uri="{FF2B5EF4-FFF2-40B4-BE49-F238E27FC236}">
                                <a16:creationId xmlns:a16="http://schemas.microsoft.com/office/drawing/2014/main" id="{53A72A9A-79AE-4A89-8938-7A85E2248DE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6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181" name="Oval 180">
                          <a:extLst>
                            <a:ext uri="{FF2B5EF4-FFF2-40B4-BE49-F238E27FC236}">
                              <a16:creationId xmlns:a16="http://schemas.microsoft.com/office/drawing/2014/main" id="{02618DCD-5B83-4412-9D1A-968C246DCAC1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179" name="Oval 178">
                        <a:extLst>
                          <a:ext uri="{FF2B5EF4-FFF2-40B4-BE49-F238E27FC236}">
                            <a16:creationId xmlns:a16="http://schemas.microsoft.com/office/drawing/2014/main" id="{29B173F9-A6EA-4B31-B4C6-3C8DE08F2F1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177" name="Oval 176">
                      <a:extLst>
                        <a:ext uri="{FF2B5EF4-FFF2-40B4-BE49-F238E27FC236}">
                          <a16:creationId xmlns:a16="http://schemas.microsoft.com/office/drawing/2014/main" id="{466DB0E2-4B80-4A09-8BCA-9432E1E1DAE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174" name="Oval 173">
                    <a:extLst>
                      <a:ext uri="{FF2B5EF4-FFF2-40B4-BE49-F238E27FC236}">
                        <a16:creationId xmlns:a16="http://schemas.microsoft.com/office/drawing/2014/main" id="{20D2F087-D77F-4913-922E-014FB9DEE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DD44EC19-A244-4489-9CB8-0361CFBFD02F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C5C029E7-6D6D-4D14-8D8E-E407011AF097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4A74D8A7-ACD3-40A3-918D-46DF99BF9F3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9C994ED9-5124-452B-986B-4782056BCFB3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8ADCBFB4-9F0A-40FB-A585-2728254E0A7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42E049E2-81A6-45F8-BA9F-DEA21400B1AD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F20D6C-6085-4D3F-9186-6895908C97B9}"/>
                </a:ext>
              </a:extLst>
            </p:cNvPr>
            <p:cNvSpPr/>
            <p:nvPr userDrawn="1"/>
          </p:nvSpPr>
          <p:spPr>
            <a:xfrm rot="16200000">
              <a:off x="506891" y="5335524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C56BE23-DE49-4D55-A6A0-DFE2A870120D}"/>
                </a:ext>
              </a:extLst>
            </p:cNvPr>
            <p:cNvSpPr/>
            <p:nvPr userDrawn="1"/>
          </p:nvSpPr>
          <p:spPr>
            <a:xfrm>
              <a:off x="2028658" y="6089528"/>
              <a:ext cx="2049251" cy="7684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CF3BD55-FF25-4CA9-8016-81AEB8AA43E8}"/>
                </a:ext>
              </a:extLst>
            </p:cNvPr>
            <p:cNvSpPr/>
            <p:nvPr userDrawn="1"/>
          </p:nvSpPr>
          <p:spPr>
            <a:xfrm>
              <a:off x="3838078" y="1859479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E09EA6C-7AC2-47BE-95B8-4D3412867BA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1990665"/>
              <a:ext cx="4023360" cy="33894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74771" y="576943"/>
            <a:ext cx="6449786" cy="2785508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0591F-8CE8-B626-C81A-6C960B2BAE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74772" y="3373686"/>
            <a:ext cx="6449785" cy="10295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92" name="Date Placeholder 3">
            <a:extLst>
              <a:ext uri="{FF2B5EF4-FFF2-40B4-BE49-F238E27FC236}">
                <a16:creationId xmlns:a16="http://schemas.microsoft.com/office/drawing/2014/main" id="{2837477B-3D20-4982-86AF-91100FE408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19821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193" name="Footer Placeholder 4">
            <a:extLst>
              <a:ext uri="{FF2B5EF4-FFF2-40B4-BE49-F238E27FC236}">
                <a16:creationId xmlns:a16="http://schemas.microsoft.com/office/drawing/2014/main" id="{B6E38A1E-AF37-4A09-9B69-65397A07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27198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94" name="Slide Number Placeholder 5">
            <a:extLst>
              <a:ext uri="{FF2B5EF4-FFF2-40B4-BE49-F238E27FC236}">
                <a16:creationId xmlns:a16="http://schemas.microsoft.com/office/drawing/2014/main" id="{FB77B535-C760-4E32-8A7E-BF9AD08B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2847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0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5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736" y="896112"/>
            <a:ext cx="9389288" cy="1362456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8DF45F-9FEA-47BE-AC15-52BE148E1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239499" y="0"/>
            <a:ext cx="1015984" cy="6858000"/>
            <a:chOff x="11239499" y="0"/>
            <a:chExt cx="1015984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51E8B0-FB58-4BB5-9CDA-4A1B4DBC5E90}"/>
                </a:ext>
              </a:extLst>
            </p:cNvPr>
            <p:cNvSpPr/>
            <p:nvPr userDrawn="1"/>
          </p:nvSpPr>
          <p:spPr>
            <a:xfrm>
              <a:off x="11240499" y="4828032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48A0B2-480B-4F04-B7B5-67A328B174D1}"/>
                </a:ext>
              </a:extLst>
            </p:cNvPr>
            <p:cNvSpPr/>
            <p:nvPr userDrawn="1"/>
          </p:nvSpPr>
          <p:spPr>
            <a:xfrm>
              <a:off x="11240499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0A19E0-B2DF-4E35-AD7A-80B5C429C6C1}"/>
                </a:ext>
              </a:extLst>
            </p:cNvPr>
            <p:cNvSpPr/>
            <p:nvPr userDrawn="1"/>
          </p:nvSpPr>
          <p:spPr>
            <a:xfrm>
              <a:off x="11240499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Picture 11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9C1C8F39-77F2-4753-A57A-2FD46715F2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777681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6AF7B2-2B49-4313-AA4E-3FD77CF46A04}"/>
                </a:ext>
              </a:extLst>
            </p:cNvPr>
            <p:cNvSpPr/>
            <p:nvPr userDrawn="1"/>
          </p:nvSpPr>
          <p:spPr>
            <a:xfrm>
              <a:off x="11240499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9AA5A01-9E59-4C92-9634-32DB51F91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10880040" y="5394960"/>
              <a:ext cx="1828800" cy="914400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D3A8643-F793-41FD-AA08-DC814719C40C}"/>
                </a:ext>
              </a:extLst>
            </p:cNvPr>
            <p:cNvSpPr/>
            <p:nvPr userDrawn="1"/>
          </p:nvSpPr>
          <p:spPr>
            <a:xfrm>
              <a:off x="11250235" y="4949368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F50D01F0-AD27-490F-8044-37B2D9E233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10793035" y="3391083"/>
              <a:ext cx="1828800" cy="914400"/>
            </a:xfrm>
            <a:prstGeom prst="rect">
              <a:avLst/>
            </a:prstGeom>
          </p:spPr>
        </p:pic>
      </p:grp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417A4AF6-C906-4001-BDD2-33E116318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1735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D94E674-98A0-4C77-80E5-084E3946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448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36214990-C58C-4D62-9381-40A24246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35D7B7-20E9-ADCF-4417-B443AF3112F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71734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4468C5-0B68-8408-80C5-F8681CA98918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5645989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813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E1BC9BFE-80C0-4DA9-92DB-070C41E41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097646">
            <a:off x="403102" y="-983359"/>
            <a:ext cx="2029968" cy="2029968"/>
          </a:xfrm>
          <a:prstGeom prst="rect">
            <a:avLst/>
          </a:prstGeom>
        </p:spPr>
      </p:pic>
      <p:sp>
        <p:nvSpPr>
          <p:cNvPr id="8" name="Rectangle 23">
            <a:extLst>
              <a:ext uri="{FF2B5EF4-FFF2-40B4-BE49-F238E27FC236}">
                <a16:creationId xmlns:a16="http://schemas.microsoft.com/office/drawing/2014/main" id="{F5ED01E4-35BF-4165-86B2-E3BDFD91D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3508190">
            <a:off x="-1025089" y="458228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7E6DD28-C71B-4484-973A-D12A27730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2533">
            <a:off x="407892" y="1900474"/>
            <a:ext cx="2029968" cy="2029968"/>
          </a:xfrm>
          <a:prstGeom prst="rect">
            <a:avLst/>
          </a:prstGeom>
        </p:spPr>
      </p:pic>
      <p:sp>
        <p:nvSpPr>
          <p:cNvPr id="11" name="Rectangle 23">
            <a:extLst>
              <a:ext uri="{FF2B5EF4-FFF2-40B4-BE49-F238E27FC236}">
                <a16:creationId xmlns:a16="http://schemas.microsoft.com/office/drawing/2014/main" id="{AB403917-256D-4254-A12F-F8BD1947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8900000">
            <a:off x="413443" y="1923515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B06A536-5FCB-4761-9EFF-D54BE44B1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8786">
            <a:off x="-1021285" y="3355869"/>
            <a:ext cx="2029968" cy="202996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B73C61F-3D48-4791-8280-D98D2C01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489227">
            <a:off x="1859807" y="3357927"/>
            <a:ext cx="2029968" cy="202996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4213EEF-F759-4045-9F53-49C1B4ECE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7411" y="5806395"/>
            <a:ext cx="2870810" cy="1000774"/>
            <a:chOff x="-13699" y="5839164"/>
            <a:chExt cx="2862790" cy="100077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EA4D38A-6ACD-4296-B454-E5BD7EAC7990}"/>
                </a:ext>
              </a:extLst>
            </p:cNvPr>
            <p:cNvSpPr/>
            <p:nvPr userDrawn="1"/>
          </p:nvSpPr>
          <p:spPr>
            <a:xfrm>
              <a:off x="-13699" y="5839164"/>
              <a:ext cx="2862790" cy="28868"/>
            </a:xfrm>
            <a:custGeom>
              <a:avLst/>
              <a:gdLst>
                <a:gd name="connsiteX0" fmla="*/ 0 w 2862790"/>
                <a:gd name="connsiteY0" fmla="*/ 0 h 28868"/>
                <a:gd name="connsiteX1" fmla="*/ 2862790 w 2862790"/>
                <a:gd name="connsiteY1" fmla="*/ 0 h 28868"/>
                <a:gd name="connsiteX2" fmla="*/ 2833921 w 2862790"/>
                <a:gd name="connsiteY2" fmla="*/ 28868 h 28868"/>
                <a:gd name="connsiteX3" fmla="*/ 28868 w 2862790"/>
                <a:gd name="connsiteY3" fmla="*/ 28868 h 28868"/>
                <a:gd name="connsiteX4" fmla="*/ 0 w 286279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2790" h="28868">
                  <a:moveTo>
                    <a:pt x="0" y="0"/>
                  </a:moveTo>
                  <a:lnTo>
                    <a:pt x="2862790" y="0"/>
                  </a:lnTo>
                  <a:lnTo>
                    <a:pt x="2833921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4E32D04-F635-443B-B642-A509F0473CB5}"/>
                </a:ext>
              </a:extLst>
            </p:cNvPr>
            <p:cNvSpPr/>
            <p:nvPr userDrawn="1"/>
          </p:nvSpPr>
          <p:spPr>
            <a:xfrm>
              <a:off x="47246" y="5900109"/>
              <a:ext cx="2740900" cy="28868"/>
            </a:xfrm>
            <a:custGeom>
              <a:avLst/>
              <a:gdLst>
                <a:gd name="connsiteX0" fmla="*/ 0 w 2740900"/>
                <a:gd name="connsiteY0" fmla="*/ 0 h 28868"/>
                <a:gd name="connsiteX1" fmla="*/ 2740900 w 2740900"/>
                <a:gd name="connsiteY1" fmla="*/ 0 h 28868"/>
                <a:gd name="connsiteX2" fmla="*/ 2712032 w 2740900"/>
                <a:gd name="connsiteY2" fmla="*/ 28868 h 28868"/>
                <a:gd name="connsiteX3" fmla="*/ 28868 w 2740900"/>
                <a:gd name="connsiteY3" fmla="*/ 28868 h 28868"/>
                <a:gd name="connsiteX4" fmla="*/ 0 w 274090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0900" h="28868">
                  <a:moveTo>
                    <a:pt x="0" y="0"/>
                  </a:moveTo>
                  <a:lnTo>
                    <a:pt x="2740900" y="0"/>
                  </a:lnTo>
                  <a:lnTo>
                    <a:pt x="2712032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95F7659-0C0B-4798-8392-E6B36B62DEA4}"/>
                </a:ext>
              </a:extLst>
            </p:cNvPr>
            <p:cNvSpPr/>
            <p:nvPr userDrawn="1"/>
          </p:nvSpPr>
          <p:spPr>
            <a:xfrm>
              <a:off x="108992" y="5960251"/>
              <a:ext cx="2619012" cy="29671"/>
            </a:xfrm>
            <a:custGeom>
              <a:avLst/>
              <a:gdLst>
                <a:gd name="connsiteX0" fmla="*/ 0 w 2619012"/>
                <a:gd name="connsiteY0" fmla="*/ 0 h 29671"/>
                <a:gd name="connsiteX1" fmla="*/ 2619012 w 2619012"/>
                <a:gd name="connsiteY1" fmla="*/ 0 h 29671"/>
                <a:gd name="connsiteX2" fmla="*/ 2590143 w 2619012"/>
                <a:gd name="connsiteY2" fmla="*/ 28868 h 29671"/>
                <a:gd name="connsiteX3" fmla="*/ 28067 w 2619012"/>
                <a:gd name="connsiteY3" fmla="*/ 29671 h 29671"/>
                <a:gd name="connsiteX4" fmla="*/ 28869 w 2619012"/>
                <a:gd name="connsiteY4" fmla="*/ 28869 h 29671"/>
                <a:gd name="connsiteX5" fmla="*/ 0 w 2619012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9012" h="29671">
                  <a:moveTo>
                    <a:pt x="0" y="0"/>
                  </a:moveTo>
                  <a:lnTo>
                    <a:pt x="2619012" y="0"/>
                  </a:lnTo>
                  <a:lnTo>
                    <a:pt x="2590143" y="28868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BB69ABA-A9D2-4649-A1AB-E12AA2D2C8E7}"/>
                </a:ext>
              </a:extLst>
            </p:cNvPr>
            <p:cNvSpPr/>
            <p:nvPr userDrawn="1"/>
          </p:nvSpPr>
          <p:spPr>
            <a:xfrm>
              <a:off x="169937" y="6021196"/>
              <a:ext cx="2497122" cy="29670"/>
            </a:xfrm>
            <a:custGeom>
              <a:avLst/>
              <a:gdLst>
                <a:gd name="connsiteX0" fmla="*/ 0 w 2497122"/>
                <a:gd name="connsiteY0" fmla="*/ 0 h 29670"/>
                <a:gd name="connsiteX1" fmla="*/ 2497122 w 2497122"/>
                <a:gd name="connsiteY1" fmla="*/ 0 h 29670"/>
                <a:gd name="connsiteX2" fmla="*/ 2468254 w 2497122"/>
                <a:gd name="connsiteY2" fmla="*/ 28868 h 29670"/>
                <a:gd name="connsiteX3" fmla="*/ 28066 w 2497122"/>
                <a:gd name="connsiteY3" fmla="*/ 29670 h 29670"/>
                <a:gd name="connsiteX4" fmla="*/ 28868 w 2497122"/>
                <a:gd name="connsiteY4" fmla="*/ 28868 h 29670"/>
                <a:gd name="connsiteX5" fmla="*/ 0 w 2497122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7122" h="29670">
                  <a:moveTo>
                    <a:pt x="0" y="0"/>
                  </a:moveTo>
                  <a:lnTo>
                    <a:pt x="2497122" y="0"/>
                  </a:lnTo>
                  <a:lnTo>
                    <a:pt x="2468254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B88CE23-E34F-470C-8C56-46C08322365F}"/>
                </a:ext>
              </a:extLst>
            </p:cNvPr>
            <p:cNvSpPr/>
            <p:nvPr userDrawn="1"/>
          </p:nvSpPr>
          <p:spPr>
            <a:xfrm>
              <a:off x="229279" y="6082140"/>
              <a:ext cx="2376837" cy="28869"/>
            </a:xfrm>
            <a:custGeom>
              <a:avLst/>
              <a:gdLst>
                <a:gd name="connsiteX0" fmla="*/ 0 w 2376837"/>
                <a:gd name="connsiteY0" fmla="*/ 0 h 28869"/>
                <a:gd name="connsiteX1" fmla="*/ 2376837 w 2376837"/>
                <a:gd name="connsiteY1" fmla="*/ 0 h 28869"/>
                <a:gd name="connsiteX2" fmla="*/ 2347968 w 2376837"/>
                <a:gd name="connsiteY2" fmla="*/ 28868 h 28869"/>
                <a:gd name="connsiteX3" fmla="*/ 28868 w 2376837"/>
                <a:gd name="connsiteY3" fmla="*/ 28869 h 28869"/>
                <a:gd name="connsiteX4" fmla="*/ 0 w 2376837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837" h="28869">
                  <a:moveTo>
                    <a:pt x="0" y="0"/>
                  </a:moveTo>
                  <a:lnTo>
                    <a:pt x="2376837" y="0"/>
                  </a:lnTo>
                  <a:lnTo>
                    <a:pt x="2347968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5BCEDE2-961E-42E0-AF9C-3D070C974007}"/>
                </a:ext>
              </a:extLst>
            </p:cNvPr>
            <p:cNvSpPr/>
            <p:nvPr userDrawn="1"/>
          </p:nvSpPr>
          <p:spPr>
            <a:xfrm>
              <a:off x="290222" y="6143085"/>
              <a:ext cx="2254948" cy="28868"/>
            </a:xfrm>
            <a:custGeom>
              <a:avLst/>
              <a:gdLst>
                <a:gd name="connsiteX0" fmla="*/ 0 w 2254948"/>
                <a:gd name="connsiteY0" fmla="*/ 0 h 28868"/>
                <a:gd name="connsiteX1" fmla="*/ 2254948 w 2254948"/>
                <a:gd name="connsiteY1" fmla="*/ 0 h 28868"/>
                <a:gd name="connsiteX2" fmla="*/ 2226080 w 2254948"/>
                <a:gd name="connsiteY2" fmla="*/ 28868 h 28868"/>
                <a:gd name="connsiteX3" fmla="*/ 28868 w 2254948"/>
                <a:gd name="connsiteY3" fmla="*/ 28868 h 28868"/>
                <a:gd name="connsiteX4" fmla="*/ 0 w 2254948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948" h="28868">
                  <a:moveTo>
                    <a:pt x="0" y="0"/>
                  </a:moveTo>
                  <a:lnTo>
                    <a:pt x="2254948" y="0"/>
                  </a:lnTo>
                  <a:lnTo>
                    <a:pt x="2226080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B930397-7A2A-4C50-9EC9-7E3107D065D2}"/>
                </a:ext>
              </a:extLst>
            </p:cNvPr>
            <p:cNvSpPr/>
            <p:nvPr userDrawn="1"/>
          </p:nvSpPr>
          <p:spPr>
            <a:xfrm>
              <a:off x="351970" y="6203227"/>
              <a:ext cx="2133059" cy="29671"/>
            </a:xfrm>
            <a:custGeom>
              <a:avLst/>
              <a:gdLst>
                <a:gd name="connsiteX0" fmla="*/ 2133059 w 2133059"/>
                <a:gd name="connsiteY0" fmla="*/ 0 h 29671"/>
                <a:gd name="connsiteX1" fmla="*/ 2104190 w 2133059"/>
                <a:gd name="connsiteY1" fmla="*/ 28869 h 29671"/>
                <a:gd name="connsiteX2" fmla="*/ 28066 w 2133059"/>
                <a:gd name="connsiteY2" fmla="*/ 29671 h 29671"/>
                <a:gd name="connsiteX3" fmla="*/ 28868 w 2133059"/>
                <a:gd name="connsiteY3" fmla="*/ 28869 h 29671"/>
                <a:gd name="connsiteX4" fmla="*/ 0 w 2133059"/>
                <a:gd name="connsiteY4" fmla="*/ 1 h 29671"/>
                <a:gd name="connsiteX5" fmla="*/ 2133059 w 2133059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59" h="29671">
                  <a:moveTo>
                    <a:pt x="2133059" y="0"/>
                  </a:moveTo>
                  <a:lnTo>
                    <a:pt x="2104190" y="28869"/>
                  </a:lnTo>
                  <a:lnTo>
                    <a:pt x="28066" y="29671"/>
                  </a:lnTo>
                  <a:lnTo>
                    <a:pt x="28868" y="28869"/>
                  </a:lnTo>
                  <a:lnTo>
                    <a:pt x="0" y="1"/>
                  </a:lnTo>
                  <a:lnTo>
                    <a:pt x="21330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CA98174-D81B-4241-92F9-D0D2028FFEA9}"/>
                </a:ext>
              </a:extLst>
            </p:cNvPr>
            <p:cNvSpPr/>
            <p:nvPr userDrawn="1"/>
          </p:nvSpPr>
          <p:spPr>
            <a:xfrm>
              <a:off x="411310" y="6264172"/>
              <a:ext cx="2012774" cy="28868"/>
            </a:xfrm>
            <a:custGeom>
              <a:avLst/>
              <a:gdLst>
                <a:gd name="connsiteX0" fmla="*/ 0 w 2012774"/>
                <a:gd name="connsiteY0" fmla="*/ 0 h 28868"/>
                <a:gd name="connsiteX1" fmla="*/ 2012774 w 2012774"/>
                <a:gd name="connsiteY1" fmla="*/ 0 h 28868"/>
                <a:gd name="connsiteX2" fmla="*/ 1983905 w 2012774"/>
                <a:gd name="connsiteY2" fmla="*/ 28868 h 28868"/>
                <a:gd name="connsiteX3" fmla="*/ 28868 w 2012774"/>
                <a:gd name="connsiteY3" fmla="*/ 28868 h 28868"/>
                <a:gd name="connsiteX4" fmla="*/ 0 w 201277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774" h="28868">
                  <a:moveTo>
                    <a:pt x="0" y="0"/>
                  </a:moveTo>
                  <a:lnTo>
                    <a:pt x="2012774" y="0"/>
                  </a:lnTo>
                  <a:lnTo>
                    <a:pt x="1983905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4CE4FB8-5E60-4288-B2FA-CF9316ED449F}"/>
                </a:ext>
              </a:extLst>
            </p:cNvPr>
            <p:cNvSpPr/>
            <p:nvPr userDrawn="1"/>
          </p:nvSpPr>
          <p:spPr>
            <a:xfrm>
              <a:off x="472255" y="6325117"/>
              <a:ext cx="1890884" cy="28868"/>
            </a:xfrm>
            <a:custGeom>
              <a:avLst/>
              <a:gdLst>
                <a:gd name="connsiteX0" fmla="*/ 0 w 1890884"/>
                <a:gd name="connsiteY0" fmla="*/ 0 h 28868"/>
                <a:gd name="connsiteX1" fmla="*/ 1890884 w 1890884"/>
                <a:gd name="connsiteY1" fmla="*/ 0 h 28868"/>
                <a:gd name="connsiteX2" fmla="*/ 1862016 w 1890884"/>
                <a:gd name="connsiteY2" fmla="*/ 28868 h 28868"/>
                <a:gd name="connsiteX3" fmla="*/ 28868 w 1890884"/>
                <a:gd name="connsiteY3" fmla="*/ 28868 h 28868"/>
                <a:gd name="connsiteX4" fmla="*/ 0 w 189088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0884" h="28868">
                  <a:moveTo>
                    <a:pt x="0" y="0"/>
                  </a:moveTo>
                  <a:lnTo>
                    <a:pt x="1890884" y="0"/>
                  </a:lnTo>
                  <a:lnTo>
                    <a:pt x="1862016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F69FE5C-0AF0-42F6-A721-9E2244C967AA}"/>
                </a:ext>
              </a:extLst>
            </p:cNvPr>
            <p:cNvSpPr/>
            <p:nvPr userDrawn="1"/>
          </p:nvSpPr>
          <p:spPr>
            <a:xfrm>
              <a:off x="533199" y="6386061"/>
              <a:ext cx="1768996" cy="28869"/>
            </a:xfrm>
            <a:custGeom>
              <a:avLst/>
              <a:gdLst>
                <a:gd name="connsiteX0" fmla="*/ 0 w 1768996"/>
                <a:gd name="connsiteY0" fmla="*/ 0 h 28869"/>
                <a:gd name="connsiteX1" fmla="*/ 1768996 w 1768996"/>
                <a:gd name="connsiteY1" fmla="*/ 0 h 28869"/>
                <a:gd name="connsiteX2" fmla="*/ 1740128 w 1768996"/>
                <a:gd name="connsiteY2" fmla="*/ 28868 h 28869"/>
                <a:gd name="connsiteX3" fmla="*/ 28869 w 1768996"/>
                <a:gd name="connsiteY3" fmla="*/ 28869 h 28869"/>
                <a:gd name="connsiteX4" fmla="*/ 0 w 1768996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996" h="28869">
                  <a:moveTo>
                    <a:pt x="0" y="0"/>
                  </a:moveTo>
                  <a:lnTo>
                    <a:pt x="1768996" y="0"/>
                  </a:lnTo>
                  <a:lnTo>
                    <a:pt x="1740128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8311083-D41B-4770-B6A9-AFA83AAF2885}"/>
                </a:ext>
              </a:extLst>
            </p:cNvPr>
            <p:cNvSpPr/>
            <p:nvPr userDrawn="1"/>
          </p:nvSpPr>
          <p:spPr>
            <a:xfrm>
              <a:off x="594946" y="6446204"/>
              <a:ext cx="1647106" cy="29670"/>
            </a:xfrm>
            <a:custGeom>
              <a:avLst/>
              <a:gdLst>
                <a:gd name="connsiteX0" fmla="*/ 0 w 1647106"/>
                <a:gd name="connsiteY0" fmla="*/ 0 h 29670"/>
                <a:gd name="connsiteX1" fmla="*/ 1647106 w 1647106"/>
                <a:gd name="connsiteY1" fmla="*/ 0 h 29670"/>
                <a:gd name="connsiteX2" fmla="*/ 1618238 w 1647106"/>
                <a:gd name="connsiteY2" fmla="*/ 28868 h 29670"/>
                <a:gd name="connsiteX3" fmla="*/ 28066 w 1647106"/>
                <a:gd name="connsiteY3" fmla="*/ 29670 h 29670"/>
                <a:gd name="connsiteX4" fmla="*/ 28868 w 1647106"/>
                <a:gd name="connsiteY4" fmla="*/ 28868 h 29670"/>
                <a:gd name="connsiteX5" fmla="*/ 0 w 1647106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7106" h="29670">
                  <a:moveTo>
                    <a:pt x="0" y="0"/>
                  </a:moveTo>
                  <a:lnTo>
                    <a:pt x="1647106" y="0"/>
                  </a:lnTo>
                  <a:lnTo>
                    <a:pt x="1618238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30A62EE-9416-445D-B0B2-018F008614B8}"/>
                </a:ext>
              </a:extLst>
            </p:cNvPr>
            <p:cNvSpPr/>
            <p:nvPr userDrawn="1"/>
          </p:nvSpPr>
          <p:spPr>
            <a:xfrm>
              <a:off x="654287" y="6507148"/>
              <a:ext cx="1526821" cy="28869"/>
            </a:xfrm>
            <a:custGeom>
              <a:avLst/>
              <a:gdLst>
                <a:gd name="connsiteX0" fmla="*/ 0 w 1526821"/>
                <a:gd name="connsiteY0" fmla="*/ 0 h 28869"/>
                <a:gd name="connsiteX1" fmla="*/ 1526821 w 1526821"/>
                <a:gd name="connsiteY1" fmla="*/ 0 h 28869"/>
                <a:gd name="connsiteX2" fmla="*/ 1497952 w 1526821"/>
                <a:gd name="connsiteY2" fmla="*/ 28868 h 28869"/>
                <a:gd name="connsiteX3" fmla="*/ 28868 w 1526821"/>
                <a:gd name="connsiteY3" fmla="*/ 28869 h 28869"/>
                <a:gd name="connsiteX4" fmla="*/ 0 w 1526821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821" h="28869">
                  <a:moveTo>
                    <a:pt x="0" y="0"/>
                  </a:moveTo>
                  <a:lnTo>
                    <a:pt x="1526821" y="0"/>
                  </a:lnTo>
                  <a:lnTo>
                    <a:pt x="1497952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A92E211-EBEF-4E62-97FD-46ECC42436DF}"/>
                </a:ext>
              </a:extLst>
            </p:cNvPr>
            <p:cNvSpPr/>
            <p:nvPr userDrawn="1"/>
          </p:nvSpPr>
          <p:spPr>
            <a:xfrm>
              <a:off x="715231" y="6568093"/>
              <a:ext cx="1404932" cy="28868"/>
            </a:xfrm>
            <a:custGeom>
              <a:avLst/>
              <a:gdLst>
                <a:gd name="connsiteX0" fmla="*/ 0 w 1404932"/>
                <a:gd name="connsiteY0" fmla="*/ 0 h 28868"/>
                <a:gd name="connsiteX1" fmla="*/ 1404932 w 1404932"/>
                <a:gd name="connsiteY1" fmla="*/ 0 h 28868"/>
                <a:gd name="connsiteX2" fmla="*/ 1376064 w 1404932"/>
                <a:gd name="connsiteY2" fmla="*/ 28868 h 28868"/>
                <a:gd name="connsiteX3" fmla="*/ 28868 w 1404932"/>
                <a:gd name="connsiteY3" fmla="*/ 28868 h 28868"/>
                <a:gd name="connsiteX4" fmla="*/ 0 w 1404932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932" h="28868">
                  <a:moveTo>
                    <a:pt x="0" y="0"/>
                  </a:moveTo>
                  <a:lnTo>
                    <a:pt x="1404932" y="0"/>
                  </a:lnTo>
                  <a:lnTo>
                    <a:pt x="1376064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C8A63A1-564C-478A-B490-96E1C76014CC}"/>
                </a:ext>
              </a:extLst>
            </p:cNvPr>
            <p:cNvSpPr/>
            <p:nvPr userDrawn="1"/>
          </p:nvSpPr>
          <p:spPr>
            <a:xfrm>
              <a:off x="776977" y="6628235"/>
              <a:ext cx="1283044" cy="29671"/>
            </a:xfrm>
            <a:custGeom>
              <a:avLst/>
              <a:gdLst>
                <a:gd name="connsiteX0" fmla="*/ 1283044 w 1283044"/>
                <a:gd name="connsiteY0" fmla="*/ 0 h 29671"/>
                <a:gd name="connsiteX1" fmla="*/ 1254175 w 1283044"/>
                <a:gd name="connsiteY1" fmla="*/ 28869 h 29671"/>
                <a:gd name="connsiteX2" fmla="*/ 28067 w 1283044"/>
                <a:gd name="connsiteY2" fmla="*/ 29671 h 29671"/>
                <a:gd name="connsiteX3" fmla="*/ 28869 w 1283044"/>
                <a:gd name="connsiteY3" fmla="*/ 28869 h 29671"/>
                <a:gd name="connsiteX4" fmla="*/ 0 w 1283044"/>
                <a:gd name="connsiteY4" fmla="*/ 1 h 29671"/>
                <a:gd name="connsiteX5" fmla="*/ 1283044 w 1283044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044" h="29671">
                  <a:moveTo>
                    <a:pt x="1283044" y="0"/>
                  </a:moveTo>
                  <a:lnTo>
                    <a:pt x="1254175" y="28869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1"/>
                  </a:lnTo>
                  <a:lnTo>
                    <a:pt x="12830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62FC41-462F-4E99-AACA-F5B9C804FB14}"/>
                </a:ext>
              </a:extLst>
            </p:cNvPr>
            <p:cNvSpPr/>
            <p:nvPr userDrawn="1"/>
          </p:nvSpPr>
          <p:spPr>
            <a:xfrm>
              <a:off x="837922" y="6689180"/>
              <a:ext cx="1161154" cy="29670"/>
            </a:xfrm>
            <a:custGeom>
              <a:avLst/>
              <a:gdLst>
                <a:gd name="connsiteX0" fmla="*/ 0 w 1161154"/>
                <a:gd name="connsiteY0" fmla="*/ 0 h 29670"/>
                <a:gd name="connsiteX1" fmla="*/ 1161154 w 1161154"/>
                <a:gd name="connsiteY1" fmla="*/ 0 h 29670"/>
                <a:gd name="connsiteX2" fmla="*/ 1132285 w 1161154"/>
                <a:gd name="connsiteY2" fmla="*/ 28868 h 29670"/>
                <a:gd name="connsiteX3" fmla="*/ 28066 w 1161154"/>
                <a:gd name="connsiteY3" fmla="*/ 29670 h 29670"/>
                <a:gd name="connsiteX4" fmla="*/ 28868 w 1161154"/>
                <a:gd name="connsiteY4" fmla="*/ 28868 h 29670"/>
                <a:gd name="connsiteX5" fmla="*/ 0 w 1161154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1154" h="29670">
                  <a:moveTo>
                    <a:pt x="0" y="0"/>
                  </a:moveTo>
                  <a:lnTo>
                    <a:pt x="1161154" y="0"/>
                  </a:lnTo>
                  <a:lnTo>
                    <a:pt x="1132285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F9B61AC-B03D-4064-9DE6-9818F53F333C}"/>
                </a:ext>
              </a:extLst>
            </p:cNvPr>
            <p:cNvSpPr/>
            <p:nvPr userDrawn="1"/>
          </p:nvSpPr>
          <p:spPr>
            <a:xfrm>
              <a:off x="897263" y="6750124"/>
              <a:ext cx="1040868" cy="28869"/>
            </a:xfrm>
            <a:custGeom>
              <a:avLst/>
              <a:gdLst>
                <a:gd name="connsiteX0" fmla="*/ 0 w 1040868"/>
                <a:gd name="connsiteY0" fmla="*/ 0 h 28869"/>
                <a:gd name="connsiteX1" fmla="*/ 1040868 w 1040868"/>
                <a:gd name="connsiteY1" fmla="*/ 0 h 28869"/>
                <a:gd name="connsiteX2" fmla="*/ 1012000 w 1040868"/>
                <a:gd name="connsiteY2" fmla="*/ 28869 h 28869"/>
                <a:gd name="connsiteX3" fmla="*/ 28868 w 1040868"/>
                <a:gd name="connsiteY3" fmla="*/ 28869 h 28869"/>
                <a:gd name="connsiteX4" fmla="*/ 0 w 1040868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0868" h="28869">
                  <a:moveTo>
                    <a:pt x="0" y="0"/>
                  </a:moveTo>
                  <a:lnTo>
                    <a:pt x="1040868" y="0"/>
                  </a:lnTo>
                  <a:lnTo>
                    <a:pt x="1012000" y="28869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104BA00-790F-438D-AC93-117E23CF2099}"/>
                </a:ext>
              </a:extLst>
            </p:cNvPr>
            <p:cNvSpPr/>
            <p:nvPr userDrawn="1"/>
          </p:nvSpPr>
          <p:spPr>
            <a:xfrm>
              <a:off x="958207" y="6811069"/>
              <a:ext cx="918980" cy="28869"/>
            </a:xfrm>
            <a:custGeom>
              <a:avLst/>
              <a:gdLst>
                <a:gd name="connsiteX0" fmla="*/ 0 w 918980"/>
                <a:gd name="connsiteY0" fmla="*/ 0 h 28869"/>
                <a:gd name="connsiteX1" fmla="*/ 918980 w 918980"/>
                <a:gd name="connsiteY1" fmla="*/ 0 h 28869"/>
                <a:gd name="connsiteX2" fmla="*/ 890112 w 918980"/>
                <a:gd name="connsiteY2" fmla="*/ 28868 h 28869"/>
                <a:gd name="connsiteX3" fmla="*/ 28869 w 918980"/>
                <a:gd name="connsiteY3" fmla="*/ 28869 h 28869"/>
                <a:gd name="connsiteX4" fmla="*/ 0 w 918980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980" h="28869">
                  <a:moveTo>
                    <a:pt x="0" y="0"/>
                  </a:moveTo>
                  <a:lnTo>
                    <a:pt x="918980" y="0"/>
                  </a:lnTo>
                  <a:lnTo>
                    <a:pt x="890112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88A3CD7-1915-41CF-9FB5-E6FEDCA8F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93659" y="5801762"/>
            <a:ext cx="1075475" cy="1058335"/>
          </a:xfrm>
          <a:custGeom>
            <a:avLst/>
            <a:gdLst>
              <a:gd name="connsiteX0" fmla="*/ 1062720 w 1062720"/>
              <a:gd name="connsiteY0" fmla="*/ 0 h 1062720"/>
              <a:gd name="connsiteX1" fmla="*/ 1062720 w 1062720"/>
              <a:gd name="connsiteY1" fmla="*/ 1062720 h 1062720"/>
              <a:gd name="connsiteX2" fmla="*/ 0 w 1062720"/>
              <a:gd name="connsiteY2" fmla="*/ 1062720 h 1062720"/>
              <a:gd name="connsiteX3" fmla="*/ 1062720 w 1062720"/>
              <a:gd name="connsiteY3" fmla="*/ 0 h 106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720" h="1062720">
                <a:moveTo>
                  <a:pt x="1062720" y="0"/>
                </a:moveTo>
                <a:lnTo>
                  <a:pt x="1062720" y="1062720"/>
                </a:lnTo>
                <a:lnTo>
                  <a:pt x="0" y="1062720"/>
                </a:lnTo>
                <a:lnTo>
                  <a:pt x="10627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EE07693-1822-40D4-88A4-0F663C787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35546" y="6829131"/>
            <a:ext cx="918980" cy="28869"/>
          </a:xfrm>
          <a:custGeom>
            <a:avLst/>
            <a:gdLst>
              <a:gd name="connsiteX0" fmla="*/ 0 w 918980"/>
              <a:gd name="connsiteY0" fmla="*/ 0 h 28869"/>
              <a:gd name="connsiteX1" fmla="*/ 918980 w 918980"/>
              <a:gd name="connsiteY1" fmla="*/ 0 h 28869"/>
              <a:gd name="connsiteX2" fmla="*/ 890112 w 918980"/>
              <a:gd name="connsiteY2" fmla="*/ 28868 h 28869"/>
              <a:gd name="connsiteX3" fmla="*/ 28869 w 918980"/>
              <a:gd name="connsiteY3" fmla="*/ 28869 h 28869"/>
              <a:gd name="connsiteX4" fmla="*/ 0 w 918980"/>
              <a:gd name="connsiteY4" fmla="*/ 0 h 2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80" h="28869">
                <a:moveTo>
                  <a:pt x="0" y="0"/>
                </a:moveTo>
                <a:lnTo>
                  <a:pt x="918980" y="0"/>
                </a:lnTo>
                <a:lnTo>
                  <a:pt x="890112" y="28868"/>
                </a:lnTo>
                <a:lnTo>
                  <a:pt x="28869" y="288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142DAF-BE54-C239-5685-89D55E027E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0440" y="896111"/>
            <a:ext cx="7889768" cy="2039341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A2EBD71-EB16-773C-A6CB-C6E1259AE70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520440" y="3259056"/>
            <a:ext cx="2994660" cy="3006531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/>
            </a:lvl1pPr>
            <a:lvl2pPr>
              <a:lnSpc>
                <a:spcPts val="2000"/>
              </a:lnSpc>
              <a:defRPr sz="1800"/>
            </a:lvl2pPr>
            <a:lvl3pPr>
              <a:lnSpc>
                <a:spcPts val="2000"/>
              </a:lnSpc>
              <a:defRPr sz="1800"/>
            </a:lvl3pPr>
            <a:lvl4pPr>
              <a:lnSpc>
                <a:spcPts val="2000"/>
              </a:lnSpc>
              <a:defRPr sz="1800"/>
            </a:lvl4pPr>
            <a:lvl5pPr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944BE1-9937-7EA2-AA56-336B8D5CAAD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826432" y="3253740"/>
            <a:ext cx="4580088" cy="3006531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" name="Date Placeholder 3">
            <a:extLst>
              <a:ext uri="{FF2B5EF4-FFF2-40B4-BE49-F238E27FC236}">
                <a16:creationId xmlns:a16="http://schemas.microsoft.com/office/drawing/2014/main" id="{5A56B3AA-5CA2-4004-8F95-11FD7B895D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2372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210" name="Footer Placeholder 4">
            <a:extLst>
              <a:ext uri="{FF2B5EF4-FFF2-40B4-BE49-F238E27FC236}">
                <a16:creationId xmlns:a16="http://schemas.microsoft.com/office/drawing/2014/main" id="{07D92F37-472D-4CCB-AA97-FA42E560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161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211" name="Slide Number Placeholder 5">
            <a:extLst>
              <a:ext uri="{FF2B5EF4-FFF2-40B4-BE49-F238E27FC236}">
                <a16:creationId xmlns:a16="http://schemas.microsoft.com/office/drawing/2014/main" id="{C0E89FFF-230F-4CBA-A6BC-D887B3FF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9320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14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7877" y="898524"/>
            <a:ext cx="7606895" cy="2029967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1CF25F4-1889-5FE4-9BE0-413C509639D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1337" y="9212"/>
            <a:ext cx="2029967" cy="4850544"/>
          </a:xfrm>
          <a:custGeom>
            <a:avLst/>
            <a:gdLst>
              <a:gd name="connsiteX0" fmla="*/ 0 w 2029967"/>
              <a:gd name="connsiteY0" fmla="*/ 0 h 4850544"/>
              <a:gd name="connsiteX1" fmla="*/ 2029967 w 2029967"/>
              <a:gd name="connsiteY1" fmla="*/ 0 h 4850544"/>
              <a:gd name="connsiteX2" fmla="*/ 2029967 w 2029967"/>
              <a:gd name="connsiteY2" fmla="*/ 4850544 h 4850544"/>
              <a:gd name="connsiteX3" fmla="*/ 2025599 w 2029967"/>
              <a:gd name="connsiteY3" fmla="*/ 4850544 h 4850544"/>
              <a:gd name="connsiteX4" fmla="*/ 2 w 2029967"/>
              <a:gd name="connsiteY4" fmla="*/ 2824947 h 4850544"/>
              <a:gd name="connsiteX5" fmla="*/ 2 w 2029967"/>
              <a:gd name="connsiteY5" fmla="*/ 4850544 h 4850544"/>
              <a:gd name="connsiteX6" fmla="*/ 0 w 2029967"/>
              <a:gd name="connsiteY6" fmla="*/ 4850544 h 485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9967" h="4850544">
                <a:moveTo>
                  <a:pt x="0" y="0"/>
                </a:moveTo>
                <a:lnTo>
                  <a:pt x="2029967" y="0"/>
                </a:lnTo>
                <a:lnTo>
                  <a:pt x="2029967" y="4850544"/>
                </a:lnTo>
                <a:lnTo>
                  <a:pt x="2025599" y="4850544"/>
                </a:lnTo>
                <a:lnTo>
                  <a:pt x="2" y="2824947"/>
                </a:lnTo>
                <a:lnTo>
                  <a:pt x="2" y="4850544"/>
                </a:lnTo>
                <a:lnTo>
                  <a:pt x="0" y="48505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C28908-2548-441C-BE9D-8728E1FC8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4863266"/>
            <a:ext cx="2029968" cy="20048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31DC170-FB16-45F8-B62C-DCAB2B9AC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8" y="5865203"/>
            <a:ext cx="2019299" cy="99945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E2E4A5-BFB0-8F89-C606-A1581EB9FC6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803953" y="3259138"/>
            <a:ext cx="7615274" cy="2978150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  <a:lvl2pPr marL="685800">
              <a:lnSpc>
                <a:spcPts val="2000"/>
              </a:lnSpc>
              <a:defRPr sz="1800">
                <a:solidFill>
                  <a:schemeClr val="tx2"/>
                </a:solidFill>
              </a:defRPr>
            </a:lvl2pPr>
            <a:lvl3pPr marL="1143000">
              <a:lnSpc>
                <a:spcPts val="2000"/>
              </a:lnSpc>
              <a:defRPr sz="1800">
                <a:solidFill>
                  <a:schemeClr val="tx2"/>
                </a:solidFill>
              </a:defRPr>
            </a:lvl3pPr>
            <a:lvl4pPr marL="1600200">
              <a:lnSpc>
                <a:spcPts val="2000"/>
              </a:lnSpc>
              <a:defRPr sz="1800">
                <a:solidFill>
                  <a:schemeClr val="tx2"/>
                </a:solidFill>
              </a:defRPr>
            </a:lvl4pPr>
            <a:lvl5pPr marL="2057400">
              <a:lnSpc>
                <a:spcPts val="2000"/>
              </a:lnSpc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9" name="Date Placeholder 3">
            <a:extLst>
              <a:ext uri="{FF2B5EF4-FFF2-40B4-BE49-F238E27FC236}">
                <a16:creationId xmlns:a16="http://schemas.microsoft.com/office/drawing/2014/main" id="{E2B0C6B8-E2CB-460E-BBC8-AC4339C89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0395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70" name="Footer Placeholder 4">
            <a:extLst>
              <a:ext uri="{FF2B5EF4-FFF2-40B4-BE49-F238E27FC236}">
                <a16:creationId xmlns:a16="http://schemas.microsoft.com/office/drawing/2014/main" id="{433844D3-0FDA-4C97-9B21-5021A38E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88630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1" name="Slide Number Placeholder 5">
            <a:extLst>
              <a:ext uri="{FF2B5EF4-FFF2-40B4-BE49-F238E27FC236}">
                <a16:creationId xmlns:a16="http://schemas.microsoft.com/office/drawing/2014/main" id="{EC059538-F80F-46C9-80EB-AC9B56DD0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027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8F81CD-65D4-6CA1-E2C2-34DF58B56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1000" y="0"/>
            <a:ext cx="1015984" cy="6858000"/>
            <a:chOff x="-1000" y="0"/>
            <a:chExt cx="1015984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19657A-6BE9-88F7-BE4C-6BF3C13F7E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B2BB8E-26BE-8FBF-1C62-4F4285819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64BEFA-BF82-8BAF-1977-518DCAB0F3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4C6E7FC-E03B-5EE2-7126-8CC1FBCB9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462818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59957EF-0F68-275E-1FFC-87388D717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ECEEA3-55C1-1632-4F14-7E57A80266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00582" y="2932749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A6290E86-B21F-0C88-099F-07B046CA1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380762"/>
              <a:ext cx="1828800" cy="914400"/>
            </a:xfrm>
            <a:prstGeom prst="rect">
              <a:avLst/>
            </a:prstGeom>
          </p:spPr>
        </p:pic>
      </p:grpSp>
      <p:sp>
        <p:nvSpPr>
          <p:cNvPr id="26" name="Rectangle 23">
            <a:extLst>
              <a:ext uri="{FF2B5EF4-FFF2-40B4-BE49-F238E27FC236}">
                <a16:creationId xmlns:a16="http://schemas.microsoft.com/office/drawing/2014/main" id="{E489F066-AA0F-D3C7-739B-15808100E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2834159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5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65125"/>
            <a:ext cx="10668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825625"/>
            <a:ext cx="1066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66" r:id="rId2"/>
    <p:sldLayoutId id="2147483704" r:id="rId3"/>
    <p:sldLayoutId id="2147483702" r:id="rId4"/>
    <p:sldLayoutId id="2147483678" r:id="rId5"/>
    <p:sldLayoutId id="2147483681" r:id="rId6"/>
    <p:sldLayoutId id="2147483696" r:id="rId7"/>
    <p:sldLayoutId id="2147483691" r:id="rId8"/>
    <p:sldLayoutId id="2147483677" r:id="rId9"/>
    <p:sldLayoutId id="2147483699" r:id="rId10"/>
    <p:sldLayoutId id="2147483685" r:id="rId11"/>
    <p:sldLayoutId id="2147483676" r:id="rId12"/>
    <p:sldLayoutId id="214748364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 userDrawn="1">
          <p15:clr>
            <a:srgbClr val="5ACBF0"/>
          </p15:clr>
        </p15:guide>
        <p15:guide id="2" pos="1920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pos="1272" userDrawn="1">
          <p15:clr>
            <a:srgbClr val="9FCC3B"/>
          </p15:clr>
        </p15:guide>
        <p15:guide id="6" pos="2544" userDrawn="1">
          <p15:clr>
            <a:srgbClr val="9FCC3B"/>
          </p15:clr>
        </p15:guide>
        <p15:guide id="7" pos="5112" userDrawn="1">
          <p15:clr>
            <a:srgbClr val="9FCC3B"/>
          </p15:clr>
        </p15:guide>
        <p15:guide id="8" pos="6408" userDrawn="1">
          <p15:clr>
            <a:srgbClr val="9FCC3B"/>
          </p15:clr>
        </p15:guide>
        <p15:guide id="9" pos="3940" userDrawn="1">
          <p15:clr>
            <a:srgbClr val="F26B43"/>
          </p15:clr>
        </p15:guide>
        <p15:guide id="10" pos="7104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4772" y="677918"/>
            <a:ext cx="6856292" cy="3590596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Ανάπτυξη ενός διαγνωστικού πλαισίου για τις λογιστικές δυσκολίες μαθητών στη μαθηματική επίλυση προβλήματος</a:t>
            </a:r>
            <a:br>
              <a:rPr lang="en-US" sz="2800" dirty="0">
                <a:latin typeface="Aptos" panose="020B0004020202020204" pitchFamily="34" charset="0"/>
              </a:rPr>
            </a:br>
            <a:br>
              <a:rPr lang="en-US" sz="2800" dirty="0">
                <a:latin typeface="Aptos" panose="020B0004020202020204" pitchFamily="34" charset="0"/>
              </a:rPr>
            </a:br>
            <a:r>
              <a:rPr lang="el-GR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-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Συγγραφεισ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:Anna Ida 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Säfström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Johan 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Lithner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Torulf Palm, Björn Palmberg</a:t>
            </a:r>
            <a:b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</a:b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-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Δημοσ</a:t>
            </a:r>
            <a:r>
              <a:rPr lang="el-GR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ι</a:t>
            </a:r>
            <a:r>
              <a:rPr lang="en-US" sz="1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ευση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: </a:t>
            </a:r>
            <a:r>
              <a:rPr lang="en-US" sz="18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Educational Studies in Mathematics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,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DFDA6-A139-5085-E5DA-3490D69BFFE3}"/>
              </a:ext>
            </a:extLst>
          </p:cNvPr>
          <p:cNvSpPr txBox="1"/>
          <p:nvPr/>
        </p:nvSpPr>
        <p:spPr>
          <a:xfrm>
            <a:off x="6505502" y="4991784"/>
            <a:ext cx="4990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dirty="0"/>
              <a:t>Επαμεινώνδας Καραστάθης</a:t>
            </a:r>
          </a:p>
          <a:p>
            <a:pPr algn="r"/>
            <a:r>
              <a:rPr lang="el-GR" dirty="0"/>
              <a:t>Κωνσταντίνος Καραχρίστος</a:t>
            </a:r>
          </a:p>
          <a:p>
            <a:pPr algn="r"/>
            <a:r>
              <a:rPr lang="el-GR" dirty="0"/>
              <a:t>Διονύσης Νίνης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C3442-AFA8-6C1D-AFD9-0355EFA9F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ΣυμπερΑσματα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E8A357-0BFE-45C7-7CE9-43FEB7F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69FFF04-DBFE-A7EF-55DE-D049DE227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400" y="1549461"/>
            <a:ext cx="9389287" cy="475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Η έρευνα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:</a:t>
            </a:r>
            <a:endParaRPr kumimoji="0" lang="el-G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l-G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Εστιάζει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όχι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σωστό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/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λάθος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α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λλά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π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ώς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σκέφτετ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αι ο μαθητής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ιτρέ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πει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στοχευμένη παιδαγωγική παρέμβαση, ανάλογα με τη φάση δυσκολίας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Υπ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οστηρίζει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δι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αφοροποιημένη διδασκαλία και την προσωποποιημένη βοήθεια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Ενισχύει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τον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στοχ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ασμό του εκπαιδευτικού πάνω στη διδασκαλία του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Προάγει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την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ενίσχυση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της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μα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θημ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ατικής σκέψης, όχι την παροχή έτοιμων λύσεων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λλιεργεί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α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υτονομί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και βαθύτερη κατανόηση στους μαθητές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Λειτουργεί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ως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εργ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αλείο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κατανόησης και παρατήρησης, όχι αξιολόγησης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🔹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Απ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οτελεί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β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άση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γι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α πιο ουσιαστική και στοχευμένη μαθηματική μάθηση</a:t>
            </a:r>
            <a:r>
              <a:rPr kumimoji="0" lang="el-GR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l-GR" altLang="en-US" dirty="0">
              <a:latin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l-G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Η δυσκολία του μαθητή είναι πληροφορία και όχι αποτυχία !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969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E1C88-627C-4655-A4FB-0BB02EDB0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86357"/>
            <a:ext cx="6936258" cy="1315747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bg1"/>
                </a:solidFill>
                <a:latin typeface="Aptos" panose="020B0004020202020204" pitchFamily="34" charset="0"/>
              </a:rPr>
              <a:t>ΕισαγωγΗ – Το πρΟβλημα</a:t>
            </a:r>
            <a:endParaRPr lang="en-US" sz="2800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C050D-BAF4-C23C-F8EC-24DEC429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2B0134B-06B3-CD58-9687-4F4B5004098B}"/>
              </a:ext>
            </a:extLst>
          </p:cNvPr>
          <p:cNvSpPr>
            <a:spLocks noGrp="1" noChangeArrowheads="1"/>
          </p:cNvSpPr>
          <p:nvPr>
            <p:ph sz="half" idx="14"/>
          </p:nvPr>
        </p:nvSpPr>
        <p:spPr bwMode="auto">
          <a:xfrm>
            <a:off x="762000" y="1355843"/>
            <a:ext cx="725121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Αντικείμενο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Δυσκολίες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θητών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κα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τά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την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επ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ίλυση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θημ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ατικών προβλημάτων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Στόχος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Ανά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πτυξη ενός διαγνωστικού πλαισίου που: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Εντο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πίζει το σημείο όπου ο μαθητής μπλοκάρει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Χαρα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κτηρίζει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τύ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πο δυσκολίας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Οδηγεί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στοχευμένη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υπ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οστήριξη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χωρίς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να αφα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ιρείτ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αι η ευθύνη από τον μαθητή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π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ρό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βλημα στην τάξη: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θητές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δυσκολεύοντ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αι να επιλύσουν προβλήματα χωρίς έτοιμες μεθόδους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Οι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εκ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παιδευτικοί δυσκολεύονται να καταλάβουν πο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υ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ακριβώς χρειάζεται βοήθεια ο μαθητής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l-GR" altLang="en-US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άρθρο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συνδυάζει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θεωρί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 και πρακτική:</a:t>
            </a:r>
            <a:b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Βασίζεται σε υπάρχουσες θεωρίες επίλυσης, αλλά αναπτύσσει εργαλείο πρακτικής διάγνωσης για πραγματικές τάξεις.</a:t>
            </a:r>
          </a:p>
        </p:txBody>
      </p:sp>
    </p:spTree>
    <p:extLst>
      <p:ext uri="{BB962C8B-B14F-4D97-AF65-F5344CB8AC3E}">
        <p14:creationId xmlns:p14="http://schemas.microsoft.com/office/powerpoint/2010/main" val="134637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D2AE59-5630-4D5C-83A9-4CDEF4D7D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7877" y="898524"/>
            <a:ext cx="7606895" cy="2029967"/>
          </a:xfrm>
        </p:spPr>
        <p:txBody>
          <a:bodyPr anchor="t">
            <a:normAutofit/>
          </a:bodyPr>
          <a:lstStyle/>
          <a:p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ΣκοπΟς του Αρθρου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67EA48A-FCAC-D13D-0309-A5501D965365}"/>
              </a:ext>
            </a:extLst>
          </p:cNvPr>
          <p:cNvSpPr>
            <a:spLocks noGrp="1" noChangeArrowheads="1"/>
          </p:cNvSpPr>
          <p:nvPr>
            <p:ph sz="half" idx="16"/>
          </p:nvPr>
        </p:nvSpPr>
        <p:spPr bwMode="auto">
          <a:xfrm>
            <a:off x="3807877" y="2331371"/>
            <a:ext cx="7674172" cy="330562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Ανά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πτυξη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ενός διαγνωστικού πλαισίου για να εντοπίζονται και να κατηγοριοποιούνται οι δυσκολίες των μαθητών στην επίλυση μαθηματικών προβλημάτων.</a:t>
            </a:r>
            <a:endParaRPr kumimoji="0" lang="el-GR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Στήριξη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εκ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παιδευτικών ώστε να παρέχουν στοχευμένη βοήθεια χωρίς να αφαιρούν την ευθύνη της λύσης από τον μαθητή.</a:t>
            </a:r>
            <a:endParaRPr kumimoji="0" lang="el-GR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🔹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Προώθηση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μα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θημ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ατικής σκέψης και της αυτονομίας των μαθητών μέσα από κατάλληλη διαγνωστική παρέμβαση.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61B51-19E8-1412-3155-39DDEACA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027" y="6356350"/>
            <a:ext cx="457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08C79-A4AC-4B5D-92DF-600737E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440" y="896111"/>
            <a:ext cx="7889768" cy="2039341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ptos" panose="020B0004020202020204" pitchFamily="34" charset="0"/>
              </a:rPr>
              <a:t>Μεθοδολογια – ΣχεδιαστικΗ Ερευνα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3DE1AA4-0AE6-C6D5-E252-BBD5ED259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6E1429E-B76B-E3AF-9C3C-5E35FDF5FC01}"/>
              </a:ext>
            </a:extLst>
          </p:cNvPr>
          <p:cNvSpPr>
            <a:spLocks noGrp="1" noChangeArrowheads="1"/>
          </p:cNvSpPr>
          <p:nvPr>
            <p:ph sz="half" idx="14"/>
          </p:nvPr>
        </p:nvSpPr>
        <p:spPr bwMode="auto">
          <a:xfrm>
            <a:off x="3521075" y="1878816"/>
            <a:ext cx="8287846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Τύ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πος έρευνας:</a:t>
            </a:r>
            <a:endParaRPr lang="el-GR" altLang="en-US" b="1" dirty="0"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Ποιοτική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Εφαρμοσμένη Σχεδιαστική Έρευνα (Design-Based Research)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Βα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σικά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χαρα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κτηριστικά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της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μεθόδου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Συνεχής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δοκιμή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και αναπ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ροσ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αρμογή του πλαισίου σε πραγματικές τάξεις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Συνεργ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ασία με εκπαιδευτικούς (όχι απλή παρατήρηση)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Εστί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αση στην πραγματική εμπειρία μαθητών και δασκάλων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Δεδομέν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 συλλέχθηκαν από: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152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θήμ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ατα, 285 μαθητικές δυσκολίες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Τάξεις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από Α'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Δημοτικού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έως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Γ' 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Λυκείου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Μέθοδοι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συλλογής</a:t>
            </a:r>
            <a:r>
              <a:rPr kumimoji="0" lang="en-US" altLang="en-US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Παρα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τήρηση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θητών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Συνεντεύξεις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/κατα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γρ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αφές εκπαιδευτικών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Ανάλυση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παρα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δειγμάτων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μα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θητικών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απα</a:t>
            </a:r>
            <a:r>
              <a:rPr kumimoji="0" lang="en-US" altLang="en-US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ντήσεων</a:t>
            </a:r>
            <a:r>
              <a:rPr kumimoji="0" lang="el-GR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789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19698-2311-417C-360E-7A7EB8620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51268"/>
            <a:ext cx="10665845" cy="1325563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Η ΔομΗ του ΔιαγνωστικΟυ Πλαισιου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ECAE9D71-E10E-00FC-770D-C0CD4B5728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62000" y="1589882"/>
            <a:ext cx="10816281" cy="4489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Κύριες Φάσεις Επίλυσης: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Κατανόηση του προβλήματος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Εξερεύνηση και ανάλυση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Δημιουργία ιδέας λύσης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Υλοποίηση/ολοκλήρωση λύσης</a:t>
            </a:r>
          </a:p>
          <a:p>
            <a:pPr marL="0" indent="0">
              <a:buNone/>
            </a:pPr>
            <a:r>
              <a:rPr lang="el-GR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Είδη Δυσκολιών</a:t>
            </a:r>
            <a:r>
              <a:rPr lang="en-U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l-GR" sz="20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"Stuck" (Κόλλημα):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 Δεν ξέρει πώς να προχωρήσει.</a:t>
            </a:r>
          </a:p>
          <a:p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"Needing evaluation":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 Δεν είναι σίγουρος για τη λύση ή περιέχει σφάλμα.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C503D-F5B2-2DB1-3905-912D6809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67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Δυσκολιεσ μαθητων ανα φαση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2C7587B-DD64-0940-2F6D-21C5F453F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3FE74-1C67-A567-3090-0EC9CE80B21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71736" y="1905652"/>
            <a:ext cx="4540160" cy="43135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l-GR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1: Κατανόηση (Interpret)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1A: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προσπαθεί να κατανοήσει το πρόβλημα.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1B: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αλλά το παρερμηνεύει.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1C: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κατάλαβε σωστά.</a:t>
            </a:r>
          </a:p>
          <a:p>
            <a:pPr>
              <a:buFont typeface="Arial" panose="020B0604020202020204" pitchFamily="34" charset="0"/>
              <a:buChar char="•"/>
            </a:pPr>
            <a:endParaRPr lang="el-GR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l-GR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2: Εξερεύνηση (Explore)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2A: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Κατανοεί αλλά δεν ξεκινά εξερεύνηση.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2B: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Εξερευνά αλλά δεν βρίσκει στρατηγική.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6400" b="1" dirty="0">
                <a:latin typeface="Arial" panose="020B0604020202020204" pitchFamily="34" charset="0"/>
                <a:cs typeface="Arial" panose="020B0604020202020204" pitchFamily="34" charset="0"/>
              </a:rPr>
              <a:t>2C:</a:t>
            </a:r>
            <a:r>
              <a:rPr lang="el-GR" sz="6400" dirty="0">
                <a:latin typeface="Arial" panose="020B0604020202020204" pitchFamily="34" charset="0"/>
                <a:cs typeface="Arial" panose="020B0604020202020204" pitchFamily="34" charset="0"/>
              </a:rPr>
              <a:t> Δεν αξιολογεί αν η εξερεύνηση είναι χρήσιμη.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92DC64-9F85-C98B-2F45-C19413725A7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584122" y="1835781"/>
            <a:ext cx="5053631" cy="471858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l-GR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3: Δημιουργία Ιδέας Λύσης (Create Solution Idea)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3A: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Εξερευνά αλλά δεν δημιουργεί ιδέα λύσης.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3B: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αλλά δεν βρίσκει σωστή στρατηγική.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3C: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η ιδέα είναι σωστή ή εφαρμόσιμη.</a:t>
            </a:r>
          </a:p>
          <a:p>
            <a:pPr>
              <a:buNone/>
            </a:pPr>
            <a:endParaRPr lang="el-G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l-GR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Φάση 4: Υλοποίηση Λύσης (Utilise Solution Idea)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4A: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Έχει ιδέα αλλά δεν την υλοποιεί.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4B: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Προσπαθεί να υλοποιήσει αλλά δεν ολοκληρώνει σωστά.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4C:</a:t>
            </a:r>
            <a:r>
              <a:rPr lang="el-GR" sz="1900" dirty="0">
                <a:latin typeface="Arial" panose="020B0604020202020204" pitchFamily="34" charset="0"/>
                <a:cs typeface="Arial" panose="020B0604020202020204" pitchFamily="34" charset="0"/>
              </a:rPr>
              <a:t> Δεν ελέγχει αν η υλοποίηση είναι σωστή.</a:t>
            </a:r>
          </a:p>
          <a:p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C668341-39BE-4448-B29D-2594AE6D75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01853" y="2682814"/>
            <a:ext cx="274320" cy="27432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1C374B-40F2-4B1E-A9D8-6E5C932FF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2824876"/>
            <a:ext cx="2011680" cy="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5FB75C3E-5885-49DD-8190-BB1E8C51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575" y="740228"/>
            <a:ext cx="9815642" cy="747338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ΔιαγνωστικΕς ΕρωτΗσεις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FF2D739-E475-54F8-C832-F04A983D0F2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1605435" y="1487566"/>
            <a:ext cx="9975060" cy="4868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1. Τι καταλαβαίνεις ότι ζητάει το πρόβλημα;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Βοηθά στον έλεγχο της Κατανόησης (Φάση 1).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η απάντηση είναι επιφανειακή ή λάθος ➔ Πρόβλημα κατανόησης.</a:t>
            </a:r>
          </a:p>
          <a:p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2. Τι έχεις προσπαθήσει μέχρι τώρα;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την Εξερεύνηση και Ανάλυση (Φάση 2).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ο μαθητής δεν έχει προσπαθήσει τίποτα ➔ Δυσκολία έναρξης εξερεύνησης (2Α).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προσπάθησε αλλά χωρίς νόημα ➔ Δυσκολία εφαρμογής εξερεύνησης (2Β).</a:t>
            </a:r>
          </a:p>
          <a:p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3. Ποια είναι η ιδέα σου για τη λύση;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 Δημιουργία Στρατηγικής (Φάση 3).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δεν έχει ιδέα ➔ Δυσκολία δημιουργίας λύσης (3Α).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έχει αδύναμη ή λάθος ιδέα ➔ Δυσκολία εφαρμογής στρατηγικής (3Β).</a:t>
            </a:r>
          </a:p>
          <a:p>
            <a:pPr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4. Πώς μπορείς να ελέγξεις αν η λύση σου είναι σωστή;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Ελέγχει την Υλοποίηση και Αξιολόγηση (Φάση 4).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Αν δεν ελέγχει ή δεν μπορεί ➔ Ανάγκη για αναστοχασμό και αξιολόγηση (C ή 4C).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540B739-30F9-C86F-67ED-2197DC1E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46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E896E-83AA-46F5-0E1C-C33093AC4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3189" y="530986"/>
            <a:ext cx="7889768" cy="2039341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</a:rPr>
              <a:t>Κατευθυντηριες ΟδηγΙες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5AAE2-1590-B18D-649F-8B6FCD48583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406315" y="1437911"/>
            <a:ext cx="8000205" cy="5081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1. Κάνουμε Διαγνωστικές Ερωτήσεις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Χρησιμοποιούμε ερωτήσεις για να εντοπίσουμε σε ποια φάση δυσκολεύεται ο μαθητής (Κατανόηση, Εξερεύνηση, Ιδέα, Υλοποίηση).</a:t>
            </a:r>
          </a:p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2. Αν υπάρχει και «κόλλημα» και «αβεβαιότητα», προτεραιότητα στην Αξιολόγηση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Αν ο μαθητής δείχνει ότι δεν προχωρά και δεν είναι σίγουρος,</a:t>
            </a:r>
            <a:b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τότε επιλέγουμε τη διάγνωση C – Ανάγκη αξιολόγησης.</a:t>
            </a:r>
          </a:p>
          <a:p>
            <a:pPr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3. Αν δεν είμαστε σίγουροι σε ποια φάση είναι, επιλέγουμε τη νωρίτερη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Π.χ., αν αναρωτιόμαστε αν είναι σε Εξερεύνηση ή Δημιουργία Ιδέας, επιλέγουμε την Εξερεύνηση (νωρίτερη φάση).</a:t>
            </a:r>
          </a:p>
          <a:p>
            <a:pPr marL="0" indent="0">
              <a:buNone/>
            </a:pP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 4. Αν υπάρχουν πολλές μικρές ανάγκες αξιολόγησης, επιλέγουμε "γενική αξιολόγηση"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 Όταν υπάρχουν πολλαπλά μικρά λάθη ή αβεβαιότητες σε όλη τη διαδικασία,επιλέγουμε Γενική Ανάγκη Αξιολόγησης (C).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9B94DC-7EF7-ECB0-C246-BF34E569C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4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73E6-7520-BB3B-1343-2312F55F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502920"/>
            <a:ext cx="6763264" cy="1461804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ptos" panose="020B0004020202020204" pitchFamily="34" charset="0"/>
              </a:rPr>
              <a:t>ΕκπαιδευτικΗ ΑξΙα – ΠρακτικΕς ΕφαρμογΕς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43C1B7-EBDC-A059-4689-3E167959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14B78-426B-EB18-ABC6-BB6FB2B751F7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62001" y="1763998"/>
            <a:ext cx="6853346" cy="400859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Υποστηρίζει διαμορφωτική αξιολόγηση στην τάξη.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Καλλιεργεί τη διαγνωστική ικανότητα των εκπαιδευτικών.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Βοηθά τους μαθητές να αναπτύξουν μαθηματικά      τεκμηριωμένο συλλογισμό.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l-GR" sz="2000" b="1" dirty="0">
                <a:latin typeface="Aptos" panose="020B0004020202020204" pitchFamily="34" charset="0"/>
              </a:rPr>
              <a:t>Ιδανικό για χρήση σε επιμορφώσεις και επαγγελματική ανάπτυξη.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15863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74">
      <a:dk1>
        <a:sysClr val="windowText" lastClr="000000"/>
      </a:dk1>
      <a:lt1>
        <a:sysClr val="window" lastClr="FFFFFF"/>
      </a:lt1>
      <a:dk2>
        <a:srgbClr val="F8F0E3"/>
      </a:dk2>
      <a:lt2>
        <a:srgbClr val="E7E6E6"/>
      </a:lt2>
      <a:accent1>
        <a:srgbClr val="224E7F"/>
      </a:accent1>
      <a:accent2>
        <a:srgbClr val="385E88"/>
      </a:accent2>
      <a:accent3>
        <a:srgbClr val="AA2070"/>
      </a:accent3>
      <a:accent4>
        <a:srgbClr val="EC008C"/>
      </a:accent4>
      <a:accent5>
        <a:srgbClr val="582156"/>
      </a:accent5>
      <a:accent6>
        <a:srgbClr val="958EA2"/>
      </a:accent6>
      <a:hlink>
        <a:srgbClr val="0563C1"/>
      </a:hlink>
      <a:folHlink>
        <a:srgbClr val="954F72"/>
      </a:folHlink>
    </a:clrScheme>
    <a:fontScheme name="Custom 112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33968143_Win32_SL_V3" id="{4DA6DF5E-F5DF-461D-8863-50E9C5721FD0}" vid="{BC6DDDB8-E14A-47D1-98C5-2C109624FD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8903D25-5BE2-4D9E-B7D8-BE1DCAE2DC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51406B-581B-4C29-A833-E33D8A6AB0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65614A-92F9-4391-AC3D-F3F5B0704F99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{0ABE77BA-CAD7-4D3B-9B3F-5CC7F8FBFB77}tf33968143_win32</Template>
  <TotalTime>70</TotalTime>
  <Words>951</Words>
  <Application>Microsoft Office PowerPoint</Application>
  <PresentationFormat>Widescreen</PresentationFormat>
  <Paragraphs>122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Avenir Next LT Pro</vt:lpstr>
      <vt:lpstr>Calibri</vt:lpstr>
      <vt:lpstr>Wingdings</vt:lpstr>
      <vt:lpstr>Custom</vt:lpstr>
      <vt:lpstr>Ανάπτυξη ενός διαγνωστικού πλαισίου για τις λογιστικές δυσκολίες μαθητών στη μαθηματική επίλυση προβλήματος  -Συγγραφεισ :Anna Ida Säfström , Johan Lithner , Torulf Palm, Björn Palmberg -Δημοσιευση: Educational Studies in Mathematics, 2024</vt:lpstr>
      <vt:lpstr>ΕισαγωγΗ – Το πρΟβλημα</vt:lpstr>
      <vt:lpstr>ΣκοπΟς του Αρθρου</vt:lpstr>
      <vt:lpstr>Μεθοδολογια – ΣχεδιαστικΗ Ερευνα</vt:lpstr>
      <vt:lpstr>Η ΔομΗ του ΔιαγνωστικΟυ Πλαισιου</vt:lpstr>
      <vt:lpstr>Δυσκολιεσ μαθητων ανα φαση</vt:lpstr>
      <vt:lpstr>ΔιαγνωστικΕς ΕρωτΗσεις</vt:lpstr>
      <vt:lpstr>Κατευθυντηριες ΟδηγΙες</vt:lpstr>
      <vt:lpstr>ΕκπαιδευτικΗ ΑξΙα – ΠρακτικΕς ΕφαρμογΕς</vt:lpstr>
      <vt:lpstr>ΣυμπερΑσματα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Epameinondas Karastathis</dc:creator>
  <cp:lastModifiedBy>Epameinondas Karastathis</cp:lastModifiedBy>
  <cp:revision>1</cp:revision>
  <dcterms:created xsi:type="dcterms:W3CDTF">2025-04-18T11:40:07Z</dcterms:created>
  <dcterms:modified xsi:type="dcterms:W3CDTF">2025-04-27T14:05:30Z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