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23" r:id="rId3"/>
    <p:sldId id="48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22439"/>
    <p:restoredTop sz="90909" autoAdjust="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9/3/2022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 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l-GR" baseline="30000" dirty="0">
                <a:solidFill>
                  <a:srgbClr val="00B0F0"/>
                </a:solidFill>
              </a:rPr>
              <a:t>η</a:t>
            </a:r>
            <a:r>
              <a:rPr lang="el-GR" dirty="0">
                <a:solidFill>
                  <a:srgbClr val="00B0F0"/>
                </a:solidFill>
              </a:rPr>
              <a:t> ενότητα: η ΔΙΔΑΣΚΑΛΙΑ του </a:t>
            </a:r>
            <a:r>
              <a:rPr lang="en-US" dirty="0" err="1">
                <a:solidFill>
                  <a:srgbClr val="00B0F0"/>
                </a:solidFill>
              </a:rPr>
              <a:t>Polya</a:t>
            </a:r>
            <a:endParaRPr lang="el-GR" b="1" dirty="0">
              <a:solidFill>
                <a:srgbClr val="00B0F0"/>
              </a:solidFill>
            </a:endParaRPr>
          </a:p>
        </p:txBody>
      </p:sp>
      <p:pic>
        <p:nvPicPr>
          <p:cNvPr id="31746" name="Picture 2" descr="Math Stack Exch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914401"/>
            <a:ext cx="5257800" cy="3429000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n-US" i="1" dirty="0"/>
              <a:t>“Teaching is giving opportunities to students to discover things by themselves"﻿</a:t>
            </a:r>
            <a:endParaRPr lang="el-GR" i="1" dirty="0"/>
          </a:p>
          <a:p>
            <a:pPr marL="0" indent="0">
              <a:buNone/>
            </a:pPr>
            <a:r>
              <a:rPr lang="el-GR" i="1" dirty="0"/>
              <a:t>«Διδασκαλία είναι το να δίνεις ευκαιρίες στους μαθητές να ανακαλύπτουν πράγματα μόνοι τους»</a:t>
            </a:r>
            <a:endParaRPr lang="en-US" i="1" dirty="0"/>
          </a:p>
        </p:txBody>
      </p:sp>
      <p:pic>
        <p:nvPicPr>
          <p:cNvPr id="25602" name="Picture 2" descr="George Pólya ca 1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1981200" cy="207645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523090" y="2667000"/>
            <a:ext cx="2620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George </a:t>
            </a:r>
            <a:r>
              <a:rPr lang="en-US" dirty="0" err="1"/>
              <a:t>Pólya</a:t>
            </a:r>
            <a:r>
              <a:rPr lang="en-US" dirty="0"/>
              <a:t> (1887-1985)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3009900" y="4495800"/>
            <a:ext cx="373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>
                <a:solidFill>
                  <a:srgbClr val="00B050"/>
                </a:solidFill>
              </a:rPr>
              <a:t>Τι σημαίνει αυτό για την επίλυση προβλήματος σε μια σχολική τάξη;</a:t>
            </a:r>
            <a:endParaRPr lang="en-U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/>
              <a:t>Ευρετικές στρατηγικές-παραδείγματα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28800"/>
            <a:ext cx="3657600" cy="41910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Κάνε ένα σχήμα</a:t>
            </a:r>
            <a:endParaRPr lang="en-US" dirty="0"/>
          </a:p>
          <a:p>
            <a:r>
              <a:rPr lang="el-GR" dirty="0"/>
              <a:t>Πειραματίσου και παρατήρησε τι προκύπτει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l-GR" dirty="0"/>
              <a:t>Βρες ένα μοτίβο </a:t>
            </a:r>
          </a:p>
          <a:p>
            <a:r>
              <a:rPr lang="el-GR" dirty="0"/>
              <a:t>Δούλεψε αντίστροφα (έστω ότι το πρόβλημα έχει λυθεί …)</a:t>
            </a:r>
            <a:endParaRPr lang="en-US" dirty="0"/>
          </a:p>
          <a:p>
            <a:r>
              <a:rPr lang="el-GR" dirty="0"/>
              <a:t>Μάντεψε και έλεγξε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l-GR" dirty="0" err="1"/>
              <a:t>Ξαναξεκίνα</a:t>
            </a:r>
            <a:r>
              <a:rPr lang="el-GR" dirty="0"/>
              <a:t> τη λύση με άλλο τρόπο</a:t>
            </a:r>
            <a:endParaRPr lang="en-US" dirty="0"/>
          </a:p>
          <a:p>
            <a:r>
              <a:rPr lang="el-GR" dirty="0"/>
              <a:t>Λύσε ένα απλούστερο πρόβλημα</a:t>
            </a:r>
            <a:endParaRPr lang="en-US" dirty="0"/>
          </a:p>
          <a:p>
            <a:r>
              <a:rPr lang="el-GR" dirty="0"/>
              <a:t>…</a:t>
            </a:r>
            <a:r>
              <a:rPr lang="en-US" dirty="0"/>
              <a:t> </a:t>
            </a:r>
          </a:p>
          <a:p>
            <a:endParaRPr lang="el-GR" dirty="0"/>
          </a:p>
        </p:txBody>
      </p:sp>
      <p:pic>
        <p:nvPicPr>
          <p:cNvPr id="20482" name="Picture 2" descr="Αποτέλεσμα εικόνας για problem solving strategies mathematici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619499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111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4226</TotalTime>
  <Words>91</Words>
  <Application>Microsoft Office PowerPoint</Application>
  <PresentationFormat>Προβολή στην οθόνη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Παρουσίαση του PowerPoint</vt:lpstr>
      <vt:lpstr>Παρουσίαση του PowerPoint</vt:lpstr>
      <vt:lpstr>Ευρετικές στρατηγικές-παραδείγματα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ΧΡΥΣΑΥΓΗ ΤΡΙΑΝΤΑΦΥΛΛΟΥ</cp:lastModifiedBy>
  <cp:revision>506</cp:revision>
  <dcterms:created xsi:type="dcterms:W3CDTF">2016-12-02T10:45:38Z</dcterms:created>
  <dcterms:modified xsi:type="dcterms:W3CDTF">2022-03-09T07:29:40Z</dcterms:modified>
</cp:coreProperties>
</file>