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498" r:id="rId3"/>
    <p:sldId id="499" r:id="rId4"/>
    <p:sldId id="500" r:id="rId5"/>
    <p:sldId id="50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2439"/>
    <p:restoredTop sz="90909" autoAdjust="0"/>
  </p:normalViewPr>
  <p:slideViewPr>
    <p:cSldViewPr>
      <p:cViewPr varScale="1">
        <p:scale>
          <a:sx n="72" d="100"/>
          <a:sy n="72" d="100"/>
        </p:scale>
        <p:origin x="17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2DF4-CAD2-7A4D-8A5D-9E2862810594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71B65-F0CE-094F-A75B-68E5B9CE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30΄΄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41221E5-7225-48EB-A4EE-420E7BFCF705}" type="slidenum">
              <a:rPr lang="el-GR" smtClean="0"/>
              <a:pPr rtl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159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AC153-18A6-4EE1-9772-16E9658BB3BE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8001000" cy="1771650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l-GR" dirty="0"/>
              <a:t>Η διδασκαλία μέσω επίλυσης προβλήματος – </a:t>
            </a:r>
            <a:r>
              <a:rPr lang="el-GR" dirty="0" err="1"/>
              <a:t>Μαθηματικοποίηση</a:t>
            </a:r>
            <a:endParaRPr lang="en-US" dirty="0"/>
          </a:p>
        </p:txBody>
      </p:sp>
      <p:sp>
        <p:nvSpPr>
          <p:cNvPr id="4" name="3 - Υπότιτλος"/>
          <p:cNvSpPr>
            <a:spLocks noGrp="1"/>
          </p:cNvSpPr>
          <p:nvPr>
            <p:ph type="subTitle" idx="1"/>
          </p:nvPr>
        </p:nvSpPr>
        <p:spPr>
          <a:xfrm>
            <a:off x="762000" y="5257800"/>
            <a:ext cx="7543800" cy="762000"/>
          </a:xfrm>
        </p:spPr>
        <p:txBody>
          <a:bodyPr>
            <a:normAutofit fontScale="70000" lnSpcReduction="20000"/>
          </a:bodyPr>
          <a:lstStyle/>
          <a:p>
            <a:r>
              <a:rPr lang="el-GR">
                <a:solidFill>
                  <a:srgbClr val="0070C0"/>
                </a:solidFill>
              </a:rPr>
              <a:t>ΕΠΑΝΕΦΕΎΡΕΣΗ ΣΥΝΘΕΤΗΣ </a:t>
            </a:r>
          </a:p>
          <a:p>
            <a:r>
              <a:rPr lang="el-GR">
                <a:solidFill>
                  <a:srgbClr val="0070C0"/>
                </a:solidFill>
              </a:rPr>
              <a:t>ΜΑΘΗΜΑΤΙΚΗΣ ΕΝΝΟΙΑΣ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0FFFFEB-0BD0-44CD-B3BB-AE9B894F6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501" y="50494"/>
            <a:ext cx="2532499" cy="26165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  <a:p>
            <a:r>
              <a:rPr lang="el-GR" dirty="0">
                <a:solidFill>
                  <a:srgbClr val="00B050"/>
                </a:solidFill>
              </a:rPr>
              <a:t>Μπορεί οι μαθητές να ‘</a:t>
            </a:r>
            <a:r>
              <a:rPr lang="el-GR" dirty="0" err="1">
                <a:solidFill>
                  <a:srgbClr val="00B050"/>
                </a:solidFill>
              </a:rPr>
              <a:t>επανεφεύρουν</a:t>
            </a:r>
            <a:r>
              <a:rPr lang="el-GR" dirty="0">
                <a:solidFill>
                  <a:srgbClr val="00B050"/>
                </a:solidFill>
              </a:rPr>
              <a:t>’ πιο σύνθετες μαθηματικές έννοιες;</a:t>
            </a:r>
          </a:p>
        </p:txBody>
      </p:sp>
    </p:spTree>
    <p:extLst>
      <p:ext uri="{BB962C8B-B14F-4D97-AF65-F5344CB8AC3E}">
        <p14:creationId xmlns:p14="http://schemas.microsoft.com/office/powerpoint/2010/main" val="2336591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4E9795-EDD8-4B9E-8163-A4570AB12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389" y="989965"/>
            <a:ext cx="7339012" cy="49431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l-GR" dirty="0">
                <a:solidFill>
                  <a:schemeClr val="tx2"/>
                </a:solidFill>
              </a:rPr>
              <a:t>Το Πρόβλημα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7D73D2-03D8-4865-A701-45FAE19AD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389" y="2057043"/>
            <a:ext cx="7428116" cy="342989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ts val="2521"/>
              </a:lnSpc>
              <a:buNone/>
            </a:pPr>
            <a:r>
              <a:rPr lang="el-GR" spc="7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βίντεο που παρακολουθήσατε ήταν η προσπάθεια του οδηγού της Formula 1 Lewis Hamilton ώστε να κάνει τον ταχύτερο γύρο σε μια πίστα. Οι πληροφορίες που μας παρείχε το βίντεο ήταν η ταχύτητα κάθε χρονική στιγμή του Lewis Hamilton για τον γύρο αυτό. Μπορείτε να υπολογίσετε το συνολικό μήκος της πίστας της ; </a:t>
            </a: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σωστή απάντηση είναι μια από τις παρακάτω: </a:t>
            </a:r>
          </a:p>
          <a:p>
            <a:pPr marL="0" indent="0" algn="ctr">
              <a:buNone/>
            </a:pPr>
            <a:r>
              <a:rPr lang="pt-BR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4.500m (B) 4.600m (Γ) 4.550m (Δ) 4.700m (Ε) 4,650m</a:t>
            </a:r>
            <a:endParaRPr lang="el-GR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1C2388-EDD5-4D95-B285-BDF88A2C4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76" y="2035781"/>
            <a:ext cx="5913160" cy="3428961"/>
          </a:xfrm>
          <a:prstGeom prst="rect">
            <a:avLst/>
          </a:prstGeom>
        </p:spPr>
      </p:pic>
      <p:pic>
        <p:nvPicPr>
          <p:cNvPr id="4" name="2017 Spanish Grand Prix Lewis Hamilton Pole Lap">
            <a:hlinkClick r:id="" action="ppaction://media"/>
            <a:extLst>
              <a:ext uri="{FF2B5EF4-FFF2-40B4-BE49-F238E27FC236}">
                <a16:creationId xmlns:a16="http://schemas.microsoft.com/office/drawing/2014/main" id="{3A3665B2-49F7-445E-9022-3587F0BA4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375" y="857771"/>
            <a:ext cx="8566625" cy="5143649"/>
          </a:xfrm>
          <a:prstGeom prst="rect">
            <a:avLst/>
          </a:prstGeom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457200" y="274638"/>
            <a:ext cx="8229600" cy="58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/>
              <a:t>Πρόβλημα </a:t>
            </a:r>
            <a:r>
              <a:rPr lang="el-GR" sz="3200" dirty="0"/>
              <a:t>(δόθηκε σε μαθητές Β΄ Λυκείου)</a:t>
            </a:r>
          </a:p>
        </p:txBody>
      </p:sp>
    </p:spTree>
    <p:extLst>
      <p:ext uri="{BB962C8B-B14F-4D97-AF65-F5344CB8AC3E}">
        <p14:creationId xmlns:p14="http://schemas.microsoft.com/office/powerpoint/2010/main" val="7656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l-GR" sz="3200" b="1" dirty="0"/>
              <a:t>Πρόβλημα</a:t>
            </a:r>
            <a:endParaRPr lang="el-GR" sz="3200" dirty="0"/>
          </a:p>
        </p:txBody>
      </p:sp>
      <p:sp>
        <p:nvSpPr>
          <p:cNvPr id="11" name="Θέση περιεχομένου 2">
            <a:extLst>
              <a:ext uri="{FF2B5EF4-FFF2-40B4-BE49-F238E27FC236}">
                <a16:creationId xmlns:a16="http://schemas.microsoft.com/office/drawing/2014/main" id="{D17D73D2-03D8-4865-A701-45FAE19ADFB3}"/>
              </a:ext>
            </a:extLst>
          </p:cNvPr>
          <p:cNvSpPr txBox="1">
            <a:spLocks/>
          </p:cNvSpPr>
          <p:nvPr/>
        </p:nvSpPr>
        <p:spPr>
          <a:xfrm>
            <a:off x="304800" y="1092506"/>
            <a:ext cx="8534400" cy="4061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7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l-GR"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βίντεο που παρακολουθήσατε ήταν η προσπάθεια του οδηγού της </a:t>
            </a:r>
            <a:r>
              <a:rPr lang="el-GR" sz="2000" spc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Formula</a:t>
            </a:r>
            <a:r>
              <a:rPr lang="el-GR"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l-GR" sz="2000" spc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Lewis</a:t>
            </a:r>
            <a:r>
              <a:rPr lang="el-GR"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spc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Hamilton</a:t>
            </a:r>
            <a:r>
              <a:rPr lang="el-GR"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ώστε να κάνει τον ταχύτερο γύρο σε μια πίστα. Οι πληροφορίες που μας παρείχε το βίντεο ήταν η ταχύτητα κάθε χρονική στιγμή του </a:t>
            </a:r>
            <a:r>
              <a:rPr lang="el-GR" sz="2000" spc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Lewis</a:t>
            </a:r>
            <a:r>
              <a:rPr lang="el-GR"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spc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Hamilton</a:t>
            </a:r>
            <a:r>
              <a:rPr lang="el-GR"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για τον γύρο αυτό. 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l-GR"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Μπορείτε να υπολογίσετε το συνολικό μήκος της πίστας της; 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σωστή απάντηση είναι μια από τις παρακάτω: </a:t>
            </a:r>
          </a:p>
          <a:p>
            <a:pPr marL="457200" indent="-457200" algn="ctr">
              <a:lnSpc>
                <a:spcPct val="170000"/>
              </a:lnSpc>
              <a:spcBef>
                <a:spcPts val="0"/>
              </a:spcBef>
              <a:buFont typeface="Arial" pitchFamily="34" charset="0"/>
              <a:buAutoNum type="alphaUcParenBoth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4.500m (B) 4.600m (Γ) 4.550m (Δ) 4.700m (Ε) 4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650m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07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l-GR" baseline="30000" dirty="0"/>
              <a:t>η</a:t>
            </a:r>
            <a:r>
              <a:rPr lang="el-GR" dirty="0"/>
              <a:t> Εργασία στην τάξη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2200"/>
          </a:xfrm>
        </p:spPr>
        <p:txBody>
          <a:bodyPr>
            <a:normAutofit fontScale="77500" lnSpcReduction="20000"/>
          </a:bodyPr>
          <a:lstStyle/>
          <a:p>
            <a:r>
              <a:rPr lang="el-GR" dirty="0">
                <a:solidFill>
                  <a:srgbClr val="00B050"/>
                </a:solidFill>
              </a:rPr>
              <a:t>Ποια μαθηματική έννοια καλούνται να </a:t>
            </a:r>
            <a:r>
              <a:rPr lang="en-US" dirty="0">
                <a:solidFill>
                  <a:srgbClr val="00B050"/>
                </a:solidFill>
              </a:rPr>
              <a:t>‘</a:t>
            </a:r>
            <a:r>
              <a:rPr lang="el-GR" dirty="0" err="1">
                <a:solidFill>
                  <a:srgbClr val="00B050"/>
                </a:solidFill>
              </a:rPr>
              <a:t>επανεφεύρουν</a:t>
            </a:r>
            <a:r>
              <a:rPr lang="en-US" dirty="0">
                <a:solidFill>
                  <a:srgbClr val="00B050"/>
                </a:solidFill>
              </a:rPr>
              <a:t>’</a:t>
            </a:r>
            <a:r>
              <a:rPr lang="el-GR" dirty="0">
                <a:solidFill>
                  <a:srgbClr val="00B050"/>
                </a:solidFill>
              </a:rPr>
              <a:t> οι μαθητές για να απαντήσουν στο πρόβλημα εύρεσης του μήκους της συγκεκριμένης πίστας της </a:t>
            </a:r>
            <a:r>
              <a:rPr lang="en-US" dirty="0">
                <a:solidFill>
                  <a:srgbClr val="00B050"/>
                </a:solidFill>
              </a:rPr>
              <a:t>FORMULA 1?</a:t>
            </a:r>
          </a:p>
          <a:p>
            <a:r>
              <a:rPr lang="el-GR" dirty="0">
                <a:solidFill>
                  <a:srgbClr val="00B050"/>
                </a:solidFill>
              </a:rPr>
              <a:t>Με ποιο τρόπο θα πρέπει να δουλέψουν οι μαθητές στην κατεύθυνση </a:t>
            </a:r>
            <a:r>
              <a:rPr lang="el-GR" dirty="0" err="1">
                <a:solidFill>
                  <a:srgbClr val="00B050"/>
                </a:solidFill>
              </a:rPr>
              <a:t>επανεφεύρησης</a:t>
            </a:r>
            <a:r>
              <a:rPr lang="el-GR" dirty="0">
                <a:solidFill>
                  <a:srgbClr val="00B050"/>
                </a:solidFill>
              </a:rPr>
              <a:t> της παραπάνω έννοιας;    </a:t>
            </a:r>
          </a:p>
        </p:txBody>
      </p:sp>
    </p:spTree>
    <p:extLst>
      <p:ext uri="{BB962C8B-B14F-4D97-AF65-F5344CB8AC3E}">
        <p14:creationId xmlns:p14="http://schemas.microsoft.com/office/powerpoint/2010/main" val="3383448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3784</TotalTime>
  <Words>251</Words>
  <Application>Microsoft Office PowerPoint</Application>
  <PresentationFormat>Προβολή στην οθόνη (4:3)</PresentationFormat>
  <Paragraphs>21</Paragraphs>
  <Slides>5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Η διδασκαλία μέσω επίλυσης προβλήματος – Μαθηματικοποίηση</vt:lpstr>
      <vt:lpstr>Παρουσίαση του PowerPoint</vt:lpstr>
      <vt:lpstr>Το Πρόβλημα</vt:lpstr>
      <vt:lpstr>Πρόβλημα</vt:lpstr>
      <vt:lpstr>4η Εργασία στην τάξη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 6: Pedagogical approaches to mathematics and science teaching in multicultural classrooms</dc:title>
  <dc:creator>Despoina</dc:creator>
  <cp:lastModifiedBy>KALLIORAS ATHANASIOS</cp:lastModifiedBy>
  <cp:revision>415</cp:revision>
  <dcterms:created xsi:type="dcterms:W3CDTF">2016-12-02T10:45:38Z</dcterms:created>
  <dcterms:modified xsi:type="dcterms:W3CDTF">2023-11-03T07:39:02Z</dcterms:modified>
</cp:coreProperties>
</file>