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AC251-80F6-4905-9666-B893FE745CDA}" v="333" dt="2023-12-17T09:18:51.108"/>
    <p1510:client id="{D18D9235-C901-4F92-BCC7-6B4406D80D5E}" v="349" dt="2023-12-17T09:45:51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783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0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7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75622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79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626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3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577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060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1DF61F47-37EC-408A-BDC8-E491FB5E59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157995-9098-42A2-8E36-8BA9015D75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31933" y="1162940"/>
            <a:ext cx="4515598" cy="45321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spc="200">
                <a:solidFill>
                  <a:srgbClr val="2A1A00"/>
                </a:solidFill>
              </a:rPr>
              <a:t>Coral bleaching</a:t>
            </a:r>
            <a:br>
              <a:rPr lang="en-US" sz="4400" spc="200">
                <a:solidFill>
                  <a:srgbClr val="2A1A00"/>
                </a:solidFill>
              </a:rPr>
            </a:br>
            <a:r>
              <a:rPr lang="en-US" sz="4400" spc="200">
                <a:solidFill>
                  <a:srgbClr val="2A1A00"/>
                </a:solidFill>
              </a:rPr>
              <a:t>ξεθωριασμα κοραλλιων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749271" y="1128451"/>
            <a:ext cx="4680729" cy="456660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Καράμπελα Γεωργία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Παπαδοπούλου Ασπασία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Κατσαρού Αγγελική</a:t>
            </a:r>
          </a:p>
          <a:p>
            <a:pPr indent="-228600" algn="l">
              <a:lnSpc>
                <a:spcPct val="110000"/>
              </a:lnSpc>
            </a:pP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495FD-0CF0-94D0-5329-0097F640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φαινόμενο του ξεθωριάσματος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F76398-4130-438F-126E-284D649B1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Τα κοράλλια λόγω δυσμενών  συνθηκών (υψηλές θερμοκρασίες, ρύπανση) γίνονται λευκά γεγονός που είναι καταστροφικό για αυτά .Το φαινόμενο αυτό ονομάζεται </a:t>
            </a:r>
            <a:r>
              <a:rPr lang="en-US" sz="2800" b="1" dirty="0"/>
              <a:t>Coral Bleaching/</a:t>
            </a:r>
            <a:r>
              <a:rPr lang="el-GR" sz="2800" b="1" dirty="0"/>
              <a:t>Ξεθώριασμα Κοραλλιών.</a:t>
            </a:r>
          </a:p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Αν η διαδικασία του ξεθωριάσματος κρατήσει για αρκετό καιρό τα κοράλλια δεν επιβιώνουν κι οι επιπτώσεις είναι εμφανείς σε διάφορους τομείς. Αν όμως προληφθούν/αφαιρεθούν αυτοί οι παράγοντες, επανέρχονται στην αρχική τους μορφή.</a:t>
            </a:r>
          </a:p>
          <a:p>
            <a:pPr marL="0" indent="0" algn="just">
              <a:buNone/>
            </a:pPr>
            <a:endParaRPr lang="el-GR" sz="2800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611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C8B547-CCE9-B0FA-195B-F693FF3D4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249035"/>
            <a:ext cx="10092597" cy="732040"/>
          </a:xfrm>
        </p:spPr>
        <p:txBody>
          <a:bodyPr>
            <a:normAutofit fontScale="90000"/>
          </a:bodyPr>
          <a:lstStyle/>
          <a:p>
            <a:r>
              <a:rPr lang="el-GR" dirty="0"/>
              <a:t>Το μαθηματικό πρόβλημα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DE497FB3-B706-630C-8469-8D8C185D6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5953" y="981075"/>
            <a:ext cx="10092597" cy="34583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Βρήκαμε 2 διαφορετικές εκδοχές σε έρευνες που έγιναν τις ίδιες χρονικές περιόδους(1963 έως 2017)</a:t>
            </a:r>
          </a:p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Σύμφωνα με τα δεδομένα που συλλέξαμε θέσαμε ερωτήσεις όπου τα παιδιά θα κατανοήσουν ποσοτικές σχέσεις, ποσοστιαίες αναλογίες ,την εξέλιξη του προβλήματος στο χρόνο και θα διερευνήσουν μελλοντικές προβλέψεις αυτού.</a:t>
            </a:r>
          </a:p>
          <a:p>
            <a:pPr>
              <a:buFont typeface="Wingdings" panose="020B0504020202020204" pitchFamily="34" charset="0"/>
              <a:buChar char="Ø"/>
            </a:pPr>
            <a:endParaRPr lang="el-GR" sz="2800" dirty="0"/>
          </a:p>
        </p:txBody>
      </p:sp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543FFE81-006B-2A2C-4A1A-BA5DC02A0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780862"/>
              </p:ext>
            </p:extLst>
          </p:nvPr>
        </p:nvGraphicFramePr>
        <p:xfrm>
          <a:off x="1464037" y="4043969"/>
          <a:ext cx="4631963" cy="2442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709">
                  <a:extLst>
                    <a:ext uri="{9D8B030D-6E8A-4147-A177-3AD203B41FA5}">
                      <a16:colId xmlns:a16="http://schemas.microsoft.com/office/drawing/2014/main" val="1216664437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3125128630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177794293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760538472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1405775765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967610124"/>
                    </a:ext>
                  </a:extLst>
                </a:gridCol>
                <a:gridCol w="661709">
                  <a:extLst>
                    <a:ext uri="{9D8B030D-6E8A-4147-A177-3AD203B41FA5}">
                      <a16:colId xmlns:a16="http://schemas.microsoft.com/office/drawing/2014/main" val="4244385764"/>
                    </a:ext>
                  </a:extLst>
                </a:gridCol>
              </a:tblGrid>
              <a:tr h="21519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Reports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Unknown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Mild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Moderate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Severe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Total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917565376"/>
                  </a:ext>
                </a:extLst>
              </a:tr>
              <a:tr h="229876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77 (1%)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4040576584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723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1,521 (20%)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26563243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109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309 (4%)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828467629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734491307"/>
                  </a:ext>
                </a:extLst>
              </a:tr>
              <a:tr h="18662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752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2,408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2,046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2,231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7,437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821956689"/>
                  </a:ext>
                </a:extLst>
              </a:tr>
              <a:tr h="232879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78 (0.3%)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380853697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266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609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1,319 (6%)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27256859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574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551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272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1,594 (7%)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089544696"/>
                  </a:ext>
                </a:extLst>
              </a:tr>
              <a:tr h="20738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3,291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3,702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2,658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9,982 (44%)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449044594"/>
                  </a:ext>
                </a:extLst>
              </a:tr>
              <a:tr h="18662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1,235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7,896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8,160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5,359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22,650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1329396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E23A12B-49C5-8E9A-2923-99CA945A68E6}"/>
              </a:ext>
            </a:extLst>
          </p:cNvPr>
          <p:cNvSpPr txBox="1"/>
          <p:nvPr/>
        </p:nvSpPr>
        <p:spPr>
          <a:xfrm>
            <a:off x="6613159" y="4043969"/>
            <a:ext cx="49434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000" b="1" dirty="0"/>
              <a:t>Ενδεικτικές Ερωτήσεις</a:t>
            </a:r>
          </a:p>
          <a:p>
            <a:pPr algn="just"/>
            <a:r>
              <a:rPr lang="el-GR" sz="2000" dirty="0"/>
              <a:t>1)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Ποια είναι η συνολική αριθμητική αναφορά για το ξεθώριασμα κατά όλες τις χρονικές περιόδους στο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και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2;</a:t>
            </a:r>
          </a:p>
          <a:p>
            <a:pPr algn="just"/>
            <a:r>
              <a:rPr lang="el-GR" sz="2000" dirty="0"/>
              <a:t>2)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έχει το υψηλότερο ποσοστό σοβαρού ξεθωριάσματος;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85302512"/>
      </p:ext>
    </p:extLst>
  </p:cSld>
  <p:clrMapOvr>
    <a:masterClrMapping/>
  </p:clrMapOvr>
</p:sld>
</file>

<file path=ppt/theme/theme1.xml><?xml version="1.0" encoding="utf-8"?>
<a:theme xmlns:a="http://schemas.openxmlformats.org/drawingml/2006/main" name="Κάρτα">
  <a:themeElements>
    <a:clrScheme name="Κάρτα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Κάρτα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άρτα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Κάρτα</Template>
  <TotalTime>383</TotalTime>
  <Words>195</Words>
  <Application>Microsoft Office PowerPoint</Application>
  <PresentationFormat>Ευρεία οθόνη</PresentationFormat>
  <Paragraphs>81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11" baseType="lpstr">
      <vt:lpstr>Arial</vt:lpstr>
      <vt:lpstr>Calibri</vt:lpstr>
      <vt:lpstr>Corbel</vt:lpstr>
      <vt:lpstr>Gill Sans MT</vt:lpstr>
      <vt:lpstr>Impact</vt:lpstr>
      <vt:lpstr>Times New Roman</vt:lpstr>
      <vt:lpstr>Wingdings</vt:lpstr>
      <vt:lpstr>Κάρτα</vt:lpstr>
      <vt:lpstr>Coral bleaching ξεθωριασμα κοραλλιων</vt:lpstr>
      <vt:lpstr>Το φαινόμενο του ξεθωριάσματος</vt:lpstr>
      <vt:lpstr>Το μαθηματικό πρόβλημα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Aggeliki Katsarou</dc:creator>
  <cp:lastModifiedBy>Aggeliki Katsarou</cp:lastModifiedBy>
  <cp:revision>162</cp:revision>
  <dcterms:created xsi:type="dcterms:W3CDTF">2023-12-17T09:00:45Z</dcterms:created>
  <dcterms:modified xsi:type="dcterms:W3CDTF">2024-01-06T10:12:40Z</dcterms:modified>
</cp:coreProperties>
</file>