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4DED8D6-2C5D-9F97-797E-C4625D199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3B8939F-5CC1-D65E-6AB5-61BF75B67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C812DE2-4E68-B422-358A-43540A88E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E3E2FF3-DF82-2206-056D-9613C6DF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CFD8EE7-4547-514E-8438-59055CF4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24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96B38A3-5DFC-5B41-D586-2CC4E9EFB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E1C173A-8C4C-F09A-AEAE-172D9EBD4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AEC7918-FA57-9A0D-59AB-A630E23D8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58DE61F-0790-BE45-69CC-8C3E0C49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B7ADCDB-2780-EFCB-9A78-9AEF9B20A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2922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A47496A0-BC0E-D374-4C6D-BDA47DFC4B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13B6C06B-7C6F-F9EC-60EA-117C79E83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385AC20-246E-E933-98AB-E347C9F50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38CC046-631A-0D6E-6024-D97375340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E608BB1-F9DA-6FEF-4659-4A05168A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5241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7BCDBF-ED5F-7F7A-43E1-198E4E85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F42740A-1506-5A22-A5AC-E83C3E96C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C7B7578-84DD-4F13-657A-D20B8DEA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6B761F3-96D5-FF06-732C-634865D0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5D7D0B1-751F-C8EE-71F2-26BFC38C8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80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24076FD-805E-CD6D-02C7-426DC5973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EF4CCA3-BF51-4EF6-E04D-24251093B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7AAE119-C8AE-74F4-3796-5859134F8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686C3BE-C00F-0168-CB07-49070370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594F9DC-F594-8643-965F-3CDFBFEA2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89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D145DE3-78DC-F9AD-6634-340E90F7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391A593-B36E-6536-AC50-992C7E117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64CE2988-0496-1913-B3F7-0461B69E6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BACDAD8-CE99-51D3-3B31-9B611964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D450A52-4580-B133-39E5-6C1DEB3AE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BE6AC16-70C0-7935-7915-E7FE1290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749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B640161-BDAC-E4E4-CC5A-CE645717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83D061E-DB1A-6B1B-83B2-07CF665F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B4C7A662-97C7-63FA-7090-43E5A95EA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CC81CD21-FECC-E7AA-C3E2-88F1227278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107A4C38-E58E-8055-49C2-0B0A72E68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7943322D-98EF-9F19-FBD8-59C91478D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F12C938B-78C7-7BFB-6A0B-84835718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0997AE65-FD56-8DD5-B575-A683ACE6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802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FFE42C9-34C7-E1A1-6000-414A10F11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1428B74-7E06-0C59-1718-38726B227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64D413C-E5C3-F2A9-1F8A-2A93C6A1E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EC76D49-C640-C6C6-BF6A-50D0B481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99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EFD04E9A-C7E9-BD1E-18A2-C9269242D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1BA3CEF3-8128-D6D8-5889-8946D6DBF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54376B-9D6E-DEE4-C848-59390E2D4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570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0E83F78-65DC-392D-00A9-DAC2D48DF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24A6A84-0813-51B9-DF3B-BD38172AB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099A7976-D45D-B66B-960D-B61831B12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D731D81-56BA-2543-580E-D809322D3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352A665C-F053-D43A-2668-67B81CC3B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56A3EFB-61D1-45F3-2F3F-C87BBB5B9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755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308A818-AE97-770F-1C4D-E227A28AC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AEC10B28-ADAF-15A4-AA75-80C1954CD3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C617A8E-8B3C-95A9-0323-3CB7005FB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113F507-E8FE-9BB7-AD44-59BD35735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F2345B7-58EE-2BED-296E-E699798EF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FAEC6CD-C3D0-13E1-36F4-04C6E958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485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179EE090-DA75-ABAC-F2CC-B1858F95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9BCECB5-C5ED-0228-6B56-A5A05D530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A828A95-578B-4CD1-DFD8-85218B335F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87344-93F4-45BE-8473-667C94DD771A}" type="datetimeFigureOut">
              <a:rPr lang="el-GR" smtClean="0"/>
              <a:t>6/1/2024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682EA6B-2B3C-042F-DE9E-8769C2CC0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738B2F9-AD2D-011C-7072-C4D274DD4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D7185-061D-48F1-B887-B86C950D44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42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C2626B3A-7934-C340-F13E-9526E7B7D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1846" y="323041"/>
            <a:ext cx="5941412" cy="30980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spcAft>
                <a:spcPts val="1000"/>
              </a:spcAft>
            </a:pPr>
            <a:r>
              <a:rPr lang="en-US" sz="3400" b="1" u="sng" dirty="0" err="1">
                <a:solidFill>
                  <a:srgbClr val="FFFFFF"/>
                </a:solidFill>
                <a:effectLst/>
              </a:rPr>
              <a:t>Θέμ</a:t>
            </a:r>
            <a:r>
              <a:rPr lang="en-US" sz="3400" b="1" u="sng" dirty="0">
                <a:solidFill>
                  <a:srgbClr val="FFFFFF"/>
                </a:solidFill>
                <a:effectLst/>
              </a:rPr>
              <a:t>α εργασίας: </a:t>
            </a:r>
            <a:r>
              <a:rPr lang="en-US" sz="3400" b="1" dirty="0">
                <a:solidFill>
                  <a:srgbClr val="FFFFFF"/>
                </a:solidFill>
                <a:effectLst/>
              </a:rPr>
              <a:t>ΠΕΡΙΒΑΛΛΟΝΤΙΚΗΣ ΦΥΣΗΣ ΜΑΘΗΜΑΤΙΚΟ ΠΡΟΒΛΗΜΑ</a:t>
            </a:r>
            <a:br>
              <a:rPr lang="en-US" sz="3400" b="1" dirty="0">
                <a:solidFill>
                  <a:srgbClr val="FFFFFF"/>
                </a:solidFill>
                <a:effectLst/>
              </a:rPr>
            </a:br>
            <a:r>
              <a:rPr lang="en-US" sz="3400" b="1" u="none" strike="noStrike" dirty="0">
                <a:solidFill>
                  <a:srgbClr val="FFFFFF"/>
                </a:solidFill>
                <a:effectLst/>
              </a:rPr>
              <a:t> </a:t>
            </a:r>
            <a:br>
              <a:rPr lang="en-US" sz="3400" b="1" dirty="0">
                <a:solidFill>
                  <a:srgbClr val="FFFFFF"/>
                </a:solidFill>
                <a:effectLst/>
              </a:rPr>
            </a:br>
            <a:endParaRPr lang="en-US" sz="3400" b="1" dirty="0">
              <a:solidFill>
                <a:srgbClr val="FFFF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07349BB-82FB-70A7-859E-A3EE09D94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1846" y="3215072"/>
            <a:ext cx="5928712" cy="1244483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12800" b="1" u="sng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ΟΝΟΜΑΤΕΠΩΝΥΜΑ: </a:t>
            </a:r>
            <a:endParaRPr lang="en-US" sz="12800" b="1" dirty="0">
              <a:solidFill>
                <a:schemeClr val="tx2">
                  <a:lumMod val="40000"/>
                  <a:lumOff val="60000"/>
                </a:schemeClr>
              </a:solidFill>
              <a:effectLst/>
              <a:latin typeface="+mn-lt"/>
            </a:endParaRPr>
          </a:p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Πα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ύ</a:t>
            </a: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λος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 – 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Ο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ρ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έ</a:t>
            </a: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στης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 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Σ</a:t>
            </a: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δρ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ά</a:t>
            </a: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λλης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 </a:t>
            </a:r>
            <a:endParaRPr lang="el-GR" sz="12800" b="1" dirty="0">
              <a:solidFill>
                <a:schemeClr val="tx2">
                  <a:lumMod val="40000"/>
                  <a:lumOff val="60000"/>
                </a:schemeClr>
              </a:solidFill>
              <a:effectLst/>
              <a:latin typeface="+mn-lt"/>
            </a:endParaRPr>
          </a:p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(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Α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.Μ. 1112201900191)</a:t>
            </a:r>
          </a:p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Σοφι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ανο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ύ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 </a:t>
            </a:r>
            <a:r>
              <a:rPr lang="el-GR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Ά</a:t>
            </a:r>
            <a:r>
              <a:rPr lang="en-US" sz="12800" b="1" dirty="0" err="1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νν</a:t>
            </a: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α</a:t>
            </a:r>
            <a:endParaRPr lang="el-GR" sz="12800" b="1" dirty="0">
              <a:solidFill>
                <a:schemeClr val="tx2">
                  <a:lumMod val="40000"/>
                  <a:lumOff val="60000"/>
                </a:schemeClr>
              </a:solidFill>
              <a:effectLst/>
              <a:latin typeface="+mn-lt"/>
            </a:endParaRPr>
          </a:p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128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(Α.Μ. 1112201900200)</a:t>
            </a:r>
          </a:p>
          <a:p>
            <a:pPr algn="l">
              <a:spcAft>
                <a:spcPts val="1000"/>
              </a:spcAft>
              <a:buFont typeface="Arial" pitchFamily="34" charset="0"/>
              <a:buChar char=" "/>
            </a:pPr>
            <a:r>
              <a:rPr lang="en-US" sz="600" dirty="0">
                <a:solidFill>
                  <a:srgbClr val="FFFFFF"/>
                </a:solidFill>
                <a:effectLst/>
                <a:latin typeface="+mn-lt"/>
              </a:rPr>
              <a:t> </a:t>
            </a:r>
          </a:p>
          <a:p>
            <a:pPr algn="l">
              <a:buFont typeface="Arial" pitchFamily="34" charset="0"/>
              <a:buChar char=" "/>
            </a:pPr>
            <a:endParaRPr lang="en-US" sz="6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Εικόνα 3" descr="Εικόνα που περιέχει ασπόνδυλο, μαλακόστρακο, καβούρι, καβούρι γλυκού νερού&#10;&#10;Περιγραφή που δημιουργήθηκε αυτόματα">
            <a:extLst>
              <a:ext uri="{FF2B5EF4-FFF2-40B4-BE49-F238E27FC236}">
                <a16:creationId xmlns:a16="http://schemas.microsoft.com/office/drawing/2014/main" id="{142C493F-DA92-4986-DB16-D15B47C9D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559" y="2125988"/>
            <a:ext cx="3737164" cy="262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5203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C71BE96-ED80-EE4D-99BA-6E41A47CB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518" y="257702"/>
            <a:ext cx="5251316" cy="1807305"/>
          </a:xfrm>
        </p:spPr>
        <p:txBody>
          <a:bodyPr>
            <a:normAutofit/>
          </a:bodyPr>
          <a:lstStyle/>
          <a:p>
            <a:r>
              <a:rPr lang="el-GR" sz="4100" b="1" dirty="0"/>
              <a:t>«Πλαστικό και μόλυνση του περιβάλλοντος»       </a:t>
            </a:r>
            <a:br>
              <a:rPr lang="el-GR" sz="4100" b="1" dirty="0"/>
            </a:br>
            <a:endParaRPr lang="el-GR" sz="4100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8AB3E4F-DB34-B4B2-CCB6-E9C8F6A45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266" y="1515534"/>
            <a:ext cx="5427133" cy="50847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l-GR" sz="2200" dirty="0"/>
              <a:t>Στην Ελλάδα παράγονται κάθε χρόνο 940.000 τόνοι πλαστικού. Από αυτά, το 84% των πλαστικών απορριμμάτων καταλήγει στις χωματερές. Από τα πλαστικά απορρίμματα των χωματερών, οι 47.376 τόνοι διαρρέουν στο περιβάλλον. Κατά την τουριστική περίοδο, η παραγωγή του πλαστικού αυξάνεται κατά 26%. Με βάση αυτά τα δεδομένα να υπολογιστούν τα παρακάτω:</a:t>
            </a:r>
          </a:p>
          <a:p>
            <a:pPr marL="0" indent="0" algn="just">
              <a:buNone/>
            </a:pPr>
            <a:r>
              <a:rPr lang="el-GR" sz="2200" dirty="0"/>
              <a:t>i.	Να βρεθούν πόσοι τόνοι πλαστικού καταλήγουν στις χωματερές ετησίως.</a:t>
            </a:r>
          </a:p>
          <a:p>
            <a:pPr marL="0" indent="0" algn="just">
              <a:buNone/>
            </a:pPr>
            <a:r>
              <a:rPr lang="el-GR" sz="2200" dirty="0" err="1"/>
              <a:t>ii</a:t>
            </a:r>
            <a:r>
              <a:rPr lang="el-GR" sz="2200" dirty="0"/>
              <a:t>.	Να βρεθεί το ποσοστό των πλαστικών απορριμμάτων των χωματερών που διαρρέουν στο περιβάλλον.</a:t>
            </a:r>
          </a:p>
          <a:p>
            <a:pPr marL="0" indent="0" algn="just">
              <a:buNone/>
            </a:pPr>
            <a:r>
              <a:rPr lang="el-GR" sz="2200" dirty="0" err="1"/>
              <a:t>iii</a:t>
            </a:r>
            <a:r>
              <a:rPr lang="el-GR" sz="2200" dirty="0"/>
              <a:t>.	Να βρεθούν οι τόνοι πλαστικού που παράγονται κατά την τουριστική περίοδο.</a:t>
            </a:r>
          </a:p>
          <a:p>
            <a:endParaRPr lang="el-GR" sz="1600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89004A2-A088-1C50-9287-822F34D243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37" r="19684" b="1"/>
          <a:stretch/>
        </p:blipFill>
        <p:spPr>
          <a:xfrm>
            <a:off x="6226167" y="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813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Σύννεφο 24">
            <a:extLst>
              <a:ext uri="{FF2B5EF4-FFF2-40B4-BE49-F238E27FC236}">
                <a16:creationId xmlns:a16="http://schemas.microsoft.com/office/drawing/2014/main" id="{C064D809-7815-6188-96D2-C8F3DD0DCBBF}"/>
              </a:ext>
            </a:extLst>
          </p:cNvPr>
          <p:cNvSpPr/>
          <p:nvPr/>
        </p:nvSpPr>
        <p:spPr>
          <a:xfrm>
            <a:off x="-565508" y="2257670"/>
            <a:ext cx="6312505" cy="1719659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Σύννεφο 22">
            <a:extLst>
              <a:ext uri="{FF2B5EF4-FFF2-40B4-BE49-F238E27FC236}">
                <a16:creationId xmlns:a16="http://schemas.microsoft.com/office/drawing/2014/main" id="{C8272392-1A47-87B2-04B8-9C9054D653F1}"/>
              </a:ext>
            </a:extLst>
          </p:cNvPr>
          <p:cNvSpPr/>
          <p:nvPr/>
        </p:nvSpPr>
        <p:spPr>
          <a:xfrm>
            <a:off x="-865809" y="3751790"/>
            <a:ext cx="7763839" cy="338635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Σύννεφο 18">
            <a:extLst>
              <a:ext uri="{FF2B5EF4-FFF2-40B4-BE49-F238E27FC236}">
                <a16:creationId xmlns:a16="http://schemas.microsoft.com/office/drawing/2014/main" id="{C9B3A248-F4D2-E140-2713-11520917119C}"/>
              </a:ext>
            </a:extLst>
          </p:cNvPr>
          <p:cNvSpPr/>
          <p:nvPr/>
        </p:nvSpPr>
        <p:spPr>
          <a:xfrm>
            <a:off x="5568594" y="4189728"/>
            <a:ext cx="6678202" cy="2822589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Σύννεφο 17">
            <a:extLst>
              <a:ext uri="{FF2B5EF4-FFF2-40B4-BE49-F238E27FC236}">
                <a16:creationId xmlns:a16="http://schemas.microsoft.com/office/drawing/2014/main" id="{EF3D7920-E932-F156-22AA-7B4A5E570985}"/>
              </a:ext>
            </a:extLst>
          </p:cNvPr>
          <p:cNvSpPr/>
          <p:nvPr/>
        </p:nvSpPr>
        <p:spPr>
          <a:xfrm>
            <a:off x="5739830" y="2172783"/>
            <a:ext cx="6335730" cy="1932058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EAD9579-5B05-7E4D-020A-73AEA6FDF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772508"/>
            <a:ext cx="10772775" cy="1658198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 ΠΕΡΙΒΑΛΛΟΝΤΙΚΗΣ ΦΥΣΗΣ ΖΗΤΗΜΑ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16721-3955-B951-825A-9FA8AFF3DD34}"/>
              </a:ext>
            </a:extLst>
          </p:cNvPr>
          <p:cNvSpPr txBox="1"/>
          <p:nvPr/>
        </p:nvSpPr>
        <p:spPr>
          <a:xfrm>
            <a:off x="-23342" y="71015"/>
            <a:ext cx="122153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 μαθηματικό πρόβλημα που επιλέξαμε στηρίζεται στη μόλυνση του περιβάλλοντος από τη χρήση πλαστικών. Το συγκεκριμένο ζήτημα αφορά στην Ελλάδα και στηρίζεται σε αληθινά δεδομένα. Ωστόσο το πρόβλημα είναι παγκόσμιο. </a:t>
            </a:r>
            <a:endParaRPr lang="el-GR" sz="2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B14838-F4EB-5AE0-BD94-1AFA76B26BDA}"/>
              </a:ext>
            </a:extLst>
          </p:cNvPr>
          <p:cNvSpPr txBox="1"/>
          <p:nvPr/>
        </p:nvSpPr>
        <p:spPr>
          <a:xfrm>
            <a:off x="0" y="1186932"/>
            <a:ext cx="1219199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Οι επιπτώσεις που επιφέρει η αλόγιστη χρήση πλαστικού </a:t>
            </a:r>
            <a:r>
              <a:rPr lang="el-GR" sz="2200" b="1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επηρεάζει αρνητικά την υγεία του ανθρώπινου οργανισμού, </a:t>
            </a:r>
            <a:r>
              <a:rPr lang="el-GR" sz="2200" b="1" kern="1200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επιβαρύνει το περιβάλλον, </a:t>
            </a:r>
            <a:r>
              <a:rPr lang="el-GR" sz="22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δυσχεραίνει την οικονομία μιας χώρας</a:t>
            </a:r>
            <a:r>
              <a:rPr lang="el-GR" sz="2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και </a:t>
            </a:r>
            <a:r>
              <a:rPr lang="el-GR" sz="2200" b="1" kern="12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έχει αντίκτυπο στην κλιματική αλλαγή. </a:t>
            </a:r>
            <a:endParaRPr lang="el-GR" sz="2200" b="1" dirty="0"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4AA32A-A3DA-DA48-A38F-B4F5106B4B1C}"/>
              </a:ext>
            </a:extLst>
          </p:cNvPr>
          <p:cNvSpPr txBox="1"/>
          <p:nvPr/>
        </p:nvSpPr>
        <p:spPr>
          <a:xfrm>
            <a:off x="341031" y="2394225"/>
            <a:ext cx="496043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Ο άνθρωπος καταναλώνει ακούσια 5 γραμμάρια πλαστικού σε εβδομαδιαία βάση από τα πλαστικά που εισχωρούν στην τροφική αλυσίδα. </a:t>
            </a:r>
            <a:endParaRPr lang="el-GR" sz="22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BD4178-2747-075E-0130-7D5E0204F7B6}"/>
              </a:ext>
            </a:extLst>
          </p:cNvPr>
          <p:cNvSpPr txBox="1"/>
          <p:nvPr/>
        </p:nvSpPr>
        <p:spPr>
          <a:xfrm>
            <a:off x="139666" y="4193472"/>
            <a:ext cx="552380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Λιγότερα από 10% των πλαστικών απορριμμάτων που καταλήγουν στις χωματερές ανακυκλώνεται, με αποτέλεσμα τα περισσότερα πλαστικά απόβλητα να είναι δύσκολο να ανακτηθούν και έτσι αποκτούν χαμηλότερη αξία για τη βιομηχανία ανακύκλωσης. </a:t>
            </a:r>
            <a:endParaRPr lang="el-GR" sz="22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28C35E-A678-F798-3617-A91E3B3C5CF0}"/>
              </a:ext>
            </a:extLst>
          </p:cNvPr>
          <p:cNvSpPr txBox="1"/>
          <p:nvPr/>
        </p:nvSpPr>
        <p:spPr>
          <a:xfrm>
            <a:off x="6452171" y="2543940"/>
            <a:ext cx="539879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Στην Ελλάδα χάνονται σχεδόν 26 εκατομμύρια ευρώ ετησίως εξαιτίας της πλαστικής ρύπανσης. </a:t>
            </a:r>
            <a:endParaRPr lang="el-GR" sz="2200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44D240-A61E-E17E-4738-224C35E541A6}"/>
              </a:ext>
            </a:extLst>
          </p:cNvPr>
          <p:cNvSpPr txBox="1"/>
          <p:nvPr/>
        </p:nvSpPr>
        <p:spPr>
          <a:xfrm>
            <a:off x="6368986" y="4592058"/>
            <a:ext cx="556516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333756"/>
            <a:r>
              <a:rPr lang="el-GR" sz="2200" b="1" kern="12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Για την επιρροή της πλαστικής ρύπανσης στο κλίμα, η ανακύκλωση 1 εκατομμυρίου τόνων πλαστικού ισούται με τη λήψη 1  εκατομμυρίου αυτοκινήτων από το δρόμο σε σχέση με την εκπομπή διοξειδίου του άνθρακα.</a:t>
            </a:r>
            <a:endParaRPr lang="el-GR" sz="2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5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324</Words>
  <Application>Microsoft Office PowerPoint</Application>
  <PresentationFormat>Ευρεία οθόνη</PresentationFormat>
  <Paragraphs>19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Θέμα του Office</vt:lpstr>
      <vt:lpstr>Θέμα εργασίας: ΠΕΡΙΒΑΛΛΟΝΤΙΚΗΣ ΦΥΣΗΣ ΜΑΘΗΜΑΤΙΚΟ ΠΡΟΒΛΗΜΑ   </vt:lpstr>
      <vt:lpstr>«Πλαστικό και μόλυνση του περιβάλλοντος»        </vt:lpstr>
      <vt:lpstr>ΤΟ ΠΕΡΙΒΑΛΛΟΝΤΙΚΗΣ ΦΥΣΗΣ ΖΗΤΗΜΑ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Θέμα εργασίας: ΠΕΡΙΒΑΛΛΟΝΤΙΚΗΣ ΦΥΣΗΣ ΜΑΘΗΜΑΤΙΚΟ ΠΡΟΒΛΗΜΑ</dc:title>
  <dc:creator>Άννα Σοφιανού</dc:creator>
  <cp:lastModifiedBy>Άννα Σοφιανού</cp:lastModifiedBy>
  <cp:revision>4</cp:revision>
  <dcterms:created xsi:type="dcterms:W3CDTF">2024-01-06T18:09:06Z</dcterms:created>
  <dcterms:modified xsi:type="dcterms:W3CDTF">2024-01-06T19:25:29Z</dcterms:modified>
</cp:coreProperties>
</file>