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Nunito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Nunito-boldItalic.fntdata"/><Relationship Id="rId10" Type="http://schemas.openxmlformats.org/officeDocument/2006/relationships/font" Target="fonts/Nunito-italic.fntdata"/><Relationship Id="rId9" Type="http://schemas.openxmlformats.org/officeDocument/2006/relationships/font" Target="fonts/Nuni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Nuni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a7968e01e7_0_4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a7968e01e7_0_4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387800" y="1146925"/>
            <a:ext cx="8520600" cy="171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70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Εκπομπή </a:t>
            </a:r>
            <a:r>
              <a:rPr b="1" lang="en" sz="3700">
                <a:solidFill>
                  <a:srgbClr val="99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CO2 </a:t>
            </a:r>
            <a:r>
              <a:rPr b="1" lang="en" sz="370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α</a:t>
            </a:r>
            <a:r>
              <a:rPr b="1" lang="en" sz="370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πό ένα αυτοκίνητο</a:t>
            </a:r>
            <a:endParaRPr b="1" sz="7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3547100" y="3560219"/>
            <a:ext cx="5361300" cy="13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Επιμέλεια:  Ντιάνα Ντενέκ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                                           Κριστιάνα Νούση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4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Πρόβλημα</a:t>
            </a:r>
            <a:endParaRPr sz="3200"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341875"/>
            <a:ext cx="7505700" cy="30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Ένα υβριδικό αυτοκίνητο καταναλώνει 5 λίτρα βενζίνης για κάθε 100 χιλιόμετρα και εκπέμπει 120 γραμμάρια </a:t>
            </a:r>
            <a:r>
              <a:rPr lang="en" sz="1400">
                <a:solidFill>
                  <a:srgbClr val="07376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CO2 </a:t>
            </a: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ανά χιλιόμετρο. Ένα συμβατικό αυτοκίνητο καταναλώνει 8 λίτρα βενζίνης για κάθε 100 χιλιόμετρα και εκπέμπει 180 γραμμάρια </a:t>
            </a:r>
            <a:r>
              <a:rPr lang="en" sz="1400">
                <a:solidFill>
                  <a:srgbClr val="07376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CO2 </a:t>
            </a: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ανά χιλιόμετρο. </a:t>
            </a:r>
            <a:endParaRPr sz="14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Α) Υπολογίστε πόσα γραμμάρια </a:t>
            </a:r>
            <a:r>
              <a:rPr lang="en" sz="1400">
                <a:solidFill>
                  <a:srgbClr val="07376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CO2 </a:t>
            </a: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εξοικονομεί το</a:t>
            </a:r>
            <a:r>
              <a:rPr lang="en" sz="11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υβριδικό αυτοκίνητο κατα μέσο όρο για κάθε 100 χιλιόμετρα σε σχέση με το συμβατικό.</a:t>
            </a:r>
            <a:endParaRPr sz="14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Β) Αν ένα άτομο οδηγεί 15000 χιλιόμετρα τον χρόνο, πόσα γραμμάρια  CO2 εξοικονομεί χρησιμοποιώντας αυτοκίνητο αντί για ένα συμβατικό; </a:t>
            </a:r>
            <a:endParaRPr sz="14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Γ) Εάν ο μέσος όρος εκπομπών CO2 ανά έναν πληθυσμό 1000 υβριδικών αυτοκινήτων αντί για συμβατικών είναι 50000 γραμμάρια τον μήνα, πόσα CO2 αποφεύγονται συνολικά κάθε χρόνο; </a:t>
            </a:r>
            <a:endParaRPr sz="14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