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9" r:id="rId1"/>
  </p:sldMasterIdLst>
  <p:notesMasterIdLst>
    <p:notesMasterId r:id="rId6"/>
  </p:notesMasterIdLst>
  <p:sldIdLst>
    <p:sldId id="256" r:id="rId2"/>
    <p:sldId id="257" r:id="rId3"/>
    <p:sldId id="259" r:id="rId4"/>
    <p:sldId id="260" r:id="rId5"/>
  </p:sldIdLst>
  <p:sldSz cx="9144000" cy="5143500" type="screen16x9"/>
  <p:notesSz cx="6858000" cy="9144000"/>
  <p:embeddedFontLst>
    <p:embeddedFont>
      <p:font typeface="Urbanist" panose="020B0604020202020204" charset="0"/>
      <p:regular r:id="rId7"/>
      <p:bold r:id="rId8"/>
      <p:italic r:id="rId9"/>
      <p:boldItalic r:id="rId10"/>
    </p:embeddedFont>
    <p:embeddedFont>
      <p:font typeface="Lato" panose="020B0604020202020204" charset="0"/>
      <p:regular r:id="rId11"/>
      <p:bold r:id="rId12"/>
      <p:italic r:id="rId13"/>
      <p:boldItalic r:id="rId14"/>
    </p:embeddedFont>
    <p:embeddedFont>
      <p:font typeface="DM Sans" panose="020B0604020202020204" charset="0"/>
      <p:regular r:id="rId15"/>
      <p:bold r:id="rId16"/>
      <p:italic r:id="rId17"/>
      <p:boldItalic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B351A02-53C1-4749-8DDF-02C040D04C76}">
  <a:tblStyle styleId="{CB351A02-53C1-4749-8DDF-02C040D04C7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4312F8B6-DBCF-4CCC-A901-3DF038D8092B}" styleName="Table_1">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879" autoAdjust="0"/>
  </p:normalViewPr>
  <p:slideViewPr>
    <p:cSldViewPr snapToGrid="0">
      <p:cViewPr varScale="1">
        <p:scale>
          <a:sx n="98" d="100"/>
          <a:sy n="98" d="100"/>
        </p:scale>
        <p:origin x="1018" y="8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font" Target="fonts/font7.fntdata"/><Relationship Id="rId18" Type="http://schemas.openxmlformats.org/officeDocument/2006/relationships/font" Target="fonts/font12.fnt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font" Target="fonts/font1.fntdata"/><Relationship Id="rId12" Type="http://schemas.openxmlformats.org/officeDocument/2006/relationships/font" Target="fonts/font6.fntdata"/><Relationship Id="rId17" Type="http://schemas.openxmlformats.org/officeDocument/2006/relationships/font" Target="fonts/font11.fntdata"/><Relationship Id="rId2" Type="http://schemas.openxmlformats.org/officeDocument/2006/relationships/slide" Target="slides/slide1.xml"/><Relationship Id="rId16" Type="http://schemas.openxmlformats.org/officeDocument/2006/relationships/font" Target="fonts/font10.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font" Target="fonts/font9.fntdata"/><Relationship Id="rId10" Type="http://schemas.openxmlformats.org/officeDocument/2006/relationships/font" Target="fonts/font4.fntdata"/><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font" Target="fonts/font3.fntdata"/><Relationship Id="rId14" Type="http://schemas.openxmlformats.org/officeDocument/2006/relationships/font" Target="fonts/font8.fntdata"/><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4855865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eb.facebook.com/messenger_media/?attachment_id=1081144409971457&amp;message_id=mid.$cAAAAB5hD9HyTEFd8JGM3xIvLeSyc&amp;thread_id=100002432074064"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4dfce81f19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2" name="Google Shape;262;g4dfce81f19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687948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d431007ba2_0_2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8" name="Google Shape;268;gd431007ba2_0_2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dirty="0" smtClean="0">
              <a:effectLst/>
              <a:hlinkClick r:id="rId3"/>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32382558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g54dda1946d_6_2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0" name="Google Shape;300;g54dda1946d_6_2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884908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54dda1946d_6_3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6" name="Google Shape;306;g54dda1946d_6_3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155960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pic>
        <p:nvPicPr>
          <p:cNvPr id="9" name="Google Shape;9;p2"/>
          <p:cNvPicPr preferRelativeResize="0"/>
          <p:nvPr/>
        </p:nvPicPr>
        <p:blipFill>
          <a:blip r:embed="rId2">
            <a:alphaModFix amt="25000"/>
          </a:blip>
          <a:stretch>
            <a:fillRect/>
          </a:stretch>
        </p:blipFill>
        <p:spPr>
          <a:xfrm>
            <a:off x="0" y="0"/>
            <a:ext cx="9144000" cy="5143500"/>
          </a:xfrm>
          <a:prstGeom prst="rect">
            <a:avLst/>
          </a:prstGeom>
          <a:noFill/>
          <a:ln>
            <a:noFill/>
          </a:ln>
        </p:spPr>
      </p:pic>
      <p:sp>
        <p:nvSpPr>
          <p:cNvPr id="10" name="Google Shape;10;p2"/>
          <p:cNvSpPr/>
          <p:nvPr/>
        </p:nvSpPr>
        <p:spPr>
          <a:xfrm rot="10800000">
            <a:off x="-125" y="0"/>
            <a:ext cx="2850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Lato"/>
              <a:ea typeface="Lato"/>
              <a:cs typeface="Lato"/>
              <a:sym typeface="Lato"/>
            </a:endParaRPr>
          </a:p>
        </p:txBody>
      </p:sp>
      <p:sp>
        <p:nvSpPr>
          <p:cNvPr id="11" name="Google Shape;11;p2"/>
          <p:cNvSpPr txBox="1">
            <a:spLocks noGrp="1"/>
          </p:cNvSpPr>
          <p:nvPr>
            <p:ph type="ctrTitle"/>
          </p:nvPr>
        </p:nvSpPr>
        <p:spPr>
          <a:xfrm>
            <a:off x="2301250" y="1188725"/>
            <a:ext cx="6129600" cy="2786100"/>
          </a:xfrm>
          <a:prstGeom prst="rect">
            <a:avLst/>
          </a:prstGeom>
          <a:solidFill>
            <a:schemeClr val="lt2"/>
          </a:solidFill>
        </p:spPr>
        <p:txBody>
          <a:bodyPr spcFirstLastPara="1" wrap="square" lIns="91425" tIns="91425" rIns="91425" bIns="91425" anchor="b" anchorCtr="0">
            <a:noAutofit/>
          </a:bodyPr>
          <a:lstStyle>
            <a:lvl1pPr lvl="0" algn="r">
              <a:spcBef>
                <a:spcPts val="0"/>
              </a:spcBef>
              <a:spcAft>
                <a:spcPts val="0"/>
              </a:spcAft>
              <a:buClr>
                <a:srgbClr val="191919"/>
              </a:buClr>
              <a:buSzPts val="5200"/>
              <a:buNone/>
              <a:defRPr sz="4200"/>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2" name="Google Shape;12;p2"/>
          <p:cNvSpPr txBox="1">
            <a:spLocks noGrp="1"/>
          </p:cNvSpPr>
          <p:nvPr>
            <p:ph type="subTitle" idx="1"/>
          </p:nvPr>
        </p:nvSpPr>
        <p:spPr>
          <a:xfrm>
            <a:off x="2301100" y="4052000"/>
            <a:ext cx="6129600" cy="475800"/>
          </a:xfrm>
          <a:prstGeom prst="rect">
            <a:avLst/>
          </a:prstGeom>
        </p:spPr>
        <p:txBody>
          <a:bodyPr spcFirstLastPara="1" wrap="square" lIns="91425" tIns="91425" rIns="91425" bIns="91425" anchor="t" anchorCtr="0">
            <a:noAutofit/>
          </a:bodyPr>
          <a:lstStyle>
            <a:lvl1pPr lvl="0" algn="r">
              <a:spcBef>
                <a:spcPts val="0"/>
              </a:spcBef>
              <a:spcAft>
                <a:spcPts val="0"/>
              </a:spcAft>
              <a:buSzPts val="1400"/>
              <a:buNone/>
              <a:defRPr sz="1600">
                <a:solidFill>
                  <a:schemeClr val="dk1"/>
                </a:solidFill>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cxnSp>
        <p:nvCxnSpPr>
          <p:cNvPr id="13" name="Google Shape;13;p2"/>
          <p:cNvCxnSpPr/>
          <p:nvPr/>
        </p:nvCxnSpPr>
        <p:spPr>
          <a:xfrm>
            <a:off x="713225" y="539500"/>
            <a:ext cx="4498800" cy="0"/>
          </a:xfrm>
          <a:prstGeom prst="straightConnector1">
            <a:avLst/>
          </a:prstGeom>
          <a:noFill/>
          <a:ln w="28575" cap="flat" cmpd="sng">
            <a:solidFill>
              <a:schemeClr val="dk1"/>
            </a:solidFill>
            <a:prstDash val="solid"/>
            <a:round/>
            <a:headEnd type="none" w="med" len="med"/>
            <a:tailEnd type="oval" w="med" len="med"/>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4"/>
        <p:cNvGrpSpPr/>
        <p:nvPr/>
      </p:nvGrpSpPr>
      <p:grpSpPr>
        <a:xfrm>
          <a:off x="0" y="0"/>
          <a:ext cx="0" cy="0"/>
          <a:chOff x="0" y="0"/>
          <a:chExt cx="0" cy="0"/>
        </a:xfrm>
      </p:grpSpPr>
      <p:pic>
        <p:nvPicPr>
          <p:cNvPr id="15" name="Google Shape;15;p3"/>
          <p:cNvPicPr preferRelativeResize="0"/>
          <p:nvPr/>
        </p:nvPicPr>
        <p:blipFill>
          <a:blip r:embed="rId2">
            <a:alphaModFix amt="25000"/>
          </a:blip>
          <a:stretch>
            <a:fillRect/>
          </a:stretch>
        </p:blipFill>
        <p:spPr>
          <a:xfrm>
            <a:off x="0" y="0"/>
            <a:ext cx="9144000" cy="5143500"/>
          </a:xfrm>
          <a:prstGeom prst="rect">
            <a:avLst/>
          </a:prstGeom>
          <a:noFill/>
          <a:ln>
            <a:noFill/>
          </a:ln>
        </p:spPr>
      </p:pic>
      <p:sp>
        <p:nvSpPr>
          <p:cNvPr id="16" name="Google Shape;16;p3"/>
          <p:cNvSpPr/>
          <p:nvPr/>
        </p:nvSpPr>
        <p:spPr>
          <a:xfrm rot="10800000">
            <a:off x="4312800" y="0"/>
            <a:ext cx="48312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Lato"/>
              <a:ea typeface="Lato"/>
              <a:cs typeface="Lato"/>
              <a:sym typeface="Lato"/>
            </a:endParaRPr>
          </a:p>
        </p:txBody>
      </p:sp>
      <p:sp>
        <p:nvSpPr>
          <p:cNvPr id="17" name="Google Shape;17;p3"/>
          <p:cNvSpPr txBox="1">
            <a:spLocks noGrp="1"/>
          </p:cNvSpPr>
          <p:nvPr>
            <p:ph type="title"/>
          </p:nvPr>
        </p:nvSpPr>
        <p:spPr>
          <a:xfrm>
            <a:off x="713225" y="1775413"/>
            <a:ext cx="4026300" cy="915900"/>
          </a:xfrm>
          <a:prstGeom prst="rect">
            <a:avLst/>
          </a:prstGeom>
          <a:solidFill>
            <a:schemeClr val="lt2"/>
          </a:solidFill>
        </p:spPr>
        <p:txBody>
          <a:bodyPr spcFirstLastPara="1" wrap="square" lIns="91425" tIns="91425" rIns="91425" bIns="91425" anchor="b" anchorCtr="0">
            <a:noAutofit/>
          </a:bodyPr>
          <a:lstStyle>
            <a:lvl1pPr lvl="0" algn="l">
              <a:spcBef>
                <a:spcPts val="0"/>
              </a:spcBef>
              <a:spcAft>
                <a:spcPts val="0"/>
              </a:spcAft>
              <a:buSzPts val="3600"/>
              <a:buNone/>
              <a:defRPr sz="42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8" name="Google Shape;18;p3"/>
          <p:cNvSpPr txBox="1">
            <a:spLocks noGrp="1"/>
          </p:cNvSpPr>
          <p:nvPr>
            <p:ph type="title" idx="2" hasCustomPrompt="1"/>
          </p:nvPr>
        </p:nvSpPr>
        <p:spPr>
          <a:xfrm>
            <a:off x="713225" y="905238"/>
            <a:ext cx="4026300" cy="801300"/>
          </a:xfrm>
          <a:prstGeom prst="rect">
            <a:avLst/>
          </a:prstGeom>
          <a:solidFill>
            <a:schemeClr val="lt2"/>
          </a:solidFill>
        </p:spPr>
        <p:txBody>
          <a:bodyPr spcFirstLastPara="1" wrap="square" lIns="91425" tIns="91425" rIns="91425" bIns="91425" anchor="ctr" anchorCtr="0">
            <a:noAutofit/>
          </a:bodyPr>
          <a:lstStyle>
            <a:lvl1pPr lvl="0" algn="l" rtl="0">
              <a:spcBef>
                <a:spcPts val="0"/>
              </a:spcBef>
              <a:spcAft>
                <a:spcPts val="0"/>
              </a:spcAft>
              <a:buClr>
                <a:schemeClr val="lt1"/>
              </a:buClr>
              <a:buSzPts val="6000"/>
              <a:buNone/>
              <a:defRPr sz="6000"/>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9" name="Google Shape;19;p3"/>
          <p:cNvSpPr txBox="1">
            <a:spLocks noGrp="1"/>
          </p:cNvSpPr>
          <p:nvPr>
            <p:ph type="subTitle" idx="1"/>
          </p:nvPr>
        </p:nvSpPr>
        <p:spPr>
          <a:xfrm>
            <a:off x="713225" y="2842075"/>
            <a:ext cx="2845200" cy="6783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cxnSp>
        <p:nvCxnSpPr>
          <p:cNvPr id="20" name="Google Shape;20;p3"/>
          <p:cNvCxnSpPr/>
          <p:nvPr/>
        </p:nvCxnSpPr>
        <p:spPr>
          <a:xfrm rot="10800000">
            <a:off x="723950" y="4604000"/>
            <a:ext cx="8423100" cy="0"/>
          </a:xfrm>
          <a:prstGeom prst="straightConnector1">
            <a:avLst/>
          </a:prstGeom>
          <a:noFill/>
          <a:ln w="28575" cap="flat" cmpd="sng">
            <a:solidFill>
              <a:schemeClr val="dk1"/>
            </a:solidFill>
            <a:prstDash val="solid"/>
            <a:round/>
            <a:headEnd type="none" w="med" len="med"/>
            <a:tailEnd type="oval" w="med" len="med"/>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2"/>
        <p:cNvGrpSpPr/>
        <p:nvPr/>
      </p:nvGrpSpPr>
      <p:grpSpPr>
        <a:xfrm>
          <a:off x="0" y="0"/>
          <a:ext cx="0" cy="0"/>
          <a:chOff x="0" y="0"/>
          <a:chExt cx="0" cy="0"/>
        </a:xfrm>
      </p:grpSpPr>
      <p:pic>
        <p:nvPicPr>
          <p:cNvPr id="43" name="Google Shape;43;p6"/>
          <p:cNvPicPr preferRelativeResize="0"/>
          <p:nvPr/>
        </p:nvPicPr>
        <p:blipFill>
          <a:blip r:embed="rId2">
            <a:alphaModFix amt="25000"/>
          </a:blip>
          <a:stretch>
            <a:fillRect/>
          </a:stretch>
        </p:blipFill>
        <p:spPr>
          <a:xfrm>
            <a:off x="0" y="0"/>
            <a:ext cx="9144000" cy="5143500"/>
          </a:xfrm>
          <a:prstGeom prst="rect">
            <a:avLst/>
          </a:prstGeom>
          <a:noFill/>
          <a:ln>
            <a:noFill/>
          </a:ln>
        </p:spPr>
      </p:pic>
      <p:sp>
        <p:nvSpPr>
          <p:cNvPr id="44" name="Google Shape;44;p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5" name="Google Shape;45;p6"/>
          <p:cNvSpPr/>
          <p:nvPr/>
        </p:nvSpPr>
        <p:spPr>
          <a:xfrm rot="10800000">
            <a:off x="0" y="0"/>
            <a:ext cx="7164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Lato"/>
              <a:ea typeface="Lato"/>
              <a:cs typeface="Lato"/>
              <a:sym typeface="Lato"/>
            </a:endParaRPr>
          </a:p>
        </p:txBody>
      </p:sp>
      <p:cxnSp>
        <p:nvCxnSpPr>
          <p:cNvPr id="46" name="Google Shape;46;p6"/>
          <p:cNvCxnSpPr/>
          <p:nvPr/>
        </p:nvCxnSpPr>
        <p:spPr>
          <a:xfrm>
            <a:off x="0" y="4890525"/>
            <a:ext cx="4879800" cy="0"/>
          </a:xfrm>
          <a:prstGeom prst="straightConnector1">
            <a:avLst/>
          </a:prstGeom>
          <a:noFill/>
          <a:ln w="28575" cap="flat" cmpd="sng">
            <a:solidFill>
              <a:schemeClr val="dk1"/>
            </a:solidFill>
            <a:prstDash val="solid"/>
            <a:round/>
            <a:headEnd type="none" w="med" len="med"/>
            <a:tailEnd type="oval" w="med" len="med"/>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62"/>
        <p:cNvGrpSpPr/>
        <p:nvPr/>
      </p:nvGrpSpPr>
      <p:grpSpPr>
        <a:xfrm>
          <a:off x="0" y="0"/>
          <a:ext cx="0" cy="0"/>
          <a:chOff x="0" y="0"/>
          <a:chExt cx="0" cy="0"/>
        </a:xfrm>
      </p:grpSpPr>
      <p:pic>
        <p:nvPicPr>
          <p:cNvPr id="63" name="Google Shape;63;p9"/>
          <p:cNvPicPr preferRelativeResize="0"/>
          <p:nvPr/>
        </p:nvPicPr>
        <p:blipFill>
          <a:blip r:embed="rId2">
            <a:alphaModFix amt="25000"/>
          </a:blip>
          <a:stretch>
            <a:fillRect/>
          </a:stretch>
        </p:blipFill>
        <p:spPr>
          <a:xfrm>
            <a:off x="0" y="0"/>
            <a:ext cx="9144000" cy="5143500"/>
          </a:xfrm>
          <a:prstGeom prst="rect">
            <a:avLst/>
          </a:prstGeom>
          <a:noFill/>
          <a:ln>
            <a:noFill/>
          </a:ln>
        </p:spPr>
      </p:pic>
      <p:sp>
        <p:nvSpPr>
          <p:cNvPr id="64" name="Google Shape;64;p9"/>
          <p:cNvSpPr/>
          <p:nvPr/>
        </p:nvSpPr>
        <p:spPr>
          <a:xfrm rot="10800000">
            <a:off x="-125" y="125"/>
            <a:ext cx="9147300" cy="2026800"/>
          </a:xfrm>
          <a:prstGeom prst="rect">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Lato"/>
              <a:ea typeface="Lato"/>
              <a:cs typeface="Lato"/>
              <a:sym typeface="Lato"/>
            </a:endParaRPr>
          </a:p>
        </p:txBody>
      </p:sp>
      <p:sp>
        <p:nvSpPr>
          <p:cNvPr id="65" name="Google Shape;65;p9"/>
          <p:cNvSpPr txBox="1">
            <a:spLocks noGrp="1"/>
          </p:cNvSpPr>
          <p:nvPr>
            <p:ph type="title"/>
          </p:nvPr>
        </p:nvSpPr>
        <p:spPr>
          <a:xfrm>
            <a:off x="3957350" y="1774150"/>
            <a:ext cx="4473300" cy="1063500"/>
          </a:xfrm>
          <a:prstGeom prst="rect">
            <a:avLst/>
          </a:prstGeom>
          <a:solidFill>
            <a:schemeClr val="lt2"/>
          </a:solidFill>
        </p:spPr>
        <p:txBody>
          <a:bodyPr spcFirstLastPara="1" wrap="square" lIns="91425" tIns="91425" rIns="91425" bIns="91425" anchor="b" anchorCtr="0">
            <a:noAutofit/>
          </a:bodyPr>
          <a:lstStyle>
            <a:lvl1pPr lvl="0" algn="r" rtl="0">
              <a:spcBef>
                <a:spcPts val="0"/>
              </a:spcBef>
              <a:spcAft>
                <a:spcPts val="0"/>
              </a:spcAft>
              <a:buSzPts val="6000"/>
              <a:buNone/>
              <a:defRPr sz="6000"/>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66" name="Google Shape;66;p9"/>
          <p:cNvSpPr txBox="1">
            <a:spLocks noGrp="1"/>
          </p:cNvSpPr>
          <p:nvPr>
            <p:ph type="subTitle" idx="1"/>
          </p:nvPr>
        </p:nvSpPr>
        <p:spPr>
          <a:xfrm>
            <a:off x="3957350" y="2895975"/>
            <a:ext cx="4473300" cy="8151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cxnSp>
        <p:nvCxnSpPr>
          <p:cNvPr id="67" name="Google Shape;67;p9"/>
          <p:cNvCxnSpPr/>
          <p:nvPr/>
        </p:nvCxnSpPr>
        <p:spPr>
          <a:xfrm>
            <a:off x="0" y="4604000"/>
            <a:ext cx="3367800" cy="0"/>
          </a:xfrm>
          <a:prstGeom prst="straightConnector1">
            <a:avLst/>
          </a:prstGeom>
          <a:noFill/>
          <a:ln w="28575" cap="flat" cmpd="sng">
            <a:solidFill>
              <a:schemeClr val="dk1"/>
            </a:solidFill>
            <a:prstDash val="solid"/>
            <a:round/>
            <a:headEnd type="none" w="med" len="med"/>
            <a:tailEnd type="oval" w="med" len="med"/>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77"/>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242"/>
        <p:cNvGrpSpPr/>
        <p:nvPr/>
      </p:nvGrpSpPr>
      <p:grpSpPr>
        <a:xfrm>
          <a:off x="0" y="0"/>
          <a:ext cx="0" cy="0"/>
          <a:chOff x="0" y="0"/>
          <a:chExt cx="0" cy="0"/>
        </a:xfrm>
      </p:grpSpPr>
      <p:pic>
        <p:nvPicPr>
          <p:cNvPr id="243" name="Google Shape;243;p29"/>
          <p:cNvPicPr preferRelativeResize="0"/>
          <p:nvPr/>
        </p:nvPicPr>
        <p:blipFill>
          <a:blip r:embed="rId2">
            <a:alphaModFix amt="25000"/>
          </a:blip>
          <a:stretch>
            <a:fillRect/>
          </a:stretch>
        </p:blipFill>
        <p:spPr>
          <a:xfrm>
            <a:off x="0" y="0"/>
            <a:ext cx="9144000" cy="5143500"/>
          </a:xfrm>
          <a:prstGeom prst="rect">
            <a:avLst/>
          </a:prstGeom>
          <a:noFill/>
          <a:ln>
            <a:noFill/>
          </a:ln>
        </p:spPr>
      </p:pic>
      <p:grpSp>
        <p:nvGrpSpPr>
          <p:cNvPr id="244" name="Google Shape;244;p29"/>
          <p:cNvGrpSpPr/>
          <p:nvPr/>
        </p:nvGrpSpPr>
        <p:grpSpPr>
          <a:xfrm>
            <a:off x="-125" y="-7500"/>
            <a:ext cx="9147300" cy="5158620"/>
            <a:chOff x="-125" y="-7500"/>
            <a:chExt cx="9147300" cy="5158620"/>
          </a:xfrm>
        </p:grpSpPr>
        <p:sp>
          <p:nvSpPr>
            <p:cNvPr id="245" name="Google Shape;245;p29"/>
            <p:cNvSpPr/>
            <p:nvPr/>
          </p:nvSpPr>
          <p:spPr>
            <a:xfrm rot="10800000">
              <a:off x="-125" y="-7500"/>
              <a:ext cx="9147300" cy="1417200"/>
            </a:xfrm>
            <a:prstGeom prst="rect">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Lato"/>
                <a:ea typeface="Lato"/>
                <a:cs typeface="Lato"/>
                <a:sym typeface="Lato"/>
              </a:endParaRPr>
            </a:p>
          </p:txBody>
        </p:sp>
        <p:sp>
          <p:nvSpPr>
            <p:cNvPr id="246" name="Google Shape;246;p29"/>
            <p:cNvSpPr/>
            <p:nvPr/>
          </p:nvSpPr>
          <p:spPr>
            <a:xfrm rot="10800000">
              <a:off x="-125" y="4617720"/>
              <a:ext cx="9147300" cy="533400"/>
            </a:xfrm>
            <a:prstGeom prst="rect">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Lato"/>
                <a:ea typeface="Lato"/>
                <a:cs typeface="Lato"/>
                <a:sym typeface="Lato"/>
              </a:endParaRPr>
            </a:p>
          </p:txBody>
        </p:sp>
      </p:grpSp>
      <p:cxnSp>
        <p:nvCxnSpPr>
          <p:cNvPr id="247" name="Google Shape;247;p29"/>
          <p:cNvCxnSpPr/>
          <p:nvPr/>
        </p:nvCxnSpPr>
        <p:spPr>
          <a:xfrm>
            <a:off x="345995" y="-7620"/>
            <a:ext cx="0" cy="3947100"/>
          </a:xfrm>
          <a:prstGeom prst="straightConnector1">
            <a:avLst/>
          </a:prstGeom>
          <a:noFill/>
          <a:ln w="28575" cap="flat" cmpd="sng">
            <a:solidFill>
              <a:schemeClr val="dk1"/>
            </a:solidFill>
            <a:prstDash val="solid"/>
            <a:round/>
            <a:headEnd type="none" w="med" len="med"/>
            <a:tailEnd type="oval" w="med" len="med"/>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ackground 1">
  <p:cSld name="CUSTOM_9_1">
    <p:spTree>
      <p:nvGrpSpPr>
        <p:cNvPr id="1" name="Shape 248"/>
        <p:cNvGrpSpPr/>
        <p:nvPr/>
      </p:nvGrpSpPr>
      <p:grpSpPr>
        <a:xfrm>
          <a:off x="0" y="0"/>
          <a:ext cx="0" cy="0"/>
          <a:chOff x="0" y="0"/>
          <a:chExt cx="0" cy="0"/>
        </a:xfrm>
      </p:grpSpPr>
      <p:pic>
        <p:nvPicPr>
          <p:cNvPr id="249" name="Google Shape;249;p30"/>
          <p:cNvPicPr preferRelativeResize="0"/>
          <p:nvPr/>
        </p:nvPicPr>
        <p:blipFill>
          <a:blip r:embed="rId2">
            <a:alphaModFix amt="25000"/>
          </a:blip>
          <a:stretch>
            <a:fillRect/>
          </a:stretch>
        </p:blipFill>
        <p:spPr>
          <a:xfrm>
            <a:off x="0" y="0"/>
            <a:ext cx="9144000" cy="5143500"/>
          </a:xfrm>
          <a:prstGeom prst="rect">
            <a:avLst/>
          </a:prstGeom>
          <a:noFill/>
          <a:ln>
            <a:noFill/>
          </a:ln>
        </p:spPr>
      </p:pic>
      <p:grpSp>
        <p:nvGrpSpPr>
          <p:cNvPr id="250" name="Google Shape;250;p30"/>
          <p:cNvGrpSpPr/>
          <p:nvPr/>
        </p:nvGrpSpPr>
        <p:grpSpPr>
          <a:xfrm>
            <a:off x="-7795" y="-6900"/>
            <a:ext cx="9159414" cy="5157300"/>
            <a:chOff x="-7795" y="-6900"/>
            <a:chExt cx="9159414" cy="5157300"/>
          </a:xfrm>
        </p:grpSpPr>
        <p:sp>
          <p:nvSpPr>
            <p:cNvPr id="251" name="Google Shape;251;p30"/>
            <p:cNvSpPr/>
            <p:nvPr/>
          </p:nvSpPr>
          <p:spPr>
            <a:xfrm rot="10800000">
              <a:off x="-7795" y="-6900"/>
              <a:ext cx="2560500" cy="5157300"/>
            </a:xfrm>
            <a:prstGeom prst="rect">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Lato"/>
                <a:ea typeface="Lato"/>
                <a:cs typeface="Lato"/>
                <a:sym typeface="Lato"/>
              </a:endParaRPr>
            </a:p>
          </p:txBody>
        </p:sp>
        <p:sp>
          <p:nvSpPr>
            <p:cNvPr id="252" name="Google Shape;252;p30"/>
            <p:cNvSpPr/>
            <p:nvPr/>
          </p:nvSpPr>
          <p:spPr>
            <a:xfrm rot="10800000">
              <a:off x="8430719" y="-6900"/>
              <a:ext cx="720900" cy="5157300"/>
            </a:xfrm>
            <a:prstGeom prst="rect">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Lato"/>
                <a:ea typeface="Lato"/>
                <a:cs typeface="Lato"/>
                <a:sym typeface="Lato"/>
              </a:endParaRPr>
            </a:p>
          </p:txBody>
        </p:sp>
      </p:grpSp>
      <p:cxnSp>
        <p:nvCxnSpPr>
          <p:cNvPr id="253" name="Google Shape;253;p30"/>
          <p:cNvCxnSpPr/>
          <p:nvPr/>
        </p:nvCxnSpPr>
        <p:spPr>
          <a:xfrm>
            <a:off x="-33550" y="539500"/>
            <a:ext cx="4620900" cy="0"/>
          </a:xfrm>
          <a:prstGeom prst="straightConnector1">
            <a:avLst/>
          </a:prstGeom>
          <a:noFill/>
          <a:ln w="28575" cap="flat" cmpd="sng">
            <a:solidFill>
              <a:schemeClr val="dk1"/>
            </a:solidFill>
            <a:prstDash val="solid"/>
            <a:round/>
            <a:headEnd type="none" w="med" len="med"/>
            <a:tailEnd type="oval" w="med" len="med"/>
          </a:ln>
        </p:spPr>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chemeClr val="dk1"/>
              </a:buClr>
              <a:buSzPts val="3500"/>
              <a:buFont typeface="Urbanist"/>
              <a:buNone/>
              <a:defRPr sz="3500" b="1">
                <a:solidFill>
                  <a:schemeClr val="dk1"/>
                </a:solidFill>
                <a:latin typeface="Urbanist"/>
                <a:ea typeface="Urbanist"/>
                <a:cs typeface="Urbanist"/>
                <a:sym typeface="Urbanist"/>
              </a:defRPr>
            </a:lvl1pPr>
            <a:lvl2pPr lvl="1" rtl="0">
              <a:spcBef>
                <a:spcPts val="0"/>
              </a:spcBef>
              <a:spcAft>
                <a:spcPts val="0"/>
              </a:spcAft>
              <a:buClr>
                <a:schemeClr val="dk1"/>
              </a:buClr>
              <a:buSzPts val="3500"/>
              <a:buFont typeface="DM Sans"/>
              <a:buNone/>
              <a:defRPr sz="3500" b="1">
                <a:solidFill>
                  <a:schemeClr val="dk1"/>
                </a:solidFill>
                <a:latin typeface="DM Sans"/>
                <a:ea typeface="DM Sans"/>
                <a:cs typeface="DM Sans"/>
                <a:sym typeface="DM Sans"/>
              </a:defRPr>
            </a:lvl2pPr>
            <a:lvl3pPr lvl="2" rtl="0">
              <a:spcBef>
                <a:spcPts val="0"/>
              </a:spcBef>
              <a:spcAft>
                <a:spcPts val="0"/>
              </a:spcAft>
              <a:buClr>
                <a:schemeClr val="dk1"/>
              </a:buClr>
              <a:buSzPts val="3500"/>
              <a:buFont typeface="DM Sans"/>
              <a:buNone/>
              <a:defRPr sz="3500" b="1">
                <a:solidFill>
                  <a:schemeClr val="dk1"/>
                </a:solidFill>
                <a:latin typeface="DM Sans"/>
                <a:ea typeface="DM Sans"/>
                <a:cs typeface="DM Sans"/>
                <a:sym typeface="DM Sans"/>
              </a:defRPr>
            </a:lvl3pPr>
            <a:lvl4pPr lvl="3" rtl="0">
              <a:spcBef>
                <a:spcPts val="0"/>
              </a:spcBef>
              <a:spcAft>
                <a:spcPts val="0"/>
              </a:spcAft>
              <a:buClr>
                <a:schemeClr val="dk1"/>
              </a:buClr>
              <a:buSzPts val="3500"/>
              <a:buFont typeface="DM Sans"/>
              <a:buNone/>
              <a:defRPr sz="3500" b="1">
                <a:solidFill>
                  <a:schemeClr val="dk1"/>
                </a:solidFill>
                <a:latin typeface="DM Sans"/>
                <a:ea typeface="DM Sans"/>
                <a:cs typeface="DM Sans"/>
                <a:sym typeface="DM Sans"/>
              </a:defRPr>
            </a:lvl4pPr>
            <a:lvl5pPr lvl="4" rtl="0">
              <a:spcBef>
                <a:spcPts val="0"/>
              </a:spcBef>
              <a:spcAft>
                <a:spcPts val="0"/>
              </a:spcAft>
              <a:buClr>
                <a:schemeClr val="dk1"/>
              </a:buClr>
              <a:buSzPts val="3500"/>
              <a:buFont typeface="DM Sans"/>
              <a:buNone/>
              <a:defRPr sz="3500" b="1">
                <a:solidFill>
                  <a:schemeClr val="dk1"/>
                </a:solidFill>
                <a:latin typeface="DM Sans"/>
                <a:ea typeface="DM Sans"/>
                <a:cs typeface="DM Sans"/>
                <a:sym typeface="DM Sans"/>
              </a:defRPr>
            </a:lvl5pPr>
            <a:lvl6pPr lvl="5" rtl="0">
              <a:spcBef>
                <a:spcPts val="0"/>
              </a:spcBef>
              <a:spcAft>
                <a:spcPts val="0"/>
              </a:spcAft>
              <a:buClr>
                <a:schemeClr val="dk1"/>
              </a:buClr>
              <a:buSzPts val="3500"/>
              <a:buFont typeface="DM Sans"/>
              <a:buNone/>
              <a:defRPr sz="3500" b="1">
                <a:solidFill>
                  <a:schemeClr val="dk1"/>
                </a:solidFill>
                <a:latin typeface="DM Sans"/>
                <a:ea typeface="DM Sans"/>
                <a:cs typeface="DM Sans"/>
                <a:sym typeface="DM Sans"/>
              </a:defRPr>
            </a:lvl6pPr>
            <a:lvl7pPr lvl="6" rtl="0">
              <a:spcBef>
                <a:spcPts val="0"/>
              </a:spcBef>
              <a:spcAft>
                <a:spcPts val="0"/>
              </a:spcAft>
              <a:buClr>
                <a:schemeClr val="dk1"/>
              </a:buClr>
              <a:buSzPts val="3500"/>
              <a:buFont typeface="DM Sans"/>
              <a:buNone/>
              <a:defRPr sz="3500" b="1">
                <a:solidFill>
                  <a:schemeClr val="dk1"/>
                </a:solidFill>
                <a:latin typeface="DM Sans"/>
                <a:ea typeface="DM Sans"/>
                <a:cs typeface="DM Sans"/>
                <a:sym typeface="DM Sans"/>
              </a:defRPr>
            </a:lvl7pPr>
            <a:lvl8pPr lvl="7" rtl="0">
              <a:spcBef>
                <a:spcPts val="0"/>
              </a:spcBef>
              <a:spcAft>
                <a:spcPts val="0"/>
              </a:spcAft>
              <a:buClr>
                <a:schemeClr val="dk1"/>
              </a:buClr>
              <a:buSzPts val="3500"/>
              <a:buFont typeface="DM Sans"/>
              <a:buNone/>
              <a:defRPr sz="3500" b="1">
                <a:solidFill>
                  <a:schemeClr val="dk1"/>
                </a:solidFill>
                <a:latin typeface="DM Sans"/>
                <a:ea typeface="DM Sans"/>
                <a:cs typeface="DM Sans"/>
                <a:sym typeface="DM Sans"/>
              </a:defRPr>
            </a:lvl8pPr>
            <a:lvl9pPr lvl="8" rtl="0">
              <a:spcBef>
                <a:spcPts val="0"/>
              </a:spcBef>
              <a:spcAft>
                <a:spcPts val="0"/>
              </a:spcAft>
              <a:buClr>
                <a:schemeClr val="dk1"/>
              </a:buClr>
              <a:buSzPts val="3500"/>
              <a:buFont typeface="DM Sans"/>
              <a:buNone/>
              <a:defRPr sz="3500" b="1">
                <a:solidFill>
                  <a:schemeClr val="dk1"/>
                </a:solidFill>
                <a:latin typeface="DM Sans"/>
                <a:ea typeface="DM Sans"/>
                <a:cs typeface="DM Sans"/>
                <a:sym typeface="DM Sans"/>
              </a:defRPr>
            </a:lvl9pPr>
          </a:lstStyle>
          <a:p>
            <a:endParaRPr/>
          </a:p>
        </p:txBody>
      </p:sp>
      <p:sp>
        <p:nvSpPr>
          <p:cNvPr id="7" name="Google Shape;7;p1"/>
          <p:cNvSpPr txBox="1">
            <a:spLocks noGrp="1"/>
          </p:cNvSpPr>
          <p:nvPr>
            <p:ph type="body" idx="1"/>
          </p:nvPr>
        </p:nvSpPr>
        <p:spPr>
          <a:xfrm>
            <a:off x="713225" y="1152475"/>
            <a:ext cx="77175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Urbanist"/>
              <a:buChar char="●"/>
              <a:defRPr>
                <a:solidFill>
                  <a:schemeClr val="dk1"/>
                </a:solidFill>
                <a:latin typeface="Urbanist"/>
                <a:ea typeface="Urbanist"/>
                <a:cs typeface="Urbanist"/>
                <a:sym typeface="Urbanist"/>
              </a:defRPr>
            </a:lvl1pPr>
            <a:lvl2pPr marL="914400" lvl="1" indent="-317500">
              <a:lnSpc>
                <a:spcPct val="115000"/>
              </a:lnSpc>
              <a:spcBef>
                <a:spcPts val="0"/>
              </a:spcBef>
              <a:spcAft>
                <a:spcPts val="0"/>
              </a:spcAft>
              <a:buClr>
                <a:schemeClr val="dk1"/>
              </a:buClr>
              <a:buSzPts val="1400"/>
              <a:buFont typeface="Urbanist"/>
              <a:buChar char="○"/>
              <a:defRPr>
                <a:solidFill>
                  <a:schemeClr val="dk1"/>
                </a:solidFill>
                <a:latin typeface="Urbanist"/>
                <a:ea typeface="Urbanist"/>
                <a:cs typeface="Urbanist"/>
                <a:sym typeface="Urbanist"/>
              </a:defRPr>
            </a:lvl2pPr>
            <a:lvl3pPr marL="1371600" lvl="2" indent="-317500">
              <a:lnSpc>
                <a:spcPct val="115000"/>
              </a:lnSpc>
              <a:spcBef>
                <a:spcPts val="0"/>
              </a:spcBef>
              <a:spcAft>
                <a:spcPts val="0"/>
              </a:spcAft>
              <a:buClr>
                <a:schemeClr val="dk1"/>
              </a:buClr>
              <a:buSzPts val="1400"/>
              <a:buFont typeface="Urbanist"/>
              <a:buChar char="■"/>
              <a:defRPr>
                <a:solidFill>
                  <a:schemeClr val="dk1"/>
                </a:solidFill>
                <a:latin typeface="Urbanist"/>
                <a:ea typeface="Urbanist"/>
                <a:cs typeface="Urbanist"/>
                <a:sym typeface="Urbanist"/>
              </a:defRPr>
            </a:lvl3pPr>
            <a:lvl4pPr marL="1828800" lvl="3" indent="-317500">
              <a:lnSpc>
                <a:spcPct val="115000"/>
              </a:lnSpc>
              <a:spcBef>
                <a:spcPts val="0"/>
              </a:spcBef>
              <a:spcAft>
                <a:spcPts val="0"/>
              </a:spcAft>
              <a:buClr>
                <a:schemeClr val="dk1"/>
              </a:buClr>
              <a:buSzPts val="1400"/>
              <a:buFont typeface="Urbanist"/>
              <a:buChar char="●"/>
              <a:defRPr>
                <a:solidFill>
                  <a:schemeClr val="dk1"/>
                </a:solidFill>
                <a:latin typeface="Urbanist"/>
                <a:ea typeface="Urbanist"/>
                <a:cs typeface="Urbanist"/>
                <a:sym typeface="Urbanist"/>
              </a:defRPr>
            </a:lvl4pPr>
            <a:lvl5pPr marL="2286000" lvl="4" indent="-317500">
              <a:lnSpc>
                <a:spcPct val="115000"/>
              </a:lnSpc>
              <a:spcBef>
                <a:spcPts val="0"/>
              </a:spcBef>
              <a:spcAft>
                <a:spcPts val="0"/>
              </a:spcAft>
              <a:buClr>
                <a:schemeClr val="dk1"/>
              </a:buClr>
              <a:buSzPts val="1400"/>
              <a:buFont typeface="Urbanist"/>
              <a:buChar char="○"/>
              <a:defRPr>
                <a:solidFill>
                  <a:schemeClr val="dk1"/>
                </a:solidFill>
                <a:latin typeface="Urbanist"/>
                <a:ea typeface="Urbanist"/>
                <a:cs typeface="Urbanist"/>
                <a:sym typeface="Urbanist"/>
              </a:defRPr>
            </a:lvl5pPr>
            <a:lvl6pPr marL="2743200" lvl="5" indent="-317500">
              <a:lnSpc>
                <a:spcPct val="115000"/>
              </a:lnSpc>
              <a:spcBef>
                <a:spcPts val="0"/>
              </a:spcBef>
              <a:spcAft>
                <a:spcPts val="0"/>
              </a:spcAft>
              <a:buClr>
                <a:schemeClr val="dk1"/>
              </a:buClr>
              <a:buSzPts val="1400"/>
              <a:buFont typeface="Urbanist"/>
              <a:buChar char="■"/>
              <a:defRPr>
                <a:solidFill>
                  <a:schemeClr val="dk1"/>
                </a:solidFill>
                <a:latin typeface="Urbanist"/>
                <a:ea typeface="Urbanist"/>
                <a:cs typeface="Urbanist"/>
                <a:sym typeface="Urbanist"/>
              </a:defRPr>
            </a:lvl6pPr>
            <a:lvl7pPr marL="3200400" lvl="6" indent="-317500">
              <a:lnSpc>
                <a:spcPct val="115000"/>
              </a:lnSpc>
              <a:spcBef>
                <a:spcPts val="0"/>
              </a:spcBef>
              <a:spcAft>
                <a:spcPts val="0"/>
              </a:spcAft>
              <a:buClr>
                <a:schemeClr val="dk1"/>
              </a:buClr>
              <a:buSzPts val="1400"/>
              <a:buFont typeface="Urbanist"/>
              <a:buChar char="●"/>
              <a:defRPr>
                <a:solidFill>
                  <a:schemeClr val="dk1"/>
                </a:solidFill>
                <a:latin typeface="Urbanist"/>
                <a:ea typeface="Urbanist"/>
                <a:cs typeface="Urbanist"/>
                <a:sym typeface="Urbanist"/>
              </a:defRPr>
            </a:lvl7pPr>
            <a:lvl8pPr marL="3657600" lvl="7" indent="-317500">
              <a:lnSpc>
                <a:spcPct val="115000"/>
              </a:lnSpc>
              <a:spcBef>
                <a:spcPts val="0"/>
              </a:spcBef>
              <a:spcAft>
                <a:spcPts val="0"/>
              </a:spcAft>
              <a:buClr>
                <a:schemeClr val="dk1"/>
              </a:buClr>
              <a:buSzPts val="1400"/>
              <a:buFont typeface="Urbanist"/>
              <a:buChar char="○"/>
              <a:defRPr>
                <a:solidFill>
                  <a:schemeClr val="dk1"/>
                </a:solidFill>
                <a:latin typeface="Urbanist"/>
                <a:ea typeface="Urbanist"/>
                <a:cs typeface="Urbanist"/>
                <a:sym typeface="Urbanist"/>
              </a:defRPr>
            </a:lvl8pPr>
            <a:lvl9pPr marL="4114800" lvl="8" indent="-317500">
              <a:lnSpc>
                <a:spcPct val="115000"/>
              </a:lnSpc>
              <a:spcBef>
                <a:spcPts val="0"/>
              </a:spcBef>
              <a:spcAft>
                <a:spcPts val="0"/>
              </a:spcAft>
              <a:buClr>
                <a:schemeClr val="dk1"/>
              </a:buClr>
              <a:buSzPts val="1400"/>
              <a:buFont typeface="Urbanist"/>
              <a:buChar char="■"/>
              <a:defRPr>
                <a:solidFill>
                  <a:schemeClr val="dk1"/>
                </a:solidFill>
                <a:latin typeface="Urbanist"/>
                <a:ea typeface="Urbanist"/>
                <a:cs typeface="Urbanist"/>
                <a:sym typeface="Urbanis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2" r:id="rId3"/>
    <p:sldLayoutId id="2147483655" r:id="rId4"/>
    <p:sldLayoutId id="2147483658" r:id="rId5"/>
    <p:sldLayoutId id="2147483675" r:id="rId6"/>
    <p:sldLayoutId id="2147483676" r:id="rId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34"/>
          <p:cNvSpPr txBox="1">
            <a:spLocks noGrp="1"/>
          </p:cNvSpPr>
          <p:nvPr>
            <p:ph type="subTitle" idx="1"/>
          </p:nvPr>
        </p:nvSpPr>
        <p:spPr>
          <a:xfrm>
            <a:off x="220007" y="3721991"/>
            <a:ext cx="2578196" cy="540626"/>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l-GR" dirty="0" smtClean="0"/>
              <a:t>Ηλίας Κυρίος 1112201400342</a:t>
            </a:r>
          </a:p>
          <a:p>
            <a:pPr marL="0" lvl="0" indent="0" algn="r" rtl="0">
              <a:spcBef>
                <a:spcPts val="0"/>
              </a:spcBef>
              <a:spcAft>
                <a:spcPts val="0"/>
              </a:spcAft>
              <a:buNone/>
            </a:pPr>
            <a:endParaRPr dirty="0"/>
          </a:p>
        </p:txBody>
      </p:sp>
      <p:sp>
        <p:nvSpPr>
          <p:cNvPr id="265" name="Google Shape;265;p34"/>
          <p:cNvSpPr txBox="1">
            <a:spLocks noGrp="1"/>
          </p:cNvSpPr>
          <p:nvPr>
            <p:ph type="ctrTitle"/>
          </p:nvPr>
        </p:nvSpPr>
        <p:spPr>
          <a:xfrm>
            <a:off x="1166844" y="900651"/>
            <a:ext cx="6423364" cy="1677546"/>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l-GR" sz="2800" b="0" dirty="0" smtClean="0"/>
              <a:t>Το αποτύπωμα του άνθρακα στη ζωή μας </a:t>
            </a:r>
            <a:br>
              <a:rPr lang="el-GR" sz="2800" b="0" dirty="0" smtClean="0"/>
            </a:br>
            <a:r>
              <a:rPr lang="el-GR" sz="1800" b="0" dirty="0" smtClean="0"/>
              <a:t>Η διδασκαλία μέσω επίλυσης </a:t>
            </a:r>
            <a:r>
              <a:rPr lang="el-GR" sz="1800" b="0" dirty="0" smtClean="0"/>
              <a:t>προβλήματος-</a:t>
            </a:r>
            <a:r>
              <a:rPr lang="el-GR" sz="1800" b="0" dirty="0" err="1" smtClean="0"/>
              <a:t>Μ</a:t>
            </a:r>
            <a:r>
              <a:rPr lang="el-GR" sz="1800" b="0" dirty="0" err="1" smtClean="0"/>
              <a:t>αθηματικοποίηση</a:t>
            </a:r>
            <a:r>
              <a:rPr lang="el-GR" sz="1800" b="0" dirty="0" smtClean="0"/>
              <a:t/>
            </a:r>
            <a:br>
              <a:rPr lang="el-GR" sz="1800" b="0" dirty="0" smtClean="0"/>
            </a:br>
            <a:r>
              <a:rPr lang="el-GR" sz="1800" b="0" dirty="0"/>
              <a:t/>
            </a:r>
            <a:br>
              <a:rPr lang="el-GR" sz="1800" b="0" dirty="0"/>
            </a:br>
            <a:endParaRPr sz="2800" b="0" dirty="0"/>
          </a:p>
        </p:txBody>
      </p:sp>
      <p:sp>
        <p:nvSpPr>
          <p:cNvPr id="3" name="TextBox 2"/>
          <p:cNvSpPr txBox="1"/>
          <p:nvPr/>
        </p:nvSpPr>
        <p:spPr>
          <a:xfrm>
            <a:off x="3719477" y="3265714"/>
            <a:ext cx="4516998" cy="738664"/>
          </a:xfrm>
          <a:prstGeom prst="rect">
            <a:avLst/>
          </a:prstGeom>
          <a:noFill/>
        </p:spPr>
        <p:txBody>
          <a:bodyPr wrap="square" rtlCol="0">
            <a:spAutoFit/>
          </a:bodyPr>
          <a:lstStyle/>
          <a:p>
            <a:r>
              <a:rPr lang="el-GR" dirty="0" smtClean="0"/>
              <a:t>Διδάσκουσα: Τριανταφύλλου Χ.</a:t>
            </a:r>
          </a:p>
          <a:p>
            <a:r>
              <a:rPr lang="el-GR" dirty="0" smtClean="0"/>
              <a:t>Γνωστική περιοχή: Άλγεβρα</a:t>
            </a:r>
          </a:p>
          <a:p>
            <a:r>
              <a:rPr lang="el-GR" dirty="0" err="1" smtClean="0"/>
              <a:t>Θέμα:Κλιματική</a:t>
            </a:r>
            <a:r>
              <a:rPr lang="el-GR" dirty="0" smtClean="0"/>
              <a:t> αλλαγή</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35"/>
          <p:cNvSpPr txBox="1">
            <a:spLocks noGrp="1"/>
          </p:cNvSpPr>
          <p:nvPr>
            <p:ph type="title"/>
          </p:nvPr>
        </p:nvSpPr>
        <p:spPr>
          <a:xfrm>
            <a:off x="781877" y="0"/>
            <a:ext cx="4800776" cy="1134405"/>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l-GR" sz="2000" dirty="0" smtClean="0"/>
              <a:t>Πρόβλημα : Δίνονται ο </a:t>
            </a:r>
            <a:r>
              <a:rPr lang="el-GR" sz="2000" smtClean="0"/>
              <a:t>παρακάτω πίνακ</a:t>
            </a:r>
            <a:r>
              <a:rPr lang="el-GR" sz="2000"/>
              <a:t>ε</a:t>
            </a:r>
            <a:r>
              <a:rPr lang="el-GR" sz="2000" smtClean="0"/>
              <a:t>ς </a:t>
            </a:r>
            <a:endParaRPr sz="20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7056" y="492554"/>
            <a:ext cx="4490417" cy="2586003"/>
          </a:xfrm>
          <a:prstGeom prst="rect">
            <a:avLst/>
          </a:prstGeom>
        </p:spPr>
      </p:pic>
      <p:sp>
        <p:nvSpPr>
          <p:cNvPr id="4" name="TextBox 3"/>
          <p:cNvSpPr txBox="1"/>
          <p:nvPr/>
        </p:nvSpPr>
        <p:spPr>
          <a:xfrm>
            <a:off x="6160413" y="158935"/>
            <a:ext cx="2716619" cy="2462213"/>
          </a:xfrm>
          <a:prstGeom prst="rect">
            <a:avLst/>
          </a:prstGeom>
          <a:noFill/>
        </p:spPr>
        <p:txBody>
          <a:bodyPr wrap="square" rtlCol="0">
            <a:spAutoFit/>
          </a:bodyPr>
          <a:lstStyle/>
          <a:p>
            <a:r>
              <a:rPr lang="el-GR" dirty="0" smtClean="0"/>
              <a:t>Τέσσερις Βρετανοί </a:t>
            </a:r>
            <a:r>
              <a:rPr lang="el-GR" dirty="0" smtClean="0"/>
              <a:t>φοιτητές που χαρακτηρίζονται για την οικολογική τους συνείδηση , σπουδάζουν στο Λονδίνο και επιθυμούν να μεταβούν στο τόπο μόνιμης κατοικίας  τους στο </a:t>
            </a:r>
            <a:r>
              <a:rPr lang="el-GR" dirty="0" err="1" smtClean="0"/>
              <a:t>Μάντσεστερ</a:t>
            </a:r>
            <a:r>
              <a:rPr lang="el-GR" dirty="0" smtClean="0"/>
              <a:t> για τις χριστουγεννιάτικες διακοπές.</a:t>
            </a:r>
          </a:p>
          <a:p>
            <a:r>
              <a:rPr lang="el-GR" dirty="0" smtClean="0"/>
              <a:t>Ποιος είναι ο καλύτερος τρόπος </a:t>
            </a:r>
            <a:r>
              <a:rPr lang="el-GR" dirty="0" smtClean="0"/>
              <a:t>μετακίνησης των 4 φοιτητών;</a:t>
            </a:r>
            <a:endParaRPr lang="el-GR" dirty="0" smtClean="0"/>
          </a:p>
          <a:p>
            <a:r>
              <a:rPr lang="el-GR" dirty="0" smtClean="0"/>
              <a:t>Τι παρατηρείτε;</a:t>
            </a:r>
            <a:endParaRPr lang="en-US"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7056" y="2614842"/>
            <a:ext cx="5656721" cy="191253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2" name="Title 1"/>
          <p:cNvSpPr>
            <a:spLocks noGrp="1"/>
          </p:cNvSpPr>
          <p:nvPr>
            <p:ph type="title"/>
          </p:nvPr>
        </p:nvSpPr>
        <p:spPr>
          <a:xfrm>
            <a:off x="445477" y="156309"/>
            <a:ext cx="6054773" cy="4259384"/>
          </a:xfrm>
        </p:spPr>
        <p:txBody>
          <a:bodyPr numCol="1"/>
          <a:lstStyle/>
          <a:p>
            <a:pPr algn="l"/>
            <a:r>
              <a:rPr lang="el-GR" sz="2000" dirty="0" smtClean="0"/>
              <a:t>  Καθώς </a:t>
            </a:r>
            <a:r>
              <a:rPr lang="el-GR" sz="2000" dirty="0"/>
              <a:t>η ανησυχία για την κλιματική αλλαγή αυξάνεται, συνειδητοποιούμε όλο και περισσότερο τις επιπτώσεις που έχουν οι επιλογές μας στο περιβάλλον.</a:t>
            </a:r>
            <a:br>
              <a:rPr lang="el-GR" sz="2000" dirty="0"/>
            </a:br>
            <a:r>
              <a:rPr lang="el-GR" sz="2000" dirty="0" smtClean="0"/>
              <a:t>  Οι </a:t>
            </a:r>
            <a:r>
              <a:rPr lang="el-GR" sz="2000" dirty="0"/>
              <a:t>εκπομπές από τις μεταφορές συχνά αποτελούν το μεγαλύτερο μέρος των ατομικών μας αποτυπωμάτων άνθρακα. Για τον λόγο αυτό, η αξιολόγηση των επιλογών μεταφοράς είναι ένα φυσικό μέρος για να ξεκινήσει κανείς, είτε πρόκειται για καθημερινές μετακινήσεις είτε για ταξίδι αναψυχής στο εξωτερικό.</a:t>
            </a:r>
            <a:br>
              <a:rPr lang="el-GR" sz="2000" dirty="0"/>
            </a:br>
            <a:endParaRPr lang="en-US"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 name="Title 2"/>
          <p:cNvSpPr>
            <a:spLocks noGrp="1"/>
          </p:cNvSpPr>
          <p:nvPr>
            <p:ph type="title" idx="2"/>
          </p:nvPr>
        </p:nvSpPr>
        <p:spPr>
          <a:xfrm>
            <a:off x="713225" y="905238"/>
            <a:ext cx="7727390" cy="993900"/>
          </a:xfrm>
        </p:spPr>
        <p:txBody>
          <a:bodyPr/>
          <a:lstStyle/>
          <a:p>
            <a:r>
              <a:rPr lang="el-GR" sz="4000" dirty="0" smtClean="0"/>
              <a:t>Σας ευχαριστώ για το χρόνο σας! </a:t>
            </a:r>
            <a:endParaRPr lang="en-US" sz="4000" dirty="0"/>
          </a:p>
        </p:txBody>
      </p:sp>
    </p:spTree>
  </p:cSld>
  <p:clrMapOvr>
    <a:masterClrMapping/>
  </p:clrMapOvr>
</p:sld>
</file>

<file path=ppt/theme/theme1.xml><?xml version="1.0" encoding="utf-8"?>
<a:theme xmlns:a="http://schemas.openxmlformats.org/drawingml/2006/main" name="Advanced Topics in Probability Theory - Doctor of Philosophy (Ph.D.) in Mathematics by Slidesgo">
  <a:themeElements>
    <a:clrScheme name="Simple Light">
      <a:dk1>
        <a:srgbClr val="434343"/>
      </a:dk1>
      <a:lt1>
        <a:srgbClr val="F1EDE2"/>
      </a:lt1>
      <a:dk2>
        <a:srgbClr val="AEA791"/>
      </a:dk2>
      <a:lt2>
        <a:srgbClr val="E3D1AF"/>
      </a:lt2>
      <a:accent1>
        <a:srgbClr val="FFFFFF"/>
      </a:accent1>
      <a:accent2>
        <a:srgbClr val="FFFFFF"/>
      </a:accent2>
      <a:accent3>
        <a:srgbClr val="FFFFFF"/>
      </a:accent3>
      <a:accent4>
        <a:srgbClr val="FFFFFF"/>
      </a:accent4>
      <a:accent5>
        <a:srgbClr val="FFFFFF"/>
      </a:accent5>
      <a:accent6>
        <a:srgbClr val="FFFFFF"/>
      </a:accent6>
      <a:hlink>
        <a:srgbClr val="43434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211</TotalTime>
  <Words>101</Words>
  <Application>Microsoft Office PowerPoint</Application>
  <PresentationFormat>On-screen Show (16:9)</PresentationFormat>
  <Paragraphs>11</Paragraphs>
  <Slides>4</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Urbanist</vt:lpstr>
      <vt:lpstr>Lato</vt:lpstr>
      <vt:lpstr>DM Sans</vt:lpstr>
      <vt:lpstr>Arial</vt:lpstr>
      <vt:lpstr>Advanced Topics in Probability Theory - Doctor of Philosophy (Ph.D.) in Mathematics by Slidesgo</vt:lpstr>
      <vt:lpstr>Το αποτύπωμα του άνθρακα στη ζωή μας  Η διδασκαλία μέσω επίλυσης προβλήματος-Μαθηματικοποίηση  </vt:lpstr>
      <vt:lpstr>Πρόβλημα : Δίνονται ο παρακάτω πίνακες </vt:lpstr>
      <vt:lpstr>  Καθώς η ανησυχία για την κλιματική αλλαγή αυξάνεται, συνειδητοποιούμε όλο και περισσότερο τις επιπτώσεις που έχουν οι επιλογές μας στο περιβάλλον.   Οι εκπομπές από τις μεταφορές συχνά αποτελούν το μεγαλύτερο μέρος των ατομικών μας αποτυπωμάτων άνθρακα. Για τον λόγο αυτό, η αξιολόγηση των επιλογών μεταφοράς είναι ένα φυσικό μέρος για να ξεκινήσει κανείς, είτε πρόκειται για καθημερινές μετακινήσεις είτε για ταξίδι αναψυχής στο εξωτερικό. </vt:lpstr>
      <vt:lpstr>Σας ευχαριστώ για το χρόνο σας!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Το διοξείδιο του άνθρακα στη ζωή μας  Η διδασκαλία μέσω επίλυσης προβλήματος-Μαθηματικοποίηση  </dc:title>
  <cp:lastModifiedBy>Kyrios Dimitris</cp:lastModifiedBy>
  <cp:revision>16</cp:revision>
  <dcterms:modified xsi:type="dcterms:W3CDTF">2024-01-07T11:08:39Z</dcterms:modified>
</cp:coreProperties>
</file>