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5BFCC1-DE8E-480E-8074-EB68D42DF1C2}" v="11" dt="2024-01-07T17:33:35.3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-106" y="-9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Γεωργια ." userId="cfb3aa1d01df9874" providerId="LiveId" clId="{455BFCC1-DE8E-480E-8074-EB68D42DF1C2}"/>
    <pc:docChg chg="undo redo custSel addSld modSld">
      <pc:chgData name="Γεωργια ." userId="cfb3aa1d01df9874" providerId="LiveId" clId="{455BFCC1-DE8E-480E-8074-EB68D42DF1C2}" dt="2024-01-07T17:39:39.307" v="662" actId="255"/>
      <pc:docMkLst>
        <pc:docMk/>
      </pc:docMkLst>
      <pc:sldChg chg="modSp mod">
        <pc:chgData name="Γεωργια ." userId="cfb3aa1d01df9874" providerId="LiveId" clId="{455BFCC1-DE8E-480E-8074-EB68D42DF1C2}" dt="2024-01-07T17:38:13.123" v="623" actId="1076"/>
        <pc:sldMkLst>
          <pc:docMk/>
          <pc:sldMk cId="3618018858" sldId="256"/>
        </pc:sldMkLst>
        <pc:spChg chg="mod">
          <ac:chgData name="Γεωργια ." userId="cfb3aa1d01df9874" providerId="LiveId" clId="{455BFCC1-DE8E-480E-8074-EB68D42DF1C2}" dt="2024-01-07T17:34:02.204" v="551" actId="27636"/>
          <ac:spMkLst>
            <pc:docMk/>
            <pc:sldMk cId="3618018858" sldId="256"/>
            <ac:spMk id="2" creationId="{7E91EE57-1A5A-BF02-D045-4902D560E145}"/>
          </ac:spMkLst>
        </pc:spChg>
        <pc:spChg chg="mod">
          <ac:chgData name="Γεωργια ." userId="cfb3aa1d01df9874" providerId="LiveId" clId="{455BFCC1-DE8E-480E-8074-EB68D42DF1C2}" dt="2024-01-07T17:38:13.123" v="623" actId="1076"/>
          <ac:spMkLst>
            <pc:docMk/>
            <pc:sldMk cId="3618018858" sldId="256"/>
            <ac:spMk id="3" creationId="{D8C0AAC1-FFB1-2B92-D8AB-DF9571F18845}"/>
          </ac:spMkLst>
        </pc:spChg>
      </pc:sldChg>
      <pc:sldChg chg="addSp modSp new mod">
        <pc:chgData name="Γεωργια ." userId="cfb3aa1d01df9874" providerId="LiveId" clId="{455BFCC1-DE8E-480E-8074-EB68D42DF1C2}" dt="2024-01-07T17:38:41.108" v="624" actId="113"/>
        <pc:sldMkLst>
          <pc:docMk/>
          <pc:sldMk cId="2470792327" sldId="257"/>
        </pc:sldMkLst>
        <pc:spChg chg="mod">
          <ac:chgData name="Γεωργια ." userId="cfb3aa1d01df9874" providerId="LiveId" clId="{455BFCC1-DE8E-480E-8074-EB68D42DF1C2}" dt="2024-01-07T17:38:41.108" v="624" actId="113"/>
          <ac:spMkLst>
            <pc:docMk/>
            <pc:sldMk cId="2470792327" sldId="257"/>
            <ac:spMk id="2" creationId="{A467A05A-574E-EBED-AF03-5C6AF7A18F7D}"/>
          </ac:spMkLst>
        </pc:spChg>
        <pc:spChg chg="mod">
          <ac:chgData name="Γεωργια ." userId="cfb3aa1d01df9874" providerId="LiveId" clId="{455BFCC1-DE8E-480E-8074-EB68D42DF1C2}" dt="2024-01-07T17:30:49.002" v="509" actId="1076"/>
          <ac:spMkLst>
            <pc:docMk/>
            <pc:sldMk cId="2470792327" sldId="257"/>
            <ac:spMk id="3" creationId="{ED42A779-9DA3-01D7-AEDA-80884E50DC62}"/>
          </ac:spMkLst>
        </pc:spChg>
        <pc:picChg chg="add mod">
          <ac:chgData name="Γεωργια ." userId="cfb3aa1d01df9874" providerId="LiveId" clId="{455BFCC1-DE8E-480E-8074-EB68D42DF1C2}" dt="2024-01-07T17:01:55.405" v="57" actId="1076"/>
          <ac:picMkLst>
            <pc:docMk/>
            <pc:sldMk cId="2470792327" sldId="257"/>
            <ac:picMk id="4" creationId="{5B13C868-1B73-CB15-2F03-BE6F2E5BA61C}"/>
          </ac:picMkLst>
        </pc:picChg>
        <pc:picChg chg="add mod">
          <ac:chgData name="Γεωργια ." userId="cfb3aa1d01df9874" providerId="LiveId" clId="{455BFCC1-DE8E-480E-8074-EB68D42DF1C2}" dt="2024-01-07T17:02:17.585" v="61" actId="14100"/>
          <ac:picMkLst>
            <pc:docMk/>
            <pc:sldMk cId="2470792327" sldId="257"/>
            <ac:picMk id="5" creationId="{9B4E372D-91CF-BA49-7CA9-391BB4AAF710}"/>
          </ac:picMkLst>
        </pc:picChg>
      </pc:sldChg>
      <pc:sldChg chg="addSp modSp new mod">
        <pc:chgData name="Γεωργια ." userId="cfb3aa1d01df9874" providerId="LiveId" clId="{455BFCC1-DE8E-480E-8074-EB68D42DF1C2}" dt="2024-01-07T17:39:39.307" v="662" actId="255"/>
        <pc:sldMkLst>
          <pc:docMk/>
          <pc:sldMk cId="1855284965" sldId="258"/>
        </pc:sldMkLst>
        <pc:spChg chg="mod">
          <ac:chgData name="Γεωργια ." userId="cfb3aa1d01df9874" providerId="LiveId" clId="{455BFCC1-DE8E-480E-8074-EB68D42DF1C2}" dt="2024-01-07T17:39:39.307" v="662" actId="255"/>
          <ac:spMkLst>
            <pc:docMk/>
            <pc:sldMk cId="1855284965" sldId="258"/>
            <ac:spMk id="2" creationId="{A30C5C97-4ACC-4047-06BC-C97F5D01FFF7}"/>
          </ac:spMkLst>
        </pc:spChg>
        <pc:spChg chg="mod">
          <ac:chgData name="Γεωργια ." userId="cfb3aa1d01df9874" providerId="LiveId" clId="{455BFCC1-DE8E-480E-8074-EB68D42DF1C2}" dt="2024-01-07T17:34:32.284" v="554" actId="20577"/>
          <ac:spMkLst>
            <pc:docMk/>
            <pc:sldMk cId="1855284965" sldId="258"/>
            <ac:spMk id="3" creationId="{5E34829F-3E3A-B3E8-035B-5C53FFCD51C4}"/>
          </ac:spMkLst>
        </pc:spChg>
        <pc:picChg chg="add mod">
          <ac:chgData name="Γεωργια ." userId="cfb3aa1d01df9874" providerId="LiveId" clId="{455BFCC1-DE8E-480E-8074-EB68D42DF1C2}" dt="2024-01-07T17:34:36.569" v="555" actId="1076"/>
          <ac:picMkLst>
            <pc:docMk/>
            <pc:sldMk cId="1855284965" sldId="258"/>
            <ac:picMk id="4" creationId="{83776253-E251-2423-A324-F57191A2F1BE}"/>
          </ac:picMkLst>
        </pc:picChg>
      </pc:sldChg>
      <pc:sldChg chg="modSp new mod">
        <pc:chgData name="Γεωργια ." userId="cfb3aa1d01df9874" providerId="LiveId" clId="{455BFCC1-DE8E-480E-8074-EB68D42DF1C2}" dt="2024-01-07T17:35:17.455" v="557" actId="1076"/>
        <pc:sldMkLst>
          <pc:docMk/>
          <pc:sldMk cId="1672216781" sldId="259"/>
        </pc:sldMkLst>
        <pc:spChg chg="mod">
          <ac:chgData name="Γεωργια ." userId="cfb3aa1d01df9874" providerId="LiveId" clId="{455BFCC1-DE8E-480E-8074-EB68D42DF1C2}" dt="2024-01-07T17:35:17.455" v="557" actId="1076"/>
          <ac:spMkLst>
            <pc:docMk/>
            <pc:sldMk cId="1672216781" sldId="259"/>
            <ac:spMk id="2" creationId="{66201A2E-17D4-1C1E-D385-AB0BD125EB9C}"/>
          </ac:spMkLst>
        </pc:spChg>
        <pc:spChg chg="mod">
          <ac:chgData name="Γεωργια ." userId="cfb3aa1d01df9874" providerId="LiveId" clId="{455BFCC1-DE8E-480E-8074-EB68D42DF1C2}" dt="2024-01-07T17:30:08.297" v="469" actId="20577"/>
          <ac:spMkLst>
            <pc:docMk/>
            <pc:sldMk cId="1672216781" sldId="259"/>
            <ac:spMk id="3" creationId="{22168E26-24FB-347B-2569-28C7C99B109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47553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52985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500565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105356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538518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245929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466116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4282891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45897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352664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51894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438577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42587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814341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37029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67556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6551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4925E-AA9C-4F1A-8752-549D40AD3512}" type="datetimeFigureOut">
              <a:rPr lang="el-GR" smtClean="0"/>
              <a:pPr/>
              <a:t>7/1/2024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32BBA-A629-4D9D-BD87-FE581582FD8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4976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7E91EE57-1A5A-BF02-D045-4902D560E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6955"/>
            <a:ext cx="9144000" cy="3099416"/>
          </a:xfrm>
        </p:spPr>
        <p:txBody>
          <a:bodyPr>
            <a:normAutofit/>
          </a:bodyPr>
          <a:lstStyle/>
          <a:p>
            <a:r>
              <a:rPr lang="el-GR" sz="3100" b="1" dirty="0"/>
              <a:t>Η </a:t>
            </a:r>
            <a:r>
              <a:rPr lang="el-GR" sz="3100" b="1" dirty="0" err="1"/>
              <a:t>Διδασκαλια</a:t>
            </a:r>
            <a:r>
              <a:rPr lang="el-GR" sz="3100" b="1" dirty="0"/>
              <a:t> </a:t>
            </a:r>
            <a:r>
              <a:rPr lang="el-GR" sz="3100" b="1" dirty="0" err="1"/>
              <a:t>μεσω</a:t>
            </a:r>
            <a:r>
              <a:rPr lang="el-GR" sz="3100" b="1" dirty="0"/>
              <a:t> </a:t>
            </a:r>
            <a:r>
              <a:rPr lang="el-GR" sz="3100" b="1" dirty="0" err="1" smtClean="0"/>
              <a:t>επιλυσηΣ</a:t>
            </a:r>
            <a:r>
              <a:rPr lang="el-GR" sz="3100" b="1" dirty="0" smtClean="0"/>
              <a:t> </a:t>
            </a:r>
            <a:r>
              <a:rPr lang="el-GR" sz="3100" b="1" smtClean="0"/>
              <a:t>προβληματοΣ-</a:t>
            </a:r>
            <a:r>
              <a:rPr lang="el-GR" sz="3100" b="1" dirty="0" err="1" smtClean="0"/>
              <a:t>Μαθηματικοποιηση</a:t>
            </a:r>
            <a:r>
              <a:rPr lang="el-GR" sz="3100" b="1" dirty="0"/>
              <a:t/>
            </a:r>
            <a:br>
              <a:rPr lang="el-GR" sz="3100" b="1" dirty="0"/>
            </a:br>
            <a:r>
              <a:rPr lang="el-GR" sz="3100" b="1" dirty="0"/>
              <a:t/>
            </a:r>
            <a:br>
              <a:rPr lang="el-GR" sz="3100" b="1" dirty="0"/>
            </a:br>
            <a:r>
              <a:rPr lang="el-GR" sz="3100" b="1" dirty="0" err="1"/>
              <a:t>Υπευθυνη</a:t>
            </a:r>
            <a:r>
              <a:rPr lang="el-GR" sz="3100" b="1" dirty="0"/>
              <a:t> καθηγήτρια: κ. Χρυσαυγή </a:t>
            </a:r>
            <a:r>
              <a:rPr lang="el-GR" sz="3100" b="1" dirty="0" err="1"/>
              <a:t>Τριανταφυλλου</a:t>
            </a:r>
            <a:r>
              <a:rPr lang="el-GR" sz="3100" b="1" dirty="0"/>
              <a:t/>
            </a:r>
            <a:br>
              <a:rPr lang="el-GR" sz="3100" b="1" dirty="0"/>
            </a:br>
            <a:r>
              <a:rPr lang="el-GR" sz="3100" b="1" dirty="0"/>
              <a:t/>
            </a:r>
            <a:br>
              <a:rPr lang="el-GR" sz="3100" b="1" dirty="0"/>
            </a:br>
            <a:r>
              <a:rPr lang="el-GR" sz="3100" b="1" dirty="0"/>
              <a:t>ΤΙΤΛΟΣ: </a:t>
            </a:r>
            <a:r>
              <a:rPr lang="en-GB" sz="3100" b="1" dirty="0"/>
              <a:t>H </a:t>
            </a:r>
            <a:r>
              <a:rPr lang="el-GR" sz="3100" b="1" dirty="0"/>
              <a:t>ΜΑΣΤΙΓΑ ΤΩΝ ΠΥΡΚΑΓΙΩΝ</a:t>
            </a:r>
            <a:endParaRPr lang="el-GR" dirty="0"/>
          </a:p>
        </p:txBody>
      </p:sp>
      <p:sp>
        <p:nvSpPr>
          <p:cNvPr id="3" name="Υπότιτλος 2">
            <a:extLst>
              <a:ext uri="{FF2B5EF4-FFF2-40B4-BE49-F238E27FC236}">
                <a16:creationId xmlns="" xmlns:a16="http://schemas.microsoft.com/office/drawing/2014/main" id="{D8C0AAC1-FFB1-2B92-D8AB-DF9571F18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4507" y="4639857"/>
            <a:ext cx="9144000" cy="1655762"/>
          </a:xfrm>
        </p:spPr>
        <p:txBody>
          <a:bodyPr>
            <a:normAutofit/>
          </a:bodyPr>
          <a:lstStyle/>
          <a:p>
            <a:r>
              <a:rPr lang="el-GR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ΣΤΕΦΑΝΑΤΟΥ ΡΑΦΑΕΛΑ-ΑΙΚΑΤΕΡΙΝΗ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l-G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Μ. 1112201900366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</a:rPr>
              <a:t>Φ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OI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</a:rPr>
              <a:t>ΝΙΚΑΡΙΔΟΥ ΓΕΩΡΓΙΑ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</a:rPr>
              <a:t>Α.Μ. 1112202000259</a:t>
            </a:r>
            <a:br>
              <a:rPr lang="el-GR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618018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A467A05A-574E-EBED-AF03-5C6AF7A18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876"/>
            <a:ext cx="10515600" cy="1325563"/>
          </a:xfrm>
        </p:spPr>
        <p:txBody>
          <a:bodyPr/>
          <a:lstStyle/>
          <a:p>
            <a:r>
              <a:rPr lang="el-GR" b="1" dirty="0"/>
              <a:t>ΜΑΘΗΜΑΤΙΚΟ ΠΡΟΒΛΗΜΑ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ED42A779-9DA3-01D7-AEDA-80884E50D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439"/>
            <a:ext cx="10515600" cy="4351338"/>
          </a:xfrm>
        </p:spPr>
        <p:txBody>
          <a:bodyPr/>
          <a:lstStyle/>
          <a:p>
            <a: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ΜΑΘΗΜΑΤΙΚΟ ΠΡΟΒΛΗΜΑ:</a:t>
            </a:r>
            <a:b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«Η ΚΑΜΕΝΗ ΡΟΔΟΣ»</a:t>
            </a:r>
            <a:b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b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Το καλοκαίρι του 2023 η ελληνική κοινωνία ήταν μάρτυρας μιας ακόμη καταστροφικής φωτιάς στο νησί της Ρόδου .</a:t>
            </a:r>
            <a:b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l-GR" dirty="0"/>
          </a:p>
        </p:txBody>
      </p:sp>
      <p:pic>
        <p:nvPicPr>
          <p:cNvPr id="4" name="3 - Εικόνα">
            <a:extLst>
              <a:ext uri="{FF2B5EF4-FFF2-40B4-BE49-F238E27FC236}">
                <a16:creationId xmlns="" xmlns:a16="http://schemas.microsoft.com/office/drawing/2014/main" id="{5B13C868-1B73-CB15-2F03-BE6F2E5BA61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633" y="3244047"/>
            <a:ext cx="5210292" cy="3471077"/>
          </a:xfrm>
          <a:prstGeom prst="rect">
            <a:avLst/>
          </a:prstGeom>
        </p:spPr>
      </p:pic>
      <p:pic>
        <p:nvPicPr>
          <p:cNvPr id="5" name="4 - Εικόνα">
            <a:extLst>
              <a:ext uri="{FF2B5EF4-FFF2-40B4-BE49-F238E27FC236}">
                <a16:creationId xmlns="" xmlns:a16="http://schemas.microsoft.com/office/drawing/2014/main" id="{9B4E372D-91CF-BA49-7CA9-391BB4AAF71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02729" y="3244047"/>
            <a:ext cx="5046345" cy="34710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7079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A30C5C97-4ACC-4047-06BC-C97F5D01F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9" y="335903"/>
            <a:ext cx="9675067" cy="1325563"/>
          </a:xfrm>
        </p:spPr>
        <p:txBody>
          <a:bodyPr>
            <a:normAutofit/>
          </a:bodyPr>
          <a:lstStyle/>
          <a:p>
            <a:r>
              <a:rPr lang="el-GR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ΕΡΩΤΗΜΑΤΑ</a:t>
            </a:r>
            <a:r>
              <a:rPr lang="en-GB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l-GR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ΓΙΑ ΜΑΘΗΜΑΤΙΚΟ ΠΡΟΒΛΗΜΑ</a:t>
            </a:r>
            <a:endParaRPr lang="el-GR" sz="3200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5E34829F-3E3A-B3E8-035B-5C53FFCD5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9592"/>
            <a:ext cx="10515600" cy="526246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AutoNum type="arabicParenR"/>
            </a:pP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Βασισμένοι στην </a:t>
            </a:r>
            <a:r>
              <a:rPr lang="el-GR" sz="20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ΕΙΚΟΝΑ1</a:t>
            </a: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προσπαθήστε να υπολογίσετε προσεγγιστικά την επιφάνεια της καμένης έκτασης;</a:t>
            </a:r>
            <a:b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(κλίμακα 1/3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km</a:t>
            </a: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AutoNum type="arabicParenR"/>
            </a:pP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Απεικονίστε τα παρακάτω δεδομένα που αφορούν τον χαρακτηρισμό των καμένων εκτάσεων σε ένα κυκλικό διάγραμμα.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3) Τι είναι ο πληθυσμός και τι το δείγμα ; </a:t>
            </a:r>
            <a:r>
              <a:rPr lang="el-GR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Ποιός</a:t>
            </a: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είναι ο πληθυσμός και ποιο το δείγμα στον παραπάνω πίνακα;</a:t>
            </a:r>
          </a:p>
          <a:p>
            <a:pPr marL="0" indent="0">
              <a:buNone/>
            </a:pPr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4)   Δείξτε τις πράξεις που χρησιμοποιήθηκαν για να έχουμε το αποτέλεσμα ότι η καμένη έκταση των περιοχών </a:t>
            </a:r>
            <a:r>
              <a:rPr lang="en-GB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natura </a:t>
            </a: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φέρει το 2% τις συνολικής καμένης έκτασης; Θεωρείτε το ποσοστό αυτό αμελητέο;</a:t>
            </a:r>
            <a:b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l-GR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" name="5 - Εικόνα">
            <a:extLst>
              <a:ext uri="{FF2B5EF4-FFF2-40B4-BE49-F238E27FC236}">
                <a16:creationId xmlns="" xmlns:a16="http://schemas.microsoft.com/office/drawing/2014/main" id="{83776253-E251-2423-A324-F57191A2F1B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698" y="2673836"/>
            <a:ext cx="5274310" cy="2057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5284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66201A2E-17D4-1C1E-D385-AB0BD125E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14" y="603788"/>
            <a:ext cx="8610600" cy="1293028"/>
          </a:xfrm>
        </p:spPr>
        <p:txBody>
          <a:bodyPr/>
          <a:lstStyle/>
          <a:p>
            <a:r>
              <a:rPr lang="el-GR" b="1" dirty="0"/>
              <a:t>ΠΕΡΙΒΑΛΛΟΝΤΙΚΟ ΠΡΟΒΛΗΜΑ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22168E26-24FB-347B-2569-28C7C99B1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0302"/>
            <a:ext cx="10515600" cy="560769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l-GR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Αρχικά δόθηκε στους μαθητές πίνακας όπου παρουσιάζονται τα στατιστικά δεδομένα του ευρωπαϊκού προγράμματος </a:t>
            </a:r>
            <a:r>
              <a:rPr lang="el-GR" sz="18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γεωσκόπησης</a:t>
            </a:r>
            <a:r>
              <a:rPr lang="el-GR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l-GR" sz="18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Copernicus</a:t>
            </a:r>
            <a:r>
              <a:rPr lang="el-GR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για τον αριθμό των πυρκαγιών και των καμένων εκτάσεων στις χώρες της Ευρώπης και της Βόρειας Αφρικής για το έτος 2022.</a:t>
            </a:r>
          </a:p>
          <a:p>
            <a:pPr marL="0" indent="0">
              <a:buNone/>
            </a:pPr>
            <a:r>
              <a:rPr lang="el-GR" sz="1800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Έπειτα θέσαμε τα παρακάτω ερωτήματα: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Αναφέρετε τις αιτίες πρόκλησης αυτών των πυρκαγιών.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Ποιές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είναι οι συνέπειες που επέρχονται στις καμένες περιοχές;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Τι μέτρα πρέπει να λάβουν οι κυβερνήσεις για την πρόληψη αλλά και την άμεση αντιμετώπιση αυτών των φαινομένων;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4)Κατασκευάστε τα παρακάτω 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ραβδογράμματα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βάση των στατιστικών στοιχείων για το έτος 2022:</a:t>
            </a:r>
            <a:b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Μεσογειακές χώρες - Συνολική Καμένη Έκταση (σε στρέμματα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en-GB" sz="1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)Μεσογειακές χώρες – Αριθμός Πυρκαγιών </a:t>
            </a:r>
            <a:b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l-GR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* 1 εκτάριο = 10 στρέμματα .</a:t>
            </a:r>
            <a:endParaRPr lang="el-GR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2216781"/>
      </p:ext>
    </p:extLst>
  </p:cSld>
  <p:clrMapOvr>
    <a:masterClrMapping/>
  </p:clrMapOvr>
</p:sld>
</file>

<file path=ppt/theme/theme1.xml><?xml version="1.0" encoding="utf-8"?>
<a:theme xmlns:a="http://schemas.openxmlformats.org/drawingml/2006/main" name="ΙΧΝΟΣ ΑΤΜΟΥ">
  <a:themeElements>
    <a:clrScheme name="ΙΧΝΟΣ ΑΤΜΟΥ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ΙΧΝΟΣ ΑΤΜΟΥ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ΙΧΝΟΣ ΑΤΜΟΥ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TM04033937[[fn=ΙΧΝΟΣ ΑΤΜΟΥ]]</Template>
  <TotalTime>44</TotalTime>
  <Words>135</Words>
  <Application>Microsoft Office PowerPoint</Application>
  <PresentationFormat>Προσαρμογή</PresentationFormat>
  <Paragraphs>23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ΙΧΝΟΣ ΑΤΜΟΥ</vt:lpstr>
      <vt:lpstr>Η Διδασκαλια μεσω επιλυσηΣ προβληματοΣ-Μαθηματικοποιηση  Υπευθυνη καθηγήτρια: κ. Χρυσαυγή Τριανταφυλλου  ΤΙΤΛΟΣ: H ΜΑΣΤΙΓΑ ΤΩΝ ΠΥΡΚΑΓΙΩΝ</vt:lpstr>
      <vt:lpstr>ΜΑΘΗΜΑΤΙΚΟ ΠΡΟΒΛΗΜΑ</vt:lpstr>
      <vt:lpstr>ΕΡΩΤΗΜΑΤΑ ΓΙΑ ΜΑΘΗΜΑΤΙΚΟ ΠΡΟΒΛΗΜΑ</vt:lpstr>
      <vt:lpstr>ΠΕΡΙΒΑΛΛΟΝΤΙΚΟ ΠΡΟΒΛΗΜΑ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ΣΤΕΦΑΝΑΤΟΥ ΡΑΦΑΕΛΑ-ΑΙΚΑΤΕΡΙΝΗ ΦOIΝΙΚΑΡΙΔΟΥ ΓΕΩΡΓΙΑ</dc:title>
  <dc:creator>Γεωργια .</dc:creator>
  <cp:lastModifiedBy>Rafa Stef</cp:lastModifiedBy>
  <cp:revision>3</cp:revision>
  <dcterms:created xsi:type="dcterms:W3CDTF">2024-01-07T16:56:15Z</dcterms:created>
  <dcterms:modified xsi:type="dcterms:W3CDTF">2024-01-07T18:14:00Z</dcterms:modified>
</cp:coreProperties>
</file>