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B41655-D4EC-411A-B323-D13829E528E4}" v="41" dt="2023-12-11T09:38:38.0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Νεκταρία Βλαχου" userId="bd440f1e93eaef2a" providerId="LiveId" clId="{8AB41655-D4EC-411A-B323-D13829E528E4}"/>
    <pc:docChg chg="undo custSel addSld modSld">
      <pc:chgData name="Νεκταρία Βλαχου" userId="bd440f1e93eaef2a" providerId="LiveId" clId="{8AB41655-D4EC-411A-B323-D13829E528E4}" dt="2023-12-11T09:38:26.019" v="97" actId="20577"/>
      <pc:docMkLst>
        <pc:docMk/>
      </pc:docMkLst>
      <pc:sldChg chg="addSp delSp modSp new mod setBg modAnim delDesignElem">
        <pc:chgData name="Νεκταρία Βλαχου" userId="bd440f1e93eaef2a" providerId="LiveId" clId="{8AB41655-D4EC-411A-B323-D13829E528E4}" dt="2023-12-11T09:38:26.019" v="97" actId="20577"/>
        <pc:sldMkLst>
          <pc:docMk/>
          <pc:sldMk cId="582136812" sldId="256"/>
        </pc:sldMkLst>
        <pc:spChg chg="add del">
          <ac:chgData name="Νεκταρία Βλαχου" userId="bd440f1e93eaef2a" providerId="LiveId" clId="{8AB41655-D4EC-411A-B323-D13829E528E4}" dt="2023-12-11T09:35:37.591" v="48" actId="26606"/>
          <ac:spMkLst>
            <pc:docMk/>
            <pc:sldMk cId="582136812" sldId="256"/>
            <ac:spMk id="2" creationId="{A0E34FBF-17ED-BBE0-6AA5-2D2CB0D1C910}"/>
          </ac:spMkLst>
        </pc:spChg>
        <pc:spChg chg="add mod">
          <ac:chgData name="Νεκταρία Βλαχου" userId="bd440f1e93eaef2a" providerId="LiveId" clId="{8AB41655-D4EC-411A-B323-D13829E528E4}" dt="2023-12-11T09:38:26.019" v="97" actId="20577"/>
          <ac:spMkLst>
            <pc:docMk/>
            <pc:sldMk cId="582136812" sldId="256"/>
            <ac:spMk id="2" creationId="{F7EF0857-8214-F4AC-A8F9-D0FB7FAB5EFE}"/>
          </ac:spMkLst>
        </pc:spChg>
        <pc:spChg chg="add del">
          <ac:chgData name="Νεκταρία Βλαχου" userId="bd440f1e93eaef2a" providerId="LiveId" clId="{8AB41655-D4EC-411A-B323-D13829E528E4}" dt="2023-12-11T09:35:37.591" v="48" actId="26606"/>
          <ac:spMkLst>
            <pc:docMk/>
            <pc:sldMk cId="582136812" sldId="256"/>
            <ac:spMk id="3" creationId="{072D4C5F-8DFF-B64E-0D8A-F25D91A05DF8}"/>
          </ac:spMkLst>
        </pc:spChg>
        <pc:spChg chg="add">
          <ac:chgData name="Νεκταρία Βλαχου" userId="bd440f1e93eaef2a" providerId="LiveId" clId="{8AB41655-D4EC-411A-B323-D13829E528E4}" dt="2023-12-11T09:36:10.091" v="57" actId="26606"/>
          <ac:spMkLst>
            <pc:docMk/>
            <pc:sldMk cId="582136812" sldId="256"/>
            <ac:spMk id="3" creationId="{B8E56A9F-3E51-D9BB-0E32-68362B7F2E76}"/>
          </ac:spMkLst>
        </pc:spChg>
        <pc:spChg chg="add">
          <ac:chgData name="Νεκταρία Βλαχου" userId="bd440f1e93eaef2a" providerId="LiveId" clId="{8AB41655-D4EC-411A-B323-D13829E528E4}" dt="2023-12-11T09:36:10.091" v="57" actId="26606"/>
          <ac:spMkLst>
            <pc:docMk/>
            <pc:sldMk cId="582136812" sldId="256"/>
            <ac:spMk id="6" creationId="{0DC895F7-4E59-40FB-87DD-ACE47F94C143}"/>
          </ac:spMkLst>
        </pc:spChg>
        <pc:spChg chg="add del">
          <ac:chgData name="Νεκταρία Βλαχου" userId="bd440f1e93eaef2a" providerId="LiveId" clId="{8AB41655-D4EC-411A-B323-D13829E528E4}" dt="2023-12-11T09:35:46.878" v="52"/>
          <ac:spMkLst>
            <pc:docMk/>
            <pc:sldMk cId="582136812" sldId="256"/>
            <ac:spMk id="8" creationId="{87D75BE9-19D3-4D76-86D4-E0A7889E96E7}"/>
          </ac:spMkLst>
        </pc:spChg>
        <pc:spChg chg="add del">
          <ac:chgData name="Νεκταρία Βλαχου" userId="bd440f1e93eaef2a" providerId="LiveId" clId="{8AB41655-D4EC-411A-B323-D13829E528E4}" dt="2023-12-11T09:35:37.591" v="48" actId="26606"/>
          <ac:spMkLst>
            <pc:docMk/>
            <pc:sldMk cId="582136812" sldId="256"/>
            <ac:spMk id="9" creationId="{0DC895F7-4E59-40FB-87DD-ACE47F94C143}"/>
          </ac:spMkLst>
        </pc:spChg>
        <pc:spChg chg="add del mod replId">
          <ac:chgData name="Νεκταρία Βλαχου" userId="bd440f1e93eaef2a" providerId="LiveId" clId="{8AB41655-D4EC-411A-B323-D13829E528E4}" dt="2023-12-11T09:35:37.656" v="50" actId="26606"/>
          <ac:spMkLst>
            <pc:docMk/>
            <pc:sldMk cId="582136812" sldId="256"/>
            <ac:spMk id="13" creationId="{3DCAB9C6-6399-8220-2F98-48FF987DD3C1}"/>
          </ac:spMkLst>
        </pc:spChg>
        <pc:spChg chg="add del">
          <ac:chgData name="Νεκταρία Βλαχου" userId="bd440f1e93eaef2a" providerId="LiveId" clId="{8AB41655-D4EC-411A-B323-D13829E528E4}" dt="2023-12-11T09:35:46.878" v="52"/>
          <ac:spMkLst>
            <pc:docMk/>
            <pc:sldMk cId="582136812" sldId="256"/>
            <ac:spMk id="14" creationId="{1662E9AD-6AE7-4172-92BA-D8AA403AAB3F}"/>
          </ac:spMkLst>
        </pc:spChg>
        <pc:spChg chg="add del mod replId">
          <ac:chgData name="Νεκταρία Βλαχου" userId="bd440f1e93eaef2a" providerId="LiveId" clId="{8AB41655-D4EC-411A-B323-D13829E528E4}" dt="2023-12-11T09:35:37.656" v="50" actId="26606"/>
          <ac:spMkLst>
            <pc:docMk/>
            <pc:sldMk cId="582136812" sldId="256"/>
            <ac:spMk id="15" creationId="{A6A06C80-1D4A-0CDD-34E2-81A7FEC0222F}"/>
          </ac:spMkLst>
        </pc:spChg>
        <pc:spChg chg="add del mod replId">
          <ac:chgData name="Νεκταρία Βλαχου" userId="bd440f1e93eaef2a" providerId="LiveId" clId="{8AB41655-D4EC-411A-B323-D13829E528E4}" dt="2023-12-11T09:36:10.091" v="57" actId="26606"/>
          <ac:spMkLst>
            <pc:docMk/>
            <pc:sldMk cId="582136812" sldId="256"/>
            <ac:spMk id="18" creationId="{3431C6FA-9C7C-7C56-5613-AD5C4F65E664}"/>
          </ac:spMkLst>
        </pc:spChg>
        <pc:spChg chg="add del mod replId">
          <ac:chgData name="Νεκταρία Βλαχου" userId="bd440f1e93eaef2a" providerId="LiveId" clId="{8AB41655-D4EC-411A-B323-D13829E528E4}" dt="2023-12-11T09:36:10.091" v="57" actId="26606"/>
          <ac:spMkLst>
            <pc:docMk/>
            <pc:sldMk cId="582136812" sldId="256"/>
            <ac:spMk id="19" creationId="{1A26BA6D-EAC1-6DA0-E8DE-14991E851185}"/>
          </ac:spMkLst>
        </pc:spChg>
        <pc:picChg chg="add del">
          <ac:chgData name="Νεκταρία Βλαχου" userId="bd440f1e93eaef2a" providerId="LiveId" clId="{8AB41655-D4EC-411A-B323-D13829E528E4}" dt="2023-12-11T09:35:37.591" v="48" actId="26606"/>
          <ac:picMkLst>
            <pc:docMk/>
            <pc:sldMk cId="582136812" sldId="256"/>
            <ac:picMk id="5" creationId="{FD949C4B-AE6D-169F-AE25-E62E4F75D89D}"/>
          </ac:picMkLst>
        </pc:picChg>
        <pc:picChg chg="add">
          <ac:chgData name="Νεκταρία Βλαχου" userId="bd440f1e93eaef2a" providerId="LiveId" clId="{8AB41655-D4EC-411A-B323-D13829E528E4}" dt="2023-12-11T09:36:10.091" v="57" actId="26606"/>
          <ac:picMkLst>
            <pc:docMk/>
            <pc:sldMk cId="582136812" sldId="256"/>
            <ac:picMk id="7" creationId="{D81B0B49-2908-3FE6-73FE-2AFC6FA70256}"/>
          </ac:picMkLst>
        </pc:picChg>
        <pc:picChg chg="add del">
          <ac:chgData name="Νεκταρία Βλαχου" userId="bd440f1e93eaef2a" providerId="LiveId" clId="{8AB41655-D4EC-411A-B323-D13829E528E4}" dt="2023-12-11T09:35:46.878" v="52"/>
          <ac:picMkLst>
            <pc:docMk/>
            <pc:sldMk cId="582136812" sldId="256"/>
            <ac:picMk id="10" creationId="{CC687CBF-3B12-461C-A27E-FECCFAD25721}"/>
          </ac:picMkLst>
        </pc:picChg>
        <pc:picChg chg="add del">
          <ac:chgData name="Νεκταρία Βλαχου" userId="bd440f1e93eaef2a" providerId="LiveId" clId="{8AB41655-D4EC-411A-B323-D13829E528E4}" dt="2023-12-11T09:35:37.591" v="48" actId="26606"/>
          <ac:picMkLst>
            <pc:docMk/>
            <pc:sldMk cId="582136812" sldId="256"/>
            <ac:picMk id="11" creationId="{1A4C720E-710D-44F8-A8D7-2BAA61E1814B}"/>
          </ac:picMkLst>
        </pc:picChg>
        <pc:picChg chg="add del">
          <ac:chgData name="Νεκταρία Βλαχου" userId="bd440f1e93eaef2a" providerId="LiveId" clId="{8AB41655-D4EC-411A-B323-D13829E528E4}" dt="2023-12-11T09:35:46.878" v="52"/>
          <ac:picMkLst>
            <pc:docMk/>
            <pc:sldMk cId="582136812" sldId="256"/>
            <ac:picMk id="12" creationId="{55B5CED2-79C6-4AA0-A3F4-B39DFA29773C}"/>
          </ac:picMkLst>
        </pc:picChg>
        <pc:picChg chg="add del">
          <ac:chgData name="Νεκταρία Βλαχου" userId="bd440f1e93eaef2a" providerId="LiveId" clId="{8AB41655-D4EC-411A-B323-D13829E528E4}" dt="2023-12-11T09:35:46.878" v="52"/>
          <ac:picMkLst>
            <pc:docMk/>
            <pc:sldMk cId="582136812" sldId="256"/>
            <ac:picMk id="16" creationId="{FADD25E6-7887-4BC4-A02E-311A11EF4F63}"/>
          </ac:picMkLst>
        </pc:picChg>
        <pc:picChg chg="add">
          <ac:chgData name="Νεκταρία Βλαχου" userId="bd440f1e93eaef2a" providerId="LiveId" clId="{8AB41655-D4EC-411A-B323-D13829E528E4}" dt="2023-12-11T09:36:10.091" v="57" actId="26606"/>
          <ac:picMkLst>
            <pc:docMk/>
            <pc:sldMk cId="582136812" sldId="256"/>
            <ac:picMk id="17" creationId="{1A4C720E-710D-44F8-A8D7-2BAA61E1814B}"/>
          </ac:picMkLst>
        </pc:picChg>
      </pc:sldChg>
      <pc:sldChg chg="addSp delSp modSp new mod setBg modAnim">
        <pc:chgData name="Νεκταρία Βλαχου" userId="bd440f1e93eaef2a" providerId="LiveId" clId="{8AB41655-D4EC-411A-B323-D13829E528E4}" dt="2023-12-11T09:36:52.396" v="67"/>
        <pc:sldMkLst>
          <pc:docMk/>
          <pc:sldMk cId="3047043321" sldId="257"/>
        </pc:sldMkLst>
        <pc:spChg chg="add mod">
          <ac:chgData name="Νεκταρία Βλαχου" userId="bd440f1e93eaef2a" providerId="LiveId" clId="{8AB41655-D4EC-411A-B323-D13829E528E4}" dt="2023-12-11T09:36:47.229" v="65" actId="20577"/>
          <ac:spMkLst>
            <pc:docMk/>
            <pc:sldMk cId="3047043321" sldId="257"/>
            <ac:spMk id="2" creationId="{9A6CE05B-BF75-CA02-68C7-C11AF2D026DF}"/>
          </ac:spMkLst>
        </pc:spChg>
        <pc:spChg chg="add">
          <ac:chgData name="Νεκταρία Βλαχου" userId="bd440f1e93eaef2a" providerId="LiveId" clId="{8AB41655-D4EC-411A-B323-D13829E528E4}" dt="2023-12-11T09:36:17.813" v="59" actId="26606"/>
          <ac:spMkLst>
            <pc:docMk/>
            <pc:sldMk cId="3047043321" sldId="257"/>
            <ac:spMk id="3" creationId="{0AD66F01-8BA9-E569-4020-FCDC7F450B29}"/>
          </ac:spMkLst>
        </pc:spChg>
        <pc:spChg chg="del mod replId">
          <ac:chgData name="Νεκταρία Βλαχου" userId="bd440f1e93eaef2a" providerId="LiveId" clId="{8AB41655-D4EC-411A-B323-D13829E528E4}" dt="2023-12-11T09:36:17.813" v="59" actId="26606"/>
          <ac:spMkLst>
            <pc:docMk/>
            <pc:sldMk cId="3047043321" sldId="257"/>
            <ac:spMk id="5" creationId="{739B9F9D-3909-84AE-26B0-BBBF87FF2F70}"/>
          </ac:spMkLst>
        </pc:spChg>
        <pc:spChg chg="del mod replId">
          <ac:chgData name="Νεκταρία Βλαχου" userId="bd440f1e93eaef2a" providerId="LiveId" clId="{8AB41655-D4EC-411A-B323-D13829E528E4}" dt="2023-12-11T09:36:17.813" v="59" actId="26606"/>
          <ac:spMkLst>
            <pc:docMk/>
            <pc:sldMk cId="3047043321" sldId="257"/>
            <ac:spMk id="6" creationId="{6BAD9841-DBAD-CFCC-AD31-74C4039C0E4C}"/>
          </ac:spMkLst>
        </pc:spChg>
        <pc:spChg chg="add">
          <ac:chgData name="Νεκταρία Βλαχου" userId="bd440f1e93eaef2a" providerId="LiveId" clId="{8AB41655-D4EC-411A-B323-D13829E528E4}" dt="2023-12-11T09:36:17.813" v="59" actId="26606"/>
          <ac:spMkLst>
            <pc:docMk/>
            <pc:sldMk cId="3047043321" sldId="257"/>
            <ac:spMk id="8" creationId="{66B5BE70-4451-4286-9D79-27C26F755FAC}"/>
          </ac:spMkLst>
        </pc:spChg>
        <pc:spChg chg="add">
          <ac:chgData name="Νεκταρία Βλαχου" userId="bd440f1e93eaef2a" providerId="LiveId" clId="{8AB41655-D4EC-411A-B323-D13829E528E4}" dt="2023-12-11T09:36:17.813" v="59" actId="26606"/>
          <ac:spMkLst>
            <pc:docMk/>
            <pc:sldMk cId="3047043321" sldId="257"/>
            <ac:spMk id="12" creationId="{D58C5A54-E70B-4B9B-A7FE-D3A05561BFD8}"/>
          </ac:spMkLst>
        </pc:spChg>
        <pc:picChg chg="add">
          <ac:chgData name="Νεκταρία Βλαχου" userId="bd440f1e93eaef2a" providerId="LiveId" clId="{8AB41655-D4EC-411A-B323-D13829E528E4}" dt="2023-12-11T09:36:17.813" v="59" actId="26606"/>
          <ac:picMkLst>
            <pc:docMk/>
            <pc:sldMk cId="3047043321" sldId="257"/>
            <ac:picMk id="10" creationId="{8176C668-3F88-414B-AAEE-1785E38D5D59}"/>
          </ac:picMkLst>
        </pc:picChg>
      </pc:sldChg>
      <pc:sldChg chg="addSp delSp modSp new mod setBg modAnim">
        <pc:chgData name="Νεκταρία Βλαχου" userId="bd440f1e93eaef2a" providerId="LiveId" clId="{8AB41655-D4EC-411A-B323-D13829E528E4}" dt="2023-12-11T09:37:39.456" v="79"/>
        <pc:sldMkLst>
          <pc:docMk/>
          <pc:sldMk cId="2624372502" sldId="258"/>
        </pc:sldMkLst>
        <pc:spChg chg="add mod">
          <ac:chgData name="Νεκταρία Βλαχου" userId="bd440f1e93eaef2a" providerId="LiveId" clId="{8AB41655-D4EC-411A-B323-D13829E528E4}" dt="2023-12-11T09:37:26.743" v="77" actId="20577"/>
          <ac:spMkLst>
            <pc:docMk/>
            <pc:sldMk cId="2624372502" sldId="258"/>
            <ac:spMk id="2" creationId="{6233C120-079F-9AF5-47E2-4D4E7038D667}"/>
          </ac:spMkLst>
        </pc:spChg>
        <pc:spChg chg="add">
          <ac:chgData name="Νεκταρία Βλαχου" userId="bd440f1e93eaef2a" providerId="LiveId" clId="{8AB41655-D4EC-411A-B323-D13829E528E4}" dt="2023-12-11T09:36:23.456" v="61" actId="26606"/>
          <ac:spMkLst>
            <pc:docMk/>
            <pc:sldMk cId="2624372502" sldId="258"/>
            <ac:spMk id="3" creationId="{791CB597-CF36-31D6-0E9B-C6B22A64D788}"/>
          </ac:spMkLst>
        </pc:spChg>
        <pc:spChg chg="del mod replId">
          <ac:chgData name="Νεκταρία Βλαχου" userId="bd440f1e93eaef2a" providerId="LiveId" clId="{8AB41655-D4EC-411A-B323-D13829E528E4}" dt="2023-12-11T09:36:23.456" v="61" actId="26606"/>
          <ac:spMkLst>
            <pc:docMk/>
            <pc:sldMk cId="2624372502" sldId="258"/>
            <ac:spMk id="5" creationId="{9E7CD91C-558F-854E-423D-B7509B5C5CA0}"/>
          </ac:spMkLst>
        </pc:spChg>
        <pc:spChg chg="del mod replId">
          <ac:chgData name="Νεκταρία Βλαχου" userId="bd440f1e93eaef2a" providerId="LiveId" clId="{8AB41655-D4EC-411A-B323-D13829E528E4}" dt="2023-12-11T09:36:23.456" v="61" actId="26606"/>
          <ac:spMkLst>
            <pc:docMk/>
            <pc:sldMk cId="2624372502" sldId="258"/>
            <ac:spMk id="6" creationId="{5ECF9EDA-E6B4-2BD7-B929-9405F5F6D7F4}"/>
          </ac:spMkLst>
        </pc:spChg>
        <pc:spChg chg="add">
          <ac:chgData name="Νεκταρία Βλαχου" userId="bd440f1e93eaef2a" providerId="LiveId" clId="{8AB41655-D4EC-411A-B323-D13829E528E4}" dt="2023-12-11T09:36:23.456" v="61" actId="26606"/>
          <ac:spMkLst>
            <pc:docMk/>
            <pc:sldMk cId="2624372502" sldId="258"/>
            <ac:spMk id="8" creationId="{66B5BE70-4451-4286-9D79-27C26F755FAC}"/>
          </ac:spMkLst>
        </pc:spChg>
        <pc:spChg chg="add">
          <ac:chgData name="Νεκταρία Βλαχου" userId="bd440f1e93eaef2a" providerId="LiveId" clId="{8AB41655-D4EC-411A-B323-D13829E528E4}" dt="2023-12-11T09:36:23.456" v="61" actId="26606"/>
          <ac:spMkLst>
            <pc:docMk/>
            <pc:sldMk cId="2624372502" sldId="258"/>
            <ac:spMk id="12" creationId="{D58C5A54-E70B-4B9B-A7FE-D3A05561BFD8}"/>
          </ac:spMkLst>
        </pc:spChg>
        <pc:picChg chg="add">
          <ac:chgData name="Νεκταρία Βλαχου" userId="bd440f1e93eaef2a" providerId="LiveId" clId="{8AB41655-D4EC-411A-B323-D13829E528E4}" dt="2023-12-11T09:36:23.456" v="61" actId="26606"/>
          <ac:picMkLst>
            <pc:docMk/>
            <pc:sldMk cId="2624372502" sldId="258"/>
            <ac:picMk id="10" creationId="{8176C668-3F88-414B-AAEE-1785E38D5D59}"/>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a:xfrm>
            <a:off x="3962399" y="5870575"/>
            <a:ext cx="4893958" cy="377825"/>
          </a:xfrm>
        </p:spPr>
        <p:txBody>
          <a:bodyPr/>
          <a:lstStyle/>
          <a:p>
            <a:endParaRPr lang="el-GR"/>
          </a:p>
        </p:txBody>
      </p:sp>
      <p:sp>
        <p:nvSpPr>
          <p:cNvPr id="6" name="Slide Number Placeholder 5"/>
          <p:cNvSpPr>
            <a:spLocks noGrp="1"/>
          </p:cNvSpPr>
          <p:nvPr>
            <p:ph type="sldNum" sz="quarter" idx="12"/>
          </p:nvPr>
        </p:nvSpPr>
        <p:spPr>
          <a:xfrm>
            <a:off x="10608958" y="5870575"/>
            <a:ext cx="551167" cy="377825"/>
          </a:xfrm>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158103385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8621655F-CFFA-4691-A78F-F76E03D3B1D2}" type="datetimeFigureOut">
              <a:rPr lang="el-GR" smtClean="0"/>
              <a:t>11/12/2023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1689870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1781253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TextBox 11"/>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3" name="TextBox 12"/>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501850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2366563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l-GR"/>
              <a:t>Στυλ κειμένου υποδείγματος</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2979916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l-GR"/>
              <a:t>Στυλ κειμένου υποδείγματος</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12535046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29907164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1048185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nchor="ct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2908346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8621655F-CFFA-4691-A78F-F76E03D3B1D2}" type="datetimeFigureOut">
              <a:rPr lang="el-GR" smtClean="0"/>
              <a:t>11/12/2023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1492459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8621655F-CFFA-4691-A78F-F76E03D3B1D2}" type="datetimeFigureOut">
              <a:rPr lang="el-GR" smtClean="0"/>
              <a:t>11/12/2023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3319077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8621655F-CFFA-4691-A78F-F76E03D3B1D2}" type="datetimeFigureOut">
              <a:rPr lang="el-GR" smtClean="0"/>
              <a:t>11/12/2023</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1856212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8621655F-CFFA-4691-A78F-F76E03D3B1D2}" type="datetimeFigureOut">
              <a:rPr lang="el-GR" smtClean="0"/>
              <a:t>11/12/2023</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1055733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8621655F-CFFA-4691-A78F-F76E03D3B1D2}" type="datetimeFigureOut">
              <a:rPr lang="el-GR" smtClean="0"/>
              <a:t>11/12/2023</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520831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8621655F-CFFA-4691-A78F-F76E03D3B1D2}" type="datetimeFigureOut">
              <a:rPr lang="el-GR" smtClean="0"/>
              <a:t>11/12/2023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1470353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l-GR"/>
              <a:t>Κάντε κλικ για να επεξεργαστείτε τον τίτλο υποδείγματος</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8621655F-CFFA-4691-A78F-F76E03D3B1D2}" type="datetimeFigureOut">
              <a:rPr lang="el-GR" smtClean="0"/>
              <a:t>11/12/2023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819F0FE-6CDE-4E72-83B3-BF3C76940464}" type="slidenum">
              <a:rPr lang="el-GR" smtClean="0"/>
              <a:t>‹#›</a:t>
            </a:fld>
            <a:endParaRPr lang="el-GR"/>
          </a:p>
        </p:txBody>
      </p:sp>
    </p:spTree>
    <p:extLst>
      <p:ext uri="{BB962C8B-B14F-4D97-AF65-F5344CB8AC3E}">
        <p14:creationId xmlns:p14="http://schemas.microsoft.com/office/powerpoint/2010/main" val="2660387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621655F-CFFA-4691-A78F-F76E03D3B1D2}" type="datetimeFigureOut">
              <a:rPr lang="el-GR" smtClean="0"/>
              <a:t>11/12/2023</a:t>
            </a:fld>
            <a:endParaRPr lang="el-GR"/>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l-GR"/>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819F0FE-6CDE-4E72-83B3-BF3C76940464}" type="slidenum">
              <a:rPr lang="el-GR" smtClean="0"/>
              <a:t>‹#›</a:t>
            </a:fld>
            <a:endParaRPr lang="el-GR"/>
          </a:p>
        </p:txBody>
      </p:sp>
    </p:spTree>
    <p:extLst>
      <p:ext uri="{BB962C8B-B14F-4D97-AF65-F5344CB8AC3E}">
        <p14:creationId xmlns:p14="http://schemas.microsoft.com/office/powerpoint/2010/main" val="207603830"/>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0DC895F7-4E59-40FB-87DD-ACE47F94C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5" cy="68562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4">
            <a:extLst>
              <a:ext uri="{FF2B5EF4-FFF2-40B4-BE49-F238E27FC236}">
                <a16:creationId xmlns:a16="http://schemas.microsoft.com/office/drawing/2014/main" id="{D81B0B49-2908-3FE6-73FE-2AFC6FA70256}"/>
              </a:ext>
            </a:extLst>
          </p:cNvPr>
          <p:cNvPicPr>
            <a:picLocks noChangeAspect="1"/>
          </p:cNvPicPr>
          <p:nvPr/>
        </p:nvPicPr>
        <p:blipFill rotWithShape="1">
          <a:blip r:embed="rId2">
            <a:alphaModFix amt="35000"/>
          </a:blip>
          <a:srcRect l="5589" r="5522"/>
          <a:stretch/>
        </p:blipFill>
        <p:spPr>
          <a:xfrm>
            <a:off x="20" y="10"/>
            <a:ext cx="12191980" cy="6857990"/>
          </a:xfrm>
          <a:prstGeom prst="rect">
            <a:avLst/>
          </a:prstGeom>
        </p:spPr>
      </p:pic>
      <p:pic>
        <p:nvPicPr>
          <p:cNvPr id="17" name="Picture 10">
            <a:extLst>
              <a:ext uri="{FF2B5EF4-FFF2-40B4-BE49-F238E27FC236}">
                <a16:creationId xmlns:a16="http://schemas.microsoft.com/office/drawing/2014/main" id="{1A4C720E-710D-44F8-A8D7-2BAA61E1814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51000"/>
            <a:extLst>
              <a:ext uri="{28A0092B-C50C-407E-A947-70E740481C1C}">
                <a14:useLocalDpi xmlns:a14="http://schemas.microsoft.com/office/drawing/2010/main" val="0"/>
              </a:ext>
            </a:extLst>
          </a:blip>
          <a:stretch>
            <a:fillRect/>
          </a:stretch>
        </p:blipFill>
        <p:spPr>
          <a:xfrm>
            <a:off x="1588" y="893"/>
            <a:ext cx="12188825" cy="6856214"/>
          </a:xfrm>
          <a:prstGeom prst="rect">
            <a:avLst/>
          </a:prstGeom>
        </p:spPr>
      </p:pic>
      <p:sp>
        <p:nvSpPr>
          <p:cNvPr id="2" name="Τίτλος 1">
            <a:extLst>
              <a:ext uri="{FF2B5EF4-FFF2-40B4-BE49-F238E27FC236}">
                <a16:creationId xmlns:a16="http://schemas.microsoft.com/office/drawing/2014/main" id="{F7EF0857-8214-F4AC-A8F9-D0FB7FAB5EFE}"/>
              </a:ext>
            </a:extLst>
          </p:cNvPr>
          <p:cNvSpPr>
            <a:spLocks noGrp="1"/>
          </p:cNvSpPr>
          <p:nvPr>
            <p:ph type="ctrTitle"/>
          </p:nvPr>
        </p:nvSpPr>
        <p:spPr>
          <a:xfrm>
            <a:off x="3962399" y="1964267"/>
            <a:ext cx="7197726" cy="2421464"/>
          </a:xfrm>
        </p:spPr>
        <p:txBody>
          <a:bodyPr>
            <a:normAutofit/>
          </a:bodyPr>
          <a:lstStyle/>
          <a:p>
            <a:pPr>
              <a:lnSpc>
                <a:spcPct val="90000"/>
              </a:lnSpc>
            </a:pPr>
            <a:r>
              <a:rPr lang="el-GR" sz="3000" b="1" i="1" u="sng" dirty="0"/>
              <a:t>ΒΙΩσιμη ΔιαχεΙριση του ΝεροΥ σε Μια </a:t>
            </a:r>
            <a:br>
              <a:rPr lang="en-US" sz="3000" b="1" i="1" u="sng" dirty="0"/>
            </a:br>
            <a:r>
              <a:rPr lang="el-GR" sz="3000" b="1" i="1" u="sng" dirty="0"/>
              <a:t>ΚοινΟτητα: </a:t>
            </a:r>
            <a:br>
              <a:rPr lang="en-US" sz="3000" b="1" i="1" u="sng" dirty="0"/>
            </a:br>
            <a:r>
              <a:rPr lang="el-GR" sz="3000" b="1" i="1" u="sng" dirty="0"/>
              <a:t>Μια ΜαθηματικΗ ΠροσΕγγιση".</a:t>
            </a:r>
            <a:br>
              <a:rPr lang="en-US" sz="3000" b="1" i="1" u="sng" dirty="0"/>
            </a:br>
            <a:br>
              <a:rPr lang="en-US" sz="3000" b="1" i="1" u="sng" dirty="0"/>
            </a:br>
            <a:endParaRPr lang="el-GR" sz="3000" b="1" i="1" u="sng" dirty="0"/>
          </a:p>
        </p:txBody>
      </p:sp>
      <p:sp>
        <p:nvSpPr>
          <p:cNvPr id="3" name="Υπότιτλος 2">
            <a:extLst>
              <a:ext uri="{FF2B5EF4-FFF2-40B4-BE49-F238E27FC236}">
                <a16:creationId xmlns:a16="http://schemas.microsoft.com/office/drawing/2014/main" id="{B8E56A9F-3E51-D9BB-0E32-68362B7F2E76}"/>
              </a:ext>
            </a:extLst>
          </p:cNvPr>
          <p:cNvSpPr>
            <a:spLocks noGrp="1"/>
          </p:cNvSpPr>
          <p:nvPr>
            <p:ph type="subTitle" idx="1"/>
          </p:nvPr>
        </p:nvSpPr>
        <p:spPr>
          <a:xfrm>
            <a:off x="3962399" y="4385732"/>
            <a:ext cx="7197726" cy="1405467"/>
          </a:xfrm>
        </p:spPr>
        <p:txBody>
          <a:bodyPr>
            <a:normAutofit/>
          </a:bodyPr>
          <a:lstStyle/>
          <a:p>
            <a:r>
              <a:rPr lang="el-GR" b="1" i="1" u="sng" dirty="0"/>
              <a:t>ΒΛΑΧΟΥ ΝΕΚΤΑΡΙΑ   Α.Μ.: 1112201900289</a:t>
            </a:r>
          </a:p>
          <a:p>
            <a:r>
              <a:rPr lang="el-GR" b="1" i="1" u="sng" dirty="0"/>
              <a:t>ΠΑΣΧΟΣ ΠΑΝΑΓΙΩΤΗΣ  Α.Μ.: 1112201900166</a:t>
            </a:r>
          </a:p>
          <a:p>
            <a:endParaRPr lang="el-GR" dirty="0"/>
          </a:p>
          <a:p>
            <a:endParaRPr lang="el-GR" dirty="0"/>
          </a:p>
        </p:txBody>
      </p:sp>
    </p:spTree>
    <p:extLst>
      <p:ext uri="{BB962C8B-B14F-4D97-AF65-F5344CB8AC3E}">
        <p14:creationId xmlns:p14="http://schemas.microsoft.com/office/powerpoint/2010/main" val="582136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6B5BE70-4451-4286-9D79-27C26F755F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176C668-3F88-414B-AAEE-1785E38D5D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Τίτλος 1">
            <a:extLst>
              <a:ext uri="{FF2B5EF4-FFF2-40B4-BE49-F238E27FC236}">
                <a16:creationId xmlns:a16="http://schemas.microsoft.com/office/drawing/2014/main" id="{9A6CE05B-BF75-CA02-68C7-C11AF2D026DF}"/>
              </a:ext>
            </a:extLst>
          </p:cNvPr>
          <p:cNvSpPr>
            <a:spLocks noGrp="1"/>
          </p:cNvSpPr>
          <p:nvPr>
            <p:ph type="title"/>
          </p:nvPr>
        </p:nvSpPr>
        <p:spPr>
          <a:xfrm>
            <a:off x="5941228" y="1151677"/>
            <a:ext cx="5218897" cy="4554647"/>
          </a:xfrm>
        </p:spPr>
        <p:txBody>
          <a:bodyPr anchor="ctr">
            <a:normAutofit/>
          </a:bodyPr>
          <a:lstStyle/>
          <a:p>
            <a:r>
              <a:rPr lang="el-GR" sz="4800" b="1" i="1" u="sng" dirty="0"/>
              <a:t>Το  ΠρΟβλημα</a:t>
            </a:r>
            <a:br>
              <a:rPr lang="el-GR" sz="4800" dirty="0"/>
            </a:br>
            <a:endParaRPr lang="el-GR" sz="4800" dirty="0"/>
          </a:p>
        </p:txBody>
      </p:sp>
      <p:sp>
        <p:nvSpPr>
          <p:cNvPr id="12" name="Freeform: Shape 11">
            <a:extLst>
              <a:ext uri="{FF2B5EF4-FFF2-40B4-BE49-F238E27FC236}">
                <a16:creationId xmlns:a16="http://schemas.microsoft.com/office/drawing/2014/main" id="{D58C5A54-E70B-4B9B-A7FE-D3A05561BF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297762" cy="6858000"/>
          </a:xfrm>
          <a:custGeom>
            <a:avLst/>
            <a:gdLst>
              <a:gd name="connsiteX0" fmla="*/ 5297762 w 5297762"/>
              <a:gd name="connsiteY0" fmla="*/ 0 h 6858000"/>
              <a:gd name="connsiteX1" fmla="*/ 4654296 w 5297762"/>
              <a:gd name="connsiteY1" fmla="*/ 0 h 6858000"/>
              <a:gd name="connsiteX2" fmla="*/ 4470448 w 5297762"/>
              <a:gd name="connsiteY2" fmla="*/ 0 h 6858000"/>
              <a:gd name="connsiteX3" fmla="*/ 0 w 5297762"/>
              <a:gd name="connsiteY3" fmla="*/ 0 h 6858000"/>
              <a:gd name="connsiteX4" fmla="*/ 0 w 5297762"/>
              <a:gd name="connsiteY4" fmla="*/ 70650 h 6858000"/>
              <a:gd name="connsiteX5" fmla="*/ 13678 w 5297762"/>
              <a:gd name="connsiteY5" fmla="*/ 155673 h 6858000"/>
              <a:gd name="connsiteX6" fmla="*/ 37547 w 5297762"/>
              <a:gd name="connsiteY6" fmla="*/ 310664 h 6858000"/>
              <a:gd name="connsiteX7" fmla="*/ 60911 w 5297762"/>
              <a:gd name="connsiteY7" fmla="*/ 466340 h 6858000"/>
              <a:gd name="connsiteX8" fmla="*/ 80914 w 5297762"/>
              <a:gd name="connsiteY8" fmla="*/ 622703 h 6858000"/>
              <a:gd name="connsiteX9" fmla="*/ 101085 w 5297762"/>
              <a:gd name="connsiteY9" fmla="*/ 778379 h 6858000"/>
              <a:gd name="connsiteX10" fmla="*/ 119911 w 5297762"/>
              <a:gd name="connsiteY10" fmla="*/ 934742 h 6858000"/>
              <a:gd name="connsiteX11" fmla="*/ 136047 w 5297762"/>
              <a:gd name="connsiteY11" fmla="*/ 1089047 h 6858000"/>
              <a:gd name="connsiteX12" fmla="*/ 151343 w 5297762"/>
              <a:gd name="connsiteY12" fmla="*/ 1245409 h 6858000"/>
              <a:gd name="connsiteX13" fmla="*/ 165295 w 5297762"/>
              <a:gd name="connsiteY13" fmla="*/ 1401086 h 6858000"/>
              <a:gd name="connsiteX14" fmla="*/ 177397 w 5297762"/>
              <a:gd name="connsiteY14" fmla="*/ 1554019 h 6858000"/>
              <a:gd name="connsiteX15" fmla="*/ 189500 w 5297762"/>
              <a:gd name="connsiteY15" fmla="*/ 1709010 h 6858000"/>
              <a:gd name="connsiteX16" fmla="*/ 199585 w 5297762"/>
              <a:gd name="connsiteY16" fmla="*/ 1861943 h 6858000"/>
              <a:gd name="connsiteX17" fmla="*/ 207485 w 5297762"/>
              <a:gd name="connsiteY17" fmla="*/ 2014877 h 6858000"/>
              <a:gd name="connsiteX18" fmla="*/ 215722 w 5297762"/>
              <a:gd name="connsiteY18" fmla="*/ 2167124 h 6858000"/>
              <a:gd name="connsiteX19" fmla="*/ 222613 w 5297762"/>
              <a:gd name="connsiteY19" fmla="*/ 2318000 h 6858000"/>
              <a:gd name="connsiteX20" fmla="*/ 227488 w 5297762"/>
              <a:gd name="connsiteY20" fmla="*/ 2467505 h 6858000"/>
              <a:gd name="connsiteX21" fmla="*/ 231690 w 5297762"/>
              <a:gd name="connsiteY21" fmla="*/ 2617009 h 6858000"/>
              <a:gd name="connsiteX22" fmla="*/ 235724 w 5297762"/>
              <a:gd name="connsiteY22" fmla="*/ 2765142 h 6858000"/>
              <a:gd name="connsiteX23" fmla="*/ 237573 w 5297762"/>
              <a:gd name="connsiteY23" fmla="*/ 2911217 h 6858000"/>
              <a:gd name="connsiteX24" fmla="*/ 239590 w 5297762"/>
              <a:gd name="connsiteY24" fmla="*/ 3057293 h 6858000"/>
              <a:gd name="connsiteX25" fmla="*/ 240599 w 5297762"/>
              <a:gd name="connsiteY25" fmla="*/ 3201311 h 6858000"/>
              <a:gd name="connsiteX26" fmla="*/ 239590 w 5297762"/>
              <a:gd name="connsiteY26" fmla="*/ 3343957 h 6858000"/>
              <a:gd name="connsiteX27" fmla="*/ 239590 w 5297762"/>
              <a:gd name="connsiteY27" fmla="*/ 3485232 h 6858000"/>
              <a:gd name="connsiteX28" fmla="*/ 237573 w 5297762"/>
              <a:gd name="connsiteY28" fmla="*/ 3625135 h 6858000"/>
              <a:gd name="connsiteX29" fmla="*/ 234548 w 5297762"/>
              <a:gd name="connsiteY29" fmla="*/ 3762295 h 6858000"/>
              <a:gd name="connsiteX30" fmla="*/ 231690 w 5297762"/>
              <a:gd name="connsiteY30" fmla="*/ 3898083 h 6858000"/>
              <a:gd name="connsiteX31" fmla="*/ 228496 w 5297762"/>
              <a:gd name="connsiteY31" fmla="*/ 4031129 h 6858000"/>
              <a:gd name="connsiteX32" fmla="*/ 223622 w 5297762"/>
              <a:gd name="connsiteY32" fmla="*/ 4163488 h 6858000"/>
              <a:gd name="connsiteX33" fmla="*/ 218411 w 5297762"/>
              <a:gd name="connsiteY33" fmla="*/ 4293789 h 6858000"/>
              <a:gd name="connsiteX34" fmla="*/ 213705 w 5297762"/>
              <a:gd name="connsiteY34" fmla="*/ 4421348 h 6858000"/>
              <a:gd name="connsiteX35" fmla="*/ 200425 w 5297762"/>
              <a:gd name="connsiteY35" fmla="*/ 4670294 h 6858000"/>
              <a:gd name="connsiteX36" fmla="*/ 186306 w 5297762"/>
              <a:gd name="connsiteY36" fmla="*/ 4908952 h 6858000"/>
              <a:gd name="connsiteX37" fmla="*/ 171514 w 5297762"/>
              <a:gd name="connsiteY37" fmla="*/ 5138009 h 6858000"/>
              <a:gd name="connsiteX38" fmla="*/ 155209 w 5297762"/>
              <a:gd name="connsiteY38" fmla="*/ 5354722 h 6858000"/>
              <a:gd name="connsiteX39" fmla="*/ 138232 w 5297762"/>
              <a:gd name="connsiteY39" fmla="*/ 5561834 h 6858000"/>
              <a:gd name="connsiteX40" fmla="*/ 119911 w 5297762"/>
              <a:gd name="connsiteY40" fmla="*/ 5753858 h 6858000"/>
              <a:gd name="connsiteX41" fmla="*/ 101925 w 5297762"/>
              <a:gd name="connsiteY41" fmla="*/ 5934223 h 6858000"/>
              <a:gd name="connsiteX42" fmla="*/ 83940 w 5297762"/>
              <a:gd name="connsiteY42" fmla="*/ 6100187 h 6858000"/>
              <a:gd name="connsiteX43" fmla="*/ 66963 w 5297762"/>
              <a:gd name="connsiteY43" fmla="*/ 6252434 h 6858000"/>
              <a:gd name="connsiteX44" fmla="*/ 50826 w 5297762"/>
              <a:gd name="connsiteY44" fmla="*/ 6387537 h 6858000"/>
              <a:gd name="connsiteX45" fmla="*/ 35530 w 5297762"/>
              <a:gd name="connsiteY45" fmla="*/ 6509609 h 6858000"/>
              <a:gd name="connsiteX46" fmla="*/ 22755 w 5297762"/>
              <a:gd name="connsiteY46" fmla="*/ 6612479 h 6858000"/>
              <a:gd name="connsiteX47" fmla="*/ 10653 w 5297762"/>
              <a:gd name="connsiteY47" fmla="*/ 6698890 h 6858000"/>
              <a:gd name="connsiteX48" fmla="*/ 0 w 5297762"/>
              <a:gd name="connsiteY48" fmla="*/ 6771890 h 6858000"/>
              <a:gd name="connsiteX49" fmla="*/ 0 w 5297762"/>
              <a:gd name="connsiteY49" fmla="*/ 6858000 h 6858000"/>
              <a:gd name="connsiteX50" fmla="*/ 4470448 w 5297762"/>
              <a:gd name="connsiteY50" fmla="*/ 6858000 h 6858000"/>
              <a:gd name="connsiteX51" fmla="*/ 4654296 w 5297762"/>
              <a:gd name="connsiteY51" fmla="*/ 6858000 h 6858000"/>
              <a:gd name="connsiteX52" fmla="*/ 5297762 w 5297762"/>
              <a:gd name="connsiteY5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297762" h="6858000">
                <a:moveTo>
                  <a:pt x="5297762" y="0"/>
                </a:moveTo>
                <a:lnTo>
                  <a:pt x="4654296" y="0"/>
                </a:lnTo>
                <a:lnTo>
                  <a:pt x="4470448" y="0"/>
                </a:lnTo>
                <a:lnTo>
                  <a:pt x="0" y="0"/>
                </a:lnTo>
                <a:lnTo>
                  <a:pt x="0" y="70650"/>
                </a:lnTo>
                <a:lnTo>
                  <a:pt x="13678" y="155673"/>
                </a:lnTo>
                <a:lnTo>
                  <a:pt x="37547" y="310664"/>
                </a:lnTo>
                <a:lnTo>
                  <a:pt x="60911" y="466340"/>
                </a:lnTo>
                <a:lnTo>
                  <a:pt x="80914" y="622703"/>
                </a:lnTo>
                <a:lnTo>
                  <a:pt x="101085" y="778379"/>
                </a:lnTo>
                <a:lnTo>
                  <a:pt x="119911" y="934742"/>
                </a:lnTo>
                <a:lnTo>
                  <a:pt x="136047" y="1089047"/>
                </a:lnTo>
                <a:lnTo>
                  <a:pt x="151343" y="1245409"/>
                </a:lnTo>
                <a:lnTo>
                  <a:pt x="165295" y="1401086"/>
                </a:lnTo>
                <a:lnTo>
                  <a:pt x="177397" y="1554019"/>
                </a:lnTo>
                <a:lnTo>
                  <a:pt x="189500" y="1709010"/>
                </a:lnTo>
                <a:lnTo>
                  <a:pt x="199585" y="1861943"/>
                </a:lnTo>
                <a:lnTo>
                  <a:pt x="207485" y="2014877"/>
                </a:lnTo>
                <a:lnTo>
                  <a:pt x="215722" y="2167124"/>
                </a:lnTo>
                <a:lnTo>
                  <a:pt x="222613" y="2318000"/>
                </a:lnTo>
                <a:lnTo>
                  <a:pt x="227488" y="2467505"/>
                </a:lnTo>
                <a:lnTo>
                  <a:pt x="231690" y="2617009"/>
                </a:lnTo>
                <a:lnTo>
                  <a:pt x="235724" y="2765142"/>
                </a:lnTo>
                <a:lnTo>
                  <a:pt x="237573" y="2911217"/>
                </a:lnTo>
                <a:lnTo>
                  <a:pt x="239590" y="3057293"/>
                </a:lnTo>
                <a:lnTo>
                  <a:pt x="240599" y="3201311"/>
                </a:lnTo>
                <a:lnTo>
                  <a:pt x="239590" y="3343957"/>
                </a:lnTo>
                <a:lnTo>
                  <a:pt x="239590" y="3485232"/>
                </a:lnTo>
                <a:lnTo>
                  <a:pt x="237573" y="3625135"/>
                </a:lnTo>
                <a:lnTo>
                  <a:pt x="234548" y="3762295"/>
                </a:lnTo>
                <a:lnTo>
                  <a:pt x="231690" y="3898083"/>
                </a:lnTo>
                <a:lnTo>
                  <a:pt x="228496" y="4031129"/>
                </a:lnTo>
                <a:lnTo>
                  <a:pt x="223622" y="4163488"/>
                </a:lnTo>
                <a:lnTo>
                  <a:pt x="218411" y="4293789"/>
                </a:lnTo>
                <a:lnTo>
                  <a:pt x="213705" y="4421348"/>
                </a:lnTo>
                <a:lnTo>
                  <a:pt x="200425" y="4670294"/>
                </a:lnTo>
                <a:lnTo>
                  <a:pt x="186306" y="4908952"/>
                </a:lnTo>
                <a:lnTo>
                  <a:pt x="171514" y="5138009"/>
                </a:lnTo>
                <a:lnTo>
                  <a:pt x="155209" y="5354722"/>
                </a:lnTo>
                <a:lnTo>
                  <a:pt x="138232" y="5561834"/>
                </a:lnTo>
                <a:lnTo>
                  <a:pt x="119911" y="5753858"/>
                </a:lnTo>
                <a:lnTo>
                  <a:pt x="101925" y="5934223"/>
                </a:lnTo>
                <a:lnTo>
                  <a:pt x="83940" y="6100187"/>
                </a:lnTo>
                <a:lnTo>
                  <a:pt x="66963" y="6252434"/>
                </a:lnTo>
                <a:lnTo>
                  <a:pt x="50826" y="6387537"/>
                </a:lnTo>
                <a:lnTo>
                  <a:pt x="35530" y="6509609"/>
                </a:lnTo>
                <a:lnTo>
                  <a:pt x="22755" y="6612479"/>
                </a:lnTo>
                <a:lnTo>
                  <a:pt x="10653" y="6698890"/>
                </a:lnTo>
                <a:lnTo>
                  <a:pt x="0" y="6771890"/>
                </a:lnTo>
                <a:lnTo>
                  <a:pt x="0" y="6858000"/>
                </a:lnTo>
                <a:lnTo>
                  <a:pt x="4470448" y="6858000"/>
                </a:lnTo>
                <a:lnTo>
                  <a:pt x="4654296" y="6858000"/>
                </a:lnTo>
                <a:lnTo>
                  <a:pt x="5297762" y="6858000"/>
                </a:lnTo>
                <a:close/>
              </a:path>
            </a:pathLst>
          </a:custGeom>
          <a:solidFill>
            <a:schemeClr val="bg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Θέση περιεχομένου 2">
            <a:extLst>
              <a:ext uri="{FF2B5EF4-FFF2-40B4-BE49-F238E27FC236}">
                <a16:creationId xmlns:a16="http://schemas.microsoft.com/office/drawing/2014/main" id="{0AD66F01-8BA9-E569-4020-FCDC7F450B29}"/>
              </a:ext>
            </a:extLst>
          </p:cNvPr>
          <p:cNvSpPr>
            <a:spLocks noGrp="1"/>
          </p:cNvSpPr>
          <p:nvPr>
            <p:ph idx="1"/>
          </p:nvPr>
        </p:nvSpPr>
        <p:spPr>
          <a:xfrm>
            <a:off x="685802" y="1151677"/>
            <a:ext cx="3968492" cy="4718897"/>
          </a:xfrm>
        </p:spPr>
        <p:txBody>
          <a:bodyPr anchor="ctr">
            <a:normAutofit/>
          </a:bodyPr>
          <a:lstStyle/>
          <a:p>
            <a:pPr marL="0" indent="0">
              <a:buNone/>
            </a:pPr>
            <a:r>
              <a:rPr lang="el-GR" dirty="0"/>
              <a:t>Ένας μαθηματικός υπολογισμός συνολικής κατανάλωσης νερού σε μια πόλη τα τελευταία 5 χρόνια έχει φέρει στο φως μια τάση αυξανόμενης χρήσης. Το πρόβλημα είναι να μοντελοποιηθεί αυτή η αύξηση και να προταθούν στρατηγικές για τη μείωση της κατανάλωσης του νερού στην κοινότητα τα επόμενα χρόνια.</a:t>
            </a:r>
          </a:p>
          <a:p>
            <a:endParaRPr lang="el-GR" dirty="0"/>
          </a:p>
        </p:txBody>
      </p:sp>
    </p:spTree>
    <p:extLst>
      <p:ext uri="{BB962C8B-B14F-4D97-AF65-F5344CB8AC3E}">
        <p14:creationId xmlns:p14="http://schemas.microsoft.com/office/powerpoint/2010/main" val="3047043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6B5BE70-4451-4286-9D79-27C26F755F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176C668-3F88-414B-AAEE-1785E38D5D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Τίτλος 1">
            <a:extLst>
              <a:ext uri="{FF2B5EF4-FFF2-40B4-BE49-F238E27FC236}">
                <a16:creationId xmlns:a16="http://schemas.microsoft.com/office/drawing/2014/main" id="{6233C120-079F-9AF5-47E2-4D4E7038D667}"/>
              </a:ext>
            </a:extLst>
          </p:cNvPr>
          <p:cNvSpPr>
            <a:spLocks noGrp="1"/>
          </p:cNvSpPr>
          <p:nvPr>
            <p:ph type="title"/>
          </p:nvPr>
        </p:nvSpPr>
        <p:spPr>
          <a:xfrm>
            <a:off x="5941228" y="1151677"/>
            <a:ext cx="5218897" cy="4554647"/>
          </a:xfrm>
        </p:spPr>
        <p:txBody>
          <a:bodyPr anchor="ctr">
            <a:normAutofit/>
          </a:bodyPr>
          <a:lstStyle/>
          <a:p>
            <a:r>
              <a:rPr lang="el-GR" sz="4800" b="1" i="1" u="sng" dirty="0"/>
              <a:t>Το κεντρικΟ περιβαλλοντικΗς φΥσης θΕμα</a:t>
            </a:r>
          </a:p>
        </p:txBody>
      </p:sp>
      <p:sp>
        <p:nvSpPr>
          <p:cNvPr id="12" name="Freeform: Shape 11">
            <a:extLst>
              <a:ext uri="{FF2B5EF4-FFF2-40B4-BE49-F238E27FC236}">
                <a16:creationId xmlns:a16="http://schemas.microsoft.com/office/drawing/2014/main" id="{D58C5A54-E70B-4B9B-A7FE-D3A05561BF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297762" cy="6858000"/>
          </a:xfrm>
          <a:custGeom>
            <a:avLst/>
            <a:gdLst>
              <a:gd name="connsiteX0" fmla="*/ 5297762 w 5297762"/>
              <a:gd name="connsiteY0" fmla="*/ 0 h 6858000"/>
              <a:gd name="connsiteX1" fmla="*/ 4654296 w 5297762"/>
              <a:gd name="connsiteY1" fmla="*/ 0 h 6858000"/>
              <a:gd name="connsiteX2" fmla="*/ 4470448 w 5297762"/>
              <a:gd name="connsiteY2" fmla="*/ 0 h 6858000"/>
              <a:gd name="connsiteX3" fmla="*/ 0 w 5297762"/>
              <a:gd name="connsiteY3" fmla="*/ 0 h 6858000"/>
              <a:gd name="connsiteX4" fmla="*/ 0 w 5297762"/>
              <a:gd name="connsiteY4" fmla="*/ 70650 h 6858000"/>
              <a:gd name="connsiteX5" fmla="*/ 13678 w 5297762"/>
              <a:gd name="connsiteY5" fmla="*/ 155673 h 6858000"/>
              <a:gd name="connsiteX6" fmla="*/ 37547 w 5297762"/>
              <a:gd name="connsiteY6" fmla="*/ 310664 h 6858000"/>
              <a:gd name="connsiteX7" fmla="*/ 60911 w 5297762"/>
              <a:gd name="connsiteY7" fmla="*/ 466340 h 6858000"/>
              <a:gd name="connsiteX8" fmla="*/ 80914 w 5297762"/>
              <a:gd name="connsiteY8" fmla="*/ 622703 h 6858000"/>
              <a:gd name="connsiteX9" fmla="*/ 101085 w 5297762"/>
              <a:gd name="connsiteY9" fmla="*/ 778379 h 6858000"/>
              <a:gd name="connsiteX10" fmla="*/ 119911 w 5297762"/>
              <a:gd name="connsiteY10" fmla="*/ 934742 h 6858000"/>
              <a:gd name="connsiteX11" fmla="*/ 136047 w 5297762"/>
              <a:gd name="connsiteY11" fmla="*/ 1089047 h 6858000"/>
              <a:gd name="connsiteX12" fmla="*/ 151343 w 5297762"/>
              <a:gd name="connsiteY12" fmla="*/ 1245409 h 6858000"/>
              <a:gd name="connsiteX13" fmla="*/ 165295 w 5297762"/>
              <a:gd name="connsiteY13" fmla="*/ 1401086 h 6858000"/>
              <a:gd name="connsiteX14" fmla="*/ 177397 w 5297762"/>
              <a:gd name="connsiteY14" fmla="*/ 1554019 h 6858000"/>
              <a:gd name="connsiteX15" fmla="*/ 189500 w 5297762"/>
              <a:gd name="connsiteY15" fmla="*/ 1709010 h 6858000"/>
              <a:gd name="connsiteX16" fmla="*/ 199585 w 5297762"/>
              <a:gd name="connsiteY16" fmla="*/ 1861943 h 6858000"/>
              <a:gd name="connsiteX17" fmla="*/ 207485 w 5297762"/>
              <a:gd name="connsiteY17" fmla="*/ 2014877 h 6858000"/>
              <a:gd name="connsiteX18" fmla="*/ 215722 w 5297762"/>
              <a:gd name="connsiteY18" fmla="*/ 2167124 h 6858000"/>
              <a:gd name="connsiteX19" fmla="*/ 222613 w 5297762"/>
              <a:gd name="connsiteY19" fmla="*/ 2318000 h 6858000"/>
              <a:gd name="connsiteX20" fmla="*/ 227488 w 5297762"/>
              <a:gd name="connsiteY20" fmla="*/ 2467505 h 6858000"/>
              <a:gd name="connsiteX21" fmla="*/ 231690 w 5297762"/>
              <a:gd name="connsiteY21" fmla="*/ 2617009 h 6858000"/>
              <a:gd name="connsiteX22" fmla="*/ 235724 w 5297762"/>
              <a:gd name="connsiteY22" fmla="*/ 2765142 h 6858000"/>
              <a:gd name="connsiteX23" fmla="*/ 237573 w 5297762"/>
              <a:gd name="connsiteY23" fmla="*/ 2911217 h 6858000"/>
              <a:gd name="connsiteX24" fmla="*/ 239590 w 5297762"/>
              <a:gd name="connsiteY24" fmla="*/ 3057293 h 6858000"/>
              <a:gd name="connsiteX25" fmla="*/ 240599 w 5297762"/>
              <a:gd name="connsiteY25" fmla="*/ 3201311 h 6858000"/>
              <a:gd name="connsiteX26" fmla="*/ 239590 w 5297762"/>
              <a:gd name="connsiteY26" fmla="*/ 3343957 h 6858000"/>
              <a:gd name="connsiteX27" fmla="*/ 239590 w 5297762"/>
              <a:gd name="connsiteY27" fmla="*/ 3485232 h 6858000"/>
              <a:gd name="connsiteX28" fmla="*/ 237573 w 5297762"/>
              <a:gd name="connsiteY28" fmla="*/ 3625135 h 6858000"/>
              <a:gd name="connsiteX29" fmla="*/ 234548 w 5297762"/>
              <a:gd name="connsiteY29" fmla="*/ 3762295 h 6858000"/>
              <a:gd name="connsiteX30" fmla="*/ 231690 w 5297762"/>
              <a:gd name="connsiteY30" fmla="*/ 3898083 h 6858000"/>
              <a:gd name="connsiteX31" fmla="*/ 228496 w 5297762"/>
              <a:gd name="connsiteY31" fmla="*/ 4031129 h 6858000"/>
              <a:gd name="connsiteX32" fmla="*/ 223622 w 5297762"/>
              <a:gd name="connsiteY32" fmla="*/ 4163488 h 6858000"/>
              <a:gd name="connsiteX33" fmla="*/ 218411 w 5297762"/>
              <a:gd name="connsiteY33" fmla="*/ 4293789 h 6858000"/>
              <a:gd name="connsiteX34" fmla="*/ 213705 w 5297762"/>
              <a:gd name="connsiteY34" fmla="*/ 4421348 h 6858000"/>
              <a:gd name="connsiteX35" fmla="*/ 200425 w 5297762"/>
              <a:gd name="connsiteY35" fmla="*/ 4670294 h 6858000"/>
              <a:gd name="connsiteX36" fmla="*/ 186306 w 5297762"/>
              <a:gd name="connsiteY36" fmla="*/ 4908952 h 6858000"/>
              <a:gd name="connsiteX37" fmla="*/ 171514 w 5297762"/>
              <a:gd name="connsiteY37" fmla="*/ 5138009 h 6858000"/>
              <a:gd name="connsiteX38" fmla="*/ 155209 w 5297762"/>
              <a:gd name="connsiteY38" fmla="*/ 5354722 h 6858000"/>
              <a:gd name="connsiteX39" fmla="*/ 138232 w 5297762"/>
              <a:gd name="connsiteY39" fmla="*/ 5561834 h 6858000"/>
              <a:gd name="connsiteX40" fmla="*/ 119911 w 5297762"/>
              <a:gd name="connsiteY40" fmla="*/ 5753858 h 6858000"/>
              <a:gd name="connsiteX41" fmla="*/ 101925 w 5297762"/>
              <a:gd name="connsiteY41" fmla="*/ 5934223 h 6858000"/>
              <a:gd name="connsiteX42" fmla="*/ 83940 w 5297762"/>
              <a:gd name="connsiteY42" fmla="*/ 6100187 h 6858000"/>
              <a:gd name="connsiteX43" fmla="*/ 66963 w 5297762"/>
              <a:gd name="connsiteY43" fmla="*/ 6252434 h 6858000"/>
              <a:gd name="connsiteX44" fmla="*/ 50826 w 5297762"/>
              <a:gd name="connsiteY44" fmla="*/ 6387537 h 6858000"/>
              <a:gd name="connsiteX45" fmla="*/ 35530 w 5297762"/>
              <a:gd name="connsiteY45" fmla="*/ 6509609 h 6858000"/>
              <a:gd name="connsiteX46" fmla="*/ 22755 w 5297762"/>
              <a:gd name="connsiteY46" fmla="*/ 6612479 h 6858000"/>
              <a:gd name="connsiteX47" fmla="*/ 10653 w 5297762"/>
              <a:gd name="connsiteY47" fmla="*/ 6698890 h 6858000"/>
              <a:gd name="connsiteX48" fmla="*/ 0 w 5297762"/>
              <a:gd name="connsiteY48" fmla="*/ 6771890 h 6858000"/>
              <a:gd name="connsiteX49" fmla="*/ 0 w 5297762"/>
              <a:gd name="connsiteY49" fmla="*/ 6858000 h 6858000"/>
              <a:gd name="connsiteX50" fmla="*/ 4470448 w 5297762"/>
              <a:gd name="connsiteY50" fmla="*/ 6858000 h 6858000"/>
              <a:gd name="connsiteX51" fmla="*/ 4654296 w 5297762"/>
              <a:gd name="connsiteY51" fmla="*/ 6858000 h 6858000"/>
              <a:gd name="connsiteX52" fmla="*/ 5297762 w 5297762"/>
              <a:gd name="connsiteY5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297762" h="6858000">
                <a:moveTo>
                  <a:pt x="5297762" y="0"/>
                </a:moveTo>
                <a:lnTo>
                  <a:pt x="4654296" y="0"/>
                </a:lnTo>
                <a:lnTo>
                  <a:pt x="4470448" y="0"/>
                </a:lnTo>
                <a:lnTo>
                  <a:pt x="0" y="0"/>
                </a:lnTo>
                <a:lnTo>
                  <a:pt x="0" y="70650"/>
                </a:lnTo>
                <a:lnTo>
                  <a:pt x="13678" y="155673"/>
                </a:lnTo>
                <a:lnTo>
                  <a:pt x="37547" y="310664"/>
                </a:lnTo>
                <a:lnTo>
                  <a:pt x="60911" y="466340"/>
                </a:lnTo>
                <a:lnTo>
                  <a:pt x="80914" y="622703"/>
                </a:lnTo>
                <a:lnTo>
                  <a:pt x="101085" y="778379"/>
                </a:lnTo>
                <a:lnTo>
                  <a:pt x="119911" y="934742"/>
                </a:lnTo>
                <a:lnTo>
                  <a:pt x="136047" y="1089047"/>
                </a:lnTo>
                <a:lnTo>
                  <a:pt x="151343" y="1245409"/>
                </a:lnTo>
                <a:lnTo>
                  <a:pt x="165295" y="1401086"/>
                </a:lnTo>
                <a:lnTo>
                  <a:pt x="177397" y="1554019"/>
                </a:lnTo>
                <a:lnTo>
                  <a:pt x="189500" y="1709010"/>
                </a:lnTo>
                <a:lnTo>
                  <a:pt x="199585" y="1861943"/>
                </a:lnTo>
                <a:lnTo>
                  <a:pt x="207485" y="2014877"/>
                </a:lnTo>
                <a:lnTo>
                  <a:pt x="215722" y="2167124"/>
                </a:lnTo>
                <a:lnTo>
                  <a:pt x="222613" y="2318000"/>
                </a:lnTo>
                <a:lnTo>
                  <a:pt x="227488" y="2467505"/>
                </a:lnTo>
                <a:lnTo>
                  <a:pt x="231690" y="2617009"/>
                </a:lnTo>
                <a:lnTo>
                  <a:pt x="235724" y="2765142"/>
                </a:lnTo>
                <a:lnTo>
                  <a:pt x="237573" y="2911217"/>
                </a:lnTo>
                <a:lnTo>
                  <a:pt x="239590" y="3057293"/>
                </a:lnTo>
                <a:lnTo>
                  <a:pt x="240599" y="3201311"/>
                </a:lnTo>
                <a:lnTo>
                  <a:pt x="239590" y="3343957"/>
                </a:lnTo>
                <a:lnTo>
                  <a:pt x="239590" y="3485232"/>
                </a:lnTo>
                <a:lnTo>
                  <a:pt x="237573" y="3625135"/>
                </a:lnTo>
                <a:lnTo>
                  <a:pt x="234548" y="3762295"/>
                </a:lnTo>
                <a:lnTo>
                  <a:pt x="231690" y="3898083"/>
                </a:lnTo>
                <a:lnTo>
                  <a:pt x="228496" y="4031129"/>
                </a:lnTo>
                <a:lnTo>
                  <a:pt x="223622" y="4163488"/>
                </a:lnTo>
                <a:lnTo>
                  <a:pt x="218411" y="4293789"/>
                </a:lnTo>
                <a:lnTo>
                  <a:pt x="213705" y="4421348"/>
                </a:lnTo>
                <a:lnTo>
                  <a:pt x="200425" y="4670294"/>
                </a:lnTo>
                <a:lnTo>
                  <a:pt x="186306" y="4908952"/>
                </a:lnTo>
                <a:lnTo>
                  <a:pt x="171514" y="5138009"/>
                </a:lnTo>
                <a:lnTo>
                  <a:pt x="155209" y="5354722"/>
                </a:lnTo>
                <a:lnTo>
                  <a:pt x="138232" y="5561834"/>
                </a:lnTo>
                <a:lnTo>
                  <a:pt x="119911" y="5753858"/>
                </a:lnTo>
                <a:lnTo>
                  <a:pt x="101925" y="5934223"/>
                </a:lnTo>
                <a:lnTo>
                  <a:pt x="83940" y="6100187"/>
                </a:lnTo>
                <a:lnTo>
                  <a:pt x="66963" y="6252434"/>
                </a:lnTo>
                <a:lnTo>
                  <a:pt x="50826" y="6387537"/>
                </a:lnTo>
                <a:lnTo>
                  <a:pt x="35530" y="6509609"/>
                </a:lnTo>
                <a:lnTo>
                  <a:pt x="22755" y="6612479"/>
                </a:lnTo>
                <a:lnTo>
                  <a:pt x="10653" y="6698890"/>
                </a:lnTo>
                <a:lnTo>
                  <a:pt x="0" y="6771890"/>
                </a:lnTo>
                <a:lnTo>
                  <a:pt x="0" y="6858000"/>
                </a:lnTo>
                <a:lnTo>
                  <a:pt x="4470448" y="6858000"/>
                </a:lnTo>
                <a:lnTo>
                  <a:pt x="4654296" y="6858000"/>
                </a:lnTo>
                <a:lnTo>
                  <a:pt x="5297762" y="6858000"/>
                </a:lnTo>
                <a:close/>
              </a:path>
            </a:pathLst>
          </a:custGeom>
          <a:solidFill>
            <a:schemeClr val="bg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Θέση περιεχομένου 2">
            <a:extLst>
              <a:ext uri="{FF2B5EF4-FFF2-40B4-BE49-F238E27FC236}">
                <a16:creationId xmlns:a16="http://schemas.microsoft.com/office/drawing/2014/main" id="{791CB597-CF36-31D6-0E9B-C6B22A64D788}"/>
              </a:ext>
            </a:extLst>
          </p:cNvPr>
          <p:cNvSpPr>
            <a:spLocks noGrp="1"/>
          </p:cNvSpPr>
          <p:nvPr>
            <p:ph idx="1"/>
          </p:nvPr>
        </p:nvSpPr>
        <p:spPr>
          <a:xfrm>
            <a:off x="685802" y="1151677"/>
            <a:ext cx="3968492" cy="4718897"/>
          </a:xfrm>
        </p:spPr>
        <p:txBody>
          <a:bodyPr anchor="ctr">
            <a:normAutofit/>
          </a:bodyPr>
          <a:lstStyle/>
          <a:p>
            <a:pPr marL="0" indent="0">
              <a:buNone/>
            </a:pPr>
            <a:r>
              <a:rPr lang="el-GR" dirty="0"/>
              <a:t>Η κατανάλωση νερού είναι ένα σημαντικό περιβαλλοντικό θέμα, καθώς η αύξηση της ζήτησης για νερό έχει σοβαρές επιπτώσεις στους υδάτινους πόρους και το περιβάλλον. Η υπερβολική χρήση νερού σε αστικές και αγροτικές περιοχές μπορεί να οδηγήσει σε εξάντληση των υδατικών πόρων, μείωση της υγρασίας του εδάφους, και ακόμη και σε αλλαγές στην οικολογία των υδάτινων οικοσυστημάτων.</a:t>
            </a:r>
          </a:p>
        </p:txBody>
      </p:sp>
    </p:spTree>
    <p:extLst>
      <p:ext uri="{BB962C8B-B14F-4D97-AF65-F5344CB8AC3E}">
        <p14:creationId xmlns:p14="http://schemas.microsoft.com/office/powerpoint/2010/main" val="262437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Ουράνιο">
  <a:themeElements>
    <a:clrScheme name="Ουράνιο">
      <a:dk1>
        <a:sysClr val="windowText" lastClr="000000"/>
      </a:dk1>
      <a:lt1>
        <a:sysClr val="window" lastClr="FFFFFF"/>
      </a:lt1>
      <a:dk2>
        <a:srgbClr val="16476F"/>
      </a:dk2>
      <a:lt2>
        <a:srgbClr val="EBEBEB"/>
      </a:lt2>
      <a:accent1>
        <a:srgbClr val="E5B458"/>
      </a:accent1>
      <a:accent2>
        <a:srgbClr val="F77754"/>
      </a:accent2>
      <a:accent3>
        <a:srgbClr val="D8507E"/>
      </a:accent3>
      <a:accent4>
        <a:srgbClr val="BC70EE"/>
      </a:accent4>
      <a:accent5>
        <a:srgbClr val="3CA2E2"/>
      </a:accent5>
      <a:accent6>
        <a:srgbClr val="91BF77"/>
      </a:accent6>
      <a:hlink>
        <a:srgbClr val="71DDAB"/>
      </a:hlink>
      <a:folHlink>
        <a:srgbClr val="A6E4C7"/>
      </a:folHlink>
    </a:clrScheme>
    <a:fontScheme name="Ουράνιο">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Ουράνιο">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B36E0D05-787B-4C61-8268-2D6C1FBEDA32}"/>
    </a:ext>
  </a:extLst>
</a:theme>
</file>

<file path=docProps/app.xml><?xml version="1.0" encoding="utf-8"?>
<Properties xmlns="http://schemas.openxmlformats.org/officeDocument/2006/extended-properties" xmlns:vt="http://schemas.openxmlformats.org/officeDocument/2006/docPropsVTypes">
  <Template>Ουράνιο</Template>
  <TotalTime>30</TotalTime>
  <Words>146</Words>
  <Application>Microsoft Office PowerPoint</Application>
  <PresentationFormat>Ευρεία οθόνη</PresentationFormat>
  <Paragraphs>7</Paragraphs>
  <Slides>3</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3</vt:i4>
      </vt:variant>
    </vt:vector>
  </HeadingPairs>
  <TitlesOfParts>
    <vt:vector size="7" baseType="lpstr">
      <vt:lpstr>Arial</vt:lpstr>
      <vt:lpstr>Calibri</vt:lpstr>
      <vt:lpstr>Calibri Light</vt:lpstr>
      <vt:lpstr>Ουράνιο</vt:lpstr>
      <vt:lpstr>ΒΙΩσιμη ΔιαχεΙριση του ΝεροΥ σε Μια  ΚοινΟτητα:  Μια ΜαθηματικΗ ΠροσΕγγιση".  </vt:lpstr>
      <vt:lpstr>Το  ΠρΟβλημα </vt:lpstr>
      <vt:lpstr>Το κεντρικΟ περιβαλλοντικΗς φΥσης θΕμα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ΒΙΩσιμη ΔιαχεΙριση του ΝεροΥ σε Μια  ΚοινΟτητα:  Μια ΜαθηματικΗ ΠροσΕγγιση".  </dc:title>
  <dc:creator>Νεκταρία Βλαχου</dc:creator>
  <cp:lastModifiedBy>Νεκταρία Βλαχου</cp:lastModifiedBy>
  <cp:revision>1</cp:revision>
  <dcterms:created xsi:type="dcterms:W3CDTF">2023-12-11T09:08:24Z</dcterms:created>
  <dcterms:modified xsi:type="dcterms:W3CDTF">2023-12-11T09:38:41Z</dcterms:modified>
</cp:coreProperties>
</file>