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autoCompressPictures="0">
  <p:sldMasterIdLst>
    <p:sldMasterId id="2147483660" r:id="rId1"/>
  </p:sldMasterIdLst>
  <p:notesMasterIdLst>
    <p:notesMasterId r:id="rId5"/>
  </p:notesMasterIdLst>
  <p:handoutMasterIdLst>
    <p:handoutMasterId r:id="rId6"/>
  </p:handoutMasterIdLst>
  <p:sldIdLst>
    <p:sldId id="256" r:id="rId2"/>
    <p:sldId id="271" r:id="rId3"/>
    <p:sldId id="279" r:id="rId4"/>
  </p:sldIdLst>
  <p:sldSz cx="12192000" cy="6858000"/>
  <p:notesSz cx="6858000" cy="9144000"/>
  <p:defaultTextStyle>
    <a:defPPr rtl="0">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Καλως ορίσατε" id="{E75E278A-FF0E-49A4-B170-79828D63BBAD}">
          <p14:sldIdLst>
            <p14:sldId id="256"/>
          </p14:sldIdLst>
        </p14:section>
        <p14:section name="Σχεδίαση, Μεταμόρφωση, Σχολιασμός, Συνεργασία, Πείτε μου" id="{B9B51309-D148-4332-87C2-07BE32FBCA3B}">
          <p14:sldIdLst>
            <p14:sldId id="271"/>
            <p14:sldId id="279"/>
          </p14:sldIdLst>
        </p14:section>
        <p14:section name="Μάθετε περισσότερα" id="{2CC34DB2-6590-42C0-AD4B-A04C6060184E}">
          <p14:sldIdLst/>
        </p14:section>
      </p14:sectionLst>
    </p:ex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3" name="Συντάκτης" initials="Α" lastIdx="0" clrIdx="2"/>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04040"/>
    <a:srgbClr val="D24726"/>
    <a:srgbClr val="FF9B45"/>
    <a:srgbClr val="DD462F"/>
    <a:srgbClr val="F8CFB6"/>
    <a:srgbClr val="F8CAB6"/>
    <a:srgbClr val="923922"/>
    <a:srgbClr val="F5F5F5"/>
    <a:srgbClr val="F2F2F2"/>
    <a:srgbClr val="D2B4A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14" autoAdjust="0"/>
    <p:restoredTop sz="94241" autoAdjust="0"/>
  </p:normalViewPr>
  <p:slideViewPr>
    <p:cSldViewPr snapToGrid="0">
      <p:cViewPr varScale="1">
        <p:scale>
          <a:sx n="85" d="100"/>
          <a:sy n="85" d="100"/>
        </p:scale>
        <p:origin x="590" y="62"/>
      </p:cViewPr>
      <p:guideLst>
        <p:guide orient="horz" pos="2160"/>
        <p:guide pos="3840"/>
      </p:guideLst>
    </p:cSldViewPr>
  </p:slideViewPr>
  <p:outlineViewPr>
    <p:cViewPr>
      <p:scale>
        <a:sx n="33" d="100"/>
        <a:sy n="33" d="100"/>
      </p:scale>
      <p:origin x="0" y="0"/>
    </p:cViewPr>
  </p:outlineViewPr>
  <p:notesTextViewPr>
    <p:cViewPr>
      <p:scale>
        <a:sx n="1" d="1"/>
        <a:sy n="1" d="1"/>
      </p:scale>
      <p:origin x="0" y="0"/>
    </p:cViewPr>
  </p:notesTextViewPr>
  <p:notesViewPr>
    <p:cSldViewPr snapToGrid="0">
      <p:cViewPr varScale="1">
        <p:scale>
          <a:sx n="86" d="100"/>
          <a:sy n="86" d="100"/>
        </p:scale>
        <p:origin x="3864" y="72"/>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commentAuthors" Target="commentAuthor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handoutMaster" Target="handoutMasters/handoutMaster1.xml"/><Relationship Id="rId11" Type="http://schemas.openxmlformats.org/officeDocument/2006/relationships/tableStyles" Target="tableStyles.xml"/><Relationship Id="rId5" Type="http://schemas.openxmlformats.org/officeDocument/2006/relationships/notesMaster" Target="notesMasters/notesMaster1.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Θέση κεφαλίδας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pPr rtl="0"/>
            <a:endParaRPr lang="el-GR"/>
          </a:p>
        </p:txBody>
      </p:sp>
      <p:sp>
        <p:nvSpPr>
          <p:cNvPr id="3" name="Θέση ημερομηνίας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pPr rtl="0"/>
            <a:fld id="{29330972-3CDE-45CD-9C28-B819520E743D}" type="datetime1">
              <a:rPr lang="el-GR" smtClean="0"/>
              <a:t>7/1/2024</a:t>
            </a:fld>
            <a:endParaRPr lang="el-GR"/>
          </a:p>
        </p:txBody>
      </p:sp>
      <p:sp>
        <p:nvSpPr>
          <p:cNvPr id="4" name="Θέση υποσέλιδου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pPr rtl="0"/>
            <a:endParaRPr lang="el-GR"/>
          </a:p>
        </p:txBody>
      </p:sp>
      <p:sp>
        <p:nvSpPr>
          <p:cNvPr id="5" name="Θέση αριθμού διαφάνειας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pPr rtl="0"/>
            <a:fld id="{9C679768-A2FC-4D08-91F6-8DCE6C566B36}" type="slidenum">
              <a:rPr lang="el-GR" smtClean="0"/>
              <a:t>‹#›</a:t>
            </a:fld>
            <a:endParaRPr lang="el-GR"/>
          </a:p>
        </p:txBody>
      </p:sp>
    </p:spTree>
    <p:extLst>
      <p:ext uri="{BB962C8B-B14F-4D97-AF65-F5344CB8AC3E}">
        <p14:creationId xmlns:p14="http://schemas.microsoft.com/office/powerpoint/2010/main" val="1830255166"/>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Θέση κεφαλίδας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pPr rtl="0"/>
            <a:endParaRPr lang="el-GR" noProof="0"/>
          </a:p>
        </p:txBody>
      </p:sp>
      <p:sp>
        <p:nvSpPr>
          <p:cNvPr id="3" name="Θέση ημερομηνίας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pPr rtl="0"/>
            <a:fld id="{4AFAFFA7-AA85-4C23-8D66-066A796F30C7}" type="datetime1">
              <a:rPr lang="el-GR" noProof="0" smtClean="0"/>
              <a:t>7/1/2024</a:t>
            </a:fld>
            <a:endParaRPr lang="el-GR" noProof="0"/>
          </a:p>
        </p:txBody>
      </p:sp>
      <p:sp>
        <p:nvSpPr>
          <p:cNvPr id="4" name="Θέση εικόνας διαφάνειας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pPr rtl="0"/>
            <a:endParaRPr lang="el-GR" noProof="0"/>
          </a:p>
        </p:txBody>
      </p:sp>
      <p:sp>
        <p:nvSpPr>
          <p:cNvPr id="5" name="Θέση σημειώσεων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rtl="0"/>
            <a:r>
              <a:rPr lang="el-GR" noProof="0"/>
              <a:t>Στυλ υποδείγματος κειμένου</a:t>
            </a:r>
          </a:p>
          <a:p>
            <a:pPr lvl="1" rtl="0"/>
            <a:r>
              <a:rPr lang="el-GR" noProof="0"/>
              <a:t>Δεύτερου επιπέδου</a:t>
            </a:r>
          </a:p>
          <a:p>
            <a:pPr lvl="2" rtl="0"/>
            <a:r>
              <a:rPr lang="el-GR" noProof="0"/>
              <a:t>Τρίτου επιπέδου</a:t>
            </a:r>
          </a:p>
          <a:p>
            <a:pPr lvl="3" rtl="0"/>
            <a:r>
              <a:rPr lang="el-GR" noProof="0"/>
              <a:t>Τέταρτου επιπέδου</a:t>
            </a:r>
          </a:p>
          <a:p>
            <a:pPr lvl="4" rtl="0"/>
            <a:r>
              <a:rPr lang="el-GR" noProof="0"/>
              <a:t>Πέμπτου επιπέδου</a:t>
            </a:r>
          </a:p>
        </p:txBody>
      </p:sp>
      <p:sp>
        <p:nvSpPr>
          <p:cNvPr id="6" name="Θέση υποσέλιδου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pPr rtl="0"/>
            <a:endParaRPr lang="el-GR" noProof="0"/>
          </a:p>
        </p:txBody>
      </p:sp>
      <p:sp>
        <p:nvSpPr>
          <p:cNvPr id="7" name="Θέση αριθμού διαφάνειας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pPr rtl="0"/>
            <a:fld id="{DF61EA0F-A667-4B49-8422-0062BC55E249}" type="slidenum">
              <a:rPr lang="el-GR" noProof="0" smtClean="0"/>
              <a:t>‹#›</a:t>
            </a:fld>
            <a:endParaRPr lang="el-GR" noProof="0"/>
          </a:p>
        </p:txBody>
      </p:sp>
    </p:spTree>
    <p:extLst>
      <p:ext uri="{BB962C8B-B14F-4D97-AF65-F5344CB8AC3E}">
        <p14:creationId xmlns:p14="http://schemas.microsoft.com/office/powerpoint/2010/main" val="3381910297"/>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a:xfrm>
            <a:off x="685800" y="1143000"/>
            <a:ext cx="5486400" cy="3086100"/>
          </a:xfrm>
        </p:spPr>
      </p:sp>
      <p:sp>
        <p:nvSpPr>
          <p:cNvPr id="3" name="Θέση σημειώσεων 2"/>
          <p:cNvSpPr>
            <a:spLocks noGrp="1"/>
          </p:cNvSpPr>
          <p:nvPr>
            <p:ph type="body" idx="1"/>
          </p:nvPr>
        </p:nvSpPr>
        <p:spPr/>
        <p:txBody>
          <a:bodyPr rtlCol="0"/>
          <a:lstStyle/>
          <a:p>
            <a:pPr rtl="0"/>
            <a:endParaRPr lang="el-GR"/>
          </a:p>
        </p:txBody>
      </p:sp>
      <p:sp>
        <p:nvSpPr>
          <p:cNvPr id="4" name="Θέση αριθμού διαφάνειας 3"/>
          <p:cNvSpPr>
            <a:spLocks noGrp="1"/>
          </p:cNvSpPr>
          <p:nvPr>
            <p:ph type="sldNum" sz="quarter" idx="10"/>
          </p:nvPr>
        </p:nvSpPr>
        <p:spPr/>
        <p:txBody>
          <a:bodyPr rtlCol="0"/>
          <a:lstStyle/>
          <a:p>
            <a:pPr rtl="0"/>
            <a:fld id="{DF61EA0F-A667-4B49-8422-0062BC55E249}" type="slidenum">
              <a:rPr lang="el-GR" smtClean="0"/>
              <a:t>1</a:t>
            </a:fld>
            <a:endParaRPr lang="el-GR"/>
          </a:p>
        </p:txBody>
      </p:sp>
    </p:spTree>
    <p:extLst>
      <p:ext uri="{BB962C8B-B14F-4D97-AF65-F5344CB8AC3E}">
        <p14:creationId xmlns:p14="http://schemas.microsoft.com/office/powerpoint/2010/main" val="101176981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endParaRPr lang="el-GR"/>
          </a:p>
        </p:txBody>
      </p:sp>
      <p:sp>
        <p:nvSpPr>
          <p:cNvPr id="4" name="Θέση αριθμού διαφάνειας 3"/>
          <p:cNvSpPr>
            <a:spLocks noGrp="1"/>
          </p:cNvSpPr>
          <p:nvPr>
            <p:ph type="sldNum" sz="quarter" idx="5"/>
          </p:nvPr>
        </p:nvSpPr>
        <p:spPr/>
        <p:txBody>
          <a:bodyPr/>
          <a:lstStyle/>
          <a:p>
            <a:pPr rtl="0"/>
            <a:fld id="{DF61EA0F-A667-4B49-8422-0062BC55E249}" type="slidenum">
              <a:rPr lang="el-GR" smtClean="0"/>
              <a:t>2</a:t>
            </a:fld>
            <a:endParaRPr lang="el-GR"/>
          </a:p>
        </p:txBody>
      </p:sp>
    </p:spTree>
    <p:extLst>
      <p:ext uri="{BB962C8B-B14F-4D97-AF65-F5344CB8AC3E}">
        <p14:creationId xmlns:p14="http://schemas.microsoft.com/office/powerpoint/2010/main" val="343008950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endParaRPr lang="el-GR"/>
          </a:p>
        </p:txBody>
      </p:sp>
      <p:sp>
        <p:nvSpPr>
          <p:cNvPr id="4" name="Θέση αριθμού διαφάνειας 3"/>
          <p:cNvSpPr>
            <a:spLocks noGrp="1"/>
          </p:cNvSpPr>
          <p:nvPr>
            <p:ph type="sldNum" sz="quarter" idx="5"/>
          </p:nvPr>
        </p:nvSpPr>
        <p:spPr/>
        <p:txBody>
          <a:bodyPr/>
          <a:lstStyle/>
          <a:p>
            <a:pPr rtl="0"/>
            <a:fld id="{DF61EA0F-A667-4B49-8422-0062BC55E249}" type="slidenum">
              <a:rPr lang="el-GR" smtClean="0"/>
              <a:t>3</a:t>
            </a:fld>
            <a:endParaRPr lang="el-GR"/>
          </a:p>
        </p:txBody>
      </p:sp>
    </p:spTree>
    <p:extLst>
      <p:ext uri="{BB962C8B-B14F-4D97-AF65-F5344CB8AC3E}">
        <p14:creationId xmlns:p14="http://schemas.microsoft.com/office/powerpoint/2010/main" val="5678657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Διαφάνεια τίτλου">
    <p:spTree>
      <p:nvGrpSpPr>
        <p:cNvPr id="1" name=""/>
        <p:cNvGrpSpPr/>
        <p:nvPr/>
      </p:nvGrpSpPr>
      <p:grpSpPr>
        <a:xfrm>
          <a:off x="0" y="0"/>
          <a:ext cx="0" cy="0"/>
          <a:chOff x="0" y="0"/>
          <a:chExt cx="0" cy="0"/>
        </a:xfrm>
      </p:grpSpPr>
      <p:sp>
        <p:nvSpPr>
          <p:cNvPr id="7" name="Ορθογώνιο 6"/>
          <p:cNvSpPr/>
          <p:nvPr userDrawn="1"/>
        </p:nvSpPr>
        <p:spPr bwMode="blackWhite">
          <a:xfrm>
            <a:off x="254950" y="262784"/>
            <a:ext cx="11682101" cy="6332433"/>
          </a:xfrm>
          <a:prstGeom prst="rect">
            <a:avLst/>
          </a:prstGeom>
          <a:solidFill>
            <a:srgbClr val="D247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l-GR" sz="1800" noProof="0"/>
          </a:p>
        </p:txBody>
      </p:sp>
      <p:sp>
        <p:nvSpPr>
          <p:cNvPr id="2" name="Τίτλος 1"/>
          <p:cNvSpPr>
            <a:spLocks noGrp="1"/>
          </p:cNvSpPr>
          <p:nvPr>
            <p:ph type="title" hasCustomPrompt="1"/>
          </p:nvPr>
        </p:nvSpPr>
        <p:spPr/>
        <p:txBody>
          <a:bodyPr rtlCol="0"/>
          <a:lstStyle/>
          <a:p>
            <a:pPr rtl="0"/>
            <a:r>
              <a:rPr lang="el-GR" noProof="0"/>
              <a:t>Κάντε κλικ για να επεξεργαστείτε το Στυλ κύριου τίτλου</a:t>
            </a:r>
          </a:p>
        </p:txBody>
      </p:sp>
    </p:spTree>
    <p:extLst>
      <p:ext uri="{BB962C8B-B14F-4D97-AF65-F5344CB8AC3E}">
        <p14:creationId xmlns:p14="http://schemas.microsoft.com/office/powerpoint/2010/main" val="171854949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Τίτλος και περιεχόμενο">
    <p:spTree>
      <p:nvGrpSpPr>
        <p:cNvPr id="1" name=""/>
        <p:cNvGrpSpPr/>
        <p:nvPr/>
      </p:nvGrpSpPr>
      <p:grpSpPr>
        <a:xfrm>
          <a:off x="0" y="0"/>
          <a:ext cx="0" cy="0"/>
          <a:chOff x="0" y="0"/>
          <a:chExt cx="0" cy="0"/>
        </a:xfrm>
      </p:grpSpPr>
      <p:sp>
        <p:nvSpPr>
          <p:cNvPr id="9" name="Ορθογώνιο 8"/>
          <p:cNvSpPr/>
          <p:nvPr userDrawn="1"/>
        </p:nvSpPr>
        <p:spPr>
          <a:xfrm>
            <a:off x="256032" y="265176"/>
            <a:ext cx="11683049" cy="6332433"/>
          </a:xfrm>
          <a:prstGeom prst="rect">
            <a:avLst/>
          </a:prstGeom>
          <a:solidFill>
            <a:srgbClr val="F5F5F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b" anchorCtr="0"/>
          <a:lstStyle/>
          <a:p>
            <a:pPr algn="ctr" rtl="0"/>
            <a:endParaRPr lang="el-GR" sz="1800" noProof="0"/>
          </a:p>
        </p:txBody>
      </p:sp>
      <p:cxnSp>
        <p:nvCxnSpPr>
          <p:cNvPr id="12" name="Ευθεία γραμμή σύνδεσης 11"/>
          <p:cNvCxnSpPr/>
          <p:nvPr userDrawn="1"/>
        </p:nvCxnSpPr>
        <p:spPr>
          <a:xfrm>
            <a:off x="604434" y="1196392"/>
            <a:ext cx="10983132" cy="0"/>
          </a:xfrm>
          <a:prstGeom prst="line">
            <a:avLst/>
          </a:prstGeom>
          <a:ln w="25400">
            <a:solidFill>
              <a:srgbClr val="D24726"/>
            </a:solidFill>
          </a:ln>
        </p:spPr>
        <p:style>
          <a:lnRef idx="1">
            <a:schemeClr val="accent1"/>
          </a:lnRef>
          <a:fillRef idx="0">
            <a:schemeClr val="accent1"/>
          </a:fillRef>
          <a:effectRef idx="0">
            <a:schemeClr val="accent1"/>
          </a:effectRef>
          <a:fontRef idx="minor">
            <a:schemeClr val="tx1"/>
          </a:fontRef>
        </p:style>
      </p:cxnSp>
      <p:sp>
        <p:nvSpPr>
          <p:cNvPr id="4" name="Τίτλος 3"/>
          <p:cNvSpPr>
            <a:spLocks noGrp="1"/>
          </p:cNvSpPr>
          <p:nvPr>
            <p:ph type="title" hasCustomPrompt="1"/>
          </p:nvPr>
        </p:nvSpPr>
        <p:spPr>
          <a:xfrm>
            <a:off x="521207" y="448056"/>
            <a:ext cx="6877119" cy="640080"/>
          </a:xfrm>
        </p:spPr>
        <p:txBody>
          <a:bodyPr rtlCol="0" anchor="b" anchorCtr="0">
            <a:normAutofit/>
          </a:bodyPr>
          <a:lstStyle>
            <a:lvl1pPr>
              <a:defRPr sz="2800">
                <a:solidFill>
                  <a:schemeClr val="bg2">
                    <a:lumMod val="25000"/>
                  </a:schemeClr>
                </a:solidFill>
              </a:defRPr>
            </a:lvl1pPr>
          </a:lstStyle>
          <a:p>
            <a:pPr rtl="0"/>
            <a:r>
              <a:rPr lang="el-GR" noProof="0"/>
              <a:t>Κάντε κλικ για να επεξεργαστείτε το Στυλ κύριου τίτλου</a:t>
            </a:r>
          </a:p>
        </p:txBody>
      </p:sp>
      <p:sp>
        <p:nvSpPr>
          <p:cNvPr id="3" name="Θέση περιεχομένου 2"/>
          <p:cNvSpPr>
            <a:spLocks noGrp="1"/>
          </p:cNvSpPr>
          <p:nvPr>
            <p:ph sz="quarter" idx="10" hasCustomPrompt="1"/>
          </p:nvPr>
        </p:nvSpPr>
        <p:spPr>
          <a:xfrm>
            <a:off x="539496" y="1435608"/>
            <a:ext cx="4416552" cy="3977640"/>
          </a:xfrm>
        </p:spPr>
        <p:txBody>
          <a:bodyPr vert="horz" lIns="91440" tIns="45720" rIns="91440" bIns="45720" rtlCol="0">
            <a:normAutofit/>
          </a:bodyPr>
          <a:lstStyle>
            <a:lvl1pPr>
              <a:defRPr lang="en-US" sz="1200" smtClean="0">
                <a:solidFill>
                  <a:schemeClr val="tx1">
                    <a:lumMod val="75000"/>
                    <a:lumOff val="25000"/>
                  </a:schemeClr>
                </a:solidFill>
              </a:defRPr>
            </a:lvl1pPr>
            <a:lvl2pPr>
              <a:defRPr lang="en-US" sz="1200" smtClean="0">
                <a:solidFill>
                  <a:schemeClr val="tx1">
                    <a:lumMod val="75000"/>
                    <a:lumOff val="25000"/>
                  </a:schemeClr>
                </a:solidFill>
              </a:defRPr>
            </a:lvl2pPr>
            <a:lvl3pPr>
              <a:defRPr lang="en-US" sz="1200" smtClean="0">
                <a:solidFill>
                  <a:schemeClr val="tx1">
                    <a:lumMod val="75000"/>
                    <a:lumOff val="25000"/>
                  </a:schemeClr>
                </a:solidFill>
              </a:defRPr>
            </a:lvl3pPr>
            <a:lvl4pPr>
              <a:defRPr lang="en-US" sz="1200" smtClean="0">
                <a:solidFill>
                  <a:schemeClr val="tx1">
                    <a:lumMod val="75000"/>
                    <a:lumOff val="25000"/>
                  </a:schemeClr>
                </a:solidFill>
              </a:defRPr>
            </a:lvl4pPr>
            <a:lvl5pPr>
              <a:defRPr lang="en-US" sz="1200">
                <a:solidFill>
                  <a:schemeClr val="tx1">
                    <a:lumMod val="75000"/>
                    <a:lumOff val="25000"/>
                  </a:schemeClr>
                </a:solidFill>
              </a:defRPr>
            </a:lvl5pPr>
          </a:lstStyle>
          <a:p>
            <a:pPr marL="0" lvl="0" indent="0" rtl="0">
              <a:lnSpc>
                <a:spcPct val="150000"/>
              </a:lnSpc>
              <a:spcBef>
                <a:spcPts val="1000"/>
              </a:spcBef>
              <a:spcAft>
                <a:spcPts val="1200"/>
              </a:spcAft>
              <a:buNone/>
            </a:pPr>
            <a:r>
              <a:rPr lang="el-GR" noProof="0"/>
              <a:t>Στυλ υποδείγματος κειμένου</a:t>
            </a:r>
          </a:p>
          <a:p>
            <a:pPr marL="0" lvl="1" indent="0" rtl="0">
              <a:lnSpc>
                <a:spcPct val="150000"/>
              </a:lnSpc>
              <a:spcBef>
                <a:spcPts val="1000"/>
              </a:spcBef>
              <a:spcAft>
                <a:spcPts val="1200"/>
              </a:spcAft>
              <a:buNone/>
            </a:pPr>
            <a:r>
              <a:rPr lang="el-GR" noProof="0"/>
              <a:t>Δεύτερου επιπέδου</a:t>
            </a:r>
          </a:p>
          <a:p>
            <a:pPr marL="0" lvl="2" indent="0" rtl="0">
              <a:lnSpc>
                <a:spcPct val="150000"/>
              </a:lnSpc>
              <a:spcBef>
                <a:spcPts val="1000"/>
              </a:spcBef>
              <a:spcAft>
                <a:spcPts val="1200"/>
              </a:spcAft>
              <a:buNone/>
            </a:pPr>
            <a:r>
              <a:rPr lang="el-GR" noProof="0"/>
              <a:t>Τρίτου επιπέδου</a:t>
            </a:r>
          </a:p>
          <a:p>
            <a:pPr marL="0" lvl="3" indent="0" rtl="0">
              <a:lnSpc>
                <a:spcPct val="150000"/>
              </a:lnSpc>
              <a:spcBef>
                <a:spcPts val="1000"/>
              </a:spcBef>
              <a:spcAft>
                <a:spcPts val="1200"/>
              </a:spcAft>
              <a:buNone/>
            </a:pPr>
            <a:r>
              <a:rPr lang="el-GR" noProof="0"/>
              <a:t>Τέταρτου επιπέδου</a:t>
            </a:r>
          </a:p>
          <a:p>
            <a:pPr marL="0" lvl="4" indent="0" rtl="0">
              <a:lnSpc>
                <a:spcPct val="150000"/>
              </a:lnSpc>
              <a:spcBef>
                <a:spcPts val="1000"/>
              </a:spcBef>
              <a:spcAft>
                <a:spcPts val="1200"/>
              </a:spcAft>
              <a:buNone/>
            </a:pPr>
            <a:r>
              <a:rPr lang="el-GR" noProof="0"/>
              <a:t>Πέμπτου επιπέδου</a:t>
            </a:r>
          </a:p>
        </p:txBody>
      </p:sp>
      <p:sp>
        <p:nvSpPr>
          <p:cNvPr id="6" name="Θέση ημερομηνίας 3"/>
          <p:cNvSpPr>
            <a:spLocks noGrp="1"/>
          </p:cNvSpPr>
          <p:nvPr>
            <p:ph type="dt" sz="half" idx="2"/>
          </p:nvPr>
        </p:nvSpPr>
        <p:spPr>
          <a:xfrm>
            <a:off x="539496" y="6203952"/>
            <a:ext cx="3276600" cy="365125"/>
          </a:xfrm>
          <a:prstGeom prst="rect">
            <a:avLst/>
          </a:prstGeom>
        </p:spPr>
        <p:txBody>
          <a:bodyPr vert="horz" lIns="91440" tIns="45720" rIns="91440" bIns="45720" rtlCol="0" anchor="ctr"/>
          <a:lstStyle>
            <a:lvl1pPr algn="l">
              <a:defRPr sz="1200" baseline="0">
                <a:solidFill>
                  <a:schemeClr val="tx1">
                    <a:lumMod val="65000"/>
                    <a:lumOff val="35000"/>
                  </a:schemeClr>
                </a:solidFill>
              </a:defRPr>
            </a:lvl1pPr>
          </a:lstStyle>
          <a:p>
            <a:pPr rtl="0"/>
            <a:fld id="{9141EEEB-633B-42C6-B9A3-9DE8D7216EBC}" type="datetime1">
              <a:rPr lang="el-GR" noProof="0" smtClean="0"/>
              <a:t>7/1/2024</a:t>
            </a:fld>
            <a:endParaRPr lang="el-GR" noProof="0"/>
          </a:p>
        </p:txBody>
      </p:sp>
      <p:sp>
        <p:nvSpPr>
          <p:cNvPr id="7" name="Θέση υποσέλιδου 4"/>
          <p:cNvSpPr>
            <a:spLocks noGrp="1"/>
          </p:cNvSpPr>
          <p:nvPr>
            <p:ph type="ftr" sz="quarter" idx="3"/>
          </p:nvPr>
        </p:nvSpPr>
        <p:spPr>
          <a:xfrm>
            <a:off x="4648200" y="6203952"/>
            <a:ext cx="2895600" cy="365125"/>
          </a:xfrm>
          <a:prstGeom prst="rect">
            <a:avLst/>
          </a:prstGeom>
        </p:spPr>
        <p:txBody>
          <a:bodyPr vert="horz" lIns="91440" tIns="45720" rIns="91440" bIns="45720" rtlCol="0" anchor="ctr"/>
          <a:lstStyle>
            <a:lvl1pPr algn="ctr">
              <a:defRPr sz="1200" baseline="0">
                <a:solidFill>
                  <a:schemeClr val="tx1">
                    <a:lumMod val="65000"/>
                    <a:lumOff val="35000"/>
                  </a:schemeClr>
                </a:solidFill>
              </a:defRPr>
            </a:lvl1pPr>
          </a:lstStyle>
          <a:p>
            <a:pPr rtl="0"/>
            <a:endParaRPr lang="el-GR" noProof="0"/>
          </a:p>
        </p:txBody>
      </p:sp>
      <p:sp>
        <p:nvSpPr>
          <p:cNvPr id="8" name="Θέση αριθμού διαφάνειας 5"/>
          <p:cNvSpPr>
            <a:spLocks noGrp="1"/>
          </p:cNvSpPr>
          <p:nvPr>
            <p:ph type="sldNum" sz="quarter" idx="4"/>
          </p:nvPr>
        </p:nvSpPr>
        <p:spPr>
          <a:xfrm>
            <a:off x="8371926" y="6203952"/>
            <a:ext cx="3276600" cy="365125"/>
          </a:xfrm>
          <a:prstGeom prst="rect">
            <a:avLst/>
          </a:prstGeom>
        </p:spPr>
        <p:txBody>
          <a:bodyPr vert="horz" lIns="91440" tIns="45720" rIns="91440" bIns="45720" rtlCol="0" anchor="ctr"/>
          <a:lstStyle>
            <a:lvl1pPr algn="r">
              <a:defRPr sz="1200" baseline="0">
                <a:solidFill>
                  <a:schemeClr val="tx1">
                    <a:lumMod val="65000"/>
                    <a:lumOff val="35000"/>
                  </a:schemeClr>
                </a:solidFill>
              </a:defRPr>
            </a:lvl1pPr>
          </a:lstStyle>
          <a:p>
            <a:pPr rtl="0"/>
            <a:fld id="{9860EDB8-5305-433F-BE41-D7A86D811DB3}" type="slidenum">
              <a:rPr lang="el-GR" noProof="0" smtClean="0"/>
              <a:pPr/>
              <a:t>‹#›</a:t>
            </a:fld>
            <a:endParaRPr lang="el-GR" noProof="0"/>
          </a:p>
        </p:txBody>
      </p:sp>
    </p:spTree>
    <p:extLst>
      <p:ext uri="{BB962C8B-B14F-4D97-AF65-F5344CB8AC3E}">
        <p14:creationId xmlns:p14="http://schemas.microsoft.com/office/powerpoint/2010/main" val="218583654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Κεφαλίδα ενότητας">
    <p:spTree>
      <p:nvGrpSpPr>
        <p:cNvPr id="1" name=""/>
        <p:cNvGrpSpPr/>
        <p:nvPr/>
      </p:nvGrpSpPr>
      <p:grpSpPr>
        <a:xfrm>
          <a:off x="0" y="0"/>
          <a:ext cx="0" cy="0"/>
          <a:chOff x="0" y="0"/>
          <a:chExt cx="0" cy="0"/>
        </a:xfrm>
      </p:grpSpPr>
      <p:sp>
        <p:nvSpPr>
          <p:cNvPr id="9" name="Ορθογώνιο 8"/>
          <p:cNvSpPr/>
          <p:nvPr userDrawn="1"/>
        </p:nvSpPr>
        <p:spPr>
          <a:xfrm>
            <a:off x="254951" y="262784"/>
            <a:ext cx="11683049" cy="6332433"/>
          </a:xfrm>
          <a:prstGeom prst="rect">
            <a:avLst/>
          </a:prstGeom>
          <a:solidFill>
            <a:srgbClr val="F5F5F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l-GR" sz="1800" noProof="0"/>
          </a:p>
        </p:txBody>
      </p:sp>
      <p:sp>
        <p:nvSpPr>
          <p:cNvPr id="10" name="Ορθογώνιο 9"/>
          <p:cNvSpPr/>
          <p:nvPr userDrawn="1"/>
        </p:nvSpPr>
        <p:spPr bwMode="blackWhite">
          <a:xfrm>
            <a:off x="254950" y="262784"/>
            <a:ext cx="11682101" cy="2072643"/>
          </a:xfrm>
          <a:prstGeom prst="rect">
            <a:avLst/>
          </a:prstGeom>
          <a:solidFill>
            <a:srgbClr val="D247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l-GR" sz="1800" noProof="0"/>
          </a:p>
        </p:txBody>
      </p:sp>
      <p:sp>
        <p:nvSpPr>
          <p:cNvPr id="2" name="Τίτλος 1"/>
          <p:cNvSpPr>
            <a:spLocks noGrp="1"/>
          </p:cNvSpPr>
          <p:nvPr>
            <p:ph type="title" hasCustomPrompt="1"/>
          </p:nvPr>
        </p:nvSpPr>
        <p:spPr>
          <a:xfrm>
            <a:off x="521208" y="1536192"/>
            <a:ext cx="6876288" cy="640080"/>
          </a:xfrm>
        </p:spPr>
        <p:txBody>
          <a:bodyPr rtlCol="0">
            <a:normAutofit/>
          </a:bodyPr>
          <a:lstStyle>
            <a:lvl1pPr>
              <a:defRPr sz="3600">
                <a:solidFill>
                  <a:schemeClr val="bg1"/>
                </a:solidFill>
              </a:defRPr>
            </a:lvl1pPr>
          </a:lstStyle>
          <a:p>
            <a:pPr rtl="0"/>
            <a:r>
              <a:rPr lang="el-GR" noProof="0"/>
              <a:t>Κάντε κλικ για να επεξεργαστείτε το Στυλ κύριου τίτλου</a:t>
            </a:r>
          </a:p>
        </p:txBody>
      </p:sp>
      <p:sp>
        <p:nvSpPr>
          <p:cNvPr id="7" name="Θέση περιεχομένου 6"/>
          <p:cNvSpPr>
            <a:spLocks noGrp="1"/>
          </p:cNvSpPr>
          <p:nvPr>
            <p:ph sz="quarter" idx="13" hasCustomPrompt="1"/>
          </p:nvPr>
        </p:nvSpPr>
        <p:spPr>
          <a:xfrm>
            <a:off x="539496" y="2560320"/>
            <a:ext cx="9445752" cy="3977640"/>
          </a:xfrm>
        </p:spPr>
        <p:txBody>
          <a:bodyPr vert="horz" lIns="91440" tIns="45720" rIns="91440" bIns="45720" rtlCol="0">
            <a:normAutofit/>
          </a:bodyPr>
          <a:lstStyle>
            <a:lvl1pPr>
              <a:defRPr lang="en-US" sz="2400" smtClean="0">
                <a:solidFill>
                  <a:schemeClr val="tx1">
                    <a:lumMod val="75000"/>
                    <a:lumOff val="25000"/>
                  </a:schemeClr>
                </a:solidFill>
                <a:latin typeface="+mj-lt"/>
              </a:defRPr>
            </a:lvl1pPr>
            <a:lvl2pPr>
              <a:defRPr lang="en-US" sz="1200" dirty="0" smtClean="0">
                <a:solidFill>
                  <a:schemeClr val="tx1">
                    <a:lumMod val="75000"/>
                    <a:lumOff val="25000"/>
                  </a:schemeClr>
                </a:solidFill>
              </a:defRPr>
            </a:lvl2pPr>
            <a:lvl3pPr>
              <a:defRPr lang="en-US" sz="1200" dirty="0" smtClean="0">
                <a:solidFill>
                  <a:schemeClr val="tx1">
                    <a:lumMod val="75000"/>
                    <a:lumOff val="25000"/>
                  </a:schemeClr>
                </a:solidFill>
              </a:defRPr>
            </a:lvl3pPr>
            <a:lvl4pPr>
              <a:defRPr lang="en-US" sz="1200" dirty="0" smtClean="0">
                <a:solidFill>
                  <a:schemeClr val="tx1">
                    <a:lumMod val="75000"/>
                    <a:lumOff val="25000"/>
                  </a:schemeClr>
                </a:solidFill>
              </a:defRPr>
            </a:lvl4pPr>
            <a:lvl5pPr>
              <a:defRPr lang="en-US" sz="1200" dirty="0">
                <a:solidFill>
                  <a:schemeClr val="tx1">
                    <a:lumMod val="75000"/>
                    <a:lumOff val="25000"/>
                  </a:schemeClr>
                </a:solidFill>
              </a:defRPr>
            </a:lvl5pPr>
          </a:lstStyle>
          <a:p>
            <a:pPr marL="0" lvl="0" indent="0" rtl="0">
              <a:lnSpc>
                <a:spcPct val="150000"/>
              </a:lnSpc>
              <a:spcBef>
                <a:spcPts val="1000"/>
              </a:spcBef>
              <a:spcAft>
                <a:spcPts val="1200"/>
              </a:spcAft>
              <a:buNone/>
            </a:pPr>
            <a:r>
              <a:rPr lang="el-GR" noProof="0"/>
              <a:t>Στυλ υποδείγματος κειμένου</a:t>
            </a:r>
          </a:p>
          <a:p>
            <a:pPr marL="0" lvl="1" indent="0" rtl="0">
              <a:lnSpc>
                <a:spcPct val="150000"/>
              </a:lnSpc>
              <a:spcBef>
                <a:spcPts val="1000"/>
              </a:spcBef>
              <a:spcAft>
                <a:spcPts val="1200"/>
              </a:spcAft>
              <a:buNone/>
            </a:pPr>
            <a:r>
              <a:rPr lang="el-GR" noProof="0"/>
              <a:t>Δεύτερου επιπέδου</a:t>
            </a:r>
          </a:p>
          <a:p>
            <a:pPr marL="0" lvl="2" indent="0" rtl="0">
              <a:lnSpc>
                <a:spcPct val="150000"/>
              </a:lnSpc>
              <a:spcBef>
                <a:spcPts val="1000"/>
              </a:spcBef>
              <a:spcAft>
                <a:spcPts val="1200"/>
              </a:spcAft>
              <a:buNone/>
            </a:pPr>
            <a:r>
              <a:rPr lang="el-GR" noProof="0"/>
              <a:t>Τρίτου επιπέδου</a:t>
            </a:r>
          </a:p>
          <a:p>
            <a:pPr marL="0" lvl="3" indent="0" rtl="0">
              <a:lnSpc>
                <a:spcPct val="150000"/>
              </a:lnSpc>
              <a:spcBef>
                <a:spcPts val="1000"/>
              </a:spcBef>
              <a:spcAft>
                <a:spcPts val="1200"/>
              </a:spcAft>
              <a:buNone/>
            </a:pPr>
            <a:r>
              <a:rPr lang="el-GR" noProof="0"/>
              <a:t>Τέταρτου επιπέδου</a:t>
            </a:r>
          </a:p>
          <a:p>
            <a:pPr marL="0" lvl="4" indent="0" rtl="0">
              <a:lnSpc>
                <a:spcPct val="150000"/>
              </a:lnSpc>
              <a:spcBef>
                <a:spcPts val="1000"/>
              </a:spcBef>
              <a:spcAft>
                <a:spcPts val="1200"/>
              </a:spcAft>
              <a:buNone/>
            </a:pPr>
            <a:r>
              <a:rPr lang="el-GR" noProof="0"/>
              <a:t>Πέμπτου επιπέδου</a:t>
            </a:r>
          </a:p>
        </p:txBody>
      </p:sp>
    </p:spTree>
    <p:extLst>
      <p:ext uri="{BB962C8B-B14F-4D97-AF65-F5344CB8AC3E}">
        <p14:creationId xmlns:p14="http://schemas.microsoft.com/office/powerpoint/2010/main" val="1335655537"/>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Ορθογώνιο 6"/>
          <p:cNvSpPr/>
          <p:nvPr userDrawn="1"/>
        </p:nvSpPr>
        <p:spPr>
          <a:xfrm>
            <a:off x="256032" y="265176"/>
            <a:ext cx="11683049" cy="6332433"/>
          </a:xfrm>
          <a:prstGeom prst="rect">
            <a:avLst/>
          </a:prstGeom>
          <a:solidFill>
            <a:srgbClr val="F5F5F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b" anchorCtr="0"/>
          <a:lstStyle/>
          <a:p>
            <a:pPr algn="ctr" rtl="0"/>
            <a:endParaRPr lang="el-GR" sz="1800" noProof="0"/>
          </a:p>
        </p:txBody>
      </p:sp>
      <p:sp>
        <p:nvSpPr>
          <p:cNvPr id="2" name="Θέση τίτλου 1"/>
          <p:cNvSpPr>
            <a:spLocks noGrp="1"/>
          </p:cNvSpPr>
          <p:nvPr>
            <p:ph type="title"/>
          </p:nvPr>
        </p:nvSpPr>
        <p:spPr>
          <a:xfrm>
            <a:off x="521208" y="448056"/>
            <a:ext cx="6876288" cy="640080"/>
          </a:xfrm>
          <a:prstGeom prst="rect">
            <a:avLst/>
          </a:prstGeom>
        </p:spPr>
        <p:txBody>
          <a:bodyPr vert="horz" lIns="91440" tIns="45720" rIns="91440" bIns="45720" rtlCol="0" anchor="b" anchorCtr="0">
            <a:normAutofit/>
          </a:bodyPr>
          <a:lstStyle/>
          <a:p>
            <a:pPr rtl="0"/>
            <a:r>
              <a:rPr lang="el-GR" noProof="0"/>
              <a:t>Κάντε κλικ για να επεξεργαστείτε το Στυλ κύριου τίτλου</a:t>
            </a:r>
          </a:p>
        </p:txBody>
      </p:sp>
      <p:sp>
        <p:nvSpPr>
          <p:cNvPr id="3" name="Θέση κειμένου 2"/>
          <p:cNvSpPr>
            <a:spLocks noGrp="1"/>
          </p:cNvSpPr>
          <p:nvPr>
            <p:ph type="body" idx="1"/>
          </p:nvPr>
        </p:nvSpPr>
        <p:spPr>
          <a:xfrm>
            <a:off x="539496" y="1435608"/>
            <a:ext cx="4416552" cy="3977640"/>
          </a:xfrm>
          <a:prstGeom prst="rect">
            <a:avLst/>
          </a:prstGeom>
        </p:spPr>
        <p:txBody>
          <a:bodyPr vert="horz" lIns="91440" tIns="45720" rIns="91440" bIns="45720" rtlCol="0">
            <a:normAutofit/>
          </a:bodyPr>
          <a:lstStyle/>
          <a:p>
            <a:pPr lvl="0" rtl="0"/>
            <a:r>
              <a:rPr lang="el-GR" noProof="0"/>
              <a:t>Στυλ υποδείγματος κειμένου</a:t>
            </a:r>
          </a:p>
          <a:p>
            <a:pPr lvl="1" rtl="0"/>
            <a:r>
              <a:rPr lang="el-GR" noProof="0"/>
              <a:t>Δεύτερου επιπέδου</a:t>
            </a:r>
          </a:p>
          <a:p>
            <a:pPr lvl="2" rtl="0"/>
            <a:r>
              <a:rPr lang="el-GR" noProof="0"/>
              <a:t>Τρίτου επιπέδου</a:t>
            </a:r>
          </a:p>
          <a:p>
            <a:pPr lvl="3" rtl="0"/>
            <a:r>
              <a:rPr lang="el-GR" noProof="0"/>
              <a:t>Τέταρτου επιπέδου</a:t>
            </a:r>
          </a:p>
          <a:p>
            <a:pPr lvl="4" rtl="0"/>
            <a:r>
              <a:rPr lang="el-GR" noProof="0"/>
              <a:t>Πέμπτου επιπέδου</a:t>
            </a:r>
          </a:p>
        </p:txBody>
      </p:sp>
      <p:sp>
        <p:nvSpPr>
          <p:cNvPr id="4" name="Θέση ημερομηνίας 3"/>
          <p:cNvSpPr>
            <a:spLocks noGrp="1"/>
          </p:cNvSpPr>
          <p:nvPr>
            <p:ph type="dt" sz="half" idx="2"/>
          </p:nvPr>
        </p:nvSpPr>
        <p:spPr>
          <a:xfrm>
            <a:off x="539496" y="6203952"/>
            <a:ext cx="3276600" cy="365125"/>
          </a:xfrm>
          <a:prstGeom prst="rect">
            <a:avLst/>
          </a:prstGeom>
        </p:spPr>
        <p:txBody>
          <a:bodyPr vert="horz" lIns="91440" tIns="45720" rIns="91440" bIns="45720" rtlCol="0" anchor="ctr"/>
          <a:lstStyle>
            <a:lvl1pPr algn="l">
              <a:defRPr sz="1200" baseline="0">
                <a:solidFill>
                  <a:schemeClr val="tx1">
                    <a:lumMod val="65000"/>
                    <a:lumOff val="35000"/>
                  </a:schemeClr>
                </a:solidFill>
              </a:defRPr>
            </a:lvl1pPr>
          </a:lstStyle>
          <a:p>
            <a:pPr rtl="0"/>
            <a:fld id="{644AEA0E-9AD1-47A0-8A6C-B647B226A8DF}" type="datetime1">
              <a:rPr lang="el-GR" noProof="0" smtClean="0"/>
              <a:t>7/1/2024</a:t>
            </a:fld>
            <a:endParaRPr lang="el-GR" noProof="0"/>
          </a:p>
        </p:txBody>
      </p:sp>
      <p:sp>
        <p:nvSpPr>
          <p:cNvPr id="5" name="Θέση υποσέλιδου 4"/>
          <p:cNvSpPr>
            <a:spLocks noGrp="1"/>
          </p:cNvSpPr>
          <p:nvPr>
            <p:ph type="ftr" sz="quarter" idx="3"/>
          </p:nvPr>
        </p:nvSpPr>
        <p:spPr>
          <a:xfrm>
            <a:off x="4648200" y="6203952"/>
            <a:ext cx="2895600" cy="365125"/>
          </a:xfrm>
          <a:prstGeom prst="rect">
            <a:avLst/>
          </a:prstGeom>
        </p:spPr>
        <p:txBody>
          <a:bodyPr vert="horz" lIns="91440" tIns="45720" rIns="91440" bIns="45720" rtlCol="0" anchor="ctr"/>
          <a:lstStyle>
            <a:lvl1pPr algn="ctr">
              <a:defRPr sz="1200" baseline="0">
                <a:solidFill>
                  <a:schemeClr val="tx1">
                    <a:lumMod val="65000"/>
                    <a:lumOff val="35000"/>
                  </a:schemeClr>
                </a:solidFill>
              </a:defRPr>
            </a:lvl1pPr>
          </a:lstStyle>
          <a:p>
            <a:pPr rtl="0"/>
            <a:endParaRPr lang="el-GR" noProof="0"/>
          </a:p>
        </p:txBody>
      </p:sp>
      <p:sp>
        <p:nvSpPr>
          <p:cNvPr id="6" name="Θέση αριθμού διαφάνειας 5"/>
          <p:cNvSpPr>
            <a:spLocks noGrp="1"/>
          </p:cNvSpPr>
          <p:nvPr>
            <p:ph type="sldNum" sz="quarter" idx="4"/>
          </p:nvPr>
        </p:nvSpPr>
        <p:spPr>
          <a:xfrm>
            <a:off x="8375904" y="6203952"/>
            <a:ext cx="3276600" cy="365125"/>
          </a:xfrm>
          <a:prstGeom prst="rect">
            <a:avLst/>
          </a:prstGeom>
        </p:spPr>
        <p:txBody>
          <a:bodyPr vert="horz" lIns="91440" tIns="45720" rIns="91440" bIns="45720" rtlCol="0" anchor="ctr"/>
          <a:lstStyle>
            <a:lvl1pPr algn="r">
              <a:defRPr sz="1200" baseline="0">
                <a:solidFill>
                  <a:schemeClr val="tx1">
                    <a:lumMod val="65000"/>
                    <a:lumOff val="35000"/>
                  </a:schemeClr>
                </a:solidFill>
              </a:defRPr>
            </a:lvl1pPr>
          </a:lstStyle>
          <a:p>
            <a:pPr rtl="0"/>
            <a:fld id="{9860EDB8-5305-433F-BE41-D7A86D811DB3}" type="slidenum">
              <a:rPr lang="el-GR" noProof="0" smtClean="0"/>
              <a:pPr/>
              <a:t>‹#›</a:t>
            </a:fld>
            <a:endParaRPr lang="el-GR" noProof="0"/>
          </a:p>
        </p:txBody>
      </p:sp>
      <p:cxnSp>
        <p:nvCxnSpPr>
          <p:cNvPr id="8" name="Ευθεία γραμμή σύνδεσης 7"/>
          <p:cNvCxnSpPr/>
          <p:nvPr userDrawn="1"/>
        </p:nvCxnSpPr>
        <p:spPr>
          <a:xfrm>
            <a:off x="604434" y="1196392"/>
            <a:ext cx="10983132" cy="0"/>
          </a:xfrm>
          <a:prstGeom prst="line">
            <a:avLst/>
          </a:prstGeom>
          <a:ln w="25400">
            <a:solidFill>
              <a:srgbClr val="D24726"/>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4675494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Lst>
  <p:hf sldNum="0" hdr="0" ftr="0" dt="0"/>
  <p:txStyles>
    <p:titleStyle>
      <a:lvl1pPr algn="l" defTabSz="914400" rtl="0" eaLnBrk="1" latinLnBrk="0" hangingPunct="1">
        <a:spcBef>
          <a:spcPct val="0"/>
        </a:spcBef>
        <a:buNone/>
        <a:defRPr sz="2800" kern="1200">
          <a:solidFill>
            <a:schemeClr val="tx1"/>
          </a:solidFill>
          <a:latin typeface="+mj-lt"/>
          <a:ea typeface="+mj-ea"/>
          <a:cs typeface="+mj-cs"/>
        </a:defRPr>
      </a:lvl1pPr>
    </p:titleStyle>
    <p:bodyStyle>
      <a:lvl1pPr marL="0" indent="0" algn="l" defTabSz="914400" rtl="0" eaLnBrk="1" latinLnBrk="0" hangingPunct="1">
        <a:lnSpc>
          <a:spcPct val="150000"/>
        </a:lnSpc>
        <a:spcBef>
          <a:spcPts val="1000"/>
        </a:spcBef>
        <a:spcAft>
          <a:spcPts val="1200"/>
        </a:spcAft>
        <a:buFontTx/>
        <a:buNone/>
        <a:defRPr lang="en-US" sz="1200" kern="1200" dirty="0">
          <a:solidFill>
            <a:schemeClr val="tx1"/>
          </a:solidFill>
          <a:latin typeface="+mn-lt"/>
          <a:ea typeface="+mn-ea"/>
          <a:cs typeface="+mn-cs"/>
        </a:defRPr>
      </a:lvl1pPr>
      <a:lvl2pPr marL="228600" indent="-228600" algn="l" defTabSz="914400" rtl="0" eaLnBrk="1" latinLnBrk="0" hangingPunct="1">
        <a:lnSpc>
          <a:spcPct val="150000"/>
        </a:lnSpc>
        <a:spcBef>
          <a:spcPts val="1000"/>
        </a:spcBef>
        <a:spcAft>
          <a:spcPts val="1200"/>
        </a:spcAft>
        <a:buFont typeface="Arial" panose="020B0604020202020204" pitchFamily="34" charset="0"/>
        <a:buChar char="•"/>
        <a:defRPr lang="en-US" sz="1200" kern="1200" dirty="0">
          <a:solidFill>
            <a:schemeClr val="tx1"/>
          </a:solidFill>
          <a:latin typeface="+mn-lt"/>
          <a:ea typeface="+mn-ea"/>
          <a:cs typeface="+mn-cs"/>
        </a:defRPr>
      </a:lvl2pPr>
      <a:lvl3pPr marL="685800" indent="-228600" algn="l" defTabSz="914400" rtl="0" eaLnBrk="1" latinLnBrk="0" hangingPunct="1">
        <a:lnSpc>
          <a:spcPct val="150000"/>
        </a:lnSpc>
        <a:spcBef>
          <a:spcPts val="1000"/>
        </a:spcBef>
        <a:spcAft>
          <a:spcPts val="1200"/>
        </a:spcAft>
        <a:buFont typeface="Arial" panose="020B0604020202020204" pitchFamily="34" charset="0"/>
        <a:buChar char="•"/>
        <a:defRPr lang="en-US" sz="1200" kern="1200" dirty="0">
          <a:solidFill>
            <a:schemeClr val="tx1"/>
          </a:solidFill>
          <a:latin typeface="+mn-lt"/>
          <a:ea typeface="+mn-ea"/>
          <a:cs typeface="+mn-cs"/>
        </a:defRPr>
      </a:lvl3pPr>
      <a:lvl4pPr marL="1143000" indent="-228600" algn="l" defTabSz="914400" rtl="0" eaLnBrk="1" latinLnBrk="0" hangingPunct="1">
        <a:lnSpc>
          <a:spcPct val="150000"/>
        </a:lnSpc>
        <a:spcBef>
          <a:spcPts val="1000"/>
        </a:spcBef>
        <a:spcAft>
          <a:spcPts val="1200"/>
        </a:spcAft>
        <a:buFont typeface="Arial" panose="020B0604020202020204" pitchFamily="34" charset="0"/>
        <a:buChar char="•"/>
        <a:defRPr lang="en-US" sz="1200" kern="1200" dirty="0" smtClean="0">
          <a:solidFill>
            <a:schemeClr val="tx1"/>
          </a:solidFill>
          <a:latin typeface="+mn-lt"/>
          <a:ea typeface="+mn-ea"/>
          <a:cs typeface="+mn-cs"/>
        </a:defRPr>
      </a:lvl4pPr>
      <a:lvl5pPr marL="1600200" indent="-228600" algn="l" defTabSz="914400" rtl="0" eaLnBrk="1" latinLnBrk="0" hangingPunct="1">
        <a:lnSpc>
          <a:spcPct val="150000"/>
        </a:lnSpc>
        <a:spcBef>
          <a:spcPts val="1000"/>
        </a:spcBef>
        <a:spcAft>
          <a:spcPts val="1200"/>
        </a:spcAft>
        <a:buFont typeface="Arial" panose="020B0604020202020204" pitchFamily="34" charset="0"/>
        <a:buChar char="•"/>
        <a:defRPr lang="en-US" sz="1200" kern="1200" dirty="0" smtClean="0">
          <a:solidFill>
            <a:schemeClr val="tx1"/>
          </a:solidFill>
          <a:latin typeface="+mn-lt"/>
          <a:ea typeface="+mn-ea"/>
          <a:cs typeface="+mn-cs"/>
        </a:defRPr>
      </a:lvl5pPr>
      <a:lvl6pPr marL="2057400" indent="-228600" algn="l" defTabSz="914400" rtl="0" eaLnBrk="1" latinLnBrk="0" hangingPunct="1">
        <a:lnSpc>
          <a:spcPct val="150000"/>
        </a:lnSpc>
        <a:spcBef>
          <a:spcPts val="1000"/>
        </a:spcBef>
        <a:spcAft>
          <a:spcPts val="1200"/>
        </a:spcAft>
        <a:buFont typeface="Arial" panose="020B0604020202020204" pitchFamily="34" charset="0"/>
        <a:buChar char="•"/>
        <a:defRPr lang="en-US" sz="1200" kern="1200" dirty="0" smtClean="0">
          <a:solidFill>
            <a:schemeClr val="tx1"/>
          </a:solidFill>
          <a:latin typeface="+mn-lt"/>
          <a:ea typeface="+mn-ea"/>
          <a:cs typeface="+mn-cs"/>
        </a:defRPr>
      </a:lvl6pPr>
      <a:lvl7pPr marL="2514600" indent="-228600" algn="l" defTabSz="914400" rtl="0" eaLnBrk="1" latinLnBrk="0" hangingPunct="1">
        <a:lnSpc>
          <a:spcPct val="150000"/>
        </a:lnSpc>
        <a:spcBef>
          <a:spcPts val="1000"/>
        </a:spcBef>
        <a:spcAft>
          <a:spcPts val="1200"/>
        </a:spcAft>
        <a:buFont typeface="Arial" panose="020B0604020202020204" pitchFamily="34" charset="0"/>
        <a:buChar char="•"/>
        <a:defRPr lang="en-US" sz="1200" kern="1200" dirty="0" smtClean="0">
          <a:solidFill>
            <a:schemeClr val="tx1"/>
          </a:solidFill>
          <a:latin typeface="+mn-lt"/>
          <a:ea typeface="+mn-ea"/>
          <a:cs typeface="+mn-cs"/>
        </a:defRPr>
      </a:lvl7pPr>
      <a:lvl8pPr marL="2971800" indent="-228600" algn="l" defTabSz="914400" rtl="0" eaLnBrk="1" latinLnBrk="0" hangingPunct="1">
        <a:lnSpc>
          <a:spcPct val="150000"/>
        </a:lnSpc>
        <a:spcBef>
          <a:spcPts val="1000"/>
        </a:spcBef>
        <a:spcAft>
          <a:spcPts val="1200"/>
        </a:spcAft>
        <a:buFont typeface="Arial" panose="020B0604020202020204" pitchFamily="34" charset="0"/>
        <a:buChar char="•"/>
        <a:defRPr lang="en-US" sz="1200" kern="1200" dirty="0" smtClean="0">
          <a:solidFill>
            <a:schemeClr val="tx1"/>
          </a:solidFill>
          <a:latin typeface="+mn-lt"/>
          <a:ea typeface="+mn-ea"/>
          <a:cs typeface="+mn-cs"/>
        </a:defRPr>
      </a:lvl8pPr>
      <a:lvl9pPr marL="3429000" indent="-228600" algn="l" defTabSz="914400" rtl="0" eaLnBrk="1" latinLnBrk="0" hangingPunct="1">
        <a:lnSpc>
          <a:spcPct val="90000"/>
        </a:lnSpc>
        <a:spcBef>
          <a:spcPct val="30000"/>
        </a:spcBef>
        <a:buFont typeface="Arial" panose="020B0604020202020204" pitchFamily="34" charset="0"/>
        <a:buNone/>
        <a:defRPr sz="12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ctrTitle"/>
          </p:nvPr>
        </p:nvSpPr>
        <p:spPr>
          <a:xfrm>
            <a:off x="838200" y="1164324"/>
            <a:ext cx="10515600" cy="2387600"/>
          </a:xfrm>
        </p:spPr>
        <p:txBody>
          <a:bodyPr rtlCol="0" anchor="ctr" anchorCtr="0">
            <a:normAutofit fontScale="90000"/>
          </a:bodyPr>
          <a:lstStyle/>
          <a:p>
            <a:r>
              <a:rPr lang="el-GR" sz="4800" dirty="0">
                <a:solidFill>
                  <a:schemeClr val="bg1"/>
                </a:solidFill>
              </a:rPr>
              <a:t>ΤΜΗΜΑ ΜΑΘΗΜΑΤΙΚΩΝ</a:t>
            </a:r>
            <a:br>
              <a:rPr lang="el-GR" sz="4800" dirty="0">
                <a:solidFill>
                  <a:schemeClr val="bg1"/>
                </a:solidFill>
              </a:rPr>
            </a:br>
            <a:r>
              <a:rPr lang="el-GR" sz="1700" dirty="0">
                <a:solidFill>
                  <a:schemeClr val="bg1"/>
                </a:solidFill>
              </a:rPr>
              <a:t>ΟΜΑΔΙΚΗ ΕΡΓΑΣΙΑ 2023 ΠΕΡΙΒΑΛΛΟΝΤΙΚΗΣ ΦΥΣΗΣ ΜΑΘΗΜΑΤΙΚΟ ΠΡΟΒΛΗΜΑ </a:t>
            </a:r>
            <a:br>
              <a:rPr lang="el-GR" sz="4800" dirty="0">
                <a:solidFill>
                  <a:schemeClr val="bg1"/>
                </a:solidFill>
              </a:rPr>
            </a:br>
            <a:br>
              <a:rPr lang="el-GR" sz="4800" dirty="0">
                <a:solidFill>
                  <a:schemeClr val="bg1"/>
                </a:solidFill>
              </a:rPr>
            </a:br>
            <a:endParaRPr lang="el-GR" sz="4800" dirty="0">
              <a:solidFill>
                <a:schemeClr val="bg1"/>
              </a:solidFill>
            </a:endParaRPr>
          </a:p>
        </p:txBody>
      </p:sp>
      <p:sp>
        <p:nvSpPr>
          <p:cNvPr id="3" name="Υπότιτλος 2"/>
          <p:cNvSpPr>
            <a:spLocks noGrp="1"/>
          </p:cNvSpPr>
          <p:nvPr>
            <p:ph type="subTitle" idx="4294967295"/>
          </p:nvPr>
        </p:nvSpPr>
        <p:spPr>
          <a:xfrm>
            <a:off x="838200" y="2808303"/>
            <a:ext cx="9582736" cy="3207719"/>
          </a:xfrm>
        </p:spPr>
        <p:txBody>
          <a:bodyPr rtlCol="0">
            <a:normAutofit/>
          </a:bodyPr>
          <a:lstStyle/>
          <a:p>
            <a:r>
              <a:rPr lang="el-GR" sz="1500" dirty="0">
                <a:solidFill>
                  <a:schemeClr val="bg1"/>
                </a:solidFill>
                <a:latin typeface="+mj-lt"/>
              </a:rPr>
              <a:t>« Τρύπα του όζοντος »</a:t>
            </a:r>
          </a:p>
          <a:p>
            <a:r>
              <a:rPr lang="el-GR" sz="1500" dirty="0">
                <a:solidFill>
                  <a:schemeClr val="bg1"/>
                </a:solidFill>
                <a:latin typeface="+mj-lt"/>
              </a:rPr>
              <a:t>Μαρία </a:t>
            </a:r>
            <a:r>
              <a:rPr lang="el-GR" sz="1500" dirty="0" err="1">
                <a:solidFill>
                  <a:schemeClr val="bg1"/>
                </a:solidFill>
                <a:latin typeface="+mj-lt"/>
              </a:rPr>
              <a:t>Μπρκοβιτς</a:t>
            </a:r>
            <a:endParaRPr lang="el-GR" sz="1500" dirty="0">
              <a:solidFill>
                <a:schemeClr val="bg1"/>
              </a:solidFill>
              <a:latin typeface="+mj-lt"/>
            </a:endParaRPr>
          </a:p>
          <a:p>
            <a:r>
              <a:rPr lang="el-GR" sz="1500" dirty="0">
                <a:solidFill>
                  <a:schemeClr val="bg1"/>
                </a:solidFill>
                <a:latin typeface="+mj-lt"/>
              </a:rPr>
              <a:t>Παύλος </a:t>
            </a:r>
            <a:r>
              <a:rPr lang="el-GR" sz="1500" dirty="0" err="1">
                <a:solidFill>
                  <a:schemeClr val="bg1"/>
                </a:solidFill>
                <a:latin typeface="+mj-lt"/>
              </a:rPr>
              <a:t>Πανουτσόπουλος</a:t>
            </a:r>
            <a:endParaRPr lang="el-GR" sz="1500" dirty="0">
              <a:solidFill>
                <a:schemeClr val="bg1"/>
              </a:solidFill>
              <a:latin typeface="+mj-lt"/>
            </a:endParaRPr>
          </a:p>
          <a:p>
            <a:r>
              <a:rPr lang="el-GR" sz="1500" dirty="0">
                <a:solidFill>
                  <a:schemeClr val="bg1"/>
                </a:solidFill>
                <a:latin typeface="+mj-lt"/>
              </a:rPr>
              <a:t>Βαγγέλης </a:t>
            </a:r>
            <a:r>
              <a:rPr lang="el-GR" sz="1500" dirty="0" err="1">
                <a:solidFill>
                  <a:schemeClr val="bg1"/>
                </a:solidFill>
                <a:latin typeface="+mj-lt"/>
              </a:rPr>
              <a:t>Πανουτσόπουλος</a:t>
            </a:r>
            <a:endParaRPr lang="el-GR" sz="1500" dirty="0">
              <a:solidFill>
                <a:schemeClr val="bg1"/>
              </a:solidFill>
              <a:latin typeface="+mj-lt"/>
            </a:endParaRPr>
          </a:p>
        </p:txBody>
      </p:sp>
      <p:pic>
        <p:nvPicPr>
          <p:cNvPr id="4" name="Εικόνα 3" descr="Εικονίδιο προγράμματος PowerPoint"/>
          <p:cNvPicPr>
            <a:picLocks noChangeAspect="1"/>
          </p:cNvPicPr>
          <p:nvPr/>
        </p:nvPicPr>
        <p:blipFill>
          <a:blip r:embed="rId3"/>
          <a:srcRect/>
          <a:stretch/>
        </p:blipFill>
        <p:spPr bwMode="invGray">
          <a:xfrm>
            <a:off x="10530840" y="5282196"/>
            <a:ext cx="822960" cy="822960"/>
          </a:xfrm>
          <a:prstGeom prst="rect">
            <a:avLst/>
          </a:prstGeom>
        </p:spPr>
      </p:pic>
    </p:spTree>
    <p:extLst>
      <p:ext uri="{BB962C8B-B14F-4D97-AF65-F5344CB8AC3E}">
        <p14:creationId xmlns:p14="http://schemas.microsoft.com/office/powerpoint/2010/main" val="247180773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Τίτλος 7"/>
          <p:cNvSpPr>
            <a:spLocks noGrp="1"/>
          </p:cNvSpPr>
          <p:nvPr>
            <p:ph type="title"/>
          </p:nvPr>
        </p:nvSpPr>
        <p:spPr>
          <a:xfrm>
            <a:off x="521207" y="448056"/>
            <a:ext cx="10780777" cy="640080"/>
          </a:xfrm>
        </p:spPr>
        <p:txBody>
          <a:bodyPr rtlCol="0">
            <a:noAutofit/>
          </a:bodyPr>
          <a:lstStyle/>
          <a:p>
            <a:pPr rtl="0"/>
            <a:r>
              <a:rPr lang="el-GR" dirty="0">
                <a:latin typeface="Segoe UI Light" panose="020B0502040204020203" pitchFamily="34" charset="0"/>
                <a:cs typeface="Segoe UI Light" panose="020B0502040204020203" pitchFamily="34" charset="0"/>
              </a:rPr>
              <a:t>Πρόβλημα</a:t>
            </a:r>
          </a:p>
        </p:txBody>
      </p:sp>
      <p:sp>
        <p:nvSpPr>
          <p:cNvPr id="38" name="Θέση περιεχομένου 17"/>
          <p:cNvSpPr txBox="1">
            <a:spLocks/>
          </p:cNvSpPr>
          <p:nvPr/>
        </p:nvSpPr>
        <p:spPr>
          <a:xfrm>
            <a:off x="541610" y="1524708"/>
            <a:ext cx="4321704" cy="3871518"/>
          </a:xfrm>
          <a:prstGeom prst="rect">
            <a:avLst/>
          </a:prstGeom>
        </p:spPr>
        <p:txBody>
          <a:bodyPr vert="horz" lIns="91440" tIns="45720" rIns="91440" bIns="45720" rtlCol="0">
            <a:normAutofit/>
          </a:bodyPr>
          <a:lstStyle>
            <a:lvl1pPr marL="2286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1pPr>
            <a:lvl2pPr marL="6858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2pPr>
            <a:lvl3pPr marL="11430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3pPr>
            <a:lvl4pPr marL="16002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4pPr>
            <a:lvl5pPr marL="20574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l-GR" sz="1500" dirty="0">
                <a:latin typeface="Segoe UI" panose="020B0502040204020203" pitchFamily="34" charset="0"/>
                <a:cs typeface="Segoe UI" panose="020B0502040204020203" pitchFamily="34" charset="0"/>
              </a:rPr>
              <a:t>Από την υιοθέτηση του </a:t>
            </a:r>
            <a:r>
              <a:rPr lang="el-GR" sz="1500" dirty="0" err="1">
                <a:latin typeface="Segoe UI" panose="020B0502040204020203" pitchFamily="34" charset="0"/>
                <a:cs typeface="Segoe UI" panose="020B0502040204020203" pitchFamily="34" charset="0"/>
              </a:rPr>
              <a:t>Mondreal</a:t>
            </a:r>
            <a:r>
              <a:rPr lang="el-GR" sz="1500" dirty="0">
                <a:latin typeface="Segoe UI" panose="020B0502040204020203" pitchFamily="34" charset="0"/>
                <a:cs typeface="Segoe UI" panose="020B0502040204020203" pitchFamily="34" charset="0"/>
              </a:rPr>
              <a:t> </a:t>
            </a:r>
            <a:r>
              <a:rPr lang="el-GR" sz="1500" dirty="0" err="1">
                <a:latin typeface="Segoe UI" panose="020B0502040204020203" pitchFamily="34" charset="0"/>
                <a:cs typeface="Segoe UI" panose="020B0502040204020203" pitchFamily="34" charset="0"/>
              </a:rPr>
              <a:t>Protocol</a:t>
            </a:r>
            <a:r>
              <a:rPr lang="el-GR" sz="1500" dirty="0">
                <a:latin typeface="Segoe UI" panose="020B0502040204020203" pitchFamily="34" charset="0"/>
                <a:cs typeface="Segoe UI" panose="020B0502040204020203" pitchFamily="34" charset="0"/>
              </a:rPr>
              <a:t> το 1987 μέχρι και τις αρχές του 2000 η παραγωγή και εκπομπή  </a:t>
            </a:r>
            <a:r>
              <a:rPr lang="el-GR" sz="1500" dirty="0" err="1">
                <a:latin typeface="Segoe UI" panose="020B0502040204020203" pitchFamily="34" charset="0"/>
                <a:cs typeface="Segoe UI" panose="020B0502040204020203" pitchFamily="34" charset="0"/>
              </a:rPr>
              <a:t>φθοροχλωρανθράκων</a:t>
            </a:r>
            <a:r>
              <a:rPr lang="el-GR" sz="1500" dirty="0">
                <a:latin typeface="Segoe UI" panose="020B0502040204020203" pitchFamily="34" charset="0"/>
                <a:cs typeface="Segoe UI" panose="020B0502040204020203" pitchFamily="34" charset="0"/>
              </a:rPr>
              <a:t> στην ατμόσφαιρα άρχισε να περιορίζεται. Μέχρι και το 2009 το 98% των χημικών εταιριών είχαν συμφωνήσει σε ολοκληρωτική παύση. Μια έρευνα του 2018 δείχνει ότι από το 2004 και μετά οι </a:t>
            </a:r>
            <a:r>
              <a:rPr lang="el-GR" sz="1500" dirty="0" err="1">
                <a:latin typeface="Segoe UI" panose="020B0502040204020203" pitchFamily="34" charset="0"/>
                <a:cs typeface="Segoe UI" panose="020B0502040204020203" pitchFamily="34" charset="0"/>
              </a:rPr>
              <a:t>CFCs</a:t>
            </a:r>
            <a:r>
              <a:rPr lang="el-GR" sz="1500" dirty="0">
                <a:latin typeface="Segoe UI" panose="020B0502040204020203" pitchFamily="34" charset="0"/>
                <a:cs typeface="Segoe UI" panose="020B0502040204020203" pitchFamily="34" charset="0"/>
              </a:rPr>
              <a:t> στην στρατόσφαιρα μειώνονται κατά 0,8% ετησίως. Θεωρώντας ότι τα ικανοποιητικά επίπεδα CFC στην στρατόσφαιρα  είναι τα μισά από που μετρήθηκαν το 2004, </a:t>
            </a:r>
            <a:r>
              <a:rPr lang="el-GR" sz="1500" b="1" dirty="0">
                <a:latin typeface="Segoe UI" panose="020B0502040204020203" pitchFamily="34" charset="0"/>
                <a:cs typeface="Segoe UI" panose="020B0502040204020203" pitchFamily="34" charset="0"/>
              </a:rPr>
              <a:t>να βρείτε ποιο έτος θα φτάσουμε σε ικανοποιητικά επίπεδα CFC αν το </a:t>
            </a:r>
            <a:r>
              <a:rPr lang="el-GR" sz="1500" b="1" dirty="0" err="1">
                <a:latin typeface="Segoe UI" panose="020B0502040204020203" pitchFamily="34" charset="0"/>
                <a:cs typeface="Segoe UI" panose="020B0502040204020203" pitchFamily="34" charset="0"/>
              </a:rPr>
              <a:t>Μondreal</a:t>
            </a:r>
            <a:r>
              <a:rPr lang="el-GR" sz="1500" b="1" dirty="0">
                <a:latin typeface="Segoe UI" panose="020B0502040204020203" pitchFamily="34" charset="0"/>
                <a:cs typeface="Segoe UI" panose="020B0502040204020203" pitchFamily="34" charset="0"/>
              </a:rPr>
              <a:t> </a:t>
            </a:r>
            <a:r>
              <a:rPr lang="el-GR" sz="1500" b="1" dirty="0" err="1">
                <a:latin typeface="Segoe UI" panose="020B0502040204020203" pitchFamily="34" charset="0"/>
                <a:cs typeface="Segoe UI" panose="020B0502040204020203" pitchFamily="34" charset="0"/>
              </a:rPr>
              <a:t>Protocol</a:t>
            </a:r>
            <a:r>
              <a:rPr lang="el-GR" sz="1500" b="1" dirty="0">
                <a:latin typeface="Segoe UI" panose="020B0502040204020203" pitchFamily="34" charset="0"/>
                <a:cs typeface="Segoe UI" panose="020B0502040204020203" pitchFamily="34" charset="0"/>
              </a:rPr>
              <a:t> συνεχίσει να εφαρμόζεται.</a:t>
            </a:r>
          </a:p>
        </p:txBody>
      </p:sp>
      <p:pic>
        <p:nvPicPr>
          <p:cNvPr id="2052" name="Picture 4" descr="Μια σφαίρα με κέντρο τον Νότιο Πόλο, με χρώματα που δείχνουν τη συγκέντρωση του όζοντος.  Οι άκρες του χάρτη είναι μπλε και πράσινα, υποδεικνύοντας υψηλότερα επίπεδα όζοντος.  Πάνω από την Ανταρκτική, ένα οβάλ από κόκκινο και πορτοκαλί δείχνει τις χαμηλότερες συγκεντρώσεις της τρύπας του όζοντος.">
            <a:extLst>
              <a:ext uri="{FF2B5EF4-FFF2-40B4-BE49-F238E27FC236}">
                <a16:creationId xmlns:a16="http://schemas.microsoft.com/office/drawing/2014/main" id="{7D96E9F2-3B9B-456A-B42F-2FA90F6D7CB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96000" y="1524708"/>
            <a:ext cx="5205984" cy="488523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57616166"/>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Τίτλος 3"/>
          <p:cNvSpPr>
            <a:spLocks noGrp="1"/>
          </p:cNvSpPr>
          <p:nvPr>
            <p:ph type="title"/>
          </p:nvPr>
        </p:nvSpPr>
        <p:spPr>
          <a:xfrm>
            <a:off x="521207" y="448056"/>
            <a:ext cx="11466577" cy="640080"/>
          </a:xfrm>
        </p:spPr>
        <p:txBody>
          <a:bodyPr rtlCol="0">
            <a:normAutofit/>
          </a:bodyPr>
          <a:lstStyle/>
          <a:p>
            <a:pPr rtl="0"/>
            <a:r>
              <a:rPr lang="el-GR" dirty="0">
                <a:latin typeface="Segoe UI Light" panose="020B0502040204020203" pitchFamily="34" charset="0"/>
                <a:cs typeface="Segoe UI Light" panose="020B0502040204020203" pitchFamily="34" charset="0"/>
              </a:rPr>
              <a:t>Λίγα λόγια για το κεντρικό θέμα</a:t>
            </a:r>
          </a:p>
        </p:txBody>
      </p:sp>
      <p:sp>
        <p:nvSpPr>
          <p:cNvPr id="25" name="Θέση περιεχομένου 17"/>
          <p:cNvSpPr txBox="1">
            <a:spLocks/>
          </p:cNvSpPr>
          <p:nvPr/>
        </p:nvSpPr>
        <p:spPr>
          <a:xfrm>
            <a:off x="541609" y="1455491"/>
            <a:ext cx="5110161" cy="471149"/>
          </a:xfrm>
          <a:prstGeom prst="rect">
            <a:avLst/>
          </a:prstGeom>
        </p:spPr>
        <p:txBody>
          <a:bodyPr vert="horz" lIns="91440" tIns="45720" rIns="91440" bIns="45720" rtlCol="0">
            <a:normAutofit/>
          </a:bodyPr>
          <a:lstStyle>
            <a:lvl1pPr marL="2286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1pPr>
            <a:lvl2pPr marL="6858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2pPr>
            <a:lvl3pPr marL="11430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3pPr>
            <a:lvl4pPr marL="16002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4pPr>
            <a:lvl5pPr marL="20574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9pPr>
          </a:lstStyle>
          <a:p>
            <a:pPr marL="0" indent="0" rtl="0">
              <a:spcAft>
                <a:spcPts val="2000"/>
              </a:spcAft>
              <a:buNone/>
            </a:pPr>
            <a:endParaRPr lang="el-GR" sz="1100" spc="-30" dirty="0">
              <a:latin typeface="Segoe UI" panose="020B0502040204020203" pitchFamily="34" charset="0"/>
              <a:cs typeface="Segoe UI" panose="020B0502040204020203" pitchFamily="34" charset="0"/>
            </a:endParaRPr>
          </a:p>
        </p:txBody>
      </p:sp>
      <p:grpSp>
        <p:nvGrpSpPr>
          <p:cNvPr id="18" name="Ομάδα 17" descr="Μικρός κύκλος με τον αριθμό 1 που υποδεικνύει το βήμα 1"/>
          <p:cNvGrpSpPr/>
          <p:nvPr/>
        </p:nvGrpSpPr>
        <p:grpSpPr bwMode="blackWhite">
          <a:xfrm>
            <a:off x="531552" y="1330797"/>
            <a:ext cx="558179" cy="409838"/>
            <a:chOff x="6953426" y="711274"/>
            <a:chExt cx="558179" cy="409838"/>
          </a:xfrm>
        </p:grpSpPr>
        <p:sp>
          <p:nvSpPr>
            <p:cNvPr id="19" name="Έλλειψη 18" descr="Μικρός κύκλος"/>
            <p:cNvSpPr/>
            <p:nvPr/>
          </p:nvSpPr>
          <p:spPr bwMode="blackWhite">
            <a:xfrm>
              <a:off x="7025069" y="711274"/>
              <a:ext cx="409838" cy="409838"/>
            </a:xfrm>
            <a:prstGeom prst="ellipse">
              <a:avLst/>
            </a:prstGeom>
            <a:solidFill>
              <a:srgbClr val="D247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l-GR"/>
            </a:p>
          </p:txBody>
        </p:sp>
        <p:sp>
          <p:nvSpPr>
            <p:cNvPr id="20" name="Πλαίσιο κειμένου 19" descr="Αριθμός 1"/>
            <p:cNvSpPr txBox="1">
              <a:spLocks noChangeAspect="1"/>
            </p:cNvSpPr>
            <p:nvPr/>
          </p:nvSpPr>
          <p:spPr bwMode="blackWhite">
            <a:xfrm>
              <a:off x="6953426" y="727564"/>
              <a:ext cx="558179" cy="369332"/>
            </a:xfrm>
            <a:prstGeom prst="rect">
              <a:avLst/>
            </a:prstGeom>
            <a:noFill/>
          </p:spPr>
          <p:txBody>
            <a:bodyPr wrap="square" rtlCol="0">
              <a:spAutoFit/>
            </a:bodyPr>
            <a:lstStyle/>
            <a:p>
              <a:pPr algn="ctr" rtl="0"/>
              <a:r>
                <a:rPr lang="el-GR" dirty="0">
                  <a:solidFill>
                    <a:schemeClr val="bg1"/>
                  </a:solidFill>
                  <a:latin typeface="Segoe UI Semibold" panose="020B0702040204020203" pitchFamily="34" charset="0"/>
                  <a:cs typeface="Segoe UI Semibold" panose="020B0702040204020203" pitchFamily="34" charset="0"/>
                </a:rPr>
                <a:t>1</a:t>
              </a:r>
            </a:p>
          </p:txBody>
        </p:sp>
      </p:grpSp>
      <p:sp>
        <p:nvSpPr>
          <p:cNvPr id="21" name="Θέση περιεχομένου 17"/>
          <p:cNvSpPr txBox="1">
            <a:spLocks/>
          </p:cNvSpPr>
          <p:nvPr/>
        </p:nvSpPr>
        <p:spPr>
          <a:xfrm>
            <a:off x="1056513" y="1379954"/>
            <a:ext cx="4585731" cy="596551"/>
          </a:xfrm>
          <a:prstGeom prst="rect">
            <a:avLst/>
          </a:prstGeom>
        </p:spPr>
        <p:txBody>
          <a:bodyPr vert="horz" lIns="91440" tIns="45720" rIns="91440" bIns="45720" rtlCol="0">
            <a:noAutofit/>
          </a:bodyPr>
          <a:lstStyle>
            <a:lvl1pPr marL="2286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1pPr>
            <a:lvl2pPr marL="6858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2pPr>
            <a:lvl3pPr marL="11430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3pPr>
            <a:lvl4pPr marL="16002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4pPr>
            <a:lvl5pPr marL="20574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9pPr>
          </a:lstStyle>
          <a:p>
            <a:pPr marL="0" lvl="0" indent="0" rtl="0">
              <a:spcAft>
                <a:spcPts val="600"/>
              </a:spcAft>
              <a:buNone/>
              <a:defRPr/>
            </a:pPr>
            <a:r>
              <a:rPr lang="el-GR" sz="1100" spc="-30" dirty="0">
                <a:solidFill>
                  <a:prstClr val="black">
                    <a:lumMod val="75000"/>
                    <a:lumOff val="25000"/>
                  </a:prstClr>
                </a:solidFill>
                <a:latin typeface="Segoe UI" panose="020B0502040204020203" pitchFamily="34" charset="0"/>
                <a:cs typeface="Segoe UI" panose="020B0502040204020203" pitchFamily="34" charset="0"/>
              </a:rPr>
              <a:t>Τι είναι το </a:t>
            </a:r>
            <a:r>
              <a:rPr lang="el-GR" sz="1100" spc="-30" dirty="0">
                <a:solidFill>
                  <a:srgbClr val="D24726"/>
                </a:solidFill>
                <a:latin typeface="Segoe UI" panose="020B0502040204020203" pitchFamily="34" charset="0"/>
                <a:cs typeface="Segoe UI" panose="020B0502040204020203" pitchFamily="34" charset="0"/>
              </a:rPr>
              <a:t>όζον; </a:t>
            </a:r>
            <a:r>
              <a:rPr lang="el-GR" sz="1100" spc="-30" dirty="0">
                <a:solidFill>
                  <a:srgbClr val="404040"/>
                </a:solidFill>
                <a:latin typeface="Segoe UI" panose="020B0502040204020203" pitchFamily="34" charset="0"/>
                <a:cs typeface="Segoe UI" panose="020B0502040204020203" pitchFamily="34" charset="0"/>
              </a:rPr>
              <a:t>&gt;</a:t>
            </a:r>
            <a:r>
              <a:rPr lang="el-GR" sz="1100" b="1" spc="-30" dirty="0">
                <a:solidFill>
                  <a:srgbClr val="404040"/>
                </a:solidFill>
                <a:latin typeface="Segoe UI" panose="020B0502040204020203" pitchFamily="34" charset="0"/>
                <a:cs typeface="Segoe UI" panose="020B0502040204020203" pitchFamily="34" charset="0"/>
              </a:rPr>
              <a:t>Το όζον, στις «κανονικές συνθήκες περιβάλλοντος», είναι αέριο, το οποίο αποτελείται από τρία άτομα οξυγόνου. Το 90% του όζοντος της Γης βρίσκεται στην στρατόσφαιρα και φιλτράρει την βλαβερή υπεριώδη ακτινοβολία, ενώ στην στρατόσφαιρα </a:t>
            </a:r>
            <a:r>
              <a:rPr lang="el-GR" sz="1100" b="1" spc="-30" dirty="0" err="1">
                <a:solidFill>
                  <a:srgbClr val="404040"/>
                </a:solidFill>
                <a:latin typeface="Segoe UI" panose="020B0502040204020203" pitchFamily="34" charset="0"/>
                <a:cs typeface="Segoe UI" panose="020B0502040204020203" pitchFamily="34" charset="0"/>
              </a:rPr>
              <a:t>απορροφούνται</a:t>
            </a:r>
            <a:r>
              <a:rPr lang="el-GR" sz="1100" b="1" spc="-30" dirty="0">
                <a:solidFill>
                  <a:srgbClr val="404040"/>
                </a:solidFill>
                <a:latin typeface="Segoe UI" panose="020B0502040204020203" pitchFamily="34" charset="0"/>
                <a:cs typeface="Segoe UI" panose="020B0502040204020203" pitchFamily="34" charset="0"/>
              </a:rPr>
              <a:t> κυρίως και οι ακτίνες </a:t>
            </a:r>
            <a:r>
              <a:rPr lang="en-US" sz="1100" b="1" spc="-30" dirty="0">
                <a:solidFill>
                  <a:srgbClr val="404040"/>
                </a:solidFill>
                <a:latin typeface="Segoe UI" panose="020B0502040204020203" pitchFamily="34" charset="0"/>
                <a:cs typeface="Segoe UI" panose="020B0502040204020203" pitchFamily="34" charset="0"/>
              </a:rPr>
              <a:t>UV</a:t>
            </a:r>
            <a:r>
              <a:rPr lang="el-GR" sz="1100" b="1" spc="-30" dirty="0">
                <a:solidFill>
                  <a:srgbClr val="404040"/>
                </a:solidFill>
                <a:latin typeface="Segoe UI" panose="020B0502040204020203" pitchFamily="34" charset="0"/>
                <a:cs typeface="Segoe UI" panose="020B0502040204020203" pitchFamily="34" charset="0"/>
              </a:rPr>
              <a:t>.</a:t>
            </a:r>
            <a:r>
              <a:rPr lang="en-US" sz="1100" b="1" spc="-30" dirty="0">
                <a:solidFill>
                  <a:srgbClr val="404040"/>
                </a:solidFill>
                <a:latin typeface="Segoe UI" panose="020B0502040204020203" pitchFamily="34" charset="0"/>
                <a:cs typeface="Segoe UI" panose="020B0502040204020203" pitchFamily="34" charset="0"/>
              </a:rPr>
              <a:t> </a:t>
            </a:r>
            <a:endParaRPr lang="el-GR" sz="1100" b="1" spc="-30" dirty="0">
              <a:solidFill>
                <a:prstClr val="black">
                  <a:lumMod val="75000"/>
                  <a:lumOff val="25000"/>
                </a:prstClr>
              </a:solidFill>
              <a:latin typeface="Segoe UI" panose="020B0502040204020203" pitchFamily="34" charset="0"/>
              <a:cs typeface="Segoe UI" panose="020B0502040204020203" pitchFamily="34" charset="0"/>
            </a:endParaRPr>
          </a:p>
        </p:txBody>
      </p:sp>
      <p:grpSp>
        <p:nvGrpSpPr>
          <p:cNvPr id="33" name="Ομάδα 32" descr="Μικρός κύκλος με τον αριθμό 2 που υποδεικνύει το βήμα 2"/>
          <p:cNvGrpSpPr/>
          <p:nvPr/>
        </p:nvGrpSpPr>
        <p:grpSpPr bwMode="blackWhite">
          <a:xfrm>
            <a:off x="531552" y="2575657"/>
            <a:ext cx="558179" cy="409838"/>
            <a:chOff x="6953426" y="711274"/>
            <a:chExt cx="558179" cy="409838"/>
          </a:xfrm>
        </p:grpSpPr>
        <p:sp>
          <p:nvSpPr>
            <p:cNvPr id="34" name="Έλλειψη 33" descr="Μικρός κύκλος"/>
            <p:cNvSpPr/>
            <p:nvPr/>
          </p:nvSpPr>
          <p:spPr bwMode="blackWhite">
            <a:xfrm>
              <a:off x="7025069" y="711274"/>
              <a:ext cx="409838" cy="409838"/>
            </a:xfrm>
            <a:prstGeom prst="ellipse">
              <a:avLst/>
            </a:prstGeom>
            <a:solidFill>
              <a:srgbClr val="D247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l-GR"/>
            </a:p>
          </p:txBody>
        </p:sp>
        <p:sp>
          <p:nvSpPr>
            <p:cNvPr id="35" name="Πλαίσιο κειμένου 34" descr="Αριθμός 2"/>
            <p:cNvSpPr txBox="1">
              <a:spLocks noChangeAspect="1"/>
            </p:cNvSpPr>
            <p:nvPr/>
          </p:nvSpPr>
          <p:spPr bwMode="blackWhite">
            <a:xfrm>
              <a:off x="6953426" y="727564"/>
              <a:ext cx="558179" cy="369332"/>
            </a:xfrm>
            <a:prstGeom prst="rect">
              <a:avLst/>
            </a:prstGeom>
            <a:noFill/>
          </p:spPr>
          <p:txBody>
            <a:bodyPr wrap="square" rtlCol="0">
              <a:spAutoFit/>
            </a:bodyPr>
            <a:lstStyle/>
            <a:p>
              <a:pPr algn="ctr" rtl="0"/>
              <a:r>
                <a:rPr lang="el-GR" dirty="0">
                  <a:solidFill>
                    <a:schemeClr val="bg1"/>
                  </a:solidFill>
                  <a:latin typeface="Segoe UI Semibold" panose="020B0702040204020203" pitchFamily="34" charset="0"/>
                  <a:cs typeface="Segoe UI Semibold" panose="020B0702040204020203" pitchFamily="34" charset="0"/>
                </a:rPr>
                <a:t>2</a:t>
              </a:r>
            </a:p>
          </p:txBody>
        </p:sp>
      </p:grpSp>
      <p:sp>
        <p:nvSpPr>
          <p:cNvPr id="36" name="Θέση περιεχομένου 17"/>
          <p:cNvSpPr txBox="1">
            <a:spLocks/>
          </p:cNvSpPr>
          <p:nvPr/>
        </p:nvSpPr>
        <p:spPr>
          <a:xfrm>
            <a:off x="1056512" y="2615850"/>
            <a:ext cx="4973096" cy="1458811"/>
          </a:xfrm>
          <a:prstGeom prst="rect">
            <a:avLst/>
          </a:prstGeom>
        </p:spPr>
        <p:txBody>
          <a:bodyPr vert="horz" lIns="91440" tIns="45720" rIns="91440" bIns="45720" rtlCol="0">
            <a:noAutofit/>
          </a:bodyPr>
          <a:lstStyle>
            <a:lvl1pPr marL="2286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1pPr>
            <a:lvl2pPr marL="6858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2pPr>
            <a:lvl3pPr marL="11430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3pPr>
            <a:lvl4pPr marL="16002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4pPr>
            <a:lvl5pPr marL="20574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9pPr>
          </a:lstStyle>
          <a:p>
            <a:pPr marL="0" lvl="0" indent="0">
              <a:spcAft>
                <a:spcPts val="2000"/>
              </a:spcAft>
              <a:buNone/>
              <a:defRPr/>
            </a:pPr>
            <a:r>
              <a:rPr lang="el-GR" sz="1100" spc="-30" dirty="0">
                <a:solidFill>
                  <a:prstClr val="black">
                    <a:lumMod val="75000"/>
                    <a:lumOff val="25000"/>
                  </a:prstClr>
                </a:solidFill>
                <a:latin typeface="Segoe UI" panose="020B0502040204020203" pitchFamily="34" charset="0"/>
                <a:cs typeface="Segoe UI" panose="020B0502040204020203" pitchFamily="34" charset="0"/>
              </a:rPr>
              <a:t>Τι είναι  </a:t>
            </a:r>
            <a:r>
              <a:rPr lang="el-GR" sz="1100" spc="-30" dirty="0">
                <a:solidFill>
                  <a:srgbClr val="D24726"/>
                </a:solidFill>
                <a:latin typeface="Segoe UI" panose="020B0502040204020203" pitchFamily="34" charset="0"/>
                <a:cs typeface="Segoe UI" panose="020B0502040204020203" pitchFamily="34" charset="0"/>
              </a:rPr>
              <a:t>η τρύπα του όζοντος; </a:t>
            </a:r>
            <a:r>
              <a:rPr lang="el-GR" sz="1100" spc="-30" dirty="0">
                <a:solidFill>
                  <a:srgbClr val="404040"/>
                </a:solidFill>
                <a:latin typeface="Segoe UI" panose="020B0502040204020203" pitchFamily="34" charset="0"/>
                <a:cs typeface="Segoe UI" panose="020B0502040204020203" pitchFamily="34" charset="0"/>
              </a:rPr>
              <a:t>&gt; </a:t>
            </a:r>
            <a:r>
              <a:rPr lang="el-GR" sz="1100" b="1" spc="-30" dirty="0">
                <a:solidFill>
                  <a:srgbClr val="404040"/>
                </a:solidFill>
                <a:latin typeface="Segoe UI" panose="020B0502040204020203" pitchFamily="34" charset="0"/>
                <a:cs typeface="Segoe UI" panose="020B0502040204020203" pitchFamily="34" charset="0"/>
              </a:rPr>
              <a:t>Τρύπα του όζοντος ονομάζεται το φαινόμενο κατά το οποίο το στρώμα του όζοντος μειώνεται σε πάχος πάνω από την Ανταρκτική. </a:t>
            </a:r>
            <a:r>
              <a:rPr lang="el-GR" sz="1100" b="1" spc="-30" dirty="0">
                <a:solidFill>
                  <a:srgbClr val="D24726"/>
                </a:solidFill>
                <a:latin typeface="Segoe UI" panose="020B0502040204020203" pitchFamily="34" charset="0"/>
                <a:cs typeface="Segoe UI" panose="020B0502040204020203" pitchFamily="34" charset="0"/>
              </a:rPr>
              <a:t> </a:t>
            </a:r>
            <a:endParaRPr lang="el-GR" sz="1100" b="1" spc="-30" dirty="0">
              <a:solidFill>
                <a:prstClr val="black">
                  <a:lumMod val="75000"/>
                  <a:lumOff val="25000"/>
                </a:prstClr>
              </a:solidFill>
              <a:latin typeface="Segoe UI" panose="020B0502040204020203" pitchFamily="34" charset="0"/>
              <a:cs typeface="Segoe UI" panose="020B0502040204020203" pitchFamily="34" charset="0"/>
            </a:endParaRPr>
          </a:p>
        </p:txBody>
      </p:sp>
      <p:grpSp>
        <p:nvGrpSpPr>
          <p:cNvPr id="22" name="Ομάδα 21" descr="Μικρός κύκλος με τον αριθμό 3 που υποδεικνύει το βήμα 3"/>
          <p:cNvGrpSpPr/>
          <p:nvPr/>
        </p:nvGrpSpPr>
        <p:grpSpPr bwMode="blackWhite">
          <a:xfrm>
            <a:off x="531552" y="3414914"/>
            <a:ext cx="558179" cy="409838"/>
            <a:chOff x="6953426" y="711274"/>
            <a:chExt cx="558179" cy="409838"/>
          </a:xfrm>
        </p:grpSpPr>
        <p:sp>
          <p:nvSpPr>
            <p:cNvPr id="24" name="Έλλειψη 23" descr="Μικρός κύκλος"/>
            <p:cNvSpPr/>
            <p:nvPr/>
          </p:nvSpPr>
          <p:spPr bwMode="blackWhite">
            <a:xfrm>
              <a:off x="7025069" y="711274"/>
              <a:ext cx="409838" cy="409838"/>
            </a:xfrm>
            <a:prstGeom prst="ellipse">
              <a:avLst/>
            </a:prstGeom>
            <a:solidFill>
              <a:srgbClr val="D247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l-GR"/>
            </a:p>
          </p:txBody>
        </p:sp>
        <p:sp>
          <p:nvSpPr>
            <p:cNvPr id="30" name="Πλαίσιο κειμένου 29" descr="Αριθμός 3"/>
            <p:cNvSpPr txBox="1">
              <a:spLocks noChangeAspect="1"/>
            </p:cNvSpPr>
            <p:nvPr/>
          </p:nvSpPr>
          <p:spPr bwMode="blackWhite">
            <a:xfrm>
              <a:off x="6953426" y="727564"/>
              <a:ext cx="558179" cy="369332"/>
            </a:xfrm>
            <a:prstGeom prst="rect">
              <a:avLst/>
            </a:prstGeom>
            <a:noFill/>
          </p:spPr>
          <p:txBody>
            <a:bodyPr wrap="square" rtlCol="0">
              <a:spAutoFit/>
            </a:bodyPr>
            <a:lstStyle/>
            <a:p>
              <a:pPr algn="ctr" rtl="0"/>
              <a:r>
                <a:rPr lang="el-GR" dirty="0">
                  <a:solidFill>
                    <a:schemeClr val="bg1"/>
                  </a:solidFill>
                  <a:latin typeface="Segoe UI Semibold" panose="020B0702040204020203" pitchFamily="34" charset="0"/>
                  <a:cs typeface="Segoe UI Semibold" panose="020B0702040204020203" pitchFamily="34" charset="0"/>
                </a:rPr>
                <a:t>3</a:t>
              </a:r>
            </a:p>
          </p:txBody>
        </p:sp>
      </p:grpSp>
      <p:sp>
        <p:nvSpPr>
          <p:cNvPr id="32" name="Θέση περιεχομένου 17"/>
          <p:cNvSpPr txBox="1">
            <a:spLocks/>
          </p:cNvSpPr>
          <p:nvPr/>
        </p:nvSpPr>
        <p:spPr>
          <a:xfrm>
            <a:off x="1056513" y="3434110"/>
            <a:ext cx="4504252" cy="761144"/>
          </a:xfrm>
          <a:prstGeom prst="rect">
            <a:avLst/>
          </a:prstGeom>
        </p:spPr>
        <p:txBody>
          <a:bodyPr vert="horz" lIns="91440" tIns="45720" rIns="91440" bIns="45720" rtlCol="0">
            <a:noAutofit/>
          </a:bodyPr>
          <a:lstStyle>
            <a:lvl1pPr marL="2286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1pPr>
            <a:lvl2pPr marL="6858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2pPr>
            <a:lvl3pPr marL="11430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3pPr>
            <a:lvl4pPr marL="16002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4pPr>
            <a:lvl5pPr marL="20574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9pPr>
          </a:lstStyle>
          <a:p>
            <a:pPr marL="0" lvl="0" indent="0">
              <a:spcAft>
                <a:spcPts val="600"/>
              </a:spcAft>
              <a:buNone/>
              <a:defRPr/>
            </a:pPr>
            <a:r>
              <a:rPr lang="el-GR" sz="1100" spc="-30" dirty="0">
                <a:solidFill>
                  <a:prstClr val="black">
                    <a:lumMod val="75000"/>
                    <a:lumOff val="25000"/>
                  </a:prstClr>
                </a:solidFill>
                <a:latin typeface="Segoe UI" panose="020B0502040204020203" pitchFamily="34" charset="0"/>
                <a:cs typeface="Segoe UI" panose="020B0502040204020203" pitchFamily="34" charset="0"/>
              </a:rPr>
              <a:t>Από τι </a:t>
            </a:r>
            <a:r>
              <a:rPr lang="el-GR" sz="1100" b="1" spc="-30" dirty="0">
                <a:solidFill>
                  <a:srgbClr val="D24726"/>
                </a:solidFill>
                <a:latin typeface="Segoe UI" panose="020B0502040204020203" pitchFamily="34" charset="0"/>
                <a:cs typeface="Segoe UI" panose="020B0502040204020203" pitchFamily="34" charset="0"/>
              </a:rPr>
              <a:t>προκαλείται</a:t>
            </a:r>
            <a:r>
              <a:rPr lang="el-GR" sz="1100" spc="-30" dirty="0">
                <a:solidFill>
                  <a:prstClr val="black">
                    <a:lumMod val="75000"/>
                    <a:lumOff val="25000"/>
                  </a:prstClr>
                </a:solidFill>
                <a:latin typeface="Segoe UI" panose="020B0502040204020203" pitchFamily="34" charset="0"/>
                <a:cs typeface="Segoe UI" panose="020B0502040204020203" pitchFamily="34" charset="0"/>
              </a:rPr>
              <a:t> το φαινόμενο αυτό; &gt; </a:t>
            </a:r>
            <a:r>
              <a:rPr lang="el-GR" sz="1100" b="1" spc="-30" dirty="0">
                <a:solidFill>
                  <a:prstClr val="black">
                    <a:lumMod val="75000"/>
                    <a:lumOff val="25000"/>
                  </a:prstClr>
                </a:solidFill>
                <a:latin typeface="Segoe UI" panose="020B0502040204020203" pitchFamily="34" charset="0"/>
                <a:cs typeface="Segoe UI" panose="020B0502040204020203" pitchFamily="34" charset="0"/>
              </a:rPr>
              <a:t>Οι παράγοντες που προκαλούν την τρύπα του όζοντος είναι  οι εξής: 1. Πολύ ισχυροί άνεμοι γύρω από το νότιο πόλο,</a:t>
            </a:r>
            <a:r>
              <a:rPr lang="en-US" sz="1100" b="1" spc="-30" dirty="0">
                <a:solidFill>
                  <a:prstClr val="black">
                    <a:lumMod val="75000"/>
                    <a:lumOff val="25000"/>
                  </a:prstClr>
                </a:solidFill>
                <a:latin typeface="Segoe UI" panose="020B0502040204020203" pitchFamily="34" charset="0"/>
                <a:cs typeface="Segoe UI" panose="020B0502040204020203" pitchFamily="34" charset="0"/>
              </a:rPr>
              <a:t> </a:t>
            </a:r>
            <a:r>
              <a:rPr lang="el-GR" sz="1100" b="1" spc="-30" dirty="0">
                <a:solidFill>
                  <a:prstClr val="black">
                    <a:lumMod val="75000"/>
                    <a:lumOff val="25000"/>
                  </a:prstClr>
                </a:solidFill>
                <a:latin typeface="Segoe UI" panose="020B0502040204020203" pitchFamily="34" charset="0"/>
                <a:cs typeface="Segoe UI" panose="020B0502040204020203" pitchFamily="34" charset="0"/>
              </a:rPr>
              <a:t>2. οι ακτίνες του ήλιου, 3. ενώσεις χλωρίου και βρωμίου από ουσίες που καταστρέφουν το όζον και 4. χαμηλές θερμοκρασίες κάτω από τους </a:t>
            </a:r>
            <a:r>
              <a:rPr lang="en-US" sz="1100" b="1" spc="-30" dirty="0">
                <a:solidFill>
                  <a:prstClr val="black">
                    <a:lumMod val="75000"/>
                    <a:lumOff val="25000"/>
                  </a:prstClr>
                </a:solidFill>
                <a:latin typeface="Segoe UI" panose="020B0502040204020203" pitchFamily="34" charset="0"/>
                <a:cs typeface="Segoe UI" panose="020B0502040204020203" pitchFamily="34" charset="0"/>
              </a:rPr>
              <a:t>-78.33</a:t>
            </a:r>
            <a:r>
              <a:rPr lang="en-US" sz="1100" b="1" dirty="0">
                <a:latin typeface="Segoe UI" panose="020B0502040204020203" pitchFamily="34" charset="0"/>
                <a:cs typeface="Segoe UI" panose="020B0502040204020203" pitchFamily="34" charset="0"/>
              </a:rPr>
              <a:t> °C</a:t>
            </a:r>
            <a:r>
              <a:rPr lang="el-GR" sz="1100" b="1" dirty="0">
                <a:latin typeface="Segoe UI" panose="020B0502040204020203" pitchFamily="34" charset="0"/>
                <a:cs typeface="Segoe UI" panose="020B0502040204020203" pitchFamily="34" charset="0"/>
              </a:rPr>
              <a:t> στην στρατόσφαιρα, που σχηματίζουν πολικά </a:t>
            </a:r>
            <a:r>
              <a:rPr lang="el-GR" sz="1100" b="1" dirty="0" err="1">
                <a:latin typeface="Segoe UI" panose="020B0502040204020203" pitchFamily="34" charset="0"/>
                <a:cs typeface="Segoe UI" panose="020B0502040204020203" pitchFamily="34" charset="0"/>
              </a:rPr>
              <a:t>στρατοσφαιρικά</a:t>
            </a:r>
            <a:r>
              <a:rPr lang="el-GR" sz="1100" b="1" dirty="0">
                <a:latin typeface="Segoe UI" panose="020B0502040204020203" pitchFamily="34" charset="0"/>
                <a:cs typeface="Segoe UI" panose="020B0502040204020203" pitchFamily="34" charset="0"/>
              </a:rPr>
              <a:t> σύννεφα</a:t>
            </a:r>
            <a:endParaRPr lang="el-GR" sz="1100" b="1" spc="-30" dirty="0">
              <a:solidFill>
                <a:prstClr val="black">
                  <a:lumMod val="75000"/>
                  <a:lumOff val="25000"/>
                </a:prstClr>
              </a:solidFill>
              <a:latin typeface="Segoe UI" panose="020B0502040204020203" pitchFamily="34" charset="0"/>
              <a:cs typeface="Segoe UI" panose="020B0502040204020203" pitchFamily="34" charset="0"/>
            </a:endParaRPr>
          </a:p>
        </p:txBody>
      </p:sp>
      <p:grpSp>
        <p:nvGrpSpPr>
          <p:cNvPr id="37" name="Ομάδα 36" descr="Μικρός κύκλος με τον αριθμό 4 που υποδεικνύει το βήμα 4"/>
          <p:cNvGrpSpPr/>
          <p:nvPr/>
        </p:nvGrpSpPr>
        <p:grpSpPr bwMode="blackWhite">
          <a:xfrm>
            <a:off x="531552" y="5128429"/>
            <a:ext cx="558179" cy="409838"/>
            <a:chOff x="6953426" y="711274"/>
            <a:chExt cx="558179" cy="409838"/>
          </a:xfrm>
        </p:grpSpPr>
        <p:sp>
          <p:nvSpPr>
            <p:cNvPr id="38" name="Έλλειψη 37" descr="Μικρός κύκλος"/>
            <p:cNvSpPr/>
            <p:nvPr/>
          </p:nvSpPr>
          <p:spPr bwMode="blackWhite">
            <a:xfrm>
              <a:off x="7025069" y="711274"/>
              <a:ext cx="409838" cy="409838"/>
            </a:xfrm>
            <a:prstGeom prst="ellipse">
              <a:avLst/>
            </a:prstGeom>
            <a:solidFill>
              <a:srgbClr val="D247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l-GR"/>
            </a:p>
          </p:txBody>
        </p:sp>
        <p:sp>
          <p:nvSpPr>
            <p:cNvPr id="39" name="Πλαίσιο κειμένου 38" descr="Αριθμός 4"/>
            <p:cNvSpPr txBox="1">
              <a:spLocks noChangeAspect="1"/>
            </p:cNvSpPr>
            <p:nvPr/>
          </p:nvSpPr>
          <p:spPr bwMode="blackWhite">
            <a:xfrm>
              <a:off x="6953426" y="727564"/>
              <a:ext cx="558179" cy="369332"/>
            </a:xfrm>
            <a:prstGeom prst="rect">
              <a:avLst/>
            </a:prstGeom>
            <a:noFill/>
          </p:spPr>
          <p:txBody>
            <a:bodyPr wrap="square" rtlCol="0">
              <a:spAutoFit/>
            </a:bodyPr>
            <a:lstStyle/>
            <a:p>
              <a:pPr algn="ctr" rtl="0"/>
              <a:r>
                <a:rPr lang="el-GR" dirty="0">
                  <a:solidFill>
                    <a:schemeClr val="bg1"/>
                  </a:solidFill>
                  <a:latin typeface="Segoe UI Semibold" panose="020B0702040204020203" pitchFamily="34" charset="0"/>
                  <a:cs typeface="Segoe UI Semibold" panose="020B0702040204020203" pitchFamily="34" charset="0"/>
                </a:rPr>
                <a:t>4</a:t>
              </a:r>
            </a:p>
          </p:txBody>
        </p:sp>
      </p:grpSp>
      <p:sp>
        <p:nvSpPr>
          <p:cNvPr id="40" name="Θέση περιεχομένου 17"/>
          <p:cNvSpPr txBox="1">
            <a:spLocks/>
          </p:cNvSpPr>
          <p:nvPr/>
        </p:nvSpPr>
        <p:spPr>
          <a:xfrm>
            <a:off x="1056513" y="5183862"/>
            <a:ext cx="4504252" cy="563538"/>
          </a:xfrm>
          <a:prstGeom prst="rect">
            <a:avLst/>
          </a:prstGeom>
        </p:spPr>
        <p:txBody>
          <a:bodyPr vert="horz" lIns="91440" tIns="45720" rIns="91440" bIns="45720" rtlCol="0">
            <a:noAutofit/>
          </a:bodyPr>
          <a:lstStyle>
            <a:lvl1pPr marL="2286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1pPr>
            <a:lvl2pPr marL="6858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2pPr>
            <a:lvl3pPr marL="11430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3pPr>
            <a:lvl4pPr marL="16002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4pPr>
            <a:lvl5pPr marL="20574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9pPr>
          </a:lstStyle>
          <a:p>
            <a:pPr marL="0" lvl="0" indent="0" rtl="0">
              <a:spcAft>
                <a:spcPts val="2000"/>
              </a:spcAft>
              <a:buNone/>
              <a:defRPr/>
            </a:pPr>
            <a:r>
              <a:rPr lang="el-GR" sz="1100" spc="-30" dirty="0">
                <a:solidFill>
                  <a:prstClr val="black">
                    <a:lumMod val="75000"/>
                    <a:lumOff val="25000"/>
                  </a:prstClr>
                </a:solidFill>
                <a:latin typeface="Segoe UI" panose="020B0502040204020203" pitchFamily="34" charset="0"/>
                <a:cs typeface="Segoe UI" panose="020B0502040204020203" pitchFamily="34" charset="0"/>
              </a:rPr>
              <a:t>Ποιες είναι η </a:t>
            </a:r>
            <a:r>
              <a:rPr lang="el-GR" sz="1100" b="1" spc="-30" dirty="0">
                <a:solidFill>
                  <a:srgbClr val="D24726"/>
                </a:solidFill>
                <a:latin typeface="Segoe UI" panose="020B0502040204020203" pitchFamily="34" charset="0"/>
                <a:cs typeface="Segoe UI" panose="020B0502040204020203" pitchFamily="34" charset="0"/>
              </a:rPr>
              <a:t>συνέπειες</a:t>
            </a:r>
            <a:r>
              <a:rPr lang="el-GR" sz="1100" spc="-30" dirty="0">
                <a:solidFill>
                  <a:prstClr val="black">
                    <a:lumMod val="75000"/>
                    <a:lumOff val="25000"/>
                  </a:prstClr>
                </a:solidFill>
                <a:latin typeface="Segoe UI" panose="020B0502040204020203" pitchFamily="34" charset="0"/>
                <a:cs typeface="Segoe UI" panose="020B0502040204020203" pitchFamily="34" charset="0"/>
              </a:rPr>
              <a:t>;&gt; </a:t>
            </a:r>
            <a:r>
              <a:rPr lang="el-GR" sz="1100" b="1" spc="-30" dirty="0">
                <a:solidFill>
                  <a:prstClr val="black">
                    <a:lumMod val="75000"/>
                    <a:lumOff val="25000"/>
                  </a:prstClr>
                </a:solidFill>
                <a:latin typeface="Segoe UI" panose="020B0502040204020203" pitchFamily="34" charset="0"/>
                <a:cs typeface="Segoe UI" panose="020B0502040204020203" pitchFamily="34" charset="0"/>
              </a:rPr>
              <a:t>Η αραίωση του στρώματος του όζοντος οδηγεί σε περισσότερα σοβαρά ηλιακά εγκαύματα, περισσότερες περιπτώσεις καρκίνου του δέρματος, σε αυξημένες περιπτώσεις βλάβης των ματιών</a:t>
            </a:r>
            <a:r>
              <a:rPr lang="en-US" sz="1100" b="1" spc="-30" dirty="0">
                <a:solidFill>
                  <a:prstClr val="black">
                    <a:lumMod val="75000"/>
                    <a:lumOff val="25000"/>
                  </a:prstClr>
                </a:solidFill>
                <a:latin typeface="Segoe UI" panose="020B0502040204020203" pitchFamily="34" charset="0"/>
                <a:cs typeface="Segoe UI" panose="020B0502040204020203" pitchFamily="34" charset="0"/>
              </a:rPr>
              <a:t>, </a:t>
            </a:r>
            <a:r>
              <a:rPr lang="el-GR" sz="1100" b="1" spc="-30" dirty="0">
                <a:solidFill>
                  <a:prstClr val="black">
                    <a:lumMod val="75000"/>
                    <a:lumOff val="25000"/>
                  </a:prstClr>
                </a:solidFill>
                <a:latin typeface="Segoe UI" panose="020B0502040204020203" pitchFamily="34" charset="0"/>
                <a:cs typeface="Segoe UI" panose="020B0502040204020203" pitchFamily="34" charset="0"/>
              </a:rPr>
              <a:t>στον μαρασμό και την απώλεια δέντρων και φυτών, ενώ μείωσε σημαντικά και τις αποδόσεις των καλλιεργειών</a:t>
            </a:r>
          </a:p>
        </p:txBody>
      </p:sp>
      <p:pic>
        <p:nvPicPr>
          <p:cNvPr id="2" name="Εικόνα 1">
            <a:extLst>
              <a:ext uri="{FF2B5EF4-FFF2-40B4-BE49-F238E27FC236}">
                <a16:creationId xmlns:a16="http://schemas.microsoft.com/office/drawing/2014/main" id="{02EE3858-D5B6-4AA0-823E-55F35E17C731}"/>
              </a:ext>
            </a:extLst>
          </p:cNvPr>
          <p:cNvPicPr>
            <a:picLocks noChangeAspect="1"/>
          </p:cNvPicPr>
          <p:nvPr/>
        </p:nvPicPr>
        <p:blipFill>
          <a:blip r:embed="rId3"/>
          <a:stretch>
            <a:fillRect/>
          </a:stretch>
        </p:blipFill>
        <p:spPr>
          <a:xfrm>
            <a:off x="6540232" y="1407296"/>
            <a:ext cx="2309374" cy="1578199"/>
          </a:xfrm>
          <a:prstGeom prst="rect">
            <a:avLst/>
          </a:prstGeom>
        </p:spPr>
      </p:pic>
      <p:pic>
        <p:nvPicPr>
          <p:cNvPr id="3" name="Εικόνα 2">
            <a:extLst>
              <a:ext uri="{FF2B5EF4-FFF2-40B4-BE49-F238E27FC236}">
                <a16:creationId xmlns:a16="http://schemas.microsoft.com/office/drawing/2014/main" id="{65990BF0-AD2A-4C93-A690-D09F1D59C441}"/>
              </a:ext>
            </a:extLst>
          </p:cNvPr>
          <p:cNvPicPr>
            <a:picLocks noChangeAspect="1"/>
          </p:cNvPicPr>
          <p:nvPr/>
        </p:nvPicPr>
        <p:blipFill>
          <a:blip r:embed="rId4"/>
          <a:stretch>
            <a:fillRect/>
          </a:stretch>
        </p:blipFill>
        <p:spPr>
          <a:xfrm>
            <a:off x="7447404" y="3304655"/>
            <a:ext cx="2804403" cy="2979678"/>
          </a:xfrm>
          <a:prstGeom prst="rect">
            <a:avLst/>
          </a:prstGeom>
        </p:spPr>
      </p:pic>
    </p:spTree>
    <p:extLst>
      <p:ext uri="{BB962C8B-B14F-4D97-AF65-F5344CB8AC3E}">
        <p14:creationId xmlns:p14="http://schemas.microsoft.com/office/powerpoint/2010/main" val="1107001750"/>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theme/theme1.xml><?xml version="1.0" encoding="utf-8"?>
<a:theme xmlns:a="http://schemas.openxmlformats.org/drawingml/2006/main" name="WelcomeDoc">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Segoe UI">
      <a:majorFont>
        <a:latin typeface="Segoe UI Light"/>
        <a:ea typeface=""/>
        <a:cs typeface=""/>
      </a:majorFont>
      <a:minorFont>
        <a:latin typeface="Segoe UI"/>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_60957317_TF10001108_Win32" id="{A837BB40-11FF-49F9-B383-ACA1DE79B78C}" vid="{75D98C61-8BB0-4112-964C-F70CA534ABED}"/>
    </a:ext>
  </a:extLst>
</a:theme>
</file>

<file path=ppt/theme/theme2.xml><?xml version="1.0" encoding="utf-8"?>
<a:theme xmlns:a="http://schemas.openxmlformats.org/drawingml/2006/main" name="Θέμα του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Θέμα του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{10BD2426-DFAB-426C-ADEA-0AE3F40FA61E}tf10001108_win32</Template>
  <TotalTime>0</TotalTime>
  <Words>334</Words>
  <Application>Microsoft Office PowerPoint</Application>
  <PresentationFormat>Ευρεία οθόνη</PresentationFormat>
  <Paragraphs>19</Paragraphs>
  <Slides>3</Slides>
  <Notes>3</Notes>
  <HiddenSlides>0</HiddenSlides>
  <MMClips>0</MMClips>
  <ScaleCrop>false</ScaleCrop>
  <HeadingPairs>
    <vt:vector size="6" baseType="variant">
      <vt:variant>
        <vt:lpstr>Γραμματοσειρές που χρησιμοποιούνται</vt:lpstr>
      </vt:variant>
      <vt:variant>
        <vt:i4>5</vt:i4>
      </vt:variant>
      <vt:variant>
        <vt:lpstr>Θέμα</vt:lpstr>
      </vt:variant>
      <vt:variant>
        <vt:i4>1</vt:i4>
      </vt:variant>
      <vt:variant>
        <vt:lpstr>Τίτλοι διαφανειών</vt:lpstr>
      </vt:variant>
      <vt:variant>
        <vt:i4>3</vt:i4>
      </vt:variant>
    </vt:vector>
  </HeadingPairs>
  <TitlesOfParts>
    <vt:vector size="9" baseType="lpstr">
      <vt:lpstr>Arial</vt:lpstr>
      <vt:lpstr>Calibri</vt:lpstr>
      <vt:lpstr>Segoe UI</vt:lpstr>
      <vt:lpstr>Segoe UI Light</vt:lpstr>
      <vt:lpstr>Segoe UI Semibold</vt:lpstr>
      <vt:lpstr>WelcomeDoc</vt:lpstr>
      <vt:lpstr>ΤΜΗΜΑ ΜΑΘΗΜΑΤΙΚΩΝ ΟΜΑΔΙΚΗ ΕΡΓΑΣΙΑ 2023 ΠΕΡΙΒΑΛΛΟΝΤΙΚΗΣ ΦΥΣΗΣ ΜΑΘΗΜΑΤΙΚΟ ΠΡΟΒΛΗΜΑ   </vt:lpstr>
      <vt:lpstr>Πρόβλημα</vt:lpstr>
      <vt:lpstr>Λίγα λόγια για το κεντρικό θέμα</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keywords/>
  <cp:lastModifiedBy/>
  <cp:revision>1</cp:revision>
  <dcterms:created xsi:type="dcterms:W3CDTF">2024-01-07T11:16:15Z</dcterms:created>
  <dcterms:modified xsi:type="dcterms:W3CDTF">2024-01-07T20:00:48Z</dcterms:modified>
  <cp:version/>
</cp:coreProperties>
</file>