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604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44" autoAdjust="0"/>
    <p:restoredTop sz="90920" autoAdjust="0"/>
  </p:normalViewPr>
  <p:slideViewPr>
    <p:cSldViewPr>
      <p:cViewPr varScale="1">
        <p:scale>
          <a:sx n="112" d="100"/>
          <a:sy n="112" d="100"/>
        </p:scale>
        <p:origin x="-9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15DE98-67C1-4B26-A280-ABDB793E853A}" type="datetimeFigureOut">
              <a:rPr lang="el-GR" smtClean="0"/>
              <a:pPr/>
              <a:t>7/12/2023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98DB8E-8E88-4153-900B-AAC8CBE931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7687863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A82DF4-CAD2-7A4D-8A5D-9E2862810594}" type="datetimeFigureOut">
              <a:rPr lang="en-US" smtClean="0"/>
              <a:pPr/>
              <a:t>12/7/2023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71B65-F0CE-094F-A75B-68E5B9CE89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07775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582F-FFD4-4210-803F-2A205DB0647B}" type="datetime1">
              <a:rPr lang="en-US" smtClean="0"/>
              <a:pPr/>
              <a:t>12/7/2023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7E7AA-34A4-4C56-B845-9D69A9C4B5FC}" type="datetime1">
              <a:rPr lang="en-US" smtClean="0"/>
              <a:pPr/>
              <a:t>12/7/2023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648D0-85E1-4474-9528-EEB59C983D21}" type="datetime1">
              <a:rPr lang="en-US" smtClean="0"/>
              <a:pPr/>
              <a:t>12/7/2023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A794-3172-4C7F-9C3F-C151699B86B4}" type="datetime1">
              <a:rPr lang="en-US" smtClean="0"/>
              <a:pPr/>
              <a:t>12/7/2023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7F7AC-98EF-436F-A371-BB94B54F3B8B}" type="datetime1">
              <a:rPr lang="en-US" smtClean="0"/>
              <a:pPr/>
              <a:t>12/7/2023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25178-47C0-4155-8220-78AF8FFE9132}" type="datetime1">
              <a:rPr lang="en-US" smtClean="0"/>
              <a:pPr/>
              <a:t>12/7/2023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2A45-3E0A-4320-8ECF-E94FAB6FF302}" type="datetime1">
              <a:rPr lang="en-US" smtClean="0"/>
              <a:pPr/>
              <a:t>12/7/2023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6521-5878-4C18-92B6-C97F1724825C}" type="datetime1">
              <a:rPr lang="en-US" smtClean="0"/>
              <a:pPr/>
              <a:t>12/7/2023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CA819-0868-4CC4-A201-DFDA61085492}" type="datetime1">
              <a:rPr lang="en-US" smtClean="0"/>
              <a:pPr/>
              <a:t>12/7/2023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71E24-9124-428E-A4FC-E453CEA8C7F1}" type="datetime1">
              <a:rPr lang="en-US" smtClean="0"/>
              <a:pPr/>
              <a:t>12/7/2023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8B246-470E-4BB7-ADBC-6ABB37FDE6A4}" type="datetime1">
              <a:rPr lang="en-US" smtClean="0"/>
              <a:pPr/>
              <a:t>12/7/2023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EF294-C517-4B0F-92A2-2EB268C8B824}" type="datetime1">
              <a:rPr lang="en-US" smtClean="0"/>
              <a:pPr/>
              <a:t>12/7/2023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srJWx7P6uL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590800"/>
            <a:ext cx="7772400" cy="1676400"/>
          </a:xfrm>
        </p:spPr>
        <p:txBody>
          <a:bodyPr>
            <a:normAutofit/>
          </a:bodyPr>
          <a:lstStyle/>
          <a:p>
            <a:r>
              <a:rPr lang="el-GR" sz="3200" b="1" dirty="0"/>
              <a:t>Η διδασκαλία μέσω επίλυσης προβλήματος – </a:t>
            </a:r>
            <a:r>
              <a:rPr lang="el-GR" sz="3200" b="1" dirty="0" err="1"/>
              <a:t>Μαθηματικοποίηση</a:t>
            </a:r>
            <a:endParaRPr lang="en-US" sz="3200" b="1" dirty="0"/>
          </a:p>
        </p:txBody>
      </p:sp>
      <p:sp>
        <p:nvSpPr>
          <p:cNvPr id="4" name="3 - Υπότιτλος"/>
          <p:cNvSpPr>
            <a:spLocks noGrp="1"/>
          </p:cNvSpPr>
          <p:nvPr>
            <p:ph type="subTitle" idx="1"/>
          </p:nvPr>
        </p:nvSpPr>
        <p:spPr>
          <a:xfrm>
            <a:off x="1447800" y="4495800"/>
            <a:ext cx="6400800" cy="1752600"/>
          </a:xfrm>
        </p:spPr>
        <p:txBody>
          <a:bodyPr>
            <a:normAutofit/>
          </a:bodyPr>
          <a:lstStyle/>
          <a:p>
            <a:endParaRPr lang="el-GR" dirty="0"/>
          </a:p>
          <a:p>
            <a:r>
              <a:rPr lang="el-GR" dirty="0"/>
              <a:t> </a:t>
            </a:r>
            <a:r>
              <a:rPr lang="el-GR" b="1" dirty="0" smtClean="0">
                <a:solidFill>
                  <a:srgbClr val="00B0F0"/>
                </a:solidFill>
              </a:rPr>
              <a:t>Αξιολόγηση </a:t>
            </a:r>
            <a:r>
              <a:rPr lang="el-GR" b="1" dirty="0">
                <a:solidFill>
                  <a:srgbClr val="00B0F0"/>
                </a:solidFill>
              </a:rPr>
              <a:t>της επίδοσης μαθητών </a:t>
            </a:r>
            <a:r>
              <a:rPr lang="el-GR" b="1" dirty="0">
                <a:solidFill>
                  <a:srgbClr val="00B050"/>
                </a:solidFill>
              </a:rPr>
              <a:t>(γενικά</a:t>
            </a:r>
            <a:r>
              <a:rPr lang="el-GR" b="1" dirty="0" smtClean="0">
                <a:solidFill>
                  <a:srgbClr val="00B050"/>
                </a:solidFill>
              </a:rPr>
              <a:t>)</a:t>
            </a:r>
            <a:r>
              <a:rPr lang="en-US" b="1" dirty="0" smtClean="0">
                <a:solidFill>
                  <a:srgbClr val="00B050"/>
                </a:solidFill>
              </a:rPr>
              <a:t>_9</a:t>
            </a:r>
            <a:r>
              <a:rPr lang="el-GR" b="1" baseline="30000" dirty="0" smtClean="0">
                <a:solidFill>
                  <a:srgbClr val="00B050"/>
                </a:solidFill>
              </a:rPr>
              <a:t>η</a:t>
            </a:r>
            <a:r>
              <a:rPr lang="el-GR" b="1" dirty="0" smtClean="0">
                <a:solidFill>
                  <a:srgbClr val="00B050"/>
                </a:solidFill>
              </a:rPr>
              <a:t> εργασία στην τάξη</a:t>
            </a:r>
            <a:endParaRPr lang="el-GR" b="1" dirty="0">
              <a:solidFill>
                <a:srgbClr val="00B050"/>
              </a:solidFill>
            </a:endParaRPr>
          </a:p>
        </p:txBody>
      </p:sp>
      <p:pic>
        <p:nvPicPr>
          <p:cNvPr id="31746" name="Picture 2" descr="Math Stack Exchan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63487"/>
            <a:ext cx="2362200" cy="2362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9</a:t>
            </a:r>
            <a:r>
              <a:rPr lang="el-GR" baseline="30000" dirty="0" smtClean="0"/>
              <a:t>η</a:t>
            </a:r>
            <a:r>
              <a:rPr lang="el-GR" dirty="0" smtClean="0"/>
              <a:t> εργασία στην τάξη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/>
              <a:t>Παρακολουθήστε το παρακάτω </a:t>
            </a:r>
            <a:r>
              <a:rPr lang="en-US" dirty="0"/>
              <a:t>video clip.</a:t>
            </a:r>
            <a:endParaRPr lang="el-GR" dirty="0"/>
          </a:p>
          <a:p>
            <a:pPr marL="0" indent="0">
              <a:buNone/>
            </a:pPr>
            <a:r>
              <a:rPr lang="en-US" u="sng" dirty="0">
                <a:hlinkClick r:id="rId2"/>
              </a:rPr>
              <a:t>https://www.youtube.com/watch?v=srJWx7P6uLE</a:t>
            </a:r>
            <a:r>
              <a:rPr lang="en-US" dirty="0"/>
              <a:t> </a:t>
            </a:r>
            <a:endParaRPr lang="el-GR" dirty="0"/>
          </a:p>
          <a:p>
            <a:pPr marL="0" indent="0">
              <a:buNone/>
            </a:pPr>
            <a:r>
              <a:rPr lang="el-GR" i="1" dirty="0"/>
              <a:t>«</a:t>
            </a:r>
            <a:r>
              <a:rPr lang="en-US" i="1" dirty="0"/>
              <a:t>My </a:t>
            </a:r>
            <a:r>
              <a:rPr lang="en-US" i="1" dirty="0" err="1"/>
              <a:t>favourite</a:t>
            </a:r>
            <a:r>
              <a:rPr lang="en-US" i="1" dirty="0"/>
              <a:t> NO</a:t>
            </a:r>
            <a:r>
              <a:rPr lang="el-GR" i="1" dirty="0"/>
              <a:t>»</a:t>
            </a:r>
            <a:r>
              <a:rPr lang="en-US" i="1" dirty="0"/>
              <a:t> </a:t>
            </a:r>
            <a:r>
              <a:rPr lang="el-GR" i="1" dirty="0"/>
              <a:t>ή «το ‘αγαπημένο’ μου λάθος»</a:t>
            </a:r>
          </a:p>
          <a:p>
            <a:pPr lvl="1"/>
            <a:r>
              <a:rPr lang="el-GR" dirty="0"/>
              <a:t>Σε ποιο είδος αξιολόγησης (αθροιστική/διαμορφωτική) αναφέρεται; Αιτιολογείστε την άποψή σας.</a:t>
            </a:r>
          </a:p>
          <a:p>
            <a:pPr lvl="1"/>
            <a:r>
              <a:rPr lang="el-GR" dirty="0"/>
              <a:t>Ποιο/α στοιχείο/α αυτής της αξιολογικής πρακτικής θεωρείται ενδιαφέροντα;</a:t>
            </a:r>
          </a:p>
        </p:txBody>
      </p:sp>
    </p:spTree>
    <p:extLst>
      <p:ext uri="{BB962C8B-B14F-4D97-AF65-F5344CB8AC3E}">
        <p14:creationId xmlns:p14="http://schemas.microsoft.com/office/powerpoint/2010/main" xmlns="" val="4212554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5716</TotalTime>
  <Words>71</Words>
  <Application>Microsoft Office PowerPoint</Application>
  <PresentationFormat>Προβολή στην οθόνη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3" baseType="lpstr">
      <vt:lpstr>Office Theme</vt:lpstr>
      <vt:lpstr>Η διδασκαλία μέσω επίλυσης προβλήματος – Μαθηματικοποίηση</vt:lpstr>
      <vt:lpstr>9η εργασία στην τάξη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 6: Pedagogical approaches to mathematics and science teaching in multicultural classrooms</dc:title>
  <dc:creator>Despoina</dc:creator>
  <cp:lastModifiedBy>User</cp:lastModifiedBy>
  <cp:revision>670</cp:revision>
  <dcterms:created xsi:type="dcterms:W3CDTF">2016-12-02T10:45:38Z</dcterms:created>
  <dcterms:modified xsi:type="dcterms:W3CDTF">2023-12-07T09:11:51Z</dcterms:modified>
</cp:coreProperties>
</file>